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Dosis"/>
      <p:regular r:id="rId25"/>
      <p:bold r:id="rId26"/>
    </p:embeddedFont>
    <p:embeddedFont>
      <p:font typeface="Signika"/>
      <p:regular r:id="rId27"/>
      <p:bold r:id="rId28"/>
    </p:embeddedFont>
    <p:embeddedFont>
      <p:font typeface="Cabin"/>
      <p:bold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Dosis-bold.fntdata"/><Relationship Id="rId25" Type="http://schemas.openxmlformats.org/officeDocument/2006/relationships/font" Target="fonts/Dosis-regular.fntdata"/><Relationship Id="rId28" Type="http://schemas.openxmlformats.org/officeDocument/2006/relationships/font" Target="fonts/Signika-bold.fntdata"/><Relationship Id="rId27" Type="http://schemas.openxmlformats.org/officeDocument/2006/relationships/font" Target="fonts/Signika-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Cabin-bold.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Cabin-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8.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1.png"/><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3"/>
          <p:cNvGrpSpPr/>
          <p:nvPr/>
        </p:nvGrpSpPr>
        <p:grpSpPr>
          <a:xfrm>
            <a:off x="0" y="6121320"/>
            <a:ext cx="18288118" cy="4507300"/>
            <a:chOff x="0" y="-47625"/>
            <a:chExt cx="4816592" cy="1187100"/>
          </a:xfrm>
        </p:grpSpPr>
        <p:sp>
          <p:nvSpPr>
            <p:cNvPr id="11" name="Google Shape;11;p3"/>
            <p:cNvSpPr/>
            <p:nvPr/>
          </p:nvSpPr>
          <p:spPr>
            <a:xfrm>
              <a:off x="0" y="0"/>
              <a:ext cx="4816592" cy="1139353"/>
            </a:xfrm>
            <a:custGeom>
              <a:rect b="b" l="l" r="r" t="t"/>
              <a:pathLst>
                <a:path extrusionOk="0" h="1139353" w="4816592">
                  <a:moveTo>
                    <a:pt x="0" y="0"/>
                  </a:moveTo>
                  <a:lnTo>
                    <a:pt x="4816592" y="0"/>
                  </a:lnTo>
                  <a:lnTo>
                    <a:pt x="4816592" y="1139353"/>
                  </a:lnTo>
                  <a:lnTo>
                    <a:pt x="0" y="1139353"/>
                  </a:lnTo>
                  <a:close/>
                </a:path>
              </a:pathLst>
            </a:custGeom>
            <a:solidFill>
              <a:srgbClr val="CC4722"/>
            </a:solidFill>
            <a:ln>
              <a:noFill/>
            </a:ln>
          </p:spPr>
        </p:sp>
        <p:sp>
          <p:nvSpPr>
            <p:cNvPr id="12" name="Google Shape;12;p3"/>
            <p:cNvSpPr txBox="1"/>
            <p:nvPr/>
          </p:nvSpPr>
          <p:spPr>
            <a:xfrm>
              <a:off x="0" y="-47625"/>
              <a:ext cx="4816500" cy="1187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 name="Google Shape;13;p3"/>
          <p:cNvGrpSpPr/>
          <p:nvPr/>
        </p:nvGrpSpPr>
        <p:grpSpPr>
          <a:xfrm>
            <a:off x="758650" y="3804175"/>
            <a:ext cx="17213671" cy="5850731"/>
            <a:chOff x="0" y="-47625"/>
            <a:chExt cx="4533612" cy="1763809"/>
          </a:xfrm>
        </p:grpSpPr>
        <p:sp>
          <p:nvSpPr>
            <p:cNvPr id="14" name="Google Shape;14;p3"/>
            <p:cNvSpPr/>
            <p:nvPr/>
          </p:nvSpPr>
          <p:spPr>
            <a:xfrm>
              <a:off x="0" y="0"/>
              <a:ext cx="4533612" cy="1716184"/>
            </a:xfrm>
            <a:custGeom>
              <a:rect b="b" l="l" r="r" t="t"/>
              <a:pathLst>
                <a:path extrusionOk="0" h="1716184" w="4533612">
                  <a:moveTo>
                    <a:pt x="33732" y="0"/>
                  </a:moveTo>
                  <a:lnTo>
                    <a:pt x="4499881" y="0"/>
                  </a:lnTo>
                  <a:cubicBezTo>
                    <a:pt x="4508827" y="0"/>
                    <a:pt x="4517407" y="3554"/>
                    <a:pt x="4523733" y="9880"/>
                  </a:cubicBezTo>
                  <a:cubicBezTo>
                    <a:pt x="4530058" y="16206"/>
                    <a:pt x="4533612" y="24786"/>
                    <a:pt x="4533612" y="33732"/>
                  </a:cubicBezTo>
                  <a:lnTo>
                    <a:pt x="4533612" y="1682452"/>
                  </a:lnTo>
                  <a:cubicBezTo>
                    <a:pt x="4533612" y="1691399"/>
                    <a:pt x="4530058" y="1699978"/>
                    <a:pt x="4523733" y="1706304"/>
                  </a:cubicBezTo>
                  <a:cubicBezTo>
                    <a:pt x="4517407" y="1712630"/>
                    <a:pt x="4508827" y="1716184"/>
                    <a:pt x="4499881" y="1716184"/>
                  </a:cubicBezTo>
                  <a:lnTo>
                    <a:pt x="33732" y="1716184"/>
                  </a:lnTo>
                  <a:cubicBezTo>
                    <a:pt x="15102" y="1716184"/>
                    <a:pt x="0" y="1701082"/>
                    <a:pt x="0" y="1682452"/>
                  </a:cubicBezTo>
                  <a:lnTo>
                    <a:pt x="0" y="33732"/>
                  </a:lnTo>
                  <a:cubicBezTo>
                    <a:pt x="0" y="24786"/>
                    <a:pt x="3554" y="16206"/>
                    <a:pt x="9880" y="9880"/>
                  </a:cubicBezTo>
                  <a:cubicBezTo>
                    <a:pt x="16206" y="3554"/>
                    <a:pt x="24786" y="0"/>
                    <a:pt x="33732" y="0"/>
                  </a:cubicBezTo>
                  <a:close/>
                </a:path>
              </a:pathLst>
            </a:custGeom>
            <a:solidFill>
              <a:srgbClr val="F5F3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3"/>
            <p:cNvSpPr txBox="1"/>
            <p:nvPr/>
          </p:nvSpPr>
          <p:spPr>
            <a:xfrm>
              <a:off x="0" y="-47625"/>
              <a:ext cx="4533600" cy="1763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 name="Google Shape;16;p3"/>
          <p:cNvSpPr txBox="1"/>
          <p:nvPr>
            <p:ph idx="1" type="subTitle"/>
          </p:nvPr>
        </p:nvSpPr>
        <p:spPr>
          <a:xfrm>
            <a:off x="5026563" y="5174575"/>
            <a:ext cx="82350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chemeClr val="dk1"/>
              </a:buClr>
              <a:buSzPts val="3200"/>
              <a:buNone/>
              <a:defRPr>
                <a:solidFill>
                  <a:schemeClr val="dk1"/>
                </a:solidFill>
              </a:defRPr>
            </a:lvl1pPr>
            <a:lvl2pPr lvl="1" algn="ctr">
              <a:spcBef>
                <a:spcPts val="560"/>
              </a:spcBef>
              <a:spcAft>
                <a:spcPts val="0"/>
              </a:spcAft>
              <a:buClr>
                <a:schemeClr val="dk1"/>
              </a:buClr>
              <a:buSzPts val="2800"/>
              <a:buNone/>
              <a:defRPr>
                <a:solidFill>
                  <a:schemeClr val="dk1"/>
                </a:solidFill>
              </a:defRPr>
            </a:lvl2pPr>
            <a:lvl3pPr lvl="2" algn="ctr">
              <a:spcBef>
                <a:spcPts val="480"/>
              </a:spcBef>
              <a:spcAft>
                <a:spcPts val="0"/>
              </a:spcAft>
              <a:buClr>
                <a:schemeClr val="dk1"/>
              </a:buClr>
              <a:buSzPts val="2400"/>
              <a:buNone/>
              <a:defRPr>
                <a:solidFill>
                  <a:schemeClr val="dk1"/>
                </a:solidFill>
              </a:defRPr>
            </a:lvl3pPr>
            <a:lvl4pPr lvl="3" algn="ctr">
              <a:spcBef>
                <a:spcPts val="400"/>
              </a:spcBef>
              <a:spcAft>
                <a:spcPts val="0"/>
              </a:spcAft>
              <a:buClr>
                <a:schemeClr val="dk1"/>
              </a:buClr>
              <a:buSzPts val="2000"/>
              <a:buNone/>
              <a:defRPr>
                <a:solidFill>
                  <a:schemeClr val="dk1"/>
                </a:solidFill>
              </a:defRPr>
            </a:lvl4pPr>
            <a:lvl5pPr lvl="4" algn="ctr">
              <a:spcBef>
                <a:spcPts val="400"/>
              </a:spcBef>
              <a:spcAft>
                <a:spcPts val="0"/>
              </a:spcAft>
              <a:buClr>
                <a:schemeClr val="dk1"/>
              </a:buClr>
              <a:buSzPts val="2000"/>
              <a:buNone/>
              <a:defRPr>
                <a:solidFill>
                  <a:schemeClr val="dk1"/>
                </a:solidFill>
              </a:defRPr>
            </a:lvl5pPr>
            <a:lvl6pPr lvl="5" algn="ctr">
              <a:spcBef>
                <a:spcPts val="400"/>
              </a:spcBef>
              <a:spcAft>
                <a:spcPts val="0"/>
              </a:spcAft>
              <a:buClr>
                <a:schemeClr val="dk1"/>
              </a:buClr>
              <a:buSzPts val="2000"/>
              <a:buNone/>
              <a:defRPr>
                <a:solidFill>
                  <a:schemeClr val="dk1"/>
                </a:solidFill>
              </a:defRPr>
            </a:lvl6pPr>
            <a:lvl7pPr lvl="6" algn="ctr">
              <a:spcBef>
                <a:spcPts val="400"/>
              </a:spcBef>
              <a:spcAft>
                <a:spcPts val="0"/>
              </a:spcAft>
              <a:buClr>
                <a:schemeClr val="dk1"/>
              </a:buClr>
              <a:buSzPts val="2000"/>
              <a:buNone/>
              <a:defRPr>
                <a:solidFill>
                  <a:schemeClr val="dk1"/>
                </a:solidFill>
              </a:defRPr>
            </a:lvl7pPr>
            <a:lvl8pPr lvl="7" algn="ctr">
              <a:spcBef>
                <a:spcPts val="400"/>
              </a:spcBef>
              <a:spcAft>
                <a:spcPts val="0"/>
              </a:spcAft>
              <a:buClr>
                <a:schemeClr val="dk1"/>
              </a:buClr>
              <a:buSzPts val="2000"/>
              <a:buNone/>
              <a:defRPr>
                <a:solidFill>
                  <a:schemeClr val="dk1"/>
                </a:solidFill>
              </a:defRPr>
            </a:lvl8pPr>
            <a:lvl9pPr lvl="8" algn="ctr">
              <a:spcBef>
                <a:spcPts val="400"/>
              </a:spcBef>
              <a:spcAft>
                <a:spcPts val="0"/>
              </a:spcAft>
              <a:buClr>
                <a:schemeClr val="dk1"/>
              </a:buClr>
              <a:buSzPts val="2000"/>
              <a:buNone/>
              <a:defRPr>
                <a:solidFill>
                  <a:schemeClr val="dk1"/>
                </a:solidFill>
              </a:defRPr>
            </a:lvl9pPr>
          </a:lstStyle>
          <a:p/>
        </p:txBody>
      </p:sp>
      <p:pic>
        <p:nvPicPr>
          <p:cNvPr id="17" name="Google Shape;17;p3"/>
          <p:cNvPicPr preferRelativeResize="0"/>
          <p:nvPr/>
        </p:nvPicPr>
        <p:blipFill>
          <a:blip r:embed="rId2">
            <a:alphaModFix/>
          </a:blip>
          <a:stretch>
            <a:fillRect/>
          </a:stretch>
        </p:blipFill>
        <p:spPr>
          <a:xfrm>
            <a:off x="918927" y="922427"/>
            <a:ext cx="840625" cy="828434"/>
          </a:xfrm>
          <a:prstGeom prst="rect">
            <a:avLst/>
          </a:prstGeom>
          <a:noFill/>
          <a:ln>
            <a:noFill/>
          </a:ln>
        </p:spPr>
      </p:pic>
      <p:pic>
        <p:nvPicPr>
          <p:cNvPr id="18" name="Google Shape;18;p3"/>
          <p:cNvPicPr preferRelativeResize="0"/>
          <p:nvPr/>
        </p:nvPicPr>
        <p:blipFill>
          <a:blip r:embed="rId3">
            <a:alphaModFix/>
          </a:blip>
          <a:stretch>
            <a:fillRect/>
          </a:stretch>
        </p:blipFill>
        <p:spPr>
          <a:xfrm>
            <a:off x="16451332" y="3804181"/>
            <a:ext cx="755200" cy="439194"/>
          </a:xfrm>
          <a:prstGeom prst="rect">
            <a:avLst/>
          </a:prstGeom>
          <a:noFill/>
          <a:ln>
            <a:noFill/>
          </a:ln>
        </p:spPr>
      </p:pic>
      <p:sp>
        <p:nvSpPr>
          <p:cNvPr id="19" name="Google Shape;19;p3"/>
          <p:cNvSpPr txBox="1"/>
          <p:nvPr>
            <p:ph type="title"/>
          </p:nvPr>
        </p:nvSpPr>
        <p:spPr>
          <a:xfrm>
            <a:off x="2163600" y="1442250"/>
            <a:ext cx="13960800" cy="1143000"/>
          </a:xfrm>
          <a:prstGeom prst="rect">
            <a:avLst/>
          </a:prstGeom>
          <a:noFill/>
          <a:ln>
            <a:noFill/>
          </a:ln>
        </p:spPr>
        <p:txBody>
          <a:bodyPr anchorCtr="0" anchor="ctr" bIns="45700" lIns="91425" spcFirstLastPara="1" rIns="91425" wrap="square" tIns="45700">
            <a:normAutofit/>
          </a:bodyPr>
          <a:lstStyle>
            <a:lvl1pPr lvl="0" marR="0" algn="ctr">
              <a:spcBef>
                <a:spcPts val="0"/>
              </a:spcBef>
              <a:spcAft>
                <a:spcPts val="0"/>
              </a:spcAft>
              <a:buClr>
                <a:schemeClr val="lt2"/>
              </a:buClr>
              <a:buSzPts val="9000"/>
              <a:buFont typeface="Signika"/>
              <a:buNone/>
              <a:defRPr i="0" sz="9000" u="none" cap="none" strike="noStrike">
                <a:solidFill>
                  <a:schemeClr val="lt2"/>
                </a:solidFill>
                <a:latin typeface="Signika"/>
                <a:ea typeface="Signika"/>
                <a:cs typeface="Signika"/>
                <a:sym typeface="Signika"/>
              </a:defRPr>
            </a:lvl1pPr>
            <a:lvl2pPr lvl="1">
              <a:spcBef>
                <a:spcPts val="0"/>
              </a:spcBef>
              <a:spcAft>
                <a:spcPts val="0"/>
              </a:spcAft>
              <a:buClr>
                <a:schemeClr val="dk2"/>
              </a:buClr>
              <a:buSzPts val="1400"/>
              <a:buNone/>
              <a:defRPr sz="1800">
                <a:solidFill>
                  <a:schemeClr val="dk2"/>
                </a:solidFill>
              </a:defRPr>
            </a:lvl2pPr>
            <a:lvl3pPr lvl="2">
              <a:spcBef>
                <a:spcPts val="0"/>
              </a:spcBef>
              <a:spcAft>
                <a:spcPts val="0"/>
              </a:spcAft>
              <a:buClr>
                <a:schemeClr val="dk2"/>
              </a:buClr>
              <a:buSzPts val="1400"/>
              <a:buNone/>
              <a:defRPr sz="1800">
                <a:solidFill>
                  <a:schemeClr val="dk2"/>
                </a:solidFill>
              </a:defRPr>
            </a:lvl3pPr>
            <a:lvl4pPr lvl="3">
              <a:spcBef>
                <a:spcPts val="0"/>
              </a:spcBef>
              <a:spcAft>
                <a:spcPts val="0"/>
              </a:spcAft>
              <a:buClr>
                <a:schemeClr val="dk2"/>
              </a:buClr>
              <a:buSzPts val="1400"/>
              <a:buNone/>
              <a:defRPr sz="1800">
                <a:solidFill>
                  <a:schemeClr val="dk2"/>
                </a:solidFill>
              </a:defRPr>
            </a:lvl4pPr>
            <a:lvl5pPr lvl="4">
              <a:spcBef>
                <a:spcPts val="0"/>
              </a:spcBef>
              <a:spcAft>
                <a:spcPts val="0"/>
              </a:spcAft>
              <a:buClr>
                <a:schemeClr val="dk2"/>
              </a:buClr>
              <a:buSzPts val="1400"/>
              <a:buNone/>
              <a:defRPr sz="1800">
                <a:solidFill>
                  <a:schemeClr val="dk2"/>
                </a:solidFill>
              </a:defRPr>
            </a:lvl5pPr>
            <a:lvl6pPr lvl="5">
              <a:spcBef>
                <a:spcPts val="0"/>
              </a:spcBef>
              <a:spcAft>
                <a:spcPts val="0"/>
              </a:spcAft>
              <a:buClr>
                <a:schemeClr val="dk2"/>
              </a:buClr>
              <a:buSzPts val="1400"/>
              <a:buNone/>
              <a:defRPr sz="1800">
                <a:solidFill>
                  <a:schemeClr val="dk2"/>
                </a:solidFill>
              </a:defRPr>
            </a:lvl6pPr>
            <a:lvl7pPr lvl="6">
              <a:spcBef>
                <a:spcPts val="0"/>
              </a:spcBef>
              <a:spcAft>
                <a:spcPts val="0"/>
              </a:spcAft>
              <a:buClr>
                <a:schemeClr val="dk2"/>
              </a:buClr>
              <a:buSzPts val="1400"/>
              <a:buNone/>
              <a:defRPr sz="1800">
                <a:solidFill>
                  <a:schemeClr val="dk2"/>
                </a:solidFill>
              </a:defRPr>
            </a:lvl7pPr>
            <a:lvl8pPr lvl="7">
              <a:spcBef>
                <a:spcPts val="0"/>
              </a:spcBef>
              <a:spcAft>
                <a:spcPts val="0"/>
              </a:spcAft>
              <a:buClr>
                <a:schemeClr val="dk2"/>
              </a:buClr>
              <a:buSzPts val="1400"/>
              <a:buNone/>
              <a:defRPr sz="1800">
                <a:solidFill>
                  <a:schemeClr val="dk2"/>
                </a:solidFill>
              </a:defRPr>
            </a:lvl8pPr>
            <a:lvl9pPr lvl="8">
              <a:spcBef>
                <a:spcPts val="0"/>
              </a:spcBef>
              <a:spcAft>
                <a:spcPts val="0"/>
              </a:spcAft>
              <a:buClr>
                <a:schemeClr val="dk2"/>
              </a:buClr>
              <a:buSzPts val="1400"/>
              <a:buNone/>
              <a:defRPr sz="1800">
                <a:solidFill>
                  <a:schemeClr val="dk2"/>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 name="Shape 20"/>
        <p:cNvGrpSpPr/>
        <p:nvPr/>
      </p:nvGrpSpPr>
      <p:grpSpPr>
        <a:xfrm>
          <a:off x="0" y="0"/>
          <a:ext cx="0" cy="0"/>
          <a:chOff x="0" y="0"/>
          <a:chExt cx="0" cy="0"/>
        </a:xfrm>
      </p:grpSpPr>
      <p:grpSp>
        <p:nvGrpSpPr>
          <p:cNvPr id="21" name="Google Shape;21;p4"/>
          <p:cNvGrpSpPr/>
          <p:nvPr/>
        </p:nvGrpSpPr>
        <p:grpSpPr>
          <a:xfrm>
            <a:off x="0" y="-180827"/>
            <a:ext cx="9980922" cy="10468053"/>
            <a:chOff x="0" y="-47625"/>
            <a:chExt cx="2628703" cy="2757000"/>
          </a:xfrm>
        </p:grpSpPr>
        <p:sp>
          <p:nvSpPr>
            <p:cNvPr id="22" name="Google Shape;22;p4"/>
            <p:cNvSpPr/>
            <p:nvPr/>
          </p:nvSpPr>
          <p:spPr>
            <a:xfrm>
              <a:off x="0" y="0"/>
              <a:ext cx="2628703" cy="2709333"/>
            </a:xfrm>
            <a:custGeom>
              <a:rect b="b" l="l" r="r" t="t"/>
              <a:pathLst>
                <a:path extrusionOk="0" h="2709333" w="2628703">
                  <a:moveTo>
                    <a:pt x="0" y="0"/>
                  </a:moveTo>
                  <a:lnTo>
                    <a:pt x="2628703" y="0"/>
                  </a:lnTo>
                  <a:lnTo>
                    <a:pt x="2628703" y="2709333"/>
                  </a:lnTo>
                  <a:lnTo>
                    <a:pt x="0" y="2709333"/>
                  </a:lnTo>
                  <a:close/>
                </a:path>
              </a:pathLst>
            </a:custGeom>
            <a:solidFill>
              <a:srgbClr val="CC4722"/>
            </a:solidFill>
            <a:ln>
              <a:noFill/>
            </a:ln>
          </p:spPr>
        </p:sp>
        <p:sp>
          <p:nvSpPr>
            <p:cNvPr id="23" name="Google Shape;23;p4"/>
            <p:cNvSpPr txBox="1"/>
            <p:nvPr/>
          </p:nvSpPr>
          <p:spPr>
            <a:xfrm>
              <a:off x="0" y="-47625"/>
              <a:ext cx="2628600" cy="2757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 name="Google Shape;24;p4"/>
          <p:cNvGrpSpPr/>
          <p:nvPr/>
        </p:nvGrpSpPr>
        <p:grpSpPr>
          <a:xfrm>
            <a:off x="537220" y="251239"/>
            <a:ext cx="17213671" cy="9603757"/>
            <a:chOff x="0" y="-47625"/>
            <a:chExt cx="4533612" cy="2529368"/>
          </a:xfrm>
        </p:grpSpPr>
        <p:sp>
          <p:nvSpPr>
            <p:cNvPr id="25" name="Google Shape;25;p4"/>
            <p:cNvSpPr/>
            <p:nvPr/>
          </p:nvSpPr>
          <p:spPr>
            <a:xfrm>
              <a:off x="0" y="0"/>
              <a:ext cx="4533612" cy="2481743"/>
            </a:xfrm>
            <a:custGeom>
              <a:rect b="b" l="l" r="r" t="t"/>
              <a:pathLst>
                <a:path extrusionOk="0" h="2481743" w="4533612">
                  <a:moveTo>
                    <a:pt x="33732" y="0"/>
                  </a:moveTo>
                  <a:lnTo>
                    <a:pt x="4499881" y="0"/>
                  </a:lnTo>
                  <a:cubicBezTo>
                    <a:pt x="4508827" y="0"/>
                    <a:pt x="4517407" y="3554"/>
                    <a:pt x="4523733" y="9880"/>
                  </a:cubicBezTo>
                  <a:cubicBezTo>
                    <a:pt x="4530058" y="16206"/>
                    <a:pt x="4533612" y="24786"/>
                    <a:pt x="4533612" y="33732"/>
                  </a:cubicBezTo>
                  <a:lnTo>
                    <a:pt x="4533612" y="2448011"/>
                  </a:lnTo>
                  <a:cubicBezTo>
                    <a:pt x="4533612" y="2456958"/>
                    <a:pt x="4530058" y="2465537"/>
                    <a:pt x="4523733" y="2471863"/>
                  </a:cubicBezTo>
                  <a:cubicBezTo>
                    <a:pt x="4517407" y="2478189"/>
                    <a:pt x="4508827" y="2481743"/>
                    <a:pt x="4499881" y="2481743"/>
                  </a:cubicBezTo>
                  <a:lnTo>
                    <a:pt x="33732" y="2481743"/>
                  </a:lnTo>
                  <a:cubicBezTo>
                    <a:pt x="15102" y="2481743"/>
                    <a:pt x="0" y="2466641"/>
                    <a:pt x="0" y="2448011"/>
                  </a:cubicBezTo>
                  <a:lnTo>
                    <a:pt x="0" y="33732"/>
                  </a:lnTo>
                  <a:cubicBezTo>
                    <a:pt x="0" y="24786"/>
                    <a:pt x="3554" y="16206"/>
                    <a:pt x="9880" y="9880"/>
                  </a:cubicBezTo>
                  <a:cubicBezTo>
                    <a:pt x="16206" y="3554"/>
                    <a:pt x="24786" y="0"/>
                    <a:pt x="33732" y="0"/>
                  </a:cubicBezTo>
                  <a:close/>
                </a:path>
              </a:pathLst>
            </a:custGeom>
            <a:solidFill>
              <a:srgbClr val="F5F3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4"/>
            <p:cNvSpPr txBox="1"/>
            <p:nvPr/>
          </p:nvSpPr>
          <p:spPr>
            <a:xfrm>
              <a:off x="0" y="-47625"/>
              <a:ext cx="4533600" cy="2529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7" name="Google Shape;27;p4"/>
          <p:cNvPicPr preferRelativeResize="0"/>
          <p:nvPr/>
        </p:nvPicPr>
        <p:blipFill>
          <a:blip r:embed="rId2">
            <a:alphaModFix/>
          </a:blip>
          <a:stretch>
            <a:fillRect/>
          </a:stretch>
        </p:blipFill>
        <p:spPr>
          <a:xfrm>
            <a:off x="1079645" y="2010925"/>
            <a:ext cx="773125" cy="779212"/>
          </a:xfrm>
          <a:prstGeom prst="rect">
            <a:avLst/>
          </a:prstGeom>
          <a:noFill/>
          <a:ln>
            <a:noFill/>
          </a:ln>
        </p:spPr>
      </p:pic>
      <p:pic>
        <p:nvPicPr>
          <p:cNvPr id="28" name="Google Shape;28;p4"/>
          <p:cNvPicPr preferRelativeResize="0"/>
          <p:nvPr/>
        </p:nvPicPr>
        <p:blipFill>
          <a:blip r:embed="rId2">
            <a:alphaModFix/>
          </a:blip>
          <a:stretch>
            <a:fillRect/>
          </a:stretch>
        </p:blipFill>
        <p:spPr>
          <a:xfrm>
            <a:off x="9495476" y="8474910"/>
            <a:ext cx="970772" cy="978400"/>
          </a:xfrm>
          <a:prstGeom prst="rect">
            <a:avLst/>
          </a:prstGeom>
          <a:noFill/>
          <a:ln>
            <a:noFill/>
          </a:ln>
        </p:spPr>
      </p:pic>
      <p:pic>
        <p:nvPicPr>
          <p:cNvPr id="29" name="Google Shape;29;p4"/>
          <p:cNvPicPr preferRelativeResize="0"/>
          <p:nvPr/>
        </p:nvPicPr>
        <p:blipFill>
          <a:blip r:embed="rId3">
            <a:alphaModFix/>
          </a:blip>
          <a:stretch>
            <a:fillRect/>
          </a:stretch>
        </p:blipFill>
        <p:spPr>
          <a:xfrm>
            <a:off x="16513500" y="1301300"/>
            <a:ext cx="667875" cy="766100"/>
          </a:xfrm>
          <a:prstGeom prst="rect">
            <a:avLst/>
          </a:prstGeom>
          <a:noFill/>
          <a:ln>
            <a:noFill/>
          </a:ln>
        </p:spPr>
      </p:pic>
      <p:sp>
        <p:nvSpPr>
          <p:cNvPr id="30" name="Google Shape;30;p4"/>
          <p:cNvSpPr txBox="1"/>
          <p:nvPr>
            <p:ph type="title"/>
          </p:nvPr>
        </p:nvSpPr>
        <p:spPr>
          <a:xfrm>
            <a:off x="2163600" y="1442250"/>
            <a:ext cx="13960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2"/>
              </a:buClr>
              <a:buSzPts val="1800"/>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4"/>
          <p:cNvSpPr txBox="1"/>
          <p:nvPr>
            <p:ph idx="1" type="body"/>
          </p:nvPr>
        </p:nvSpPr>
        <p:spPr>
          <a:xfrm>
            <a:off x="4684725" y="453935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solidFill>
                  <a:schemeClr val="dk1"/>
                </a:solidFill>
              </a:defRPr>
            </a:lvl1pPr>
            <a:lvl2pPr indent="-342900" lvl="1" marL="914400" algn="l">
              <a:spcBef>
                <a:spcPts val="360"/>
              </a:spcBef>
              <a:spcAft>
                <a:spcPts val="0"/>
              </a:spcAft>
              <a:buClr>
                <a:schemeClr val="dk1"/>
              </a:buClr>
              <a:buSzPts val="1800"/>
              <a:buChar char="–"/>
              <a:defRPr>
                <a:solidFill>
                  <a:schemeClr val="dk1"/>
                </a:solidFill>
              </a:defRPr>
            </a:lvl2pPr>
            <a:lvl3pPr indent="-342900" lvl="2" marL="1371600" algn="l">
              <a:spcBef>
                <a:spcPts val="360"/>
              </a:spcBef>
              <a:spcAft>
                <a:spcPts val="0"/>
              </a:spcAft>
              <a:buClr>
                <a:schemeClr val="dk1"/>
              </a:buClr>
              <a:buSzPts val="1800"/>
              <a:buChar char="•"/>
              <a:defRPr>
                <a:solidFill>
                  <a:schemeClr val="dk1"/>
                </a:solidFill>
              </a:defRPr>
            </a:lvl3pPr>
            <a:lvl4pPr indent="-342900" lvl="3" marL="1828800" algn="l">
              <a:spcBef>
                <a:spcPts val="360"/>
              </a:spcBef>
              <a:spcAft>
                <a:spcPts val="0"/>
              </a:spcAft>
              <a:buClr>
                <a:schemeClr val="dk1"/>
              </a:buClr>
              <a:buSzPts val="1800"/>
              <a:buChar char="–"/>
              <a:defRPr>
                <a:solidFill>
                  <a:schemeClr val="dk1"/>
                </a:solidFill>
              </a:defRPr>
            </a:lvl4pPr>
            <a:lvl5pPr indent="-342900" lvl="4" marL="2286000" algn="l">
              <a:spcBef>
                <a:spcPts val="360"/>
              </a:spcBef>
              <a:spcAft>
                <a:spcPts val="0"/>
              </a:spcAft>
              <a:buClr>
                <a:schemeClr val="dk1"/>
              </a:buClr>
              <a:buSzPts val="1800"/>
              <a:buChar char="»"/>
              <a:defRPr>
                <a:solidFill>
                  <a:schemeClr val="dk1"/>
                </a:solidFill>
              </a:defRPr>
            </a:lvl5pPr>
            <a:lvl6pPr indent="-342900" lvl="5" marL="2743200" algn="l">
              <a:spcBef>
                <a:spcPts val="360"/>
              </a:spcBef>
              <a:spcAft>
                <a:spcPts val="0"/>
              </a:spcAft>
              <a:buClr>
                <a:schemeClr val="dk1"/>
              </a:buClr>
              <a:buSzPts val="1800"/>
              <a:buChar char="•"/>
              <a:defRPr>
                <a:solidFill>
                  <a:schemeClr val="dk1"/>
                </a:solidFill>
              </a:defRPr>
            </a:lvl6pPr>
            <a:lvl7pPr indent="-342900" lvl="6" marL="3200400" algn="l">
              <a:spcBef>
                <a:spcPts val="360"/>
              </a:spcBef>
              <a:spcAft>
                <a:spcPts val="0"/>
              </a:spcAft>
              <a:buClr>
                <a:schemeClr val="dk1"/>
              </a:buClr>
              <a:buSzPts val="1800"/>
              <a:buChar char="•"/>
              <a:defRPr>
                <a:solidFill>
                  <a:schemeClr val="dk1"/>
                </a:solidFill>
              </a:defRPr>
            </a:lvl7pPr>
            <a:lvl8pPr indent="-342900" lvl="7" marL="3657600" algn="l">
              <a:spcBef>
                <a:spcPts val="360"/>
              </a:spcBef>
              <a:spcAft>
                <a:spcPts val="0"/>
              </a:spcAft>
              <a:buClr>
                <a:schemeClr val="dk1"/>
              </a:buClr>
              <a:buSzPts val="1800"/>
              <a:buChar char="•"/>
              <a:defRPr>
                <a:solidFill>
                  <a:schemeClr val="dk1"/>
                </a:solidFill>
              </a:defRPr>
            </a:lvl8pPr>
            <a:lvl9pPr indent="-342900" lvl="8" marL="4114800" algn="l">
              <a:spcBef>
                <a:spcPts val="360"/>
              </a:spcBef>
              <a:spcAft>
                <a:spcPts val="0"/>
              </a:spcAft>
              <a:buClr>
                <a:schemeClr val="dk1"/>
              </a:buClr>
              <a:buSzPts val="1800"/>
              <a:buChar char="•"/>
              <a:defRPr>
                <a:solidFill>
                  <a:schemeClr val="dk1"/>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grpSp>
        <p:nvGrpSpPr>
          <p:cNvPr id="33" name="Google Shape;33;p5"/>
          <p:cNvGrpSpPr/>
          <p:nvPr/>
        </p:nvGrpSpPr>
        <p:grpSpPr>
          <a:xfrm>
            <a:off x="0" y="-180827"/>
            <a:ext cx="9980922" cy="10468053"/>
            <a:chOff x="0" y="-47625"/>
            <a:chExt cx="2628703" cy="2757000"/>
          </a:xfrm>
        </p:grpSpPr>
        <p:sp>
          <p:nvSpPr>
            <p:cNvPr id="34" name="Google Shape;34;p5"/>
            <p:cNvSpPr/>
            <p:nvPr/>
          </p:nvSpPr>
          <p:spPr>
            <a:xfrm>
              <a:off x="0" y="0"/>
              <a:ext cx="2628703" cy="2709333"/>
            </a:xfrm>
            <a:custGeom>
              <a:rect b="b" l="l" r="r" t="t"/>
              <a:pathLst>
                <a:path extrusionOk="0" h="2709333" w="2628703">
                  <a:moveTo>
                    <a:pt x="0" y="0"/>
                  </a:moveTo>
                  <a:lnTo>
                    <a:pt x="2628703" y="0"/>
                  </a:lnTo>
                  <a:lnTo>
                    <a:pt x="2628703" y="2709333"/>
                  </a:lnTo>
                  <a:lnTo>
                    <a:pt x="0" y="2709333"/>
                  </a:lnTo>
                  <a:close/>
                </a:path>
              </a:pathLst>
            </a:custGeom>
            <a:solidFill>
              <a:srgbClr val="CC4722"/>
            </a:solidFill>
            <a:ln>
              <a:noFill/>
            </a:ln>
          </p:spPr>
        </p:sp>
        <p:sp>
          <p:nvSpPr>
            <p:cNvPr id="35" name="Google Shape;35;p5"/>
            <p:cNvSpPr txBox="1"/>
            <p:nvPr/>
          </p:nvSpPr>
          <p:spPr>
            <a:xfrm>
              <a:off x="0" y="-47625"/>
              <a:ext cx="2628600" cy="2757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 name="Google Shape;36;p5"/>
          <p:cNvGrpSpPr/>
          <p:nvPr/>
        </p:nvGrpSpPr>
        <p:grpSpPr>
          <a:xfrm>
            <a:off x="537220" y="251239"/>
            <a:ext cx="17213671" cy="9603757"/>
            <a:chOff x="0" y="-47625"/>
            <a:chExt cx="4533612" cy="2529368"/>
          </a:xfrm>
        </p:grpSpPr>
        <p:sp>
          <p:nvSpPr>
            <p:cNvPr id="37" name="Google Shape;37;p5"/>
            <p:cNvSpPr/>
            <p:nvPr/>
          </p:nvSpPr>
          <p:spPr>
            <a:xfrm>
              <a:off x="0" y="0"/>
              <a:ext cx="4533612" cy="2481743"/>
            </a:xfrm>
            <a:custGeom>
              <a:rect b="b" l="l" r="r" t="t"/>
              <a:pathLst>
                <a:path extrusionOk="0" h="2481743" w="4533612">
                  <a:moveTo>
                    <a:pt x="33732" y="0"/>
                  </a:moveTo>
                  <a:lnTo>
                    <a:pt x="4499881" y="0"/>
                  </a:lnTo>
                  <a:cubicBezTo>
                    <a:pt x="4508827" y="0"/>
                    <a:pt x="4517407" y="3554"/>
                    <a:pt x="4523733" y="9880"/>
                  </a:cubicBezTo>
                  <a:cubicBezTo>
                    <a:pt x="4530058" y="16206"/>
                    <a:pt x="4533612" y="24786"/>
                    <a:pt x="4533612" y="33732"/>
                  </a:cubicBezTo>
                  <a:lnTo>
                    <a:pt x="4533612" y="2448011"/>
                  </a:lnTo>
                  <a:cubicBezTo>
                    <a:pt x="4533612" y="2456958"/>
                    <a:pt x="4530058" y="2465537"/>
                    <a:pt x="4523733" y="2471863"/>
                  </a:cubicBezTo>
                  <a:cubicBezTo>
                    <a:pt x="4517407" y="2478189"/>
                    <a:pt x="4508827" y="2481743"/>
                    <a:pt x="4499881" y="2481743"/>
                  </a:cubicBezTo>
                  <a:lnTo>
                    <a:pt x="33732" y="2481743"/>
                  </a:lnTo>
                  <a:cubicBezTo>
                    <a:pt x="15102" y="2481743"/>
                    <a:pt x="0" y="2466641"/>
                    <a:pt x="0" y="2448011"/>
                  </a:cubicBezTo>
                  <a:lnTo>
                    <a:pt x="0" y="33732"/>
                  </a:lnTo>
                  <a:cubicBezTo>
                    <a:pt x="0" y="24786"/>
                    <a:pt x="3554" y="16206"/>
                    <a:pt x="9880" y="9880"/>
                  </a:cubicBezTo>
                  <a:cubicBezTo>
                    <a:pt x="16206" y="3554"/>
                    <a:pt x="24786" y="0"/>
                    <a:pt x="33732" y="0"/>
                  </a:cubicBezTo>
                  <a:close/>
                </a:path>
              </a:pathLst>
            </a:custGeom>
            <a:solidFill>
              <a:srgbClr val="F5F3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5"/>
            <p:cNvSpPr txBox="1"/>
            <p:nvPr/>
          </p:nvSpPr>
          <p:spPr>
            <a:xfrm>
              <a:off x="0" y="-47625"/>
              <a:ext cx="4533600" cy="2529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9" name="Google Shape;39;p5"/>
          <p:cNvPicPr preferRelativeResize="0"/>
          <p:nvPr/>
        </p:nvPicPr>
        <p:blipFill>
          <a:blip r:embed="rId2">
            <a:alphaModFix/>
          </a:blip>
          <a:stretch>
            <a:fillRect/>
          </a:stretch>
        </p:blipFill>
        <p:spPr>
          <a:xfrm>
            <a:off x="884720" y="775367"/>
            <a:ext cx="860700" cy="506653"/>
          </a:xfrm>
          <a:prstGeom prst="rect">
            <a:avLst/>
          </a:prstGeom>
          <a:noFill/>
          <a:ln>
            <a:noFill/>
          </a:ln>
        </p:spPr>
      </p:pic>
      <p:pic>
        <p:nvPicPr>
          <p:cNvPr id="40" name="Google Shape;40;p5"/>
          <p:cNvPicPr preferRelativeResize="0"/>
          <p:nvPr/>
        </p:nvPicPr>
        <p:blipFill>
          <a:blip r:embed="rId3">
            <a:alphaModFix/>
          </a:blip>
          <a:stretch>
            <a:fillRect/>
          </a:stretch>
        </p:blipFill>
        <p:spPr>
          <a:xfrm>
            <a:off x="15898022" y="7965809"/>
            <a:ext cx="1346075" cy="1180400"/>
          </a:xfrm>
          <a:prstGeom prst="rect">
            <a:avLst/>
          </a:prstGeom>
          <a:noFill/>
          <a:ln>
            <a:noFill/>
          </a:ln>
        </p:spPr>
      </p:pic>
      <p:sp>
        <p:nvSpPr>
          <p:cNvPr id="41" name="Google Shape;41;p5"/>
          <p:cNvSpPr txBox="1"/>
          <p:nvPr>
            <p:ph idx="1" type="body"/>
          </p:nvPr>
        </p:nvSpPr>
        <p:spPr>
          <a:xfrm>
            <a:off x="5257788" y="701346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chemeClr val="dk1"/>
              </a:buClr>
              <a:buSzPts val="2400"/>
              <a:buNone/>
              <a:defRPr>
                <a:solidFill>
                  <a:schemeClr val="dk1"/>
                </a:solidFill>
              </a:defRPr>
            </a:lvl1pPr>
            <a:lvl2pPr indent="-228600" lvl="1" marL="914400" algn="l">
              <a:spcBef>
                <a:spcPts val="360"/>
              </a:spcBef>
              <a:spcAft>
                <a:spcPts val="0"/>
              </a:spcAft>
              <a:buClr>
                <a:schemeClr val="dk1"/>
              </a:buClr>
              <a:buSzPts val="2400"/>
              <a:buNone/>
              <a:defRPr>
                <a:solidFill>
                  <a:schemeClr val="dk1"/>
                </a:solidFill>
              </a:defRPr>
            </a:lvl2pPr>
            <a:lvl3pPr indent="-228600" lvl="2" marL="1371600" algn="l">
              <a:spcBef>
                <a:spcPts val="320"/>
              </a:spcBef>
              <a:spcAft>
                <a:spcPts val="0"/>
              </a:spcAft>
              <a:buClr>
                <a:schemeClr val="dk1"/>
              </a:buClr>
              <a:buSzPts val="2400"/>
              <a:buNone/>
              <a:defRPr>
                <a:solidFill>
                  <a:schemeClr val="dk1"/>
                </a:solidFill>
              </a:defRPr>
            </a:lvl3pPr>
            <a:lvl4pPr indent="-228600" lvl="3" marL="1828800" algn="l">
              <a:spcBef>
                <a:spcPts val="280"/>
              </a:spcBef>
              <a:spcAft>
                <a:spcPts val="0"/>
              </a:spcAft>
              <a:buClr>
                <a:schemeClr val="dk1"/>
              </a:buClr>
              <a:buSzPts val="2400"/>
              <a:buNone/>
              <a:defRPr>
                <a:solidFill>
                  <a:schemeClr val="dk1"/>
                </a:solidFill>
              </a:defRPr>
            </a:lvl4pPr>
            <a:lvl5pPr indent="-228600" lvl="4" marL="2286000" algn="l">
              <a:spcBef>
                <a:spcPts val="280"/>
              </a:spcBef>
              <a:spcAft>
                <a:spcPts val="0"/>
              </a:spcAft>
              <a:buClr>
                <a:schemeClr val="dk1"/>
              </a:buClr>
              <a:buSzPts val="2400"/>
              <a:buNone/>
              <a:defRPr>
                <a:solidFill>
                  <a:schemeClr val="dk1"/>
                </a:solidFill>
              </a:defRPr>
            </a:lvl5pPr>
            <a:lvl6pPr indent="-228600" lvl="5" marL="2743200" algn="l">
              <a:spcBef>
                <a:spcPts val="280"/>
              </a:spcBef>
              <a:spcAft>
                <a:spcPts val="0"/>
              </a:spcAft>
              <a:buClr>
                <a:schemeClr val="dk1"/>
              </a:buClr>
              <a:buSzPts val="2400"/>
              <a:buNone/>
              <a:defRPr>
                <a:solidFill>
                  <a:schemeClr val="dk1"/>
                </a:solidFill>
              </a:defRPr>
            </a:lvl6pPr>
            <a:lvl7pPr indent="-228600" lvl="6" marL="3200400" algn="l">
              <a:spcBef>
                <a:spcPts val="280"/>
              </a:spcBef>
              <a:spcAft>
                <a:spcPts val="0"/>
              </a:spcAft>
              <a:buClr>
                <a:schemeClr val="dk1"/>
              </a:buClr>
              <a:buSzPts val="2400"/>
              <a:buNone/>
              <a:defRPr>
                <a:solidFill>
                  <a:schemeClr val="dk1"/>
                </a:solidFill>
              </a:defRPr>
            </a:lvl7pPr>
            <a:lvl8pPr indent="-228600" lvl="7" marL="3657600" algn="l">
              <a:spcBef>
                <a:spcPts val="280"/>
              </a:spcBef>
              <a:spcAft>
                <a:spcPts val="0"/>
              </a:spcAft>
              <a:buClr>
                <a:schemeClr val="dk1"/>
              </a:buClr>
              <a:buSzPts val="2400"/>
              <a:buNone/>
              <a:defRPr>
                <a:solidFill>
                  <a:schemeClr val="dk1"/>
                </a:solidFill>
              </a:defRPr>
            </a:lvl8pPr>
            <a:lvl9pPr indent="-228600" lvl="8" marL="4114800" algn="l">
              <a:spcBef>
                <a:spcPts val="280"/>
              </a:spcBef>
              <a:spcAft>
                <a:spcPts val="0"/>
              </a:spcAft>
              <a:buClr>
                <a:schemeClr val="dk1"/>
              </a:buClr>
              <a:buSzPts val="2400"/>
              <a:buNone/>
              <a:defRPr>
                <a:solidFill>
                  <a:schemeClr val="dk1"/>
                </a:solidFill>
              </a:defRPr>
            </a:lvl9pPr>
          </a:lstStyle>
          <a:p/>
        </p:txBody>
      </p:sp>
      <p:sp>
        <p:nvSpPr>
          <p:cNvPr id="42" name="Google Shape;42;p5"/>
          <p:cNvSpPr txBox="1"/>
          <p:nvPr>
            <p:ph type="title"/>
          </p:nvPr>
        </p:nvSpPr>
        <p:spPr>
          <a:xfrm>
            <a:off x="2163600" y="1442250"/>
            <a:ext cx="13960800" cy="1143000"/>
          </a:xfrm>
          <a:prstGeom prst="rect">
            <a:avLst/>
          </a:prstGeom>
          <a:noFill/>
          <a:ln>
            <a:noFill/>
          </a:ln>
        </p:spPr>
        <p:txBody>
          <a:bodyPr anchorCtr="0" anchor="ctr" bIns="45700" lIns="91425" spcFirstLastPara="1" rIns="91425" wrap="square" tIns="45700">
            <a:normAutofit/>
          </a:bodyPr>
          <a:lstStyle>
            <a:lvl1pPr lvl="0" marR="0" algn="ctr">
              <a:spcBef>
                <a:spcPts val="0"/>
              </a:spcBef>
              <a:spcAft>
                <a:spcPts val="0"/>
              </a:spcAft>
              <a:buClr>
                <a:schemeClr val="dk2"/>
              </a:buClr>
              <a:buSzPts val="9000"/>
              <a:buFont typeface="Signika"/>
              <a:buNone/>
              <a:defRPr i="0" sz="9000" u="none" cap="none" strike="noStrike">
                <a:solidFill>
                  <a:schemeClr val="dk2"/>
                </a:solidFill>
                <a:latin typeface="Signika"/>
                <a:ea typeface="Signika"/>
                <a:cs typeface="Signika"/>
                <a:sym typeface="Signika"/>
              </a:defRPr>
            </a:lvl1pPr>
            <a:lvl2pPr lvl="1">
              <a:spcBef>
                <a:spcPts val="0"/>
              </a:spcBef>
              <a:spcAft>
                <a:spcPts val="0"/>
              </a:spcAft>
              <a:buClr>
                <a:schemeClr val="dk2"/>
              </a:buClr>
              <a:buSzPts val="1400"/>
              <a:buNone/>
              <a:defRPr sz="1800">
                <a:solidFill>
                  <a:schemeClr val="dk2"/>
                </a:solidFill>
              </a:defRPr>
            </a:lvl2pPr>
            <a:lvl3pPr lvl="2">
              <a:spcBef>
                <a:spcPts val="0"/>
              </a:spcBef>
              <a:spcAft>
                <a:spcPts val="0"/>
              </a:spcAft>
              <a:buClr>
                <a:schemeClr val="dk2"/>
              </a:buClr>
              <a:buSzPts val="1400"/>
              <a:buNone/>
              <a:defRPr sz="1800">
                <a:solidFill>
                  <a:schemeClr val="dk2"/>
                </a:solidFill>
              </a:defRPr>
            </a:lvl3pPr>
            <a:lvl4pPr lvl="3">
              <a:spcBef>
                <a:spcPts val="0"/>
              </a:spcBef>
              <a:spcAft>
                <a:spcPts val="0"/>
              </a:spcAft>
              <a:buClr>
                <a:schemeClr val="dk2"/>
              </a:buClr>
              <a:buSzPts val="1400"/>
              <a:buNone/>
              <a:defRPr sz="1800">
                <a:solidFill>
                  <a:schemeClr val="dk2"/>
                </a:solidFill>
              </a:defRPr>
            </a:lvl4pPr>
            <a:lvl5pPr lvl="4">
              <a:spcBef>
                <a:spcPts val="0"/>
              </a:spcBef>
              <a:spcAft>
                <a:spcPts val="0"/>
              </a:spcAft>
              <a:buClr>
                <a:schemeClr val="dk2"/>
              </a:buClr>
              <a:buSzPts val="1400"/>
              <a:buNone/>
              <a:defRPr sz="1800">
                <a:solidFill>
                  <a:schemeClr val="dk2"/>
                </a:solidFill>
              </a:defRPr>
            </a:lvl5pPr>
            <a:lvl6pPr lvl="5">
              <a:spcBef>
                <a:spcPts val="0"/>
              </a:spcBef>
              <a:spcAft>
                <a:spcPts val="0"/>
              </a:spcAft>
              <a:buClr>
                <a:schemeClr val="dk2"/>
              </a:buClr>
              <a:buSzPts val="1400"/>
              <a:buNone/>
              <a:defRPr sz="1800">
                <a:solidFill>
                  <a:schemeClr val="dk2"/>
                </a:solidFill>
              </a:defRPr>
            </a:lvl6pPr>
            <a:lvl7pPr lvl="6">
              <a:spcBef>
                <a:spcPts val="0"/>
              </a:spcBef>
              <a:spcAft>
                <a:spcPts val="0"/>
              </a:spcAft>
              <a:buClr>
                <a:schemeClr val="dk2"/>
              </a:buClr>
              <a:buSzPts val="1400"/>
              <a:buNone/>
              <a:defRPr sz="1800">
                <a:solidFill>
                  <a:schemeClr val="dk2"/>
                </a:solidFill>
              </a:defRPr>
            </a:lvl7pPr>
            <a:lvl8pPr lvl="7">
              <a:spcBef>
                <a:spcPts val="0"/>
              </a:spcBef>
              <a:spcAft>
                <a:spcPts val="0"/>
              </a:spcAft>
              <a:buClr>
                <a:schemeClr val="dk2"/>
              </a:buClr>
              <a:buSzPts val="1400"/>
              <a:buNone/>
              <a:defRPr sz="1800">
                <a:solidFill>
                  <a:schemeClr val="dk2"/>
                </a:solidFill>
              </a:defRPr>
            </a:lvl8pPr>
            <a:lvl9pPr lvl="8">
              <a:spcBef>
                <a:spcPts val="0"/>
              </a:spcBef>
              <a:spcAft>
                <a:spcPts val="0"/>
              </a:spcAft>
              <a:buClr>
                <a:schemeClr val="dk2"/>
              </a:buClr>
              <a:buSzPts val="1400"/>
              <a:buNone/>
              <a:defRPr sz="1800">
                <a:solidFill>
                  <a:schemeClr val="dk2"/>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bg>
      <p:bgPr>
        <a:solidFill>
          <a:schemeClr val="lt2"/>
        </a:solidFill>
      </p:bgPr>
    </p:bg>
    <p:spTree>
      <p:nvGrpSpPr>
        <p:cNvPr id="43" name="Shape 43"/>
        <p:cNvGrpSpPr/>
        <p:nvPr/>
      </p:nvGrpSpPr>
      <p:grpSpPr>
        <a:xfrm>
          <a:off x="0" y="0"/>
          <a:ext cx="0" cy="0"/>
          <a:chOff x="0" y="0"/>
          <a:chExt cx="0" cy="0"/>
        </a:xfrm>
      </p:grpSpPr>
      <p:sp>
        <p:nvSpPr>
          <p:cNvPr id="44" name="Google Shape;44;p6"/>
          <p:cNvSpPr txBox="1"/>
          <p:nvPr>
            <p:ph type="title"/>
          </p:nvPr>
        </p:nvSpPr>
        <p:spPr>
          <a:xfrm>
            <a:off x="2163600" y="1442250"/>
            <a:ext cx="13960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2"/>
              </a:buClr>
              <a:buSzPts val="1800"/>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6"/>
          <p:cNvSpPr txBox="1"/>
          <p:nvPr>
            <p:ph idx="1" type="body"/>
          </p:nvPr>
        </p:nvSpPr>
        <p:spPr>
          <a:xfrm>
            <a:off x="3139963" y="5042625"/>
            <a:ext cx="58929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solidFill>
                  <a:schemeClr val="dk1"/>
                </a:solidFill>
              </a:defRPr>
            </a:lvl1pPr>
            <a:lvl2pPr indent="-381000" lvl="1" marL="914400" algn="l">
              <a:spcBef>
                <a:spcPts val="480"/>
              </a:spcBef>
              <a:spcAft>
                <a:spcPts val="0"/>
              </a:spcAft>
              <a:buClr>
                <a:schemeClr val="dk1"/>
              </a:buClr>
              <a:buSzPts val="2400"/>
              <a:buChar char="–"/>
              <a:defRPr>
                <a:solidFill>
                  <a:schemeClr val="dk1"/>
                </a:solidFill>
              </a:defRPr>
            </a:lvl2pPr>
            <a:lvl3pPr indent="-381000" lvl="2" marL="1371600" algn="l">
              <a:spcBef>
                <a:spcPts val="400"/>
              </a:spcBef>
              <a:spcAft>
                <a:spcPts val="0"/>
              </a:spcAft>
              <a:buClr>
                <a:schemeClr val="dk1"/>
              </a:buClr>
              <a:buSzPts val="2400"/>
              <a:buChar char="•"/>
              <a:defRPr>
                <a:solidFill>
                  <a:schemeClr val="dk1"/>
                </a:solidFill>
              </a:defRPr>
            </a:lvl3pPr>
            <a:lvl4pPr indent="-381000" lvl="3" marL="1828800" algn="l">
              <a:spcBef>
                <a:spcPts val="360"/>
              </a:spcBef>
              <a:spcAft>
                <a:spcPts val="0"/>
              </a:spcAft>
              <a:buClr>
                <a:schemeClr val="dk1"/>
              </a:buClr>
              <a:buSzPts val="2400"/>
              <a:buChar char="–"/>
              <a:defRPr>
                <a:solidFill>
                  <a:schemeClr val="dk1"/>
                </a:solidFill>
              </a:defRPr>
            </a:lvl4pPr>
            <a:lvl5pPr indent="-381000" lvl="4" marL="2286000" algn="l">
              <a:spcBef>
                <a:spcPts val="360"/>
              </a:spcBef>
              <a:spcAft>
                <a:spcPts val="0"/>
              </a:spcAft>
              <a:buClr>
                <a:schemeClr val="dk1"/>
              </a:buClr>
              <a:buSzPts val="2400"/>
              <a:buChar char="»"/>
              <a:defRPr>
                <a:solidFill>
                  <a:schemeClr val="dk1"/>
                </a:solidFill>
              </a:defRPr>
            </a:lvl5pPr>
            <a:lvl6pPr indent="-381000" lvl="5" marL="2743200" algn="l">
              <a:spcBef>
                <a:spcPts val="360"/>
              </a:spcBef>
              <a:spcAft>
                <a:spcPts val="0"/>
              </a:spcAft>
              <a:buClr>
                <a:schemeClr val="dk1"/>
              </a:buClr>
              <a:buSzPts val="2400"/>
              <a:buChar char="•"/>
              <a:defRPr>
                <a:solidFill>
                  <a:schemeClr val="dk1"/>
                </a:solidFill>
              </a:defRPr>
            </a:lvl6pPr>
            <a:lvl7pPr indent="-381000" lvl="6" marL="3200400" algn="l">
              <a:spcBef>
                <a:spcPts val="360"/>
              </a:spcBef>
              <a:spcAft>
                <a:spcPts val="0"/>
              </a:spcAft>
              <a:buClr>
                <a:schemeClr val="dk1"/>
              </a:buClr>
              <a:buSzPts val="2400"/>
              <a:buChar char="•"/>
              <a:defRPr>
                <a:solidFill>
                  <a:schemeClr val="dk1"/>
                </a:solidFill>
              </a:defRPr>
            </a:lvl7pPr>
            <a:lvl8pPr indent="-381000" lvl="7" marL="3657600" algn="l">
              <a:spcBef>
                <a:spcPts val="360"/>
              </a:spcBef>
              <a:spcAft>
                <a:spcPts val="0"/>
              </a:spcAft>
              <a:buClr>
                <a:schemeClr val="dk1"/>
              </a:buClr>
              <a:buSzPts val="2400"/>
              <a:buChar char="•"/>
              <a:defRPr>
                <a:solidFill>
                  <a:schemeClr val="dk1"/>
                </a:solidFill>
              </a:defRPr>
            </a:lvl8pPr>
            <a:lvl9pPr indent="-381000" lvl="8" marL="4114800" algn="l">
              <a:spcBef>
                <a:spcPts val="360"/>
              </a:spcBef>
              <a:spcAft>
                <a:spcPts val="0"/>
              </a:spcAft>
              <a:buClr>
                <a:schemeClr val="dk1"/>
              </a:buClr>
              <a:buSzPts val="2400"/>
              <a:buChar char="•"/>
              <a:defRPr>
                <a:solidFill>
                  <a:schemeClr val="dk1"/>
                </a:solidFill>
              </a:defRPr>
            </a:lvl9pPr>
          </a:lstStyle>
          <a:p/>
        </p:txBody>
      </p:sp>
      <p:sp>
        <p:nvSpPr>
          <p:cNvPr id="46" name="Google Shape;46;p6"/>
          <p:cNvSpPr txBox="1"/>
          <p:nvPr>
            <p:ph idx="2" type="body"/>
          </p:nvPr>
        </p:nvSpPr>
        <p:spPr>
          <a:xfrm>
            <a:off x="9255135" y="5042625"/>
            <a:ext cx="58929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solidFill>
                  <a:schemeClr val="dk1"/>
                </a:solidFill>
              </a:defRPr>
            </a:lvl1pPr>
            <a:lvl2pPr indent="-381000" lvl="1" marL="914400" algn="l">
              <a:spcBef>
                <a:spcPts val="480"/>
              </a:spcBef>
              <a:spcAft>
                <a:spcPts val="0"/>
              </a:spcAft>
              <a:buClr>
                <a:schemeClr val="dk1"/>
              </a:buClr>
              <a:buSzPts val="2400"/>
              <a:buChar char="–"/>
              <a:defRPr>
                <a:solidFill>
                  <a:schemeClr val="dk1"/>
                </a:solidFill>
              </a:defRPr>
            </a:lvl2pPr>
            <a:lvl3pPr indent="-381000" lvl="2" marL="1371600" algn="l">
              <a:spcBef>
                <a:spcPts val="400"/>
              </a:spcBef>
              <a:spcAft>
                <a:spcPts val="0"/>
              </a:spcAft>
              <a:buClr>
                <a:schemeClr val="dk1"/>
              </a:buClr>
              <a:buSzPts val="2400"/>
              <a:buChar char="•"/>
              <a:defRPr>
                <a:solidFill>
                  <a:schemeClr val="dk1"/>
                </a:solidFill>
              </a:defRPr>
            </a:lvl3pPr>
            <a:lvl4pPr indent="-381000" lvl="3" marL="1828800" algn="l">
              <a:spcBef>
                <a:spcPts val="360"/>
              </a:spcBef>
              <a:spcAft>
                <a:spcPts val="0"/>
              </a:spcAft>
              <a:buClr>
                <a:schemeClr val="dk1"/>
              </a:buClr>
              <a:buSzPts val="2400"/>
              <a:buChar char="–"/>
              <a:defRPr>
                <a:solidFill>
                  <a:schemeClr val="dk1"/>
                </a:solidFill>
              </a:defRPr>
            </a:lvl4pPr>
            <a:lvl5pPr indent="-381000" lvl="4" marL="2286000" algn="l">
              <a:spcBef>
                <a:spcPts val="360"/>
              </a:spcBef>
              <a:spcAft>
                <a:spcPts val="0"/>
              </a:spcAft>
              <a:buClr>
                <a:schemeClr val="dk1"/>
              </a:buClr>
              <a:buSzPts val="2400"/>
              <a:buChar char="»"/>
              <a:defRPr>
                <a:solidFill>
                  <a:schemeClr val="dk1"/>
                </a:solidFill>
              </a:defRPr>
            </a:lvl5pPr>
            <a:lvl6pPr indent="-381000" lvl="5" marL="2743200" algn="l">
              <a:spcBef>
                <a:spcPts val="360"/>
              </a:spcBef>
              <a:spcAft>
                <a:spcPts val="0"/>
              </a:spcAft>
              <a:buClr>
                <a:schemeClr val="dk1"/>
              </a:buClr>
              <a:buSzPts val="2400"/>
              <a:buChar char="•"/>
              <a:defRPr>
                <a:solidFill>
                  <a:schemeClr val="dk1"/>
                </a:solidFill>
              </a:defRPr>
            </a:lvl6pPr>
            <a:lvl7pPr indent="-381000" lvl="6" marL="3200400" algn="l">
              <a:spcBef>
                <a:spcPts val="360"/>
              </a:spcBef>
              <a:spcAft>
                <a:spcPts val="0"/>
              </a:spcAft>
              <a:buClr>
                <a:schemeClr val="dk1"/>
              </a:buClr>
              <a:buSzPts val="2400"/>
              <a:buChar char="•"/>
              <a:defRPr>
                <a:solidFill>
                  <a:schemeClr val="dk1"/>
                </a:solidFill>
              </a:defRPr>
            </a:lvl7pPr>
            <a:lvl8pPr indent="-381000" lvl="7" marL="3657600" algn="l">
              <a:spcBef>
                <a:spcPts val="360"/>
              </a:spcBef>
              <a:spcAft>
                <a:spcPts val="0"/>
              </a:spcAft>
              <a:buClr>
                <a:schemeClr val="dk1"/>
              </a:buClr>
              <a:buSzPts val="2400"/>
              <a:buChar char="•"/>
              <a:defRPr>
                <a:solidFill>
                  <a:schemeClr val="dk1"/>
                </a:solidFill>
              </a:defRPr>
            </a:lvl8pPr>
            <a:lvl9pPr indent="-381000" lvl="8" marL="4114800" algn="l">
              <a:spcBef>
                <a:spcPts val="360"/>
              </a:spcBef>
              <a:spcAft>
                <a:spcPts val="0"/>
              </a:spcAft>
              <a:buClr>
                <a:schemeClr val="dk1"/>
              </a:buClr>
              <a:buSzPts val="2400"/>
              <a:buChar char="•"/>
              <a:defRPr>
                <a:solidFill>
                  <a:schemeClr val="dk1"/>
                </a:solidFill>
              </a:defRPr>
            </a:lvl9pPr>
          </a:lstStyle>
          <a:p/>
        </p:txBody>
      </p:sp>
      <p:pic>
        <p:nvPicPr>
          <p:cNvPr id="47" name="Google Shape;47;p6"/>
          <p:cNvPicPr preferRelativeResize="0"/>
          <p:nvPr/>
        </p:nvPicPr>
        <p:blipFill>
          <a:blip r:embed="rId2">
            <a:alphaModFix/>
          </a:blip>
          <a:stretch>
            <a:fillRect/>
          </a:stretch>
        </p:blipFill>
        <p:spPr>
          <a:xfrm>
            <a:off x="9750045" y="8504576"/>
            <a:ext cx="621525" cy="632525"/>
          </a:xfrm>
          <a:prstGeom prst="rect">
            <a:avLst/>
          </a:prstGeom>
          <a:noFill/>
          <a:ln>
            <a:noFill/>
          </a:ln>
        </p:spPr>
      </p:pic>
      <p:pic>
        <p:nvPicPr>
          <p:cNvPr id="48" name="Google Shape;48;p6"/>
          <p:cNvPicPr preferRelativeResize="0"/>
          <p:nvPr/>
        </p:nvPicPr>
        <p:blipFill>
          <a:blip r:embed="rId3">
            <a:alphaModFix/>
          </a:blip>
          <a:stretch>
            <a:fillRect/>
          </a:stretch>
        </p:blipFill>
        <p:spPr>
          <a:xfrm>
            <a:off x="795250" y="2407605"/>
            <a:ext cx="346200" cy="1652042"/>
          </a:xfrm>
          <a:prstGeom prst="rect">
            <a:avLst/>
          </a:prstGeom>
          <a:noFill/>
          <a:ln>
            <a:noFill/>
          </a:ln>
        </p:spPr>
      </p:pic>
      <p:pic>
        <p:nvPicPr>
          <p:cNvPr id="49" name="Google Shape;49;p6"/>
          <p:cNvPicPr preferRelativeResize="0"/>
          <p:nvPr/>
        </p:nvPicPr>
        <p:blipFill>
          <a:blip r:embed="rId4">
            <a:alphaModFix/>
          </a:blip>
          <a:stretch>
            <a:fillRect/>
          </a:stretch>
        </p:blipFill>
        <p:spPr>
          <a:xfrm>
            <a:off x="15874913" y="2585250"/>
            <a:ext cx="599050" cy="688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0" name="Shape 50"/>
        <p:cNvGrpSpPr/>
        <p:nvPr/>
      </p:nvGrpSpPr>
      <p:grpSpPr>
        <a:xfrm>
          <a:off x="0" y="0"/>
          <a:ext cx="0" cy="0"/>
          <a:chOff x="0" y="0"/>
          <a:chExt cx="0" cy="0"/>
        </a:xfrm>
      </p:grpSpPr>
      <p:grpSp>
        <p:nvGrpSpPr>
          <p:cNvPr id="51" name="Google Shape;51;p7"/>
          <p:cNvGrpSpPr/>
          <p:nvPr/>
        </p:nvGrpSpPr>
        <p:grpSpPr>
          <a:xfrm>
            <a:off x="0" y="-180827"/>
            <a:ext cx="9980922" cy="10468053"/>
            <a:chOff x="0" y="-47625"/>
            <a:chExt cx="2628703" cy="2757000"/>
          </a:xfrm>
        </p:grpSpPr>
        <p:sp>
          <p:nvSpPr>
            <p:cNvPr id="52" name="Google Shape;52;p7"/>
            <p:cNvSpPr/>
            <p:nvPr/>
          </p:nvSpPr>
          <p:spPr>
            <a:xfrm>
              <a:off x="0" y="0"/>
              <a:ext cx="2628703" cy="2709333"/>
            </a:xfrm>
            <a:custGeom>
              <a:rect b="b" l="l" r="r" t="t"/>
              <a:pathLst>
                <a:path extrusionOk="0" h="2709333" w="2628703">
                  <a:moveTo>
                    <a:pt x="0" y="0"/>
                  </a:moveTo>
                  <a:lnTo>
                    <a:pt x="2628703" y="0"/>
                  </a:lnTo>
                  <a:lnTo>
                    <a:pt x="2628703" y="2709333"/>
                  </a:lnTo>
                  <a:lnTo>
                    <a:pt x="0" y="2709333"/>
                  </a:lnTo>
                  <a:close/>
                </a:path>
              </a:pathLst>
            </a:custGeom>
            <a:solidFill>
              <a:srgbClr val="CC4722"/>
            </a:solidFill>
            <a:ln>
              <a:noFill/>
            </a:ln>
          </p:spPr>
        </p:sp>
        <p:sp>
          <p:nvSpPr>
            <p:cNvPr id="53" name="Google Shape;53;p7"/>
            <p:cNvSpPr txBox="1"/>
            <p:nvPr/>
          </p:nvSpPr>
          <p:spPr>
            <a:xfrm>
              <a:off x="0" y="-47625"/>
              <a:ext cx="2628600" cy="2757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 name="Google Shape;54;p7"/>
          <p:cNvGrpSpPr/>
          <p:nvPr/>
        </p:nvGrpSpPr>
        <p:grpSpPr>
          <a:xfrm>
            <a:off x="537220" y="251239"/>
            <a:ext cx="17213671" cy="9603757"/>
            <a:chOff x="0" y="-47625"/>
            <a:chExt cx="4533612" cy="2529368"/>
          </a:xfrm>
        </p:grpSpPr>
        <p:sp>
          <p:nvSpPr>
            <p:cNvPr id="55" name="Google Shape;55;p7"/>
            <p:cNvSpPr/>
            <p:nvPr/>
          </p:nvSpPr>
          <p:spPr>
            <a:xfrm>
              <a:off x="0" y="0"/>
              <a:ext cx="4533612" cy="2481743"/>
            </a:xfrm>
            <a:custGeom>
              <a:rect b="b" l="l" r="r" t="t"/>
              <a:pathLst>
                <a:path extrusionOk="0" h="2481743" w="4533612">
                  <a:moveTo>
                    <a:pt x="33732" y="0"/>
                  </a:moveTo>
                  <a:lnTo>
                    <a:pt x="4499881" y="0"/>
                  </a:lnTo>
                  <a:cubicBezTo>
                    <a:pt x="4508827" y="0"/>
                    <a:pt x="4517407" y="3554"/>
                    <a:pt x="4523733" y="9880"/>
                  </a:cubicBezTo>
                  <a:cubicBezTo>
                    <a:pt x="4530058" y="16206"/>
                    <a:pt x="4533612" y="24786"/>
                    <a:pt x="4533612" y="33732"/>
                  </a:cubicBezTo>
                  <a:lnTo>
                    <a:pt x="4533612" y="2448011"/>
                  </a:lnTo>
                  <a:cubicBezTo>
                    <a:pt x="4533612" y="2456958"/>
                    <a:pt x="4530058" y="2465537"/>
                    <a:pt x="4523733" y="2471863"/>
                  </a:cubicBezTo>
                  <a:cubicBezTo>
                    <a:pt x="4517407" y="2478189"/>
                    <a:pt x="4508827" y="2481743"/>
                    <a:pt x="4499881" y="2481743"/>
                  </a:cubicBezTo>
                  <a:lnTo>
                    <a:pt x="33732" y="2481743"/>
                  </a:lnTo>
                  <a:cubicBezTo>
                    <a:pt x="15102" y="2481743"/>
                    <a:pt x="0" y="2466641"/>
                    <a:pt x="0" y="2448011"/>
                  </a:cubicBezTo>
                  <a:lnTo>
                    <a:pt x="0" y="33732"/>
                  </a:lnTo>
                  <a:cubicBezTo>
                    <a:pt x="0" y="24786"/>
                    <a:pt x="3554" y="16206"/>
                    <a:pt x="9880" y="9880"/>
                  </a:cubicBezTo>
                  <a:cubicBezTo>
                    <a:pt x="16206" y="3554"/>
                    <a:pt x="24786" y="0"/>
                    <a:pt x="33732" y="0"/>
                  </a:cubicBezTo>
                  <a:close/>
                </a:path>
              </a:pathLst>
            </a:custGeom>
            <a:solidFill>
              <a:srgbClr val="F5F3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7"/>
            <p:cNvSpPr txBox="1"/>
            <p:nvPr/>
          </p:nvSpPr>
          <p:spPr>
            <a:xfrm>
              <a:off x="0" y="-47625"/>
              <a:ext cx="4533600" cy="2529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 name="Google Shape;57;p7"/>
          <p:cNvSpPr txBox="1"/>
          <p:nvPr>
            <p:ph type="title"/>
          </p:nvPr>
        </p:nvSpPr>
        <p:spPr>
          <a:xfrm>
            <a:off x="2163600" y="1442250"/>
            <a:ext cx="13960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2"/>
              </a:buClr>
              <a:buSzPts val="4400"/>
              <a:buFont typeface="Calibri"/>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7"/>
          <p:cNvSpPr txBox="1"/>
          <p:nvPr>
            <p:ph idx="1" type="body"/>
          </p:nvPr>
        </p:nvSpPr>
        <p:spPr>
          <a:xfrm>
            <a:off x="3995613" y="4651025"/>
            <a:ext cx="50550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solidFill>
                  <a:schemeClr val="dk1"/>
                </a:solidFill>
              </a:defRPr>
            </a:lvl1pPr>
            <a:lvl2pPr indent="-381000" lvl="1" marL="914400" algn="l">
              <a:spcBef>
                <a:spcPts val="400"/>
              </a:spcBef>
              <a:spcAft>
                <a:spcPts val="0"/>
              </a:spcAft>
              <a:buClr>
                <a:schemeClr val="dk1"/>
              </a:buClr>
              <a:buSzPts val="2400"/>
              <a:buChar char="–"/>
              <a:defRPr>
                <a:solidFill>
                  <a:schemeClr val="dk1"/>
                </a:solidFill>
              </a:defRPr>
            </a:lvl2pPr>
            <a:lvl3pPr indent="-381000" lvl="2" marL="1371600" algn="l">
              <a:spcBef>
                <a:spcPts val="360"/>
              </a:spcBef>
              <a:spcAft>
                <a:spcPts val="0"/>
              </a:spcAft>
              <a:buClr>
                <a:schemeClr val="dk1"/>
              </a:buClr>
              <a:buSzPts val="2400"/>
              <a:buChar char="•"/>
              <a:defRPr>
                <a:solidFill>
                  <a:schemeClr val="dk1"/>
                </a:solidFill>
              </a:defRPr>
            </a:lvl3pPr>
            <a:lvl4pPr indent="-381000" lvl="3" marL="1828800" algn="l">
              <a:spcBef>
                <a:spcPts val="320"/>
              </a:spcBef>
              <a:spcAft>
                <a:spcPts val="0"/>
              </a:spcAft>
              <a:buClr>
                <a:schemeClr val="dk1"/>
              </a:buClr>
              <a:buSzPts val="2400"/>
              <a:buChar char="–"/>
              <a:defRPr>
                <a:solidFill>
                  <a:schemeClr val="dk1"/>
                </a:solidFill>
              </a:defRPr>
            </a:lvl4pPr>
            <a:lvl5pPr indent="-381000" lvl="4" marL="2286000" algn="l">
              <a:spcBef>
                <a:spcPts val="320"/>
              </a:spcBef>
              <a:spcAft>
                <a:spcPts val="0"/>
              </a:spcAft>
              <a:buClr>
                <a:schemeClr val="dk1"/>
              </a:buClr>
              <a:buSzPts val="2400"/>
              <a:buChar char="»"/>
              <a:defRPr>
                <a:solidFill>
                  <a:schemeClr val="dk1"/>
                </a:solidFill>
              </a:defRPr>
            </a:lvl5pPr>
            <a:lvl6pPr indent="-381000" lvl="5" marL="2743200" algn="l">
              <a:spcBef>
                <a:spcPts val="320"/>
              </a:spcBef>
              <a:spcAft>
                <a:spcPts val="0"/>
              </a:spcAft>
              <a:buClr>
                <a:schemeClr val="dk1"/>
              </a:buClr>
              <a:buSzPts val="2400"/>
              <a:buChar char="•"/>
              <a:defRPr>
                <a:solidFill>
                  <a:schemeClr val="dk1"/>
                </a:solidFill>
              </a:defRPr>
            </a:lvl6pPr>
            <a:lvl7pPr indent="-381000" lvl="6" marL="3200400" algn="l">
              <a:spcBef>
                <a:spcPts val="320"/>
              </a:spcBef>
              <a:spcAft>
                <a:spcPts val="0"/>
              </a:spcAft>
              <a:buClr>
                <a:schemeClr val="dk1"/>
              </a:buClr>
              <a:buSzPts val="2400"/>
              <a:buChar char="•"/>
              <a:defRPr>
                <a:solidFill>
                  <a:schemeClr val="dk1"/>
                </a:solidFill>
              </a:defRPr>
            </a:lvl7pPr>
            <a:lvl8pPr indent="-381000" lvl="7" marL="3657600" algn="l">
              <a:spcBef>
                <a:spcPts val="320"/>
              </a:spcBef>
              <a:spcAft>
                <a:spcPts val="0"/>
              </a:spcAft>
              <a:buClr>
                <a:schemeClr val="dk1"/>
              </a:buClr>
              <a:buSzPts val="2400"/>
              <a:buChar char="•"/>
              <a:defRPr>
                <a:solidFill>
                  <a:schemeClr val="dk1"/>
                </a:solidFill>
              </a:defRPr>
            </a:lvl8pPr>
            <a:lvl9pPr indent="-381000" lvl="8" marL="4114800" algn="l">
              <a:spcBef>
                <a:spcPts val="320"/>
              </a:spcBef>
              <a:spcAft>
                <a:spcPts val="0"/>
              </a:spcAft>
              <a:buClr>
                <a:schemeClr val="dk1"/>
              </a:buClr>
              <a:buSzPts val="2400"/>
              <a:buChar char="•"/>
              <a:defRPr>
                <a:solidFill>
                  <a:schemeClr val="dk1"/>
                </a:solidFill>
              </a:defRPr>
            </a:lvl9pPr>
          </a:lstStyle>
          <a:p/>
        </p:txBody>
      </p:sp>
      <p:sp>
        <p:nvSpPr>
          <p:cNvPr id="59" name="Google Shape;59;p7"/>
          <p:cNvSpPr txBox="1"/>
          <p:nvPr>
            <p:ph idx="2" type="body"/>
          </p:nvPr>
        </p:nvSpPr>
        <p:spPr>
          <a:xfrm>
            <a:off x="9235406" y="4651025"/>
            <a:ext cx="50571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solidFill>
                  <a:schemeClr val="dk1"/>
                </a:solidFill>
              </a:defRPr>
            </a:lvl1pPr>
            <a:lvl2pPr indent="-381000" lvl="1" marL="914400" algn="l">
              <a:spcBef>
                <a:spcPts val="400"/>
              </a:spcBef>
              <a:spcAft>
                <a:spcPts val="0"/>
              </a:spcAft>
              <a:buClr>
                <a:schemeClr val="dk1"/>
              </a:buClr>
              <a:buSzPts val="2400"/>
              <a:buChar char="–"/>
              <a:defRPr>
                <a:solidFill>
                  <a:schemeClr val="dk1"/>
                </a:solidFill>
              </a:defRPr>
            </a:lvl2pPr>
            <a:lvl3pPr indent="-381000" lvl="2" marL="1371600" algn="l">
              <a:spcBef>
                <a:spcPts val="360"/>
              </a:spcBef>
              <a:spcAft>
                <a:spcPts val="0"/>
              </a:spcAft>
              <a:buClr>
                <a:schemeClr val="dk1"/>
              </a:buClr>
              <a:buSzPts val="2400"/>
              <a:buChar char="•"/>
              <a:defRPr>
                <a:solidFill>
                  <a:schemeClr val="dk1"/>
                </a:solidFill>
              </a:defRPr>
            </a:lvl3pPr>
            <a:lvl4pPr indent="-381000" lvl="3" marL="1828800" algn="l">
              <a:spcBef>
                <a:spcPts val="320"/>
              </a:spcBef>
              <a:spcAft>
                <a:spcPts val="0"/>
              </a:spcAft>
              <a:buClr>
                <a:schemeClr val="dk1"/>
              </a:buClr>
              <a:buSzPts val="2400"/>
              <a:buChar char="–"/>
              <a:defRPr>
                <a:solidFill>
                  <a:schemeClr val="dk1"/>
                </a:solidFill>
              </a:defRPr>
            </a:lvl4pPr>
            <a:lvl5pPr indent="-381000" lvl="4" marL="2286000" algn="l">
              <a:spcBef>
                <a:spcPts val="320"/>
              </a:spcBef>
              <a:spcAft>
                <a:spcPts val="0"/>
              </a:spcAft>
              <a:buClr>
                <a:schemeClr val="dk1"/>
              </a:buClr>
              <a:buSzPts val="2400"/>
              <a:buChar char="»"/>
              <a:defRPr>
                <a:solidFill>
                  <a:schemeClr val="dk1"/>
                </a:solidFill>
              </a:defRPr>
            </a:lvl5pPr>
            <a:lvl6pPr indent="-381000" lvl="5" marL="2743200" algn="l">
              <a:spcBef>
                <a:spcPts val="320"/>
              </a:spcBef>
              <a:spcAft>
                <a:spcPts val="0"/>
              </a:spcAft>
              <a:buClr>
                <a:schemeClr val="dk1"/>
              </a:buClr>
              <a:buSzPts val="2400"/>
              <a:buChar char="•"/>
              <a:defRPr>
                <a:solidFill>
                  <a:schemeClr val="dk1"/>
                </a:solidFill>
              </a:defRPr>
            </a:lvl6pPr>
            <a:lvl7pPr indent="-381000" lvl="6" marL="3200400" algn="l">
              <a:spcBef>
                <a:spcPts val="320"/>
              </a:spcBef>
              <a:spcAft>
                <a:spcPts val="0"/>
              </a:spcAft>
              <a:buClr>
                <a:schemeClr val="dk1"/>
              </a:buClr>
              <a:buSzPts val="2400"/>
              <a:buChar char="•"/>
              <a:defRPr>
                <a:solidFill>
                  <a:schemeClr val="dk1"/>
                </a:solidFill>
              </a:defRPr>
            </a:lvl7pPr>
            <a:lvl8pPr indent="-381000" lvl="7" marL="3657600" algn="l">
              <a:spcBef>
                <a:spcPts val="320"/>
              </a:spcBef>
              <a:spcAft>
                <a:spcPts val="0"/>
              </a:spcAft>
              <a:buClr>
                <a:schemeClr val="dk1"/>
              </a:buClr>
              <a:buSzPts val="2400"/>
              <a:buChar char="•"/>
              <a:defRPr>
                <a:solidFill>
                  <a:schemeClr val="dk1"/>
                </a:solidFill>
              </a:defRPr>
            </a:lvl8pPr>
            <a:lvl9pPr indent="-381000" lvl="8" marL="4114800" algn="l">
              <a:spcBef>
                <a:spcPts val="320"/>
              </a:spcBef>
              <a:spcAft>
                <a:spcPts val="0"/>
              </a:spcAft>
              <a:buClr>
                <a:schemeClr val="dk1"/>
              </a:buClr>
              <a:buSzPts val="2400"/>
              <a:buChar char="•"/>
              <a:defRPr>
                <a:solidFill>
                  <a:schemeClr val="dk1"/>
                </a:solidFill>
              </a:defRPr>
            </a:lvl9pPr>
          </a:lstStyle>
          <a:p/>
        </p:txBody>
      </p:sp>
      <p:pic>
        <p:nvPicPr>
          <p:cNvPr id="60" name="Google Shape;60;p7"/>
          <p:cNvPicPr preferRelativeResize="0"/>
          <p:nvPr/>
        </p:nvPicPr>
        <p:blipFill>
          <a:blip r:embed="rId2">
            <a:alphaModFix/>
          </a:blip>
          <a:stretch>
            <a:fillRect/>
          </a:stretch>
        </p:blipFill>
        <p:spPr>
          <a:xfrm>
            <a:off x="136900" y="2400308"/>
            <a:ext cx="1606850" cy="937329"/>
          </a:xfrm>
          <a:prstGeom prst="rect">
            <a:avLst/>
          </a:prstGeom>
          <a:noFill/>
          <a:ln>
            <a:noFill/>
          </a:ln>
        </p:spPr>
      </p:pic>
      <p:pic>
        <p:nvPicPr>
          <p:cNvPr id="61" name="Google Shape;61;p7"/>
          <p:cNvPicPr preferRelativeResize="0"/>
          <p:nvPr/>
        </p:nvPicPr>
        <p:blipFill>
          <a:blip r:embed="rId3">
            <a:alphaModFix/>
          </a:blip>
          <a:stretch>
            <a:fillRect/>
          </a:stretch>
        </p:blipFill>
        <p:spPr>
          <a:xfrm>
            <a:off x="16086600" y="3751897"/>
            <a:ext cx="1193100" cy="104628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2" name="Shape 62"/>
        <p:cNvGrpSpPr/>
        <p:nvPr/>
      </p:nvGrpSpPr>
      <p:grpSpPr>
        <a:xfrm>
          <a:off x="0" y="0"/>
          <a:ext cx="0" cy="0"/>
          <a:chOff x="0" y="0"/>
          <a:chExt cx="0" cy="0"/>
        </a:xfrm>
      </p:grpSpPr>
      <p:grpSp>
        <p:nvGrpSpPr>
          <p:cNvPr id="63" name="Google Shape;63;p8"/>
          <p:cNvGrpSpPr/>
          <p:nvPr/>
        </p:nvGrpSpPr>
        <p:grpSpPr>
          <a:xfrm>
            <a:off x="0" y="-180827"/>
            <a:ext cx="9980922" cy="10468053"/>
            <a:chOff x="0" y="-47625"/>
            <a:chExt cx="2628703" cy="2757000"/>
          </a:xfrm>
        </p:grpSpPr>
        <p:sp>
          <p:nvSpPr>
            <p:cNvPr id="64" name="Google Shape;64;p8"/>
            <p:cNvSpPr/>
            <p:nvPr/>
          </p:nvSpPr>
          <p:spPr>
            <a:xfrm>
              <a:off x="0" y="0"/>
              <a:ext cx="2628703" cy="2709333"/>
            </a:xfrm>
            <a:custGeom>
              <a:rect b="b" l="l" r="r" t="t"/>
              <a:pathLst>
                <a:path extrusionOk="0" h="2709333" w="2628703">
                  <a:moveTo>
                    <a:pt x="0" y="0"/>
                  </a:moveTo>
                  <a:lnTo>
                    <a:pt x="2628703" y="0"/>
                  </a:lnTo>
                  <a:lnTo>
                    <a:pt x="2628703" y="2709333"/>
                  </a:lnTo>
                  <a:lnTo>
                    <a:pt x="0" y="2709333"/>
                  </a:lnTo>
                  <a:close/>
                </a:path>
              </a:pathLst>
            </a:custGeom>
            <a:solidFill>
              <a:srgbClr val="CC4722"/>
            </a:solidFill>
            <a:ln>
              <a:noFill/>
            </a:ln>
          </p:spPr>
        </p:sp>
        <p:sp>
          <p:nvSpPr>
            <p:cNvPr id="65" name="Google Shape;65;p8"/>
            <p:cNvSpPr txBox="1"/>
            <p:nvPr/>
          </p:nvSpPr>
          <p:spPr>
            <a:xfrm>
              <a:off x="0" y="-47625"/>
              <a:ext cx="2628600" cy="2757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 name="Google Shape;66;p8"/>
          <p:cNvGrpSpPr/>
          <p:nvPr/>
        </p:nvGrpSpPr>
        <p:grpSpPr>
          <a:xfrm>
            <a:off x="537220" y="251239"/>
            <a:ext cx="17213671" cy="9603757"/>
            <a:chOff x="0" y="-47625"/>
            <a:chExt cx="4533612" cy="2529368"/>
          </a:xfrm>
        </p:grpSpPr>
        <p:sp>
          <p:nvSpPr>
            <p:cNvPr id="67" name="Google Shape;67;p8"/>
            <p:cNvSpPr/>
            <p:nvPr/>
          </p:nvSpPr>
          <p:spPr>
            <a:xfrm>
              <a:off x="0" y="0"/>
              <a:ext cx="4533612" cy="2481743"/>
            </a:xfrm>
            <a:custGeom>
              <a:rect b="b" l="l" r="r" t="t"/>
              <a:pathLst>
                <a:path extrusionOk="0" h="2481743" w="4533612">
                  <a:moveTo>
                    <a:pt x="33732" y="0"/>
                  </a:moveTo>
                  <a:lnTo>
                    <a:pt x="4499881" y="0"/>
                  </a:lnTo>
                  <a:cubicBezTo>
                    <a:pt x="4508827" y="0"/>
                    <a:pt x="4517407" y="3554"/>
                    <a:pt x="4523733" y="9880"/>
                  </a:cubicBezTo>
                  <a:cubicBezTo>
                    <a:pt x="4530058" y="16206"/>
                    <a:pt x="4533612" y="24786"/>
                    <a:pt x="4533612" y="33732"/>
                  </a:cubicBezTo>
                  <a:lnTo>
                    <a:pt x="4533612" y="2448011"/>
                  </a:lnTo>
                  <a:cubicBezTo>
                    <a:pt x="4533612" y="2456958"/>
                    <a:pt x="4530058" y="2465537"/>
                    <a:pt x="4523733" y="2471863"/>
                  </a:cubicBezTo>
                  <a:cubicBezTo>
                    <a:pt x="4517407" y="2478189"/>
                    <a:pt x="4508827" y="2481743"/>
                    <a:pt x="4499881" y="2481743"/>
                  </a:cubicBezTo>
                  <a:lnTo>
                    <a:pt x="33732" y="2481743"/>
                  </a:lnTo>
                  <a:cubicBezTo>
                    <a:pt x="15102" y="2481743"/>
                    <a:pt x="0" y="2466641"/>
                    <a:pt x="0" y="2448011"/>
                  </a:cubicBezTo>
                  <a:lnTo>
                    <a:pt x="0" y="33732"/>
                  </a:lnTo>
                  <a:cubicBezTo>
                    <a:pt x="0" y="24786"/>
                    <a:pt x="3554" y="16206"/>
                    <a:pt x="9880" y="9880"/>
                  </a:cubicBezTo>
                  <a:cubicBezTo>
                    <a:pt x="16206" y="3554"/>
                    <a:pt x="24786" y="0"/>
                    <a:pt x="33732" y="0"/>
                  </a:cubicBezTo>
                  <a:close/>
                </a:path>
              </a:pathLst>
            </a:custGeom>
            <a:solidFill>
              <a:srgbClr val="F5F3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8"/>
            <p:cNvSpPr txBox="1"/>
            <p:nvPr/>
          </p:nvSpPr>
          <p:spPr>
            <a:xfrm>
              <a:off x="0" y="-47625"/>
              <a:ext cx="4533600" cy="2529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9" name="Google Shape;69;p8"/>
          <p:cNvPicPr preferRelativeResize="0"/>
          <p:nvPr/>
        </p:nvPicPr>
        <p:blipFill>
          <a:blip r:embed="rId2">
            <a:alphaModFix/>
          </a:blip>
          <a:stretch>
            <a:fillRect/>
          </a:stretch>
        </p:blipFill>
        <p:spPr>
          <a:xfrm>
            <a:off x="16887825" y="1063709"/>
            <a:ext cx="621500" cy="706804"/>
          </a:xfrm>
          <a:prstGeom prst="rect">
            <a:avLst/>
          </a:prstGeom>
          <a:noFill/>
          <a:ln>
            <a:noFill/>
          </a:ln>
        </p:spPr>
      </p:pic>
      <p:pic>
        <p:nvPicPr>
          <p:cNvPr id="70" name="Google Shape;70;p8"/>
          <p:cNvPicPr preferRelativeResize="0"/>
          <p:nvPr/>
        </p:nvPicPr>
        <p:blipFill>
          <a:blip r:embed="rId3">
            <a:alphaModFix/>
          </a:blip>
          <a:stretch>
            <a:fillRect/>
          </a:stretch>
        </p:blipFill>
        <p:spPr>
          <a:xfrm>
            <a:off x="10390025" y="7964651"/>
            <a:ext cx="1122300" cy="979161"/>
          </a:xfrm>
          <a:prstGeom prst="rect">
            <a:avLst/>
          </a:prstGeom>
          <a:noFill/>
          <a:ln>
            <a:noFill/>
          </a:ln>
        </p:spPr>
      </p:pic>
      <p:sp>
        <p:nvSpPr>
          <p:cNvPr id="71" name="Google Shape;71;p8"/>
          <p:cNvSpPr txBox="1"/>
          <p:nvPr>
            <p:ph type="title"/>
          </p:nvPr>
        </p:nvSpPr>
        <p:spPr>
          <a:xfrm>
            <a:off x="2163600" y="1442250"/>
            <a:ext cx="13960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2"/>
              </a:buClr>
              <a:buSzPts val="1800"/>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bg>
      <p:bgPr>
        <a:solidFill>
          <a:schemeClr val="accent1"/>
        </a:solidFill>
      </p:bgPr>
    </p:bg>
    <p:spTree>
      <p:nvGrpSpPr>
        <p:cNvPr id="72" name="Shape 72"/>
        <p:cNvGrpSpPr/>
        <p:nvPr/>
      </p:nvGrpSpPr>
      <p:grpSpPr>
        <a:xfrm>
          <a:off x="0" y="0"/>
          <a:ext cx="0" cy="0"/>
          <a:chOff x="0" y="0"/>
          <a:chExt cx="0" cy="0"/>
        </a:xfrm>
      </p:grpSpPr>
      <p:grpSp>
        <p:nvGrpSpPr>
          <p:cNvPr id="73" name="Google Shape;73;p9"/>
          <p:cNvGrpSpPr/>
          <p:nvPr/>
        </p:nvGrpSpPr>
        <p:grpSpPr>
          <a:xfrm>
            <a:off x="-893064" y="3820213"/>
            <a:ext cx="18092080" cy="8228854"/>
            <a:chOff x="0" y="-47625"/>
            <a:chExt cx="4764961" cy="2167256"/>
          </a:xfrm>
        </p:grpSpPr>
        <p:sp>
          <p:nvSpPr>
            <p:cNvPr id="74" name="Google Shape;74;p9"/>
            <p:cNvSpPr/>
            <p:nvPr/>
          </p:nvSpPr>
          <p:spPr>
            <a:xfrm>
              <a:off x="0" y="0"/>
              <a:ext cx="4764961" cy="2119631"/>
            </a:xfrm>
            <a:custGeom>
              <a:rect b="b" l="l" r="r" t="t"/>
              <a:pathLst>
                <a:path extrusionOk="0" h="2119631" w="4764961">
                  <a:moveTo>
                    <a:pt x="32094" y="0"/>
                  </a:moveTo>
                  <a:lnTo>
                    <a:pt x="4732867" y="0"/>
                  </a:lnTo>
                  <a:cubicBezTo>
                    <a:pt x="4750593" y="0"/>
                    <a:pt x="4764961" y="14369"/>
                    <a:pt x="4764961" y="32094"/>
                  </a:cubicBezTo>
                  <a:lnTo>
                    <a:pt x="4764961" y="2087537"/>
                  </a:lnTo>
                  <a:cubicBezTo>
                    <a:pt x="4764961" y="2105262"/>
                    <a:pt x="4750593" y="2119631"/>
                    <a:pt x="4732867" y="2119631"/>
                  </a:cubicBezTo>
                  <a:lnTo>
                    <a:pt x="32094" y="2119631"/>
                  </a:lnTo>
                  <a:cubicBezTo>
                    <a:pt x="14369" y="2119631"/>
                    <a:pt x="0" y="2105262"/>
                    <a:pt x="0" y="2087537"/>
                  </a:cubicBezTo>
                  <a:lnTo>
                    <a:pt x="0" y="32094"/>
                  </a:lnTo>
                  <a:cubicBezTo>
                    <a:pt x="0" y="14369"/>
                    <a:pt x="14369" y="0"/>
                    <a:pt x="32094" y="0"/>
                  </a:cubicBezTo>
                  <a:close/>
                </a:path>
              </a:pathLst>
            </a:custGeom>
            <a:solidFill>
              <a:srgbClr val="F5F3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9"/>
            <p:cNvSpPr txBox="1"/>
            <p:nvPr/>
          </p:nvSpPr>
          <p:spPr>
            <a:xfrm>
              <a:off x="0" y="-47625"/>
              <a:ext cx="4764900" cy="2167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6" name="Google Shape;76;p9"/>
          <p:cNvPicPr preferRelativeResize="0"/>
          <p:nvPr/>
        </p:nvPicPr>
        <p:blipFill>
          <a:blip r:embed="rId2">
            <a:alphaModFix/>
          </a:blip>
          <a:stretch>
            <a:fillRect/>
          </a:stretch>
        </p:blipFill>
        <p:spPr>
          <a:xfrm>
            <a:off x="15833350" y="2472850"/>
            <a:ext cx="1208418" cy="708775"/>
          </a:xfrm>
          <a:prstGeom prst="rect">
            <a:avLst/>
          </a:prstGeom>
          <a:noFill/>
          <a:ln>
            <a:noFill/>
          </a:ln>
        </p:spPr>
      </p:pic>
      <p:pic>
        <p:nvPicPr>
          <p:cNvPr id="77" name="Google Shape;77;p9"/>
          <p:cNvPicPr preferRelativeResize="0"/>
          <p:nvPr/>
        </p:nvPicPr>
        <p:blipFill>
          <a:blip r:embed="rId3">
            <a:alphaModFix/>
          </a:blip>
          <a:stretch>
            <a:fillRect/>
          </a:stretch>
        </p:blipFill>
        <p:spPr>
          <a:xfrm>
            <a:off x="10383425" y="8856450"/>
            <a:ext cx="791425" cy="803700"/>
          </a:xfrm>
          <a:prstGeom prst="rect">
            <a:avLst/>
          </a:prstGeom>
          <a:noFill/>
          <a:ln>
            <a:noFill/>
          </a:ln>
        </p:spPr>
      </p:pic>
      <p:pic>
        <p:nvPicPr>
          <p:cNvPr id="78" name="Google Shape;78;p9"/>
          <p:cNvPicPr preferRelativeResize="0"/>
          <p:nvPr/>
        </p:nvPicPr>
        <p:blipFill>
          <a:blip r:embed="rId4">
            <a:alphaModFix/>
          </a:blip>
          <a:stretch>
            <a:fillRect/>
          </a:stretch>
        </p:blipFill>
        <p:spPr>
          <a:xfrm>
            <a:off x="488350" y="1080674"/>
            <a:ext cx="552825" cy="628700"/>
          </a:xfrm>
          <a:prstGeom prst="rect">
            <a:avLst/>
          </a:prstGeom>
          <a:noFill/>
          <a:ln>
            <a:noFill/>
          </a:ln>
        </p:spPr>
      </p:pic>
      <p:sp>
        <p:nvSpPr>
          <p:cNvPr id="79" name="Google Shape;79;p9"/>
          <p:cNvSpPr txBox="1"/>
          <p:nvPr>
            <p:ph idx="1" type="body"/>
          </p:nvPr>
        </p:nvSpPr>
        <p:spPr>
          <a:xfrm>
            <a:off x="9350013" y="4414350"/>
            <a:ext cx="5111700" cy="44700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solidFill>
                  <a:schemeClr val="dk1"/>
                </a:solidFill>
              </a:defRPr>
            </a:lvl1pPr>
            <a:lvl2pPr indent="-381000" lvl="1" marL="914400" algn="l">
              <a:spcBef>
                <a:spcPts val="560"/>
              </a:spcBef>
              <a:spcAft>
                <a:spcPts val="0"/>
              </a:spcAft>
              <a:buClr>
                <a:schemeClr val="dk1"/>
              </a:buClr>
              <a:buSzPts val="2400"/>
              <a:buChar char="–"/>
              <a:defRPr>
                <a:solidFill>
                  <a:schemeClr val="dk1"/>
                </a:solidFill>
              </a:defRPr>
            </a:lvl2pPr>
            <a:lvl3pPr indent="-381000" lvl="2" marL="1371600" algn="l">
              <a:spcBef>
                <a:spcPts val="480"/>
              </a:spcBef>
              <a:spcAft>
                <a:spcPts val="0"/>
              </a:spcAft>
              <a:buClr>
                <a:schemeClr val="dk1"/>
              </a:buClr>
              <a:buSzPts val="2400"/>
              <a:buChar char="•"/>
              <a:defRPr>
                <a:solidFill>
                  <a:schemeClr val="dk1"/>
                </a:solidFill>
              </a:defRPr>
            </a:lvl3pPr>
            <a:lvl4pPr indent="-381000" lvl="3" marL="1828800" algn="l">
              <a:spcBef>
                <a:spcPts val="400"/>
              </a:spcBef>
              <a:spcAft>
                <a:spcPts val="0"/>
              </a:spcAft>
              <a:buClr>
                <a:schemeClr val="dk1"/>
              </a:buClr>
              <a:buSzPts val="2400"/>
              <a:buChar char="–"/>
              <a:defRPr>
                <a:solidFill>
                  <a:schemeClr val="dk1"/>
                </a:solidFill>
              </a:defRPr>
            </a:lvl4pPr>
            <a:lvl5pPr indent="-381000" lvl="4" marL="2286000" algn="l">
              <a:spcBef>
                <a:spcPts val="400"/>
              </a:spcBef>
              <a:spcAft>
                <a:spcPts val="0"/>
              </a:spcAft>
              <a:buClr>
                <a:schemeClr val="dk1"/>
              </a:buClr>
              <a:buSzPts val="2400"/>
              <a:buChar char="»"/>
              <a:defRPr>
                <a:solidFill>
                  <a:schemeClr val="dk1"/>
                </a:solidFill>
              </a:defRPr>
            </a:lvl5pPr>
            <a:lvl6pPr indent="-381000" lvl="5" marL="2743200" algn="l">
              <a:spcBef>
                <a:spcPts val="400"/>
              </a:spcBef>
              <a:spcAft>
                <a:spcPts val="0"/>
              </a:spcAft>
              <a:buClr>
                <a:schemeClr val="dk1"/>
              </a:buClr>
              <a:buSzPts val="2400"/>
              <a:buChar char="•"/>
              <a:defRPr>
                <a:solidFill>
                  <a:schemeClr val="dk1"/>
                </a:solidFill>
              </a:defRPr>
            </a:lvl6pPr>
            <a:lvl7pPr indent="-381000" lvl="6" marL="3200400" algn="l">
              <a:spcBef>
                <a:spcPts val="400"/>
              </a:spcBef>
              <a:spcAft>
                <a:spcPts val="0"/>
              </a:spcAft>
              <a:buClr>
                <a:schemeClr val="dk1"/>
              </a:buClr>
              <a:buSzPts val="2400"/>
              <a:buChar char="•"/>
              <a:defRPr>
                <a:solidFill>
                  <a:schemeClr val="dk1"/>
                </a:solidFill>
              </a:defRPr>
            </a:lvl7pPr>
            <a:lvl8pPr indent="-381000" lvl="7" marL="3657600" algn="l">
              <a:spcBef>
                <a:spcPts val="400"/>
              </a:spcBef>
              <a:spcAft>
                <a:spcPts val="0"/>
              </a:spcAft>
              <a:buClr>
                <a:schemeClr val="dk1"/>
              </a:buClr>
              <a:buSzPts val="2400"/>
              <a:buChar char="•"/>
              <a:defRPr>
                <a:solidFill>
                  <a:schemeClr val="dk1"/>
                </a:solidFill>
              </a:defRPr>
            </a:lvl8pPr>
            <a:lvl9pPr indent="-381000" lvl="8" marL="4114800" algn="l">
              <a:spcBef>
                <a:spcPts val="400"/>
              </a:spcBef>
              <a:spcAft>
                <a:spcPts val="0"/>
              </a:spcAft>
              <a:buClr>
                <a:schemeClr val="dk1"/>
              </a:buClr>
              <a:buSzPts val="2400"/>
              <a:buChar char="•"/>
              <a:defRPr>
                <a:solidFill>
                  <a:schemeClr val="dk1"/>
                </a:solidFill>
              </a:defRPr>
            </a:lvl9pPr>
          </a:lstStyle>
          <a:p/>
        </p:txBody>
      </p:sp>
      <p:sp>
        <p:nvSpPr>
          <p:cNvPr id="80" name="Google Shape;80;p9"/>
          <p:cNvSpPr txBox="1"/>
          <p:nvPr>
            <p:ph idx="2" type="body"/>
          </p:nvPr>
        </p:nvSpPr>
        <p:spPr>
          <a:xfrm>
            <a:off x="3826288" y="4414350"/>
            <a:ext cx="52935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solidFill>
                  <a:schemeClr val="dk1"/>
                </a:solidFill>
              </a:defRPr>
            </a:lvl1pPr>
            <a:lvl2pPr indent="-228600" lvl="1" marL="914400" algn="l">
              <a:spcBef>
                <a:spcPts val="240"/>
              </a:spcBef>
              <a:spcAft>
                <a:spcPts val="0"/>
              </a:spcAft>
              <a:buClr>
                <a:schemeClr val="dk1"/>
              </a:buClr>
              <a:buSzPts val="2400"/>
              <a:buNone/>
              <a:defRPr>
                <a:solidFill>
                  <a:schemeClr val="dk1"/>
                </a:solidFill>
              </a:defRPr>
            </a:lvl2pPr>
            <a:lvl3pPr indent="-228600" lvl="2" marL="1371600" algn="l">
              <a:spcBef>
                <a:spcPts val="200"/>
              </a:spcBef>
              <a:spcAft>
                <a:spcPts val="0"/>
              </a:spcAft>
              <a:buClr>
                <a:schemeClr val="dk1"/>
              </a:buClr>
              <a:buSzPts val="2400"/>
              <a:buNone/>
              <a:defRPr>
                <a:solidFill>
                  <a:schemeClr val="dk1"/>
                </a:solidFill>
              </a:defRPr>
            </a:lvl3pPr>
            <a:lvl4pPr indent="-228600" lvl="3" marL="1828800" algn="l">
              <a:spcBef>
                <a:spcPts val="180"/>
              </a:spcBef>
              <a:spcAft>
                <a:spcPts val="0"/>
              </a:spcAft>
              <a:buClr>
                <a:schemeClr val="dk1"/>
              </a:buClr>
              <a:buSzPts val="2400"/>
              <a:buNone/>
              <a:defRPr>
                <a:solidFill>
                  <a:schemeClr val="dk1"/>
                </a:solidFill>
              </a:defRPr>
            </a:lvl4pPr>
            <a:lvl5pPr indent="-228600" lvl="4" marL="2286000" algn="l">
              <a:spcBef>
                <a:spcPts val="180"/>
              </a:spcBef>
              <a:spcAft>
                <a:spcPts val="0"/>
              </a:spcAft>
              <a:buClr>
                <a:schemeClr val="dk1"/>
              </a:buClr>
              <a:buSzPts val="2400"/>
              <a:buNone/>
              <a:defRPr>
                <a:solidFill>
                  <a:schemeClr val="dk1"/>
                </a:solidFill>
              </a:defRPr>
            </a:lvl5pPr>
            <a:lvl6pPr indent="-228600" lvl="5" marL="2743200" algn="l">
              <a:spcBef>
                <a:spcPts val="180"/>
              </a:spcBef>
              <a:spcAft>
                <a:spcPts val="0"/>
              </a:spcAft>
              <a:buClr>
                <a:schemeClr val="dk1"/>
              </a:buClr>
              <a:buSzPts val="2400"/>
              <a:buNone/>
              <a:defRPr>
                <a:solidFill>
                  <a:schemeClr val="dk1"/>
                </a:solidFill>
              </a:defRPr>
            </a:lvl6pPr>
            <a:lvl7pPr indent="-228600" lvl="6" marL="3200400" algn="l">
              <a:spcBef>
                <a:spcPts val="180"/>
              </a:spcBef>
              <a:spcAft>
                <a:spcPts val="0"/>
              </a:spcAft>
              <a:buClr>
                <a:schemeClr val="dk1"/>
              </a:buClr>
              <a:buSzPts val="2400"/>
              <a:buNone/>
              <a:defRPr>
                <a:solidFill>
                  <a:schemeClr val="dk1"/>
                </a:solidFill>
              </a:defRPr>
            </a:lvl7pPr>
            <a:lvl8pPr indent="-228600" lvl="7" marL="3657600" algn="l">
              <a:spcBef>
                <a:spcPts val="180"/>
              </a:spcBef>
              <a:spcAft>
                <a:spcPts val="0"/>
              </a:spcAft>
              <a:buClr>
                <a:schemeClr val="dk1"/>
              </a:buClr>
              <a:buSzPts val="2400"/>
              <a:buNone/>
              <a:defRPr>
                <a:solidFill>
                  <a:schemeClr val="dk1"/>
                </a:solidFill>
              </a:defRPr>
            </a:lvl8pPr>
            <a:lvl9pPr indent="-228600" lvl="8" marL="4114800" algn="l">
              <a:spcBef>
                <a:spcPts val="180"/>
              </a:spcBef>
              <a:spcAft>
                <a:spcPts val="0"/>
              </a:spcAft>
              <a:buClr>
                <a:schemeClr val="dk1"/>
              </a:buClr>
              <a:buSzPts val="2400"/>
              <a:buNone/>
              <a:defRPr>
                <a:solidFill>
                  <a:schemeClr val="dk1"/>
                </a:solidFill>
              </a:defRPr>
            </a:lvl9pPr>
          </a:lstStyle>
          <a:p/>
        </p:txBody>
      </p:sp>
      <p:sp>
        <p:nvSpPr>
          <p:cNvPr id="81" name="Google Shape;81;p9"/>
          <p:cNvSpPr txBox="1"/>
          <p:nvPr>
            <p:ph type="title"/>
          </p:nvPr>
        </p:nvSpPr>
        <p:spPr>
          <a:xfrm>
            <a:off x="2163600" y="1442250"/>
            <a:ext cx="13960800" cy="1143000"/>
          </a:xfrm>
          <a:prstGeom prst="rect">
            <a:avLst/>
          </a:prstGeom>
          <a:noFill/>
          <a:ln>
            <a:noFill/>
          </a:ln>
        </p:spPr>
        <p:txBody>
          <a:bodyPr anchorCtr="0" anchor="ctr" bIns="45700" lIns="91425" spcFirstLastPara="1" rIns="91425" wrap="square" tIns="45700">
            <a:normAutofit/>
          </a:bodyPr>
          <a:lstStyle>
            <a:lvl1pPr lvl="0" marR="0" algn="ctr">
              <a:spcBef>
                <a:spcPts val="0"/>
              </a:spcBef>
              <a:spcAft>
                <a:spcPts val="0"/>
              </a:spcAft>
              <a:buClr>
                <a:schemeClr val="lt2"/>
              </a:buClr>
              <a:buSzPts val="9000"/>
              <a:buFont typeface="Signika"/>
              <a:buNone/>
              <a:defRPr i="0" sz="9000" u="none" cap="none" strike="noStrike">
                <a:solidFill>
                  <a:schemeClr val="lt2"/>
                </a:solidFill>
                <a:latin typeface="Signika"/>
                <a:ea typeface="Signika"/>
                <a:cs typeface="Signika"/>
                <a:sym typeface="Signika"/>
              </a:defRPr>
            </a:lvl1pPr>
            <a:lvl2pPr lvl="1">
              <a:spcBef>
                <a:spcPts val="0"/>
              </a:spcBef>
              <a:spcAft>
                <a:spcPts val="0"/>
              </a:spcAft>
              <a:buClr>
                <a:schemeClr val="dk2"/>
              </a:buClr>
              <a:buSzPts val="1400"/>
              <a:buNone/>
              <a:defRPr sz="1800">
                <a:solidFill>
                  <a:schemeClr val="dk2"/>
                </a:solidFill>
              </a:defRPr>
            </a:lvl2pPr>
            <a:lvl3pPr lvl="2">
              <a:spcBef>
                <a:spcPts val="0"/>
              </a:spcBef>
              <a:spcAft>
                <a:spcPts val="0"/>
              </a:spcAft>
              <a:buClr>
                <a:schemeClr val="dk2"/>
              </a:buClr>
              <a:buSzPts val="1400"/>
              <a:buNone/>
              <a:defRPr sz="1800">
                <a:solidFill>
                  <a:schemeClr val="dk2"/>
                </a:solidFill>
              </a:defRPr>
            </a:lvl3pPr>
            <a:lvl4pPr lvl="3">
              <a:spcBef>
                <a:spcPts val="0"/>
              </a:spcBef>
              <a:spcAft>
                <a:spcPts val="0"/>
              </a:spcAft>
              <a:buClr>
                <a:schemeClr val="dk2"/>
              </a:buClr>
              <a:buSzPts val="1400"/>
              <a:buNone/>
              <a:defRPr sz="1800">
                <a:solidFill>
                  <a:schemeClr val="dk2"/>
                </a:solidFill>
              </a:defRPr>
            </a:lvl4pPr>
            <a:lvl5pPr lvl="4">
              <a:spcBef>
                <a:spcPts val="0"/>
              </a:spcBef>
              <a:spcAft>
                <a:spcPts val="0"/>
              </a:spcAft>
              <a:buClr>
                <a:schemeClr val="dk2"/>
              </a:buClr>
              <a:buSzPts val="1400"/>
              <a:buNone/>
              <a:defRPr sz="1800">
                <a:solidFill>
                  <a:schemeClr val="dk2"/>
                </a:solidFill>
              </a:defRPr>
            </a:lvl5pPr>
            <a:lvl6pPr lvl="5">
              <a:spcBef>
                <a:spcPts val="0"/>
              </a:spcBef>
              <a:spcAft>
                <a:spcPts val="0"/>
              </a:spcAft>
              <a:buClr>
                <a:schemeClr val="dk2"/>
              </a:buClr>
              <a:buSzPts val="1400"/>
              <a:buNone/>
              <a:defRPr sz="1800">
                <a:solidFill>
                  <a:schemeClr val="dk2"/>
                </a:solidFill>
              </a:defRPr>
            </a:lvl6pPr>
            <a:lvl7pPr lvl="6">
              <a:spcBef>
                <a:spcPts val="0"/>
              </a:spcBef>
              <a:spcAft>
                <a:spcPts val="0"/>
              </a:spcAft>
              <a:buClr>
                <a:schemeClr val="dk2"/>
              </a:buClr>
              <a:buSzPts val="1400"/>
              <a:buNone/>
              <a:defRPr sz="1800">
                <a:solidFill>
                  <a:schemeClr val="dk2"/>
                </a:solidFill>
              </a:defRPr>
            </a:lvl7pPr>
            <a:lvl8pPr lvl="7">
              <a:spcBef>
                <a:spcPts val="0"/>
              </a:spcBef>
              <a:spcAft>
                <a:spcPts val="0"/>
              </a:spcAft>
              <a:buClr>
                <a:schemeClr val="dk2"/>
              </a:buClr>
              <a:buSzPts val="1400"/>
              <a:buNone/>
              <a:defRPr sz="1800">
                <a:solidFill>
                  <a:schemeClr val="dk2"/>
                </a:solidFill>
              </a:defRPr>
            </a:lvl8pPr>
            <a:lvl9pPr lvl="8">
              <a:spcBef>
                <a:spcPts val="0"/>
              </a:spcBef>
              <a:spcAft>
                <a:spcPts val="0"/>
              </a:spcAft>
              <a:buClr>
                <a:schemeClr val="dk2"/>
              </a:buClr>
              <a:buSzPts val="1400"/>
              <a:buNone/>
              <a:defRPr sz="1800">
                <a:solidFill>
                  <a:schemeClr val="dk2"/>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2" name="Shape 82"/>
        <p:cNvGrpSpPr/>
        <p:nvPr/>
      </p:nvGrpSpPr>
      <p:grpSpPr>
        <a:xfrm>
          <a:off x="0" y="0"/>
          <a:ext cx="0" cy="0"/>
          <a:chOff x="0" y="0"/>
          <a:chExt cx="0" cy="0"/>
        </a:xfrm>
      </p:grpSpPr>
      <p:grpSp>
        <p:nvGrpSpPr>
          <p:cNvPr id="83" name="Google Shape;83;p10"/>
          <p:cNvGrpSpPr/>
          <p:nvPr/>
        </p:nvGrpSpPr>
        <p:grpSpPr>
          <a:xfrm>
            <a:off x="-409847" y="4172145"/>
            <a:ext cx="9634436" cy="8286734"/>
            <a:chOff x="0" y="-47625"/>
            <a:chExt cx="2537448" cy="2182500"/>
          </a:xfrm>
        </p:grpSpPr>
        <p:sp>
          <p:nvSpPr>
            <p:cNvPr id="84" name="Google Shape;84;p10"/>
            <p:cNvSpPr/>
            <p:nvPr/>
          </p:nvSpPr>
          <p:spPr>
            <a:xfrm>
              <a:off x="0" y="0"/>
              <a:ext cx="2537448" cy="2134849"/>
            </a:xfrm>
            <a:custGeom>
              <a:rect b="b" l="l" r="r" t="t"/>
              <a:pathLst>
                <a:path extrusionOk="0" h="2134849" w="2537448">
                  <a:moveTo>
                    <a:pt x="60268" y="0"/>
                  </a:moveTo>
                  <a:lnTo>
                    <a:pt x="2477180" y="0"/>
                  </a:lnTo>
                  <a:cubicBezTo>
                    <a:pt x="2493164" y="0"/>
                    <a:pt x="2508493" y="6350"/>
                    <a:pt x="2519796" y="17652"/>
                  </a:cubicBezTo>
                  <a:cubicBezTo>
                    <a:pt x="2531098" y="28955"/>
                    <a:pt x="2537448" y="44284"/>
                    <a:pt x="2537448" y="60268"/>
                  </a:cubicBezTo>
                  <a:lnTo>
                    <a:pt x="2537448" y="2074581"/>
                  </a:lnTo>
                  <a:cubicBezTo>
                    <a:pt x="2537448" y="2107866"/>
                    <a:pt x="2510465" y="2134849"/>
                    <a:pt x="2477180" y="2134849"/>
                  </a:cubicBezTo>
                  <a:lnTo>
                    <a:pt x="60268" y="2134849"/>
                  </a:lnTo>
                  <a:cubicBezTo>
                    <a:pt x="44284" y="2134849"/>
                    <a:pt x="28955" y="2128500"/>
                    <a:pt x="17652" y="2117197"/>
                  </a:cubicBezTo>
                  <a:cubicBezTo>
                    <a:pt x="6350" y="2105895"/>
                    <a:pt x="0" y="2090565"/>
                    <a:pt x="0" y="2074581"/>
                  </a:cubicBezTo>
                  <a:lnTo>
                    <a:pt x="0" y="60268"/>
                  </a:lnTo>
                  <a:cubicBezTo>
                    <a:pt x="0" y="44284"/>
                    <a:pt x="6350" y="28955"/>
                    <a:pt x="17652" y="17652"/>
                  </a:cubicBezTo>
                  <a:cubicBezTo>
                    <a:pt x="28955" y="6350"/>
                    <a:pt x="44284" y="0"/>
                    <a:pt x="60268" y="0"/>
                  </a:cubicBezTo>
                  <a:close/>
                </a:path>
              </a:pathLst>
            </a:custGeom>
            <a:solidFill>
              <a:srgbClr val="F5F3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0"/>
            <p:cNvSpPr txBox="1"/>
            <p:nvPr/>
          </p:nvSpPr>
          <p:spPr>
            <a:xfrm>
              <a:off x="0" y="-47625"/>
              <a:ext cx="2537400" cy="2182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6" name="Google Shape;86;p10"/>
          <p:cNvPicPr preferRelativeResize="0"/>
          <p:nvPr/>
        </p:nvPicPr>
        <p:blipFill>
          <a:blip r:embed="rId2">
            <a:alphaModFix/>
          </a:blip>
          <a:stretch>
            <a:fillRect/>
          </a:stretch>
        </p:blipFill>
        <p:spPr>
          <a:xfrm>
            <a:off x="897875" y="1028700"/>
            <a:ext cx="929650" cy="916175"/>
          </a:xfrm>
          <a:prstGeom prst="rect">
            <a:avLst/>
          </a:prstGeom>
          <a:noFill/>
          <a:ln>
            <a:noFill/>
          </a:ln>
        </p:spPr>
      </p:pic>
      <p:pic>
        <p:nvPicPr>
          <p:cNvPr id="87" name="Google Shape;87;p10"/>
          <p:cNvPicPr preferRelativeResize="0"/>
          <p:nvPr/>
        </p:nvPicPr>
        <p:blipFill>
          <a:blip r:embed="rId3">
            <a:alphaModFix/>
          </a:blip>
          <a:stretch>
            <a:fillRect/>
          </a:stretch>
        </p:blipFill>
        <p:spPr>
          <a:xfrm>
            <a:off x="8338103" y="8928142"/>
            <a:ext cx="1251475" cy="732579"/>
          </a:xfrm>
          <a:prstGeom prst="rect">
            <a:avLst/>
          </a:prstGeom>
          <a:noFill/>
          <a:ln>
            <a:noFill/>
          </a:ln>
        </p:spPr>
      </p:pic>
      <p:sp>
        <p:nvSpPr>
          <p:cNvPr id="88" name="Google Shape;88;p10"/>
          <p:cNvSpPr/>
          <p:nvPr>
            <p:ph idx="2" type="pic"/>
          </p:nvPr>
        </p:nvSpPr>
        <p:spPr>
          <a:xfrm>
            <a:off x="11395801" y="4920825"/>
            <a:ext cx="4728600" cy="3546300"/>
          </a:xfrm>
          <a:prstGeom prst="rect">
            <a:avLst/>
          </a:prstGeom>
          <a:noFill/>
          <a:ln>
            <a:noFill/>
          </a:ln>
        </p:spPr>
      </p:sp>
      <p:sp>
        <p:nvSpPr>
          <p:cNvPr id="89" name="Google Shape;89;p10"/>
          <p:cNvSpPr txBox="1"/>
          <p:nvPr>
            <p:ph idx="1" type="body"/>
          </p:nvPr>
        </p:nvSpPr>
        <p:spPr>
          <a:xfrm>
            <a:off x="2033838" y="4820513"/>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solidFill>
                  <a:schemeClr val="dk1"/>
                </a:solidFill>
              </a:defRPr>
            </a:lvl1pPr>
            <a:lvl2pPr indent="-228600" lvl="1" marL="914400" algn="l">
              <a:spcBef>
                <a:spcPts val="240"/>
              </a:spcBef>
              <a:spcAft>
                <a:spcPts val="0"/>
              </a:spcAft>
              <a:buClr>
                <a:schemeClr val="dk1"/>
              </a:buClr>
              <a:buSzPts val="2400"/>
              <a:buNone/>
              <a:defRPr>
                <a:solidFill>
                  <a:schemeClr val="dk1"/>
                </a:solidFill>
              </a:defRPr>
            </a:lvl2pPr>
            <a:lvl3pPr indent="-228600" lvl="2" marL="1371600" algn="l">
              <a:spcBef>
                <a:spcPts val="200"/>
              </a:spcBef>
              <a:spcAft>
                <a:spcPts val="0"/>
              </a:spcAft>
              <a:buClr>
                <a:schemeClr val="dk1"/>
              </a:buClr>
              <a:buSzPts val="2400"/>
              <a:buNone/>
              <a:defRPr>
                <a:solidFill>
                  <a:schemeClr val="dk1"/>
                </a:solidFill>
              </a:defRPr>
            </a:lvl3pPr>
            <a:lvl4pPr indent="-228600" lvl="3" marL="1828800" algn="l">
              <a:spcBef>
                <a:spcPts val="180"/>
              </a:spcBef>
              <a:spcAft>
                <a:spcPts val="0"/>
              </a:spcAft>
              <a:buClr>
                <a:schemeClr val="dk1"/>
              </a:buClr>
              <a:buSzPts val="2400"/>
              <a:buNone/>
              <a:defRPr>
                <a:solidFill>
                  <a:schemeClr val="dk1"/>
                </a:solidFill>
              </a:defRPr>
            </a:lvl4pPr>
            <a:lvl5pPr indent="-228600" lvl="4" marL="2286000" algn="l">
              <a:spcBef>
                <a:spcPts val="180"/>
              </a:spcBef>
              <a:spcAft>
                <a:spcPts val="0"/>
              </a:spcAft>
              <a:buClr>
                <a:schemeClr val="dk1"/>
              </a:buClr>
              <a:buSzPts val="2400"/>
              <a:buNone/>
              <a:defRPr>
                <a:solidFill>
                  <a:schemeClr val="dk1"/>
                </a:solidFill>
              </a:defRPr>
            </a:lvl5pPr>
            <a:lvl6pPr indent="-228600" lvl="5" marL="2743200" algn="l">
              <a:spcBef>
                <a:spcPts val="180"/>
              </a:spcBef>
              <a:spcAft>
                <a:spcPts val="0"/>
              </a:spcAft>
              <a:buClr>
                <a:schemeClr val="dk1"/>
              </a:buClr>
              <a:buSzPts val="2400"/>
              <a:buNone/>
              <a:defRPr>
                <a:solidFill>
                  <a:schemeClr val="dk1"/>
                </a:solidFill>
              </a:defRPr>
            </a:lvl6pPr>
            <a:lvl7pPr indent="-228600" lvl="6" marL="3200400" algn="l">
              <a:spcBef>
                <a:spcPts val="180"/>
              </a:spcBef>
              <a:spcAft>
                <a:spcPts val="0"/>
              </a:spcAft>
              <a:buClr>
                <a:schemeClr val="dk1"/>
              </a:buClr>
              <a:buSzPts val="2400"/>
              <a:buNone/>
              <a:defRPr>
                <a:solidFill>
                  <a:schemeClr val="dk1"/>
                </a:solidFill>
              </a:defRPr>
            </a:lvl7pPr>
            <a:lvl8pPr indent="-228600" lvl="7" marL="3657600" algn="l">
              <a:spcBef>
                <a:spcPts val="180"/>
              </a:spcBef>
              <a:spcAft>
                <a:spcPts val="0"/>
              </a:spcAft>
              <a:buClr>
                <a:schemeClr val="dk1"/>
              </a:buClr>
              <a:buSzPts val="2400"/>
              <a:buNone/>
              <a:defRPr>
                <a:solidFill>
                  <a:schemeClr val="dk1"/>
                </a:solidFill>
              </a:defRPr>
            </a:lvl8pPr>
            <a:lvl9pPr indent="-228600" lvl="8" marL="4114800" algn="l">
              <a:spcBef>
                <a:spcPts val="180"/>
              </a:spcBef>
              <a:spcAft>
                <a:spcPts val="0"/>
              </a:spcAft>
              <a:buClr>
                <a:schemeClr val="dk1"/>
              </a:buClr>
              <a:buSzPts val="2400"/>
              <a:buNone/>
              <a:defRPr>
                <a:solidFill>
                  <a:schemeClr val="dk1"/>
                </a:solidFill>
              </a:defRPr>
            </a:lvl9pPr>
          </a:lstStyle>
          <a:p/>
        </p:txBody>
      </p:sp>
      <p:sp>
        <p:nvSpPr>
          <p:cNvPr id="90" name="Google Shape;90;p10"/>
          <p:cNvSpPr txBox="1"/>
          <p:nvPr>
            <p:ph type="title"/>
          </p:nvPr>
        </p:nvSpPr>
        <p:spPr>
          <a:xfrm>
            <a:off x="2163600" y="1442250"/>
            <a:ext cx="13960800" cy="1143000"/>
          </a:xfrm>
          <a:prstGeom prst="rect">
            <a:avLst/>
          </a:prstGeom>
          <a:noFill/>
          <a:ln>
            <a:noFill/>
          </a:ln>
        </p:spPr>
        <p:txBody>
          <a:bodyPr anchorCtr="0" anchor="ctr" bIns="45700" lIns="91425" spcFirstLastPara="1" rIns="91425" wrap="square" tIns="45700">
            <a:normAutofit/>
          </a:bodyPr>
          <a:lstStyle>
            <a:lvl1pPr lvl="0" marR="0" algn="ctr">
              <a:spcBef>
                <a:spcPts val="0"/>
              </a:spcBef>
              <a:spcAft>
                <a:spcPts val="0"/>
              </a:spcAft>
              <a:buClr>
                <a:schemeClr val="lt2"/>
              </a:buClr>
              <a:buSzPts val="9000"/>
              <a:buFont typeface="Signika"/>
              <a:buNone/>
              <a:defRPr i="0" sz="9000" u="none" cap="none" strike="noStrike">
                <a:solidFill>
                  <a:schemeClr val="lt2"/>
                </a:solidFill>
                <a:latin typeface="Signika"/>
                <a:ea typeface="Signika"/>
                <a:cs typeface="Signika"/>
                <a:sym typeface="Signika"/>
              </a:defRPr>
            </a:lvl1pPr>
            <a:lvl2pPr lvl="1">
              <a:spcBef>
                <a:spcPts val="0"/>
              </a:spcBef>
              <a:spcAft>
                <a:spcPts val="0"/>
              </a:spcAft>
              <a:buClr>
                <a:schemeClr val="dk2"/>
              </a:buClr>
              <a:buSzPts val="1400"/>
              <a:buNone/>
              <a:defRPr sz="1800">
                <a:solidFill>
                  <a:schemeClr val="dk2"/>
                </a:solidFill>
              </a:defRPr>
            </a:lvl2pPr>
            <a:lvl3pPr lvl="2">
              <a:spcBef>
                <a:spcPts val="0"/>
              </a:spcBef>
              <a:spcAft>
                <a:spcPts val="0"/>
              </a:spcAft>
              <a:buClr>
                <a:schemeClr val="dk2"/>
              </a:buClr>
              <a:buSzPts val="1400"/>
              <a:buNone/>
              <a:defRPr sz="1800">
                <a:solidFill>
                  <a:schemeClr val="dk2"/>
                </a:solidFill>
              </a:defRPr>
            </a:lvl3pPr>
            <a:lvl4pPr lvl="3">
              <a:spcBef>
                <a:spcPts val="0"/>
              </a:spcBef>
              <a:spcAft>
                <a:spcPts val="0"/>
              </a:spcAft>
              <a:buClr>
                <a:schemeClr val="dk2"/>
              </a:buClr>
              <a:buSzPts val="1400"/>
              <a:buNone/>
              <a:defRPr sz="1800">
                <a:solidFill>
                  <a:schemeClr val="dk2"/>
                </a:solidFill>
              </a:defRPr>
            </a:lvl4pPr>
            <a:lvl5pPr lvl="4">
              <a:spcBef>
                <a:spcPts val="0"/>
              </a:spcBef>
              <a:spcAft>
                <a:spcPts val="0"/>
              </a:spcAft>
              <a:buClr>
                <a:schemeClr val="dk2"/>
              </a:buClr>
              <a:buSzPts val="1400"/>
              <a:buNone/>
              <a:defRPr sz="1800">
                <a:solidFill>
                  <a:schemeClr val="dk2"/>
                </a:solidFill>
              </a:defRPr>
            </a:lvl5pPr>
            <a:lvl6pPr lvl="5">
              <a:spcBef>
                <a:spcPts val="0"/>
              </a:spcBef>
              <a:spcAft>
                <a:spcPts val="0"/>
              </a:spcAft>
              <a:buClr>
                <a:schemeClr val="dk2"/>
              </a:buClr>
              <a:buSzPts val="1400"/>
              <a:buNone/>
              <a:defRPr sz="1800">
                <a:solidFill>
                  <a:schemeClr val="dk2"/>
                </a:solidFill>
              </a:defRPr>
            </a:lvl6pPr>
            <a:lvl7pPr lvl="6">
              <a:spcBef>
                <a:spcPts val="0"/>
              </a:spcBef>
              <a:spcAft>
                <a:spcPts val="0"/>
              </a:spcAft>
              <a:buClr>
                <a:schemeClr val="dk2"/>
              </a:buClr>
              <a:buSzPts val="1400"/>
              <a:buNone/>
              <a:defRPr sz="1800">
                <a:solidFill>
                  <a:schemeClr val="dk2"/>
                </a:solidFill>
              </a:defRPr>
            </a:lvl7pPr>
            <a:lvl8pPr lvl="7">
              <a:spcBef>
                <a:spcPts val="0"/>
              </a:spcBef>
              <a:spcAft>
                <a:spcPts val="0"/>
              </a:spcAft>
              <a:buClr>
                <a:schemeClr val="dk2"/>
              </a:buClr>
              <a:buSzPts val="1400"/>
              <a:buNone/>
              <a:defRPr sz="1800">
                <a:solidFill>
                  <a:schemeClr val="dk2"/>
                </a:solidFill>
              </a:defRPr>
            </a:lvl8pPr>
            <a:lvl9pPr lvl="8">
              <a:spcBef>
                <a:spcPts val="0"/>
              </a:spcBef>
              <a:spcAft>
                <a:spcPts val="0"/>
              </a:spcAft>
              <a:buClr>
                <a:schemeClr val="dk2"/>
              </a:buClr>
              <a:buSzPts val="1400"/>
              <a:buNone/>
              <a:defRPr sz="1800">
                <a:solidFill>
                  <a:schemeClr val="dk2"/>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163600" y="1442250"/>
            <a:ext cx="139608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lt2"/>
              </a:buClr>
              <a:buSzPts val="9000"/>
              <a:buFont typeface="Signika"/>
              <a:buNone/>
              <a:defRPr i="0" sz="9000" u="none" cap="none" strike="noStrike">
                <a:solidFill>
                  <a:schemeClr val="lt2"/>
                </a:solidFill>
                <a:latin typeface="Signika"/>
                <a:ea typeface="Signika"/>
                <a:cs typeface="Signika"/>
                <a:sym typeface="Signika"/>
              </a:defRPr>
            </a:lvl1pPr>
            <a:lvl2pPr lvl="1">
              <a:spcBef>
                <a:spcPts val="0"/>
              </a:spcBef>
              <a:spcAft>
                <a:spcPts val="0"/>
              </a:spcAft>
              <a:buClr>
                <a:schemeClr val="dk2"/>
              </a:buClr>
              <a:buSzPts val="1400"/>
              <a:buNone/>
              <a:defRPr sz="1800">
                <a:solidFill>
                  <a:schemeClr val="dk2"/>
                </a:solidFill>
              </a:defRPr>
            </a:lvl2pPr>
            <a:lvl3pPr lvl="2">
              <a:spcBef>
                <a:spcPts val="0"/>
              </a:spcBef>
              <a:spcAft>
                <a:spcPts val="0"/>
              </a:spcAft>
              <a:buClr>
                <a:schemeClr val="dk2"/>
              </a:buClr>
              <a:buSzPts val="1400"/>
              <a:buNone/>
              <a:defRPr sz="1800">
                <a:solidFill>
                  <a:schemeClr val="dk2"/>
                </a:solidFill>
              </a:defRPr>
            </a:lvl3pPr>
            <a:lvl4pPr lvl="3">
              <a:spcBef>
                <a:spcPts val="0"/>
              </a:spcBef>
              <a:spcAft>
                <a:spcPts val="0"/>
              </a:spcAft>
              <a:buClr>
                <a:schemeClr val="dk2"/>
              </a:buClr>
              <a:buSzPts val="1400"/>
              <a:buNone/>
              <a:defRPr sz="1800">
                <a:solidFill>
                  <a:schemeClr val="dk2"/>
                </a:solidFill>
              </a:defRPr>
            </a:lvl4pPr>
            <a:lvl5pPr lvl="4">
              <a:spcBef>
                <a:spcPts val="0"/>
              </a:spcBef>
              <a:spcAft>
                <a:spcPts val="0"/>
              </a:spcAft>
              <a:buClr>
                <a:schemeClr val="dk2"/>
              </a:buClr>
              <a:buSzPts val="1400"/>
              <a:buNone/>
              <a:defRPr sz="1800">
                <a:solidFill>
                  <a:schemeClr val="dk2"/>
                </a:solidFill>
              </a:defRPr>
            </a:lvl5pPr>
            <a:lvl6pPr lvl="5">
              <a:spcBef>
                <a:spcPts val="0"/>
              </a:spcBef>
              <a:spcAft>
                <a:spcPts val="0"/>
              </a:spcAft>
              <a:buClr>
                <a:schemeClr val="dk2"/>
              </a:buClr>
              <a:buSzPts val="1400"/>
              <a:buNone/>
              <a:defRPr sz="1800">
                <a:solidFill>
                  <a:schemeClr val="dk2"/>
                </a:solidFill>
              </a:defRPr>
            </a:lvl6pPr>
            <a:lvl7pPr lvl="6">
              <a:spcBef>
                <a:spcPts val="0"/>
              </a:spcBef>
              <a:spcAft>
                <a:spcPts val="0"/>
              </a:spcAft>
              <a:buClr>
                <a:schemeClr val="dk2"/>
              </a:buClr>
              <a:buSzPts val="1400"/>
              <a:buNone/>
              <a:defRPr sz="1800">
                <a:solidFill>
                  <a:schemeClr val="dk2"/>
                </a:solidFill>
              </a:defRPr>
            </a:lvl7pPr>
            <a:lvl8pPr lvl="7">
              <a:spcBef>
                <a:spcPts val="0"/>
              </a:spcBef>
              <a:spcAft>
                <a:spcPts val="0"/>
              </a:spcAft>
              <a:buClr>
                <a:schemeClr val="dk2"/>
              </a:buClr>
              <a:buSzPts val="1400"/>
              <a:buNone/>
              <a:defRPr sz="1800">
                <a:solidFill>
                  <a:schemeClr val="dk2"/>
                </a:solidFill>
              </a:defRPr>
            </a:lvl8pPr>
            <a:lvl9pPr lvl="8">
              <a:spcBef>
                <a:spcPts val="0"/>
              </a:spcBef>
              <a:spcAft>
                <a:spcPts val="0"/>
              </a:spcAft>
              <a:buClr>
                <a:schemeClr val="dk2"/>
              </a:buClr>
              <a:buSzPts val="1400"/>
              <a:buNone/>
              <a:defRPr sz="1800">
                <a:solidFill>
                  <a:schemeClr val="dk2"/>
                </a:solidFill>
              </a:defRPr>
            </a:lvl9pPr>
          </a:lstStyle>
          <a:p/>
        </p:txBody>
      </p:sp>
      <p:sp>
        <p:nvSpPr>
          <p:cNvPr id="7" name="Google Shape;7;p1"/>
          <p:cNvSpPr txBox="1"/>
          <p:nvPr>
            <p:ph idx="1" type="body"/>
          </p:nvPr>
        </p:nvSpPr>
        <p:spPr>
          <a:xfrm>
            <a:off x="4684725" y="4539350"/>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dk1"/>
              </a:buClr>
              <a:buSzPts val="2400"/>
              <a:buFont typeface="Signika"/>
              <a:buChar char="•"/>
              <a:defRPr i="0" sz="2400" u="none" cap="none" strike="noStrike">
                <a:solidFill>
                  <a:schemeClr val="dk1"/>
                </a:solidFill>
                <a:latin typeface="Signika"/>
                <a:ea typeface="Signika"/>
                <a:cs typeface="Signika"/>
                <a:sym typeface="Signika"/>
              </a:defRPr>
            </a:lvl1pPr>
            <a:lvl2pPr indent="-381000" lvl="1" marL="914400" marR="0" rtl="0" algn="l">
              <a:spcBef>
                <a:spcPts val="560"/>
              </a:spcBef>
              <a:spcAft>
                <a:spcPts val="0"/>
              </a:spcAft>
              <a:buClr>
                <a:schemeClr val="dk1"/>
              </a:buClr>
              <a:buSzPts val="2400"/>
              <a:buFont typeface="Signika"/>
              <a:buChar char="–"/>
              <a:defRPr i="0" sz="2400" u="none" cap="none" strike="noStrike">
                <a:solidFill>
                  <a:schemeClr val="dk1"/>
                </a:solidFill>
                <a:latin typeface="Signika"/>
                <a:ea typeface="Signika"/>
                <a:cs typeface="Signika"/>
                <a:sym typeface="Signika"/>
              </a:defRPr>
            </a:lvl2pPr>
            <a:lvl3pPr indent="-381000" lvl="2" marL="1371600" marR="0" rtl="0" algn="l">
              <a:spcBef>
                <a:spcPts val="480"/>
              </a:spcBef>
              <a:spcAft>
                <a:spcPts val="0"/>
              </a:spcAft>
              <a:buClr>
                <a:schemeClr val="dk1"/>
              </a:buClr>
              <a:buSzPts val="2400"/>
              <a:buFont typeface="Signika"/>
              <a:buChar char="•"/>
              <a:defRPr i="0" sz="2400" u="none" cap="none" strike="noStrike">
                <a:solidFill>
                  <a:schemeClr val="dk1"/>
                </a:solidFill>
                <a:latin typeface="Signika"/>
                <a:ea typeface="Signika"/>
                <a:cs typeface="Signika"/>
                <a:sym typeface="Signika"/>
              </a:defRPr>
            </a:lvl3pPr>
            <a:lvl4pPr indent="-381000" lvl="3" marL="1828800" marR="0" rtl="0" algn="l">
              <a:spcBef>
                <a:spcPts val="400"/>
              </a:spcBef>
              <a:spcAft>
                <a:spcPts val="0"/>
              </a:spcAft>
              <a:buClr>
                <a:schemeClr val="dk1"/>
              </a:buClr>
              <a:buSzPts val="2400"/>
              <a:buFont typeface="Signika"/>
              <a:buChar char="–"/>
              <a:defRPr i="0" sz="2400" u="none" cap="none" strike="noStrike">
                <a:solidFill>
                  <a:schemeClr val="dk1"/>
                </a:solidFill>
                <a:latin typeface="Signika"/>
                <a:ea typeface="Signika"/>
                <a:cs typeface="Signika"/>
                <a:sym typeface="Signika"/>
              </a:defRPr>
            </a:lvl4pPr>
            <a:lvl5pPr indent="-381000" lvl="4" marL="2286000" marR="0" rtl="0" algn="l">
              <a:spcBef>
                <a:spcPts val="400"/>
              </a:spcBef>
              <a:spcAft>
                <a:spcPts val="0"/>
              </a:spcAft>
              <a:buClr>
                <a:schemeClr val="dk1"/>
              </a:buClr>
              <a:buSzPts val="2400"/>
              <a:buFont typeface="Signika"/>
              <a:buChar char="»"/>
              <a:defRPr i="0" sz="2400" u="none" cap="none" strike="noStrike">
                <a:solidFill>
                  <a:schemeClr val="dk1"/>
                </a:solidFill>
                <a:latin typeface="Signika"/>
                <a:ea typeface="Signika"/>
                <a:cs typeface="Signika"/>
                <a:sym typeface="Signika"/>
              </a:defRPr>
            </a:lvl5pPr>
            <a:lvl6pPr indent="-381000" lvl="5" marL="2743200" marR="0" rtl="0" algn="l">
              <a:spcBef>
                <a:spcPts val="400"/>
              </a:spcBef>
              <a:spcAft>
                <a:spcPts val="0"/>
              </a:spcAft>
              <a:buClr>
                <a:schemeClr val="dk1"/>
              </a:buClr>
              <a:buSzPts val="2400"/>
              <a:buFont typeface="Signika"/>
              <a:buChar char="•"/>
              <a:defRPr i="0" sz="2400" u="none" cap="none" strike="noStrike">
                <a:solidFill>
                  <a:schemeClr val="dk1"/>
                </a:solidFill>
                <a:latin typeface="Signika"/>
                <a:ea typeface="Signika"/>
                <a:cs typeface="Signika"/>
                <a:sym typeface="Signika"/>
              </a:defRPr>
            </a:lvl6pPr>
            <a:lvl7pPr indent="-381000" lvl="6" marL="3200400" marR="0" rtl="0" algn="l">
              <a:spcBef>
                <a:spcPts val="400"/>
              </a:spcBef>
              <a:spcAft>
                <a:spcPts val="0"/>
              </a:spcAft>
              <a:buClr>
                <a:schemeClr val="dk1"/>
              </a:buClr>
              <a:buSzPts val="2400"/>
              <a:buFont typeface="Signika"/>
              <a:buChar char="•"/>
              <a:defRPr i="0" sz="2400" u="none" cap="none" strike="noStrike">
                <a:solidFill>
                  <a:schemeClr val="dk1"/>
                </a:solidFill>
                <a:latin typeface="Signika"/>
                <a:ea typeface="Signika"/>
                <a:cs typeface="Signika"/>
                <a:sym typeface="Signika"/>
              </a:defRPr>
            </a:lvl7pPr>
            <a:lvl8pPr indent="-381000" lvl="7" marL="3657600" marR="0" rtl="0" algn="l">
              <a:spcBef>
                <a:spcPts val="400"/>
              </a:spcBef>
              <a:spcAft>
                <a:spcPts val="0"/>
              </a:spcAft>
              <a:buClr>
                <a:schemeClr val="dk1"/>
              </a:buClr>
              <a:buSzPts val="2400"/>
              <a:buFont typeface="Signika"/>
              <a:buChar char="•"/>
              <a:defRPr i="0" sz="2400" u="none" cap="none" strike="noStrike">
                <a:solidFill>
                  <a:schemeClr val="dk1"/>
                </a:solidFill>
                <a:latin typeface="Signika"/>
                <a:ea typeface="Signika"/>
                <a:cs typeface="Signika"/>
                <a:sym typeface="Signika"/>
              </a:defRPr>
            </a:lvl8pPr>
            <a:lvl9pPr indent="-381000" lvl="8" marL="4114800" marR="0" rtl="0" algn="l">
              <a:spcBef>
                <a:spcPts val="400"/>
              </a:spcBef>
              <a:spcAft>
                <a:spcPts val="0"/>
              </a:spcAft>
              <a:buClr>
                <a:schemeClr val="dk1"/>
              </a:buClr>
              <a:buSzPts val="2400"/>
              <a:buFont typeface="Signika"/>
              <a:buChar char="•"/>
              <a:defRPr i="0" sz="2400" u="none" cap="none" strike="noStrike">
                <a:solidFill>
                  <a:schemeClr val="dk1"/>
                </a:solidFill>
                <a:latin typeface="Signika"/>
                <a:ea typeface="Signika"/>
                <a:cs typeface="Signika"/>
                <a:sym typeface="Signika"/>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9.png"/><Relationship Id="rId4" Type="http://schemas.openxmlformats.org/officeDocument/2006/relationships/image" Target="../media/image50.png"/><Relationship Id="rId5" Type="http://schemas.openxmlformats.org/officeDocument/2006/relationships/image" Target="../media/image36.png"/><Relationship Id="rId6" Type="http://schemas.openxmlformats.org/officeDocument/2006/relationships/image" Target="../media/image27.png"/><Relationship Id="rId7" Type="http://schemas.openxmlformats.org/officeDocument/2006/relationships/image" Target="../media/image46.png"/><Relationship Id="rId8"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1.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0.png"/><Relationship Id="rId4" Type="http://schemas.openxmlformats.org/officeDocument/2006/relationships/image" Target="../media/image47.png"/><Relationship Id="rId5" Type="http://schemas.openxmlformats.org/officeDocument/2006/relationships/image" Target="../media/image49.png"/><Relationship Id="rId6"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1.png"/><Relationship Id="rId4" Type="http://schemas.openxmlformats.org/officeDocument/2006/relationships/image" Target="../media/image57.png"/><Relationship Id="rId5" Type="http://schemas.openxmlformats.org/officeDocument/2006/relationships/image" Target="../media/image13.png"/><Relationship Id="rId6"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58.png"/><Relationship Id="rId5" Type="http://schemas.openxmlformats.org/officeDocument/2006/relationships/image" Target="../media/image51.png"/><Relationship Id="rId6" Type="http://schemas.openxmlformats.org/officeDocument/2006/relationships/image" Target="../media/image59.png"/><Relationship Id="rId7" Type="http://schemas.openxmlformats.org/officeDocument/2006/relationships/image" Target="../media/image69.png"/><Relationship Id="rId8" Type="http://schemas.openxmlformats.org/officeDocument/2006/relationships/image" Target="../media/image7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7.png"/><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8.png"/><Relationship Id="rId4" Type="http://schemas.openxmlformats.org/officeDocument/2006/relationships/image" Target="../media/image64.png"/><Relationship Id="rId5" Type="http://schemas.openxmlformats.org/officeDocument/2006/relationships/image" Target="../media/image68.png"/><Relationship Id="rId6" Type="http://schemas.openxmlformats.org/officeDocument/2006/relationships/image" Target="../media/image6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9.png"/><Relationship Id="rId4" Type="http://schemas.openxmlformats.org/officeDocument/2006/relationships/image" Target="../media/image76.png"/><Relationship Id="rId10" Type="http://schemas.openxmlformats.org/officeDocument/2006/relationships/image" Target="../media/image15.png"/><Relationship Id="rId9" Type="http://schemas.openxmlformats.org/officeDocument/2006/relationships/image" Target="../media/image10.png"/><Relationship Id="rId5" Type="http://schemas.openxmlformats.org/officeDocument/2006/relationships/image" Target="../media/image73.png"/><Relationship Id="rId6" Type="http://schemas.openxmlformats.org/officeDocument/2006/relationships/image" Target="../media/image63.png"/><Relationship Id="rId7" Type="http://schemas.openxmlformats.org/officeDocument/2006/relationships/image" Target="../media/image62.png"/><Relationship Id="rId8" Type="http://schemas.openxmlformats.org/officeDocument/2006/relationships/image" Target="../media/image6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5.png"/><Relationship Id="rId4" Type="http://schemas.openxmlformats.org/officeDocument/2006/relationships/image" Target="../media/image3.png"/><Relationship Id="rId5"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2.png"/><Relationship Id="rId4" Type="http://schemas.openxmlformats.org/officeDocument/2006/relationships/image" Target="../media/image5.png"/><Relationship Id="rId5"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4.png"/><Relationship Id="rId4" Type="http://schemas.openxmlformats.org/officeDocument/2006/relationships/image" Target="../media/image1.png"/><Relationship Id="rId5" Type="http://schemas.openxmlformats.org/officeDocument/2006/relationships/image" Target="../media/image18.png"/><Relationship Id="rId6" Type="http://schemas.openxmlformats.org/officeDocument/2006/relationships/image" Target="../media/image7.png"/><Relationship Id="rId7"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1.png"/><Relationship Id="rId4" Type="http://schemas.openxmlformats.org/officeDocument/2006/relationships/image" Target="../media/image20.png"/><Relationship Id="rId5" Type="http://schemas.openxmlformats.org/officeDocument/2006/relationships/image" Target="../media/image12.png"/><Relationship Id="rId6"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6.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7.png"/><Relationship Id="rId4" Type="http://schemas.openxmlformats.org/officeDocument/2006/relationships/image" Target="../media/image13.png"/><Relationship Id="rId5"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0.png"/><Relationship Id="rId4" Type="http://schemas.openxmlformats.org/officeDocument/2006/relationships/image" Target="../media/image33.png"/><Relationship Id="rId10" Type="http://schemas.openxmlformats.org/officeDocument/2006/relationships/image" Target="../media/image13.png"/><Relationship Id="rId9" Type="http://schemas.openxmlformats.org/officeDocument/2006/relationships/image" Target="../media/image11.png"/><Relationship Id="rId5" Type="http://schemas.openxmlformats.org/officeDocument/2006/relationships/image" Target="../media/image26.png"/><Relationship Id="rId6" Type="http://schemas.openxmlformats.org/officeDocument/2006/relationships/image" Target="../media/image44.png"/><Relationship Id="rId7" Type="http://schemas.openxmlformats.org/officeDocument/2006/relationships/image" Target="../media/image35.png"/><Relationship Id="rId8"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23D4C"/>
        </a:solidFill>
      </p:bgPr>
    </p:bg>
    <p:spTree>
      <p:nvGrpSpPr>
        <p:cNvPr id="94" name="Shape 94"/>
        <p:cNvGrpSpPr/>
        <p:nvPr/>
      </p:nvGrpSpPr>
      <p:grpSpPr>
        <a:xfrm>
          <a:off x="0" y="0"/>
          <a:ext cx="0" cy="0"/>
          <a:chOff x="0" y="0"/>
          <a:chExt cx="0" cy="0"/>
        </a:xfrm>
      </p:grpSpPr>
      <p:grpSp>
        <p:nvGrpSpPr>
          <p:cNvPr id="95" name="Google Shape;95;p11"/>
          <p:cNvGrpSpPr/>
          <p:nvPr/>
        </p:nvGrpSpPr>
        <p:grpSpPr>
          <a:xfrm>
            <a:off x="8307144" y="-180826"/>
            <a:ext cx="9980856" cy="10467826"/>
            <a:chOff x="0" y="-47625"/>
            <a:chExt cx="2628703" cy="2756958"/>
          </a:xfrm>
        </p:grpSpPr>
        <p:sp>
          <p:nvSpPr>
            <p:cNvPr id="96" name="Google Shape;96;p11"/>
            <p:cNvSpPr/>
            <p:nvPr/>
          </p:nvSpPr>
          <p:spPr>
            <a:xfrm>
              <a:off x="0" y="0"/>
              <a:ext cx="2628703" cy="2709333"/>
            </a:xfrm>
            <a:custGeom>
              <a:rect b="b" l="l" r="r" t="t"/>
              <a:pathLst>
                <a:path extrusionOk="0" h="2709333" w="2628703">
                  <a:moveTo>
                    <a:pt x="0" y="0"/>
                  </a:moveTo>
                  <a:lnTo>
                    <a:pt x="2628703" y="0"/>
                  </a:lnTo>
                  <a:lnTo>
                    <a:pt x="2628703" y="2709333"/>
                  </a:lnTo>
                  <a:lnTo>
                    <a:pt x="0" y="2709333"/>
                  </a:lnTo>
                  <a:close/>
                </a:path>
              </a:pathLst>
            </a:custGeom>
            <a:solidFill>
              <a:srgbClr val="CC4722"/>
            </a:solidFill>
            <a:ln>
              <a:noFill/>
            </a:ln>
          </p:spPr>
        </p:sp>
        <p:sp>
          <p:nvSpPr>
            <p:cNvPr id="97" name="Google Shape;97;p11"/>
            <p:cNvSpPr txBox="1"/>
            <p:nvPr/>
          </p:nvSpPr>
          <p:spPr>
            <a:xfrm>
              <a:off x="0" y="-47625"/>
              <a:ext cx="262870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 name="Google Shape;98;p11"/>
          <p:cNvGrpSpPr/>
          <p:nvPr/>
        </p:nvGrpSpPr>
        <p:grpSpPr>
          <a:xfrm>
            <a:off x="537220" y="251240"/>
            <a:ext cx="17213559" cy="9603694"/>
            <a:chOff x="0" y="-47625"/>
            <a:chExt cx="4533612" cy="2529368"/>
          </a:xfrm>
        </p:grpSpPr>
        <p:sp>
          <p:nvSpPr>
            <p:cNvPr id="99" name="Google Shape;99;p11"/>
            <p:cNvSpPr/>
            <p:nvPr/>
          </p:nvSpPr>
          <p:spPr>
            <a:xfrm>
              <a:off x="0" y="0"/>
              <a:ext cx="4533612" cy="2481743"/>
            </a:xfrm>
            <a:custGeom>
              <a:rect b="b" l="l" r="r" t="t"/>
              <a:pathLst>
                <a:path extrusionOk="0" h="2481743" w="4533612">
                  <a:moveTo>
                    <a:pt x="33732" y="0"/>
                  </a:moveTo>
                  <a:lnTo>
                    <a:pt x="4499881" y="0"/>
                  </a:lnTo>
                  <a:cubicBezTo>
                    <a:pt x="4508827" y="0"/>
                    <a:pt x="4517407" y="3554"/>
                    <a:pt x="4523733" y="9880"/>
                  </a:cubicBezTo>
                  <a:cubicBezTo>
                    <a:pt x="4530058" y="16206"/>
                    <a:pt x="4533612" y="24786"/>
                    <a:pt x="4533612" y="33732"/>
                  </a:cubicBezTo>
                  <a:lnTo>
                    <a:pt x="4533612" y="2448011"/>
                  </a:lnTo>
                  <a:cubicBezTo>
                    <a:pt x="4533612" y="2456958"/>
                    <a:pt x="4530058" y="2465537"/>
                    <a:pt x="4523733" y="2471863"/>
                  </a:cubicBezTo>
                  <a:cubicBezTo>
                    <a:pt x="4517407" y="2478189"/>
                    <a:pt x="4508827" y="2481743"/>
                    <a:pt x="4499881" y="2481743"/>
                  </a:cubicBezTo>
                  <a:lnTo>
                    <a:pt x="33732" y="2481743"/>
                  </a:lnTo>
                  <a:cubicBezTo>
                    <a:pt x="15102" y="2481743"/>
                    <a:pt x="0" y="2466641"/>
                    <a:pt x="0" y="2448011"/>
                  </a:cubicBezTo>
                  <a:lnTo>
                    <a:pt x="0" y="33732"/>
                  </a:lnTo>
                  <a:cubicBezTo>
                    <a:pt x="0" y="24786"/>
                    <a:pt x="3554" y="16206"/>
                    <a:pt x="9880" y="9880"/>
                  </a:cubicBezTo>
                  <a:cubicBezTo>
                    <a:pt x="16206" y="3554"/>
                    <a:pt x="24786" y="0"/>
                    <a:pt x="33732" y="0"/>
                  </a:cubicBezTo>
                  <a:close/>
                </a:path>
              </a:pathLst>
            </a:custGeom>
            <a:solidFill>
              <a:srgbClr val="F5F3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1"/>
            <p:cNvSpPr txBox="1"/>
            <p:nvPr/>
          </p:nvSpPr>
          <p:spPr>
            <a:xfrm>
              <a:off x="0" y="-47625"/>
              <a:ext cx="4533612" cy="252936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01" name="Google Shape;101;p11"/>
          <p:cNvPicPr preferRelativeResize="0"/>
          <p:nvPr/>
        </p:nvPicPr>
        <p:blipFill>
          <a:blip r:embed="rId3">
            <a:alphaModFix/>
          </a:blip>
          <a:stretch>
            <a:fillRect/>
          </a:stretch>
        </p:blipFill>
        <p:spPr>
          <a:xfrm>
            <a:off x="1028696" y="1028696"/>
            <a:ext cx="346200" cy="1645969"/>
          </a:xfrm>
          <a:prstGeom prst="rect">
            <a:avLst/>
          </a:prstGeom>
          <a:noFill/>
          <a:ln>
            <a:noFill/>
          </a:ln>
        </p:spPr>
      </p:pic>
      <p:pic>
        <p:nvPicPr>
          <p:cNvPr id="102" name="Google Shape;102;p11"/>
          <p:cNvPicPr preferRelativeResize="0"/>
          <p:nvPr/>
        </p:nvPicPr>
        <p:blipFill>
          <a:blip r:embed="rId4">
            <a:alphaModFix/>
          </a:blip>
          <a:stretch>
            <a:fillRect/>
          </a:stretch>
        </p:blipFill>
        <p:spPr>
          <a:xfrm>
            <a:off x="15713750" y="8213775"/>
            <a:ext cx="1215400" cy="1072050"/>
          </a:xfrm>
          <a:prstGeom prst="rect">
            <a:avLst/>
          </a:prstGeom>
          <a:noFill/>
          <a:ln>
            <a:noFill/>
          </a:ln>
        </p:spPr>
      </p:pic>
      <p:pic>
        <p:nvPicPr>
          <p:cNvPr id="103" name="Google Shape;103;p11"/>
          <p:cNvPicPr preferRelativeResize="0"/>
          <p:nvPr/>
        </p:nvPicPr>
        <p:blipFill>
          <a:blip r:embed="rId5">
            <a:alphaModFix/>
          </a:blip>
          <a:stretch>
            <a:fillRect/>
          </a:stretch>
        </p:blipFill>
        <p:spPr>
          <a:xfrm>
            <a:off x="-972526" y="-1293879"/>
            <a:ext cx="10684125" cy="16030054"/>
          </a:xfrm>
          <a:prstGeom prst="rect">
            <a:avLst/>
          </a:prstGeom>
          <a:noFill/>
          <a:ln>
            <a:noFill/>
          </a:ln>
        </p:spPr>
      </p:pic>
      <p:sp>
        <p:nvSpPr>
          <p:cNvPr id="104" name="Google Shape;104;p11"/>
          <p:cNvSpPr txBox="1"/>
          <p:nvPr/>
        </p:nvSpPr>
        <p:spPr>
          <a:xfrm>
            <a:off x="8307144" y="2071296"/>
            <a:ext cx="8886900" cy="4164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11273" u="none" cap="none" strike="noStrike">
                <a:solidFill>
                  <a:srgbClr val="423D4C"/>
                </a:solidFill>
                <a:latin typeface="Signika"/>
                <a:ea typeface="Signika"/>
                <a:cs typeface="Signika"/>
                <a:sym typeface="Signika"/>
              </a:rPr>
              <a:t>Role of Media In Public Relations </a:t>
            </a:r>
            <a:endParaRPr/>
          </a:p>
        </p:txBody>
      </p:sp>
      <p:grpSp>
        <p:nvGrpSpPr>
          <p:cNvPr id="105" name="Google Shape;105;p11"/>
          <p:cNvGrpSpPr/>
          <p:nvPr/>
        </p:nvGrpSpPr>
        <p:grpSpPr>
          <a:xfrm>
            <a:off x="10130705" y="7165568"/>
            <a:ext cx="5239654" cy="1192576"/>
            <a:chOff x="0" y="-47625"/>
            <a:chExt cx="1994786" cy="454025"/>
          </a:xfrm>
        </p:grpSpPr>
        <p:sp>
          <p:nvSpPr>
            <p:cNvPr id="106" name="Google Shape;106;p11"/>
            <p:cNvSpPr/>
            <p:nvPr/>
          </p:nvSpPr>
          <p:spPr>
            <a:xfrm>
              <a:off x="0" y="0"/>
              <a:ext cx="1994786" cy="406400"/>
            </a:xfrm>
            <a:custGeom>
              <a:rect b="b" l="l" r="r" t="t"/>
              <a:pathLst>
                <a:path extrusionOk="0" h="406400" w="1994786">
                  <a:moveTo>
                    <a:pt x="1791586" y="0"/>
                  </a:moveTo>
                  <a:cubicBezTo>
                    <a:pt x="1903811" y="0"/>
                    <a:pt x="1994786" y="90976"/>
                    <a:pt x="1994786" y="203200"/>
                  </a:cubicBezTo>
                  <a:cubicBezTo>
                    <a:pt x="1994786" y="315424"/>
                    <a:pt x="1903811" y="406400"/>
                    <a:pt x="1791586"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CC472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1"/>
            <p:cNvSpPr txBox="1"/>
            <p:nvPr/>
          </p:nvSpPr>
          <p:spPr>
            <a:xfrm>
              <a:off x="0" y="-47625"/>
              <a:ext cx="1994786"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8" name="Google Shape;108;p11"/>
          <p:cNvSpPr txBox="1"/>
          <p:nvPr/>
        </p:nvSpPr>
        <p:spPr>
          <a:xfrm>
            <a:off x="9270240" y="7474836"/>
            <a:ext cx="6960584" cy="622936"/>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1" i="0" lang="en-US" sz="3599" u="none" cap="none" strike="noStrike">
                <a:solidFill>
                  <a:srgbClr val="CC4722"/>
                </a:solidFill>
                <a:latin typeface="Signika"/>
                <a:ea typeface="Signika"/>
                <a:cs typeface="Signika"/>
                <a:sym typeface="Signika"/>
              </a:rPr>
              <a:t> Presentation Slides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23D4C"/>
        </a:solidFill>
      </p:bgPr>
    </p:bg>
    <p:spTree>
      <p:nvGrpSpPr>
        <p:cNvPr id="300" name="Shape 300"/>
        <p:cNvGrpSpPr/>
        <p:nvPr/>
      </p:nvGrpSpPr>
      <p:grpSpPr>
        <a:xfrm>
          <a:off x="0" y="0"/>
          <a:ext cx="0" cy="0"/>
          <a:chOff x="0" y="0"/>
          <a:chExt cx="0" cy="0"/>
        </a:xfrm>
      </p:grpSpPr>
      <p:grpSp>
        <p:nvGrpSpPr>
          <p:cNvPr id="301" name="Google Shape;301;p20"/>
          <p:cNvGrpSpPr/>
          <p:nvPr/>
        </p:nvGrpSpPr>
        <p:grpSpPr>
          <a:xfrm>
            <a:off x="537220" y="-2644360"/>
            <a:ext cx="17213559" cy="8581670"/>
            <a:chOff x="0" y="-47625"/>
            <a:chExt cx="4533612" cy="2260193"/>
          </a:xfrm>
        </p:grpSpPr>
        <p:sp>
          <p:nvSpPr>
            <p:cNvPr id="302" name="Google Shape;302;p20"/>
            <p:cNvSpPr/>
            <p:nvPr/>
          </p:nvSpPr>
          <p:spPr>
            <a:xfrm>
              <a:off x="0" y="0"/>
              <a:ext cx="4533612" cy="2212568"/>
            </a:xfrm>
            <a:custGeom>
              <a:rect b="b" l="l" r="r" t="t"/>
              <a:pathLst>
                <a:path extrusionOk="0" h="2212568" w="4533612">
                  <a:moveTo>
                    <a:pt x="33732" y="0"/>
                  </a:moveTo>
                  <a:lnTo>
                    <a:pt x="4499881" y="0"/>
                  </a:lnTo>
                  <a:cubicBezTo>
                    <a:pt x="4508827" y="0"/>
                    <a:pt x="4517407" y="3554"/>
                    <a:pt x="4523733" y="9880"/>
                  </a:cubicBezTo>
                  <a:cubicBezTo>
                    <a:pt x="4530058" y="16206"/>
                    <a:pt x="4533612" y="24786"/>
                    <a:pt x="4533612" y="33732"/>
                  </a:cubicBezTo>
                  <a:lnTo>
                    <a:pt x="4533612" y="2178836"/>
                  </a:lnTo>
                  <a:cubicBezTo>
                    <a:pt x="4533612" y="2197466"/>
                    <a:pt x="4518510" y="2212568"/>
                    <a:pt x="4499881" y="2212568"/>
                  </a:cubicBezTo>
                  <a:lnTo>
                    <a:pt x="33732" y="2212568"/>
                  </a:lnTo>
                  <a:cubicBezTo>
                    <a:pt x="24786" y="2212568"/>
                    <a:pt x="16206" y="2209014"/>
                    <a:pt x="9880" y="2202688"/>
                  </a:cubicBezTo>
                  <a:cubicBezTo>
                    <a:pt x="3554" y="2196362"/>
                    <a:pt x="0" y="2187783"/>
                    <a:pt x="0" y="2178836"/>
                  </a:cubicBezTo>
                  <a:lnTo>
                    <a:pt x="0" y="33732"/>
                  </a:lnTo>
                  <a:cubicBezTo>
                    <a:pt x="0" y="24786"/>
                    <a:pt x="3554" y="16206"/>
                    <a:pt x="9880" y="9880"/>
                  </a:cubicBezTo>
                  <a:cubicBezTo>
                    <a:pt x="16206" y="3554"/>
                    <a:pt x="24786" y="0"/>
                    <a:pt x="33732" y="0"/>
                  </a:cubicBezTo>
                  <a:close/>
                </a:path>
              </a:pathLst>
            </a:custGeom>
            <a:solidFill>
              <a:srgbClr val="F5F3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0"/>
            <p:cNvSpPr txBox="1"/>
            <p:nvPr/>
          </p:nvSpPr>
          <p:spPr>
            <a:xfrm>
              <a:off x="0" y="-47625"/>
              <a:ext cx="4533612" cy="22601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4" name="Google Shape;304;p20"/>
          <p:cNvGrpSpPr/>
          <p:nvPr/>
        </p:nvGrpSpPr>
        <p:grpSpPr>
          <a:xfrm>
            <a:off x="14516299" y="4816543"/>
            <a:ext cx="1854721" cy="1854721"/>
            <a:chOff x="0" y="0"/>
            <a:chExt cx="812800" cy="812800"/>
          </a:xfrm>
        </p:grpSpPr>
        <p:sp>
          <p:nvSpPr>
            <p:cNvPr id="305" name="Google Shape;305;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23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7" name="Google Shape;307;p20"/>
          <p:cNvGrpSpPr/>
          <p:nvPr/>
        </p:nvGrpSpPr>
        <p:grpSpPr>
          <a:xfrm>
            <a:off x="6119112" y="4816543"/>
            <a:ext cx="1854721" cy="1854721"/>
            <a:chOff x="0" y="0"/>
            <a:chExt cx="812800" cy="812800"/>
          </a:xfrm>
        </p:grpSpPr>
        <p:sp>
          <p:nvSpPr>
            <p:cNvPr id="308" name="Google Shape;308;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23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0" name="Google Shape;310;p20"/>
          <p:cNvGrpSpPr/>
          <p:nvPr/>
        </p:nvGrpSpPr>
        <p:grpSpPr>
          <a:xfrm>
            <a:off x="1921328" y="4816543"/>
            <a:ext cx="1854721" cy="1854721"/>
            <a:chOff x="0" y="0"/>
            <a:chExt cx="812800" cy="812800"/>
          </a:xfrm>
        </p:grpSpPr>
        <p:sp>
          <p:nvSpPr>
            <p:cNvPr id="311" name="Google Shape;311;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23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13" name="Google Shape;313;p20"/>
          <p:cNvPicPr preferRelativeResize="0"/>
          <p:nvPr/>
        </p:nvPicPr>
        <p:blipFill rotWithShape="1">
          <a:blip r:embed="rId3">
            <a:alphaModFix/>
          </a:blip>
          <a:srcRect b="0" l="0" r="0" t="0"/>
          <a:stretch/>
        </p:blipFill>
        <p:spPr>
          <a:xfrm>
            <a:off x="1008878" y="3904092"/>
            <a:ext cx="3679621" cy="3679621"/>
          </a:xfrm>
          <a:prstGeom prst="rect">
            <a:avLst/>
          </a:prstGeom>
          <a:noFill/>
          <a:ln>
            <a:noFill/>
          </a:ln>
        </p:spPr>
      </p:pic>
      <p:pic>
        <p:nvPicPr>
          <p:cNvPr id="314" name="Google Shape;314;p20"/>
          <p:cNvPicPr preferRelativeResize="0"/>
          <p:nvPr/>
        </p:nvPicPr>
        <p:blipFill rotWithShape="1">
          <a:blip r:embed="rId4">
            <a:alphaModFix/>
          </a:blip>
          <a:srcRect b="0" l="0" r="0" t="0"/>
          <a:stretch/>
        </p:blipFill>
        <p:spPr>
          <a:xfrm>
            <a:off x="5206661" y="3904092"/>
            <a:ext cx="3679621" cy="3679621"/>
          </a:xfrm>
          <a:prstGeom prst="rect">
            <a:avLst/>
          </a:prstGeom>
          <a:noFill/>
          <a:ln>
            <a:noFill/>
          </a:ln>
        </p:spPr>
      </p:pic>
      <p:grpSp>
        <p:nvGrpSpPr>
          <p:cNvPr id="315" name="Google Shape;315;p20"/>
          <p:cNvGrpSpPr/>
          <p:nvPr/>
        </p:nvGrpSpPr>
        <p:grpSpPr>
          <a:xfrm>
            <a:off x="10315532" y="4816543"/>
            <a:ext cx="1854721" cy="1854721"/>
            <a:chOff x="0" y="0"/>
            <a:chExt cx="812800" cy="812800"/>
          </a:xfrm>
        </p:grpSpPr>
        <p:sp>
          <p:nvSpPr>
            <p:cNvPr id="316" name="Google Shape;31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23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18" name="Google Shape;318;p20"/>
          <p:cNvPicPr preferRelativeResize="0"/>
          <p:nvPr/>
        </p:nvPicPr>
        <p:blipFill rotWithShape="1">
          <a:blip r:embed="rId5">
            <a:alphaModFix/>
          </a:blip>
          <a:srcRect b="0" l="0" r="0" t="0"/>
          <a:stretch/>
        </p:blipFill>
        <p:spPr>
          <a:xfrm>
            <a:off x="9403081" y="3904092"/>
            <a:ext cx="3679621" cy="3679621"/>
          </a:xfrm>
          <a:prstGeom prst="rect">
            <a:avLst/>
          </a:prstGeom>
          <a:noFill/>
          <a:ln>
            <a:noFill/>
          </a:ln>
        </p:spPr>
      </p:pic>
      <p:pic>
        <p:nvPicPr>
          <p:cNvPr id="319" name="Google Shape;319;p20"/>
          <p:cNvPicPr preferRelativeResize="0"/>
          <p:nvPr/>
        </p:nvPicPr>
        <p:blipFill rotWithShape="1">
          <a:blip r:embed="rId6">
            <a:alphaModFix/>
          </a:blip>
          <a:srcRect b="0" l="0" r="0" t="0"/>
          <a:stretch/>
        </p:blipFill>
        <p:spPr>
          <a:xfrm>
            <a:off x="13599501" y="3904092"/>
            <a:ext cx="3679621" cy="3679621"/>
          </a:xfrm>
          <a:prstGeom prst="rect">
            <a:avLst/>
          </a:prstGeom>
          <a:noFill/>
          <a:ln>
            <a:noFill/>
          </a:ln>
        </p:spPr>
      </p:pic>
      <p:sp>
        <p:nvSpPr>
          <p:cNvPr id="320" name="Google Shape;320;p20"/>
          <p:cNvSpPr txBox="1"/>
          <p:nvPr/>
        </p:nvSpPr>
        <p:spPr>
          <a:xfrm>
            <a:off x="2988973" y="1028700"/>
            <a:ext cx="12310053"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423D4C"/>
                </a:solidFill>
                <a:latin typeface="Signika"/>
                <a:ea typeface="Signika"/>
                <a:cs typeface="Signika"/>
                <a:sym typeface="Signika"/>
              </a:rPr>
              <a:t>Statistical Information</a:t>
            </a:r>
            <a:endParaRPr/>
          </a:p>
        </p:txBody>
      </p:sp>
      <p:sp>
        <p:nvSpPr>
          <p:cNvPr id="321" name="Google Shape;321;p20"/>
          <p:cNvSpPr txBox="1"/>
          <p:nvPr/>
        </p:nvSpPr>
        <p:spPr>
          <a:xfrm>
            <a:off x="5253989" y="2562355"/>
            <a:ext cx="7780022"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Dosis"/>
                <a:ea typeface="Dosis"/>
                <a:cs typeface="Dosis"/>
                <a:sym typeface="Dosis"/>
              </a:rPr>
              <a:t>Elaborate on the featured statistic</a:t>
            </a:r>
            <a:endParaRPr/>
          </a:p>
        </p:txBody>
      </p:sp>
      <p:sp>
        <p:nvSpPr>
          <p:cNvPr id="322" name="Google Shape;322;p20"/>
          <p:cNvSpPr txBox="1"/>
          <p:nvPr/>
        </p:nvSpPr>
        <p:spPr>
          <a:xfrm>
            <a:off x="1422153" y="7611373"/>
            <a:ext cx="2853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Dosis"/>
                <a:ea typeface="Dosis"/>
                <a:cs typeface="Dosis"/>
                <a:sym typeface="Dosis"/>
              </a:rPr>
              <a:t>Elaborate on the featured statistic.</a:t>
            </a:r>
            <a:endParaRPr/>
          </a:p>
        </p:txBody>
      </p:sp>
      <p:sp>
        <p:nvSpPr>
          <p:cNvPr id="323" name="Google Shape;323;p20"/>
          <p:cNvSpPr txBox="1"/>
          <p:nvPr/>
        </p:nvSpPr>
        <p:spPr>
          <a:xfrm>
            <a:off x="5442904" y="7611373"/>
            <a:ext cx="2853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Dosis"/>
                <a:ea typeface="Dosis"/>
                <a:cs typeface="Dosis"/>
                <a:sym typeface="Dosis"/>
              </a:rPr>
              <a:t>Elaborate on the featured statistic.</a:t>
            </a:r>
            <a:endParaRPr/>
          </a:p>
        </p:txBody>
      </p:sp>
      <p:sp>
        <p:nvSpPr>
          <p:cNvPr id="324" name="Google Shape;324;p20"/>
          <p:cNvSpPr txBox="1"/>
          <p:nvPr/>
        </p:nvSpPr>
        <p:spPr>
          <a:xfrm>
            <a:off x="9709716" y="7611373"/>
            <a:ext cx="2853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Dosis"/>
                <a:ea typeface="Dosis"/>
                <a:cs typeface="Dosis"/>
                <a:sym typeface="Dosis"/>
              </a:rPr>
              <a:t>Elaborate on the featured statistic.</a:t>
            </a:r>
            <a:endParaRPr/>
          </a:p>
        </p:txBody>
      </p:sp>
      <p:sp>
        <p:nvSpPr>
          <p:cNvPr id="325" name="Google Shape;325;p20"/>
          <p:cNvSpPr txBox="1"/>
          <p:nvPr/>
        </p:nvSpPr>
        <p:spPr>
          <a:xfrm>
            <a:off x="14012776" y="7611373"/>
            <a:ext cx="2853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Dosis"/>
                <a:ea typeface="Dosis"/>
                <a:cs typeface="Dosis"/>
                <a:sym typeface="Dosis"/>
              </a:rPr>
              <a:t>Elaborate on the featured statistic.</a:t>
            </a:r>
            <a:endParaRPr/>
          </a:p>
        </p:txBody>
      </p:sp>
      <p:pic>
        <p:nvPicPr>
          <p:cNvPr id="326" name="Google Shape;326;p20"/>
          <p:cNvPicPr preferRelativeResize="0"/>
          <p:nvPr/>
        </p:nvPicPr>
        <p:blipFill>
          <a:blip r:embed="rId7">
            <a:alphaModFix/>
          </a:blip>
          <a:stretch>
            <a:fillRect/>
          </a:stretch>
        </p:blipFill>
        <p:spPr>
          <a:xfrm>
            <a:off x="537225" y="8282225"/>
            <a:ext cx="1335000" cy="1470250"/>
          </a:xfrm>
          <a:prstGeom prst="rect">
            <a:avLst/>
          </a:prstGeom>
          <a:noFill/>
          <a:ln>
            <a:noFill/>
          </a:ln>
        </p:spPr>
      </p:pic>
      <p:pic>
        <p:nvPicPr>
          <p:cNvPr id="327" name="Google Shape;327;p20"/>
          <p:cNvPicPr preferRelativeResize="0"/>
          <p:nvPr/>
        </p:nvPicPr>
        <p:blipFill>
          <a:blip r:embed="rId8">
            <a:alphaModFix/>
          </a:blip>
          <a:stretch>
            <a:fillRect/>
          </a:stretch>
        </p:blipFill>
        <p:spPr>
          <a:xfrm>
            <a:off x="16865855" y="1296878"/>
            <a:ext cx="346200" cy="165204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23D4C"/>
        </a:solidFill>
      </p:bgPr>
    </p:bg>
    <p:spTree>
      <p:nvGrpSpPr>
        <p:cNvPr id="331" name="Shape 331"/>
        <p:cNvGrpSpPr/>
        <p:nvPr/>
      </p:nvGrpSpPr>
      <p:grpSpPr>
        <a:xfrm>
          <a:off x="0" y="0"/>
          <a:ext cx="0" cy="0"/>
          <a:chOff x="0" y="0"/>
          <a:chExt cx="0" cy="0"/>
        </a:xfrm>
      </p:grpSpPr>
      <p:grpSp>
        <p:nvGrpSpPr>
          <p:cNvPr id="332" name="Google Shape;332;p21"/>
          <p:cNvGrpSpPr/>
          <p:nvPr/>
        </p:nvGrpSpPr>
        <p:grpSpPr>
          <a:xfrm>
            <a:off x="0" y="-705517"/>
            <a:ext cx="18288000" cy="8369279"/>
            <a:chOff x="0" y="-47625"/>
            <a:chExt cx="4816593" cy="2204254"/>
          </a:xfrm>
        </p:grpSpPr>
        <p:sp>
          <p:nvSpPr>
            <p:cNvPr id="333" name="Google Shape;333;p21"/>
            <p:cNvSpPr/>
            <p:nvPr/>
          </p:nvSpPr>
          <p:spPr>
            <a:xfrm>
              <a:off x="0" y="0"/>
              <a:ext cx="4816592" cy="2156629"/>
            </a:xfrm>
            <a:custGeom>
              <a:rect b="b" l="l" r="r" t="t"/>
              <a:pathLst>
                <a:path extrusionOk="0" h="2156629" w="4816592">
                  <a:moveTo>
                    <a:pt x="0" y="0"/>
                  </a:moveTo>
                  <a:lnTo>
                    <a:pt x="4816592" y="0"/>
                  </a:lnTo>
                  <a:lnTo>
                    <a:pt x="4816592" y="2156629"/>
                  </a:lnTo>
                  <a:lnTo>
                    <a:pt x="0" y="2156629"/>
                  </a:lnTo>
                  <a:close/>
                </a:path>
              </a:pathLst>
            </a:custGeom>
            <a:solidFill>
              <a:srgbClr val="CC4722"/>
            </a:solidFill>
            <a:ln>
              <a:noFill/>
            </a:ln>
          </p:spPr>
        </p:sp>
        <p:sp>
          <p:nvSpPr>
            <p:cNvPr id="334" name="Google Shape;334;p21"/>
            <p:cNvSpPr txBox="1"/>
            <p:nvPr/>
          </p:nvSpPr>
          <p:spPr>
            <a:xfrm>
              <a:off x="0" y="-47625"/>
              <a:ext cx="4816593" cy="220425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5" name="Google Shape;335;p21"/>
          <p:cNvGrpSpPr/>
          <p:nvPr/>
        </p:nvGrpSpPr>
        <p:grpSpPr>
          <a:xfrm>
            <a:off x="538482" y="2947750"/>
            <a:ext cx="17213559" cy="10039957"/>
            <a:chOff x="0" y="-47625"/>
            <a:chExt cx="4533612" cy="2644269"/>
          </a:xfrm>
        </p:grpSpPr>
        <p:sp>
          <p:nvSpPr>
            <p:cNvPr id="336" name="Google Shape;336;p21"/>
            <p:cNvSpPr/>
            <p:nvPr/>
          </p:nvSpPr>
          <p:spPr>
            <a:xfrm>
              <a:off x="0" y="0"/>
              <a:ext cx="4533612" cy="2596644"/>
            </a:xfrm>
            <a:custGeom>
              <a:rect b="b" l="l" r="r" t="t"/>
              <a:pathLst>
                <a:path extrusionOk="0" h="2596644" w="4533612">
                  <a:moveTo>
                    <a:pt x="33732" y="0"/>
                  </a:moveTo>
                  <a:lnTo>
                    <a:pt x="4499881" y="0"/>
                  </a:lnTo>
                  <a:cubicBezTo>
                    <a:pt x="4508827" y="0"/>
                    <a:pt x="4517407" y="3554"/>
                    <a:pt x="4523733" y="9880"/>
                  </a:cubicBezTo>
                  <a:cubicBezTo>
                    <a:pt x="4530058" y="16206"/>
                    <a:pt x="4533612" y="24786"/>
                    <a:pt x="4533612" y="33732"/>
                  </a:cubicBezTo>
                  <a:lnTo>
                    <a:pt x="4533612" y="2562912"/>
                  </a:lnTo>
                  <a:cubicBezTo>
                    <a:pt x="4533612" y="2581541"/>
                    <a:pt x="4518510" y="2596644"/>
                    <a:pt x="4499881" y="2596644"/>
                  </a:cubicBezTo>
                  <a:lnTo>
                    <a:pt x="33732" y="2596644"/>
                  </a:lnTo>
                  <a:cubicBezTo>
                    <a:pt x="24786" y="2596644"/>
                    <a:pt x="16206" y="2593090"/>
                    <a:pt x="9880" y="2586764"/>
                  </a:cubicBezTo>
                  <a:cubicBezTo>
                    <a:pt x="3554" y="2580438"/>
                    <a:pt x="0" y="2571858"/>
                    <a:pt x="0" y="2562912"/>
                  </a:cubicBezTo>
                  <a:lnTo>
                    <a:pt x="0" y="33732"/>
                  </a:lnTo>
                  <a:cubicBezTo>
                    <a:pt x="0" y="24786"/>
                    <a:pt x="3554" y="16206"/>
                    <a:pt x="9880" y="9880"/>
                  </a:cubicBezTo>
                  <a:cubicBezTo>
                    <a:pt x="16206" y="3554"/>
                    <a:pt x="24786" y="0"/>
                    <a:pt x="33732" y="0"/>
                  </a:cubicBezTo>
                  <a:close/>
                </a:path>
              </a:pathLst>
            </a:custGeom>
            <a:solidFill>
              <a:srgbClr val="F5F3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1"/>
            <p:cNvSpPr txBox="1"/>
            <p:nvPr/>
          </p:nvSpPr>
          <p:spPr>
            <a:xfrm>
              <a:off x="0" y="-47625"/>
              <a:ext cx="4533612" cy="26442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8" name="Google Shape;338;p21"/>
          <p:cNvGrpSpPr/>
          <p:nvPr/>
        </p:nvGrpSpPr>
        <p:grpSpPr>
          <a:xfrm>
            <a:off x="2395127" y="4952999"/>
            <a:ext cx="3707028" cy="4305301"/>
            <a:chOff x="0" y="-38100"/>
            <a:chExt cx="741403" cy="861057"/>
          </a:xfrm>
        </p:grpSpPr>
        <p:sp>
          <p:nvSpPr>
            <p:cNvPr id="339" name="Google Shape;339;p21"/>
            <p:cNvSpPr/>
            <p:nvPr/>
          </p:nvSpPr>
          <p:spPr>
            <a:xfrm>
              <a:off x="0" y="0"/>
              <a:ext cx="741403" cy="822957"/>
            </a:xfrm>
            <a:custGeom>
              <a:rect b="b" l="l" r="r" t="t"/>
              <a:pathLst>
                <a:path extrusionOk="0" h="822957" w="741403">
                  <a:moveTo>
                    <a:pt x="156633" y="0"/>
                  </a:moveTo>
                  <a:lnTo>
                    <a:pt x="584770" y="0"/>
                  </a:lnTo>
                  <a:cubicBezTo>
                    <a:pt x="671276" y="0"/>
                    <a:pt x="741403" y="70127"/>
                    <a:pt x="741403" y="156633"/>
                  </a:cubicBezTo>
                  <a:lnTo>
                    <a:pt x="741403" y="666324"/>
                  </a:lnTo>
                  <a:cubicBezTo>
                    <a:pt x="741403" y="707865"/>
                    <a:pt x="724901" y="747706"/>
                    <a:pt x="695526" y="777080"/>
                  </a:cubicBezTo>
                  <a:cubicBezTo>
                    <a:pt x="666152" y="806455"/>
                    <a:pt x="626311" y="822957"/>
                    <a:pt x="584770" y="822957"/>
                  </a:cubicBezTo>
                  <a:lnTo>
                    <a:pt x="156633" y="822957"/>
                  </a:lnTo>
                  <a:cubicBezTo>
                    <a:pt x="70127" y="822957"/>
                    <a:pt x="0" y="752830"/>
                    <a:pt x="0" y="666324"/>
                  </a:cubicBezTo>
                  <a:lnTo>
                    <a:pt x="0" y="156633"/>
                  </a:lnTo>
                  <a:cubicBezTo>
                    <a:pt x="0" y="70127"/>
                    <a:pt x="70127" y="0"/>
                    <a:pt x="156633" y="0"/>
                  </a:cubicBezTo>
                  <a:close/>
                </a:path>
              </a:pathLst>
            </a:custGeom>
            <a:solidFill>
              <a:srgbClr val="423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1"/>
            <p:cNvSpPr txBox="1"/>
            <p:nvPr/>
          </p:nvSpPr>
          <p:spPr>
            <a:xfrm>
              <a:off x="0" y="-38100"/>
              <a:ext cx="741403" cy="86105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1" name="Google Shape;341;p21"/>
          <p:cNvGrpSpPr/>
          <p:nvPr/>
        </p:nvGrpSpPr>
        <p:grpSpPr>
          <a:xfrm>
            <a:off x="7291747" y="4952999"/>
            <a:ext cx="3707028" cy="4305301"/>
            <a:chOff x="0" y="-38100"/>
            <a:chExt cx="741403" cy="861057"/>
          </a:xfrm>
        </p:grpSpPr>
        <p:sp>
          <p:nvSpPr>
            <p:cNvPr id="342" name="Google Shape;342;p21"/>
            <p:cNvSpPr/>
            <p:nvPr/>
          </p:nvSpPr>
          <p:spPr>
            <a:xfrm>
              <a:off x="0" y="0"/>
              <a:ext cx="741403" cy="822957"/>
            </a:xfrm>
            <a:custGeom>
              <a:rect b="b" l="l" r="r" t="t"/>
              <a:pathLst>
                <a:path extrusionOk="0" h="822957" w="741403">
                  <a:moveTo>
                    <a:pt x="156633" y="0"/>
                  </a:moveTo>
                  <a:lnTo>
                    <a:pt x="584770" y="0"/>
                  </a:lnTo>
                  <a:cubicBezTo>
                    <a:pt x="671276" y="0"/>
                    <a:pt x="741403" y="70127"/>
                    <a:pt x="741403" y="156633"/>
                  </a:cubicBezTo>
                  <a:lnTo>
                    <a:pt x="741403" y="666324"/>
                  </a:lnTo>
                  <a:cubicBezTo>
                    <a:pt x="741403" y="707865"/>
                    <a:pt x="724901" y="747706"/>
                    <a:pt x="695526" y="777080"/>
                  </a:cubicBezTo>
                  <a:cubicBezTo>
                    <a:pt x="666152" y="806455"/>
                    <a:pt x="626311" y="822957"/>
                    <a:pt x="584770" y="822957"/>
                  </a:cubicBezTo>
                  <a:lnTo>
                    <a:pt x="156633" y="822957"/>
                  </a:lnTo>
                  <a:cubicBezTo>
                    <a:pt x="70127" y="822957"/>
                    <a:pt x="0" y="752830"/>
                    <a:pt x="0" y="666324"/>
                  </a:cubicBezTo>
                  <a:lnTo>
                    <a:pt x="0" y="156633"/>
                  </a:lnTo>
                  <a:cubicBezTo>
                    <a:pt x="0" y="70127"/>
                    <a:pt x="70127" y="0"/>
                    <a:pt x="156633" y="0"/>
                  </a:cubicBezTo>
                  <a:close/>
                </a:path>
              </a:pathLst>
            </a:custGeom>
            <a:solidFill>
              <a:srgbClr val="423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1"/>
            <p:cNvSpPr txBox="1"/>
            <p:nvPr/>
          </p:nvSpPr>
          <p:spPr>
            <a:xfrm>
              <a:off x="0" y="-38100"/>
              <a:ext cx="741403" cy="86105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4" name="Google Shape;344;p21"/>
          <p:cNvGrpSpPr/>
          <p:nvPr/>
        </p:nvGrpSpPr>
        <p:grpSpPr>
          <a:xfrm>
            <a:off x="12185845" y="4952999"/>
            <a:ext cx="3707028" cy="4305301"/>
            <a:chOff x="0" y="-38100"/>
            <a:chExt cx="741403" cy="861057"/>
          </a:xfrm>
        </p:grpSpPr>
        <p:sp>
          <p:nvSpPr>
            <p:cNvPr id="345" name="Google Shape;345;p21"/>
            <p:cNvSpPr/>
            <p:nvPr/>
          </p:nvSpPr>
          <p:spPr>
            <a:xfrm>
              <a:off x="0" y="0"/>
              <a:ext cx="741403" cy="822957"/>
            </a:xfrm>
            <a:custGeom>
              <a:rect b="b" l="l" r="r" t="t"/>
              <a:pathLst>
                <a:path extrusionOk="0" h="822957" w="741403">
                  <a:moveTo>
                    <a:pt x="156633" y="0"/>
                  </a:moveTo>
                  <a:lnTo>
                    <a:pt x="584770" y="0"/>
                  </a:lnTo>
                  <a:cubicBezTo>
                    <a:pt x="671276" y="0"/>
                    <a:pt x="741403" y="70127"/>
                    <a:pt x="741403" y="156633"/>
                  </a:cubicBezTo>
                  <a:lnTo>
                    <a:pt x="741403" y="666324"/>
                  </a:lnTo>
                  <a:cubicBezTo>
                    <a:pt x="741403" y="707865"/>
                    <a:pt x="724901" y="747706"/>
                    <a:pt x="695526" y="777080"/>
                  </a:cubicBezTo>
                  <a:cubicBezTo>
                    <a:pt x="666152" y="806455"/>
                    <a:pt x="626311" y="822957"/>
                    <a:pt x="584770" y="822957"/>
                  </a:cubicBezTo>
                  <a:lnTo>
                    <a:pt x="156633" y="822957"/>
                  </a:lnTo>
                  <a:cubicBezTo>
                    <a:pt x="70127" y="822957"/>
                    <a:pt x="0" y="752830"/>
                    <a:pt x="0" y="666324"/>
                  </a:cubicBezTo>
                  <a:lnTo>
                    <a:pt x="0" y="156633"/>
                  </a:lnTo>
                  <a:cubicBezTo>
                    <a:pt x="0" y="70127"/>
                    <a:pt x="70127" y="0"/>
                    <a:pt x="156633" y="0"/>
                  </a:cubicBezTo>
                  <a:close/>
                </a:path>
              </a:pathLst>
            </a:custGeom>
            <a:solidFill>
              <a:srgbClr val="423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1"/>
            <p:cNvSpPr txBox="1"/>
            <p:nvPr/>
          </p:nvSpPr>
          <p:spPr>
            <a:xfrm>
              <a:off x="0" y="-38100"/>
              <a:ext cx="741403" cy="86105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7" name="Google Shape;347;p21"/>
          <p:cNvGrpSpPr/>
          <p:nvPr/>
        </p:nvGrpSpPr>
        <p:grpSpPr>
          <a:xfrm>
            <a:off x="2689320" y="3396510"/>
            <a:ext cx="3118643" cy="3118643"/>
            <a:chOff x="0" y="0"/>
            <a:chExt cx="812800" cy="812800"/>
          </a:xfrm>
        </p:grpSpPr>
        <p:sp>
          <p:nvSpPr>
            <p:cNvPr id="348" name="Google Shape;348;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C4722"/>
            </a:solidFill>
            <a:ln cap="sq" cmpd="sng" w="38100">
              <a:solidFill>
                <a:srgbClr val="CC472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0" name="Google Shape;350;p21"/>
          <p:cNvGrpSpPr/>
          <p:nvPr/>
        </p:nvGrpSpPr>
        <p:grpSpPr>
          <a:xfrm>
            <a:off x="7585940" y="3396510"/>
            <a:ext cx="3118643" cy="3118643"/>
            <a:chOff x="0" y="0"/>
            <a:chExt cx="812800" cy="812800"/>
          </a:xfrm>
        </p:grpSpPr>
        <p:sp>
          <p:nvSpPr>
            <p:cNvPr id="351" name="Google Shape;35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C4722"/>
            </a:solidFill>
            <a:ln cap="sq" cmpd="sng" w="38100">
              <a:solidFill>
                <a:srgbClr val="CC472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3" name="Google Shape;353;p21"/>
          <p:cNvGrpSpPr/>
          <p:nvPr/>
        </p:nvGrpSpPr>
        <p:grpSpPr>
          <a:xfrm>
            <a:off x="12480038" y="3396510"/>
            <a:ext cx="3118643" cy="3118643"/>
            <a:chOff x="0" y="0"/>
            <a:chExt cx="812800" cy="812800"/>
          </a:xfrm>
        </p:grpSpPr>
        <p:sp>
          <p:nvSpPr>
            <p:cNvPr id="354" name="Google Shape;35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C4722"/>
            </a:solidFill>
            <a:ln cap="sq" cmpd="sng" w="38100">
              <a:solidFill>
                <a:srgbClr val="CC472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56" name="Google Shape;356;p21"/>
          <p:cNvPicPr preferRelativeResize="0"/>
          <p:nvPr/>
        </p:nvPicPr>
        <p:blipFill>
          <a:blip r:embed="rId3">
            <a:alphaModFix/>
          </a:blip>
          <a:stretch>
            <a:fillRect/>
          </a:stretch>
        </p:blipFill>
        <p:spPr>
          <a:xfrm>
            <a:off x="12741225" y="3620425"/>
            <a:ext cx="2623175" cy="2623175"/>
          </a:xfrm>
          <a:prstGeom prst="rect">
            <a:avLst/>
          </a:prstGeom>
          <a:noFill/>
          <a:ln>
            <a:noFill/>
          </a:ln>
        </p:spPr>
      </p:pic>
      <p:pic>
        <p:nvPicPr>
          <p:cNvPr id="357" name="Google Shape;357;p21"/>
          <p:cNvPicPr preferRelativeResize="0"/>
          <p:nvPr/>
        </p:nvPicPr>
        <p:blipFill>
          <a:blip r:embed="rId4">
            <a:alphaModFix/>
          </a:blip>
          <a:stretch>
            <a:fillRect/>
          </a:stretch>
        </p:blipFill>
        <p:spPr>
          <a:xfrm>
            <a:off x="7832426" y="3633875"/>
            <a:ext cx="2685925" cy="2685925"/>
          </a:xfrm>
          <a:prstGeom prst="rect">
            <a:avLst/>
          </a:prstGeom>
          <a:noFill/>
          <a:ln>
            <a:noFill/>
          </a:ln>
        </p:spPr>
      </p:pic>
      <p:pic>
        <p:nvPicPr>
          <p:cNvPr id="358" name="Google Shape;358;p21"/>
          <p:cNvPicPr preferRelativeResize="0"/>
          <p:nvPr/>
        </p:nvPicPr>
        <p:blipFill>
          <a:blip r:embed="rId5">
            <a:alphaModFix/>
          </a:blip>
          <a:stretch>
            <a:fillRect/>
          </a:stretch>
        </p:blipFill>
        <p:spPr>
          <a:xfrm>
            <a:off x="2939550" y="3581500"/>
            <a:ext cx="2685925" cy="2685925"/>
          </a:xfrm>
          <a:prstGeom prst="rect">
            <a:avLst/>
          </a:prstGeom>
          <a:noFill/>
          <a:ln>
            <a:noFill/>
          </a:ln>
        </p:spPr>
      </p:pic>
      <p:sp>
        <p:nvSpPr>
          <p:cNvPr id="359" name="Google Shape;359;p21"/>
          <p:cNvSpPr txBox="1"/>
          <p:nvPr/>
        </p:nvSpPr>
        <p:spPr>
          <a:xfrm>
            <a:off x="5381803" y="1028700"/>
            <a:ext cx="7524393"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5F3DA"/>
                </a:solidFill>
                <a:latin typeface="Signika"/>
                <a:ea typeface="Signika"/>
                <a:cs typeface="Signika"/>
                <a:sym typeface="Signika"/>
              </a:rPr>
              <a:t>Meet Our Team</a:t>
            </a:r>
            <a:endParaRPr/>
          </a:p>
        </p:txBody>
      </p:sp>
      <p:sp>
        <p:nvSpPr>
          <p:cNvPr id="360" name="Google Shape;360;p21"/>
          <p:cNvSpPr txBox="1"/>
          <p:nvPr/>
        </p:nvSpPr>
        <p:spPr>
          <a:xfrm>
            <a:off x="2595604" y="6903576"/>
            <a:ext cx="3306074"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FFFF"/>
                </a:solidFill>
                <a:latin typeface="Cabin"/>
                <a:ea typeface="Cabin"/>
                <a:cs typeface="Cabin"/>
                <a:sym typeface="Cabin"/>
              </a:rPr>
              <a:t>Jane Doe</a:t>
            </a:r>
            <a:endParaRPr/>
          </a:p>
        </p:txBody>
      </p:sp>
      <p:sp>
        <p:nvSpPr>
          <p:cNvPr id="361" name="Google Shape;361;p21"/>
          <p:cNvSpPr txBox="1"/>
          <p:nvPr/>
        </p:nvSpPr>
        <p:spPr>
          <a:xfrm>
            <a:off x="2695907" y="7621897"/>
            <a:ext cx="31056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Dosis"/>
                <a:ea typeface="Dosis"/>
                <a:cs typeface="Dosis"/>
                <a:sym typeface="Dosis"/>
              </a:rPr>
              <a:t>Elaborate on what you want to discuss. </a:t>
            </a:r>
            <a:endParaRPr/>
          </a:p>
        </p:txBody>
      </p:sp>
      <p:sp>
        <p:nvSpPr>
          <p:cNvPr id="362" name="Google Shape;362;p21"/>
          <p:cNvSpPr txBox="1"/>
          <p:nvPr/>
        </p:nvSpPr>
        <p:spPr>
          <a:xfrm>
            <a:off x="7492224" y="6903576"/>
            <a:ext cx="3306074"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FFFF"/>
                </a:solidFill>
                <a:latin typeface="Cabin"/>
                <a:ea typeface="Cabin"/>
                <a:cs typeface="Cabin"/>
                <a:sym typeface="Cabin"/>
              </a:rPr>
              <a:t>John Doe</a:t>
            </a:r>
            <a:endParaRPr/>
          </a:p>
        </p:txBody>
      </p:sp>
      <p:sp>
        <p:nvSpPr>
          <p:cNvPr id="363" name="Google Shape;363;p21"/>
          <p:cNvSpPr txBox="1"/>
          <p:nvPr/>
        </p:nvSpPr>
        <p:spPr>
          <a:xfrm>
            <a:off x="7539075" y="7616125"/>
            <a:ext cx="31056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Dosis"/>
                <a:ea typeface="Dosis"/>
                <a:cs typeface="Dosis"/>
                <a:sym typeface="Dosis"/>
              </a:rPr>
              <a:t>Elaborate on what you want to discuss. </a:t>
            </a:r>
            <a:endParaRPr/>
          </a:p>
        </p:txBody>
      </p:sp>
      <p:sp>
        <p:nvSpPr>
          <p:cNvPr id="364" name="Google Shape;364;p21"/>
          <p:cNvSpPr txBox="1"/>
          <p:nvPr/>
        </p:nvSpPr>
        <p:spPr>
          <a:xfrm>
            <a:off x="12386322" y="6903576"/>
            <a:ext cx="3306074"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FFFF"/>
                </a:solidFill>
                <a:latin typeface="Cabin"/>
                <a:ea typeface="Cabin"/>
                <a:cs typeface="Cabin"/>
                <a:sym typeface="Cabin"/>
              </a:rPr>
              <a:t>Mary Smith</a:t>
            </a:r>
            <a:endParaRPr/>
          </a:p>
        </p:txBody>
      </p:sp>
      <p:sp>
        <p:nvSpPr>
          <p:cNvPr id="365" name="Google Shape;365;p21"/>
          <p:cNvSpPr txBox="1"/>
          <p:nvPr/>
        </p:nvSpPr>
        <p:spPr>
          <a:xfrm>
            <a:off x="12433175" y="7616125"/>
            <a:ext cx="31056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Dosis"/>
                <a:ea typeface="Dosis"/>
                <a:cs typeface="Dosis"/>
                <a:sym typeface="Dosis"/>
              </a:rPr>
              <a:t>Elaborate on what you want to discuss. </a:t>
            </a:r>
            <a:endParaRPr/>
          </a:p>
        </p:txBody>
      </p:sp>
      <p:pic>
        <p:nvPicPr>
          <p:cNvPr id="366" name="Google Shape;366;p21"/>
          <p:cNvPicPr preferRelativeResize="0"/>
          <p:nvPr/>
        </p:nvPicPr>
        <p:blipFill>
          <a:blip r:embed="rId6">
            <a:alphaModFix/>
          </a:blip>
          <a:stretch>
            <a:fillRect/>
          </a:stretch>
        </p:blipFill>
        <p:spPr>
          <a:xfrm>
            <a:off x="1203968" y="1192221"/>
            <a:ext cx="1191154" cy="1044550"/>
          </a:xfrm>
          <a:prstGeom prst="rect">
            <a:avLst/>
          </a:prstGeom>
          <a:noFill/>
          <a:ln>
            <a:noFill/>
          </a:ln>
        </p:spPr>
      </p:pic>
      <p:pic>
        <p:nvPicPr>
          <p:cNvPr id="367" name="Google Shape;367;p21"/>
          <p:cNvPicPr preferRelativeResize="0"/>
          <p:nvPr/>
        </p:nvPicPr>
        <p:blipFill>
          <a:blip r:embed="rId7">
            <a:alphaModFix/>
          </a:blip>
          <a:stretch>
            <a:fillRect/>
          </a:stretch>
        </p:blipFill>
        <p:spPr>
          <a:xfrm>
            <a:off x="11966000" y="8802700"/>
            <a:ext cx="703155" cy="708775"/>
          </a:xfrm>
          <a:prstGeom prst="rect">
            <a:avLst/>
          </a:prstGeom>
          <a:noFill/>
          <a:ln>
            <a:noFill/>
          </a:ln>
        </p:spPr>
      </p:pic>
      <p:pic>
        <p:nvPicPr>
          <p:cNvPr id="368" name="Google Shape;368;p21"/>
          <p:cNvPicPr preferRelativeResize="0"/>
          <p:nvPr/>
        </p:nvPicPr>
        <p:blipFill>
          <a:blip r:embed="rId8">
            <a:alphaModFix/>
          </a:blip>
          <a:stretch>
            <a:fillRect/>
          </a:stretch>
        </p:blipFill>
        <p:spPr>
          <a:xfrm>
            <a:off x="16657425" y="2722168"/>
            <a:ext cx="621525" cy="70683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23D4C"/>
        </a:solidFill>
      </p:bgPr>
    </p:bg>
    <p:spTree>
      <p:nvGrpSpPr>
        <p:cNvPr id="372" name="Shape 372"/>
        <p:cNvGrpSpPr/>
        <p:nvPr/>
      </p:nvGrpSpPr>
      <p:grpSpPr>
        <a:xfrm>
          <a:off x="0" y="0"/>
          <a:ext cx="0" cy="0"/>
          <a:chOff x="0" y="0"/>
          <a:chExt cx="0" cy="0"/>
        </a:xfrm>
      </p:grpSpPr>
      <p:grpSp>
        <p:nvGrpSpPr>
          <p:cNvPr id="373" name="Google Shape;373;p22"/>
          <p:cNvGrpSpPr/>
          <p:nvPr/>
        </p:nvGrpSpPr>
        <p:grpSpPr>
          <a:xfrm>
            <a:off x="6994324" y="-180826"/>
            <a:ext cx="11293676" cy="10467826"/>
            <a:chOff x="0" y="-47625"/>
            <a:chExt cx="2974466" cy="2756958"/>
          </a:xfrm>
        </p:grpSpPr>
        <p:sp>
          <p:nvSpPr>
            <p:cNvPr id="374" name="Google Shape;374;p22"/>
            <p:cNvSpPr/>
            <p:nvPr/>
          </p:nvSpPr>
          <p:spPr>
            <a:xfrm>
              <a:off x="0" y="0"/>
              <a:ext cx="2974466" cy="2709333"/>
            </a:xfrm>
            <a:custGeom>
              <a:rect b="b" l="l" r="r" t="t"/>
              <a:pathLst>
                <a:path extrusionOk="0" h="2709333" w="2974466">
                  <a:moveTo>
                    <a:pt x="0" y="0"/>
                  </a:moveTo>
                  <a:lnTo>
                    <a:pt x="2974466" y="0"/>
                  </a:lnTo>
                  <a:lnTo>
                    <a:pt x="2974466" y="2709333"/>
                  </a:lnTo>
                  <a:lnTo>
                    <a:pt x="0" y="2709333"/>
                  </a:lnTo>
                  <a:close/>
                </a:path>
              </a:pathLst>
            </a:custGeom>
            <a:solidFill>
              <a:srgbClr val="CC4722"/>
            </a:solidFill>
            <a:ln>
              <a:noFill/>
            </a:ln>
          </p:spPr>
        </p:sp>
        <p:sp>
          <p:nvSpPr>
            <p:cNvPr id="375" name="Google Shape;375;p22"/>
            <p:cNvSpPr txBox="1"/>
            <p:nvPr/>
          </p:nvSpPr>
          <p:spPr>
            <a:xfrm>
              <a:off x="0" y="-47625"/>
              <a:ext cx="2974466"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76" name="Google Shape;376;p22"/>
          <p:cNvPicPr preferRelativeResize="0"/>
          <p:nvPr/>
        </p:nvPicPr>
        <p:blipFill>
          <a:blip r:embed="rId3">
            <a:alphaModFix/>
          </a:blip>
          <a:stretch>
            <a:fillRect/>
          </a:stretch>
        </p:blipFill>
        <p:spPr>
          <a:xfrm>
            <a:off x="11204025" y="1028683"/>
            <a:ext cx="6055274" cy="7915191"/>
          </a:xfrm>
          <a:prstGeom prst="rect">
            <a:avLst/>
          </a:prstGeom>
          <a:noFill/>
          <a:ln>
            <a:noFill/>
          </a:ln>
        </p:spPr>
      </p:pic>
      <p:grpSp>
        <p:nvGrpSpPr>
          <p:cNvPr id="377" name="Google Shape;377;p22"/>
          <p:cNvGrpSpPr/>
          <p:nvPr/>
        </p:nvGrpSpPr>
        <p:grpSpPr>
          <a:xfrm>
            <a:off x="527016" y="1165798"/>
            <a:ext cx="9855894" cy="5524831"/>
            <a:chOff x="0" y="-47625"/>
            <a:chExt cx="2595791" cy="1455099"/>
          </a:xfrm>
        </p:grpSpPr>
        <p:sp>
          <p:nvSpPr>
            <p:cNvPr id="378" name="Google Shape;378;p22"/>
            <p:cNvSpPr/>
            <p:nvPr/>
          </p:nvSpPr>
          <p:spPr>
            <a:xfrm>
              <a:off x="0" y="0"/>
              <a:ext cx="2595791" cy="1407474"/>
            </a:xfrm>
            <a:custGeom>
              <a:rect b="b" l="l" r="r" t="t"/>
              <a:pathLst>
                <a:path extrusionOk="0" h="1407474" w="2595791">
                  <a:moveTo>
                    <a:pt x="58913" y="0"/>
                  </a:moveTo>
                  <a:lnTo>
                    <a:pt x="2536878" y="0"/>
                  </a:lnTo>
                  <a:cubicBezTo>
                    <a:pt x="2569414" y="0"/>
                    <a:pt x="2595791" y="26376"/>
                    <a:pt x="2595791" y="58913"/>
                  </a:cubicBezTo>
                  <a:lnTo>
                    <a:pt x="2595791" y="1348561"/>
                  </a:lnTo>
                  <a:cubicBezTo>
                    <a:pt x="2595791" y="1381098"/>
                    <a:pt x="2569414" y="1407474"/>
                    <a:pt x="2536878" y="1407474"/>
                  </a:cubicBezTo>
                  <a:lnTo>
                    <a:pt x="58913" y="1407474"/>
                  </a:lnTo>
                  <a:cubicBezTo>
                    <a:pt x="26376" y="1407474"/>
                    <a:pt x="0" y="1381098"/>
                    <a:pt x="0" y="1348561"/>
                  </a:cubicBezTo>
                  <a:lnTo>
                    <a:pt x="0" y="58913"/>
                  </a:lnTo>
                  <a:cubicBezTo>
                    <a:pt x="0" y="26376"/>
                    <a:pt x="26376" y="0"/>
                    <a:pt x="58913" y="0"/>
                  </a:cubicBezTo>
                  <a:close/>
                </a:path>
              </a:pathLst>
            </a:custGeom>
            <a:solidFill>
              <a:srgbClr val="F5F3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2"/>
            <p:cNvSpPr txBox="1"/>
            <p:nvPr/>
          </p:nvSpPr>
          <p:spPr>
            <a:xfrm>
              <a:off x="0" y="-47625"/>
              <a:ext cx="2595791" cy="145509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0" name="Google Shape;380;p22"/>
          <p:cNvSpPr txBox="1"/>
          <p:nvPr/>
        </p:nvSpPr>
        <p:spPr>
          <a:xfrm>
            <a:off x="1341612" y="4032278"/>
            <a:ext cx="8226701"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423D4C"/>
                </a:solidFill>
                <a:latin typeface="Signika"/>
                <a:ea typeface="Signika"/>
                <a:cs typeface="Signika"/>
                <a:sym typeface="Signika"/>
              </a:rPr>
              <a:t>About Us</a:t>
            </a:r>
            <a:endParaRPr/>
          </a:p>
        </p:txBody>
      </p:sp>
      <p:sp>
        <p:nvSpPr>
          <p:cNvPr id="381" name="Google Shape;381;p22"/>
          <p:cNvSpPr txBox="1"/>
          <p:nvPr/>
        </p:nvSpPr>
        <p:spPr>
          <a:xfrm>
            <a:off x="2429482" y="5518178"/>
            <a:ext cx="6050961"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Dosis"/>
                <a:ea typeface="Dosis"/>
                <a:cs typeface="Dosis"/>
                <a:sym typeface="Dosis"/>
              </a:rPr>
              <a:t>Elaborate on what you want to discuss. </a:t>
            </a:r>
            <a:endParaRPr/>
          </a:p>
        </p:txBody>
      </p:sp>
      <p:sp>
        <p:nvSpPr>
          <p:cNvPr id="382" name="Google Shape;382;p22"/>
          <p:cNvSpPr txBox="1"/>
          <p:nvPr/>
        </p:nvSpPr>
        <p:spPr>
          <a:xfrm>
            <a:off x="4950138" y="1460528"/>
            <a:ext cx="1009650" cy="25717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0" u="none" cap="none" strike="noStrike">
                <a:solidFill>
                  <a:srgbClr val="423D4C"/>
                </a:solidFill>
                <a:latin typeface="Signika"/>
                <a:ea typeface="Signika"/>
                <a:cs typeface="Signika"/>
                <a:sym typeface="Signika"/>
              </a:rPr>
              <a:t>3</a:t>
            </a:r>
            <a:endParaRPr/>
          </a:p>
        </p:txBody>
      </p:sp>
      <p:pic>
        <p:nvPicPr>
          <p:cNvPr id="383" name="Google Shape;383;p22"/>
          <p:cNvPicPr preferRelativeResize="0"/>
          <p:nvPr/>
        </p:nvPicPr>
        <p:blipFill>
          <a:blip r:embed="rId4">
            <a:alphaModFix/>
          </a:blip>
          <a:stretch>
            <a:fillRect/>
          </a:stretch>
        </p:blipFill>
        <p:spPr>
          <a:xfrm>
            <a:off x="10433300" y="8093775"/>
            <a:ext cx="1251475" cy="735093"/>
          </a:xfrm>
          <a:prstGeom prst="rect">
            <a:avLst/>
          </a:prstGeom>
          <a:noFill/>
          <a:ln>
            <a:noFill/>
          </a:ln>
        </p:spPr>
      </p:pic>
      <p:pic>
        <p:nvPicPr>
          <p:cNvPr id="384" name="Google Shape;384;p22"/>
          <p:cNvPicPr preferRelativeResize="0"/>
          <p:nvPr/>
        </p:nvPicPr>
        <p:blipFill>
          <a:blip r:embed="rId5">
            <a:alphaModFix/>
          </a:blip>
          <a:stretch>
            <a:fillRect/>
          </a:stretch>
        </p:blipFill>
        <p:spPr>
          <a:xfrm>
            <a:off x="1120875" y="2055875"/>
            <a:ext cx="840625" cy="834525"/>
          </a:xfrm>
          <a:prstGeom prst="rect">
            <a:avLst/>
          </a:prstGeom>
          <a:noFill/>
          <a:ln>
            <a:noFill/>
          </a:ln>
        </p:spPr>
      </p:pic>
      <p:pic>
        <p:nvPicPr>
          <p:cNvPr id="385" name="Google Shape;385;p22"/>
          <p:cNvPicPr preferRelativeResize="0"/>
          <p:nvPr/>
        </p:nvPicPr>
        <p:blipFill>
          <a:blip r:embed="rId6">
            <a:alphaModFix/>
          </a:blip>
          <a:stretch>
            <a:fillRect/>
          </a:stretch>
        </p:blipFill>
        <p:spPr>
          <a:xfrm>
            <a:off x="16633525" y="1649291"/>
            <a:ext cx="346175" cy="165193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23D4C"/>
        </a:solidFill>
      </p:bgPr>
    </p:bg>
    <p:spTree>
      <p:nvGrpSpPr>
        <p:cNvPr id="389" name="Shape 389"/>
        <p:cNvGrpSpPr/>
        <p:nvPr/>
      </p:nvGrpSpPr>
      <p:grpSpPr>
        <a:xfrm>
          <a:off x="0" y="0"/>
          <a:ext cx="0" cy="0"/>
          <a:chOff x="0" y="0"/>
          <a:chExt cx="0" cy="0"/>
        </a:xfrm>
      </p:grpSpPr>
      <p:grpSp>
        <p:nvGrpSpPr>
          <p:cNvPr id="390" name="Google Shape;390;p23"/>
          <p:cNvGrpSpPr/>
          <p:nvPr/>
        </p:nvGrpSpPr>
        <p:grpSpPr>
          <a:xfrm>
            <a:off x="-806574" y="-180826"/>
            <a:ext cx="3903072" cy="10467826"/>
            <a:chOff x="0" y="-47625"/>
            <a:chExt cx="1027970" cy="2756958"/>
          </a:xfrm>
        </p:grpSpPr>
        <p:sp>
          <p:nvSpPr>
            <p:cNvPr id="391" name="Google Shape;391;p23"/>
            <p:cNvSpPr/>
            <p:nvPr/>
          </p:nvSpPr>
          <p:spPr>
            <a:xfrm>
              <a:off x="0" y="0"/>
              <a:ext cx="1027970" cy="2709333"/>
            </a:xfrm>
            <a:custGeom>
              <a:rect b="b" l="l" r="r" t="t"/>
              <a:pathLst>
                <a:path extrusionOk="0" h="2709333" w="1027970">
                  <a:moveTo>
                    <a:pt x="148766" y="0"/>
                  </a:moveTo>
                  <a:lnTo>
                    <a:pt x="879204" y="0"/>
                  </a:lnTo>
                  <a:cubicBezTo>
                    <a:pt x="961365" y="0"/>
                    <a:pt x="1027970" y="66605"/>
                    <a:pt x="1027970" y="148766"/>
                  </a:cubicBezTo>
                  <a:lnTo>
                    <a:pt x="1027970" y="2560567"/>
                  </a:lnTo>
                  <a:cubicBezTo>
                    <a:pt x="1027970" y="2600022"/>
                    <a:pt x="1012296" y="2637862"/>
                    <a:pt x="984397" y="2665761"/>
                  </a:cubicBezTo>
                  <a:cubicBezTo>
                    <a:pt x="956498" y="2693660"/>
                    <a:pt x="918659" y="2709333"/>
                    <a:pt x="879204" y="2709333"/>
                  </a:cubicBezTo>
                  <a:lnTo>
                    <a:pt x="148766" y="2709333"/>
                  </a:lnTo>
                  <a:cubicBezTo>
                    <a:pt x="66605" y="2709333"/>
                    <a:pt x="0" y="2642728"/>
                    <a:pt x="0" y="2560567"/>
                  </a:cubicBezTo>
                  <a:lnTo>
                    <a:pt x="0" y="148766"/>
                  </a:lnTo>
                  <a:cubicBezTo>
                    <a:pt x="0" y="109311"/>
                    <a:pt x="15674" y="71472"/>
                    <a:pt x="43573" y="43573"/>
                  </a:cubicBezTo>
                  <a:cubicBezTo>
                    <a:pt x="71472" y="15674"/>
                    <a:pt x="109311" y="0"/>
                    <a:pt x="148766" y="0"/>
                  </a:cubicBezTo>
                  <a:close/>
                </a:path>
              </a:pathLst>
            </a:custGeom>
            <a:solidFill>
              <a:srgbClr val="CC47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3"/>
            <p:cNvSpPr txBox="1"/>
            <p:nvPr/>
          </p:nvSpPr>
          <p:spPr>
            <a:xfrm>
              <a:off x="0" y="-47625"/>
              <a:ext cx="1027970"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3" name="Google Shape;393;p23"/>
          <p:cNvGrpSpPr/>
          <p:nvPr/>
        </p:nvGrpSpPr>
        <p:grpSpPr>
          <a:xfrm>
            <a:off x="1144962" y="1273011"/>
            <a:ext cx="5893199" cy="8195085"/>
            <a:chOff x="0" y="-47625"/>
            <a:chExt cx="1552108" cy="2158362"/>
          </a:xfrm>
        </p:grpSpPr>
        <p:sp>
          <p:nvSpPr>
            <p:cNvPr id="394" name="Google Shape;394;p23"/>
            <p:cNvSpPr/>
            <p:nvPr/>
          </p:nvSpPr>
          <p:spPr>
            <a:xfrm>
              <a:off x="0" y="0"/>
              <a:ext cx="1552108" cy="2110736"/>
            </a:xfrm>
            <a:custGeom>
              <a:rect b="b" l="l" r="r" t="t"/>
              <a:pathLst>
                <a:path extrusionOk="0" h="2110736" w="1552108">
                  <a:moveTo>
                    <a:pt x="98528" y="0"/>
                  </a:moveTo>
                  <a:lnTo>
                    <a:pt x="1453579" y="0"/>
                  </a:lnTo>
                  <a:cubicBezTo>
                    <a:pt x="1507995" y="0"/>
                    <a:pt x="1552108" y="44113"/>
                    <a:pt x="1552108" y="98528"/>
                  </a:cubicBezTo>
                  <a:lnTo>
                    <a:pt x="1552108" y="2012208"/>
                  </a:lnTo>
                  <a:cubicBezTo>
                    <a:pt x="1552108" y="2066624"/>
                    <a:pt x="1507995" y="2110736"/>
                    <a:pt x="1453579" y="2110736"/>
                  </a:cubicBezTo>
                  <a:lnTo>
                    <a:pt x="98528" y="2110736"/>
                  </a:lnTo>
                  <a:cubicBezTo>
                    <a:pt x="44113" y="2110736"/>
                    <a:pt x="0" y="2066624"/>
                    <a:pt x="0" y="2012208"/>
                  </a:cubicBezTo>
                  <a:lnTo>
                    <a:pt x="0" y="98528"/>
                  </a:lnTo>
                  <a:cubicBezTo>
                    <a:pt x="0" y="44113"/>
                    <a:pt x="44113" y="0"/>
                    <a:pt x="98528" y="0"/>
                  </a:cubicBezTo>
                  <a:close/>
                </a:path>
              </a:pathLst>
            </a:custGeom>
            <a:solidFill>
              <a:srgbClr val="F5F3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3"/>
            <p:cNvSpPr txBox="1"/>
            <p:nvPr/>
          </p:nvSpPr>
          <p:spPr>
            <a:xfrm>
              <a:off x="0" y="-47625"/>
              <a:ext cx="1552108" cy="215836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96" name="Google Shape;396;p23"/>
          <p:cNvPicPr preferRelativeResize="0"/>
          <p:nvPr/>
        </p:nvPicPr>
        <p:blipFill>
          <a:blip r:embed="rId3">
            <a:alphaModFix/>
          </a:blip>
          <a:stretch>
            <a:fillRect/>
          </a:stretch>
        </p:blipFill>
        <p:spPr>
          <a:xfrm>
            <a:off x="1651891" y="1888212"/>
            <a:ext cx="4879326" cy="7148286"/>
          </a:xfrm>
          <a:prstGeom prst="rect">
            <a:avLst/>
          </a:prstGeom>
          <a:noFill/>
          <a:ln>
            <a:noFill/>
          </a:ln>
        </p:spPr>
      </p:pic>
      <p:sp>
        <p:nvSpPr>
          <p:cNvPr id="397" name="Google Shape;397;p23"/>
          <p:cNvSpPr txBox="1"/>
          <p:nvPr/>
        </p:nvSpPr>
        <p:spPr>
          <a:xfrm>
            <a:off x="7666310" y="2498360"/>
            <a:ext cx="9912282"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5F3DA"/>
                </a:solidFill>
                <a:latin typeface="Signika"/>
                <a:ea typeface="Signika"/>
                <a:cs typeface="Signika"/>
                <a:sym typeface="Signika"/>
              </a:rPr>
              <a:t>Short Description</a:t>
            </a:r>
            <a:endParaRPr/>
          </a:p>
        </p:txBody>
      </p:sp>
      <p:sp>
        <p:nvSpPr>
          <p:cNvPr id="398" name="Google Shape;398;p23"/>
          <p:cNvSpPr txBox="1"/>
          <p:nvPr/>
        </p:nvSpPr>
        <p:spPr>
          <a:xfrm>
            <a:off x="9365139" y="5287379"/>
            <a:ext cx="6514500" cy="2216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Dosis"/>
                <a:ea typeface="Dosis"/>
                <a:cs typeface="Dosis"/>
                <a:sym typeface="Dosis"/>
              </a:rPr>
              <a:t>Media in public relations is a key function that involves establishing and managing authentic relationships between an organization and media representatives. Its purpose is to spread information, shape public opinion, and obtain objective media coverage that provides independent validationю</a:t>
            </a:r>
            <a:endParaRPr/>
          </a:p>
        </p:txBody>
      </p:sp>
      <p:pic>
        <p:nvPicPr>
          <p:cNvPr id="399" name="Google Shape;399;p23"/>
          <p:cNvPicPr preferRelativeResize="0"/>
          <p:nvPr/>
        </p:nvPicPr>
        <p:blipFill>
          <a:blip r:embed="rId4">
            <a:alphaModFix/>
          </a:blip>
          <a:stretch>
            <a:fillRect/>
          </a:stretch>
        </p:blipFill>
        <p:spPr>
          <a:xfrm>
            <a:off x="6338999" y="865400"/>
            <a:ext cx="841825" cy="847925"/>
          </a:xfrm>
          <a:prstGeom prst="rect">
            <a:avLst/>
          </a:prstGeom>
          <a:noFill/>
          <a:ln>
            <a:noFill/>
          </a:ln>
        </p:spPr>
      </p:pic>
      <p:pic>
        <p:nvPicPr>
          <p:cNvPr id="400" name="Google Shape;400;p23"/>
          <p:cNvPicPr preferRelativeResize="0"/>
          <p:nvPr/>
        </p:nvPicPr>
        <p:blipFill>
          <a:blip r:embed="rId5">
            <a:alphaModFix/>
          </a:blip>
          <a:stretch>
            <a:fillRect/>
          </a:stretch>
        </p:blipFill>
        <p:spPr>
          <a:xfrm>
            <a:off x="834212" y="7705918"/>
            <a:ext cx="621525" cy="706832"/>
          </a:xfrm>
          <a:prstGeom prst="rect">
            <a:avLst/>
          </a:prstGeom>
          <a:noFill/>
          <a:ln>
            <a:noFill/>
          </a:ln>
        </p:spPr>
      </p:pic>
      <p:pic>
        <p:nvPicPr>
          <p:cNvPr id="401" name="Google Shape;401;p23"/>
          <p:cNvPicPr preferRelativeResize="0"/>
          <p:nvPr/>
        </p:nvPicPr>
        <p:blipFill>
          <a:blip r:embed="rId6">
            <a:alphaModFix/>
          </a:blip>
          <a:stretch>
            <a:fillRect/>
          </a:stretch>
        </p:blipFill>
        <p:spPr>
          <a:xfrm>
            <a:off x="16263475" y="8033750"/>
            <a:ext cx="1315125" cy="115325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23D4C"/>
        </a:solidFill>
      </p:bgPr>
    </p:bg>
    <p:spTree>
      <p:nvGrpSpPr>
        <p:cNvPr id="405" name="Shape 405"/>
        <p:cNvGrpSpPr/>
        <p:nvPr/>
      </p:nvGrpSpPr>
      <p:grpSpPr>
        <a:xfrm>
          <a:off x="0" y="0"/>
          <a:ext cx="0" cy="0"/>
          <a:chOff x="0" y="0"/>
          <a:chExt cx="0" cy="0"/>
        </a:xfrm>
      </p:grpSpPr>
      <p:grpSp>
        <p:nvGrpSpPr>
          <p:cNvPr id="406" name="Google Shape;406;p24"/>
          <p:cNvGrpSpPr/>
          <p:nvPr/>
        </p:nvGrpSpPr>
        <p:grpSpPr>
          <a:xfrm>
            <a:off x="0" y="-180826"/>
            <a:ext cx="9980856" cy="10467826"/>
            <a:chOff x="0" y="-47625"/>
            <a:chExt cx="2628703" cy="2756958"/>
          </a:xfrm>
        </p:grpSpPr>
        <p:sp>
          <p:nvSpPr>
            <p:cNvPr id="407" name="Google Shape;407;p24"/>
            <p:cNvSpPr/>
            <p:nvPr/>
          </p:nvSpPr>
          <p:spPr>
            <a:xfrm>
              <a:off x="0" y="0"/>
              <a:ext cx="2628703" cy="2709333"/>
            </a:xfrm>
            <a:custGeom>
              <a:rect b="b" l="l" r="r" t="t"/>
              <a:pathLst>
                <a:path extrusionOk="0" h="2709333" w="2628703">
                  <a:moveTo>
                    <a:pt x="0" y="0"/>
                  </a:moveTo>
                  <a:lnTo>
                    <a:pt x="2628703" y="0"/>
                  </a:lnTo>
                  <a:lnTo>
                    <a:pt x="2628703" y="2709333"/>
                  </a:lnTo>
                  <a:lnTo>
                    <a:pt x="0" y="2709333"/>
                  </a:lnTo>
                  <a:close/>
                </a:path>
              </a:pathLst>
            </a:custGeom>
            <a:solidFill>
              <a:srgbClr val="CC4722"/>
            </a:solidFill>
            <a:ln>
              <a:noFill/>
            </a:ln>
          </p:spPr>
        </p:sp>
        <p:sp>
          <p:nvSpPr>
            <p:cNvPr id="408" name="Google Shape;408;p24"/>
            <p:cNvSpPr txBox="1"/>
            <p:nvPr/>
          </p:nvSpPr>
          <p:spPr>
            <a:xfrm>
              <a:off x="0" y="-47625"/>
              <a:ext cx="262870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9" name="Google Shape;409;p24"/>
          <p:cNvGrpSpPr/>
          <p:nvPr/>
        </p:nvGrpSpPr>
        <p:grpSpPr>
          <a:xfrm>
            <a:off x="537220" y="251240"/>
            <a:ext cx="17213559" cy="9603694"/>
            <a:chOff x="0" y="-47625"/>
            <a:chExt cx="4533612" cy="2529368"/>
          </a:xfrm>
        </p:grpSpPr>
        <p:sp>
          <p:nvSpPr>
            <p:cNvPr id="410" name="Google Shape;410;p24"/>
            <p:cNvSpPr/>
            <p:nvPr/>
          </p:nvSpPr>
          <p:spPr>
            <a:xfrm>
              <a:off x="0" y="0"/>
              <a:ext cx="4533612" cy="2481743"/>
            </a:xfrm>
            <a:custGeom>
              <a:rect b="b" l="l" r="r" t="t"/>
              <a:pathLst>
                <a:path extrusionOk="0" h="2481743" w="4533612">
                  <a:moveTo>
                    <a:pt x="33732" y="0"/>
                  </a:moveTo>
                  <a:lnTo>
                    <a:pt x="4499881" y="0"/>
                  </a:lnTo>
                  <a:cubicBezTo>
                    <a:pt x="4508827" y="0"/>
                    <a:pt x="4517407" y="3554"/>
                    <a:pt x="4523733" y="9880"/>
                  </a:cubicBezTo>
                  <a:cubicBezTo>
                    <a:pt x="4530058" y="16206"/>
                    <a:pt x="4533612" y="24786"/>
                    <a:pt x="4533612" y="33732"/>
                  </a:cubicBezTo>
                  <a:lnTo>
                    <a:pt x="4533612" y="2448011"/>
                  </a:lnTo>
                  <a:cubicBezTo>
                    <a:pt x="4533612" y="2456958"/>
                    <a:pt x="4530058" y="2465537"/>
                    <a:pt x="4523733" y="2471863"/>
                  </a:cubicBezTo>
                  <a:cubicBezTo>
                    <a:pt x="4517407" y="2478189"/>
                    <a:pt x="4508827" y="2481743"/>
                    <a:pt x="4499881" y="2481743"/>
                  </a:cubicBezTo>
                  <a:lnTo>
                    <a:pt x="33732" y="2481743"/>
                  </a:lnTo>
                  <a:cubicBezTo>
                    <a:pt x="15102" y="2481743"/>
                    <a:pt x="0" y="2466641"/>
                    <a:pt x="0" y="2448011"/>
                  </a:cubicBezTo>
                  <a:lnTo>
                    <a:pt x="0" y="33732"/>
                  </a:lnTo>
                  <a:cubicBezTo>
                    <a:pt x="0" y="24786"/>
                    <a:pt x="3554" y="16206"/>
                    <a:pt x="9880" y="9880"/>
                  </a:cubicBezTo>
                  <a:cubicBezTo>
                    <a:pt x="16206" y="3554"/>
                    <a:pt x="24786" y="0"/>
                    <a:pt x="33732" y="0"/>
                  </a:cubicBezTo>
                  <a:close/>
                </a:path>
              </a:pathLst>
            </a:custGeom>
            <a:solidFill>
              <a:srgbClr val="F5F3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4"/>
            <p:cNvSpPr txBox="1"/>
            <p:nvPr/>
          </p:nvSpPr>
          <p:spPr>
            <a:xfrm>
              <a:off x="0" y="-47625"/>
              <a:ext cx="4533612" cy="252936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2" name="Google Shape;412;p24"/>
          <p:cNvSpPr/>
          <p:nvPr/>
        </p:nvSpPr>
        <p:spPr>
          <a:xfrm>
            <a:off x="2534354" y="5153901"/>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23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4"/>
          <p:cNvSpPr/>
          <p:nvPr/>
        </p:nvSpPr>
        <p:spPr>
          <a:xfrm>
            <a:off x="6630680" y="5135113"/>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23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4"/>
          <p:cNvSpPr/>
          <p:nvPr/>
        </p:nvSpPr>
        <p:spPr>
          <a:xfrm>
            <a:off x="11123925" y="5144507"/>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23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5" name="Google Shape;415;p24"/>
          <p:cNvCxnSpPr/>
          <p:nvPr/>
        </p:nvCxnSpPr>
        <p:spPr>
          <a:xfrm flipH="1" rot="10800000">
            <a:off x="2887968" y="5312732"/>
            <a:ext cx="3742713" cy="17166"/>
          </a:xfrm>
          <a:prstGeom prst="straightConnector1">
            <a:avLst/>
          </a:prstGeom>
          <a:noFill/>
          <a:ln cap="flat" cmpd="sng" w="47625">
            <a:solidFill>
              <a:srgbClr val="423D4C"/>
            </a:solidFill>
            <a:prstDash val="solid"/>
            <a:round/>
            <a:headEnd len="sm" w="sm" type="none"/>
            <a:tailEnd len="sm" w="sm" type="none"/>
          </a:ln>
        </p:spPr>
      </p:cxnSp>
      <p:cxnSp>
        <p:nvCxnSpPr>
          <p:cNvPr id="416" name="Google Shape;416;p24"/>
          <p:cNvCxnSpPr/>
          <p:nvPr/>
        </p:nvCxnSpPr>
        <p:spPr>
          <a:xfrm>
            <a:off x="6984295" y="5312291"/>
            <a:ext cx="4139630" cy="8655"/>
          </a:xfrm>
          <a:prstGeom prst="straightConnector1">
            <a:avLst/>
          </a:prstGeom>
          <a:noFill/>
          <a:ln cap="flat" cmpd="sng" w="47625">
            <a:solidFill>
              <a:srgbClr val="423D4C"/>
            </a:solidFill>
            <a:prstDash val="solid"/>
            <a:round/>
            <a:headEnd len="sm" w="sm" type="none"/>
            <a:tailEnd len="sm" w="sm" type="none"/>
          </a:ln>
        </p:spPr>
      </p:cxnSp>
      <p:cxnSp>
        <p:nvCxnSpPr>
          <p:cNvPr id="417" name="Google Shape;417;p24"/>
          <p:cNvCxnSpPr/>
          <p:nvPr/>
        </p:nvCxnSpPr>
        <p:spPr>
          <a:xfrm>
            <a:off x="13522510" y="5308738"/>
            <a:ext cx="2007641" cy="0"/>
          </a:xfrm>
          <a:prstGeom prst="straightConnector1">
            <a:avLst/>
          </a:prstGeom>
          <a:noFill/>
          <a:ln cap="flat" cmpd="sng" w="47625">
            <a:solidFill>
              <a:srgbClr val="423D4C"/>
            </a:solidFill>
            <a:prstDash val="solid"/>
            <a:round/>
            <a:headEnd len="sm" w="sm" type="none"/>
            <a:tailEnd len="sm" w="sm" type="none"/>
          </a:ln>
        </p:spPr>
      </p:cxnSp>
      <p:sp>
        <p:nvSpPr>
          <p:cNvPr id="418" name="Google Shape;418;p24"/>
          <p:cNvSpPr/>
          <p:nvPr/>
        </p:nvSpPr>
        <p:spPr>
          <a:xfrm>
            <a:off x="15176535" y="5094399"/>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23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9" name="Google Shape;419;p24"/>
          <p:cNvCxnSpPr/>
          <p:nvPr/>
        </p:nvCxnSpPr>
        <p:spPr>
          <a:xfrm flipH="1" rot="10800000">
            <a:off x="11477538" y="5309056"/>
            <a:ext cx="2416837" cy="11423"/>
          </a:xfrm>
          <a:prstGeom prst="straightConnector1">
            <a:avLst/>
          </a:prstGeom>
          <a:noFill/>
          <a:ln cap="flat" cmpd="sng" w="47625">
            <a:solidFill>
              <a:srgbClr val="423D4C"/>
            </a:solidFill>
            <a:prstDash val="solid"/>
            <a:round/>
            <a:headEnd len="sm" w="sm" type="none"/>
            <a:tailEnd len="sm" w="sm" type="none"/>
          </a:ln>
        </p:spPr>
      </p:cxnSp>
      <p:grpSp>
        <p:nvGrpSpPr>
          <p:cNvPr id="420" name="Google Shape;420;p24"/>
          <p:cNvGrpSpPr/>
          <p:nvPr/>
        </p:nvGrpSpPr>
        <p:grpSpPr>
          <a:xfrm>
            <a:off x="6016491" y="4306538"/>
            <a:ext cx="1935608" cy="1935608"/>
            <a:chOff x="0" y="0"/>
            <a:chExt cx="812800" cy="812800"/>
          </a:xfrm>
        </p:grpSpPr>
        <p:sp>
          <p:nvSpPr>
            <p:cNvPr id="421" name="Google Shape;421;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23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3" name="Google Shape;423;p24"/>
          <p:cNvGrpSpPr/>
          <p:nvPr/>
        </p:nvGrpSpPr>
        <p:grpSpPr>
          <a:xfrm>
            <a:off x="10320475" y="4306538"/>
            <a:ext cx="1935608" cy="1935608"/>
            <a:chOff x="0" y="0"/>
            <a:chExt cx="812800" cy="812800"/>
          </a:xfrm>
        </p:grpSpPr>
        <p:sp>
          <p:nvSpPr>
            <p:cNvPr id="424" name="Google Shape;42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23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6" name="Google Shape;426;p24"/>
          <p:cNvGrpSpPr/>
          <p:nvPr/>
        </p:nvGrpSpPr>
        <p:grpSpPr>
          <a:xfrm>
            <a:off x="14385539" y="4306538"/>
            <a:ext cx="1935608" cy="1935608"/>
            <a:chOff x="0" y="0"/>
            <a:chExt cx="812800" cy="812800"/>
          </a:xfrm>
        </p:grpSpPr>
        <p:sp>
          <p:nvSpPr>
            <p:cNvPr id="427" name="Google Shape;42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23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9" name="Google Shape;429;p24"/>
          <p:cNvGrpSpPr/>
          <p:nvPr/>
        </p:nvGrpSpPr>
        <p:grpSpPr>
          <a:xfrm>
            <a:off x="1743358" y="4306538"/>
            <a:ext cx="1935608" cy="1935608"/>
            <a:chOff x="0" y="0"/>
            <a:chExt cx="812800" cy="812800"/>
          </a:xfrm>
        </p:grpSpPr>
        <p:sp>
          <p:nvSpPr>
            <p:cNvPr id="430" name="Google Shape;430;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23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2" name="Google Shape;432;p24"/>
          <p:cNvSpPr txBox="1"/>
          <p:nvPr/>
        </p:nvSpPr>
        <p:spPr>
          <a:xfrm>
            <a:off x="2897095" y="1028700"/>
            <a:ext cx="124938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000" u="none" cap="none" strike="noStrike">
                <a:solidFill>
                  <a:srgbClr val="423D4C"/>
                </a:solidFill>
                <a:latin typeface="Signika"/>
                <a:ea typeface="Signika"/>
                <a:cs typeface="Signika"/>
                <a:sym typeface="Signika"/>
              </a:rPr>
              <a:t>A Timeline Always Works Well</a:t>
            </a:r>
            <a:endParaRPr/>
          </a:p>
        </p:txBody>
      </p:sp>
      <p:sp>
        <p:nvSpPr>
          <p:cNvPr id="433" name="Google Shape;433;p24"/>
          <p:cNvSpPr txBox="1"/>
          <p:nvPr/>
        </p:nvSpPr>
        <p:spPr>
          <a:xfrm>
            <a:off x="1028700" y="6546586"/>
            <a:ext cx="3364925"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000000"/>
                </a:solidFill>
                <a:latin typeface="Cabin"/>
                <a:ea typeface="Cabin"/>
                <a:cs typeface="Cabin"/>
                <a:sym typeface="Cabin"/>
              </a:rPr>
              <a:t>Add a main point</a:t>
            </a:r>
            <a:endParaRPr/>
          </a:p>
        </p:txBody>
      </p:sp>
      <p:sp>
        <p:nvSpPr>
          <p:cNvPr id="434" name="Google Shape;434;p24"/>
          <p:cNvSpPr txBox="1"/>
          <p:nvPr/>
        </p:nvSpPr>
        <p:spPr>
          <a:xfrm>
            <a:off x="1376411" y="7226290"/>
            <a:ext cx="2669400" cy="73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99" u="none" cap="none" strike="noStrike">
                <a:solidFill>
                  <a:srgbClr val="000000"/>
                </a:solidFill>
                <a:latin typeface="Dosis"/>
                <a:ea typeface="Dosis"/>
                <a:cs typeface="Dosis"/>
                <a:sym typeface="Dosis"/>
              </a:rPr>
              <a:t>Elaborate on what you want to discuss. </a:t>
            </a:r>
            <a:endParaRPr/>
          </a:p>
        </p:txBody>
      </p:sp>
      <p:sp>
        <p:nvSpPr>
          <p:cNvPr id="435" name="Google Shape;435;p24"/>
          <p:cNvSpPr txBox="1"/>
          <p:nvPr/>
        </p:nvSpPr>
        <p:spPr>
          <a:xfrm>
            <a:off x="5301833" y="6571541"/>
            <a:ext cx="3364925"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000000"/>
                </a:solidFill>
                <a:latin typeface="Cabin"/>
                <a:ea typeface="Cabin"/>
                <a:cs typeface="Cabin"/>
                <a:sym typeface="Cabin"/>
              </a:rPr>
              <a:t>Add a main point</a:t>
            </a:r>
            <a:endParaRPr/>
          </a:p>
        </p:txBody>
      </p:sp>
      <p:sp>
        <p:nvSpPr>
          <p:cNvPr id="436" name="Google Shape;436;p24"/>
          <p:cNvSpPr txBox="1"/>
          <p:nvPr/>
        </p:nvSpPr>
        <p:spPr>
          <a:xfrm>
            <a:off x="5603828" y="7251246"/>
            <a:ext cx="2760900" cy="73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99" u="none" cap="none" strike="noStrike">
                <a:solidFill>
                  <a:srgbClr val="000000"/>
                </a:solidFill>
                <a:latin typeface="Dosis"/>
                <a:ea typeface="Dosis"/>
                <a:cs typeface="Dosis"/>
                <a:sym typeface="Dosis"/>
              </a:rPr>
              <a:t>Elaborate on what you want to discuss. </a:t>
            </a:r>
            <a:endParaRPr/>
          </a:p>
        </p:txBody>
      </p:sp>
      <p:sp>
        <p:nvSpPr>
          <p:cNvPr id="437" name="Google Shape;437;p24"/>
          <p:cNvSpPr txBox="1"/>
          <p:nvPr/>
        </p:nvSpPr>
        <p:spPr>
          <a:xfrm>
            <a:off x="13670881" y="6571541"/>
            <a:ext cx="3364925"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000000"/>
                </a:solidFill>
                <a:latin typeface="Cabin"/>
                <a:ea typeface="Cabin"/>
                <a:cs typeface="Cabin"/>
                <a:sym typeface="Cabin"/>
              </a:rPr>
              <a:t>Add a main point</a:t>
            </a:r>
            <a:endParaRPr/>
          </a:p>
        </p:txBody>
      </p:sp>
      <p:sp>
        <p:nvSpPr>
          <p:cNvPr id="438" name="Google Shape;438;p24"/>
          <p:cNvSpPr txBox="1"/>
          <p:nvPr/>
        </p:nvSpPr>
        <p:spPr>
          <a:xfrm>
            <a:off x="14030694" y="7251246"/>
            <a:ext cx="2645400" cy="73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99" u="none" cap="none" strike="noStrike">
                <a:solidFill>
                  <a:srgbClr val="000000"/>
                </a:solidFill>
                <a:latin typeface="Dosis"/>
                <a:ea typeface="Dosis"/>
                <a:cs typeface="Dosis"/>
                <a:sym typeface="Dosis"/>
              </a:rPr>
              <a:t>Elaborate on what you want to discuss. </a:t>
            </a:r>
            <a:endParaRPr/>
          </a:p>
        </p:txBody>
      </p:sp>
      <p:sp>
        <p:nvSpPr>
          <p:cNvPr id="439" name="Google Shape;439;p24"/>
          <p:cNvSpPr txBox="1"/>
          <p:nvPr/>
        </p:nvSpPr>
        <p:spPr>
          <a:xfrm>
            <a:off x="9605817" y="6571541"/>
            <a:ext cx="3364925"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000000"/>
                </a:solidFill>
                <a:latin typeface="Cabin"/>
                <a:ea typeface="Cabin"/>
                <a:cs typeface="Cabin"/>
                <a:sym typeface="Cabin"/>
              </a:rPr>
              <a:t>Add a main point</a:t>
            </a:r>
            <a:endParaRPr/>
          </a:p>
        </p:txBody>
      </p:sp>
      <p:sp>
        <p:nvSpPr>
          <p:cNvPr id="440" name="Google Shape;440;p24"/>
          <p:cNvSpPr txBox="1"/>
          <p:nvPr/>
        </p:nvSpPr>
        <p:spPr>
          <a:xfrm>
            <a:off x="9876888" y="7251246"/>
            <a:ext cx="2822700" cy="73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99" u="none" cap="none" strike="noStrike">
                <a:solidFill>
                  <a:srgbClr val="000000"/>
                </a:solidFill>
                <a:latin typeface="Dosis"/>
                <a:ea typeface="Dosis"/>
                <a:cs typeface="Dosis"/>
                <a:sym typeface="Dosis"/>
              </a:rPr>
              <a:t>Elaborate on what you want to discuss. </a:t>
            </a:r>
            <a:endParaRPr/>
          </a:p>
        </p:txBody>
      </p:sp>
      <p:pic>
        <p:nvPicPr>
          <p:cNvPr id="441" name="Google Shape;441;p24"/>
          <p:cNvPicPr preferRelativeResize="0"/>
          <p:nvPr/>
        </p:nvPicPr>
        <p:blipFill>
          <a:blip r:embed="rId3">
            <a:alphaModFix/>
          </a:blip>
          <a:stretch>
            <a:fillRect/>
          </a:stretch>
        </p:blipFill>
        <p:spPr>
          <a:xfrm flipH="1">
            <a:off x="1743355" y="901275"/>
            <a:ext cx="346200" cy="1652042"/>
          </a:xfrm>
          <a:prstGeom prst="rect">
            <a:avLst/>
          </a:prstGeom>
          <a:noFill/>
          <a:ln>
            <a:noFill/>
          </a:ln>
        </p:spPr>
      </p:pic>
      <p:pic>
        <p:nvPicPr>
          <p:cNvPr id="442" name="Google Shape;442;p24"/>
          <p:cNvPicPr preferRelativeResize="0"/>
          <p:nvPr/>
        </p:nvPicPr>
        <p:blipFill>
          <a:blip r:embed="rId4">
            <a:alphaModFix/>
          </a:blip>
          <a:stretch>
            <a:fillRect/>
          </a:stretch>
        </p:blipFill>
        <p:spPr>
          <a:xfrm>
            <a:off x="2221550" y="4802137"/>
            <a:ext cx="938150" cy="938150"/>
          </a:xfrm>
          <a:prstGeom prst="rect">
            <a:avLst/>
          </a:prstGeom>
          <a:noFill/>
          <a:ln>
            <a:noFill/>
          </a:ln>
        </p:spPr>
      </p:pic>
      <p:pic>
        <p:nvPicPr>
          <p:cNvPr id="443" name="Google Shape;443;p24"/>
          <p:cNvPicPr preferRelativeResize="0"/>
          <p:nvPr/>
        </p:nvPicPr>
        <p:blipFill>
          <a:blip r:embed="rId5">
            <a:alphaModFix/>
          </a:blip>
          <a:stretch>
            <a:fillRect/>
          </a:stretch>
        </p:blipFill>
        <p:spPr>
          <a:xfrm>
            <a:off x="6541344" y="4812819"/>
            <a:ext cx="916750" cy="916750"/>
          </a:xfrm>
          <a:prstGeom prst="rect">
            <a:avLst/>
          </a:prstGeom>
          <a:noFill/>
          <a:ln>
            <a:noFill/>
          </a:ln>
        </p:spPr>
      </p:pic>
      <p:pic>
        <p:nvPicPr>
          <p:cNvPr id="444" name="Google Shape;444;p24"/>
          <p:cNvPicPr preferRelativeResize="0"/>
          <p:nvPr/>
        </p:nvPicPr>
        <p:blipFill>
          <a:blip r:embed="rId6">
            <a:alphaModFix/>
          </a:blip>
          <a:stretch>
            <a:fillRect/>
          </a:stretch>
        </p:blipFill>
        <p:spPr>
          <a:xfrm>
            <a:off x="10848237" y="4805275"/>
            <a:ext cx="938150" cy="938150"/>
          </a:xfrm>
          <a:prstGeom prst="rect">
            <a:avLst/>
          </a:prstGeom>
          <a:noFill/>
          <a:ln>
            <a:noFill/>
          </a:ln>
        </p:spPr>
      </p:pic>
      <p:pic>
        <p:nvPicPr>
          <p:cNvPr id="445" name="Google Shape;445;p24"/>
          <p:cNvPicPr preferRelativeResize="0"/>
          <p:nvPr/>
        </p:nvPicPr>
        <p:blipFill>
          <a:blip r:embed="rId7">
            <a:alphaModFix/>
          </a:blip>
          <a:stretch>
            <a:fillRect/>
          </a:stretch>
        </p:blipFill>
        <p:spPr>
          <a:xfrm>
            <a:off x="14884275" y="4802139"/>
            <a:ext cx="938150" cy="938123"/>
          </a:xfrm>
          <a:prstGeom prst="rect">
            <a:avLst/>
          </a:prstGeom>
          <a:noFill/>
          <a:ln>
            <a:noFill/>
          </a:ln>
        </p:spPr>
      </p:pic>
      <p:pic>
        <p:nvPicPr>
          <p:cNvPr id="446" name="Google Shape;446;p24"/>
          <p:cNvPicPr preferRelativeResize="0"/>
          <p:nvPr/>
        </p:nvPicPr>
        <p:blipFill>
          <a:blip r:embed="rId8">
            <a:alphaModFix/>
          </a:blip>
          <a:stretch>
            <a:fillRect/>
          </a:stretch>
        </p:blipFill>
        <p:spPr>
          <a:xfrm>
            <a:off x="16078075" y="8498970"/>
            <a:ext cx="1069820" cy="9381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23D4C"/>
        </a:solidFill>
      </p:bgPr>
    </p:bg>
    <p:spTree>
      <p:nvGrpSpPr>
        <p:cNvPr id="450" name="Shape 450"/>
        <p:cNvGrpSpPr/>
        <p:nvPr/>
      </p:nvGrpSpPr>
      <p:grpSpPr>
        <a:xfrm>
          <a:off x="0" y="0"/>
          <a:ext cx="0" cy="0"/>
          <a:chOff x="0" y="0"/>
          <a:chExt cx="0" cy="0"/>
        </a:xfrm>
      </p:grpSpPr>
      <p:grpSp>
        <p:nvGrpSpPr>
          <p:cNvPr id="451" name="Google Shape;451;p25"/>
          <p:cNvGrpSpPr/>
          <p:nvPr/>
        </p:nvGrpSpPr>
        <p:grpSpPr>
          <a:xfrm>
            <a:off x="-486096" y="-180826"/>
            <a:ext cx="7539884" cy="10467826"/>
            <a:chOff x="0" y="-47625"/>
            <a:chExt cx="1985813" cy="2756958"/>
          </a:xfrm>
        </p:grpSpPr>
        <p:sp>
          <p:nvSpPr>
            <p:cNvPr id="452" name="Google Shape;452;p25"/>
            <p:cNvSpPr/>
            <p:nvPr/>
          </p:nvSpPr>
          <p:spPr>
            <a:xfrm>
              <a:off x="0" y="0"/>
              <a:ext cx="1985813" cy="2709333"/>
            </a:xfrm>
            <a:custGeom>
              <a:rect b="b" l="l" r="r" t="t"/>
              <a:pathLst>
                <a:path extrusionOk="0" h="2709333" w="1985813">
                  <a:moveTo>
                    <a:pt x="0" y="0"/>
                  </a:moveTo>
                  <a:lnTo>
                    <a:pt x="1985813" y="0"/>
                  </a:lnTo>
                  <a:lnTo>
                    <a:pt x="1985813" y="2709333"/>
                  </a:lnTo>
                  <a:lnTo>
                    <a:pt x="0" y="2709333"/>
                  </a:lnTo>
                  <a:close/>
                </a:path>
              </a:pathLst>
            </a:custGeom>
            <a:solidFill>
              <a:srgbClr val="F5F3DA"/>
            </a:solidFill>
            <a:ln>
              <a:noFill/>
            </a:ln>
          </p:spPr>
        </p:sp>
        <p:sp>
          <p:nvSpPr>
            <p:cNvPr id="453" name="Google Shape;453;p25"/>
            <p:cNvSpPr txBox="1"/>
            <p:nvPr/>
          </p:nvSpPr>
          <p:spPr>
            <a:xfrm>
              <a:off x="0" y="-47625"/>
              <a:ext cx="198581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54" name="Google Shape;454;p25"/>
          <p:cNvPicPr preferRelativeResize="0"/>
          <p:nvPr/>
        </p:nvPicPr>
        <p:blipFill>
          <a:blip r:embed="rId3">
            <a:alphaModFix/>
          </a:blip>
          <a:stretch>
            <a:fillRect/>
          </a:stretch>
        </p:blipFill>
        <p:spPr>
          <a:xfrm>
            <a:off x="0" y="547850"/>
            <a:ext cx="15453972" cy="9175799"/>
          </a:xfrm>
          <a:prstGeom prst="rect">
            <a:avLst/>
          </a:prstGeom>
          <a:noFill/>
          <a:ln>
            <a:noFill/>
          </a:ln>
        </p:spPr>
      </p:pic>
      <p:grpSp>
        <p:nvGrpSpPr>
          <p:cNvPr id="455" name="Google Shape;455;p25"/>
          <p:cNvGrpSpPr/>
          <p:nvPr/>
        </p:nvGrpSpPr>
        <p:grpSpPr>
          <a:xfrm>
            <a:off x="9959568" y="222270"/>
            <a:ext cx="8001112" cy="4371443"/>
            <a:chOff x="0" y="-47625"/>
            <a:chExt cx="2107289" cy="1151327"/>
          </a:xfrm>
        </p:grpSpPr>
        <p:sp>
          <p:nvSpPr>
            <p:cNvPr id="456" name="Google Shape;456;p25"/>
            <p:cNvSpPr/>
            <p:nvPr/>
          </p:nvSpPr>
          <p:spPr>
            <a:xfrm>
              <a:off x="0" y="0"/>
              <a:ext cx="2107289" cy="1103702"/>
            </a:xfrm>
            <a:custGeom>
              <a:rect b="b" l="l" r="r" t="t"/>
              <a:pathLst>
                <a:path extrusionOk="0" h="1103702" w="2107289">
                  <a:moveTo>
                    <a:pt x="72570" y="0"/>
                  </a:moveTo>
                  <a:lnTo>
                    <a:pt x="2034718" y="0"/>
                  </a:lnTo>
                  <a:cubicBezTo>
                    <a:pt x="2074798" y="0"/>
                    <a:pt x="2107289" y="32491"/>
                    <a:pt x="2107289" y="72570"/>
                  </a:cubicBezTo>
                  <a:lnTo>
                    <a:pt x="2107289" y="1031131"/>
                  </a:lnTo>
                  <a:cubicBezTo>
                    <a:pt x="2107289" y="1050378"/>
                    <a:pt x="2099643" y="1068837"/>
                    <a:pt x="2086034" y="1082446"/>
                  </a:cubicBezTo>
                  <a:cubicBezTo>
                    <a:pt x="2072424" y="1096056"/>
                    <a:pt x="2053965" y="1103702"/>
                    <a:pt x="2034718" y="1103702"/>
                  </a:cubicBezTo>
                  <a:lnTo>
                    <a:pt x="72570" y="1103702"/>
                  </a:lnTo>
                  <a:cubicBezTo>
                    <a:pt x="53324" y="1103702"/>
                    <a:pt x="34865" y="1096056"/>
                    <a:pt x="21255" y="1082446"/>
                  </a:cubicBezTo>
                  <a:cubicBezTo>
                    <a:pt x="7646" y="1068837"/>
                    <a:pt x="0" y="1050378"/>
                    <a:pt x="0" y="1031131"/>
                  </a:cubicBezTo>
                  <a:lnTo>
                    <a:pt x="0" y="72570"/>
                  </a:lnTo>
                  <a:cubicBezTo>
                    <a:pt x="0" y="53324"/>
                    <a:pt x="7646" y="34865"/>
                    <a:pt x="21255" y="21255"/>
                  </a:cubicBezTo>
                  <a:cubicBezTo>
                    <a:pt x="34865" y="7646"/>
                    <a:pt x="53324" y="0"/>
                    <a:pt x="72570" y="0"/>
                  </a:cubicBezTo>
                  <a:close/>
                </a:path>
              </a:pathLst>
            </a:custGeom>
            <a:solidFill>
              <a:srgbClr val="CC47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5"/>
            <p:cNvSpPr txBox="1"/>
            <p:nvPr/>
          </p:nvSpPr>
          <p:spPr>
            <a:xfrm>
              <a:off x="0" y="-47625"/>
              <a:ext cx="2107289" cy="115132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8" name="Google Shape;458;p25"/>
          <p:cNvSpPr txBox="1"/>
          <p:nvPr/>
        </p:nvSpPr>
        <p:spPr>
          <a:xfrm>
            <a:off x="10249488" y="669605"/>
            <a:ext cx="7421400" cy="3694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8000" u="none" cap="none" strike="noStrike">
                <a:solidFill>
                  <a:srgbClr val="F5F3DA"/>
                </a:solidFill>
                <a:latin typeface="Signika"/>
                <a:ea typeface="Signika"/>
                <a:cs typeface="Signika"/>
                <a:sym typeface="Signika"/>
              </a:rPr>
              <a:t>A Picture is Worth a Thousand Words</a:t>
            </a:r>
            <a:endParaRPr/>
          </a:p>
        </p:txBody>
      </p:sp>
      <p:pic>
        <p:nvPicPr>
          <p:cNvPr id="459" name="Google Shape;459;p25"/>
          <p:cNvPicPr preferRelativeResize="0"/>
          <p:nvPr/>
        </p:nvPicPr>
        <p:blipFill>
          <a:blip r:embed="rId4">
            <a:alphaModFix/>
          </a:blip>
          <a:stretch>
            <a:fillRect/>
          </a:stretch>
        </p:blipFill>
        <p:spPr>
          <a:xfrm>
            <a:off x="15142853" y="8287294"/>
            <a:ext cx="621525" cy="70683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23D4C"/>
        </a:solidFill>
      </p:bgPr>
    </p:bg>
    <p:spTree>
      <p:nvGrpSpPr>
        <p:cNvPr id="463" name="Shape 463"/>
        <p:cNvGrpSpPr/>
        <p:nvPr/>
      </p:nvGrpSpPr>
      <p:grpSpPr>
        <a:xfrm>
          <a:off x="0" y="0"/>
          <a:ext cx="0" cy="0"/>
          <a:chOff x="0" y="0"/>
          <a:chExt cx="0" cy="0"/>
        </a:xfrm>
      </p:grpSpPr>
      <p:grpSp>
        <p:nvGrpSpPr>
          <p:cNvPr id="464" name="Google Shape;464;p26"/>
          <p:cNvGrpSpPr/>
          <p:nvPr/>
        </p:nvGrpSpPr>
        <p:grpSpPr>
          <a:xfrm>
            <a:off x="5268452" y="-180826"/>
            <a:ext cx="13019548" cy="10467826"/>
            <a:chOff x="0" y="-47625"/>
            <a:chExt cx="3429017" cy="2756958"/>
          </a:xfrm>
        </p:grpSpPr>
        <p:sp>
          <p:nvSpPr>
            <p:cNvPr id="465" name="Google Shape;465;p26"/>
            <p:cNvSpPr/>
            <p:nvPr/>
          </p:nvSpPr>
          <p:spPr>
            <a:xfrm>
              <a:off x="0" y="0"/>
              <a:ext cx="3429017" cy="2709333"/>
            </a:xfrm>
            <a:custGeom>
              <a:rect b="b" l="l" r="r" t="t"/>
              <a:pathLst>
                <a:path extrusionOk="0" h="2709333" w="3429017">
                  <a:moveTo>
                    <a:pt x="0" y="0"/>
                  </a:moveTo>
                  <a:lnTo>
                    <a:pt x="3429017" y="0"/>
                  </a:lnTo>
                  <a:lnTo>
                    <a:pt x="3429017" y="2709333"/>
                  </a:lnTo>
                  <a:lnTo>
                    <a:pt x="0" y="2709333"/>
                  </a:lnTo>
                  <a:close/>
                </a:path>
              </a:pathLst>
            </a:custGeom>
            <a:solidFill>
              <a:srgbClr val="CC4722"/>
            </a:solidFill>
            <a:ln>
              <a:noFill/>
            </a:ln>
          </p:spPr>
        </p:sp>
        <p:sp>
          <p:nvSpPr>
            <p:cNvPr id="466" name="Google Shape;466;p26"/>
            <p:cNvSpPr txBox="1"/>
            <p:nvPr/>
          </p:nvSpPr>
          <p:spPr>
            <a:xfrm>
              <a:off x="0" y="-47625"/>
              <a:ext cx="3429017"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67" name="Google Shape;467;p26"/>
          <p:cNvPicPr preferRelativeResize="0"/>
          <p:nvPr/>
        </p:nvPicPr>
        <p:blipFill>
          <a:blip r:embed="rId3">
            <a:alphaModFix/>
          </a:blip>
          <a:stretch>
            <a:fillRect/>
          </a:stretch>
        </p:blipFill>
        <p:spPr>
          <a:xfrm>
            <a:off x="749672" y="546775"/>
            <a:ext cx="6225024" cy="9194287"/>
          </a:xfrm>
          <a:prstGeom prst="rect">
            <a:avLst/>
          </a:prstGeom>
          <a:noFill/>
          <a:ln>
            <a:noFill/>
          </a:ln>
        </p:spPr>
      </p:pic>
      <p:sp>
        <p:nvSpPr>
          <p:cNvPr id="468" name="Google Shape;468;p26"/>
          <p:cNvSpPr txBox="1"/>
          <p:nvPr/>
        </p:nvSpPr>
        <p:spPr>
          <a:xfrm>
            <a:off x="8048966" y="7079222"/>
            <a:ext cx="8136057"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Dosis"/>
                <a:ea typeface="Dosis"/>
                <a:cs typeface="Dosis"/>
                <a:sym typeface="Dosis"/>
              </a:rPr>
              <a:t>— Include a credit, citation, or supporting message</a:t>
            </a:r>
            <a:endParaRPr/>
          </a:p>
        </p:txBody>
      </p:sp>
      <p:sp>
        <p:nvSpPr>
          <p:cNvPr id="469" name="Google Shape;469;p26"/>
          <p:cNvSpPr txBox="1"/>
          <p:nvPr/>
        </p:nvSpPr>
        <p:spPr>
          <a:xfrm>
            <a:off x="6974689" y="2186714"/>
            <a:ext cx="10284600" cy="4155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000" u="none" cap="none" strike="noStrike">
                <a:solidFill>
                  <a:srgbClr val="F5F3DA"/>
                </a:solidFill>
                <a:latin typeface="Signika"/>
                <a:ea typeface="Signika"/>
                <a:cs typeface="Signika"/>
                <a:sym typeface="Signika"/>
              </a:rPr>
              <a:t>Write an Original Statement or Inspiring Quote</a:t>
            </a:r>
            <a:endParaRPr/>
          </a:p>
        </p:txBody>
      </p:sp>
      <p:pic>
        <p:nvPicPr>
          <p:cNvPr id="470" name="Google Shape;470;p26"/>
          <p:cNvPicPr preferRelativeResize="0"/>
          <p:nvPr/>
        </p:nvPicPr>
        <p:blipFill>
          <a:blip r:embed="rId4">
            <a:alphaModFix/>
          </a:blip>
          <a:stretch>
            <a:fillRect/>
          </a:stretch>
        </p:blipFill>
        <p:spPr>
          <a:xfrm>
            <a:off x="452100" y="2265789"/>
            <a:ext cx="621525" cy="706832"/>
          </a:xfrm>
          <a:prstGeom prst="rect">
            <a:avLst/>
          </a:prstGeom>
          <a:noFill/>
          <a:ln>
            <a:noFill/>
          </a:ln>
        </p:spPr>
      </p:pic>
      <p:pic>
        <p:nvPicPr>
          <p:cNvPr id="471" name="Google Shape;471;p26"/>
          <p:cNvPicPr preferRelativeResize="0"/>
          <p:nvPr/>
        </p:nvPicPr>
        <p:blipFill>
          <a:blip r:embed="rId5">
            <a:alphaModFix/>
          </a:blip>
          <a:stretch>
            <a:fillRect/>
          </a:stretch>
        </p:blipFill>
        <p:spPr>
          <a:xfrm>
            <a:off x="6629348" y="7651176"/>
            <a:ext cx="2000800" cy="2018442"/>
          </a:xfrm>
          <a:prstGeom prst="rect">
            <a:avLst/>
          </a:prstGeom>
          <a:noFill/>
          <a:ln>
            <a:noFill/>
          </a:ln>
        </p:spPr>
      </p:pic>
      <p:pic>
        <p:nvPicPr>
          <p:cNvPr id="472" name="Google Shape;472;p26"/>
          <p:cNvPicPr preferRelativeResize="0"/>
          <p:nvPr/>
        </p:nvPicPr>
        <p:blipFill>
          <a:blip r:embed="rId6">
            <a:alphaModFix/>
          </a:blip>
          <a:stretch>
            <a:fillRect/>
          </a:stretch>
        </p:blipFill>
        <p:spPr>
          <a:xfrm>
            <a:off x="17259299" y="546774"/>
            <a:ext cx="346200" cy="164596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23D4C"/>
        </a:solidFill>
      </p:bgPr>
    </p:bg>
    <p:spTree>
      <p:nvGrpSpPr>
        <p:cNvPr id="476" name="Shape 476"/>
        <p:cNvGrpSpPr/>
        <p:nvPr/>
      </p:nvGrpSpPr>
      <p:grpSpPr>
        <a:xfrm>
          <a:off x="0" y="0"/>
          <a:ext cx="0" cy="0"/>
          <a:chOff x="0" y="0"/>
          <a:chExt cx="0" cy="0"/>
        </a:xfrm>
      </p:grpSpPr>
      <p:grpSp>
        <p:nvGrpSpPr>
          <p:cNvPr id="477" name="Google Shape;477;p27"/>
          <p:cNvGrpSpPr/>
          <p:nvPr/>
        </p:nvGrpSpPr>
        <p:grpSpPr>
          <a:xfrm>
            <a:off x="10345254" y="-1217040"/>
            <a:ext cx="11290972" cy="11290972"/>
            <a:chOff x="0" y="0"/>
            <a:chExt cx="812800" cy="812800"/>
          </a:xfrm>
        </p:grpSpPr>
        <p:sp>
          <p:nvSpPr>
            <p:cNvPr id="478" name="Google Shape;478;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C47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80" name="Google Shape;480;p27"/>
          <p:cNvPicPr preferRelativeResize="0"/>
          <p:nvPr/>
        </p:nvPicPr>
        <p:blipFill>
          <a:blip r:embed="rId3">
            <a:alphaModFix/>
          </a:blip>
          <a:stretch>
            <a:fillRect/>
          </a:stretch>
        </p:blipFill>
        <p:spPr>
          <a:xfrm>
            <a:off x="10902050" y="-657187"/>
            <a:ext cx="10177377" cy="10171291"/>
          </a:xfrm>
          <a:prstGeom prst="rect">
            <a:avLst/>
          </a:prstGeom>
          <a:noFill/>
          <a:ln>
            <a:noFill/>
          </a:ln>
        </p:spPr>
      </p:pic>
      <p:grpSp>
        <p:nvGrpSpPr>
          <p:cNvPr id="481" name="Google Shape;481;p27"/>
          <p:cNvGrpSpPr/>
          <p:nvPr/>
        </p:nvGrpSpPr>
        <p:grpSpPr>
          <a:xfrm>
            <a:off x="-490372" y="3145471"/>
            <a:ext cx="9634372" cy="8286581"/>
            <a:chOff x="0" y="-47625"/>
            <a:chExt cx="2537448" cy="2182474"/>
          </a:xfrm>
        </p:grpSpPr>
        <p:sp>
          <p:nvSpPr>
            <p:cNvPr id="482" name="Google Shape;482;p27"/>
            <p:cNvSpPr/>
            <p:nvPr/>
          </p:nvSpPr>
          <p:spPr>
            <a:xfrm>
              <a:off x="0" y="0"/>
              <a:ext cx="2537448" cy="2134849"/>
            </a:xfrm>
            <a:custGeom>
              <a:rect b="b" l="l" r="r" t="t"/>
              <a:pathLst>
                <a:path extrusionOk="0" h="2134849" w="2537448">
                  <a:moveTo>
                    <a:pt x="60268" y="0"/>
                  </a:moveTo>
                  <a:lnTo>
                    <a:pt x="2477180" y="0"/>
                  </a:lnTo>
                  <a:cubicBezTo>
                    <a:pt x="2493164" y="0"/>
                    <a:pt x="2508493" y="6350"/>
                    <a:pt x="2519796" y="17652"/>
                  </a:cubicBezTo>
                  <a:cubicBezTo>
                    <a:pt x="2531098" y="28955"/>
                    <a:pt x="2537448" y="44284"/>
                    <a:pt x="2537448" y="60268"/>
                  </a:cubicBezTo>
                  <a:lnTo>
                    <a:pt x="2537448" y="2074581"/>
                  </a:lnTo>
                  <a:cubicBezTo>
                    <a:pt x="2537448" y="2107866"/>
                    <a:pt x="2510465" y="2134849"/>
                    <a:pt x="2477180" y="2134849"/>
                  </a:cubicBezTo>
                  <a:lnTo>
                    <a:pt x="60268" y="2134849"/>
                  </a:lnTo>
                  <a:cubicBezTo>
                    <a:pt x="44284" y="2134849"/>
                    <a:pt x="28955" y="2128500"/>
                    <a:pt x="17652" y="2117197"/>
                  </a:cubicBezTo>
                  <a:cubicBezTo>
                    <a:pt x="6350" y="2105895"/>
                    <a:pt x="0" y="2090565"/>
                    <a:pt x="0" y="2074581"/>
                  </a:cubicBezTo>
                  <a:lnTo>
                    <a:pt x="0" y="60268"/>
                  </a:lnTo>
                  <a:cubicBezTo>
                    <a:pt x="0" y="44284"/>
                    <a:pt x="6350" y="28955"/>
                    <a:pt x="17652" y="17652"/>
                  </a:cubicBezTo>
                  <a:cubicBezTo>
                    <a:pt x="28955" y="6350"/>
                    <a:pt x="44284" y="0"/>
                    <a:pt x="60268" y="0"/>
                  </a:cubicBezTo>
                  <a:close/>
                </a:path>
              </a:pathLst>
            </a:custGeom>
            <a:solidFill>
              <a:srgbClr val="F5F3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7"/>
            <p:cNvSpPr txBox="1"/>
            <p:nvPr/>
          </p:nvSpPr>
          <p:spPr>
            <a:xfrm>
              <a:off x="0" y="-47625"/>
              <a:ext cx="2537448" cy="21824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4" name="Google Shape;484;p27"/>
          <p:cNvSpPr/>
          <p:nvPr/>
        </p:nvSpPr>
        <p:spPr>
          <a:xfrm>
            <a:off x="2762298" y="4255973"/>
            <a:ext cx="210121" cy="300173"/>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4">
              <a:alphaModFix/>
            </a:blip>
            <a:stretch>
              <a:fillRect b="0" l="0" r="0" t="0"/>
            </a:stretch>
          </a:blipFill>
          <a:ln>
            <a:noFill/>
          </a:ln>
        </p:spPr>
      </p:sp>
      <p:sp>
        <p:nvSpPr>
          <p:cNvPr id="485" name="Google Shape;485;p27"/>
          <p:cNvSpPr/>
          <p:nvPr/>
        </p:nvSpPr>
        <p:spPr>
          <a:xfrm>
            <a:off x="2735675" y="5207540"/>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5">
              <a:alphaModFix/>
            </a:blip>
            <a:stretch>
              <a:fillRect b="0" l="0" r="0" t="0"/>
            </a:stretch>
          </a:blipFill>
          <a:ln>
            <a:noFill/>
          </a:ln>
        </p:spPr>
      </p:sp>
      <p:sp>
        <p:nvSpPr>
          <p:cNvPr id="486" name="Google Shape;486;p27"/>
          <p:cNvSpPr/>
          <p:nvPr/>
        </p:nvSpPr>
        <p:spPr>
          <a:xfrm>
            <a:off x="2744294" y="6157534"/>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6">
              <a:alphaModFix/>
            </a:blip>
            <a:stretch>
              <a:fillRect b="0" l="0" r="0" t="0"/>
            </a:stretch>
          </a:blipFill>
          <a:ln>
            <a:noFill/>
          </a:ln>
        </p:spPr>
      </p:sp>
      <p:sp>
        <p:nvSpPr>
          <p:cNvPr id="487" name="Google Shape;487;p27"/>
          <p:cNvSpPr/>
          <p:nvPr/>
        </p:nvSpPr>
        <p:spPr>
          <a:xfrm>
            <a:off x="2730841" y="7901214"/>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7">
              <a:alphaModFix/>
            </a:blip>
            <a:stretch>
              <a:fillRect b="0" l="0" r="0" t="0"/>
            </a:stretch>
          </a:blipFill>
          <a:ln>
            <a:noFill/>
          </a:ln>
        </p:spPr>
      </p:sp>
      <p:sp>
        <p:nvSpPr>
          <p:cNvPr id="488" name="Google Shape;488;p27"/>
          <p:cNvSpPr/>
          <p:nvPr/>
        </p:nvSpPr>
        <p:spPr>
          <a:xfrm>
            <a:off x="2712984" y="6994492"/>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8">
              <a:alphaModFix/>
            </a:blip>
            <a:stretch>
              <a:fillRect b="0" l="0" r="0" t="0"/>
            </a:stretch>
          </a:blipFill>
          <a:ln>
            <a:noFill/>
          </a:ln>
        </p:spPr>
      </p:sp>
      <p:sp>
        <p:nvSpPr>
          <p:cNvPr id="489" name="Google Shape;489;p27"/>
          <p:cNvSpPr txBox="1"/>
          <p:nvPr/>
        </p:nvSpPr>
        <p:spPr>
          <a:xfrm>
            <a:off x="1556635" y="1355663"/>
            <a:ext cx="8464769"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5F3DA"/>
                </a:solidFill>
                <a:latin typeface="Signika"/>
                <a:ea typeface="Signika"/>
                <a:cs typeface="Signika"/>
                <a:sym typeface="Signika"/>
              </a:rPr>
              <a:t>Contact Us</a:t>
            </a:r>
            <a:endParaRPr/>
          </a:p>
        </p:txBody>
      </p:sp>
      <p:sp>
        <p:nvSpPr>
          <p:cNvPr id="490" name="Google Shape;490;p27"/>
          <p:cNvSpPr txBox="1"/>
          <p:nvPr/>
        </p:nvSpPr>
        <p:spPr>
          <a:xfrm>
            <a:off x="3342542" y="4201751"/>
            <a:ext cx="5801458"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Dosis"/>
                <a:ea typeface="Dosis"/>
                <a:cs typeface="Dosis"/>
                <a:sym typeface="Dosis"/>
              </a:rPr>
              <a:t>123 Anywhere St., Any City,ST 12345</a:t>
            </a:r>
            <a:endParaRPr/>
          </a:p>
        </p:txBody>
      </p:sp>
      <p:sp>
        <p:nvSpPr>
          <p:cNvPr id="491" name="Google Shape;491;p27"/>
          <p:cNvSpPr txBox="1"/>
          <p:nvPr/>
        </p:nvSpPr>
        <p:spPr>
          <a:xfrm>
            <a:off x="3342542" y="5127373"/>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Dosis"/>
                <a:ea typeface="Dosis"/>
                <a:cs typeface="Dosis"/>
                <a:sym typeface="Dosis"/>
              </a:rPr>
              <a:t>123-456-7890</a:t>
            </a:r>
            <a:endParaRPr/>
          </a:p>
        </p:txBody>
      </p:sp>
      <p:sp>
        <p:nvSpPr>
          <p:cNvPr id="492" name="Google Shape;492;p27"/>
          <p:cNvSpPr txBox="1"/>
          <p:nvPr/>
        </p:nvSpPr>
        <p:spPr>
          <a:xfrm>
            <a:off x="3342542" y="6015933"/>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Dosis"/>
                <a:ea typeface="Dosis"/>
                <a:cs typeface="Dosis"/>
                <a:sym typeface="Dosis"/>
              </a:rPr>
              <a:t>hello@reallygreatsite.com</a:t>
            </a:r>
            <a:endParaRPr/>
          </a:p>
        </p:txBody>
      </p:sp>
      <p:sp>
        <p:nvSpPr>
          <p:cNvPr id="493" name="Google Shape;493;p27"/>
          <p:cNvSpPr txBox="1"/>
          <p:nvPr/>
        </p:nvSpPr>
        <p:spPr>
          <a:xfrm>
            <a:off x="3342542" y="7797579"/>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Dosis"/>
                <a:ea typeface="Dosis"/>
                <a:cs typeface="Dosis"/>
                <a:sym typeface="Dosis"/>
              </a:rPr>
              <a:t>reallygreatsite.com</a:t>
            </a:r>
            <a:endParaRPr/>
          </a:p>
        </p:txBody>
      </p:sp>
      <p:sp>
        <p:nvSpPr>
          <p:cNvPr id="494" name="Google Shape;494;p27"/>
          <p:cNvSpPr txBox="1"/>
          <p:nvPr/>
        </p:nvSpPr>
        <p:spPr>
          <a:xfrm>
            <a:off x="3342542" y="6893277"/>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Dosis"/>
                <a:ea typeface="Dosis"/>
                <a:cs typeface="Dosis"/>
                <a:sym typeface="Dosis"/>
              </a:rPr>
              <a:t>@reallygreatsite</a:t>
            </a:r>
            <a:endParaRPr/>
          </a:p>
        </p:txBody>
      </p:sp>
      <p:pic>
        <p:nvPicPr>
          <p:cNvPr id="495" name="Google Shape;495;p27"/>
          <p:cNvPicPr preferRelativeResize="0"/>
          <p:nvPr/>
        </p:nvPicPr>
        <p:blipFill>
          <a:blip r:embed="rId9">
            <a:alphaModFix/>
          </a:blip>
          <a:stretch>
            <a:fillRect/>
          </a:stretch>
        </p:blipFill>
        <p:spPr>
          <a:xfrm>
            <a:off x="897875" y="1028700"/>
            <a:ext cx="929650" cy="916175"/>
          </a:xfrm>
          <a:prstGeom prst="rect">
            <a:avLst/>
          </a:prstGeom>
          <a:noFill/>
          <a:ln>
            <a:noFill/>
          </a:ln>
        </p:spPr>
      </p:pic>
      <p:pic>
        <p:nvPicPr>
          <p:cNvPr id="496" name="Google Shape;496;p27"/>
          <p:cNvPicPr preferRelativeResize="0"/>
          <p:nvPr/>
        </p:nvPicPr>
        <p:blipFill>
          <a:blip r:embed="rId10">
            <a:alphaModFix/>
          </a:blip>
          <a:stretch>
            <a:fillRect/>
          </a:stretch>
        </p:blipFill>
        <p:spPr>
          <a:xfrm>
            <a:off x="8338103" y="8928142"/>
            <a:ext cx="1251475" cy="73257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23D4C"/>
        </a:solidFill>
      </p:bgPr>
    </p:bg>
    <p:spTree>
      <p:nvGrpSpPr>
        <p:cNvPr id="500" name="Shape 500"/>
        <p:cNvGrpSpPr/>
        <p:nvPr/>
      </p:nvGrpSpPr>
      <p:grpSpPr>
        <a:xfrm>
          <a:off x="0" y="0"/>
          <a:ext cx="0" cy="0"/>
          <a:chOff x="0" y="0"/>
          <a:chExt cx="0" cy="0"/>
        </a:xfrm>
      </p:grpSpPr>
      <p:grpSp>
        <p:nvGrpSpPr>
          <p:cNvPr id="501" name="Google Shape;501;p28"/>
          <p:cNvGrpSpPr/>
          <p:nvPr/>
        </p:nvGrpSpPr>
        <p:grpSpPr>
          <a:xfrm>
            <a:off x="8307144" y="-180826"/>
            <a:ext cx="9980856" cy="10467826"/>
            <a:chOff x="0" y="-47625"/>
            <a:chExt cx="2628703" cy="2756958"/>
          </a:xfrm>
        </p:grpSpPr>
        <p:sp>
          <p:nvSpPr>
            <p:cNvPr id="502" name="Google Shape;502;p28"/>
            <p:cNvSpPr/>
            <p:nvPr/>
          </p:nvSpPr>
          <p:spPr>
            <a:xfrm>
              <a:off x="0" y="0"/>
              <a:ext cx="2628703" cy="2709333"/>
            </a:xfrm>
            <a:custGeom>
              <a:rect b="b" l="l" r="r" t="t"/>
              <a:pathLst>
                <a:path extrusionOk="0" h="2709333" w="2628703">
                  <a:moveTo>
                    <a:pt x="0" y="0"/>
                  </a:moveTo>
                  <a:lnTo>
                    <a:pt x="2628703" y="0"/>
                  </a:lnTo>
                  <a:lnTo>
                    <a:pt x="2628703" y="2709333"/>
                  </a:lnTo>
                  <a:lnTo>
                    <a:pt x="0" y="2709333"/>
                  </a:lnTo>
                  <a:close/>
                </a:path>
              </a:pathLst>
            </a:custGeom>
            <a:solidFill>
              <a:srgbClr val="CC4722"/>
            </a:solidFill>
            <a:ln>
              <a:noFill/>
            </a:ln>
          </p:spPr>
        </p:sp>
        <p:sp>
          <p:nvSpPr>
            <p:cNvPr id="503" name="Google Shape;503;p28"/>
            <p:cNvSpPr txBox="1"/>
            <p:nvPr/>
          </p:nvSpPr>
          <p:spPr>
            <a:xfrm>
              <a:off x="0" y="-47625"/>
              <a:ext cx="262870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4" name="Google Shape;504;p28"/>
          <p:cNvGrpSpPr/>
          <p:nvPr/>
        </p:nvGrpSpPr>
        <p:grpSpPr>
          <a:xfrm>
            <a:off x="537220" y="251240"/>
            <a:ext cx="17213559" cy="9603694"/>
            <a:chOff x="0" y="-47625"/>
            <a:chExt cx="4533612" cy="2529368"/>
          </a:xfrm>
        </p:grpSpPr>
        <p:sp>
          <p:nvSpPr>
            <p:cNvPr id="505" name="Google Shape;505;p28"/>
            <p:cNvSpPr/>
            <p:nvPr/>
          </p:nvSpPr>
          <p:spPr>
            <a:xfrm>
              <a:off x="0" y="0"/>
              <a:ext cx="4533612" cy="2481743"/>
            </a:xfrm>
            <a:custGeom>
              <a:rect b="b" l="l" r="r" t="t"/>
              <a:pathLst>
                <a:path extrusionOk="0" h="2481743" w="4533612">
                  <a:moveTo>
                    <a:pt x="33732" y="0"/>
                  </a:moveTo>
                  <a:lnTo>
                    <a:pt x="4499881" y="0"/>
                  </a:lnTo>
                  <a:cubicBezTo>
                    <a:pt x="4508827" y="0"/>
                    <a:pt x="4517407" y="3554"/>
                    <a:pt x="4523733" y="9880"/>
                  </a:cubicBezTo>
                  <a:cubicBezTo>
                    <a:pt x="4530058" y="16206"/>
                    <a:pt x="4533612" y="24786"/>
                    <a:pt x="4533612" y="33732"/>
                  </a:cubicBezTo>
                  <a:lnTo>
                    <a:pt x="4533612" y="2448011"/>
                  </a:lnTo>
                  <a:cubicBezTo>
                    <a:pt x="4533612" y="2456958"/>
                    <a:pt x="4530058" y="2465537"/>
                    <a:pt x="4523733" y="2471863"/>
                  </a:cubicBezTo>
                  <a:cubicBezTo>
                    <a:pt x="4517407" y="2478189"/>
                    <a:pt x="4508827" y="2481743"/>
                    <a:pt x="4499881" y="2481743"/>
                  </a:cubicBezTo>
                  <a:lnTo>
                    <a:pt x="33732" y="2481743"/>
                  </a:lnTo>
                  <a:cubicBezTo>
                    <a:pt x="15102" y="2481743"/>
                    <a:pt x="0" y="2466641"/>
                    <a:pt x="0" y="2448011"/>
                  </a:cubicBezTo>
                  <a:lnTo>
                    <a:pt x="0" y="33732"/>
                  </a:lnTo>
                  <a:cubicBezTo>
                    <a:pt x="0" y="24786"/>
                    <a:pt x="3554" y="16206"/>
                    <a:pt x="9880" y="9880"/>
                  </a:cubicBezTo>
                  <a:cubicBezTo>
                    <a:pt x="16206" y="3554"/>
                    <a:pt x="24786" y="0"/>
                    <a:pt x="33732" y="0"/>
                  </a:cubicBezTo>
                  <a:close/>
                </a:path>
              </a:pathLst>
            </a:custGeom>
            <a:solidFill>
              <a:srgbClr val="F5F3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8"/>
            <p:cNvSpPr txBox="1"/>
            <p:nvPr/>
          </p:nvSpPr>
          <p:spPr>
            <a:xfrm>
              <a:off x="0" y="-47625"/>
              <a:ext cx="4533612" cy="252936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07" name="Google Shape;507;p28"/>
          <p:cNvPicPr preferRelativeResize="0"/>
          <p:nvPr/>
        </p:nvPicPr>
        <p:blipFill>
          <a:blip r:embed="rId3">
            <a:alphaModFix/>
          </a:blip>
          <a:stretch>
            <a:fillRect/>
          </a:stretch>
        </p:blipFill>
        <p:spPr>
          <a:xfrm>
            <a:off x="7658900" y="2885925"/>
            <a:ext cx="7354824" cy="4777294"/>
          </a:xfrm>
          <a:prstGeom prst="rect">
            <a:avLst/>
          </a:prstGeom>
          <a:noFill/>
          <a:ln>
            <a:noFill/>
          </a:ln>
        </p:spPr>
      </p:pic>
      <p:sp>
        <p:nvSpPr>
          <p:cNvPr id="508" name="Google Shape;508;p28"/>
          <p:cNvSpPr txBox="1"/>
          <p:nvPr/>
        </p:nvSpPr>
        <p:spPr>
          <a:xfrm>
            <a:off x="1028700" y="1038225"/>
            <a:ext cx="7855735" cy="1371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9000" u="none" cap="none" strike="noStrike">
                <a:solidFill>
                  <a:srgbClr val="423D4C"/>
                </a:solidFill>
                <a:latin typeface="Signika"/>
                <a:ea typeface="Signika"/>
                <a:cs typeface="Signika"/>
                <a:sym typeface="Signika"/>
              </a:rPr>
              <a:t>Resource Page</a:t>
            </a:r>
            <a:endParaRPr/>
          </a:p>
        </p:txBody>
      </p:sp>
      <p:sp>
        <p:nvSpPr>
          <p:cNvPr id="509" name="Google Shape;509;p28"/>
          <p:cNvSpPr txBox="1"/>
          <p:nvPr/>
        </p:nvSpPr>
        <p:spPr>
          <a:xfrm>
            <a:off x="1181123" y="2932141"/>
            <a:ext cx="4083000" cy="554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Dosis"/>
                <a:ea typeface="Dosis"/>
                <a:cs typeface="Dosis"/>
                <a:sym typeface="Dosis"/>
              </a:rPr>
              <a:t>Use these design resources in your Canva Presentation.</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Dosis"/>
              <a:ea typeface="Dosis"/>
              <a:cs typeface="Dosis"/>
              <a:sym typeface="Dosi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Dosis"/>
              <a:ea typeface="Dosis"/>
              <a:cs typeface="Dosis"/>
              <a:sym typeface="Dosi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Dosis"/>
              <a:ea typeface="Dosis"/>
              <a:cs typeface="Dosis"/>
              <a:sym typeface="Dosi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Dosis"/>
              <a:ea typeface="Dosis"/>
              <a:cs typeface="Dosis"/>
              <a:sym typeface="Dosi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Dosis"/>
              <a:ea typeface="Dosis"/>
              <a:cs typeface="Dosis"/>
              <a:sym typeface="Dosi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Dosis"/>
              <a:ea typeface="Dosis"/>
              <a:cs typeface="Dosis"/>
              <a:sym typeface="Dosi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Dosis"/>
              <a:ea typeface="Dosis"/>
              <a:cs typeface="Dosis"/>
              <a:sym typeface="Dosi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Dosis"/>
              <a:ea typeface="Dosis"/>
              <a:cs typeface="Dosis"/>
              <a:sym typeface="Dosis"/>
            </a:endParaRPr>
          </a:p>
          <a:p>
            <a:pPr indent="0" lvl="0" marL="0" marR="0" rtl="0" algn="l">
              <a:lnSpc>
                <a:spcPct val="100000"/>
              </a:lnSpc>
              <a:spcBef>
                <a:spcPts val="0"/>
              </a:spcBef>
              <a:spcAft>
                <a:spcPts val="0"/>
              </a:spcAft>
              <a:buNone/>
            </a:pPr>
            <a:r>
              <a:rPr b="0" i="0" lang="en-US" sz="2400" u="none" cap="none" strike="noStrike">
                <a:solidFill>
                  <a:srgbClr val="000000"/>
                </a:solidFill>
                <a:latin typeface="Dosis"/>
                <a:ea typeface="Dosis"/>
                <a:cs typeface="Dosis"/>
                <a:sym typeface="Dosis"/>
              </a:rPr>
              <a:t>You can find these fonts online too. Happy designing! </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Dosis"/>
              <a:ea typeface="Dosis"/>
              <a:cs typeface="Dosis"/>
              <a:sym typeface="Dosis"/>
            </a:endParaRPr>
          </a:p>
          <a:p>
            <a:pPr indent="0" lvl="0" marL="0" marR="0" rtl="0" algn="l">
              <a:lnSpc>
                <a:spcPct val="100000"/>
              </a:lnSpc>
              <a:spcBef>
                <a:spcPts val="0"/>
              </a:spcBef>
              <a:spcAft>
                <a:spcPts val="0"/>
              </a:spcAft>
              <a:buNone/>
            </a:pPr>
            <a:r>
              <a:rPr b="0" i="0" lang="en-US" sz="2400" u="none" cap="none" strike="noStrike">
                <a:solidFill>
                  <a:srgbClr val="000000"/>
                </a:solidFill>
                <a:latin typeface="Dosis"/>
                <a:ea typeface="Dosis"/>
                <a:cs typeface="Dosis"/>
                <a:sym typeface="Dosis"/>
              </a:rPr>
              <a:t>Don't forget to delete this page before presenting. </a:t>
            </a:r>
            <a:endParaRPr/>
          </a:p>
        </p:txBody>
      </p:sp>
      <p:sp>
        <p:nvSpPr>
          <p:cNvPr id="510" name="Google Shape;510;p28"/>
          <p:cNvSpPr txBox="1"/>
          <p:nvPr/>
        </p:nvSpPr>
        <p:spPr>
          <a:xfrm>
            <a:off x="1185015" y="4082978"/>
            <a:ext cx="46767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Dosis"/>
                <a:ea typeface="Dosis"/>
                <a:cs typeface="Dosis"/>
                <a:sym typeface="Dosis"/>
              </a:rPr>
              <a:t>This presentation template uses the following free fonts:</a:t>
            </a:r>
            <a:endParaRPr/>
          </a:p>
        </p:txBody>
      </p:sp>
      <p:sp>
        <p:nvSpPr>
          <p:cNvPr id="511" name="Google Shape;511;p28"/>
          <p:cNvSpPr txBox="1"/>
          <p:nvPr/>
        </p:nvSpPr>
        <p:spPr>
          <a:xfrm>
            <a:off x="1181123" y="5228619"/>
            <a:ext cx="5059200" cy="1108200"/>
          </a:xfrm>
          <a:prstGeom prst="rect">
            <a:avLst/>
          </a:prstGeom>
          <a:noFill/>
          <a:ln>
            <a:noFill/>
          </a:ln>
        </p:spPr>
        <p:txBody>
          <a:bodyPr anchorCtr="0" anchor="t" bIns="0" lIns="0" spcFirstLastPara="1" rIns="0" wrap="square" tIns="0">
            <a:spAutoFit/>
          </a:bodyPr>
          <a:lstStyle/>
          <a:p>
            <a:pPr indent="-259079" lvl="1" marL="518160" marR="0" rtl="0" algn="l">
              <a:lnSpc>
                <a:spcPct val="100000"/>
              </a:lnSpc>
              <a:spcBef>
                <a:spcPts val="0"/>
              </a:spcBef>
              <a:spcAft>
                <a:spcPts val="0"/>
              </a:spcAft>
              <a:buClr>
                <a:srgbClr val="000000"/>
              </a:buClr>
              <a:buSzPts val="2400"/>
              <a:buFont typeface="Dosis"/>
              <a:buAutoNum type="arabicPeriod"/>
            </a:pPr>
            <a:r>
              <a:rPr b="0" i="0" lang="en-US" sz="2400" u="none" cap="none" strike="noStrike">
                <a:solidFill>
                  <a:srgbClr val="000000"/>
                </a:solidFill>
                <a:latin typeface="Dosis"/>
                <a:ea typeface="Dosis"/>
                <a:cs typeface="Dosis"/>
                <a:sym typeface="Dosis"/>
              </a:rPr>
              <a:t>Titles: Signika</a:t>
            </a:r>
            <a:endParaRPr/>
          </a:p>
          <a:p>
            <a:pPr indent="-259079" lvl="1" marL="518160" marR="0" rtl="0" algn="l">
              <a:lnSpc>
                <a:spcPct val="100000"/>
              </a:lnSpc>
              <a:spcBef>
                <a:spcPts val="0"/>
              </a:spcBef>
              <a:spcAft>
                <a:spcPts val="0"/>
              </a:spcAft>
              <a:buClr>
                <a:srgbClr val="000000"/>
              </a:buClr>
              <a:buSzPts val="2400"/>
              <a:buFont typeface="Dosis"/>
              <a:buAutoNum type="arabicPeriod"/>
            </a:pPr>
            <a:r>
              <a:rPr b="0" i="0" lang="en-US" sz="2400" u="none" cap="none" strike="noStrike">
                <a:solidFill>
                  <a:srgbClr val="000000"/>
                </a:solidFill>
                <a:latin typeface="Dosis"/>
                <a:ea typeface="Dosis"/>
                <a:cs typeface="Dosis"/>
                <a:sym typeface="Dosis"/>
              </a:rPr>
              <a:t>Headers: Cabin</a:t>
            </a:r>
            <a:endParaRPr/>
          </a:p>
          <a:p>
            <a:pPr indent="-259079" lvl="1" marL="518160" marR="0" rtl="0" algn="l">
              <a:lnSpc>
                <a:spcPct val="100000"/>
              </a:lnSpc>
              <a:spcBef>
                <a:spcPts val="0"/>
              </a:spcBef>
              <a:spcAft>
                <a:spcPts val="0"/>
              </a:spcAft>
              <a:buClr>
                <a:srgbClr val="000000"/>
              </a:buClr>
              <a:buSzPts val="2400"/>
              <a:buFont typeface="Dosis"/>
              <a:buAutoNum type="arabicPeriod"/>
            </a:pPr>
            <a:r>
              <a:rPr b="0" i="0" lang="en-US" sz="2400" u="none" cap="none" strike="noStrike">
                <a:solidFill>
                  <a:srgbClr val="000000"/>
                </a:solidFill>
                <a:latin typeface="Dosis"/>
                <a:ea typeface="Dosis"/>
                <a:cs typeface="Dosis"/>
                <a:sym typeface="Dosis"/>
              </a:rPr>
              <a:t>Body Copy: Dosis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23D4C"/>
        </a:solidFill>
      </p:bgPr>
    </p:bg>
    <p:spTree>
      <p:nvGrpSpPr>
        <p:cNvPr id="515" name="Shape 515"/>
        <p:cNvGrpSpPr/>
        <p:nvPr/>
      </p:nvGrpSpPr>
      <p:grpSpPr>
        <a:xfrm>
          <a:off x="0" y="0"/>
          <a:ext cx="0" cy="0"/>
          <a:chOff x="0" y="0"/>
          <a:chExt cx="0" cy="0"/>
        </a:xfrm>
      </p:grpSpPr>
      <p:grpSp>
        <p:nvGrpSpPr>
          <p:cNvPr id="516" name="Google Shape;516;p29"/>
          <p:cNvGrpSpPr/>
          <p:nvPr/>
        </p:nvGrpSpPr>
        <p:grpSpPr>
          <a:xfrm>
            <a:off x="0" y="-180826"/>
            <a:ext cx="9980856" cy="10467826"/>
            <a:chOff x="0" y="-47625"/>
            <a:chExt cx="2628703" cy="2756958"/>
          </a:xfrm>
        </p:grpSpPr>
        <p:sp>
          <p:nvSpPr>
            <p:cNvPr id="517" name="Google Shape;517;p29"/>
            <p:cNvSpPr/>
            <p:nvPr/>
          </p:nvSpPr>
          <p:spPr>
            <a:xfrm>
              <a:off x="0" y="0"/>
              <a:ext cx="2628703" cy="2709333"/>
            </a:xfrm>
            <a:custGeom>
              <a:rect b="b" l="l" r="r" t="t"/>
              <a:pathLst>
                <a:path extrusionOk="0" h="2709333" w="2628703">
                  <a:moveTo>
                    <a:pt x="0" y="0"/>
                  </a:moveTo>
                  <a:lnTo>
                    <a:pt x="2628703" y="0"/>
                  </a:lnTo>
                  <a:lnTo>
                    <a:pt x="2628703" y="2709333"/>
                  </a:lnTo>
                  <a:lnTo>
                    <a:pt x="0" y="2709333"/>
                  </a:lnTo>
                  <a:close/>
                </a:path>
              </a:pathLst>
            </a:custGeom>
            <a:solidFill>
              <a:srgbClr val="CC4722"/>
            </a:solidFill>
            <a:ln>
              <a:noFill/>
            </a:ln>
          </p:spPr>
        </p:sp>
        <p:sp>
          <p:nvSpPr>
            <p:cNvPr id="518" name="Google Shape;518;p29"/>
            <p:cNvSpPr txBox="1"/>
            <p:nvPr/>
          </p:nvSpPr>
          <p:spPr>
            <a:xfrm>
              <a:off x="0" y="-47625"/>
              <a:ext cx="262870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9" name="Google Shape;519;p29"/>
          <p:cNvGrpSpPr/>
          <p:nvPr/>
        </p:nvGrpSpPr>
        <p:grpSpPr>
          <a:xfrm>
            <a:off x="537220" y="251240"/>
            <a:ext cx="17213559" cy="9603694"/>
            <a:chOff x="0" y="-47625"/>
            <a:chExt cx="4533612" cy="2529368"/>
          </a:xfrm>
        </p:grpSpPr>
        <p:sp>
          <p:nvSpPr>
            <p:cNvPr id="520" name="Google Shape;520;p29"/>
            <p:cNvSpPr/>
            <p:nvPr/>
          </p:nvSpPr>
          <p:spPr>
            <a:xfrm>
              <a:off x="0" y="0"/>
              <a:ext cx="4533612" cy="2481743"/>
            </a:xfrm>
            <a:custGeom>
              <a:rect b="b" l="l" r="r" t="t"/>
              <a:pathLst>
                <a:path extrusionOk="0" h="2481743" w="4533612">
                  <a:moveTo>
                    <a:pt x="33732" y="0"/>
                  </a:moveTo>
                  <a:lnTo>
                    <a:pt x="4499881" y="0"/>
                  </a:lnTo>
                  <a:cubicBezTo>
                    <a:pt x="4508827" y="0"/>
                    <a:pt x="4517407" y="3554"/>
                    <a:pt x="4523733" y="9880"/>
                  </a:cubicBezTo>
                  <a:cubicBezTo>
                    <a:pt x="4530058" y="16206"/>
                    <a:pt x="4533612" y="24786"/>
                    <a:pt x="4533612" y="33732"/>
                  </a:cubicBezTo>
                  <a:lnTo>
                    <a:pt x="4533612" y="2448011"/>
                  </a:lnTo>
                  <a:cubicBezTo>
                    <a:pt x="4533612" y="2456958"/>
                    <a:pt x="4530058" y="2465537"/>
                    <a:pt x="4523733" y="2471863"/>
                  </a:cubicBezTo>
                  <a:cubicBezTo>
                    <a:pt x="4517407" y="2478189"/>
                    <a:pt x="4508827" y="2481743"/>
                    <a:pt x="4499881" y="2481743"/>
                  </a:cubicBezTo>
                  <a:lnTo>
                    <a:pt x="33732" y="2481743"/>
                  </a:lnTo>
                  <a:cubicBezTo>
                    <a:pt x="15102" y="2481743"/>
                    <a:pt x="0" y="2466641"/>
                    <a:pt x="0" y="2448011"/>
                  </a:cubicBezTo>
                  <a:lnTo>
                    <a:pt x="0" y="33732"/>
                  </a:lnTo>
                  <a:cubicBezTo>
                    <a:pt x="0" y="24786"/>
                    <a:pt x="3554" y="16206"/>
                    <a:pt x="9880" y="9880"/>
                  </a:cubicBezTo>
                  <a:cubicBezTo>
                    <a:pt x="16206" y="3554"/>
                    <a:pt x="24786" y="0"/>
                    <a:pt x="33732" y="0"/>
                  </a:cubicBezTo>
                  <a:close/>
                </a:path>
              </a:pathLst>
            </a:custGeom>
            <a:solidFill>
              <a:srgbClr val="F5F3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9"/>
            <p:cNvSpPr txBox="1"/>
            <p:nvPr/>
          </p:nvSpPr>
          <p:spPr>
            <a:xfrm>
              <a:off x="0" y="-47625"/>
              <a:ext cx="4533612" cy="252936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22" name="Google Shape;522;p29"/>
          <p:cNvPicPr preferRelativeResize="0"/>
          <p:nvPr/>
        </p:nvPicPr>
        <p:blipFill>
          <a:blip r:embed="rId3">
            <a:alphaModFix/>
          </a:blip>
          <a:stretch>
            <a:fillRect/>
          </a:stretch>
        </p:blipFill>
        <p:spPr>
          <a:xfrm>
            <a:off x="6131250" y="3018351"/>
            <a:ext cx="6025501" cy="1506375"/>
          </a:xfrm>
          <a:prstGeom prst="rect">
            <a:avLst/>
          </a:prstGeom>
          <a:noFill/>
          <a:ln>
            <a:noFill/>
          </a:ln>
        </p:spPr>
      </p:pic>
      <p:sp>
        <p:nvSpPr>
          <p:cNvPr id="523" name="Google Shape;523;p29"/>
          <p:cNvSpPr txBox="1"/>
          <p:nvPr/>
        </p:nvSpPr>
        <p:spPr>
          <a:xfrm>
            <a:off x="5280936" y="1204706"/>
            <a:ext cx="7726128"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423D4C"/>
                </a:solidFill>
                <a:latin typeface="Signika"/>
                <a:ea typeface="Signika"/>
                <a:cs typeface="Signika"/>
                <a:sym typeface="Signika"/>
              </a:rPr>
              <a:t>Credits</a:t>
            </a:r>
            <a:endParaRPr/>
          </a:p>
        </p:txBody>
      </p:sp>
      <p:sp>
        <p:nvSpPr>
          <p:cNvPr id="524" name="Google Shape;524;p29"/>
          <p:cNvSpPr txBox="1"/>
          <p:nvPr/>
        </p:nvSpPr>
        <p:spPr>
          <a:xfrm>
            <a:off x="3143698" y="5112475"/>
            <a:ext cx="11810400" cy="1323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299" u="none" cap="none" strike="noStrike">
                <a:solidFill>
                  <a:srgbClr val="000000"/>
                </a:solidFill>
                <a:latin typeface="Dosis"/>
                <a:ea typeface="Dosis"/>
                <a:cs typeface="Dosis"/>
                <a:sym typeface="Dosis"/>
              </a:rPr>
              <a:t>This presentation template is free for everyone to use thanks to the following:</a:t>
            </a:r>
            <a:endParaRPr/>
          </a:p>
        </p:txBody>
      </p:sp>
      <p:sp>
        <p:nvSpPr>
          <p:cNvPr id="525" name="Google Shape;525;p29"/>
          <p:cNvSpPr txBox="1"/>
          <p:nvPr/>
        </p:nvSpPr>
        <p:spPr>
          <a:xfrm>
            <a:off x="2818025" y="7261888"/>
            <a:ext cx="12651949"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Dosis"/>
                <a:ea typeface="Dosis"/>
                <a:cs typeface="Dosis"/>
                <a:sym typeface="Dosis"/>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000000"/>
                </a:solidFill>
                <a:latin typeface="Dosis"/>
                <a:ea typeface="Dosis"/>
                <a:cs typeface="Dosis"/>
                <a:sym typeface="Dosis"/>
              </a:rPr>
              <a:t>Pexels for the photos</a:t>
            </a:r>
            <a:endParaRPr/>
          </a:p>
        </p:txBody>
      </p:sp>
      <p:sp>
        <p:nvSpPr>
          <p:cNvPr id="526" name="Google Shape;526;p29"/>
          <p:cNvSpPr txBox="1"/>
          <p:nvPr/>
        </p:nvSpPr>
        <p:spPr>
          <a:xfrm>
            <a:off x="7040582" y="8591355"/>
            <a:ext cx="4206835" cy="68834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1" i="0" lang="en-US" sz="4299" u="none" cap="none" strike="noStrike">
                <a:solidFill>
                  <a:srgbClr val="000000"/>
                </a:solidFill>
                <a:latin typeface="Cabin"/>
                <a:ea typeface="Cabin"/>
                <a:cs typeface="Cabin"/>
                <a:sym typeface="Cabin"/>
              </a:rPr>
              <a:t>Happy designing! </a:t>
            </a:r>
            <a:endParaRPr/>
          </a:p>
        </p:txBody>
      </p:sp>
      <p:pic>
        <p:nvPicPr>
          <p:cNvPr id="527" name="Google Shape;527;p29"/>
          <p:cNvPicPr preferRelativeResize="0"/>
          <p:nvPr/>
        </p:nvPicPr>
        <p:blipFill>
          <a:blip r:embed="rId4">
            <a:alphaModFix/>
          </a:blip>
          <a:stretch>
            <a:fillRect/>
          </a:stretch>
        </p:blipFill>
        <p:spPr>
          <a:xfrm>
            <a:off x="15211457" y="1420846"/>
            <a:ext cx="1443492" cy="1656150"/>
          </a:xfrm>
          <a:prstGeom prst="rect">
            <a:avLst/>
          </a:prstGeom>
          <a:noFill/>
          <a:ln>
            <a:noFill/>
          </a:ln>
        </p:spPr>
      </p:pic>
      <p:pic>
        <p:nvPicPr>
          <p:cNvPr id="528" name="Google Shape;528;p29"/>
          <p:cNvPicPr preferRelativeResize="0"/>
          <p:nvPr/>
        </p:nvPicPr>
        <p:blipFill>
          <a:blip r:embed="rId5">
            <a:alphaModFix/>
          </a:blip>
          <a:stretch>
            <a:fillRect/>
          </a:stretch>
        </p:blipFill>
        <p:spPr>
          <a:xfrm>
            <a:off x="1860398" y="6848308"/>
            <a:ext cx="346200" cy="165204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23D4C"/>
        </a:solidFill>
      </p:bgPr>
    </p:bg>
    <p:spTree>
      <p:nvGrpSpPr>
        <p:cNvPr id="112" name="Shape 112"/>
        <p:cNvGrpSpPr/>
        <p:nvPr/>
      </p:nvGrpSpPr>
      <p:grpSpPr>
        <a:xfrm>
          <a:off x="0" y="0"/>
          <a:ext cx="0" cy="0"/>
          <a:chOff x="0" y="0"/>
          <a:chExt cx="0" cy="0"/>
        </a:xfrm>
      </p:grpSpPr>
      <p:grpSp>
        <p:nvGrpSpPr>
          <p:cNvPr id="113" name="Google Shape;113;p12"/>
          <p:cNvGrpSpPr/>
          <p:nvPr/>
        </p:nvGrpSpPr>
        <p:grpSpPr>
          <a:xfrm>
            <a:off x="0" y="6121321"/>
            <a:ext cx="18288000" cy="4506808"/>
            <a:chOff x="0" y="-47625"/>
            <a:chExt cx="4816593" cy="1186978"/>
          </a:xfrm>
        </p:grpSpPr>
        <p:sp>
          <p:nvSpPr>
            <p:cNvPr id="114" name="Google Shape;114;p12"/>
            <p:cNvSpPr/>
            <p:nvPr/>
          </p:nvSpPr>
          <p:spPr>
            <a:xfrm>
              <a:off x="0" y="0"/>
              <a:ext cx="4816592" cy="1139353"/>
            </a:xfrm>
            <a:custGeom>
              <a:rect b="b" l="l" r="r" t="t"/>
              <a:pathLst>
                <a:path extrusionOk="0" h="1139353" w="4816592">
                  <a:moveTo>
                    <a:pt x="0" y="0"/>
                  </a:moveTo>
                  <a:lnTo>
                    <a:pt x="4816592" y="0"/>
                  </a:lnTo>
                  <a:lnTo>
                    <a:pt x="4816592" y="1139353"/>
                  </a:lnTo>
                  <a:lnTo>
                    <a:pt x="0" y="1139353"/>
                  </a:lnTo>
                  <a:close/>
                </a:path>
              </a:pathLst>
            </a:custGeom>
            <a:solidFill>
              <a:srgbClr val="CC4722"/>
            </a:solidFill>
            <a:ln>
              <a:noFill/>
            </a:ln>
          </p:spPr>
        </p:sp>
        <p:sp>
          <p:nvSpPr>
            <p:cNvPr id="115" name="Google Shape;115;p12"/>
            <p:cNvSpPr txBox="1"/>
            <p:nvPr/>
          </p:nvSpPr>
          <p:spPr>
            <a:xfrm>
              <a:off x="0" y="-47625"/>
              <a:ext cx="4816593" cy="118697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 name="Google Shape;116;p12"/>
          <p:cNvGrpSpPr/>
          <p:nvPr/>
        </p:nvGrpSpPr>
        <p:grpSpPr>
          <a:xfrm>
            <a:off x="537220" y="2889431"/>
            <a:ext cx="17213559" cy="6696962"/>
            <a:chOff x="0" y="-47625"/>
            <a:chExt cx="4533612" cy="1763809"/>
          </a:xfrm>
        </p:grpSpPr>
        <p:sp>
          <p:nvSpPr>
            <p:cNvPr id="117" name="Google Shape;117;p12"/>
            <p:cNvSpPr/>
            <p:nvPr/>
          </p:nvSpPr>
          <p:spPr>
            <a:xfrm>
              <a:off x="0" y="0"/>
              <a:ext cx="4533612" cy="1716184"/>
            </a:xfrm>
            <a:custGeom>
              <a:rect b="b" l="l" r="r" t="t"/>
              <a:pathLst>
                <a:path extrusionOk="0" h="1716184" w="4533612">
                  <a:moveTo>
                    <a:pt x="33732" y="0"/>
                  </a:moveTo>
                  <a:lnTo>
                    <a:pt x="4499881" y="0"/>
                  </a:lnTo>
                  <a:cubicBezTo>
                    <a:pt x="4508827" y="0"/>
                    <a:pt x="4517407" y="3554"/>
                    <a:pt x="4523733" y="9880"/>
                  </a:cubicBezTo>
                  <a:cubicBezTo>
                    <a:pt x="4530058" y="16206"/>
                    <a:pt x="4533612" y="24786"/>
                    <a:pt x="4533612" y="33732"/>
                  </a:cubicBezTo>
                  <a:lnTo>
                    <a:pt x="4533612" y="1682452"/>
                  </a:lnTo>
                  <a:cubicBezTo>
                    <a:pt x="4533612" y="1691399"/>
                    <a:pt x="4530058" y="1699978"/>
                    <a:pt x="4523733" y="1706304"/>
                  </a:cubicBezTo>
                  <a:cubicBezTo>
                    <a:pt x="4517407" y="1712630"/>
                    <a:pt x="4508827" y="1716184"/>
                    <a:pt x="4499881" y="1716184"/>
                  </a:cubicBezTo>
                  <a:lnTo>
                    <a:pt x="33732" y="1716184"/>
                  </a:lnTo>
                  <a:cubicBezTo>
                    <a:pt x="15102" y="1716184"/>
                    <a:pt x="0" y="1701082"/>
                    <a:pt x="0" y="1682452"/>
                  </a:cubicBezTo>
                  <a:lnTo>
                    <a:pt x="0" y="33732"/>
                  </a:lnTo>
                  <a:cubicBezTo>
                    <a:pt x="0" y="24786"/>
                    <a:pt x="3554" y="16206"/>
                    <a:pt x="9880" y="9880"/>
                  </a:cubicBezTo>
                  <a:cubicBezTo>
                    <a:pt x="16206" y="3554"/>
                    <a:pt x="24786" y="0"/>
                    <a:pt x="33732" y="0"/>
                  </a:cubicBezTo>
                  <a:close/>
                </a:path>
              </a:pathLst>
            </a:custGeom>
            <a:solidFill>
              <a:srgbClr val="F5F3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2"/>
            <p:cNvSpPr txBox="1"/>
            <p:nvPr/>
          </p:nvSpPr>
          <p:spPr>
            <a:xfrm>
              <a:off x="0" y="-47625"/>
              <a:ext cx="4533612" cy="176380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 name="Google Shape;119;p12"/>
          <p:cNvGrpSpPr/>
          <p:nvPr/>
        </p:nvGrpSpPr>
        <p:grpSpPr>
          <a:xfrm>
            <a:off x="7030975" y="4598200"/>
            <a:ext cx="4226050" cy="4275698"/>
            <a:chOff x="0" y="-38100"/>
            <a:chExt cx="1416272" cy="1432910"/>
          </a:xfrm>
        </p:grpSpPr>
        <p:sp>
          <p:nvSpPr>
            <p:cNvPr id="120" name="Google Shape;120;p12"/>
            <p:cNvSpPr/>
            <p:nvPr/>
          </p:nvSpPr>
          <p:spPr>
            <a:xfrm>
              <a:off x="0" y="0"/>
              <a:ext cx="1416272" cy="1394810"/>
            </a:xfrm>
            <a:custGeom>
              <a:rect b="b" l="l" r="r" t="t"/>
              <a:pathLst>
                <a:path extrusionOk="0" h="1394810" w="1416272">
                  <a:moveTo>
                    <a:pt x="137396" y="0"/>
                  </a:moveTo>
                  <a:lnTo>
                    <a:pt x="1278876" y="0"/>
                  </a:lnTo>
                  <a:cubicBezTo>
                    <a:pt x="1315315" y="0"/>
                    <a:pt x="1350263" y="14476"/>
                    <a:pt x="1376029" y="40242"/>
                  </a:cubicBezTo>
                  <a:cubicBezTo>
                    <a:pt x="1401796" y="66009"/>
                    <a:pt x="1416272" y="100957"/>
                    <a:pt x="1416272" y="137396"/>
                  </a:cubicBezTo>
                  <a:lnTo>
                    <a:pt x="1416272" y="1257414"/>
                  </a:lnTo>
                  <a:cubicBezTo>
                    <a:pt x="1416272" y="1293853"/>
                    <a:pt x="1401796" y="1328801"/>
                    <a:pt x="1376029" y="1354568"/>
                  </a:cubicBezTo>
                  <a:cubicBezTo>
                    <a:pt x="1350263" y="1380334"/>
                    <a:pt x="1315315" y="1394810"/>
                    <a:pt x="1278876" y="1394810"/>
                  </a:cubicBezTo>
                  <a:lnTo>
                    <a:pt x="137396" y="1394810"/>
                  </a:lnTo>
                  <a:cubicBezTo>
                    <a:pt x="100957" y="1394810"/>
                    <a:pt x="66009" y="1380334"/>
                    <a:pt x="40242" y="1354568"/>
                  </a:cubicBezTo>
                  <a:cubicBezTo>
                    <a:pt x="14476" y="1328801"/>
                    <a:pt x="0" y="1293853"/>
                    <a:pt x="0" y="1257414"/>
                  </a:cubicBezTo>
                  <a:lnTo>
                    <a:pt x="0" y="137396"/>
                  </a:lnTo>
                  <a:cubicBezTo>
                    <a:pt x="0" y="100957"/>
                    <a:pt x="14476" y="66009"/>
                    <a:pt x="40242" y="40242"/>
                  </a:cubicBezTo>
                  <a:cubicBezTo>
                    <a:pt x="66009" y="14476"/>
                    <a:pt x="100957" y="0"/>
                    <a:pt x="137396" y="0"/>
                  </a:cubicBezTo>
                  <a:close/>
                </a:path>
              </a:pathLst>
            </a:custGeom>
            <a:solidFill>
              <a:srgbClr val="423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2"/>
            <p:cNvSpPr txBox="1"/>
            <p:nvPr/>
          </p:nvSpPr>
          <p:spPr>
            <a:xfrm>
              <a:off x="0" y="-38100"/>
              <a:ext cx="1416272" cy="143291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2" name="Google Shape;122;p12"/>
          <p:cNvGrpSpPr/>
          <p:nvPr/>
        </p:nvGrpSpPr>
        <p:grpSpPr>
          <a:xfrm>
            <a:off x="7877838" y="3593819"/>
            <a:ext cx="2532323" cy="2532323"/>
            <a:chOff x="0" y="0"/>
            <a:chExt cx="812800" cy="812800"/>
          </a:xfrm>
        </p:grpSpPr>
        <p:sp>
          <p:nvSpPr>
            <p:cNvPr id="123" name="Google Shape;12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C47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5" name="Google Shape;125;p12"/>
          <p:cNvGrpSpPr/>
          <p:nvPr/>
        </p:nvGrpSpPr>
        <p:grpSpPr>
          <a:xfrm>
            <a:off x="12142850" y="4490484"/>
            <a:ext cx="4226050" cy="4275698"/>
            <a:chOff x="0" y="-38100"/>
            <a:chExt cx="1416272" cy="1432910"/>
          </a:xfrm>
        </p:grpSpPr>
        <p:sp>
          <p:nvSpPr>
            <p:cNvPr id="126" name="Google Shape;126;p12"/>
            <p:cNvSpPr/>
            <p:nvPr/>
          </p:nvSpPr>
          <p:spPr>
            <a:xfrm>
              <a:off x="0" y="0"/>
              <a:ext cx="1416272" cy="1394810"/>
            </a:xfrm>
            <a:custGeom>
              <a:rect b="b" l="l" r="r" t="t"/>
              <a:pathLst>
                <a:path extrusionOk="0" h="1394810" w="1416272">
                  <a:moveTo>
                    <a:pt x="137396" y="0"/>
                  </a:moveTo>
                  <a:lnTo>
                    <a:pt x="1278876" y="0"/>
                  </a:lnTo>
                  <a:cubicBezTo>
                    <a:pt x="1315315" y="0"/>
                    <a:pt x="1350263" y="14476"/>
                    <a:pt x="1376029" y="40242"/>
                  </a:cubicBezTo>
                  <a:cubicBezTo>
                    <a:pt x="1401796" y="66009"/>
                    <a:pt x="1416272" y="100957"/>
                    <a:pt x="1416272" y="137396"/>
                  </a:cubicBezTo>
                  <a:lnTo>
                    <a:pt x="1416272" y="1257414"/>
                  </a:lnTo>
                  <a:cubicBezTo>
                    <a:pt x="1416272" y="1293853"/>
                    <a:pt x="1401796" y="1328801"/>
                    <a:pt x="1376029" y="1354568"/>
                  </a:cubicBezTo>
                  <a:cubicBezTo>
                    <a:pt x="1350263" y="1380334"/>
                    <a:pt x="1315315" y="1394810"/>
                    <a:pt x="1278876" y="1394810"/>
                  </a:cubicBezTo>
                  <a:lnTo>
                    <a:pt x="137396" y="1394810"/>
                  </a:lnTo>
                  <a:cubicBezTo>
                    <a:pt x="100957" y="1394810"/>
                    <a:pt x="66009" y="1380334"/>
                    <a:pt x="40242" y="1354568"/>
                  </a:cubicBezTo>
                  <a:cubicBezTo>
                    <a:pt x="14476" y="1328801"/>
                    <a:pt x="0" y="1293853"/>
                    <a:pt x="0" y="1257414"/>
                  </a:cubicBezTo>
                  <a:lnTo>
                    <a:pt x="0" y="137396"/>
                  </a:lnTo>
                  <a:cubicBezTo>
                    <a:pt x="0" y="100957"/>
                    <a:pt x="14476" y="66009"/>
                    <a:pt x="40242" y="40242"/>
                  </a:cubicBezTo>
                  <a:cubicBezTo>
                    <a:pt x="66009" y="14476"/>
                    <a:pt x="100957" y="0"/>
                    <a:pt x="137396" y="0"/>
                  </a:cubicBezTo>
                  <a:close/>
                </a:path>
              </a:pathLst>
            </a:custGeom>
            <a:solidFill>
              <a:srgbClr val="423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2"/>
            <p:cNvSpPr txBox="1"/>
            <p:nvPr/>
          </p:nvSpPr>
          <p:spPr>
            <a:xfrm>
              <a:off x="0" y="-38100"/>
              <a:ext cx="1416272" cy="143291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 name="Google Shape;128;p12"/>
          <p:cNvGrpSpPr/>
          <p:nvPr/>
        </p:nvGrpSpPr>
        <p:grpSpPr>
          <a:xfrm>
            <a:off x="12989713" y="3486104"/>
            <a:ext cx="2532323" cy="2532323"/>
            <a:chOff x="0" y="0"/>
            <a:chExt cx="812800" cy="812800"/>
          </a:xfrm>
        </p:grpSpPr>
        <p:sp>
          <p:nvSpPr>
            <p:cNvPr id="129" name="Google Shape;129;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C47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 name="Google Shape;131;p12"/>
          <p:cNvGrpSpPr/>
          <p:nvPr/>
        </p:nvGrpSpPr>
        <p:grpSpPr>
          <a:xfrm>
            <a:off x="1923708" y="4598200"/>
            <a:ext cx="4226050" cy="4275698"/>
            <a:chOff x="0" y="-38100"/>
            <a:chExt cx="1416272" cy="1432910"/>
          </a:xfrm>
        </p:grpSpPr>
        <p:sp>
          <p:nvSpPr>
            <p:cNvPr id="132" name="Google Shape;132;p12"/>
            <p:cNvSpPr/>
            <p:nvPr/>
          </p:nvSpPr>
          <p:spPr>
            <a:xfrm>
              <a:off x="0" y="0"/>
              <a:ext cx="1416272" cy="1394810"/>
            </a:xfrm>
            <a:custGeom>
              <a:rect b="b" l="l" r="r" t="t"/>
              <a:pathLst>
                <a:path extrusionOk="0" h="1394810" w="1416272">
                  <a:moveTo>
                    <a:pt x="137396" y="0"/>
                  </a:moveTo>
                  <a:lnTo>
                    <a:pt x="1278876" y="0"/>
                  </a:lnTo>
                  <a:cubicBezTo>
                    <a:pt x="1315315" y="0"/>
                    <a:pt x="1350263" y="14476"/>
                    <a:pt x="1376029" y="40242"/>
                  </a:cubicBezTo>
                  <a:cubicBezTo>
                    <a:pt x="1401796" y="66009"/>
                    <a:pt x="1416272" y="100957"/>
                    <a:pt x="1416272" y="137396"/>
                  </a:cubicBezTo>
                  <a:lnTo>
                    <a:pt x="1416272" y="1257414"/>
                  </a:lnTo>
                  <a:cubicBezTo>
                    <a:pt x="1416272" y="1293853"/>
                    <a:pt x="1401796" y="1328801"/>
                    <a:pt x="1376029" y="1354568"/>
                  </a:cubicBezTo>
                  <a:cubicBezTo>
                    <a:pt x="1350263" y="1380334"/>
                    <a:pt x="1315315" y="1394810"/>
                    <a:pt x="1278876" y="1394810"/>
                  </a:cubicBezTo>
                  <a:lnTo>
                    <a:pt x="137396" y="1394810"/>
                  </a:lnTo>
                  <a:cubicBezTo>
                    <a:pt x="100957" y="1394810"/>
                    <a:pt x="66009" y="1380334"/>
                    <a:pt x="40242" y="1354568"/>
                  </a:cubicBezTo>
                  <a:cubicBezTo>
                    <a:pt x="14476" y="1328801"/>
                    <a:pt x="0" y="1293853"/>
                    <a:pt x="0" y="1257414"/>
                  </a:cubicBezTo>
                  <a:lnTo>
                    <a:pt x="0" y="137396"/>
                  </a:lnTo>
                  <a:cubicBezTo>
                    <a:pt x="0" y="100957"/>
                    <a:pt x="14476" y="66009"/>
                    <a:pt x="40242" y="40242"/>
                  </a:cubicBezTo>
                  <a:cubicBezTo>
                    <a:pt x="66009" y="14476"/>
                    <a:pt x="100957" y="0"/>
                    <a:pt x="137396" y="0"/>
                  </a:cubicBezTo>
                  <a:close/>
                </a:path>
              </a:pathLst>
            </a:custGeom>
            <a:solidFill>
              <a:srgbClr val="423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2"/>
            <p:cNvSpPr txBox="1"/>
            <p:nvPr/>
          </p:nvSpPr>
          <p:spPr>
            <a:xfrm>
              <a:off x="0" y="-38100"/>
              <a:ext cx="1416272" cy="143291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 name="Google Shape;134;p12"/>
          <p:cNvGrpSpPr/>
          <p:nvPr/>
        </p:nvGrpSpPr>
        <p:grpSpPr>
          <a:xfrm>
            <a:off x="2770572" y="3593819"/>
            <a:ext cx="2532323" cy="2532323"/>
            <a:chOff x="0" y="0"/>
            <a:chExt cx="812800" cy="812800"/>
          </a:xfrm>
        </p:grpSpPr>
        <p:sp>
          <p:nvSpPr>
            <p:cNvPr id="135" name="Google Shape;135;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C47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7" name="Google Shape;137;p12"/>
          <p:cNvSpPr txBox="1"/>
          <p:nvPr/>
        </p:nvSpPr>
        <p:spPr>
          <a:xfrm>
            <a:off x="8773358" y="3814230"/>
            <a:ext cx="741283" cy="1881951"/>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1" i="0" lang="en-US" sz="11032" u="none" cap="none" strike="noStrike">
                <a:solidFill>
                  <a:srgbClr val="F5F3DA"/>
                </a:solidFill>
                <a:latin typeface="Cabin"/>
                <a:ea typeface="Cabin"/>
                <a:cs typeface="Cabin"/>
                <a:sym typeface="Cabin"/>
              </a:rPr>
              <a:t>2</a:t>
            </a:r>
            <a:endParaRPr/>
          </a:p>
        </p:txBody>
      </p:sp>
      <p:sp>
        <p:nvSpPr>
          <p:cNvPr id="138" name="Google Shape;138;p12"/>
          <p:cNvSpPr txBox="1"/>
          <p:nvPr/>
        </p:nvSpPr>
        <p:spPr>
          <a:xfrm>
            <a:off x="13878268" y="3706514"/>
            <a:ext cx="755213" cy="1881951"/>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1" i="0" lang="en-US" sz="11032" u="none" cap="none" strike="noStrike">
                <a:solidFill>
                  <a:srgbClr val="F5F3DA"/>
                </a:solidFill>
                <a:latin typeface="Cabin"/>
                <a:ea typeface="Cabin"/>
                <a:cs typeface="Cabin"/>
                <a:sym typeface="Cabin"/>
              </a:rPr>
              <a:t>3</a:t>
            </a:r>
            <a:endParaRPr/>
          </a:p>
        </p:txBody>
      </p:sp>
      <p:sp>
        <p:nvSpPr>
          <p:cNvPr id="139" name="Google Shape;139;p12"/>
          <p:cNvSpPr txBox="1"/>
          <p:nvPr/>
        </p:nvSpPr>
        <p:spPr>
          <a:xfrm>
            <a:off x="2383697" y="6516668"/>
            <a:ext cx="3306074" cy="542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500" u="none" cap="none" strike="noStrike">
                <a:solidFill>
                  <a:srgbClr val="FFFFFF"/>
                </a:solidFill>
                <a:latin typeface="Cabin"/>
                <a:ea typeface="Cabin"/>
                <a:cs typeface="Cabin"/>
                <a:sym typeface="Cabin"/>
              </a:rPr>
              <a:t>Introduction</a:t>
            </a:r>
            <a:endParaRPr/>
          </a:p>
        </p:txBody>
      </p:sp>
      <p:sp>
        <p:nvSpPr>
          <p:cNvPr id="140" name="Google Shape;140;p12"/>
          <p:cNvSpPr txBox="1"/>
          <p:nvPr/>
        </p:nvSpPr>
        <p:spPr>
          <a:xfrm>
            <a:off x="2574510" y="7411007"/>
            <a:ext cx="29244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Dosis"/>
                <a:ea typeface="Dosis"/>
                <a:cs typeface="Dosis"/>
                <a:sym typeface="Dosis"/>
              </a:rPr>
              <a:t>Elaborate on what you want to discuss. </a:t>
            </a:r>
            <a:endParaRPr/>
          </a:p>
        </p:txBody>
      </p:sp>
      <p:sp>
        <p:nvSpPr>
          <p:cNvPr id="141" name="Google Shape;141;p12"/>
          <p:cNvSpPr txBox="1"/>
          <p:nvPr/>
        </p:nvSpPr>
        <p:spPr>
          <a:xfrm>
            <a:off x="3541975" y="1047750"/>
            <a:ext cx="112041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5F3DA"/>
                </a:solidFill>
                <a:latin typeface="Signika"/>
                <a:ea typeface="Signika"/>
                <a:cs typeface="Signika"/>
                <a:sym typeface="Signika"/>
              </a:rPr>
              <a:t>Table Of Contents</a:t>
            </a:r>
            <a:endParaRPr/>
          </a:p>
        </p:txBody>
      </p:sp>
      <p:sp>
        <p:nvSpPr>
          <p:cNvPr id="142" name="Google Shape;142;p12"/>
          <p:cNvSpPr txBox="1"/>
          <p:nvPr/>
        </p:nvSpPr>
        <p:spPr>
          <a:xfrm>
            <a:off x="3778189" y="3814230"/>
            <a:ext cx="517088" cy="1881951"/>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1" i="0" lang="en-US" sz="11032" u="none" cap="none" strike="noStrike">
                <a:solidFill>
                  <a:srgbClr val="F5F3DA"/>
                </a:solidFill>
                <a:latin typeface="Cabin"/>
                <a:ea typeface="Cabin"/>
                <a:cs typeface="Cabin"/>
                <a:sym typeface="Cabin"/>
              </a:rPr>
              <a:t>1</a:t>
            </a:r>
            <a:endParaRPr/>
          </a:p>
        </p:txBody>
      </p:sp>
      <p:sp>
        <p:nvSpPr>
          <p:cNvPr id="143" name="Google Shape;143;p12"/>
          <p:cNvSpPr txBox="1"/>
          <p:nvPr/>
        </p:nvSpPr>
        <p:spPr>
          <a:xfrm>
            <a:off x="7490388" y="6516668"/>
            <a:ext cx="3306074" cy="542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500" u="none" cap="none" strike="noStrike">
                <a:solidFill>
                  <a:srgbClr val="FFFFFF"/>
                </a:solidFill>
                <a:latin typeface="Cabin"/>
                <a:ea typeface="Cabin"/>
                <a:cs typeface="Cabin"/>
                <a:sym typeface="Cabin"/>
              </a:rPr>
              <a:t>Our Projects</a:t>
            </a:r>
            <a:endParaRPr/>
          </a:p>
        </p:txBody>
      </p:sp>
      <p:sp>
        <p:nvSpPr>
          <p:cNvPr id="144" name="Google Shape;144;p12"/>
          <p:cNvSpPr txBox="1"/>
          <p:nvPr/>
        </p:nvSpPr>
        <p:spPr>
          <a:xfrm>
            <a:off x="7681201" y="7411007"/>
            <a:ext cx="29244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Dosis"/>
                <a:ea typeface="Dosis"/>
                <a:cs typeface="Dosis"/>
                <a:sym typeface="Dosis"/>
              </a:rPr>
              <a:t>Elaborate on what you want to discuss. </a:t>
            </a:r>
            <a:endParaRPr/>
          </a:p>
        </p:txBody>
      </p:sp>
      <p:sp>
        <p:nvSpPr>
          <p:cNvPr id="145" name="Google Shape;145;p12"/>
          <p:cNvSpPr txBox="1"/>
          <p:nvPr/>
        </p:nvSpPr>
        <p:spPr>
          <a:xfrm>
            <a:off x="12535588" y="6516668"/>
            <a:ext cx="3306074" cy="542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500" u="none" cap="none" strike="noStrike">
                <a:solidFill>
                  <a:srgbClr val="FFFFFF"/>
                </a:solidFill>
                <a:latin typeface="Cabin"/>
                <a:ea typeface="Cabin"/>
                <a:cs typeface="Cabin"/>
                <a:sym typeface="Cabin"/>
              </a:rPr>
              <a:t>About Us</a:t>
            </a:r>
            <a:endParaRPr/>
          </a:p>
        </p:txBody>
      </p:sp>
      <p:sp>
        <p:nvSpPr>
          <p:cNvPr id="146" name="Google Shape;146;p12"/>
          <p:cNvSpPr txBox="1"/>
          <p:nvPr/>
        </p:nvSpPr>
        <p:spPr>
          <a:xfrm>
            <a:off x="12726401" y="7411007"/>
            <a:ext cx="29244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Dosis"/>
                <a:ea typeface="Dosis"/>
                <a:cs typeface="Dosis"/>
                <a:sym typeface="Dosis"/>
              </a:rPr>
              <a:t>Elaborate on what you want to discuss. </a:t>
            </a:r>
            <a:endParaRPr/>
          </a:p>
        </p:txBody>
      </p:sp>
      <p:pic>
        <p:nvPicPr>
          <p:cNvPr id="147" name="Google Shape;147;p12"/>
          <p:cNvPicPr preferRelativeResize="0"/>
          <p:nvPr/>
        </p:nvPicPr>
        <p:blipFill>
          <a:blip r:embed="rId3">
            <a:alphaModFix/>
          </a:blip>
          <a:stretch>
            <a:fillRect/>
          </a:stretch>
        </p:blipFill>
        <p:spPr>
          <a:xfrm>
            <a:off x="918927" y="922427"/>
            <a:ext cx="840625" cy="828434"/>
          </a:xfrm>
          <a:prstGeom prst="rect">
            <a:avLst/>
          </a:prstGeom>
          <a:noFill/>
          <a:ln>
            <a:noFill/>
          </a:ln>
        </p:spPr>
      </p:pic>
      <p:pic>
        <p:nvPicPr>
          <p:cNvPr id="148" name="Google Shape;148;p12"/>
          <p:cNvPicPr preferRelativeResize="0"/>
          <p:nvPr/>
        </p:nvPicPr>
        <p:blipFill>
          <a:blip r:embed="rId4">
            <a:alphaModFix/>
          </a:blip>
          <a:stretch>
            <a:fillRect/>
          </a:stretch>
        </p:blipFill>
        <p:spPr>
          <a:xfrm>
            <a:off x="16451332" y="3804181"/>
            <a:ext cx="755200" cy="43919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23D4C"/>
        </a:solidFill>
      </p:bgPr>
    </p:bg>
    <p:spTree>
      <p:nvGrpSpPr>
        <p:cNvPr id="152" name="Shape 152"/>
        <p:cNvGrpSpPr/>
        <p:nvPr/>
      </p:nvGrpSpPr>
      <p:grpSpPr>
        <a:xfrm>
          <a:off x="0" y="0"/>
          <a:ext cx="0" cy="0"/>
          <a:chOff x="0" y="0"/>
          <a:chExt cx="0" cy="0"/>
        </a:xfrm>
      </p:grpSpPr>
      <p:grpSp>
        <p:nvGrpSpPr>
          <p:cNvPr id="153" name="Google Shape;153;p13"/>
          <p:cNvGrpSpPr/>
          <p:nvPr/>
        </p:nvGrpSpPr>
        <p:grpSpPr>
          <a:xfrm>
            <a:off x="0" y="-180826"/>
            <a:ext cx="9980856" cy="10467826"/>
            <a:chOff x="0" y="-47625"/>
            <a:chExt cx="2628703" cy="2756958"/>
          </a:xfrm>
        </p:grpSpPr>
        <p:sp>
          <p:nvSpPr>
            <p:cNvPr id="154" name="Google Shape;154;p13"/>
            <p:cNvSpPr/>
            <p:nvPr/>
          </p:nvSpPr>
          <p:spPr>
            <a:xfrm>
              <a:off x="0" y="0"/>
              <a:ext cx="2628703" cy="2709333"/>
            </a:xfrm>
            <a:custGeom>
              <a:rect b="b" l="l" r="r" t="t"/>
              <a:pathLst>
                <a:path extrusionOk="0" h="2709333" w="2628703">
                  <a:moveTo>
                    <a:pt x="0" y="0"/>
                  </a:moveTo>
                  <a:lnTo>
                    <a:pt x="2628703" y="0"/>
                  </a:lnTo>
                  <a:lnTo>
                    <a:pt x="2628703" y="2709333"/>
                  </a:lnTo>
                  <a:lnTo>
                    <a:pt x="0" y="2709333"/>
                  </a:lnTo>
                  <a:close/>
                </a:path>
              </a:pathLst>
            </a:custGeom>
            <a:solidFill>
              <a:srgbClr val="CC4722"/>
            </a:solidFill>
            <a:ln>
              <a:noFill/>
            </a:ln>
          </p:spPr>
        </p:sp>
        <p:sp>
          <p:nvSpPr>
            <p:cNvPr id="155" name="Google Shape;155;p13"/>
            <p:cNvSpPr txBox="1"/>
            <p:nvPr/>
          </p:nvSpPr>
          <p:spPr>
            <a:xfrm>
              <a:off x="0" y="-47625"/>
              <a:ext cx="262870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 name="Google Shape;156;p13"/>
          <p:cNvGrpSpPr/>
          <p:nvPr/>
        </p:nvGrpSpPr>
        <p:grpSpPr>
          <a:xfrm>
            <a:off x="537220" y="251239"/>
            <a:ext cx="17213671" cy="9603757"/>
            <a:chOff x="0" y="-47625"/>
            <a:chExt cx="4533612" cy="2529368"/>
          </a:xfrm>
        </p:grpSpPr>
        <p:sp>
          <p:nvSpPr>
            <p:cNvPr id="157" name="Google Shape;157;p13"/>
            <p:cNvSpPr/>
            <p:nvPr/>
          </p:nvSpPr>
          <p:spPr>
            <a:xfrm>
              <a:off x="0" y="0"/>
              <a:ext cx="4533612" cy="2481743"/>
            </a:xfrm>
            <a:custGeom>
              <a:rect b="b" l="l" r="r" t="t"/>
              <a:pathLst>
                <a:path extrusionOk="0" h="2481743" w="4533612">
                  <a:moveTo>
                    <a:pt x="33732" y="0"/>
                  </a:moveTo>
                  <a:lnTo>
                    <a:pt x="4499881" y="0"/>
                  </a:lnTo>
                  <a:cubicBezTo>
                    <a:pt x="4508827" y="0"/>
                    <a:pt x="4517407" y="3554"/>
                    <a:pt x="4523733" y="9880"/>
                  </a:cubicBezTo>
                  <a:cubicBezTo>
                    <a:pt x="4530058" y="16206"/>
                    <a:pt x="4533612" y="24786"/>
                    <a:pt x="4533612" y="33732"/>
                  </a:cubicBezTo>
                  <a:lnTo>
                    <a:pt x="4533612" y="2448011"/>
                  </a:lnTo>
                  <a:cubicBezTo>
                    <a:pt x="4533612" y="2456958"/>
                    <a:pt x="4530058" y="2465537"/>
                    <a:pt x="4523733" y="2471863"/>
                  </a:cubicBezTo>
                  <a:cubicBezTo>
                    <a:pt x="4517407" y="2478189"/>
                    <a:pt x="4508827" y="2481743"/>
                    <a:pt x="4499881" y="2481743"/>
                  </a:cubicBezTo>
                  <a:lnTo>
                    <a:pt x="33732" y="2481743"/>
                  </a:lnTo>
                  <a:cubicBezTo>
                    <a:pt x="15102" y="2481743"/>
                    <a:pt x="0" y="2466641"/>
                    <a:pt x="0" y="2448011"/>
                  </a:cubicBezTo>
                  <a:lnTo>
                    <a:pt x="0" y="33732"/>
                  </a:lnTo>
                  <a:cubicBezTo>
                    <a:pt x="0" y="24786"/>
                    <a:pt x="3554" y="16206"/>
                    <a:pt x="9880" y="9880"/>
                  </a:cubicBezTo>
                  <a:cubicBezTo>
                    <a:pt x="16206" y="3554"/>
                    <a:pt x="24786" y="0"/>
                    <a:pt x="33732" y="0"/>
                  </a:cubicBezTo>
                  <a:close/>
                </a:path>
              </a:pathLst>
            </a:custGeom>
            <a:solidFill>
              <a:srgbClr val="F5F3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3"/>
            <p:cNvSpPr txBox="1"/>
            <p:nvPr/>
          </p:nvSpPr>
          <p:spPr>
            <a:xfrm>
              <a:off x="0" y="-47625"/>
              <a:ext cx="4533612" cy="252936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59" name="Google Shape;159;p13"/>
          <p:cNvPicPr preferRelativeResize="0"/>
          <p:nvPr/>
        </p:nvPicPr>
        <p:blipFill>
          <a:blip r:embed="rId3">
            <a:alphaModFix/>
          </a:blip>
          <a:stretch>
            <a:fillRect/>
          </a:stretch>
        </p:blipFill>
        <p:spPr>
          <a:xfrm>
            <a:off x="9894275" y="1028713"/>
            <a:ext cx="6967699" cy="8229573"/>
          </a:xfrm>
          <a:prstGeom prst="rect">
            <a:avLst/>
          </a:prstGeom>
          <a:noFill/>
          <a:ln>
            <a:noFill/>
          </a:ln>
        </p:spPr>
      </p:pic>
      <p:sp>
        <p:nvSpPr>
          <p:cNvPr id="160" name="Google Shape;160;p13"/>
          <p:cNvSpPr txBox="1"/>
          <p:nvPr/>
        </p:nvSpPr>
        <p:spPr>
          <a:xfrm>
            <a:off x="1237088" y="5322267"/>
            <a:ext cx="8226701"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423D4C"/>
                </a:solidFill>
                <a:latin typeface="Signika"/>
                <a:ea typeface="Signika"/>
                <a:cs typeface="Signika"/>
                <a:sym typeface="Signika"/>
              </a:rPr>
              <a:t>Introduction</a:t>
            </a:r>
            <a:endParaRPr/>
          </a:p>
        </p:txBody>
      </p:sp>
      <p:sp>
        <p:nvSpPr>
          <p:cNvPr id="161" name="Google Shape;161;p13"/>
          <p:cNvSpPr txBox="1"/>
          <p:nvPr/>
        </p:nvSpPr>
        <p:spPr>
          <a:xfrm>
            <a:off x="2324957" y="6808167"/>
            <a:ext cx="6050961"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Dosis"/>
                <a:ea typeface="Dosis"/>
                <a:cs typeface="Dosis"/>
                <a:sym typeface="Dosis"/>
              </a:rPr>
              <a:t>Elaborate on what you want to discuss. </a:t>
            </a:r>
            <a:endParaRPr/>
          </a:p>
        </p:txBody>
      </p:sp>
      <p:sp>
        <p:nvSpPr>
          <p:cNvPr id="162" name="Google Shape;162;p13"/>
          <p:cNvSpPr txBox="1"/>
          <p:nvPr/>
        </p:nvSpPr>
        <p:spPr>
          <a:xfrm>
            <a:off x="4696699" y="2634430"/>
            <a:ext cx="1011317" cy="2571137"/>
          </a:xfrm>
          <a:prstGeom prst="rect">
            <a:avLst/>
          </a:prstGeom>
          <a:noFill/>
          <a:ln>
            <a:noFill/>
          </a:ln>
        </p:spPr>
        <p:txBody>
          <a:bodyPr anchorCtr="0" anchor="t" bIns="0" lIns="0" spcFirstLastPara="1" rIns="0" wrap="square" tIns="0">
            <a:spAutoFit/>
          </a:bodyPr>
          <a:lstStyle/>
          <a:p>
            <a:pPr indent="0" lvl="0" marL="0" marR="0" rtl="0" algn="ctr">
              <a:lnSpc>
                <a:spcPct val="139996"/>
              </a:lnSpc>
              <a:spcBef>
                <a:spcPts val="0"/>
              </a:spcBef>
              <a:spcAft>
                <a:spcPts val="0"/>
              </a:spcAft>
              <a:buNone/>
            </a:pPr>
            <a:r>
              <a:rPr b="1" i="0" lang="en-US" sz="15024" u="none" cap="none" strike="noStrike">
                <a:solidFill>
                  <a:srgbClr val="423D4C"/>
                </a:solidFill>
                <a:latin typeface="Signika"/>
                <a:ea typeface="Signika"/>
                <a:cs typeface="Signika"/>
                <a:sym typeface="Signika"/>
              </a:rPr>
              <a:t>1</a:t>
            </a:r>
            <a:endParaRPr/>
          </a:p>
        </p:txBody>
      </p:sp>
      <p:pic>
        <p:nvPicPr>
          <p:cNvPr id="163" name="Google Shape;163;p13"/>
          <p:cNvPicPr preferRelativeResize="0"/>
          <p:nvPr/>
        </p:nvPicPr>
        <p:blipFill>
          <a:blip r:embed="rId4">
            <a:alphaModFix/>
          </a:blip>
          <a:stretch>
            <a:fillRect/>
          </a:stretch>
        </p:blipFill>
        <p:spPr>
          <a:xfrm>
            <a:off x="1079645" y="2010925"/>
            <a:ext cx="773125" cy="779212"/>
          </a:xfrm>
          <a:prstGeom prst="rect">
            <a:avLst/>
          </a:prstGeom>
          <a:noFill/>
          <a:ln>
            <a:noFill/>
          </a:ln>
        </p:spPr>
      </p:pic>
      <p:pic>
        <p:nvPicPr>
          <p:cNvPr id="164" name="Google Shape;164;p13"/>
          <p:cNvPicPr preferRelativeResize="0"/>
          <p:nvPr/>
        </p:nvPicPr>
        <p:blipFill>
          <a:blip r:embed="rId4">
            <a:alphaModFix/>
          </a:blip>
          <a:stretch>
            <a:fillRect/>
          </a:stretch>
        </p:blipFill>
        <p:spPr>
          <a:xfrm>
            <a:off x="9495476" y="8474910"/>
            <a:ext cx="970772" cy="978400"/>
          </a:xfrm>
          <a:prstGeom prst="rect">
            <a:avLst/>
          </a:prstGeom>
          <a:noFill/>
          <a:ln>
            <a:noFill/>
          </a:ln>
        </p:spPr>
      </p:pic>
      <p:pic>
        <p:nvPicPr>
          <p:cNvPr id="165" name="Google Shape;165;p13"/>
          <p:cNvPicPr preferRelativeResize="0"/>
          <p:nvPr/>
        </p:nvPicPr>
        <p:blipFill>
          <a:blip r:embed="rId5">
            <a:alphaModFix/>
          </a:blip>
          <a:stretch>
            <a:fillRect/>
          </a:stretch>
        </p:blipFill>
        <p:spPr>
          <a:xfrm>
            <a:off x="16513500" y="1301300"/>
            <a:ext cx="667875" cy="766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23D4C"/>
        </a:solidFill>
      </p:bgPr>
    </p:bg>
    <p:spTree>
      <p:nvGrpSpPr>
        <p:cNvPr id="169" name="Shape 169"/>
        <p:cNvGrpSpPr/>
        <p:nvPr/>
      </p:nvGrpSpPr>
      <p:grpSpPr>
        <a:xfrm>
          <a:off x="0" y="0"/>
          <a:ext cx="0" cy="0"/>
          <a:chOff x="0" y="0"/>
          <a:chExt cx="0" cy="0"/>
        </a:xfrm>
      </p:grpSpPr>
      <p:grpSp>
        <p:nvGrpSpPr>
          <p:cNvPr id="170" name="Google Shape;170;p14"/>
          <p:cNvGrpSpPr/>
          <p:nvPr/>
        </p:nvGrpSpPr>
        <p:grpSpPr>
          <a:xfrm>
            <a:off x="0" y="-180826"/>
            <a:ext cx="9980856" cy="10467826"/>
            <a:chOff x="0" y="-47625"/>
            <a:chExt cx="2628703" cy="2756958"/>
          </a:xfrm>
        </p:grpSpPr>
        <p:sp>
          <p:nvSpPr>
            <p:cNvPr id="171" name="Google Shape;171;p14"/>
            <p:cNvSpPr/>
            <p:nvPr/>
          </p:nvSpPr>
          <p:spPr>
            <a:xfrm>
              <a:off x="0" y="0"/>
              <a:ext cx="2628703" cy="2709333"/>
            </a:xfrm>
            <a:custGeom>
              <a:rect b="b" l="l" r="r" t="t"/>
              <a:pathLst>
                <a:path extrusionOk="0" h="2709333" w="2628703">
                  <a:moveTo>
                    <a:pt x="0" y="0"/>
                  </a:moveTo>
                  <a:lnTo>
                    <a:pt x="2628703" y="0"/>
                  </a:lnTo>
                  <a:lnTo>
                    <a:pt x="2628703" y="2709333"/>
                  </a:lnTo>
                  <a:lnTo>
                    <a:pt x="0" y="2709333"/>
                  </a:lnTo>
                  <a:close/>
                </a:path>
              </a:pathLst>
            </a:custGeom>
            <a:solidFill>
              <a:srgbClr val="CC4722"/>
            </a:solidFill>
            <a:ln>
              <a:noFill/>
            </a:ln>
          </p:spPr>
        </p:sp>
        <p:sp>
          <p:nvSpPr>
            <p:cNvPr id="172" name="Google Shape;172;p14"/>
            <p:cNvSpPr txBox="1"/>
            <p:nvPr/>
          </p:nvSpPr>
          <p:spPr>
            <a:xfrm>
              <a:off x="0" y="-47625"/>
              <a:ext cx="262870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3" name="Google Shape;173;p14"/>
          <p:cNvGrpSpPr/>
          <p:nvPr/>
        </p:nvGrpSpPr>
        <p:grpSpPr>
          <a:xfrm>
            <a:off x="537220" y="251239"/>
            <a:ext cx="17213671" cy="9603757"/>
            <a:chOff x="0" y="-47625"/>
            <a:chExt cx="4533612" cy="2529368"/>
          </a:xfrm>
        </p:grpSpPr>
        <p:sp>
          <p:nvSpPr>
            <p:cNvPr id="174" name="Google Shape;174;p14"/>
            <p:cNvSpPr/>
            <p:nvPr/>
          </p:nvSpPr>
          <p:spPr>
            <a:xfrm>
              <a:off x="0" y="0"/>
              <a:ext cx="4533612" cy="2481743"/>
            </a:xfrm>
            <a:custGeom>
              <a:rect b="b" l="l" r="r" t="t"/>
              <a:pathLst>
                <a:path extrusionOk="0" h="2481743" w="4533612">
                  <a:moveTo>
                    <a:pt x="33732" y="0"/>
                  </a:moveTo>
                  <a:lnTo>
                    <a:pt x="4499881" y="0"/>
                  </a:lnTo>
                  <a:cubicBezTo>
                    <a:pt x="4508827" y="0"/>
                    <a:pt x="4517407" y="3554"/>
                    <a:pt x="4523733" y="9880"/>
                  </a:cubicBezTo>
                  <a:cubicBezTo>
                    <a:pt x="4530058" y="16206"/>
                    <a:pt x="4533612" y="24786"/>
                    <a:pt x="4533612" y="33732"/>
                  </a:cubicBezTo>
                  <a:lnTo>
                    <a:pt x="4533612" y="2448011"/>
                  </a:lnTo>
                  <a:cubicBezTo>
                    <a:pt x="4533612" y="2456958"/>
                    <a:pt x="4530058" y="2465537"/>
                    <a:pt x="4523733" y="2471863"/>
                  </a:cubicBezTo>
                  <a:cubicBezTo>
                    <a:pt x="4517407" y="2478189"/>
                    <a:pt x="4508827" y="2481743"/>
                    <a:pt x="4499881" y="2481743"/>
                  </a:cubicBezTo>
                  <a:lnTo>
                    <a:pt x="33732" y="2481743"/>
                  </a:lnTo>
                  <a:cubicBezTo>
                    <a:pt x="15102" y="2481743"/>
                    <a:pt x="0" y="2466641"/>
                    <a:pt x="0" y="2448011"/>
                  </a:cubicBezTo>
                  <a:lnTo>
                    <a:pt x="0" y="33732"/>
                  </a:lnTo>
                  <a:cubicBezTo>
                    <a:pt x="0" y="24786"/>
                    <a:pt x="3554" y="16206"/>
                    <a:pt x="9880" y="9880"/>
                  </a:cubicBezTo>
                  <a:cubicBezTo>
                    <a:pt x="16206" y="3554"/>
                    <a:pt x="24786" y="0"/>
                    <a:pt x="33732" y="0"/>
                  </a:cubicBezTo>
                  <a:close/>
                </a:path>
              </a:pathLst>
            </a:custGeom>
            <a:solidFill>
              <a:srgbClr val="F5F3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4"/>
            <p:cNvSpPr txBox="1"/>
            <p:nvPr/>
          </p:nvSpPr>
          <p:spPr>
            <a:xfrm>
              <a:off x="0" y="-47625"/>
              <a:ext cx="4533612" cy="252936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76" name="Google Shape;176;p14"/>
          <p:cNvPicPr preferRelativeResize="0"/>
          <p:nvPr/>
        </p:nvPicPr>
        <p:blipFill>
          <a:blip r:embed="rId3">
            <a:alphaModFix/>
          </a:blip>
          <a:stretch>
            <a:fillRect/>
          </a:stretch>
        </p:blipFill>
        <p:spPr>
          <a:xfrm>
            <a:off x="537225" y="-384375"/>
            <a:ext cx="17213548" cy="7236752"/>
          </a:xfrm>
          <a:prstGeom prst="rect">
            <a:avLst/>
          </a:prstGeom>
          <a:noFill/>
          <a:ln>
            <a:noFill/>
          </a:ln>
        </p:spPr>
      </p:pic>
      <p:sp>
        <p:nvSpPr>
          <p:cNvPr id="177" name="Google Shape;177;p14"/>
          <p:cNvSpPr txBox="1"/>
          <p:nvPr/>
        </p:nvSpPr>
        <p:spPr>
          <a:xfrm>
            <a:off x="1558049" y="7250361"/>
            <a:ext cx="15171902"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423D4C"/>
                </a:solidFill>
                <a:latin typeface="Signika"/>
                <a:ea typeface="Signika"/>
                <a:cs typeface="Signika"/>
                <a:sym typeface="Signika"/>
              </a:rPr>
              <a:t>Welcome to Presentation</a:t>
            </a:r>
            <a:endParaRPr/>
          </a:p>
        </p:txBody>
      </p:sp>
      <p:sp>
        <p:nvSpPr>
          <p:cNvPr id="178" name="Google Shape;178;p14"/>
          <p:cNvSpPr txBox="1"/>
          <p:nvPr/>
        </p:nvSpPr>
        <p:spPr>
          <a:xfrm>
            <a:off x="1152762" y="8869680"/>
            <a:ext cx="15982477"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Dosis"/>
                <a:ea typeface="Dosis"/>
                <a:cs typeface="Dosis"/>
                <a:sym typeface="Dosis"/>
              </a:rPr>
              <a:t>I'm Rain, and I'll be sharing with you my beautiful ideas. Follow me at @reallygreatsite to learn more. </a:t>
            </a:r>
            <a:endParaRPr/>
          </a:p>
        </p:txBody>
      </p:sp>
      <p:pic>
        <p:nvPicPr>
          <p:cNvPr id="179" name="Google Shape;179;p14"/>
          <p:cNvPicPr preferRelativeResize="0"/>
          <p:nvPr/>
        </p:nvPicPr>
        <p:blipFill>
          <a:blip r:embed="rId4">
            <a:alphaModFix/>
          </a:blip>
          <a:stretch>
            <a:fillRect/>
          </a:stretch>
        </p:blipFill>
        <p:spPr>
          <a:xfrm>
            <a:off x="884720" y="775367"/>
            <a:ext cx="860700" cy="506653"/>
          </a:xfrm>
          <a:prstGeom prst="rect">
            <a:avLst/>
          </a:prstGeom>
          <a:noFill/>
          <a:ln>
            <a:noFill/>
          </a:ln>
        </p:spPr>
      </p:pic>
      <p:pic>
        <p:nvPicPr>
          <p:cNvPr id="180" name="Google Shape;180;p14"/>
          <p:cNvPicPr preferRelativeResize="0"/>
          <p:nvPr/>
        </p:nvPicPr>
        <p:blipFill>
          <a:blip r:embed="rId5">
            <a:alphaModFix/>
          </a:blip>
          <a:stretch>
            <a:fillRect/>
          </a:stretch>
        </p:blipFill>
        <p:spPr>
          <a:xfrm>
            <a:off x="15898022" y="7965809"/>
            <a:ext cx="1346075" cy="1180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3DA"/>
        </a:solidFill>
      </p:bgPr>
    </p:bg>
    <p:spTree>
      <p:nvGrpSpPr>
        <p:cNvPr id="184" name="Shape 184"/>
        <p:cNvGrpSpPr/>
        <p:nvPr/>
      </p:nvGrpSpPr>
      <p:grpSpPr>
        <a:xfrm>
          <a:off x="0" y="0"/>
          <a:ext cx="0" cy="0"/>
          <a:chOff x="0" y="0"/>
          <a:chExt cx="0" cy="0"/>
        </a:xfrm>
      </p:grpSpPr>
      <p:grpSp>
        <p:nvGrpSpPr>
          <p:cNvPr id="185" name="Google Shape;185;p15"/>
          <p:cNvGrpSpPr/>
          <p:nvPr/>
        </p:nvGrpSpPr>
        <p:grpSpPr>
          <a:xfrm>
            <a:off x="12492593" y="-1593370"/>
            <a:ext cx="10030652" cy="10030652"/>
            <a:chOff x="0" y="0"/>
            <a:chExt cx="812800" cy="812800"/>
          </a:xfrm>
        </p:grpSpPr>
        <p:sp>
          <p:nvSpPr>
            <p:cNvPr id="186" name="Google Shape;18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C47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 name="Google Shape;188;p15"/>
          <p:cNvGrpSpPr/>
          <p:nvPr/>
        </p:nvGrpSpPr>
        <p:grpSpPr>
          <a:xfrm>
            <a:off x="10428734" y="4414326"/>
            <a:ext cx="5117027" cy="5117027"/>
            <a:chOff x="0" y="0"/>
            <a:chExt cx="812800" cy="812800"/>
          </a:xfrm>
        </p:grpSpPr>
        <p:sp>
          <p:nvSpPr>
            <p:cNvPr id="189" name="Google Shape;18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C47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91" name="Google Shape;191;p15"/>
          <p:cNvPicPr preferRelativeResize="0"/>
          <p:nvPr/>
        </p:nvPicPr>
        <p:blipFill>
          <a:blip r:embed="rId3">
            <a:alphaModFix/>
          </a:blip>
          <a:stretch>
            <a:fillRect/>
          </a:stretch>
        </p:blipFill>
        <p:spPr>
          <a:xfrm>
            <a:off x="12987250" y="-1088625"/>
            <a:ext cx="9041352" cy="9035241"/>
          </a:xfrm>
          <a:prstGeom prst="rect">
            <a:avLst/>
          </a:prstGeom>
          <a:noFill/>
          <a:ln>
            <a:noFill/>
          </a:ln>
        </p:spPr>
      </p:pic>
      <p:grpSp>
        <p:nvGrpSpPr>
          <p:cNvPr id="192" name="Google Shape;192;p15"/>
          <p:cNvGrpSpPr/>
          <p:nvPr/>
        </p:nvGrpSpPr>
        <p:grpSpPr>
          <a:xfrm>
            <a:off x="1555547" y="3912454"/>
            <a:ext cx="7588453" cy="2332466"/>
            <a:chOff x="0" y="-38100"/>
            <a:chExt cx="2543110" cy="781677"/>
          </a:xfrm>
        </p:grpSpPr>
        <p:sp>
          <p:nvSpPr>
            <p:cNvPr id="193" name="Google Shape;193;p15"/>
            <p:cNvSpPr/>
            <p:nvPr/>
          </p:nvSpPr>
          <p:spPr>
            <a:xfrm>
              <a:off x="0" y="0"/>
              <a:ext cx="2543110" cy="743577"/>
            </a:xfrm>
            <a:custGeom>
              <a:rect b="b" l="l" r="r" t="t"/>
              <a:pathLst>
                <a:path extrusionOk="0" h="743577" w="2543110">
                  <a:moveTo>
                    <a:pt x="76517" y="0"/>
                  </a:moveTo>
                  <a:lnTo>
                    <a:pt x="2466594" y="0"/>
                  </a:lnTo>
                  <a:cubicBezTo>
                    <a:pt x="2508853" y="0"/>
                    <a:pt x="2543110" y="34258"/>
                    <a:pt x="2543110" y="76517"/>
                  </a:cubicBezTo>
                  <a:lnTo>
                    <a:pt x="2543110" y="667060"/>
                  </a:lnTo>
                  <a:cubicBezTo>
                    <a:pt x="2543110" y="687354"/>
                    <a:pt x="2535049" y="706816"/>
                    <a:pt x="2520699" y="721166"/>
                  </a:cubicBezTo>
                  <a:cubicBezTo>
                    <a:pt x="2506350" y="735515"/>
                    <a:pt x="2486887" y="743577"/>
                    <a:pt x="2466594" y="743577"/>
                  </a:cubicBezTo>
                  <a:lnTo>
                    <a:pt x="76517" y="743577"/>
                  </a:lnTo>
                  <a:cubicBezTo>
                    <a:pt x="34258" y="743577"/>
                    <a:pt x="0" y="709319"/>
                    <a:pt x="0" y="667060"/>
                  </a:cubicBezTo>
                  <a:lnTo>
                    <a:pt x="0" y="76517"/>
                  </a:lnTo>
                  <a:cubicBezTo>
                    <a:pt x="0" y="34258"/>
                    <a:pt x="34258" y="0"/>
                    <a:pt x="76517" y="0"/>
                  </a:cubicBezTo>
                  <a:close/>
                </a:path>
              </a:pathLst>
            </a:custGeom>
            <a:solidFill>
              <a:srgbClr val="423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5"/>
            <p:cNvSpPr txBox="1"/>
            <p:nvPr/>
          </p:nvSpPr>
          <p:spPr>
            <a:xfrm>
              <a:off x="0" y="-38100"/>
              <a:ext cx="2543110" cy="781677"/>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 name="Google Shape;195;p15"/>
          <p:cNvGrpSpPr/>
          <p:nvPr/>
        </p:nvGrpSpPr>
        <p:grpSpPr>
          <a:xfrm>
            <a:off x="1555547" y="6980412"/>
            <a:ext cx="7588453" cy="2332466"/>
            <a:chOff x="0" y="-38100"/>
            <a:chExt cx="2543110" cy="781677"/>
          </a:xfrm>
        </p:grpSpPr>
        <p:sp>
          <p:nvSpPr>
            <p:cNvPr id="196" name="Google Shape;196;p15"/>
            <p:cNvSpPr/>
            <p:nvPr/>
          </p:nvSpPr>
          <p:spPr>
            <a:xfrm>
              <a:off x="0" y="0"/>
              <a:ext cx="2543110" cy="743577"/>
            </a:xfrm>
            <a:custGeom>
              <a:rect b="b" l="l" r="r" t="t"/>
              <a:pathLst>
                <a:path extrusionOk="0" h="743577" w="2543110">
                  <a:moveTo>
                    <a:pt x="76517" y="0"/>
                  </a:moveTo>
                  <a:lnTo>
                    <a:pt x="2466594" y="0"/>
                  </a:lnTo>
                  <a:cubicBezTo>
                    <a:pt x="2508853" y="0"/>
                    <a:pt x="2543110" y="34258"/>
                    <a:pt x="2543110" y="76517"/>
                  </a:cubicBezTo>
                  <a:lnTo>
                    <a:pt x="2543110" y="667060"/>
                  </a:lnTo>
                  <a:cubicBezTo>
                    <a:pt x="2543110" y="687354"/>
                    <a:pt x="2535049" y="706816"/>
                    <a:pt x="2520699" y="721166"/>
                  </a:cubicBezTo>
                  <a:cubicBezTo>
                    <a:pt x="2506350" y="735515"/>
                    <a:pt x="2486887" y="743577"/>
                    <a:pt x="2466594" y="743577"/>
                  </a:cubicBezTo>
                  <a:lnTo>
                    <a:pt x="76517" y="743577"/>
                  </a:lnTo>
                  <a:cubicBezTo>
                    <a:pt x="34258" y="743577"/>
                    <a:pt x="0" y="709319"/>
                    <a:pt x="0" y="667060"/>
                  </a:cubicBezTo>
                  <a:lnTo>
                    <a:pt x="0" y="76517"/>
                  </a:lnTo>
                  <a:cubicBezTo>
                    <a:pt x="0" y="34258"/>
                    <a:pt x="34258" y="0"/>
                    <a:pt x="76517" y="0"/>
                  </a:cubicBezTo>
                  <a:close/>
                </a:path>
              </a:pathLst>
            </a:custGeom>
            <a:solidFill>
              <a:srgbClr val="423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5"/>
            <p:cNvSpPr txBox="1"/>
            <p:nvPr/>
          </p:nvSpPr>
          <p:spPr>
            <a:xfrm>
              <a:off x="0" y="-38100"/>
              <a:ext cx="2543110" cy="781677"/>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8" name="Google Shape;198;p15"/>
          <p:cNvSpPr txBox="1"/>
          <p:nvPr/>
        </p:nvSpPr>
        <p:spPr>
          <a:xfrm>
            <a:off x="682506" y="882892"/>
            <a:ext cx="110334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000" u="none" cap="none" strike="noStrike">
                <a:solidFill>
                  <a:srgbClr val="423D4C"/>
                </a:solidFill>
                <a:latin typeface="Signika"/>
                <a:ea typeface="Signika"/>
                <a:cs typeface="Signika"/>
                <a:sym typeface="Signika"/>
              </a:rPr>
              <a:t>Key Features of The Role of Media</a:t>
            </a:r>
            <a:endParaRPr/>
          </a:p>
        </p:txBody>
      </p:sp>
      <p:sp>
        <p:nvSpPr>
          <p:cNvPr id="199" name="Google Shape;199;p15"/>
          <p:cNvSpPr txBox="1"/>
          <p:nvPr/>
        </p:nvSpPr>
        <p:spPr>
          <a:xfrm>
            <a:off x="3057711" y="7280419"/>
            <a:ext cx="4584125"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FFFF"/>
                </a:solidFill>
                <a:latin typeface="Cabin"/>
                <a:ea typeface="Cabin"/>
                <a:cs typeface="Cabin"/>
                <a:sym typeface="Cabin"/>
              </a:rPr>
              <a:t>What we do? </a:t>
            </a:r>
            <a:endParaRPr/>
          </a:p>
        </p:txBody>
      </p:sp>
      <p:sp>
        <p:nvSpPr>
          <p:cNvPr id="200" name="Google Shape;200;p15"/>
          <p:cNvSpPr txBox="1"/>
          <p:nvPr/>
        </p:nvSpPr>
        <p:spPr>
          <a:xfrm>
            <a:off x="3057711" y="4253411"/>
            <a:ext cx="4584125"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FFFF"/>
                </a:solidFill>
                <a:latin typeface="Cabin"/>
                <a:ea typeface="Cabin"/>
                <a:cs typeface="Cabin"/>
                <a:sym typeface="Cabin"/>
              </a:rPr>
              <a:t>Who we are?</a:t>
            </a:r>
            <a:endParaRPr/>
          </a:p>
        </p:txBody>
      </p:sp>
      <p:sp>
        <p:nvSpPr>
          <p:cNvPr id="201" name="Google Shape;201;p15"/>
          <p:cNvSpPr txBox="1"/>
          <p:nvPr/>
        </p:nvSpPr>
        <p:spPr>
          <a:xfrm>
            <a:off x="3488140" y="5081087"/>
            <a:ext cx="3723300" cy="73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99" u="none" cap="none" strike="noStrike">
                <a:solidFill>
                  <a:srgbClr val="FFFFFF"/>
                </a:solidFill>
                <a:latin typeface="Dosis"/>
                <a:ea typeface="Dosis"/>
                <a:cs typeface="Dosis"/>
                <a:sym typeface="Dosis"/>
              </a:rPr>
              <a:t>Briefly elaborate on what you want to discuss. </a:t>
            </a:r>
            <a:endParaRPr/>
          </a:p>
        </p:txBody>
      </p:sp>
      <p:sp>
        <p:nvSpPr>
          <p:cNvPr id="202" name="Google Shape;202;p15"/>
          <p:cNvSpPr txBox="1"/>
          <p:nvPr/>
        </p:nvSpPr>
        <p:spPr>
          <a:xfrm>
            <a:off x="3577903" y="8068338"/>
            <a:ext cx="3543600" cy="73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99" u="none" cap="none" strike="noStrike">
                <a:solidFill>
                  <a:srgbClr val="FFFFFF"/>
                </a:solidFill>
                <a:latin typeface="Dosis"/>
                <a:ea typeface="Dosis"/>
                <a:cs typeface="Dosis"/>
                <a:sym typeface="Dosis"/>
              </a:rPr>
              <a:t>Briefly elaborate on what you want to discuss. </a:t>
            </a:r>
            <a:endParaRPr/>
          </a:p>
        </p:txBody>
      </p:sp>
      <p:pic>
        <p:nvPicPr>
          <p:cNvPr id="203" name="Google Shape;203;p15"/>
          <p:cNvPicPr preferRelativeResize="0"/>
          <p:nvPr/>
        </p:nvPicPr>
        <p:blipFill>
          <a:blip r:embed="rId4">
            <a:alphaModFix/>
          </a:blip>
          <a:stretch>
            <a:fillRect/>
          </a:stretch>
        </p:blipFill>
        <p:spPr>
          <a:xfrm>
            <a:off x="9750045" y="8504576"/>
            <a:ext cx="621525" cy="632525"/>
          </a:xfrm>
          <a:prstGeom prst="rect">
            <a:avLst/>
          </a:prstGeom>
          <a:noFill/>
          <a:ln>
            <a:noFill/>
          </a:ln>
        </p:spPr>
      </p:pic>
      <p:pic>
        <p:nvPicPr>
          <p:cNvPr id="204" name="Google Shape;204;p15"/>
          <p:cNvPicPr preferRelativeResize="0"/>
          <p:nvPr/>
        </p:nvPicPr>
        <p:blipFill>
          <a:blip r:embed="rId5">
            <a:alphaModFix/>
          </a:blip>
          <a:stretch>
            <a:fillRect/>
          </a:stretch>
        </p:blipFill>
        <p:spPr>
          <a:xfrm>
            <a:off x="795250" y="2407605"/>
            <a:ext cx="346200" cy="1652042"/>
          </a:xfrm>
          <a:prstGeom prst="rect">
            <a:avLst/>
          </a:prstGeom>
          <a:noFill/>
          <a:ln>
            <a:noFill/>
          </a:ln>
        </p:spPr>
      </p:pic>
      <p:pic>
        <p:nvPicPr>
          <p:cNvPr id="205" name="Google Shape;205;p15"/>
          <p:cNvPicPr preferRelativeResize="0"/>
          <p:nvPr/>
        </p:nvPicPr>
        <p:blipFill>
          <a:blip r:embed="rId6">
            <a:alphaModFix/>
          </a:blip>
          <a:stretch>
            <a:fillRect/>
          </a:stretch>
        </p:blipFill>
        <p:spPr>
          <a:xfrm>
            <a:off x="13378638" y="1016125"/>
            <a:ext cx="599050" cy="688000"/>
          </a:xfrm>
          <a:prstGeom prst="rect">
            <a:avLst/>
          </a:prstGeom>
          <a:noFill/>
          <a:ln>
            <a:noFill/>
          </a:ln>
        </p:spPr>
      </p:pic>
      <p:pic>
        <p:nvPicPr>
          <p:cNvPr id="206" name="Google Shape;206;p15"/>
          <p:cNvPicPr preferRelativeResize="0"/>
          <p:nvPr/>
        </p:nvPicPr>
        <p:blipFill>
          <a:blip r:embed="rId7">
            <a:alphaModFix/>
          </a:blip>
          <a:stretch>
            <a:fillRect/>
          </a:stretch>
        </p:blipFill>
        <p:spPr>
          <a:xfrm>
            <a:off x="10722675" y="4708250"/>
            <a:ext cx="4529150" cy="45291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23D4C"/>
        </a:solidFill>
      </p:bgPr>
    </p:bg>
    <p:spTree>
      <p:nvGrpSpPr>
        <p:cNvPr id="210" name="Shape 210"/>
        <p:cNvGrpSpPr/>
        <p:nvPr/>
      </p:nvGrpSpPr>
      <p:grpSpPr>
        <a:xfrm>
          <a:off x="0" y="0"/>
          <a:ext cx="0" cy="0"/>
          <a:chOff x="0" y="0"/>
          <a:chExt cx="0" cy="0"/>
        </a:xfrm>
      </p:grpSpPr>
      <p:grpSp>
        <p:nvGrpSpPr>
          <p:cNvPr id="211" name="Google Shape;211;p16"/>
          <p:cNvGrpSpPr/>
          <p:nvPr/>
        </p:nvGrpSpPr>
        <p:grpSpPr>
          <a:xfrm>
            <a:off x="0" y="-180826"/>
            <a:ext cx="9980856" cy="10467826"/>
            <a:chOff x="0" y="-47625"/>
            <a:chExt cx="2628703" cy="2756958"/>
          </a:xfrm>
        </p:grpSpPr>
        <p:sp>
          <p:nvSpPr>
            <p:cNvPr id="212" name="Google Shape;212;p16"/>
            <p:cNvSpPr/>
            <p:nvPr/>
          </p:nvSpPr>
          <p:spPr>
            <a:xfrm>
              <a:off x="0" y="0"/>
              <a:ext cx="2628703" cy="2709333"/>
            </a:xfrm>
            <a:custGeom>
              <a:rect b="b" l="l" r="r" t="t"/>
              <a:pathLst>
                <a:path extrusionOk="0" h="2709333" w="2628703">
                  <a:moveTo>
                    <a:pt x="0" y="0"/>
                  </a:moveTo>
                  <a:lnTo>
                    <a:pt x="2628703" y="0"/>
                  </a:lnTo>
                  <a:lnTo>
                    <a:pt x="2628703" y="2709333"/>
                  </a:lnTo>
                  <a:lnTo>
                    <a:pt x="0" y="2709333"/>
                  </a:lnTo>
                  <a:close/>
                </a:path>
              </a:pathLst>
            </a:custGeom>
            <a:solidFill>
              <a:srgbClr val="CC4722"/>
            </a:solidFill>
            <a:ln>
              <a:noFill/>
            </a:ln>
          </p:spPr>
        </p:sp>
        <p:sp>
          <p:nvSpPr>
            <p:cNvPr id="213" name="Google Shape;213;p16"/>
            <p:cNvSpPr txBox="1"/>
            <p:nvPr/>
          </p:nvSpPr>
          <p:spPr>
            <a:xfrm>
              <a:off x="0" y="-47625"/>
              <a:ext cx="262870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4" name="Google Shape;214;p16"/>
          <p:cNvGrpSpPr/>
          <p:nvPr/>
        </p:nvGrpSpPr>
        <p:grpSpPr>
          <a:xfrm>
            <a:off x="537220" y="251239"/>
            <a:ext cx="17213671" cy="9603757"/>
            <a:chOff x="0" y="-47625"/>
            <a:chExt cx="4533612" cy="2529368"/>
          </a:xfrm>
        </p:grpSpPr>
        <p:sp>
          <p:nvSpPr>
            <p:cNvPr id="215" name="Google Shape;215;p16"/>
            <p:cNvSpPr/>
            <p:nvPr/>
          </p:nvSpPr>
          <p:spPr>
            <a:xfrm>
              <a:off x="0" y="0"/>
              <a:ext cx="4533612" cy="2481743"/>
            </a:xfrm>
            <a:custGeom>
              <a:rect b="b" l="l" r="r" t="t"/>
              <a:pathLst>
                <a:path extrusionOk="0" h="2481743" w="4533612">
                  <a:moveTo>
                    <a:pt x="33732" y="0"/>
                  </a:moveTo>
                  <a:lnTo>
                    <a:pt x="4499881" y="0"/>
                  </a:lnTo>
                  <a:cubicBezTo>
                    <a:pt x="4508827" y="0"/>
                    <a:pt x="4517407" y="3554"/>
                    <a:pt x="4523733" y="9880"/>
                  </a:cubicBezTo>
                  <a:cubicBezTo>
                    <a:pt x="4530058" y="16206"/>
                    <a:pt x="4533612" y="24786"/>
                    <a:pt x="4533612" y="33732"/>
                  </a:cubicBezTo>
                  <a:lnTo>
                    <a:pt x="4533612" y="2448011"/>
                  </a:lnTo>
                  <a:cubicBezTo>
                    <a:pt x="4533612" y="2456958"/>
                    <a:pt x="4530058" y="2465537"/>
                    <a:pt x="4523733" y="2471863"/>
                  </a:cubicBezTo>
                  <a:cubicBezTo>
                    <a:pt x="4517407" y="2478189"/>
                    <a:pt x="4508827" y="2481743"/>
                    <a:pt x="4499881" y="2481743"/>
                  </a:cubicBezTo>
                  <a:lnTo>
                    <a:pt x="33732" y="2481743"/>
                  </a:lnTo>
                  <a:cubicBezTo>
                    <a:pt x="15102" y="2481743"/>
                    <a:pt x="0" y="2466641"/>
                    <a:pt x="0" y="2448011"/>
                  </a:cubicBezTo>
                  <a:lnTo>
                    <a:pt x="0" y="33732"/>
                  </a:lnTo>
                  <a:cubicBezTo>
                    <a:pt x="0" y="24786"/>
                    <a:pt x="3554" y="16206"/>
                    <a:pt x="9880" y="9880"/>
                  </a:cubicBezTo>
                  <a:cubicBezTo>
                    <a:pt x="16206" y="3554"/>
                    <a:pt x="24786" y="0"/>
                    <a:pt x="33732" y="0"/>
                  </a:cubicBezTo>
                  <a:close/>
                </a:path>
              </a:pathLst>
            </a:custGeom>
            <a:solidFill>
              <a:srgbClr val="F5F3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6"/>
            <p:cNvSpPr txBox="1"/>
            <p:nvPr/>
          </p:nvSpPr>
          <p:spPr>
            <a:xfrm>
              <a:off x="0" y="-47625"/>
              <a:ext cx="4533612" cy="252936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7" name="Google Shape;217;p16"/>
          <p:cNvGrpSpPr/>
          <p:nvPr/>
        </p:nvGrpSpPr>
        <p:grpSpPr>
          <a:xfrm>
            <a:off x="1248733" y="3729391"/>
            <a:ext cx="7232581" cy="5258505"/>
            <a:chOff x="0" y="-38100"/>
            <a:chExt cx="2423848" cy="1762277"/>
          </a:xfrm>
        </p:grpSpPr>
        <p:sp>
          <p:nvSpPr>
            <p:cNvPr id="218" name="Google Shape;218;p16"/>
            <p:cNvSpPr/>
            <p:nvPr/>
          </p:nvSpPr>
          <p:spPr>
            <a:xfrm>
              <a:off x="0" y="0"/>
              <a:ext cx="2423848" cy="1724177"/>
            </a:xfrm>
            <a:custGeom>
              <a:rect b="b" l="l" r="r" t="t"/>
              <a:pathLst>
                <a:path extrusionOk="0" h="1724177" w="2423848">
                  <a:moveTo>
                    <a:pt x="80282" y="0"/>
                  </a:moveTo>
                  <a:lnTo>
                    <a:pt x="2343566" y="0"/>
                  </a:lnTo>
                  <a:cubicBezTo>
                    <a:pt x="2364858" y="0"/>
                    <a:pt x="2385278" y="8458"/>
                    <a:pt x="2400334" y="23514"/>
                  </a:cubicBezTo>
                  <a:cubicBezTo>
                    <a:pt x="2415389" y="38570"/>
                    <a:pt x="2423848" y="58990"/>
                    <a:pt x="2423848" y="80282"/>
                  </a:cubicBezTo>
                  <a:lnTo>
                    <a:pt x="2423848" y="1643896"/>
                  </a:lnTo>
                  <a:cubicBezTo>
                    <a:pt x="2423848" y="1665188"/>
                    <a:pt x="2415389" y="1685608"/>
                    <a:pt x="2400334" y="1700663"/>
                  </a:cubicBezTo>
                  <a:cubicBezTo>
                    <a:pt x="2385278" y="1715719"/>
                    <a:pt x="2364858" y="1724177"/>
                    <a:pt x="2343566" y="1724177"/>
                  </a:cubicBezTo>
                  <a:lnTo>
                    <a:pt x="80282" y="1724177"/>
                  </a:lnTo>
                  <a:cubicBezTo>
                    <a:pt x="35943" y="1724177"/>
                    <a:pt x="0" y="1688234"/>
                    <a:pt x="0" y="1643896"/>
                  </a:cubicBezTo>
                  <a:lnTo>
                    <a:pt x="0" y="80282"/>
                  </a:lnTo>
                  <a:cubicBezTo>
                    <a:pt x="0" y="58990"/>
                    <a:pt x="8458" y="38570"/>
                    <a:pt x="23514" y="23514"/>
                  </a:cubicBezTo>
                  <a:cubicBezTo>
                    <a:pt x="38570" y="8458"/>
                    <a:pt x="58990" y="0"/>
                    <a:pt x="80282" y="0"/>
                  </a:cubicBezTo>
                  <a:close/>
                </a:path>
              </a:pathLst>
            </a:custGeom>
            <a:solidFill>
              <a:srgbClr val="423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6"/>
            <p:cNvSpPr txBox="1"/>
            <p:nvPr/>
          </p:nvSpPr>
          <p:spPr>
            <a:xfrm>
              <a:off x="0" y="-38100"/>
              <a:ext cx="2423848" cy="1762277"/>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0" name="Google Shape;220;p16"/>
          <p:cNvGrpSpPr/>
          <p:nvPr/>
        </p:nvGrpSpPr>
        <p:grpSpPr>
          <a:xfrm>
            <a:off x="9549764" y="3729391"/>
            <a:ext cx="7232581" cy="5258505"/>
            <a:chOff x="0" y="-38100"/>
            <a:chExt cx="2423848" cy="1762277"/>
          </a:xfrm>
        </p:grpSpPr>
        <p:sp>
          <p:nvSpPr>
            <p:cNvPr id="221" name="Google Shape;221;p16"/>
            <p:cNvSpPr/>
            <p:nvPr/>
          </p:nvSpPr>
          <p:spPr>
            <a:xfrm>
              <a:off x="0" y="0"/>
              <a:ext cx="2423848" cy="1724177"/>
            </a:xfrm>
            <a:custGeom>
              <a:rect b="b" l="l" r="r" t="t"/>
              <a:pathLst>
                <a:path extrusionOk="0" h="1724177" w="2423848">
                  <a:moveTo>
                    <a:pt x="80282" y="0"/>
                  </a:moveTo>
                  <a:lnTo>
                    <a:pt x="2343566" y="0"/>
                  </a:lnTo>
                  <a:cubicBezTo>
                    <a:pt x="2364858" y="0"/>
                    <a:pt x="2385278" y="8458"/>
                    <a:pt x="2400334" y="23514"/>
                  </a:cubicBezTo>
                  <a:cubicBezTo>
                    <a:pt x="2415389" y="38570"/>
                    <a:pt x="2423848" y="58990"/>
                    <a:pt x="2423848" y="80282"/>
                  </a:cubicBezTo>
                  <a:lnTo>
                    <a:pt x="2423848" y="1643896"/>
                  </a:lnTo>
                  <a:cubicBezTo>
                    <a:pt x="2423848" y="1665188"/>
                    <a:pt x="2415389" y="1685608"/>
                    <a:pt x="2400334" y="1700663"/>
                  </a:cubicBezTo>
                  <a:cubicBezTo>
                    <a:pt x="2385278" y="1715719"/>
                    <a:pt x="2364858" y="1724177"/>
                    <a:pt x="2343566" y="1724177"/>
                  </a:cubicBezTo>
                  <a:lnTo>
                    <a:pt x="80282" y="1724177"/>
                  </a:lnTo>
                  <a:cubicBezTo>
                    <a:pt x="35943" y="1724177"/>
                    <a:pt x="0" y="1688234"/>
                    <a:pt x="0" y="1643896"/>
                  </a:cubicBezTo>
                  <a:lnTo>
                    <a:pt x="0" y="80282"/>
                  </a:lnTo>
                  <a:cubicBezTo>
                    <a:pt x="0" y="58990"/>
                    <a:pt x="8458" y="38570"/>
                    <a:pt x="23514" y="23514"/>
                  </a:cubicBezTo>
                  <a:cubicBezTo>
                    <a:pt x="38570" y="8458"/>
                    <a:pt x="58990" y="0"/>
                    <a:pt x="80282" y="0"/>
                  </a:cubicBezTo>
                  <a:close/>
                </a:path>
              </a:pathLst>
            </a:custGeom>
            <a:solidFill>
              <a:srgbClr val="423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6"/>
            <p:cNvSpPr txBox="1"/>
            <p:nvPr/>
          </p:nvSpPr>
          <p:spPr>
            <a:xfrm>
              <a:off x="0" y="-38100"/>
              <a:ext cx="2423848" cy="1762277"/>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3" name="Google Shape;223;p16"/>
          <p:cNvSpPr txBox="1"/>
          <p:nvPr/>
        </p:nvSpPr>
        <p:spPr>
          <a:xfrm>
            <a:off x="2855580" y="1028700"/>
            <a:ext cx="12576840"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423D4C"/>
                </a:solidFill>
                <a:latin typeface="Signika"/>
                <a:ea typeface="Signika"/>
                <a:cs typeface="Signika"/>
                <a:sym typeface="Signika"/>
              </a:rPr>
              <a:t>Our Mission and Vision</a:t>
            </a:r>
            <a:endParaRPr/>
          </a:p>
        </p:txBody>
      </p:sp>
      <p:sp>
        <p:nvSpPr>
          <p:cNvPr id="224" name="Google Shape;224;p16"/>
          <p:cNvSpPr txBox="1"/>
          <p:nvPr/>
        </p:nvSpPr>
        <p:spPr>
          <a:xfrm>
            <a:off x="2236965" y="6349053"/>
            <a:ext cx="4183774" cy="5238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499" u="none" cap="none" strike="noStrike">
                <a:solidFill>
                  <a:srgbClr val="FFFFFF"/>
                </a:solidFill>
                <a:latin typeface="Cabin"/>
                <a:ea typeface="Cabin"/>
                <a:cs typeface="Cabin"/>
                <a:sym typeface="Cabin"/>
              </a:rPr>
              <a:t>Our Mission </a:t>
            </a:r>
            <a:endParaRPr/>
          </a:p>
        </p:txBody>
      </p:sp>
      <p:sp>
        <p:nvSpPr>
          <p:cNvPr id="225" name="Google Shape;225;p16"/>
          <p:cNvSpPr txBox="1"/>
          <p:nvPr/>
        </p:nvSpPr>
        <p:spPr>
          <a:xfrm>
            <a:off x="2236965" y="7022830"/>
            <a:ext cx="5479200" cy="1107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FFFFFF"/>
                </a:solidFill>
                <a:latin typeface="Dosis"/>
                <a:ea typeface="Dosis"/>
                <a:cs typeface="Dosis"/>
                <a:sym typeface="Dosis"/>
              </a:rPr>
              <a:t>We aim to build trust and promote the development of our clients through effective PR strategies.</a:t>
            </a:r>
            <a:endParaRPr/>
          </a:p>
        </p:txBody>
      </p:sp>
      <p:sp>
        <p:nvSpPr>
          <p:cNvPr id="226" name="Google Shape;226;p16"/>
          <p:cNvSpPr txBox="1"/>
          <p:nvPr/>
        </p:nvSpPr>
        <p:spPr>
          <a:xfrm>
            <a:off x="10242626" y="6349053"/>
            <a:ext cx="4183774" cy="5238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499" u="none" cap="none" strike="noStrike">
                <a:solidFill>
                  <a:srgbClr val="FFFFFF"/>
                </a:solidFill>
                <a:latin typeface="Cabin"/>
                <a:ea typeface="Cabin"/>
                <a:cs typeface="Cabin"/>
                <a:sym typeface="Cabin"/>
              </a:rPr>
              <a:t>Our Vision</a:t>
            </a:r>
            <a:endParaRPr/>
          </a:p>
        </p:txBody>
      </p:sp>
      <p:sp>
        <p:nvSpPr>
          <p:cNvPr id="227" name="Google Shape;227;p16"/>
          <p:cNvSpPr txBox="1"/>
          <p:nvPr/>
        </p:nvSpPr>
        <p:spPr>
          <a:xfrm>
            <a:off x="10242626" y="7022830"/>
            <a:ext cx="5189700" cy="1107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FFFFFF"/>
                </a:solidFill>
                <a:latin typeface="Dosis"/>
                <a:ea typeface="Dosis"/>
                <a:cs typeface="Dosis"/>
                <a:sym typeface="Dosis"/>
              </a:rPr>
              <a:t>We strive to be recognized as a reliable partner for our clients that helps them achieve their goals.</a:t>
            </a:r>
            <a:endParaRPr/>
          </a:p>
        </p:txBody>
      </p:sp>
      <p:pic>
        <p:nvPicPr>
          <p:cNvPr id="228" name="Google Shape;228;p16"/>
          <p:cNvPicPr preferRelativeResize="0"/>
          <p:nvPr/>
        </p:nvPicPr>
        <p:blipFill>
          <a:blip r:embed="rId3">
            <a:alphaModFix/>
          </a:blip>
          <a:stretch>
            <a:fillRect/>
          </a:stretch>
        </p:blipFill>
        <p:spPr>
          <a:xfrm>
            <a:off x="2325350" y="4223450"/>
            <a:ext cx="1840125" cy="1840125"/>
          </a:xfrm>
          <a:prstGeom prst="rect">
            <a:avLst/>
          </a:prstGeom>
          <a:noFill/>
          <a:ln>
            <a:noFill/>
          </a:ln>
        </p:spPr>
      </p:pic>
      <p:pic>
        <p:nvPicPr>
          <p:cNvPr id="229" name="Google Shape;229;p16"/>
          <p:cNvPicPr preferRelativeResize="0"/>
          <p:nvPr/>
        </p:nvPicPr>
        <p:blipFill>
          <a:blip r:embed="rId4">
            <a:alphaModFix/>
          </a:blip>
          <a:stretch>
            <a:fillRect/>
          </a:stretch>
        </p:blipFill>
        <p:spPr>
          <a:xfrm>
            <a:off x="136900" y="2400308"/>
            <a:ext cx="1606850" cy="937329"/>
          </a:xfrm>
          <a:prstGeom prst="rect">
            <a:avLst/>
          </a:prstGeom>
          <a:noFill/>
          <a:ln>
            <a:noFill/>
          </a:ln>
        </p:spPr>
      </p:pic>
      <p:pic>
        <p:nvPicPr>
          <p:cNvPr id="230" name="Google Shape;230;p16"/>
          <p:cNvPicPr preferRelativeResize="0"/>
          <p:nvPr/>
        </p:nvPicPr>
        <p:blipFill>
          <a:blip r:embed="rId5">
            <a:alphaModFix/>
          </a:blip>
          <a:stretch>
            <a:fillRect/>
          </a:stretch>
        </p:blipFill>
        <p:spPr>
          <a:xfrm>
            <a:off x="16086600" y="3751897"/>
            <a:ext cx="1193100" cy="1046280"/>
          </a:xfrm>
          <a:prstGeom prst="rect">
            <a:avLst/>
          </a:prstGeom>
          <a:noFill/>
          <a:ln>
            <a:noFill/>
          </a:ln>
        </p:spPr>
      </p:pic>
      <p:pic>
        <p:nvPicPr>
          <p:cNvPr id="231" name="Google Shape;231;p16"/>
          <p:cNvPicPr preferRelativeResize="0"/>
          <p:nvPr/>
        </p:nvPicPr>
        <p:blipFill>
          <a:blip r:embed="rId6">
            <a:alphaModFix/>
          </a:blip>
          <a:stretch>
            <a:fillRect/>
          </a:stretch>
        </p:blipFill>
        <p:spPr>
          <a:xfrm>
            <a:off x="10242621" y="4426921"/>
            <a:ext cx="1433175" cy="1433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23D4C"/>
        </a:solidFill>
      </p:bgPr>
    </p:bg>
    <p:spTree>
      <p:nvGrpSpPr>
        <p:cNvPr id="235" name="Shape 235"/>
        <p:cNvGrpSpPr/>
        <p:nvPr/>
      </p:nvGrpSpPr>
      <p:grpSpPr>
        <a:xfrm>
          <a:off x="0" y="0"/>
          <a:ext cx="0" cy="0"/>
          <a:chOff x="0" y="0"/>
          <a:chExt cx="0" cy="0"/>
        </a:xfrm>
      </p:grpSpPr>
      <p:grpSp>
        <p:nvGrpSpPr>
          <p:cNvPr id="236" name="Google Shape;236;p17"/>
          <p:cNvGrpSpPr/>
          <p:nvPr/>
        </p:nvGrpSpPr>
        <p:grpSpPr>
          <a:xfrm>
            <a:off x="-3664485" y="-180826"/>
            <a:ext cx="9980856" cy="10467826"/>
            <a:chOff x="0" y="-47625"/>
            <a:chExt cx="2628703" cy="2756958"/>
          </a:xfrm>
        </p:grpSpPr>
        <p:sp>
          <p:nvSpPr>
            <p:cNvPr id="237" name="Google Shape;237;p17"/>
            <p:cNvSpPr/>
            <p:nvPr/>
          </p:nvSpPr>
          <p:spPr>
            <a:xfrm>
              <a:off x="0" y="0"/>
              <a:ext cx="2628703" cy="2709333"/>
            </a:xfrm>
            <a:custGeom>
              <a:rect b="b" l="l" r="r" t="t"/>
              <a:pathLst>
                <a:path extrusionOk="0" h="2709333" w="2628703">
                  <a:moveTo>
                    <a:pt x="0" y="0"/>
                  </a:moveTo>
                  <a:lnTo>
                    <a:pt x="2628703" y="0"/>
                  </a:lnTo>
                  <a:lnTo>
                    <a:pt x="2628703" y="2709333"/>
                  </a:lnTo>
                  <a:lnTo>
                    <a:pt x="0" y="2709333"/>
                  </a:lnTo>
                  <a:close/>
                </a:path>
              </a:pathLst>
            </a:custGeom>
            <a:solidFill>
              <a:srgbClr val="CC4722"/>
            </a:solidFill>
            <a:ln>
              <a:noFill/>
            </a:ln>
          </p:spPr>
        </p:sp>
        <p:sp>
          <p:nvSpPr>
            <p:cNvPr id="238" name="Google Shape;238;p17"/>
            <p:cNvSpPr txBox="1"/>
            <p:nvPr/>
          </p:nvSpPr>
          <p:spPr>
            <a:xfrm>
              <a:off x="0" y="-47625"/>
              <a:ext cx="262870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 name="Google Shape;239;p17"/>
          <p:cNvGrpSpPr/>
          <p:nvPr/>
        </p:nvGrpSpPr>
        <p:grpSpPr>
          <a:xfrm>
            <a:off x="3816127" y="251240"/>
            <a:ext cx="17213559" cy="9603694"/>
            <a:chOff x="0" y="-47625"/>
            <a:chExt cx="4533612" cy="2529368"/>
          </a:xfrm>
        </p:grpSpPr>
        <p:sp>
          <p:nvSpPr>
            <p:cNvPr id="240" name="Google Shape;240;p17"/>
            <p:cNvSpPr/>
            <p:nvPr/>
          </p:nvSpPr>
          <p:spPr>
            <a:xfrm>
              <a:off x="0" y="0"/>
              <a:ext cx="4533612" cy="2481743"/>
            </a:xfrm>
            <a:custGeom>
              <a:rect b="b" l="l" r="r" t="t"/>
              <a:pathLst>
                <a:path extrusionOk="0" h="2481743" w="4533612">
                  <a:moveTo>
                    <a:pt x="33732" y="0"/>
                  </a:moveTo>
                  <a:lnTo>
                    <a:pt x="4499881" y="0"/>
                  </a:lnTo>
                  <a:cubicBezTo>
                    <a:pt x="4508827" y="0"/>
                    <a:pt x="4517407" y="3554"/>
                    <a:pt x="4523733" y="9880"/>
                  </a:cubicBezTo>
                  <a:cubicBezTo>
                    <a:pt x="4530058" y="16206"/>
                    <a:pt x="4533612" y="24786"/>
                    <a:pt x="4533612" y="33732"/>
                  </a:cubicBezTo>
                  <a:lnTo>
                    <a:pt x="4533612" y="2448011"/>
                  </a:lnTo>
                  <a:cubicBezTo>
                    <a:pt x="4533612" y="2456958"/>
                    <a:pt x="4530058" y="2465537"/>
                    <a:pt x="4523733" y="2471863"/>
                  </a:cubicBezTo>
                  <a:cubicBezTo>
                    <a:pt x="4517407" y="2478189"/>
                    <a:pt x="4508827" y="2481743"/>
                    <a:pt x="4499881" y="2481743"/>
                  </a:cubicBezTo>
                  <a:lnTo>
                    <a:pt x="33732" y="2481743"/>
                  </a:lnTo>
                  <a:cubicBezTo>
                    <a:pt x="15102" y="2481743"/>
                    <a:pt x="0" y="2466641"/>
                    <a:pt x="0" y="2448011"/>
                  </a:cubicBezTo>
                  <a:lnTo>
                    <a:pt x="0" y="33732"/>
                  </a:lnTo>
                  <a:cubicBezTo>
                    <a:pt x="0" y="24786"/>
                    <a:pt x="3554" y="16206"/>
                    <a:pt x="9880" y="9880"/>
                  </a:cubicBezTo>
                  <a:cubicBezTo>
                    <a:pt x="16206" y="3554"/>
                    <a:pt x="24786" y="0"/>
                    <a:pt x="33732" y="0"/>
                  </a:cubicBezTo>
                  <a:close/>
                </a:path>
              </a:pathLst>
            </a:custGeom>
            <a:solidFill>
              <a:srgbClr val="F5F3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7"/>
            <p:cNvSpPr txBox="1"/>
            <p:nvPr/>
          </p:nvSpPr>
          <p:spPr>
            <a:xfrm>
              <a:off x="0" y="-47625"/>
              <a:ext cx="4533612" cy="252936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2" name="Google Shape;242;p17"/>
          <p:cNvGrpSpPr/>
          <p:nvPr/>
        </p:nvGrpSpPr>
        <p:grpSpPr>
          <a:xfrm>
            <a:off x="17633239" y="-180826"/>
            <a:ext cx="3165320" cy="10470798"/>
            <a:chOff x="0" y="-47625"/>
            <a:chExt cx="833665" cy="2757741"/>
          </a:xfrm>
        </p:grpSpPr>
        <p:sp>
          <p:nvSpPr>
            <p:cNvPr id="243" name="Google Shape;243;p17"/>
            <p:cNvSpPr/>
            <p:nvPr/>
          </p:nvSpPr>
          <p:spPr>
            <a:xfrm>
              <a:off x="0" y="0"/>
              <a:ext cx="833665" cy="2710116"/>
            </a:xfrm>
            <a:custGeom>
              <a:rect b="b" l="l" r="r" t="t"/>
              <a:pathLst>
                <a:path extrusionOk="0" h="2710116" w="833665">
                  <a:moveTo>
                    <a:pt x="183439" y="0"/>
                  </a:moveTo>
                  <a:lnTo>
                    <a:pt x="650225" y="0"/>
                  </a:lnTo>
                  <a:cubicBezTo>
                    <a:pt x="751536" y="0"/>
                    <a:pt x="833665" y="82129"/>
                    <a:pt x="833665" y="183439"/>
                  </a:cubicBezTo>
                  <a:lnTo>
                    <a:pt x="833665" y="2526677"/>
                  </a:lnTo>
                  <a:cubicBezTo>
                    <a:pt x="833665" y="2575328"/>
                    <a:pt x="814338" y="2621986"/>
                    <a:pt x="779937" y="2656388"/>
                  </a:cubicBezTo>
                  <a:cubicBezTo>
                    <a:pt x="745535" y="2690789"/>
                    <a:pt x="698876" y="2710116"/>
                    <a:pt x="650225" y="2710116"/>
                  </a:cubicBezTo>
                  <a:lnTo>
                    <a:pt x="183439" y="2710116"/>
                  </a:lnTo>
                  <a:cubicBezTo>
                    <a:pt x="82129" y="2710116"/>
                    <a:pt x="0" y="2627987"/>
                    <a:pt x="0" y="2526677"/>
                  </a:cubicBezTo>
                  <a:lnTo>
                    <a:pt x="0" y="183439"/>
                  </a:lnTo>
                  <a:cubicBezTo>
                    <a:pt x="0" y="82129"/>
                    <a:pt x="82129" y="0"/>
                    <a:pt x="183439" y="0"/>
                  </a:cubicBezTo>
                  <a:close/>
                </a:path>
              </a:pathLst>
            </a:custGeom>
            <a:solidFill>
              <a:srgbClr val="CC47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7"/>
            <p:cNvSpPr txBox="1"/>
            <p:nvPr/>
          </p:nvSpPr>
          <p:spPr>
            <a:xfrm>
              <a:off x="0" y="-47625"/>
              <a:ext cx="833665" cy="275774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45" name="Google Shape;245;p17"/>
          <p:cNvPicPr preferRelativeResize="0"/>
          <p:nvPr/>
        </p:nvPicPr>
        <p:blipFill>
          <a:blip r:embed="rId3">
            <a:alphaModFix/>
          </a:blip>
          <a:stretch>
            <a:fillRect/>
          </a:stretch>
        </p:blipFill>
        <p:spPr>
          <a:xfrm>
            <a:off x="1325950" y="897096"/>
            <a:ext cx="6381149" cy="8491903"/>
          </a:xfrm>
          <a:prstGeom prst="rect">
            <a:avLst/>
          </a:prstGeom>
          <a:noFill/>
          <a:ln>
            <a:noFill/>
          </a:ln>
        </p:spPr>
      </p:pic>
      <p:sp>
        <p:nvSpPr>
          <p:cNvPr id="246" name="Google Shape;246;p17"/>
          <p:cNvSpPr txBox="1"/>
          <p:nvPr/>
        </p:nvSpPr>
        <p:spPr>
          <a:xfrm>
            <a:off x="8730264" y="4851337"/>
            <a:ext cx="8226701"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423D4C"/>
                </a:solidFill>
                <a:latin typeface="Signika"/>
                <a:ea typeface="Signika"/>
                <a:cs typeface="Signika"/>
                <a:sym typeface="Signika"/>
              </a:rPr>
              <a:t>Our Projects</a:t>
            </a:r>
            <a:endParaRPr/>
          </a:p>
        </p:txBody>
      </p:sp>
      <p:sp>
        <p:nvSpPr>
          <p:cNvPr id="247" name="Google Shape;247;p17"/>
          <p:cNvSpPr txBox="1"/>
          <p:nvPr/>
        </p:nvSpPr>
        <p:spPr>
          <a:xfrm>
            <a:off x="9818134" y="6337237"/>
            <a:ext cx="6050961"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Dosis"/>
                <a:ea typeface="Dosis"/>
                <a:cs typeface="Dosis"/>
                <a:sym typeface="Dosis"/>
              </a:rPr>
              <a:t>Elaborate on what you want to discuss. </a:t>
            </a:r>
            <a:endParaRPr/>
          </a:p>
        </p:txBody>
      </p:sp>
      <p:sp>
        <p:nvSpPr>
          <p:cNvPr id="248" name="Google Shape;248;p17"/>
          <p:cNvSpPr txBox="1"/>
          <p:nvPr/>
        </p:nvSpPr>
        <p:spPr>
          <a:xfrm>
            <a:off x="12338789" y="2136712"/>
            <a:ext cx="1009650" cy="25717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0" u="none" cap="none" strike="noStrike">
                <a:solidFill>
                  <a:srgbClr val="423D4C"/>
                </a:solidFill>
                <a:latin typeface="Signika"/>
                <a:ea typeface="Signika"/>
                <a:cs typeface="Signika"/>
                <a:sym typeface="Signika"/>
              </a:rPr>
              <a:t>2</a:t>
            </a:r>
            <a:endParaRPr/>
          </a:p>
        </p:txBody>
      </p:sp>
      <p:pic>
        <p:nvPicPr>
          <p:cNvPr id="249" name="Google Shape;249;p17"/>
          <p:cNvPicPr preferRelativeResize="0"/>
          <p:nvPr/>
        </p:nvPicPr>
        <p:blipFill>
          <a:blip r:embed="rId4">
            <a:alphaModFix/>
          </a:blip>
          <a:stretch>
            <a:fillRect/>
          </a:stretch>
        </p:blipFill>
        <p:spPr>
          <a:xfrm>
            <a:off x="1071621" y="3610341"/>
            <a:ext cx="621525" cy="713831"/>
          </a:xfrm>
          <a:prstGeom prst="rect">
            <a:avLst/>
          </a:prstGeom>
          <a:noFill/>
          <a:ln>
            <a:noFill/>
          </a:ln>
        </p:spPr>
      </p:pic>
      <p:pic>
        <p:nvPicPr>
          <p:cNvPr id="250" name="Google Shape;250;p17"/>
          <p:cNvPicPr preferRelativeResize="0"/>
          <p:nvPr/>
        </p:nvPicPr>
        <p:blipFill>
          <a:blip r:embed="rId5">
            <a:alphaModFix/>
          </a:blip>
          <a:stretch>
            <a:fillRect/>
          </a:stretch>
        </p:blipFill>
        <p:spPr>
          <a:xfrm>
            <a:off x="16665200" y="1440776"/>
            <a:ext cx="523950" cy="601000"/>
          </a:xfrm>
          <a:prstGeom prst="rect">
            <a:avLst/>
          </a:prstGeom>
          <a:noFill/>
          <a:ln>
            <a:noFill/>
          </a:ln>
        </p:spPr>
      </p:pic>
      <p:pic>
        <p:nvPicPr>
          <p:cNvPr id="251" name="Google Shape;251;p17"/>
          <p:cNvPicPr preferRelativeResize="0"/>
          <p:nvPr/>
        </p:nvPicPr>
        <p:blipFill>
          <a:blip r:embed="rId6">
            <a:alphaModFix/>
          </a:blip>
          <a:stretch>
            <a:fillRect/>
          </a:stretch>
        </p:blipFill>
        <p:spPr>
          <a:xfrm>
            <a:off x="7078925" y="7403866"/>
            <a:ext cx="2068250" cy="208648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23D4C"/>
        </a:solidFill>
      </p:bgPr>
    </p:bg>
    <p:spTree>
      <p:nvGrpSpPr>
        <p:cNvPr id="255" name="Shape 255"/>
        <p:cNvGrpSpPr/>
        <p:nvPr/>
      </p:nvGrpSpPr>
      <p:grpSpPr>
        <a:xfrm>
          <a:off x="0" y="0"/>
          <a:ext cx="0" cy="0"/>
          <a:chOff x="0" y="0"/>
          <a:chExt cx="0" cy="0"/>
        </a:xfrm>
      </p:grpSpPr>
      <p:grpSp>
        <p:nvGrpSpPr>
          <p:cNvPr id="256" name="Google Shape;256;p18"/>
          <p:cNvGrpSpPr/>
          <p:nvPr/>
        </p:nvGrpSpPr>
        <p:grpSpPr>
          <a:xfrm>
            <a:off x="0" y="-180826"/>
            <a:ext cx="9980856" cy="10467826"/>
            <a:chOff x="0" y="-47625"/>
            <a:chExt cx="2628703" cy="2756958"/>
          </a:xfrm>
        </p:grpSpPr>
        <p:sp>
          <p:nvSpPr>
            <p:cNvPr id="257" name="Google Shape;257;p18"/>
            <p:cNvSpPr/>
            <p:nvPr/>
          </p:nvSpPr>
          <p:spPr>
            <a:xfrm>
              <a:off x="0" y="0"/>
              <a:ext cx="2628703" cy="2709333"/>
            </a:xfrm>
            <a:custGeom>
              <a:rect b="b" l="l" r="r" t="t"/>
              <a:pathLst>
                <a:path extrusionOk="0" h="2709333" w="2628703">
                  <a:moveTo>
                    <a:pt x="0" y="0"/>
                  </a:moveTo>
                  <a:lnTo>
                    <a:pt x="2628703" y="0"/>
                  </a:lnTo>
                  <a:lnTo>
                    <a:pt x="2628703" y="2709333"/>
                  </a:lnTo>
                  <a:lnTo>
                    <a:pt x="0" y="2709333"/>
                  </a:lnTo>
                  <a:close/>
                </a:path>
              </a:pathLst>
            </a:custGeom>
            <a:solidFill>
              <a:srgbClr val="CC4722"/>
            </a:solidFill>
            <a:ln>
              <a:noFill/>
            </a:ln>
          </p:spPr>
        </p:sp>
        <p:sp>
          <p:nvSpPr>
            <p:cNvPr id="258" name="Google Shape;258;p18"/>
            <p:cNvSpPr txBox="1"/>
            <p:nvPr/>
          </p:nvSpPr>
          <p:spPr>
            <a:xfrm>
              <a:off x="0" y="-47625"/>
              <a:ext cx="262870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9" name="Google Shape;259;p18"/>
          <p:cNvGrpSpPr/>
          <p:nvPr/>
        </p:nvGrpSpPr>
        <p:grpSpPr>
          <a:xfrm>
            <a:off x="537220" y="251240"/>
            <a:ext cx="17213559" cy="9603694"/>
            <a:chOff x="0" y="-47625"/>
            <a:chExt cx="4533612" cy="2529368"/>
          </a:xfrm>
        </p:grpSpPr>
        <p:sp>
          <p:nvSpPr>
            <p:cNvPr id="260" name="Google Shape;260;p18"/>
            <p:cNvSpPr/>
            <p:nvPr/>
          </p:nvSpPr>
          <p:spPr>
            <a:xfrm>
              <a:off x="0" y="0"/>
              <a:ext cx="4533612" cy="2481743"/>
            </a:xfrm>
            <a:custGeom>
              <a:rect b="b" l="l" r="r" t="t"/>
              <a:pathLst>
                <a:path extrusionOk="0" h="2481743" w="4533612">
                  <a:moveTo>
                    <a:pt x="33732" y="0"/>
                  </a:moveTo>
                  <a:lnTo>
                    <a:pt x="4499881" y="0"/>
                  </a:lnTo>
                  <a:cubicBezTo>
                    <a:pt x="4508827" y="0"/>
                    <a:pt x="4517407" y="3554"/>
                    <a:pt x="4523733" y="9880"/>
                  </a:cubicBezTo>
                  <a:cubicBezTo>
                    <a:pt x="4530058" y="16206"/>
                    <a:pt x="4533612" y="24786"/>
                    <a:pt x="4533612" y="33732"/>
                  </a:cubicBezTo>
                  <a:lnTo>
                    <a:pt x="4533612" y="2448011"/>
                  </a:lnTo>
                  <a:cubicBezTo>
                    <a:pt x="4533612" y="2456958"/>
                    <a:pt x="4530058" y="2465537"/>
                    <a:pt x="4523733" y="2471863"/>
                  </a:cubicBezTo>
                  <a:cubicBezTo>
                    <a:pt x="4517407" y="2478189"/>
                    <a:pt x="4508827" y="2481743"/>
                    <a:pt x="4499881" y="2481743"/>
                  </a:cubicBezTo>
                  <a:lnTo>
                    <a:pt x="33732" y="2481743"/>
                  </a:lnTo>
                  <a:cubicBezTo>
                    <a:pt x="15102" y="2481743"/>
                    <a:pt x="0" y="2466641"/>
                    <a:pt x="0" y="2448011"/>
                  </a:cubicBezTo>
                  <a:lnTo>
                    <a:pt x="0" y="33732"/>
                  </a:lnTo>
                  <a:cubicBezTo>
                    <a:pt x="0" y="24786"/>
                    <a:pt x="3554" y="16206"/>
                    <a:pt x="9880" y="9880"/>
                  </a:cubicBezTo>
                  <a:cubicBezTo>
                    <a:pt x="16206" y="3554"/>
                    <a:pt x="24786" y="0"/>
                    <a:pt x="33732" y="0"/>
                  </a:cubicBezTo>
                  <a:close/>
                </a:path>
              </a:pathLst>
            </a:custGeom>
            <a:solidFill>
              <a:srgbClr val="F5F3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8"/>
            <p:cNvSpPr txBox="1"/>
            <p:nvPr/>
          </p:nvSpPr>
          <p:spPr>
            <a:xfrm>
              <a:off x="0" y="-47625"/>
              <a:ext cx="4533612" cy="252936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62" name="Google Shape;262;p18"/>
          <p:cNvPicPr preferRelativeResize="0"/>
          <p:nvPr/>
        </p:nvPicPr>
        <p:blipFill>
          <a:blip r:embed="rId3">
            <a:alphaModFix/>
          </a:blip>
          <a:stretch>
            <a:fillRect/>
          </a:stretch>
        </p:blipFill>
        <p:spPr>
          <a:xfrm>
            <a:off x="11732425" y="1178363"/>
            <a:ext cx="5526799" cy="7930286"/>
          </a:xfrm>
          <a:prstGeom prst="rect">
            <a:avLst/>
          </a:prstGeom>
          <a:noFill/>
          <a:ln>
            <a:noFill/>
          </a:ln>
        </p:spPr>
      </p:pic>
      <p:grpSp>
        <p:nvGrpSpPr>
          <p:cNvPr id="263" name="Google Shape;263;p18"/>
          <p:cNvGrpSpPr/>
          <p:nvPr/>
        </p:nvGrpSpPr>
        <p:grpSpPr>
          <a:xfrm>
            <a:off x="1758889" y="6596917"/>
            <a:ext cx="8221967" cy="1092102"/>
            <a:chOff x="0" y="-38100"/>
            <a:chExt cx="2755420" cy="365995"/>
          </a:xfrm>
        </p:grpSpPr>
        <p:sp>
          <p:nvSpPr>
            <p:cNvPr id="264" name="Google Shape;264;p18"/>
            <p:cNvSpPr/>
            <p:nvPr/>
          </p:nvSpPr>
          <p:spPr>
            <a:xfrm>
              <a:off x="0" y="0"/>
              <a:ext cx="2755420" cy="327895"/>
            </a:xfrm>
            <a:custGeom>
              <a:rect b="b" l="l" r="r" t="t"/>
              <a:pathLst>
                <a:path extrusionOk="0" h="327895" w="2755420">
                  <a:moveTo>
                    <a:pt x="70621" y="0"/>
                  </a:moveTo>
                  <a:lnTo>
                    <a:pt x="2684799" y="0"/>
                  </a:lnTo>
                  <a:cubicBezTo>
                    <a:pt x="2703528" y="0"/>
                    <a:pt x="2721491" y="7440"/>
                    <a:pt x="2734735" y="20684"/>
                  </a:cubicBezTo>
                  <a:cubicBezTo>
                    <a:pt x="2747979" y="33928"/>
                    <a:pt x="2755420" y="51891"/>
                    <a:pt x="2755420" y="70621"/>
                  </a:cubicBezTo>
                  <a:lnTo>
                    <a:pt x="2755420" y="257274"/>
                  </a:lnTo>
                  <a:cubicBezTo>
                    <a:pt x="2755420" y="276004"/>
                    <a:pt x="2747979" y="293966"/>
                    <a:pt x="2734735" y="307210"/>
                  </a:cubicBezTo>
                  <a:cubicBezTo>
                    <a:pt x="2721491" y="320454"/>
                    <a:pt x="2703528" y="327895"/>
                    <a:pt x="2684799" y="327895"/>
                  </a:cubicBezTo>
                  <a:lnTo>
                    <a:pt x="70621" y="327895"/>
                  </a:lnTo>
                  <a:cubicBezTo>
                    <a:pt x="51891" y="327895"/>
                    <a:pt x="33928" y="320454"/>
                    <a:pt x="20684" y="307210"/>
                  </a:cubicBezTo>
                  <a:cubicBezTo>
                    <a:pt x="7440" y="293966"/>
                    <a:pt x="0" y="276004"/>
                    <a:pt x="0" y="257274"/>
                  </a:cubicBezTo>
                  <a:lnTo>
                    <a:pt x="0" y="70621"/>
                  </a:lnTo>
                  <a:cubicBezTo>
                    <a:pt x="0" y="51891"/>
                    <a:pt x="7440" y="33928"/>
                    <a:pt x="20684" y="20684"/>
                  </a:cubicBezTo>
                  <a:cubicBezTo>
                    <a:pt x="33928" y="7440"/>
                    <a:pt x="51891" y="0"/>
                    <a:pt x="70621" y="0"/>
                  </a:cubicBezTo>
                  <a:close/>
                </a:path>
              </a:pathLst>
            </a:custGeom>
            <a:solidFill>
              <a:srgbClr val="423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8"/>
            <p:cNvSpPr txBox="1"/>
            <p:nvPr/>
          </p:nvSpPr>
          <p:spPr>
            <a:xfrm>
              <a:off x="0" y="-38100"/>
              <a:ext cx="2755420" cy="365995"/>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6" name="Google Shape;266;p18"/>
          <p:cNvGrpSpPr/>
          <p:nvPr/>
        </p:nvGrpSpPr>
        <p:grpSpPr>
          <a:xfrm>
            <a:off x="1758889" y="4126148"/>
            <a:ext cx="8221967" cy="1092102"/>
            <a:chOff x="0" y="-38100"/>
            <a:chExt cx="2755420" cy="365995"/>
          </a:xfrm>
        </p:grpSpPr>
        <p:sp>
          <p:nvSpPr>
            <p:cNvPr id="267" name="Google Shape;267;p18"/>
            <p:cNvSpPr/>
            <p:nvPr/>
          </p:nvSpPr>
          <p:spPr>
            <a:xfrm>
              <a:off x="0" y="0"/>
              <a:ext cx="2755420" cy="327895"/>
            </a:xfrm>
            <a:custGeom>
              <a:rect b="b" l="l" r="r" t="t"/>
              <a:pathLst>
                <a:path extrusionOk="0" h="327895" w="2755420">
                  <a:moveTo>
                    <a:pt x="70621" y="0"/>
                  </a:moveTo>
                  <a:lnTo>
                    <a:pt x="2684799" y="0"/>
                  </a:lnTo>
                  <a:cubicBezTo>
                    <a:pt x="2703528" y="0"/>
                    <a:pt x="2721491" y="7440"/>
                    <a:pt x="2734735" y="20684"/>
                  </a:cubicBezTo>
                  <a:cubicBezTo>
                    <a:pt x="2747979" y="33928"/>
                    <a:pt x="2755420" y="51891"/>
                    <a:pt x="2755420" y="70621"/>
                  </a:cubicBezTo>
                  <a:lnTo>
                    <a:pt x="2755420" y="257274"/>
                  </a:lnTo>
                  <a:cubicBezTo>
                    <a:pt x="2755420" y="276004"/>
                    <a:pt x="2747979" y="293966"/>
                    <a:pt x="2734735" y="307210"/>
                  </a:cubicBezTo>
                  <a:cubicBezTo>
                    <a:pt x="2721491" y="320454"/>
                    <a:pt x="2703528" y="327895"/>
                    <a:pt x="2684799" y="327895"/>
                  </a:cubicBezTo>
                  <a:lnTo>
                    <a:pt x="70621" y="327895"/>
                  </a:lnTo>
                  <a:cubicBezTo>
                    <a:pt x="51891" y="327895"/>
                    <a:pt x="33928" y="320454"/>
                    <a:pt x="20684" y="307210"/>
                  </a:cubicBezTo>
                  <a:cubicBezTo>
                    <a:pt x="7440" y="293966"/>
                    <a:pt x="0" y="276004"/>
                    <a:pt x="0" y="257274"/>
                  </a:cubicBezTo>
                  <a:lnTo>
                    <a:pt x="0" y="70621"/>
                  </a:lnTo>
                  <a:cubicBezTo>
                    <a:pt x="0" y="51891"/>
                    <a:pt x="7440" y="33928"/>
                    <a:pt x="20684" y="20684"/>
                  </a:cubicBezTo>
                  <a:cubicBezTo>
                    <a:pt x="33928" y="7440"/>
                    <a:pt x="51891" y="0"/>
                    <a:pt x="70621" y="0"/>
                  </a:cubicBezTo>
                  <a:close/>
                </a:path>
              </a:pathLst>
            </a:custGeom>
            <a:solidFill>
              <a:srgbClr val="423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8"/>
            <p:cNvSpPr txBox="1"/>
            <p:nvPr/>
          </p:nvSpPr>
          <p:spPr>
            <a:xfrm>
              <a:off x="0" y="-38100"/>
              <a:ext cx="2755420" cy="365995"/>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9" name="Google Shape;269;p18"/>
          <p:cNvSpPr txBox="1"/>
          <p:nvPr/>
        </p:nvSpPr>
        <p:spPr>
          <a:xfrm>
            <a:off x="1028700" y="1028700"/>
            <a:ext cx="98211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000" u="none" cap="none" strike="noStrike">
                <a:solidFill>
                  <a:srgbClr val="423D4C"/>
                </a:solidFill>
                <a:latin typeface="Signika"/>
                <a:ea typeface="Signika"/>
                <a:cs typeface="Signika"/>
                <a:sym typeface="Signika"/>
              </a:rPr>
              <a:t>Advantages of Public Relations</a:t>
            </a:r>
            <a:endParaRPr/>
          </a:p>
        </p:txBody>
      </p:sp>
      <p:sp>
        <p:nvSpPr>
          <p:cNvPr id="270" name="Google Shape;270;p18"/>
          <p:cNvSpPr txBox="1"/>
          <p:nvPr/>
        </p:nvSpPr>
        <p:spPr>
          <a:xfrm>
            <a:off x="1758889" y="4467105"/>
            <a:ext cx="3450068"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FFFF"/>
                </a:solidFill>
                <a:latin typeface="Cabin"/>
                <a:ea typeface="Cabin"/>
                <a:cs typeface="Cabin"/>
                <a:sym typeface="Cabin"/>
              </a:rPr>
              <a:t>One</a:t>
            </a:r>
            <a:endParaRPr/>
          </a:p>
        </p:txBody>
      </p:sp>
      <p:sp>
        <p:nvSpPr>
          <p:cNvPr id="271" name="Google Shape;271;p18"/>
          <p:cNvSpPr txBox="1"/>
          <p:nvPr/>
        </p:nvSpPr>
        <p:spPr>
          <a:xfrm>
            <a:off x="6525265" y="4467105"/>
            <a:ext cx="3594462"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FFFF"/>
                </a:solidFill>
                <a:latin typeface="Cabin"/>
                <a:ea typeface="Cabin"/>
                <a:cs typeface="Cabin"/>
                <a:sym typeface="Cabin"/>
              </a:rPr>
              <a:t>Two</a:t>
            </a:r>
            <a:endParaRPr/>
          </a:p>
        </p:txBody>
      </p:sp>
      <p:sp>
        <p:nvSpPr>
          <p:cNvPr id="272" name="Google Shape;272;p18"/>
          <p:cNvSpPr txBox="1"/>
          <p:nvPr/>
        </p:nvSpPr>
        <p:spPr>
          <a:xfrm>
            <a:off x="1758889" y="6937874"/>
            <a:ext cx="3450068"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FFFF"/>
                </a:solidFill>
                <a:latin typeface="Cabin"/>
                <a:ea typeface="Cabin"/>
                <a:cs typeface="Cabin"/>
                <a:sym typeface="Cabin"/>
              </a:rPr>
              <a:t>Three</a:t>
            </a:r>
            <a:endParaRPr/>
          </a:p>
        </p:txBody>
      </p:sp>
      <p:sp>
        <p:nvSpPr>
          <p:cNvPr id="273" name="Google Shape;273;p18"/>
          <p:cNvSpPr txBox="1"/>
          <p:nvPr/>
        </p:nvSpPr>
        <p:spPr>
          <a:xfrm>
            <a:off x="6525265" y="6937874"/>
            <a:ext cx="3594462"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FFFF"/>
                </a:solidFill>
                <a:latin typeface="Cabin"/>
                <a:ea typeface="Cabin"/>
                <a:cs typeface="Cabin"/>
                <a:sym typeface="Cabin"/>
              </a:rPr>
              <a:t>Four</a:t>
            </a:r>
            <a:endParaRPr/>
          </a:p>
        </p:txBody>
      </p:sp>
      <p:sp>
        <p:nvSpPr>
          <p:cNvPr id="274" name="Google Shape;274;p18"/>
          <p:cNvSpPr txBox="1"/>
          <p:nvPr/>
        </p:nvSpPr>
        <p:spPr>
          <a:xfrm>
            <a:off x="2114799" y="5417804"/>
            <a:ext cx="27381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Dosis"/>
                <a:ea typeface="Dosis"/>
                <a:cs typeface="Dosis"/>
                <a:sym typeface="Dosis"/>
              </a:rPr>
              <a:t>Elaborate on what you want to discuss. </a:t>
            </a:r>
            <a:endParaRPr/>
          </a:p>
        </p:txBody>
      </p:sp>
      <p:sp>
        <p:nvSpPr>
          <p:cNvPr id="275" name="Google Shape;275;p18"/>
          <p:cNvSpPr txBox="1"/>
          <p:nvPr/>
        </p:nvSpPr>
        <p:spPr>
          <a:xfrm>
            <a:off x="6966062" y="5417804"/>
            <a:ext cx="27129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Dosis"/>
                <a:ea typeface="Dosis"/>
                <a:cs typeface="Dosis"/>
                <a:sym typeface="Dosis"/>
              </a:rPr>
              <a:t>Elaborate on what you want to discuss. </a:t>
            </a:r>
            <a:endParaRPr/>
          </a:p>
        </p:txBody>
      </p:sp>
      <p:sp>
        <p:nvSpPr>
          <p:cNvPr id="276" name="Google Shape;276;p18"/>
          <p:cNvSpPr txBox="1"/>
          <p:nvPr/>
        </p:nvSpPr>
        <p:spPr>
          <a:xfrm>
            <a:off x="2146094" y="7889044"/>
            <a:ext cx="26757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Dosis"/>
                <a:ea typeface="Dosis"/>
                <a:cs typeface="Dosis"/>
                <a:sym typeface="Dosis"/>
              </a:rPr>
              <a:t>Elaborate on what you want to discuss. </a:t>
            </a:r>
            <a:endParaRPr/>
          </a:p>
        </p:txBody>
      </p:sp>
      <p:sp>
        <p:nvSpPr>
          <p:cNvPr id="277" name="Google Shape;277;p18"/>
          <p:cNvSpPr txBox="1"/>
          <p:nvPr/>
        </p:nvSpPr>
        <p:spPr>
          <a:xfrm>
            <a:off x="6996835" y="7889044"/>
            <a:ext cx="26514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Dosis"/>
                <a:ea typeface="Dosis"/>
                <a:cs typeface="Dosis"/>
                <a:sym typeface="Dosis"/>
              </a:rPr>
              <a:t>Elaborate on what you want to discuss. </a:t>
            </a:r>
            <a:endParaRPr/>
          </a:p>
        </p:txBody>
      </p:sp>
      <p:pic>
        <p:nvPicPr>
          <p:cNvPr id="278" name="Google Shape;278;p18"/>
          <p:cNvPicPr preferRelativeResize="0"/>
          <p:nvPr/>
        </p:nvPicPr>
        <p:blipFill>
          <a:blip r:embed="rId4">
            <a:alphaModFix/>
          </a:blip>
          <a:stretch>
            <a:fillRect/>
          </a:stretch>
        </p:blipFill>
        <p:spPr>
          <a:xfrm>
            <a:off x="16887825" y="1063709"/>
            <a:ext cx="621500" cy="706804"/>
          </a:xfrm>
          <a:prstGeom prst="rect">
            <a:avLst/>
          </a:prstGeom>
          <a:noFill/>
          <a:ln>
            <a:noFill/>
          </a:ln>
        </p:spPr>
      </p:pic>
      <p:pic>
        <p:nvPicPr>
          <p:cNvPr id="279" name="Google Shape;279;p18"/>
          <p:cNvPicPr preferRelativeResize="0"/>
          <p:nvPr/>
        </p:nvPicPr>
        <p:blipFill>
          <a:blip r:embed="rId5">
            <a:alphaModFix/>
          </a:blip>
          <a:stretch>
            <a:fillRect/>
          </a:stretch>
        </p:blipFill>
        <p:spPr>
          <a:xfrm>
            <a:off x="10390025" y="7964651"/>
            <a:ext cx="1122300" cy="97916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4722"/>
        </a:solidFill>
      </p:bgPr>
    </p:bg>
    <p:spTree>
      <p:nvGrpSpPr>
        <p:cNvPr id="283" name="Shape 283"/>
        <p:cNvGrpSpPr/>
        <p:nvPr/>
      </p:nvGrpSpPr>
      <p:grpSpPr>
        <a:xfrm>
          <a:off x="0" y="0"/>
          <a:ext cx="0" cy="0"/>
          <a:chOff x="0" y="0"/>
          <a:chExt cx="0" cy="0"/>
        </a:xfrm>
      </p:grpSpPr>
      <p:grpSp>
        <p:nvGrpSpPr>
          <p:cNvPr id="284" name="Google Shape;284;p19"/>
          <p:cNvGrpSpPr/>
          <p:nvPr/>
        </p:nvGrpSpPr>
        <p:grpSpPr>
          <a:xfrm>
            <a:off x="-832664" y="4021514"/>
            <a:ext cx="18091964" cy="8228800"/>
            <a:chOff x="0" y="-47625"/>
            <a:chExt cx="4764962" cy="2167256"/>
          </a:xfrm>
        </p:grpSpPr>
        <p:sp>
          <p:nvSpPr>
            <p:cNvPr id="285" name="Google Shape;285;p19"/>
            <p:cNvSpPr/>
            <p:nvPr/>
          </p:nvSpPr>
          <p:spPr>
            <a:xfrm>
              <a:off x="0" y="0"/>
              <a:ext cx="4764961" cy="2119631"/>
            </a:xfrm>
            <a:custGeom>
              <a:rect b="b" l="l" r="r" t="t"/>
              <a:pathLst>
                <a:path extrusionOk="0" h="2119631" w="4764961">
                  <a:moveTo>
                    <a:pt x="32094" y="0"/>
                  </a:moveTo>
                  <a:lnTo>
                    <a:pt x="4732867" y="0"/>
                  </a:lnTo>
                  <a:cubicBezTo>
                    <a:pt x="4750593" y="0"/>
                    <a:pt x="4764961" y="14369"/>
                    <a:pt x="4764961" y="32094"/>
                  </a:cubicBezTo>
                  <a:lnTo>
                    <a:pt x="4764961" y="2087537"/>
                  </a:lnTo>
                  <a:cubicBezTo>
                    <a:pt x="4764961" y="2105262"/>
                    <a:pt x="4750593" y="2119631"/>
                    <a:pt x="4732867" y="2119631"/>
                  </a:cubicBezTo>
                  <a:lnTo>
                    <a:pt x="32094" y="2119631"/>
                  </a:lnTo>
                  <a:cubicBezTo>
                    <a:pt x="14369" y="2119631"/>
                    <a:pt x="0" y="2105262"/>
                    <a:pt x="0" y="2087537"/>
                  </a:cubicBezTo>
                  <a:lnTo>
                    <a:pt x="0" y="32094"/>
                  </a:lnTo>
                  <a:cubicBezTo>
                    <a:pt x="0" y="14369"/>
                    <a:pt x="14369" y="0"/>
                    <a:pt x="32094" y="0"/>
                  </a:cubicBezTo>
                  <a:close/>
                </a:path>
              </a:pathLst>
            </a:custGeom>
            <a:solidFill>
              <a:srgbClr val="F5F3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9"/>
            <p:cNvSpPr txBox="1"/>
            <p:nvPr/>
          </p:nvSpPr>
          <p:spPr>
            <a:xfrm>
              <a:off x="0" y="-47625"/>
              <a:ext cx="4764962" cy="216725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87" name="Google Shape;287;p19"/>
          <p:cNvPicPr preferRelativeResize="0"/>
          <p:nvPr/>
        </p:nvPicPr>
        <p:blipFill>
          <a:blip r:embed="rId3">
            <a:alphaModFix/>
          </a:blip>
          <a:stretch>
            <a:fillRect/>
          </a:stretch>
        </p:blipFill>
        <p:spPr>
          <a:xfrm>
            <a:off x="11327598" y="6891982"/>
            <a:ext cx="5420151" cy="2822869"/>
          </a:xfrm>
          <a:prstGeom prst="rect">
            <a:avLst/>
          </a:prstGeom>
          <a:noFill/>
          <a:ln>
            <a:noFill/>
          </a:ln>
        </p:spPr>
      </p:pic>
      <p:pic>
        <p:nvPicPr>
          <p:cNvPr id="288" name="Google Shape;288;p19"/>
          <p:cNvPicPr preferRelativeResize="0"/>
          <p:nvPr/>
        </p:nvPicPr>
        <p:blipFill>
          <a:blip r:embed="rId4">
            <a:alphaModFix/>
          </a:blip>
          <a:stretch>
            <a:fillRect/>
          </a:stretch>
        </p:blipFill>
        <p:spPr>
          <a:xfrm>
            <a:off x="11372798" y="3743222"/>
            <a:ext cx="5414968" cy="2826250"/>
          </a:xfrm>
          <a:prstGeom prst="rect">
            <a:avLst/>
          </a:prstGeom>
          <a:noFill/>
          <a:ln>
            <a:noFill/>
          </a:ln>
        </p:spPr>
      </p:pic>
      <p:pic>
        <p:nvPicPr>
          <p:cNvPr id="289" name="Google Shape;289;p19"/>
          <p:cNvPicPr preferRelativeResize="0"/>
          <p:nvPr/>
        </p:nvPicPr>
        <p:blipFill>
          <a:blip r:embed="rId5">
            <a:alphaModFix/>
          </a:blip>
          <a:stretch>
            <a:fillRect/>
          </a:stretch>
        </p:blipFill>
        <p:spPr>
          <a:xfrm>
            <a:off x="6054775" y="3271750"/>
            <a:ext cx="4513850" cy="6444873"/>
          </a:xfrm>
          <a:prstGeom prst="rect">
            <a:avLst/>
          </a:prstGeom>
          <a:noFill/>
          <a:ln>
            <a:noFill/>
          </a:ln>
        </p:spPr>
      </p:pic>
      <p:pic>
        <p:nvPicPr>
          <p:cNvPr id="290" name="Google Shape;290;p19"/>
          <p:cNvPicPr preferRelativeResize="0"/>
          <p:nvPr/>
        </p:nvPicPr>
        <p:blipFill>
          <a:blip r:embed="rId6">
            <a:alphaModFix/>
          </a:blip>
          <a:stretch>
            <a:fillRect/>
          </a:stretch>
        </p:blipFill>
        <p:spPr>
          <a:xfrm>
            <a:off x="736749" y="7560575"/>
            <a:ext cx="4511025" cy="2164075"/>
          </a:xfrm>
          <a:prstGeom prst="rect">
            <a:avLst/>
          </a:prstGeom>
          <a:noFill/>
          <a:ln>
            <a:noFill/>
          </a:ln>
        </p:spPr>
      </p:pic>
      <p:pic>
        <p:nvPicPr>
          <p:cNvPr id="291" name="Google Shape;291;p19"/>
          <p:cNvPicPr preferRelativeResize="0"/>
          <p:nvPr/>
        </p:nvPicPr>
        <p:blipFill>
          <a:blip r:embed="rId7">
            <a:alphaModFix/>
          </a:blip>
          <a:stretch>
            <a:fillRect/>
          </a:stretch>
        </p:blipFill>
        <p:spPr>
          <a:xfrm>
            <a:off x="736749" y="541425"/>
            <a:ext cx="4513850" cy="6600003"/>
          </a:xfrm>
          <a:prstGeom prst="rect">
            <a:avLst/>
          </a:prstGeom>
          <a:noFill/>
          <a:ln>
            <a:noFill/>
          </a:ln>
        </p:spPr>
      </p:pic>
      <p:sp>
        <p:nvSpPr>
          <p:cNvPr id="292" name="Google Shape;292;p19"/>
          <p:cNvSpPr txBox="1"/>
          <p:nvPr/>
        </p:nvSpPr>
        <p:spPr>
          <a:xfrm>
            <a:off x="5540759" y="2451585"/>
            <a:ext cx="9322125"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Dosis"/>
                <a:ea typeface="Dosis"/>
                <a:cs typeface="Dosis"/>
                <a:sym typeface="Dosis"/>
              </a:rPr>
              <a:t>What can you say about your projects?  Share it here!</a:t>
            </a:r>
            <a:endParaRPr/>
          </a:p>
        </p:txBody>
      </p:sp>
      <p:sp>
        <p:nvSpPr>
          <p:cNvPr id="293" name="Google Shape;293;p19"/>
          <p:cNvSpPr txBox="1"/>
          <p:nvPr/>
        </p:nvSpPr>
        <p:spPr>
          <a:xfrm>
            <a:off x="6538011" y="1028700"/>
            <a:ext cx="73275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5F3DA"/>
                </a:solidFill>
                <a:latin typeface="Signika"/>
                <a:ea typeface="Signika"/>
                <a:cs typeface="Signika"/>
                <a:sym typeface="Signika"/>
              </a:rPr>
              <a:t>Our </a:t>
            </a:r>
            <a:r>
              <a:rPr b="1" lang="en-US" sz="9000">
                <a:solidFill>
                  <a:srgbClr val="F5F3DA"/>
                </a:solidFill>
                <a:latin typeface="Signika"/>
                <a:ea typeface="Signika"/>
                <a:cs typeface="Signika"/>
                <a:sym typeface="Signika"/>
              </a:rPr>
              <a:t>Gallery</a:t>
            </a:r>
            <a:endParaRPr/>
          </a:p>
        </p:txBody>
      </p:sp>
      <p:pic>
        <p:nvPicPr>
          <p:cNvPr id="294" name="Google Shape;294;p19"/>
          <p:cNvPicPr preferRelativeResize="0"/>
          <p:nvPr/>
        </p:nvPicPr>
        <p:blipFill>
          <a:blip r:embed="rId8">
            <a:alphaModFix/>
          </a:blip>
          <a:stretch>
            <a:fillRect/>
          </a:stretch>
        </p:blipFill>
        <p:spPr>
          <a:xfrm>
            <a:off x="15833350" y="2472850"/>
            <a:ext cx="1208418" cy="708775"/>
          </a:xfrm>
          <a:prstGeom prst="rect">
            <a:avLst/>
          </a:prstGeom>
          <a:noFill/>
          <a:ln>
            <a:noFill/>
          </a:ln>
        </p:spPr>
      </p:pic>
      <p:pic>
        <p:nvPicPr>
          <p:cNvPr id="295" name="Google Shape;295;p19"/>
          <p:cNvPicPr preferRelativeResize="0"/>
          <p:nvPr/>
        </p:nvPicPr>
        <p:blipFill>
          <a:blip r:embed="rId9">
            <a:alphaModFix/>
          </a:blip>
          <a:stretch>
            <a:fillRect/>
          </a:stretch>
        </p:blipFill>
        <p:spPr>
          <a:xfrm>
            <a:off x="10383425" y="8856450"/>
            <a:ext cx="791425" cy="803700"/>
          </a:xfrm>
          <a:prstGeom prst="rect">
            <a:avLst/>
          </a:prstGeom>
          <a:noFill/>
          <a:ln>
            <a:noFill/>
          </a:ln>
        </p:spPr>
      </p:pic>
      <p:pic>
        <p:nvPicPr>
          <p:cNvPr id="296" name="Google Shape;296;p19"/>
          <p:cNvPicPr preferRelativeResize="0"/>
          <p:nvPr/>
        </p:nvPicPr>
        <p:blipFill>
          <a:blip r:embed="rId10">
            <a:alphaModFix/>
          </a:blip>
          <a:stretch>
            <a:fillRect/>
          </a:stretch>
        </p:blipFill>
        <p:spPr>
          <a:xfrm>
            <a:off x="488350" y="1080674"/>
            <a:ext cx="552825" cy="628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Role of Media In Public Relations Slides">
  <a:themeElements>
    <a:clrScheme name="Office">
      <a:dk1>
        <a:srgbClr val="000000"/>
      </a:dk1>
      <a:lt1>
        <a:srgbClr val="FFFFFF"/>
      </a:lt1>
      <a:dk2>
        <a:srgbClr val="423D4C"/>
      </a:dk2>
      <a:lt2>
        <a:srgbClr val="F5F3DA"/>
      </a:lt2>
      <a:accent1>
        <a:srgbClr val="CC4722"/>
      </a:accent1>
      <a:accent2>
        <a:srgbClr val="888888"/>
      </a:accent2>
      <a:accent3>
        <a:srgbClr val="FFFFFF"/>
      </a:accent3>
      <a:accent4>
        <a:srgbClr val="423D4C"/>
      </a:accent4>
      <a:accent5>
        <a:srgbClr val="F5F3DA"/>
      </a:accent5>
      <a:accent6>
        <a:srgbClr val="CC4722"/>
      </a:accent6>
      <a:hlink>
        <a:srgbClr val="888888"/>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