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Paytone One"/>
      <p:regular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Poppins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regular.fntdata"/><Relationship Id="rId30" Type="http://schemas.openxmlformats.org/officeDocument/2006/relationships/font" Target="fonts/PaytoneOne-regular.fntdata"/><Relationship Id="rId11" Type="http://schemas.openxmlformats.org/officeDocument/2006/relationships/slide" Target="slides/slide6.xml"/><Relationship Id="rId33" Type="http://schemas.openxmlformats.org/officeDocument/2006/relationships/font" Target="fonts/Poppins-italic.fntdata"/><Relationship Id="rId10" Type="http://schemas.openxmlformats.org/officeDocument/2006/relationships/slide" Target="slides/slide5.xml"/><Relationship Id="rId32" Type="http://schemas.openxmlformats.org/officeDocument/2006/relationships/font" Target="fonts/Poppins-bold.fntdata"/><Relationship Id="rId13" Type="http://schemas.openxmlformats.org/officeDocument/2006/relationships/slide" Target="slides/slide8.xml"/><Relationship Id="rId35" Type="http://schemas.openxmlformats.org/officeDocument/2006/relationships/font" Target="fonts/PoppinsMedium-regular.fntdata"/><Relationship Id="rId12" Type="http://schemas.openxmlformats.org/officeDocument/2006/relationships/slide" Target="slides/slide7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10.xml"/><Relationship Id="rId37" Type="http://schemas.openxmlformats.org/officeDocument/2006/relationships/font" Target="fonts/PoppinsMedium-italic.fntdata"/><Relationship Id="rId14" Type="http://schemas.openxmlformats.org/officeDocument/2006/relationships/slide" Target="slides/slide9.xml"/><Relationship Id="rId36" Type="http://schemas.openxmlformats.org/officeDocument/2006/relationships/font" Target="fonts/Poppins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Poppins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33.png"/><Relationship Id="rId5" Type="http://schemas.openxmlformats.org/officeDocument/2006/relationships/image" Target="../media/image7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35.png"/><Relationship Id="rId5" Type="http://schemas.openxmlformats.org/officeDocument/2006/relationships/image" Target="../media/image7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8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52.gif"/><Relationship Id="rId6" Type="http://schemas.openxmlformats.org/officeDocument/2006/relationships/image" Target="../media/image8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83.png"/><Relationship Id="rId5" Type="http://schemas.openxmlformats.org/officeDocument/2006/relationships/image" Target="../media/image8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76.png"/><Relationship Id="rId5" Type="http://schemas.openxmlformats.org/officeDocument/2006/relationships/image" Target="../media/image59.png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2.png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4" Type="http://schemas.openxmlformats.org/officeDocument/2006/relationships/image" Target="../media/image52.gif"/><Relationship Id="rId23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5.png"/><Relationship Id="rId26" Type="http://schemas.openxmlformats.org/officeDocument/2006/relationships/image" Target="../media/image76.png"/><Relationship Id="rId25" Type="http://schemas.openxmlformats.org/officeDocument/2006/relationships/image" Target="../media/image72.png"/><Relationship Id="rId28" Type="http://schemas.openxmlformats.org/officeDocument/2006/relationships/image" Target="../media/image74.png"/><Relationship Id="rId27" Type="http://schemas.openxmlformats.org/officeDocument/2006/relationships/image" Target="../media/image59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29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1" Type="http://schemas.openxmlformats.org/officeDocument/2006/relationships/image" Target="../media/image4.png"/><Relationship Id="rId10" Type="http://schemas.openxmlformats.org/officeDocument/2006/relationships/image" Target="../media/image9.png"/><Relationship Id="rId13" Type="http://schemas.openxmlformats.org/officeDocument/2006/relationships/image" Target="../media/image17.png"/><Relationship Id="rId12" Type="http://schemas.openxmlformats.org/officeDocument/2006/relationships/image" Target="../media/image70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7" Type="http://schemas.openxmlformats.org/officeDocument/2006/relationships/image" Target="../media/image19.png"/><Relationship Id="rId16" Type="http://schemas.openxmlformats.org/officeDocument/2006/relationships/image" Target="../media/image21.png"/><Relationship Id="rId19" Type="http://schemas.openxmlformats.org/officeDocument/2006/relationships/image" Target="../media/image28.png"/><Relationship Id="rId18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74.png"/><Relationship Id="rId5" Type="http://schemas.openxmlformats.org/officeDocument/2006/relationships/image" Target="../media/image6.png"/><Relationship Id="rId6" Type="http://schemas.openxmlformats.org/officeDocument/2006/relationships/image" Target="../media/image8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A48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 rot="-490162">
            <a:off x="412801" y="1056431"/>
            <a:ext cx="15120933" cy="3951622"/>
            <a:chOff x="0" y="-57150"/>
            <a:chExt cx="3328873" cy="869950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3328873" cy="438189"/>
            </a:xfrm>
            <a:custGeom>
              <a:rect b="b" l="l" r="r" t="t"/>
              <a:pathLst>
                <a:path extrusionOk="0" h="438189" w="3328873">
                  <a:moveTo>
                    <a:pt x="9216" y="0"/>
                  </a:moveTo>
                  <a:lnTo>
                    <a:pt x="3319657" y="0"/>
                  </a:lnTo>
                  <a:cubicBezTo>
                    <a:pt x="3322101" y="0"/>
                    <a:pt x="3324445" y="971"/>
                    <a:pt x="3326173" y="2699"/>
                  </a:cubicBezTo>
                  <a:cubicBezTo>
                    <a:pt x="3327902" y="4428"/>
                    <a:pt x="3328873" y="6772"/>
                    <a:pt x="3328873" y="9216"/>
                  </a:cubicBezTo>
                  <a:lnTo>
                    <a:pt x="3328873" y="428973"/>
                  </a:lnTo>
                  <a:cubicBezTo>
                    <a:pt x="3328873" y="431417"/>
                    <a:pt x="3327902" y="433761"/>
                    <a:pt x="3326173" y="435489"/>
                  </a:cubicBezTo>
                  <a:cubicBezTo>
                    <a:pt x="3324445" y="437218"/>
                    <a:pt x="3322101" y="438189"/>
                    <a:pt x="3319657" y="438189"/>
                  </a:cubicBezTo>
                  <a:lnTo>
                    <a:pt x="9216" y="438189"/>
                  </a:lnTo>
                  <a:cubicBezTo>
                    <a:pt x="6772" y="438189"/>
                    <a:pt x="4428" y="437218"/>
                    <a:pt x="2699" y="435489"/>
                  </a:cubicBezTo>
                  <a:cubicBezTo>
                    <a:pt x="971" y="433761"/>
                    <a:pt x="0" y="431417"/>
                    <a:pt x="0" y="428973"/>
                  </a:cubicBezTo>
                  <a:lnTo>
                    <a:pt x="0" y="9216"/>
                  </a:lnTo>
                  <a:cubicBezTo>
                    <a:pt x="0" y="6772"/>
                    <a:pt x="971" y="4428"/>
                    <a:pt x="2699" y="2699"/>
                  </a:cubicBezTo>
                  <a:cubicBezTo>
                    <a:pt x="4428" y="971"/>
                    <a:pt x="6772" y="0"/>
                    <a:pt x="9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-263956" y="5701773"/>
            <a:ext cx="18815913" cy="5238922"/>
            <a:chOff x="0" y="-57150"/>
            <a:chExt cx="4955631" cy="1379798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955631" cy="1322648"/>
            </a:xfrm>
            <a:custGeom>
              <a:rect b="b" l="l" r="r" t="t"/>
              <a:pathLst>
                <a:path extrusionOk="0" h="1322648" w="4955631">
                  <a:moveTo>
                    <a:pt x="0" y="0"/>
                  </a:moveTo>
                  <a:lnTo>
                    <a:pt x="4955631" y="0"/>
                  </a:lnTo>
                  <a:lnTo>
                    <a:pt x="4955631" y="1322648"/>
                  </a:lnTo>
                  <a:lnTo>
                    <a:pt x="0" y="1322648"/>
                  </a:lnTo>
                  <a:close/>
                </a:path>
              </a:pathLst>
            </a:custGeom>
            <a:solidFill>
              <a:srgbClr val="C4EC54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10197" l="32181" r="31733" t="26619"/>
          <a:stretch/>
        </p:blipFill>
        <p:spPr>
          <a:xfrm>
            <a:off x="5885100" y="2738425"/>
            <a:ext cx="6599448" cy="64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 flipH="1" rot="1184169">
            <a:off x="13065896" y="2865433"/>
            <a:ext cx="4161146" cy="3396536"/>
          </a:xfrm>
          <a:custGeom>
            <a:rect b="b" l="l" r="r" t="t"/>
            <a:pathLst>
              <a:path extrusionOk="0" h="3396536" w="4161146">
                <a:moveTo>
                  <a:pt x="4161146" y="0"/>
                </a:moveTo>
                <a:lnTo>
                  <a:pt x="0" y="0"/>
                </a:lnTo>
                <a:lnTo>
                  <a:pt x="0" y="3396536"/>
                </a:lnTo>
                <a:lnTo>
                  <a:pt x="4161146" y="3396536"/>
                </a:lnTo>
                <a:lnTo>
                  <a:pt x="41611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3" name="Google Shape;93;p13"/>
          <p:cNvGrpSpPr/>
          <p:nvPr/>
        </p:nvGrpSpPr>
        <p:grpSpPr>
          <a:xfrm>
            <a:off x="7331620" y="8203704"/>
            <a:ext cx="9927680" cy="3280112"/>
            <a:chOff x="0" y="-57150"/>
            <a:chExt cx="2633015" cy="869950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2633015" cy="298336"/>
            </a:xfrm>
            <a:custGeom>
              <a:rect b="b" l="l" r="r" t="t"/>
              <a:pathLst>
                <a:path extrusionOk="0" h="298336" w="2633015">
                  <a:moveTo>
                    <a:pt x="39771" y="0"/>
                  </a:moveTo>
                  <a:lnTo>
                    <a:pt x="2593243" y="0"/>
                  </a:lnTo>
                  <a:cubicBezTo>
                    <a:pt x="2603791" y="0"/>
                    <a:pt x="2613907" y="4190"/>
                    <a:pt x="2621366" y="11649"/>
                  </a:cubicBezTo>
                  <a:cubicBezTo>
                    <a:pt x="2628824" y="19107"/>
                    <a:pt x="2633015" y="29223"/>
                    <a:pt x="2633015" y="39771"/>
                  </a:cubicBezTo>
                  <a:lnTo>
                    <a:pt x="2633015" y="258565"/>
                  </a:lnTo>
                  <a:cubicBezTo>
                    <a:pt x="2633015" y="280530"/>
                    <a:pt x="2615208" y="298336"/>
                    <a:pt x="2593243" y="298336"/>
                  </a:cubicBezTo>
                  <a:lnTo>
                    <a:pt x="39771" y="298336"/>
                  </a:lnTo>
                  <a:cubicBezTo>
                    <a:pt x="29223" y="298336"/>
                    <a:pt x="19107" y="294146"/>
                    <a:pt x="11649" y="286687"/>
                  </a:cubicBezTo>
                  <a:cubicBezTo>
                    <a:pt x="4190" y="279229"/>
                    <a:pt x="0" y="269113"/>
                    <a:pt x="0" y="258565"/>
                  </a:cubicBezTo>
                  <a:lnTo>
                    <a:pt x="0" y="39771"/>
                  </a:lnTo>
                  <a:cubicBezTo>
                    <a:pt x="0" y="29223"/>
                    <a:pt x="4190" y="19107"/>
                    <a:pt x="11649" y="11649"/>
                  </a:cubicBezTo>
                  <a:cubicBezTo>
                    <a:pt x="19107" y="4190"/>
                    <a:pt x="29223" y="0"/>
                    <a:pt x="39771" y="0"/>
                  </a:cubicBezTo>
                  <a:close/>
                </a:path>
              </a:pathLst>
            </a:custGeom>
            <a:solidFill>
              <a:srgbClr val="4479E6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6" name="Google Shape;96;p13"/>
          <p:cNvCxnSpPr/>
          <p:nvPr/>
        </p:nvCxnSpPr>
        <p:spPr>
          <a:xfrm flipH="1" rot="10800000">
            <a:off x="-160424" y="-565351"/>
            <a:ext cx="17419724" cy="2466462"/>
          </a:xfrm>
          <a:prstGeom prst="straightConnector1">
            <a:avLst/>
          </a:prstGeom>
          <a:noFill/>
          <a:ln cap="flat" cmpd="sng" w="142875">
            <a:solidFill>
              <a:srgbClr val="C4EC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13"/>
          <p:cNvCxnSpPr/>
          <p:nvPr/>
        </p:nvCxnSpPr>
        <p:spPr>
          <a:xfrm flipH="1" rot="10800000">
            <a:off x="-2558956" y="-786180"/>
            <a:ext cx="17419724" cy="2466462"/>
          </a:xfrm>
          <a:prstGeom prst="straightConnector1">
            <a:avLst/>
          </a:prstGeom>
          <a:noFill/>
          <a:ln cap="flat" cmpd="sng" w="142875">
            <a:solidFill>
              <a:srgbClr val="C4EC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13"/>
          <p:cNvCxnSpPr/>
          <p:nvPr/>
        </p:nvCxnSpPr>
        <p:spPr>
          <a:xfrm flipH="1" rot="10800000">
            <a:off x="-4630556" y="-1060913"/>
            <a:ext cx="17419724" cy="2466462"/>
          </a:xfrm>
          <a:prstGeom prst="straightConnector1">
            <a:avLst/>
          </a:prstGeom>
          <a:noFill/>
          <a:ln cap="flat" cmpd="sng" w="142875">
            <a:solidFill>
              <a:srgbClr val="C4EC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13"/>
          <p:cNvSpPr txBox="1"/>
          <p:nvPr/>
        </p:nvSpPr>
        <p:spPr>
          <a:xfrm>
            <a:off x="7329147" y="8639909"/>
            <a:ext cx="9927680" cy="598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See how well you can tell the time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 rot="-491503">
            <a:off x="254258" y="1283473"/>
            <a:ext cx="15228883" cy="2022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38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WHAT TIME IS IT?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 rot="1090791">
            <a:off x="13604587" y="3849967"/>
            <a:ext cx="3274340" cy="1307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21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Take this time quiz!</a:t>
            </a: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4">
            <a:alphaModFix/>
          </a:blip>
          <a:srcRect b="10196" l="6363" r="70570" t="52247"/>
          <a:stretch/>
        </p:blipFill>
        <p:spPr>
          <a:xfrm>
            <a:off x="1122600" y="5374825"/>
            <a:ext cx="4218202" cy="38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 b="71712" l="82118" r="3340" t="6280"/>
          <a:stretch/>
        </p:blipFill>
        <p:spPr>
          <a:xfrm>
            <a:off x="15018876" y="646350"/>
            <a:ext cx="2659426" cy="226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2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254" name="Google Shape;254;p22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58A4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22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22"/>
          <p:cNvSpPr txBox="1"/>
          <p:nvPr/>
        </p:nvSpPr>
        <p:spPr>
          <a:xfrm>
            <a:off x="3193010" y="1095994"/>
            <a:ext cx="1190198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The answer is:</a:t>
            </a:r>
            <a:endParaRPr/>
          </a:p>
        </p:txBody>
      </p:sp>
      <p:grpSp>
        <p:nvGrpSpPr>
          <p:cNvPr id="258" name="Google Shape;258;p22"/>
          <p:cNvGrpSpPr/>
          <p:nvPr/>
        </p:nvGrpSpPr>
        <p:grpSpPr>
          <a:xfrm>
            <a:off x="5086350" y="4297099"/>
            <a:ext cx="8115300" cy="8095012"/>
            <a:chOff x="0" y="0"/>
            <a:chExt cx="10820400" cy="10793349"/>
          </a:xfrm>
        </p:grpSpPr>
        <p:sp>
          <p:nvSpPr>
            <p:cNvPr id="259" name="Google Shape;259;p22"/>
            <p:cNvSpPr/>
            <p:nvPr/>
          </p:nvSpPr>
          <p:spPr>
            <a:xfrm>
              <a:off x="0" y="0"/>
              <a:ext cx="10820400" cy="10793349"/>
            </a:xfrm>
            <a:custGeom>
              <a:rect b="b" l="l" r="r" t="t"/>
              <a:pathLst>
                <a:path extrusionOk="0" h="10793349" w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793349"/>
                  </a:lnTo>
                  <a:lnTo>
                    <a:pt x="0" y="10793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60" name="Google Shape;260;p22"/>
            <p:cNvGrpSpPr/>
            <p:nvPr/>
          </p:nvGrpSpPr>
          <p:grpSpPr>
            <a:xfrm>
              <a:off x="2691190" y="2537179"/>
              <a:ext cx="5843664" cy="5869853"/>
              <a:chOff x="-8670" y="0"/>
              <a:chExt cx="830140" cy="833860"/>
            </a:xfrm>
          </p:grpSpPr>
          <p:sp>
            <p:nvSpPr>
              <p:cNvPr id="261" name="Google Shape;261;p22"/>
              <p:cNvSpPr/>
              <p:nvPr/>
            </p:nvSpPr>
            <p:spPr>
              <a:xfrm>
                <a:off x="-8670" y="0"/>
                <a:ext cx="830140" cy="833860"/>
              </a:xfrm>
              <a:custGeom>
                <a:rect b="b" l="l" r="r" t="t"/>
                <a:pathLst>
                  <a:path extrusionOk="0" h="833860" w="830140">
                    <a:moveTo>
                      <a:pt x="415070" y="0"/>
                    </a:moveTo>
                    <a:cubicBezTo>
                      <a:pt x="644606" y="1027"/>
                      <a:pt x="830140" y="187392"/>
                      <a:pt x="830140" y="416930"/>
                    </a:cubicBezTo>
                    <a:cubicBezTo>
                      <a:pt x="830140" y="646469"/>
                      <a:pt x="644606" y="832834"/>
                      <a:pt x="415070" y="833860"/>
                    </a:cubicBezTo>
                    <a:cubicBezTo>
                      <a:pt x="185534" y="832834"/>
                      <a:pt x="0" y="646469"/>
                      <a:pt x="0" y="416930"/>
                    </a:cubicBezTo>
                    <a:cubicBezTo>
                      <a:pt x="0" y="187392"/>
                      <a:pt x="185534" y="1027"/>
                      <a:pt x="415070" y="0"/>
                    </a:cubicBezTo>
                    <a:close/>
                  </a:path>
                </a:pathLst>
              </a:custGeom>
              <a:solidFill>
                <a:srgbClr val="E92E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16925" lIns="116925" spcFirstLastPara="1" rIns="116925" wrap="square" tIns="116925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63" name="Google Shape;263;p22"/>
            <p:cNvCxnSpPr/>
            <p:nvPr/>
          </p:nvCxnSpPr>
          <p:spPr>
            <a:xfrm>
              <a:off x="5448300" y="5294305"/>
              <a:ext cx="2906225" cy="0"/>
            </a:xfrm>
            <a:prstGeom prst="straightConnector1">
              <a:avLst/>
            </a:prstGeom>
            <a:noFill/>
            <a:ln cap="rnd" cmpd="sng" w="2286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" name="Google Shape;264;p22"/>
            <p:cNvCxnSpPr/>
            <p:nvPr/>
          </p:nvCxnSpPr>
          <p:spPr>
            <a:xfrm flipH="1" rot="10800000">
              <a:off x="4716533" y="5207570"/>
              <a:ext cx="846000" cy="1617875"/>
            </a:xfrm>
            <a:prstGeom prst="straightConnector1">
              <a:avLst/>
            </a:prstGeom>
            <a:noFill/>
            <a:ln cap="rnd" cmpd="sng" w="2286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5" name="Google Shape;265;p22"/>
          <p:cNvSpPr txBox="1"/>
          <p:nvPr/>
        </p:nvSpPr>
        <p:spPr>
          <a:xfrm>
            <a:off x="7208624" y="2507831"/>
            <a:ext cx="3870752" cy="1039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b. 7:15</a:t>
            </a:r>
            <a:endParaRPr/>
          </a:p>
        </p:txBody>
      </p:sp>
      <p:pic>
        <p:nvPicPr>
          <p:cNvPr id="266" name="Google Shape;266;p22"/>
          <p:cNvPicPr preferRelativeResize="0"/>
          <p:nvPr/>
        </p:nvPicPr>
        <p:blipFill rotWithShape="1">
          <a:blip r:embed="rId5">
            <a:alphaModFix/>
          </a:blip>
          <a:srcRect b="44610" l="8743" r="76003" t="24378"/>
          <a:stretch/>
        </p:blipFill>
        <p:spPr>
          <a:xfrm>
            <a:off x="1598850" y="2507825"/>
            <a:ext cx="2789448" cy="319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 rotWithShape="1">
          <a:blip r:embed="rId5">
            <a:alphaModFix/>
          </a:blip>
          <a:srcRect b="23611" l="64729" r="5415" t="21578"/>
          <a:stretch/>
        </p:blipFill>
        <p:spPr>
          <a:xfrm>
            <a:off x="13755740" y="2219950"/>
            <a:ext cx="5459851" cy="5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A48D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3"/>
          <p:cNvSpPr txBox="1"/>
          <p:nvPr/>
        </p:nvSpPr>
        <p:spPr>
          <a:xfrm>
            <a:off x="2741618" y="7298060"/>
            <a:ext cx="12804764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— Include a credit, citation, or supporting message</a:t>
            </a:r>
            <a:endParaRPr/>
          </a:p>
        </p:txBody>
      </p:sp>
      <p:sp>
        <p:nvSpPr>
          <p:cNvPr id="274" name="Google Shape;274;p23"/>
          <p:cNvSpPr/>
          <p:nvPr/>
        </p:nvSpPr>
        <p:spPr>
          <a:xfrm>
            <a:off x="15124471" y="1028700"/>
            <a:ext cx="4269658" cy="4285730"/>
          </a:xfrm>
          <a:custGeom>
            <a:rect b="b" l="l" r="r" t="t"/>
            <a:pathLst>
              <a:path extrusionOk="0" h="4285730" w="4269658">
                <a:moveTo>
                  <a:pt x="0" y="0"/>
                </a:moveTo>
                <a:lnTo>
                  <a:pt x="4269658" y="0"/>
                </a:lnTo>
                <a:lnTo>
                  <a:pt x="4269658" y="4285730"/>
                </a:lnTo>
                <a:lnTo>
                  <a:pt x="0" y="4285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23"/>
          <p:cNvSpPr/>
          <p:nvPr/>
        </p:nvSpPr>
        <p:spPr>
          <a:xfrm>
            <a:off x="745090" y="4056272"/>
            <a:ext cx="3324728" cy="7267165"/>
          </a:xfrm>
          <a:custGeom>
            <a:rect b="b" l="l" r="r" t="t"/>
            <a:pathLst>
              <a:path extrusionOk="0" h="7267165" w="3324728">
                <a:moveTo>
                  <a:pt x="0" y="0"/>
                </a:moveTo>
                <a:lnTo>
                  <a:pt x="3324728" y="0"/>
                </a:lnTo>
                <a:lnTo>
                  <a:pt x="3324728" y="7267165"/>
                </a:lnTo>
                <a:lnTo>
                  <a:pt x="0" y="7267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3"/>
          <p:cNvSpPr txBox="1"/>
          <p:nvPr/>
        </p:nvSpPr>
        <p:spPr>
          <a:xfrm>
            <a:off x="4069818" y="2446968"/>
            <a:ext cx="10148364" cy="398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Write an original statement or inspiring quote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A48D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2" name="Google Shape;282;p24"/>
          <p:cNvGrpSpPr/>
          <p:nvPr/>
        </p:nvGrpSpPr>
        <p:grpSpPr>
          <a:xfrm>
            <a:off x="661960" y="444969"/>
            <a:ext cx="9462693" cy="9180071"/>
            <a:chOff x="0" y="-57150"/>
            <a:chExt cx="2492232" cy="2417797"/>
          </a:xfrm>
        </p:grpSpPr>
        <p:sp>
          <p:nvSpPr>
            <p:cNvPr id="283" name="Google Shape;283;p24"/>
            <p:cNvSpPr/>
            <p:nvPr/>
          </p:nvSpPr>
          <p:spPr>
            <a:xfrm>
              <a:off x="0" y="0"/>
              <a:ext cx="2492232" cy="2360647"/>
            </a:xfrm>
            <a:custGeom>
              <a:rect b="b" l="l" r="r" t="t"/>
              <a:pathLst>
                <a:path extrusionOk="0" h="2360647" w="2492232">
                  <a:moveTo>
                    <a:pt x="41726" y="0"/>
                  </a:moveTo>
                  <a:lnTo>
                    <a:pt x="2450506" y="0"/>
                  </a:lnTo>
                  <a:cubicBezTo>
                    <a:pt x="2461573" y="0"/>
                    <a:pt x="2472186" y="4396"/>
                    <a:pt x="2480011" y="12221"/>
                  </a:cubicBezTo>
                  <a:cubicBezTo>
                    <a:pt x="2487836" y="20046"/>
                    <a:pt x="2492232" y="30659"/>
                    <a:pt x="2492232" y="41726"/>
                  </a:cubicBezTo>
                  <a:lnTo>
                    <a:pt x="2492232" y="2318921"/>
                  </a:lnTo>
                  <a:cubicBezTo>
                    <a:pt x="2492232" y="2329987"/>
                    <a:pt x="2487836" y="2340600"/>
                    <a:pt x="2480011" y="2348425"/>
                  </a:cubicBezTo>
                  <a:cubicBezTo>
                    <a:pt x="2472186" y="2356251"/>
                    <a:pt x="2461573" y="2360647"/>
                    <a:pt x="2450506" y="2360647"/>
                  </a:cubicBezTo>
                  <a:lnTo>
                    <a:pt x="41726" y="2360647"/>
                  </a:lnTo>
                  <a:cubicBezTo>
                    <a:pt x="30659" y="2360647"/>
                    <a:pt x="20046" y="2356251"/>
                    <a:pt x="12221" y="2348425"/>
                  </a:cubicBezTo>
                  <a:cubicBezTo>
                    <a:pt x="4396" y="2340600"/>
                    <a:pt x="0" y="2329987"/>
                    <a:pt x="0" y="2318921"/>
                  </a:cubicBezTo>
                  <a:lnTo>
                    <a:pt x="0" y="41726"/>
                  </a:lnTo>
                  <a:cubicBezTo>
                    <a:pt x="0" y="30659"/>
                    <a:pt x="4396" y="20046"/>
                    <a:pt x="12221" y="12221"/>
                  </a:cubicBezTo>
                  <a:cubicBezTo>
                    <a:pt x="20046" y="4396"/>
                    <a:pt x="30659" y="0"/>
                    <a:pt x="41726" y="0"/>
                  </a:cubicBezTo>
                  <a:close/>
                </a:path>
              </a:pathLst>
            </a:custGeom>
            <a:solidFill>
              <a:srgbClr val="C4EC54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24"/>
          <p:cNvSpPr txBox="1"/>
          <p:nvPr/>
        </p:nvSpPr>
        <p:spPr>
          <a:xfrm>
            <a:off x="-541635" y="2351095"/>
            <a:ext cx="11869882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What time is it?</a:t>
            </a:r>
            <a:endParaRPr/>
          </a:p>
        </p:txBody>
      </p:sp>
      <p:sp>
        <p:nvSpPr>
          <p:cNvPr id="286" name="Google Shape;286;p24"/>
          <p:cNvSpPr txBox="1"/>
          <p:nvPr/>
        </p:nvSpPr>
        <p:spPr>
          <a:xfrm>
            <a:off x="1412939" y="4390442"/>
            <a:ext cx="7960734" cy="3154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a. half past three</a:t>
            </a:r>
            <a:endParaRPr/>
          </a:p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b. half past seven</a:t>
            </a:r>
            <a:endParaRPr/>
          </a:p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c. half past five</a:t>
            </a:r>
            <a:endParaRPr/>
          </a:p>
        </p:txBody>
      </p:sp>
      <p:grpSp>
        <p:nvGrpSpPr>
          <p:cNvPr id="287" name="Google Shape;287;p24"/>
          <p:cNvGrpSpPr/>
          <p:nvPr/>
        </p:nvGrpSpPr>
        <p:grpSpPr>
          <a:xfrm>
            <a:off x="11328248" y="1028700"/>
            <a:ext cx="3608889" cy="3599867"/>
            <a:chOff x="0" y="0"/>
            <a:chExt cx="4811852" cy="4799823"/>
          </a:xfrm>
        </p:grpSpPr>
        <p:sp>
          <p:nvSpPr>
            <p:cNvPr id="288" name="Google Shape;288;p24"/>
            <p:cNvSpPr/>
            <p:nvPr/>
          </p:nvSpPr>
          <p:spPr>
            <a:xfrm>
              <a:off x="0" y="0"/>
              <a:ext cx="4811852" cy="4799823"/>
            </a:xfrm>
            <a:custGeom>
              <a:rect b="b" l="l" r="r" t="t"/>
              <a:pathLst>
                <a:path extrusionOk="0" h="4799823" w="4811852">
                  <a:moveTo>
                    <a:pt x="0" y="0"/>
                  </a:moveTo>
                  <a:lnTo>
                    <a:pt x="4811852" y="0"/>
                  </a:lnTo>
                  <a:lnTo>
                    <a:pt x="4811852" y="4799823"/>
                  </a:lnTo>
                  <a:lnTo>
                    <a:pt x="0" y="47998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89" name="Google Shape;289;p24"/>
            <p:cNvGrpSpPr/>
            <p:nvPr/>
          </p:nvGrpSpPr>
          <p:grpSpPr>
            <a:xfrm>
              <a:off x="1196777" y="1128288"/>
              <a:ext cx="2598689" cy="2610335"/>
              <a:chOff x="-8670" y="0"/>
              <a:chExt cx="830140" cy="833860"/>
            </a:xfrm>
          </p:grpSpPr>
          <p:sp>
            <p:nvSpPr>
              <p:cNvPr id="290" name="Google Shape;290;p24"/>
              <p:cNvSpPr/>
              <p:nvPr/>
            </p:nvSpPr>
            <p:spPr>
              <a:xfrm>
                <a:off x="-8670" y="0"/>
                <a:ext cx="830140" cy="833860"/>
              </a:xfrm>
              <a:custGeom>
                <a:rect b="b" l="l" r="r" t="t"/>
                <a:pathLst>
                  <a:path extrusionOk="0" h="833860" w="830140">
                    <a:moveTo>
                      <a:pt x="415070" y="0"/>
                    </a:moveTo>
                    <a:cubicBezTo>
                      <a:pt x="644606" y="1027"/>
                      <a:pt x="830140" y="187392"/>
                      <a:pt x="830140" y="416930"/>
                    </a:cubicBezTo>
                    <a:cubicBezTo>
                      <a:pt x="830140" y="646469"/>
                      <a:pt x="644606" y="832834"/>
                      <a:pt x="415070" y="833860"/>
                    </a:cubicBezTo>
                    <a:cubicBezTo>
                      <a:pt x="185534" y="832834"/>
                      <a:pt x="0" y="646469"/>
                      <a:pt x="0" y="416930"/>
                    </a:cubicBezTo>
                    <a:cubicBezTo>
                      <a:pt x="0" y="187392"/>
                      <a:pt x="185534" y="1027"/>
                      <a:pt x="41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92" name="Google Shape;292;p24"/>
            <p:cNvCxnSpPr/>
            <p:nvPr/>
          </p:nvCxnSpPr>
          <p:spPr>
            <a:xfrm>
              <a:off x="2495286" y="1214923"/>
              <a:ext cx="0" cy="1292404"/>
            </a:xfrm>
            <a:prstGeom prst="straightConnector1">
              <a:avLst/>
            </a:prstGeom>
            <a:noFill/>
            <a:ln cap="rnd" cmpd="sng" w="93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" name="Google Shape;293;p24"/>
            <p:cNvCxnSpPr/>
            <p:nvPr/>
          </p:nvCxnSpPr>
          <p:spPr>
            <a:xfrm rot="10800000">
              <a:off x="2502848" y="2449833"/>
              <a:ext cx="390956" cy="711571"/>
            </a:xfrm>
            <a:prstGeom prst="straightConnector1">
              <a:avLst/>
            </a:prstGeom>
            <a:noFill/>
            <a:ln cap="rnd" cmpd="sng" w="93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94" name="Google Shape;294;p24"/>
          <p:cNvSpPr/>
          <p:nvPr/>
        </p:nvSpPr>
        <p:spPr>
          <a:xfrm>
            <a:off x="11981491" y="5509863"/>
            <a:ext cx="6306509" cy="8230354"/>
          </a:xfrm>
          <a:custGeom>
            <a:rect b="b" l="l" r="r" t="t"/>
            <a:pathLst>
              <a:path extrusionOk="0" h="8230354" w="6306509">
                <a:moveTo>
                  <a:pt x="0" y="0"/>
                </a:moveTo>
                <a:lnTo>
                  <a:pt x="6306509" y="0"/>
                </a:lnTo>
                <a:lnTo>
                  <a:pt x="6306509" y="8230354"/>
                </a:lnTo>
                <a:lnTo>
                  <a:pt x="0" y="8230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5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300" name="Google Shape;300;p25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58A4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25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5"/>
          <p:cNvSpPr txBox="1"/>
          <p:nvPr/>
        </p:nvSpPr>
        <p:spPr>
          <a:xfrm>
            <a:off x="2847008" y="5910075"/>
            <a:ext cx="5050185" cy="1039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c. half past five</a:t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1314450" y="4740680"/>
            <a:ext cx="81153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The answer is:</a:t>
            </a:r>
            <a:endParaRPr/>
          </a:p>
        </p:txBody>
      </p:sp>
      <p:cxnSp>
        <p:nvCxnSpPr>
          <p:cNvPr id="305" name="Google Shape;305;p25"/>
          <p:cNvCxnSpPr/>
          <p:nvPr/>
        </p:nvCxnSpPr>
        <p:spPr>
          <a:xfrm>
            <a:off x="14210947" y="19369787"/>
            <a:ext cx="0" cy="923832"/>
          </a:xfrm>
          <a:prstGeom prst="straightConnector1">
            <a:avLst/>
          </a:prstGeom>
          <a:noFill/>
          <a:ln cap="rnd" cmpd="sng" w="66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25"/>
          <p:cNvCxnSpPr/>
          <p:nvPr/>
        </p:nvCxnSpPr>
        <p:spPr>
          <a:xfrm rot="10800000">
            <a:off x="14242635" y="19861529"/>
            <a:ext cx="279462" cy="508643"/>
          </a:xfrm>
          <a:prstGeom prst="straightConnector1">
            <a:avLst/>
          </a:prstGeom>
          <a:noFill/>
          <a:ln cap="rnd" cmpd="sng" w="66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7" name="Google Shape;307;p25"/>
          <p:cNvGrpSpPr/>
          <p:nvPr/>
        </p:nvGrpSpPr>
        <p:grpSpPr>
          <a:xfrm>
            <a:off x="10019057" y="1682276"/>
            <a:ext cx="6939798" cy="6922448"/>
            <a:chOff x="0" y="0"/>
            <a:chExt cx="9253064" cy="9229931"/>
          </a:xfrm>
        </p:grpSpPr>
        <p:sp>
          <p:nvSpPr>
            <p:cNvPr id="308" name="Google Shape;308;p25"/>
            <p:cNvSpPr/>
            <p:nvPr/>
          </p:nvSpPr>
          <p:spPr>
            <a:xfrm>
              <a:off x="0" y="0"/>
              <a:ext cx="9253064" cy="9229931"/>
            </a:xfrm>
            <a:custGeom>
              <a:rect b="b" l="l" r="r" t="t"/>
              <a:pathLst>
                <a:path extrusionOk="0" h="9229931" w="9253064">
                  <a:moveTo>
                    <a:pt x="0" y="0"/>
                  </a:moveTo>
                  <a:lnTo>
                    <a:pt x="9253064" y="0"/>
                  </a:lnTo>
                  <a:lnTo>
                    <a:pt x="9253064" y="9229931"/>
                  </a:lnTo>
                  <a:lnTo>
                    <a:pt x="0" y="92299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09" name="Google Shape;309;p25"/>
            <p:cNvGrpSpPr/>
            <p:nvPr/>
          </p:nvGrpSpPr>
          <p:grpSpPr>
            <a:xfrm>
              <a:off x="2301370" y="2169668"/>
              <a:ext cx="4997209" cy="5019604"/>
              <a:chOff x="-8670" y="0"/>
              <a:chExt cx="830140" cy="833860"/>
            </a:xfrm>
          </p:grpSpPr>
          <p:sp>
            <p:nvSpPr>
              <p:cNvPr id="310" name="Google Shape;310;p25"/>
              <p:cNvSpPr/>
              <p:nvPr/>
            </p:nvSpPr>
            <p:spPr>
              <a:xfrm>
                <a:off x="-8670" y="0"/>
                <a:ext cx="830140" cy="833860"/>
              </a:xfrm>
              <a:custGeom>
                <a:rect b="b" l="l" r="r" t="t"/>
                <a:pathLst>
                  <a:path extrusionOk="0" h="833860" w="830140">
                    <a:moveTo>
                      <a:pt x="415070" y="0"/>
                    </a:moveTo>
                    <a:cubicBezTo>
                      <a:pt x="644606" y="1027"/>
                      <a:pt x="830140" y="187392"/>
                      <a:pt x="830140" y="416930"/>
                    </a:cubicBezTo>
                    <a:cubicBezTo>
                      <a:pt x="830140" y="646469"/>
                      <a:pt x="644606" y="832834"/>
                      <a:pt x="415070" y="833860"/>
                    </a:cubicBezTo>
                    <a:cubicBezTo>
                      <a:pt x="185534" y="832834"/>
                      <a:pt x="0" y="646469"/>
                      <a:pt x="0" y="416930"/>
                    </a:cubicBezTo>
                    <a:cubicBezTo>
                      <a:pt x="0" y="187392"/>
                      <a:pt x="185534" y="1027"/>
                      <a:pt x="41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12" name="Google Shape;312;p25"/>
            <p:cNvCxnSpPr/>
            <p:nvPr/>
          </p:nvCxnSpPr>
          <p:spPr>
            <a:xfrm>
              <a:off x="4798368" y="2336264"/>
              <a:ext cx="0" cy="2485258"/>
            </a:xfrm>
            <a:prstGeom prst="straightConnector1">
              <a:avLst/>
            </a:prstGeom>
            <a:noFill/>
            <a:ln cap="rnd" cmpd="sng" w="177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3" name="Google Shape;313;p25"/>
            <p:cNvCxnSpPr/>
            <p:nvPr/>
          </p:nvCxnSpPr>
          <p:spPr>
            <a:xfrm rot="10800000">
              <a:off x="4812909" y="4710964"/>
              <a:ext cx="751798" cy="1368333"/>
            </a:xfrm>
            <a:prstGeom prst="straightConnector1">
              <a:avLst/>
            </a:prstGeom>
            <a:noFill/>
            <a:ln cap="rnd" cmpd="sng" w="177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14" name="Google Shape;314;p25"/>
          <p:cNvPicPr preferRelativeResize="0"/>
          <p:nvPr/>
        </p:nvPicPr>
        <p:blipFill rotWithShape="1">
          <a:blip r:embed="rId5">
            <a:alphaModFix/>
          </a:blip>
          <a:srcRect b="53821" l="59896" r="21037" t="17253"/>
          <a:stretch/>
        </p:blipFill>
        <p:spPr>
          <a:xfrm>
            <a:off x="3628675" y="1682275"/>
            <a:ext cx="3486826" cy="297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C54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/>
          <p:nvPr/>
        </p:nvSpPr>
        <p:spPr>
          <a:xfrm>
            <a:off x="-264235" y="-3329282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6"/>
          <p:cNvSpPr/>
          <p:nvPr/>
        </p:nvSpPr>
        <p:spPr>
          <a:xfrm>
            <a:off x="989380" y="-476740"/>
            <a:ext cx="3775758" cy="5346207"/>
          </a:xfrm>
          <a:custGeom>
            <a:rect b="b" l="l" r="r" t="t"/>
            <a:pathLst>
              <a:path extrusionOk="0" h="5346207" w="3775758">
                <a:moveTo>
                  <a:pt x="0" y="0"/>
                </a:moveTo>
                <a:lnTo>
                  <a:pt x="3775758" y="0"/>
                </a:lnTo>
                <a:lnTo>
                  <a:pt x="3775758" y="5346207"/>
                </a:lnTo>
                <a:lnTo>
                  <a:pt x="0" y="5346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1" name="Google Shape;321;p26"/>
          <p:cNvGrpSpPr/>
          <p:nvPr/>
        </p:nvGrpSpPr>
        <p:grpSpPr>
          <a:xfrm>
            <a:off x="5871097" y="1597184"/>
            <a:ext cx="6515361" cy="6544565"/>
            <a:chOff x="1813" y="0"/>
            <a:chExt cx="809173" cy="812800"/>
          </a:xfrm>
        </p:grpSpPr>
        <p:sp>
          <p:nvSpPr>
            <p:cNvPr id="322" name="Google Shape;322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26"/>
          <p:cNvGrpSpPr/>
          <p:nvPr/>
        </p:nvGrpSpPr>
        <p:grpSpPr>
          <a:xfrm>
            <a:off x="6132163" y="1844134"/>
            <a:ext cx="6023665" cy="6050665"/>
            <a:chOff x="1813" y="0"/>
            <a:chExt cx="809173" cy="812800"/>
          </a:xfrm>
        </p:grpSpPr>
        <p:sp>
          <p:nvSpPr>
            <p:cNvPr id="325" name="Google Shape;325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6"/>
          <p:cNvGrpSpPr/>
          <p:nvPr/>
        </p:nvGrpSpPr>
        <p:grpSpPr>
          <a:xfrm>
            <a:off x="6209423" y="1921739"/>
            <a:ext cx="5869147" cy="5895455"/>
            <a:chOff x="1813" y="0"/>
            <a:chExt cx="809173" cy="812800"/>
          </a:xfrm>
        </p:grpSpPr>
        <p:sp>
          <p:nvSpPr>
            <p:cNvPr id="328" name="Google Shape;328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479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6"/>
          <p:cNvSpPr txBox="1"/>
          <p:nvPr/>
        </p:nvSpPr>
        <p:spPr>
          <a:xfrm>
            <a:off x="6786751" y="3326057"/>
            <a:ext cx="4714498" cy="327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22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Test</a:t>
            </a:r>
            <a:endParaRPr/>
          </a:p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22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331" name="Google Shape;331;p26"/>
          <p:cNvSpPr/>
          <p:nvPr/>
        </p:nvSpPr>
        <p:spPr>
          <a:xfrm>
            <a:off x="10489000" y="5413260"/>
            <a:ext cx="14832555" cy="5980869"/>
          </a:xfrm>
          <a:custGeom>
            <a:rect b="b" l="l" r="r" t="t"/>
            <a:pathLst>
              <a:path extrusionOk="0" h="5980869" w="14832555">
                <a:moveTo>
                  <a:pt x="0" y="0"/>
                </a:moveTo>
                <a:lnTo>
                  <a:pt x="14832555" y="0"/>
                </a:lnTo>
                <a:lnTo>
                  <a:pt x="14832555" y="5980869"/>
                </a:lnTo>
                <a:lnTo>
                  <a:pt x="0" y="5980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26"/>
          <p:cNvSpPr/>
          <p:nvPr/>
        </p:nvSpPr>
        <p:spPr>
          <a:xfrm>
            <a:off x="1219200" y="6793876"/>
            <a:ext cx="3124099" cy="4423503"/>
          </a:xfrm>
          <a:custGeom>
            <a:rect b="b" l="l" r="r" t="t"/>
            <a:pathLst>
              <a:path extrusionOk="0" h="4423503" w="3124099">
                <a:moveTo>
                  <a:pt x="0" y="0"/>
                </a:moveTo>
                <a:lnTo>
                  <a:pt x="3124099" y="0"/>
                </a:lnTo>
                <a:lnTo>
                  <a:pt x="3124099" y="4423503"/>
                </a:lnTo>
                <a:lnTo>
                  <a:pt x="0" y="4423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A48D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8" name="Google Shape;338;p27"/>
          <p:cNvGrpSpPr/>
          <p:nvPr/>
        </p:nvGrpSpPr>
        <p:grpSpPr>
          <a:xfrm>
            <a:off x="14227021" y="995699"/>
            <a:ext cx="3525377" cy="3516564"/>
            <a:chOff x="0" y="0"/>
            <a:chExt cx="4700503" cy="4688752"/>
          </a:xfrm>
        </p:grpSpPr>
        <p:sp>
          <p:nvSpPr>
            <p:cNvPr id="339" name="Google Shape;339;p27"/>
            <p:cNvSpPr/>
            <p:nvPr/>
          </p:nvSpPr>
          <p:spPr>
            <a:xfrm>
              <a:off x="0" y="0"/>
              <a:ext cx="4700503" cy="4688752"/>
            </a:xfrm>
            <a:custGeom>
              <a:rect b="b" l="l" r="r" t="t"/>
              <a:pathLst>
                <a:path extrusionOk="0" h="4688752" w="4700503">
                  <a:moveTo>
                    <a:pt x="0" y="0"/>
                  </a:moveTo>
                  <a:lnTo>
                    <a:pt x="4700503" y="0"/>
                  </a:lnTo>
                  <a:lnTo>
                    <a:pt x="4700503" y="4688752"/>
                  </a:lnTo>
                  <a:lnTo>
                    <a:pt x="0" y="46887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40" name="Google Shape;340;p27"/>
            <p:cNvGrpSpPr/>
            <p:nvPr/>
          </p:nvGrpSpPr>
          <p:grpSpPr>
            <a:xfrm>
              <a:off x="1169082" y="1102179"/>
              <a:ext cx="2538553" cy="2549930"/>
              <a:chOff x="-8670" y="0"/>
              <a:chExt cx="830140" cy="833860"/>
            </a:xfrm>
          </p:grpSpPr>
          <p:sp>
            <p:nvSpPr>
              <p:cNvPr id="341" name="Google Shape;341;p27"/>
              <p:cNvSpPr/>
              <p:nvPr/>
            </p:nvSpPr>
            <p:spPr>
              <a:xfrm>
                <a:off x="-8670" y="0"/>
                <a:ext cx="830140" cy="833860"/>
              </a:xfrm>
              <a:custGeom>
                <a:rect b="b" l="l" r="r" t="t"/>
                <a:pathLst>
                  <a:path extrusionOk="0" h="833860" w="830140">
                    <a:moveTo>
                      <a:pt x="415070" y="0"/>
                    </a:moveTo>
                    <a:cubicBezTo>
                      <a:pt x="644606" y="1027"/>
                      <a:pt x="830140" y="187392"/>
                      <a:pt x="830140" y="416930"/>
                    </a:cubicBezTo>
                    <a:cubicBezTo>
                      <a:pt x="830140" y="646469"/>
                      <a:pt x="644606" y="832834"/>
                      <a:pt x="415070" y="833860"/>
                    </a:cubicBezTo>
                    <a:cubicBezTo>
                      <a:pt x="185534" y="832834"/>
                      <a:pt x="0" y="646469"/>
                      <a:pt x="0" y="416930"/>
                    </a:cubicBezTo>
                    <a:cubicBezTo>
                      <a:pt x="0" y="187392"/>
                      <a:pt x="185534" y="1027"/>
                      <a:pt x="415070" y="0"/>
                    </a:cubicBezTo>
                    <a:close/>
                  </a:path>
                </a:pathLst>
              </a:custGeom>
              <a:solidFill>
                <a:srgbClr val="4479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43" name="Google Shape;343;p27"/>
            <p:cNvCxnSpPr/>
            <p:nvPr/>
          </p:nvCxnSpPr>
          <p:spPr>
            <a:xfrm rot="10800000">
              <a:off x="2398978" y="1081879"/>
              <a:ext cx="0" cy="1262497"/>
            </a:xfrm>
            <a:prstGeom prst="straightConnector1">
              <a:avLst/>
            </a:prstGeom>
            <a:noFill/>
            <a:ln cap="rnd" cmpd="sng" w="1016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4" name="Google Shape;344;p27"/>
            <p:cNvCxnSpPr/>
            <p:nvPr/>
          </p:nvCxnSpPr>
          <p:spPr>
            <a:xfrm>
              <a:off x="2103434" y="1613227"/>
              <a:ext cx="314558" cy="728065"/>
            </a:xfrm>
            <a:prstGeom prst="straightConnector1">
              <a:avLst/>
            </a:prstGeom>
            <a:noFill/>
            <a:ln cap="rnd" cmpd="sng" w="1016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5" name="Google Shape;345;p27"/>
          <p:cNvSpPr/>
          <p:nvPr/>
        </p:nvSpPr>
        <p:spPr>
          <a:xfrm>
            <a:off x="582006" y="-4737247"/>
            <a:ext cx="3775092" cy="7968533"/>
          </a:xfrm>
          <a:custGeom>
            <a:rect b="b" l="l" r="r" t="t"/>
            <a:pathLst>
              <a:path extrusionOk="0" h="7968533" w="3775092">
                <a:moveTo>
                  <a:pt x="0" y="0"/>
                </a:moveTo>
                <a:lnTo>
                  <a:pt x="3775092" y="0"/>
                </a:lnTo>
                <a:lnTo>
                  <a:pt x="3775092" y="7968533"/>
                </a:lnTo>
                <a:lnTo>
                  <a:pt x="0" y="7968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6" name="Google Shape;346;p27"/>
          <p:cNvGrpSpPr/>
          <p:nvPr/>
        </p:nvGrpSpPr>
        <p:grpSpPr>
          <a:xfrm>
            <a:off x="4680104" y="444969"/>
            <a:ext cx="8927792" cy="9180071"/>
            <a:chOff x="0" y="-57150"/>
            <a:chExt cx="2351353" cy="2417797"/>
          </a:xfrm>
        </p:grpSpPr>
        <p:sp>
          <p:nvSpPr>
            <p:cNvPr id="347" name="Google Shape;347;p27"/>
            <p:cNvSpPr/>
            <p:nvPr/>
          </p:nvSpPr>
          <p:spPr>
            <a:xfrm>
              <a:off x="0" y="0"/>
              <a:ext cx="2351353" cy="2360647"/>
            </a:xfrm>
            <a:custGeom>
              <a:rect b="b" l="l" r="r" t="t"/>
              <a:pathLst>
                <a:path extrusionOk="0" h="2360647" w="2351353">
                  <a:moveTo>
                    <a:pt x="44226" y="0"/>
                  </a:moveTo>
                  <a:lnTo>
                    <a:pt x="2307127" y="0"/>
                  </a:lnTo>
                  <a:cubicBezTo>
                    <a:pt x="2331552" y="0"/>
                    <a:pt x="2351353" y="19801"/>
                    <a:pt x="2351353" y="44226"/>
                  </a:cubicBezTo>
                  <a:lnTo>
                    <a:pt x="2351353" y="2316421"/>
                  </a:lnTo>
                  <a:cubicBezTo>
                    <a:pt x="2351353" y="2328150"/>
                    <a:pt x="2346693" y="2339399"/>
                    <a:pt x="2338399" y="2347693"/>
                  </a:cubicBezTo>
                  <a:cubicBezTo>
                    <a:pt x="2330105" y="2355987"/>
                    <a:pt x="2318856" y="2360647"/>
                    <a:pt x="2307127" y="2360647"/>
                  </a:cubicBezTo>
                  <a:lnTo>
                    <a:pt x="44226" y="2360647"/>
                  </a:lnTo>
                  <a:cubicBezTo>
                    <a:pt x="19801" y="2360647"/>
                    <a:pt x="0" y="2340846"/>
                    <a:pt x="0" y="2316421"/>
                  </a:cubicBezTo>
                  <a:lnTo>
                    <a:pt x="0" y="44226"/>
                  </a:lnTo>
                  <a:cubicBezTo>
                    <a:pt x="0" y="19801"/>
                    <a:pt x="19801" y="0"/>
                    <a:pt x="44226" y="0"/>
                  </a:cubicBezTo>
                  <a:close/>
                </a:path>
              </a:pathLst>
            </a:custGeom>
            <a:solidFill>
              <a:srgbClr val="C4EC54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27"/>
          <p:cNvSpPr txBox="1"/>
          <p:nvPr/>
        </p:nvSpPr>
        <p:spPr>
          <a:xfrm>
            <a:off x="4974478" y="2107336"/>
            <a:ext cx="8339044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What time is it?</a:t>
            </a:r>
            <a:endParaRPr/>
          </a:p>
        </p:txBody>
      </p:sp>
      <p:sp>
        <p:nvSpPr>
          <p:cNvPr id="350" name="Google Shape;350;p27"/>
          <p:cNvSpPr txBox="1"/>
          <p:nvPr/>
        </p:nvSpPr>
        <p:spPr>
          <a:xfrm>
            <a:off x="6803671" y="4751443"/>
            <a:ext cx="4680659" cy="3154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a. 1 o' clock</a:t>
            </a:r>
            <a:endParaRPr/>
          </a:p>
          <a:p>
            <a:pPr indent="0" lvl="0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b. 9 o' clock</a:t>
            </a:r>
            <a:endParaRPr/>
          </a:p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c. 11 o' clock</a:t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-462066" y="4512262"/>
            <a:ext cx="6324039" cy="11369059"/>
          </a:xfrm>
          <a:custGeom>
            <a:rect b="b" l="l" r="r" t="t"/>
            <a:pathLst>
              <a:path extrusionOk="0" h="11369059" w="6324039">
                <a:moveTo>
                  <a:pt x="0" y="0"/>
                </a:moveTo>
                <a:lnTo>
                  <a:pt x="6324039" y="0"/>
                </a:lnTo>
                <a:lnTo>
                  <a:pt x="6324039" y="11369060"/>
                </a:lnTo>
                <a:lnTo>
                  <a:pt x="0" y="11369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8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357" name="Google Shape;357;p28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58A4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8"/>
          <p:cNvSpPr txBox="1"/>
          <p:nvPr/>
        </p:nvSpPr>
        <p:spPr>
          <a:xfrm>
            <a:off x="5086350" y="1931614"/>
            <a:ext cx="81153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The answer is:</a:t>
            </a:r>
            <a:endParaRPr/>
          </a:p>
        </p:txBody>
      </p:sp>
      <p:grpSp>
        <p:nvGrpSpPr>
          <p:cNvPr id="361" name="Google Shape;361;p28"/>
          <p:cNvGrpSpPr/>
          <p:nvPr/>
        </p:nvGrpSpPr>
        <p:grpSpPr>
          <a:xfrm>
            <a:off x="5018887" y="5510240"/>
            <a:ext cx="8250226" cy="8229600"/>
            <a:chOff x="0" y="0"/>
            <a:chExt cx="11000301" cy="10972800"/>
          </a:xfrm>
        </p:grpSpPr>
        <p:sp>
          <p:nvSpPr>
            <p:cNvPr id="362" name="Google Shape;362;p28"/>
            <p:cNvSpPr/>
            <p:nvPr/>
          </p:nvSpPr>
          <p:spPr>
            <a:xfrm>
              <a:off x="0" y="0"/>
              <a:ext cx="11000301" cy="10972800"/>
            </a:xfrm>
            <a:custGeom>
              <a:rect b="b" l="l" r="r" t="t"/>
              <a:pathLst>
                <a:path extrusionOk="0" h="10972800" w="11000301">
                  <a:moveTo>
                    <a:pt x="0" y="0"/>
                  </a:moveTo>
                  <a:lnTo>
                    <a:pt x="11000301" y="0"/>
                  </a:lnTo>
                  <a:lnTo>
                    <a:pt x="11000301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63" name="Google Shape;363;p28"/>
            <p:cNvGrpSpPr/>
            <p:nvPr/>
          </p:nvGrpSpPr>
          <p:grpSpPr>
            <a:xfrm>
              <a:off x="2735933" y="2579362"/>
              <a:ext cx="5940821" cy="5967446"/>
              <a:chOff x="-8670" y="0"/>
              <a:chExt cx="830140" cy="833860"/>
            </a:xfrm>
          </p:grpSpPr>
          <p:sp>
            <p:nvSpPr>
              <p:cNvPr id="364" name="Google Shape;364;p28"/>
              <p:cNvSpPr/>
              <p:nvPr/>
            </p:nvSpPr>
            <p:spPr>
              <a:xfrm>
                <a:off x="-8670" y="0"/>
                <a:ext cx="830140" cy="833860"/>
              </a:xfrm>
              <a:custGeom>
                <a:rect b="b" l="l" r="r" t="t"/>
                <a:pathLst>
                  <a:path extrusionOk="0" h="833860" w="830140">
                    <a:moveTo>
                      <a:pt x="415070" y="0"/>
                    </a:moveTo>
                    <a:cubicBezTo>
                      <a:pt x="644606" y="1027"/>
                      <a:pt x="830140" y="187392"/>
                      <a:pt x="830140" y="416930"/>
                    </a:cubicBezTo>
                    <a:cubicBezTo>
                      <a:pt x="830140" y="646469"/>
                      <a:pt x="644606" y="832834"/>
                      <a:pt x="415070" y="833860"/>
                    </a:cubicBezTo>
                    <a:cubicBezTo>
                      <a:pt x="185534" y="832834"/>
                      <a:pt x="0" y="646469"/>
                      <a:pt x="0" y="416930"/>
                    </a:cubicBezTo>
                    <a:cubicBezTo>
                      <a:pt x="0" y="187392"/>
                      <a:pt x="185534" y="1027"/>
                      <a:pt x="415070" y="0"/>
                    </a:cubicBezTo>
                    <a:close/>
                  </a:path>
                </a:pathLst>
              </a:custGeom>
              <a:solidFill>
                <a:srgbClr val="4479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6" name="Google Shape;366;p28"/>
            <p:cNvCxnSpPr/>
            <p:nvPr/>
          </p:nvCxnSpPr>
          <p:spPr>
            <a:xfrm rot="10800000">
              <a:off x="5614183" y="2531856"/>
              <a:ext cx="0" cy="2954544"/>
            </a:xfrm>
            <a:prstGeom prst="straightConnector1">
              <a:avLst/>
            </a:prstGeom>
            <a:noFill/>
            <a:ln cap="rnd" cmpd="sng" w="2377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7" name="Google Shape;367;p28"/>
            <p:cNvCxnSpPr/>
            <p:nvPr/>
          </p:nvCxnSpPr>
          <p:spPr>
            <a:xfrm>
              <a:off x="4922539" y="3775338"/>
              <a:ext cx="736141" cy="1703846"/>
            </a:xfrm>
            <a:prstGeom prst="straightConnector1">
              <a:avLst/>
            </a:prstGeom>
            <a:noFill/>
            <a:ln cap="rnd" cmpd="sng" w="2377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68" name="Google Shape;368;p28"/>
          <p:cNvSpPr txBox="1"/>
          <p:nvPr/>
        </p:nvSpPr>
        <p:spPr>
          <a:xfrm>
            <a:off x="7235130" y="3294598"/>
            <a:ext cx="3817739" cy="1039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c. 11 o' clock</a:t>
            </a:r>
            <a:endParaRPr/>
          </a:p>
        </p:txBody>
      </p:sp>
      <p:pic>
        <p:nvPicPr>
          <p:cNvPr id="369" name="Google Shape;369;p28"/>
          <p:cNvPicPr preferRelativeResize="0"/>
          <p:nvPr/>
        </p:nvPicPr>
        <p:blipFill rotWithShape="1">
          <a:blip r:embed="rId5">
            <a:alphaModFix/>
          </a:blip>
          <a:srcRect b="35352" l="6417" r="71261" t="26287"/>
          <a:stretch/>
        </p:blipFill>
        <p:spPr>
          <a:xfrm>
            <a:off x="1173625" y="2704425"/>
            <a:ext cx="4082126" cy="394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8"/>
          <p:cNvPicPr preferRelativeResize="0"/>
          <p:nvPr/>
        </p:nvPicPr>
        <p:blipFill rotWithShape="1">
          <a:blip r:embed="rId5">
            <a:alphaModFix/>
          </a:blip>
          <a:srcRect b="57867" l="73195" r="10249" t="16203"/>
          <a:stretch/>
        </p:blipFill>
        <p:spPr>
          <a:xfrm>
            <a:off x="13386025" y="1666875"/>
            <a:ext cx="3027600" cy="266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8"/>
          <p:cNvPicPr preferRelativeResize="0"/>
          <p:nvPr/>
        </p:nvPicPr>
        <p:blipFill rotWithShape="1">
          <a:blip r:embed="rId5">
            <a:alphaModFix/>
          </a:blip>
          <a:srcRect b="13361" l="77006" r="8298" t="58199"/>
          <a:stretch/>
        </p:blipFill>
        <p:spPr>
          <a:xfrm>
            <a:off x="14083400" y="5987151"/>
            <a:ext cx="2687400" cy="292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A48D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9"/>
          <p:cNvSpPr/>
          <p:nvPr/>
        </p:nvSpPr>
        <p:spPr>
          <a:xfrm>
            <a:off x="-264235" y="-2758167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7" name="Google Shape;377;p29"/>
          <p:cNvGrpSpPr/>
          <p:nvPr/>
        </p:nvGrpSpPr>
        <p:grpSpPr>
          <a:xfrm>
            <a:off x="12281431" y="691470"/>
            <a:ext cx="3366921" cy="3358504"/>
            <a:chOff x="0" y="0"/>
            <a:chExt cx="4489228" cy="4478005"/>
          </a:xfrm>
        </p:grpSpPr>
        <p:sp>
          <p:nvSpPr>
            <p:cNvPr id="378" name="Google Shape;378;p29"/>
            <p:cNvSpPr/>
            <p:nvPr/>
          </p:nvSpPr>
          <p:spPr>
            <a:xfrm>
              <a:off x="0" y="0"/>
              <a:ext cx="4489228" cy="4478005"/>
            </a:xfrm>
            <a:custGeom>
              <a:rect b="b" l="l" r="r" t="t"/>
              <a:pathLst>
                <a:path extrusionOk="0" h="4478005" w="4489228">
                  <a:moveTo>
                    <a:pt x="0" y="0"/>
                  </a:moveTo>
                  <a:lnTo>
                    <a:pt x="4489228" y="0"/>
                  </a:lnTo>
                  <a:lnTo>
                    <a:pt x="4489228" y="4478005"/>
                  </a:lnTo>
                  <a:lnTo>
                    <a:pt x="0" y="44780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79" name="Google Shape;379;p29"/>
            <p:cNvGrpSpPr/>
            <p:nvPr/>
          </p:nvGrpSpPr>
          <p:grpSpPr>
            <a:xfrm>
              <a:off x="1116536" y="1052639"/>
              <a:ext cx="2424452" cy="2435318"/>
              <a:chOff x="-8670" y="0"/>
              <a:chExt cx="830140" cy="833860"/>
            </a:xfrm>
          </p:grpSpPr>
          <p:sp>
            <p:nvSpPr>
              <p:cNvPr id="380" name="Google Shape;380;p29"/>
              <p:cNvSpPr/>
              <p:nvPr/>
            </p:nvSpPr>
            <p:spPr>
              <a:xfrm>
                <a:off x="-8670" y="0"/>
                <a:ext cx="830140" cy="833860"/>
              </a:xfrm>
              <a:custGeom>
                <a:rect b="b" l="l" r="r" t="t"/>
                <a:pathLst>
                  <a:path extrusionOk="0" h="833860" w="830140">
                    <a:moveTo>
                      <a:pt x="415070" y="0"/>
                    </a:moveTo>
                    <a:cubicBezTo>
                      <a:pt x="644606" y="1027"/>
                      <a:pt x="830140" y="187392"/>
                      <a:pt x="830140" y="416930"/>
                    </a:cubicBezTo>
                    <a:cubicBezTo>
                      <a:pt x="830140" y="646469"/>
                      <a:pt x="644606" y="832834"/>
                      <a:pt x="415070" y="833860"/>
                    </a:cubicBezTo>
                    <a:cubicBezTo>
                      <a:pt x="185534" y="832834"/>
                      <a:pt x="0" y="646469"/>
                      <a:pt x="0" y="416930"/>
                    </a:cubicBezTo>
                    <a:cubicBezTo>
                      <a:pt x="0" y="187392"/>
                      <a:pt x="185534" y="1027"/>
                      <a:pt x="41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82" name="Google Shape;382;p29"/>
            <p:cNvCxnSpPr/>
            <p:nvPr/>
          </p:nvCxnSpPr>
          <p:spPr>
            <a:xfrm>
              <a:off x="2267882" y="2207682"/>
              <a:ext cx="1205751" cy="0"/>
            </a:xfrm>
            <a:prstGeom prst="straightConnector1">
              <a:avLst/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3" name="Google Shape;383;p29"/>
            <p:cNvCxnSpPr/>
            <p:nvPr/>
          </p:nvCxnSpPr>
          <p:spPr>
            <a:xfrm rot="10800000">
              <a:off x="1688447" y="1801957"/>
              <a:ext cx="634796" cy="413261"/>
            </a:xfrm>
            <a:prstGeom prst="straightConnector1">
              <a:avLst/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84" name="Google Shape;384;p29"/>
          <p:cNvSpPr/>
          <p:nvPr/>
        </p:nvSpPr>
        <p:spPr>
          <a:xfrm>
            <a:off x="8873398" y="5357045"/>
            <a:ext cx="10182987" cy="4436240"/>
          </a:xfrm>
          <a:custGeom>
            <a:rect b="b" l="l" r="r" t="t"/>
            <a:pathLst>
              <a:path extrusionOk="0" h="4436240" w="10182987">
                <a:moveTo>
                  <a:pt x="0" y="0"/>
                </a:moveTo>
                <a:lnTo>
                  <a:pt x="10182987" y="0"/>
                </a:lnTo>
                <a:lnTo>
                  <a:pt x="10182987" y="4436240"/>
                </a:lnTo>
                <a:lnTo>
                  <a:pt x="0" y="4436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5" name="Google Shape;385;p29"/>
          <p:cNvGrpSpPr/>
          <p:nvPr/>
        </p:nvGrpSpPr>
        <p:grpSpPr>
          <a:xfrm>
            <a:off x="661960" y="444969"/>
            <a:ext cx="9462693" cy="9180071"/>
            <a:chOff x="0" y="-57150"/>
            <a:chExt cx="2492232" cy="2417797"/>
          </a:xfrm>
        </p:grpSpPr>
        <p:sp>
          <p:nvSpPr>
            <p:cNvPr id="386" name="Google Shape;386;p29"/>
            <p:cNvSpPr/>
            <p:nvPr/>
          </p:nvSpPr>
          <p:spPr>
            <a:xfrm>
              <a:off x="0" y="0"/>
              <a:ext cx="2492232" cy="2360647"/>
            </a:xfrm>
            <a:custGeom>
              <a:rect b="b" l="l" r="r" t="t"/>
              <a:pathLst>
                <a:path extrusionOk="0" h="2360647" w="2492232">
                  <a:moveTo>
                    <a:pt x="41726" y="0"/>
                  </a:moveTo>
                  <a:lnTo>
                    <a:pt x="2450506" y="0"/>
                  </a:lnTo>
                  <a:cubicBezTo>
                    <a:pt x="2461573" y="0"/>
                    <a:pt x="2472186" y="4396"/>
                    <a:pt x="2480011" y="12221"/>
                  </a:cubicBezTo>
                  <a:cubicBezTo>
                    <a:pt x="2487836" y="20046"/>
                    <a:pt x="2492232" y="30659"/>
                    <a:pt x="2492232" y="41726"/>
                  </a:cubicBezTo>
                  <a:lnTo>
                    <a:pt x="2492232" y="2318921"/>
                  </a:lnTo>
                  <a:cubicBezTo>
                    <a:pt x="2492232" y="2329987"/>
                    <a:pt x="2487836" y="2340600"/>
                    <a:pt x="2480011" y="2348425"/>
                  </a:cubicBezTo>
                  <a:cubicBezTo>
                    <a:pt x="2472186" y="2356251"/>
                    <a:pt x="2461573" y="2360647"/>
                    <a:pt x="2450506" y="2360647"/>
                  </a:cubicBezTo>
                  <a:lnTo>
                    <a:pt x="41726" y="2360647"/>
                  </a:lnTo>
                  <a:cubicBezTo>
                    <a:pt x="30659" y="2360647"/>
                    <a:pt x="20046" y="2356251"/>
                    <a:pt x="12221" y="2348425"/>
                  </a:cubicBezTo>
                  <a:cubicBezTo>
                    <a:pt x="4396" y="2340600"/>
                    <a:pt x="0" y="2329987"/>
                    <a:pt x="0" y="2318921"/>
                  </a:cubicBezTo>
                  <a:lnTo>
                    <a:pt x="0" y="41726"/>
                  </a:lnTo>
                  <a:cubicBezTo>
                    <a:pt x="0" y="30659"/>
                    <a:pt x="4396" y="20046"/>
                    <a:pt x="12221" y="12221"/>
                  </a:cubicBezTo>
                  <a:cubicBezTo>
                    <a:pt x="20046" y="4396"/>
                    <a:pt x="30659" y="0"/>
                    <a:pt x="41726" y="0"/>
                  </a:cubicBezTo>
                  <a:close/>
                </a:path>
              </a:pathLst>
            </a:custGeom>
            <a:solidFill>
              <a:srgbClr val="C4EC54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Google Shape;388;p29"/>
          <p:cNvSpPr txBox="1"/>
          <p:nvPr/>
        </p:nvSpPr>
        <p:spPr>
          <a:xfrm>
            <a:off x="1076013" y="2145977"/>
            <a:ext cx="8634587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What time is it?</a:t>
            </a:r>
            <a:endParaRPr/>
          </a:p>
        </p:txBody>
      </p:sp>
      <p:sp>
        <p:nvSpPr>
          <p:cNvPr id="389" name="Google Shape;389;p29"/>
          <p:cNvSpPr txBox="1"/>
          <p:nvPr/>
        </p:nvSpPr>
        <p:spPr>
          <a:xfrm>
            <a:off x="1904530" y="5118920"/>
            <a:ext cx="6977554" cy="3154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a. quarter past eight</a:t>
            </a:r>
            <a:endParaRPr/>
          </a:p>
          <a:p>
            <a:pPr indent="0" lvl="0" marL="0" marR="0" rtl="0" algn="just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b. quarter past ten</a:t>
            </a:r>
            <a:endParaRPr/>
          </a:p>
          <a:p>
            <a:pPr indent="0" lvl="0" marL="0" marR="0" rtl="0" algn="just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c. quarter past three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30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395" name="Google Shape;395;p30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58A4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30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30"/>
          <p:cNvSpPr txBox="1"/>
          <p:nvPr/>
        </p:nvSpPr>
        <p:spPr>
          <a:xfrm>
            <a:off x="1314450" y="5007825"/>
            <a:ext cx="81153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The answer is:</a:t>
            </a:r>
            <a:endParaRPr/>
          </a:p>
        </p:txBody>
      </p:sp>
      <p:sp>
        <p:nvSpPr>
          <p:cNvPr id="399" name="Google Shape;399;p30"/>
          <p:cNvSpPr txBox="1"/>
          <p:nvPr/>
        </p:nvSpPr>
        <p:spPr>
          <a:xfrm>
            <a:off x="2275210" y="6137581"/>
            <a:ext cx="6193780" cy="1039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c. quarter past ten</a:t>
            </a:r>
            <a:endParaRPr/>
          </a:p>
        </p:txBody>
      </p:sp>
      <p:grpSp>
        <p:nvGrpSpPr>
          <p:cNvPr id="400" name="Google Shape;400;p30"/>
          <p:cNvGrpSpPr/>
          <p:nvPr/>
        </p:nvGrpSpPr>
        <p:grpSpPr>
          <a:xfrm>
            <a:off x="10071743" y="1628984"/>
            <a:ext cx="6704290" cy="6687530"/>
            <a:chOff x="0" y="0"/>
            <a:chExt cx="8939054" cy="8916706"/>
          </a:xfrm>
        </p:grpSpPr>
        <p:sp>
          <p:nvSpPr>
            <p:cNvPr id="401" name="Google Shape;401;p30"/>
            <p:cNvSpPr/>
            <p:nvPr/>
          </p:nvSpPr>
          <p:spPr>
            <a:xfrm>
              <a:off x="0" y="0"/>
              <a:ext cx="8939054" cy="8916706"/>
            </a:xfrm>
            <a:custGeom>
              <a:rect b="b" l="l" r="r" t="t"/>
              <a:pathLst>
                <a:path extrusionOk="0" h="8916706" w="8939054">
                  <a:moveTo>
                    <a:pt x="0" y="0"/>
                  </a:moveTo>
                  <a:lnTo>
                    <a:pt x="8939054" y="0"/>
                  </a:lnTo>
                  <a:lnTo>
                    <a:pt x="8939054" y="8916706"/>
                  </a:lnTo>
                  <a:lnTo>
                    <a:pt x="0" y="89167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02" name="Google Shape;402;p30"/>
            <p:cNvGrpSpPr/>
            <p:nvPr/>
          </p:nvGrpSpPr>
          <p:grpSpPr>
            <a:xfrm>
              <a:off x="2223271" y="2096039"/>
              <a:ext cx="4827625" cy="4849260"/>
              <a:chOff x="-8670" y="0"/>
              <a:chExt cx="830140" cy="833860"/>
            </a:xfrm>
          </p:grpSpPr>
          <p:sp>
            <p:nvSpPr>
              <p:cNvPr id="403" name="Google Shape;403;p30"/>
              <p:cNvSpPr/>
              <p:nvPr/>
            </p:nvSpPr>
            <p:spPr>
              <a:xfrm>
                <a:off x="-8670" y="0"/>
                <a:ext cx="830140" cy="833860"/>
              </a:xfrm>
              <a:custGeom>
                <a:rect b="b" l="l" r="r" t="t"/>
                <a:pathLst>
                  <a:path extrusionOk="0" h="833860" w="830140">
                    <a:moveTo>
                      <a:pt x="415070" y="0"/>
                    </a:moveTo>
                    <a:cubicBezTo>
                      <a:pt x="644606" y="1027"/>
                      <a:pt x="830140" y="187392"/>
                      <a:pt x="830140" y="416930"/>
                    </a:cubicBezTo>
                    <a:cubicBezTo>
                      <a:pt x="830140" y="646469"/>
                      <a:pt x="644606" y="832834"/>
                      <a:pt x="415070" y="833860"/>
                    </a:cubicBezTo>
                    <a:cubicBezTo>
                      <a:pt x="185534" y="832834"/>
                      <a:pt x="0" y="646469"/>
                      <a:pt x="0" y="416930"/>
                    </a:cubicBezTo>
                    <a:cubicBezTo>
                      <a:pt x="0" y="187392"/>
                      <a:pt x="185534" y="1027"/>
                      <a:pt x="41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3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05" name="Google Shape;405;p30"/>
            <p:cNvCxnSpPr/>
            <p:nvPr/>
          </p:nvCxnSpPr>
          <p:spPr>
            <a:xfrm>
              <a:off x="4515860" y="4395987"/>
              <a:ext cx="2400919" cy="0"/>
            </a:xfrm>
            <a:prstGeom prst="straightConnector1">
              <a:avLst/>
            </a:prstGeom>
            <a:noFill/>
            <a:ln cap="rnd" cmpd="sng" w="1857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6" name="Google Shape;406;p30"/>
            <p:cNvCxnSpPr/>
            <p:nvPr/>
          </p:nvCxnSpPr>
          <p:spPr>
            <a:xfrm rot="10800000">
              <a:off x="3362075" y="3588099"/>
              <a:ext cx="1264020" cy="822894"/>
            </a:xfrm>
            <a:prstGeom prst="straightConnector1">
              <a:avLst/>
            </a:prstGeom>
            <a:noFill/>
            <a:ln cap="rnd" cmpd="sng" w="1857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407" name="Google Shape;407;p30"/>
          <p:cNvPicPr preferRelativeResize="0"/>
          <p:nvPr/>
        </p:nvPicPr>
        <p:blipFill rotWithShape="1">
          <a:blip r:embed="rId5">
            <a:alphaModFix/>
          </a:blip>
          <a:srcRect b="52711" l="21019" r="60378" t="18849"/>
          <a:stretch/>
        </p:blipFill>
        <p:spPr>
          <a:xfrm>
            <a:off x="3844026" y="1939025"/>
            <a:ext cx="3401774" cy="292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31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413" name="Google Shape;413;p31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58A4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31"/>
          <p:cNvSpPr/>
          <p:nvPr/>
        </p:nvSpPr>
        <p:spPr>
          <a:xfrm>
            <a:off x="-111835" y="-928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6" name="Google Shape;416;p31"/>
          <p:cNvGrpSpPr/>
          <p:nvPr/>
        </p:nvGrpSpPr>
        <p:grpSpPr>
          <a:xfrm>
            <a:off x="1458502" y="7175350"/>
            <a:ext cx="15370996" cy="3640953"/>
            <a:chOff x="0" y="-57150"/>
            <a:chExt cx="3672660" cy="869950"/>
          </a:xfrm>
        </p:grpSpPr>
        <p:sp>
          <p:nvSpPr>
            <p:cNvPr id="417" name="Google Shape;417;p31"/>
            <p:cNvSpPr/>
            <p:nvPr/>
          </p:nvSpPr>
          <p:spPr>
            <a:xfrm>
              <a:off x="0" y="0"/>
              <a:ext cx="3672660" cy="451556"/>
            </a:xfrm>
            <a:custGeom>
              <a:rect b="b" l="l" r="r" t="t"/>
              <a:pathLst>
                <a:path extrusionOk="0" h="451556" w="3672660">
                  <a:moveTo>
                    <a:pt x="25687" y="0"/>
                  </a:moveTo>
                  <a:lnTo>
                    <a:pt x="3646973" y="0"/>
                  </a:lnTo>
                  <a:cubicBezTo>
                    <a:pt x="3653786" y="0"/>
                    <a:pt x="3660320" y="2706"/>
                    <a:pt x="3665137" y="7524"/>
                  </a:cubicBezTo>
                  <a:cubicBezTo>
                    <a:pt x="3669954" y="12341"/>
                    <a:pt x="3672660" y="18875"/>
                    <a:pt x="3672660" y="25687"/>
                  </a:cubicBezTo>
                  <a:lnTo>
                    <a:pt x="3672660" y="425868"/>
                  </a:lnTo>
                  <a:cubicBezTo>
                    <a:pt x="3672660" y="432681"/>
                    <a:pt x="3669954" y="439215"/>
                    <a:pt x="3665137" y="444032"/>
                  </a:cubicBezTo>
                  <a:cubicBezTo>
                    <a:pt x="3660320" y="448849"/>
                    <a:pt x="3653786" y="451556"/>
                    <a:pt x="3646973" y="451556"/>
                  </a:cubicBezTo>
                  <a:lnTo>
                    <a:pt x="25687" y="451556"/>
                  </a:lnTo>
                  <a:cubicBezTo>
                    <a:pt x="18875" y="451556"/>
                    <a:pt x="12341" y="448849"/>
                    <a:pt x="7524" y="444032"/>
                  </a:cubicBezTo>
                  <a:cubicBezTo>
                    <a:pt x="2706" y="439215"/>
                    <a:pt x="0" y="432681"/>
                    <a:pt x="0" y="425868"/>
                  </a:cubicBezTo>
                  <a:lnTo>
                    <a:pt x="0" y="25687"/>
                  </a:lnTo>
                  <a:cubicBezTo>
                    <a:pt x="0" y="18875"/>
                    <a:pt x="2706" y="12341"/>
                    <a:pt x="7524" y="7524"/>
                  </a:cubicBezTo>
                  <a:cubicBezTo>
                    <a:pt x="12341" y="2706"/>
                    <a:pt x="18875" y="0"/>
                    <a:pt x="25687" y="0"/>
                  </a:cubicBezTo>
                  <a:close/>
                </a:path>
              </a:pathLst>
            </a:custGeom>
            <a:solidFill>
              <a:srgbClr val="E92EA3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31"/>
          <p:cNvSpPr txBox="1"/>
          <p:nvPr/>
        </p:nvSpPr>
        <p:spPr>
          <a:xfrm>
            <a:off x="1458502" y="7414537"/>
            <a:ext cx="15370996" cy="1637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02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And the winner is...</a:t>
            </a:r>
            <a:endParaRPr/>
          </a:p>
        </p:txBody>
      </p:sp>
      <p:pic>
        <p:nvPicPr>
          <p:cNvPr id="420" name="Google Shape;420;p31"/>
          <p:cNvPicPr preferRelativeResize="0"/>
          <p:nvPr/>
        </p:nvPicPr>
        <p:blipFill rotWithShape="1">
          <a:blip r:embed="rId4">
            <a:alphaModFix/>
          </a:blip>
          <a:srcRect b="29397" l="0" r="0" t="3636"/>
          <a:stretch/>
        </p:blipFill>
        <p:spPr>
          <a:xfrm>
            <a:off x="0" y="374200"/>
            <a:ext cx="18288000" cy="688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4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58A4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4"/>
          <p:cNvSpPr txBox="1"/>
          <p:nvPr/>
        </p:nvSpPr>
        <p:spPr>
          <a:xfrm>
            <a:off x="1617502" y="1459929"/>
            <a:ext cx="1505299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How to Use This Presentation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123950" y="6305550"/>
            <a:ext cx="5141301" cy="234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 on the "Google Slides" button below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 on "Make a copy."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Google account.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1123950" y="5486400"/>
            <a:ext cx="5141301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Google Slides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6839792" y="6305550"/>
            <a:ext cx="4608416" cy="234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 on the "PowerPoint" button below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6573349" y="5486400"/>
            <a:ext cx="5141301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PowerPoint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12285893" y="6305550"/>
            <a:ext cx="4608416" cy="1953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 on the "Canva" button under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 Canva account.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12019451" y="5486400"/>
            <a:ext cx="5141301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Canva</a:t>
            </a:r>
            <a:endParaRPr/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 b="51719" l="15534" r="74997" t="33254"/>
          <a:stretch/>
        </p:blipFill>
        <p:spPr>
          <a:xfrm>
            <a:off x="2840500" y="3420925"/>
            <a:ext cx="1731499" cy="154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 b="51719" l="75492" r="15950" t="33254"/>
          <a:stretch/>
        </p:blipFill>
        <p:spPr>
          <a:xfrm>
            <a:off x="13794224" y="3420925"/>
            <a:ext cx="1564824" cy="154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51719" l="45762" r="45681" t="33254"/>
          <a:stretch/>
        </p:blipFill>
        <p:spPr>
          <a:xfrm>
            <a:off x="8368400" y="3420925"/>
            <a:ext cx="1564824" cy="154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C54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32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426" name="Google Shape;426;p32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4479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32"/>
          <p:cNvSpPr/>
          <p:nvPr/>
        </p:nvSpPr>
        <p:spPr>
          <a:xfrm>
            <a:off x="4346747" y="2648471"/>
            <a:ext cx="9594507" cy="3964672"/>
          </a:xfrm>
          <a:custGeom>
            <a:rect b="b" l="l" r="r" t="t"/>
            <a:pathLst>
              <a:path extrusionOk="0" h="3964672" w="9594507">
                <a:moveTo>
                  <a:pt x="0" y="0"/>
                </a:moveTo>
                <a:lnTo>
                  <a:pt x="9594506" y="0"/>
                </a:lnTo>
                <a:lnTo>
                  <a:pt x="9594506" y="3964672"/>
                </a:lnTo>
                <a:lnTo>
                  <a:pt x="0" y="3964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32"/>
          <p:cNvSpPr/>
          <p:nvPr/>
        </p:nvSpPr>
        <p:spPr>
          <a:xfrm>
            <a:off x="14602344" y="2272670"/>
            <a:ext cx="1384732" cy="4118161"/>
          </a:xfrm>
          <a:custGeom>
            <a:rect b="b" l="l" r="r" t="t"/>
            <a:pathLst>
              <a:path extrusionOk="0" h="4118161" w="1384732">
                <a:moveTo>
                  <a:pt x="0" y="0"/>
                </a:moveTo>
                <a:lnTo>
                  <a:pt x="1384732" y="0"/>
                </a:lnTo>
                <a:lnTo>
                  <a:pt x="1384732" y="4118161"/>
                </a:lnTo>
                <a:lnTo>
                  <a:pt x="0" y="4118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30" name="Google Shape;43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6727" y="4859461"/>
            <a:ext cx="2342295" cy="221346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2"/>
          <p:cNvSpPr txBox="1"/>
          <p:nvPr/>
        </p:nvSpPr>
        <p:spPr>
          <a:xfrm>
            <a:off x="3093848" y="6827176"/>
            <a:ext cx="12100305" cy="1634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34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Congratulations!</a:t>
            </a:r>
            <a:endParaRPr/>
          </a:p>
        </p:txBody>
      </p:sp>
      <p:pic>
        <p:nvPicPr>
          <p:cNvPr id="432" name="Google Shape;432;p32"/>
          <p:cNvPicPr preferRelativeResize="0"/>
          <p:nvPr/>
        </p:nvPicPr>
        <p:blipFill rotWithShape="1">
          <a:blip r:embed="rId6">
            <a:alphaModFix/>
          </a:blip>
          <a:srcRect b="56379" l="-75610" r="75609" t="-56379"/>
          <a:stretch/>
        </p:blipFill>
        <p:spPr>
          <a:xfrm>
            <a:off x="-13828250" y="-580005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2"/>
          <p:cNvPicPr preferRelativeResize="0"/>
          <p:nvPr/>
        </p:nvPicPr>
        <p:blipFill rotWithShape="1">
          <a:blip r:embed="rId6">
            <a:alphaModFix/>
          </a:blip>
          <a:srcRect b="10219" l="87192" r="0" t="63159"/>
          <a:stretch/>
        </p:blipFill>
        <p:spPr>
          <a:xfrm>
            <a:off x="15945700" y="6497400"/>
            <a:ext cx="2342299" cy="273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A48D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3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9" name="Google Shape;439;p33"/>
          <p:cNvGrpSpPr/>
          <p:nvPr/>
        </p:nvGrpSpPr>
        <p:grpSpPr>
          <a:xfrm>
            <a:off x="2377821" y="3288721"/>
            <a:ext cx="3962142" cy="5719971"/>
            <a:chOff x="0" y="-57150"/>
            <a:chExt cx="1043527" cy="1506495"/>
          </a:xfrm>
        </p:grpSpPr>
        <p:sp>
          <p:nvSpPr>
            <p:cNvPr id="440" name="Google Shape;440;p33"/>
            <p:cNvSpPr/>
            <p:nvPr/>
          </p:nvSpPr>
          <p:spPr>
            <a:xfrm>
              <a:off x="0" y="0"/>
              <a:ext cx="1043527" cy="1449345"/>
            </a:xfrm>
            <a:custGeom>
              <a:rect b="b" l="l" r="r" t="t"/>
              <a:pathLst>
                <a:path extrusionOk="0" h="1449345" w="1043527">
                  <a:moveTo>
                    <a:pt x="99653" y="0"/>
                  </a:moveTo>
                  <a:lnTo>
                    <a:pt x="943874" y="0"/>
                  </a:lnTo>
                  <a:cubicBezTo>
                    <a:pt x="998911" y="0"/>
                    <a:pt x="1043527" y="44616"/>
                    <a:pt x="1043527" y="99653"/>
                  </a:cubicBezTo>
                  <a:lnTo>
                    <a:pt x="1043527" y="1349692"/>
                  </a:lnTo>
                  <a:cubicBezTo>
                    <a:pt x="1043527" y="1404729"/>
                    <a:pt x="998911" y="1449345"/>
                    <a:pt x="943874" y="1449345"/>
                  </a:cubicBezTo>
                  <a:lnTo>
                    <a:pt x="99653" y="1449345"/>
                  </a:lnTo>
                  <a:cubicBezTo>
                    <a:pt x="44616" y="1449345"/>
                    <a:pt x="0" y="1404729"/>
                    <a:pt x="0" y="1349692"/>
                  </a:cubicBezTo>
                  <a:lnTo>
                    <a:pt x="0" y="99653"/>
                  </a:lnTo>
                  <a:cubicBezTo>
                    <a:pt x="0" y="44616"/>
                    <a:pt x="44616" y="0"/>
                    <a:pt x="99653" y="0"/>
                  </a:cubicBezTo>
                  <a:close/>
                </a:path>
              </a:pathLst>
            </a:custGeom>
            <a:solidFill>
              <a:srgbClr val="4479E6"/>
            </a:solidFill>
            <a:ln cap="flat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33"/>
          <p:cNvGrpSpPr/>
          <p:nvPr/>
        </p:nvGrpSpPr>
        <p:grpSpPr>
          <a:xfrm>
            <a:off x="7162929" y="3288721"/>
            <a:ext cx="3962142" cy="5719971"/>
            <a:chOff x="0" y="-57150"/>
            <a:chExt cx="1043527" cy="1506495"/>
          </a:xfrm>
        </p:grpSpPr>
        <p:sp>
          <p:nvSpPr>
            <p:cNvPr id="443" name="Google Shape;443;p33"/>
            <p:cNvSpPr/>
            <p:nvPr/>
          </p:nvSpPr>
          <p:spPr>
            <a:xfrm>
              <a:off x="0" y="0"/>
              <a:ext cx="1043527" cy="1449345"/>
            </a:xfrm>
            <a:custGeom>
              <a:rect b="b" l="l" r="r" t="t"/>
              <a:pathLst>
                <a:path extrusionOk="0" h="1449345" w="1043527">
                  <a:moveTo>
                    <a:pt x="99653" y="0"/>
                  </a:moveTo>
                  <a:lnTo>
                    <a:pt x="943874" y="0"/>
                  </a:lnTo>
                  <a:cubicBezTo>
                    <a:pt x="998911" y="0"/>
                    <a:pt x="1043527" y="44616"/>
                    <a:pt x="1043527" y="99653"/>
                  </a:cubicBezTo>
                  <a:lnTo>
                    <a:pt x="1043527" y="1349692"/>
                  </a:lnTo>
                  <a:cubicBezTo>
                    <a:pt x="1043527" y="1404729"/>
                    <a:pt x="998911" y="1449345"/>
                    <a:pt x="943874" y="1449345"/>
                  </a:cubicBezTo>
                  <a:lnTo>
                    <a:pt x="99653" y="1449345"/>
                  </a:lnTo>
                  <a:cubicBezTo>
                    <a:pt x="44616" y="1449345"/>
                    <a:pt x="0" y="1404729"/>
                    <a:pt x="0" y="1349692"/>
                  </a:cubicBezTo>
                  <a:lnTo>
                    <a:pt x="0" y="99653"/>
                  </a:lnTo>
                  <a:cubicBezTo>
                    <a:pt x="0" y="44616"/>
                    <a:pt x="44616" y="0"/>
                    <a:pt x="99653" y="0"/>
                  </a:cubicBezTo>
                  <a:close/>
                </a:path>
              </a:pathLst>
            </a:custGeom>
            <a:solidFill>
              <a:srgbClr val="4479E6"/>
            </a:solidFill>
            <a:ln cap="flat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33"/>
          <p:cNvGrpSpPr/>
          <p:nvPr/>
        </p:nvGrpSpPr>
        <p:grpSpPr>
          <a:xfrm>
            <a:off x="11944221" y="3288721"/>
            <a:ext cx="3962142" cy="5719971"/>
            <a:chOff x="0" y="-57150"/>
            <a:chExt cx="1043527" cy="1506495"/>
          </a:xfrm>
        </p:grpSpPr>
        <p:sp>
          <p:nvSpPr>
            <p:cNvPr id="446" name="Google Shape;446;p33"/>
            <p:cNvSpPr/>
            <p:nvPr/>
          </p:nvSpPr>
          <p:spPr>
            <a:xfrm>
              <a:off x="0" y="0"/>
              <a:ext cx="1043527" cy="1449345"/>
            </a:xfrm>
            <a:custGeom>
              <a:rect b="b" l="l" r="r" t="t"/>
              <a:pathLst>
                <a:path extrusionOk="0" h="1449345" w="1043527">
                  <a:moveTo>
                    <a:pt x="99653" y="0"/>
                  </a:moveTo>
                  <a:lnTo>
                    <a:pt x="943874" y="0"/>
                  </a:lnTo>
                  <a:cubicBezTo>
                    <a:pt x="998911" y="0"/>
                    <a:pt x="1043527" y="44616"/>
                    <a:pt x="1043527" y="99653"/>
                  </a:cubicBezTo>
                  <a:lnTo>
                    <a:pt x="1043527" y="1349692"/>
                  </a:lnTo>
                  <a:cubicBezTo>
                    <a:pt x="1043527" y="1404729"/>
                    <a:pt x="998911" y="1449345"/>
                    <a:pt x="943874" y="1449345"/>
                  </a:cubicBezTo>
                  <a:lnTo>
                    <a:pt x="99653" y="1449345"/>
                  </a:lnTo>
                  <a:cubicBezTo>
                    <a:pt x="44616" y="1449345"/>
                    <a:pt x="0" y="1404729"/>
                    <a:pt x="0" y="1349692"/>
                  </a:cubicBezTo>
                  <a:lnTo>
                    <a:pt x="0" y="99653"/>
                  </a:lnTo>
                  <a:cubicBezTo>
                    <a:pt x="0" y="44616"/>
                    <a:pt x="44616" y="0"/>
                    <a:pt x="99653" y="0"/>
                  </a:cubicBezTo>
                  <a:close/>
                </a:path>
              </a:pathLst>
            </a:custGeom>
            <a:solidFill>
              <a:srgbClr val="4479E6"/>
            </a:solidFill>
            <a:ln cap="flat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33"/>
          <p:cNvGrpSpPr/>
          <p:nvPr/>
        </p:nvGrpSpPr>
        <p:grpSpPr>
          <a:xfrm>
            <a:off x="2882051" y="3810000"/>
            <a:ext cx="3031343" cy="3791363"/>
            <a:chOff x="21013" y="2"/>
            <a:chExt cx="747280" cy="974844"/>
          </a:xfrm>
        </p:grpSpPr>
        <p:sp>
          <p:nvSpPr>
            <p:cNvPr id="449" name="Google Shape;449;p33"/>
            <p:cNvSpPr/>
            <p:nvPr/>
          </p:nvSpPr>
          <p:spPr>
            <a:xfrm>
              <a:off x="21013" y="2"/>
              <a:ext cx="747280" cy="974844"/>
            </a:xfrm>
            <a:custGeom>
              <a:rect b="b" l="l" r="r" t="t"/>
              <a:pathLst>
                <a:path extrusionOk="0" h="974844" w="970494">
                  <a:moveTo>
                    <a:pt x="485247" y="0"/>
                  </a:moveTo>
                  <a:cubicBezTo>
                    <a:pt x="753592" y="1200"/>
                    <a:pt x="970494" y="219074"/>
                    <a:pt x="970494" y="487422"/>
                  </a:cubicBezTo>
                  <a:cubicBezTo>
                    <a:pt x="970494" y="755769"/>
                    <a:pt x="753592" y="973644"/>
                    <a:pt x="485247" y="974844"/>
                  </a:cubicBezTo>
                  <a:cubicBezTo>
                    <a:pt x="216902" y="973644"/>
                    <a:pt x="0" y="755769"/>
                    <a:pt x="0" y="487422"/>
                  </a:cubicBezTo>
                  <a:cubicBezTo>
                    <a:pt x="0" y="219074"/>
                    <a:pt x="216902" y="1200"/>
                    <a:pt x="485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1" name="Google Shape;451;p33"/>
          <p:cNvPicPr preferRelativeResize="0"/>
          <p:nvPr/>
        </p:nvPicPr>
        <p:blipFill rotWithShape="1">
          <a:blip r:embed="rId4">
            <a:alphaModFix/>
          </a:blip>
          <a:srcRect b="27158" l="16088" r="68400" t="37870"/>
          <a:stretch/>
        </p:blipFill>
        <p:spPr>
          <a:xfrm>
            <a:off x="2938225" y="3855021"/>
            <a:ext cx="2918700" cy="370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2" name="Google Shape;452;p33"/>
          <p:cNvSpPr txBox="1"/>
          <p:nvPr/>
        </p:nvSpPr>
        <p:spPr>
          <a:xfrm>
            <a:off x="2171684" y="771525"/>
            <a:ext cx="13944632" cy="1343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Students Page</a:t>
            </a:r>
            <a:endParaRPr/>
          </a:p>
        </p:txBody>
      </p:sp>
      <p:sp>
        <p:nvSpPr>
          <p:cNvPr id="453" name="Google Shape;453;p33"/>
          <p:cNvSpPr txBox="1"/>
          <p:nvPr/>
        </p:nvSpPr>
        <p:spPr>
          <a:xfrm>
            <a:off x="2982803" y="2281244"/>
            <a:ext cx="12322393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Elaborate on what you want to discuss. </a:t>
            </a:r>
            <a:endParaRPr/>
          </a:p>
        </p:txBody>
      </p:sp>
      <p:sp>
        <p:nvSpPr>
          <p:cNvPr id="454" name="Google Shape;454;p33"/>
          <p:cNvSpPr txBox="1"/>
          <p:nvPr/>
        </p:nvSpPr>
        <p:spPr>
          <a:xfrm>
            <a:off x="3168603" y="7671659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Name</a:t>
            </a:r>
            <a:endParaRPr/>
          </a:p>
        </p:txBody>
      </p:sp>
      <p:sp>
        <p:nvSpPr>
          <p:cNvPr id="455" name="Google Shape;455;p33"/>
          <p:cNvSpPr txBox="1"/>
          <p:nvPr/>
        </p:nvSpPr>
        <p:spPr>
          <a:xfrm>
            <a:off x="7953712" y="7671659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Name</a:t>
            </a:r>
            <a:endParaRPr/>
          </a:p>
        </p:txBody>
      </p:sp>
      <p:sp>
        <p:nvSpPr>
          <p:cNvPr id="456" name="Google Shape;456;p33"/>
          <p:cNvSpPr txBox="1"/>
          <p:nvPr/>
        </p:nvSpPr>
        <p:spPr>
          <a:xfrm>
            <a:off x="12735026" y="7671659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Name</a:t>
            </a:r>
            <a:endParaRPr/>
          </a:p>
        </p:txBody>
      </p:sp>
      <p:sp>
        <p:nvSpPr>
          <p:cNvPr id="457" name="Google Shape;457;p33"/>
          <p:cNvSpPr txBox="1"/>
          <p:nvPr/>
        </p:nvSpPr>
        <p:spPr>
          <a:xfrm>
            <a:off x="3168603" y="8108539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sp>
        <p:nvSpPr>
          <p:cNvPr id="458" name="Google Shape;458;p33"/>
          <p:cNvSpPr txBox="1"/>
          <p:nvPr/>
        </p:nvSpPr>
        <p:spPr>
          <a:xfrm>
            <a:off x="7953712" y="8108539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sp>
        <p:nvSpPr>
          <p:cNvPr id="459" name="Google Shape;459;p33"/>
          <p:cNvSpPr txBox="1"/>
          <p:nvPr/>
        </p:nvSpPr>
        <p:spPr>
          <a:xfrm>
            <a:off x="12735026" y="8108539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 or Position</a:t>
            </a:r>
            <a:endParaRPr/>
          </a:p>
        </p:txBody>
      </p:sp>
      <p:pic>
        <p:nvPicPr>
          <p:cNvPr id="460" name="Google Shape;460;p33"/>
          <p:cNvPicPr preferRelativeResize="0"/>
          <p:nvPr/>
        </p:nvPicPr>
        <p:blipFill rotWithShape="1">
          <a:blip r:embed="rId5">
            <a:alphaModFix/>
          </a:blip>
          <a:srcRect b="0" l="0" r="85584" t="31968"/>
          <a:stretch/>
        </p:blipFill>
        <p:spPr>
          <a:xfrm>
            <a:off x="0" y="3288725"/>
            <a:ext cx="2636376" cy="69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3"/>
          <p:cNvPicPr preferRelativeResize="0"/>
          <p:nvPr/>
        </p:nvPicPr>
        <p:blipFill rotWithShape="1">
          <a:blip r:embed="rId5">
            <a:alphaModFix/>
          </a:blip>
          <a:srcRect b="8" l="79851" r="0" t="11236"/>
          <a:stretch/>
        </p:blipFill>
        <p:spPr>
          <a:xfrm>
            <a:off x="14603175" y="1156600"/>
            <a:ext cx="3684850" cy="9130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33"/>
          <p:cNvGrpSpPr/>
          <p:nvPr/>
        </p:nvGrpSpPr>
        <p:grpSpPr>
          <a:xfrm>
            <a:off x="7652901" y="3810000"/>
            <a:ext cx="3031343" cy="3791363"/>
            <a:chOff x="21013" y="2"/>
            <a:chExt cx="747280" cy="974844"/>
          </a:xfrm>
        </p:grpSpPr>
        <p:sp>
          <p:nvSpPr>
            <p:cNvPr id="463" name="Google Shape;463;p33"/>
            <p:cNvSpPr/>
            <p:nvPr/>
          </p:nvSpPr>
          <p:spPr>
            <a:xfrm>
              <a:off x="21013" y="2"/>
              <a:ext cx="747280" cy="974844"/>
            </a:xfrm>
            <a:custGeom>
              <a:rect b="b" l="l" r="r" t="t"/>
              <a:pathLst>
                <a:path extrusionOk="0" h="974844" w="970494">
                  <a:moveTo>
                    <a:pt x="485247" y="0"/>
                  </a:moveTo>
                  <a:cubicBezTo>
                    <a:pt x="753592" y="1200"/>
                    <a:pt x="970494" y="219074"/>
                    <a:pt x="970494" y="487422"/>
                  </a:cubicBezTo>
                  <a:cubicBezTo>
                    <a:pt x="970494" y="755769"/>
                    <a:pt x="753592" y="973644"/>
                    <a:pt x="485247" y="974844"/>
                  </a:cubicBezTo>
                  <a:cubicBezTo>
                    <a:pt x="216902" y="973644"/>
                    <a:pt x="0" y="755769"/>
                    <a:pt x="0" y="487422"/>
                  </a:cubicBezTo>
                  <a:cubicBezTo>
                    <a:pt x="0" y="219074"/>
                    <a:pt x="216902" y="1200"/>
                    <a:pt x="485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5" name="Google Shape;465;p33"/>
          <p:cNvPicPr preferRelativeResize="0"/>
          <p:nvPr/>
        </p:nvPicPr>
        <p:blipFill rotWithShape="1">
          <a:blip r:embed="rId4">
            <a:alphaModFix/>
          </a:blip>
          <a:srcRect b="27158" l="42259" r="42229" t="37870"/>
          <a:stretch/>
        </p:blipFill>
        <p:spPr>
          <a:xfrm>
            <a:off x="7709075" y="3855021"/>
            <a:ext cx="2918700" cy="37014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66" name="Google Shape;466;p33"/>
          <p:cNvGrpSpPr/>
          <p:nvPr/>
        </p:nvGrpSpPr>
        <p:grpSpPr>
          <a:xfrm>
            <a:off x="12480226" y="3810000"/>
            <a:ext cx="3031343" cy="3791363"/>
            <a:chOff x="21013" y="2"/>
            <a:chExt cx="747280" cy="974844"/>
          </a:xfrm>
        </p:grpSpPr>
        <p:sp>
          <p:nvSpPr>
            <p:cNvPr id="467" name="Google Shape;467;p33"/>
            <p:cNvSpPr/>
            <p:nvPr/>
          </p:nvSpPr>
          <p:spPr>
            <a:xfrm>
              <a:off x="21013" y="2"/>
              <a:ext cx="747280" cy="974844"/>
            </a:xfrm>
            <a:custGeom>
              <a:rect b="b" l="l" r="r" t="t"/>
              <a:pathLst>
                <a:path extrusionOk="0" h="974844" w="970494">
                  <a:moveTo>
                    <a:pt x="485247" y="0"/>
                  </a:moveTo>
                  <a:cubicBezTo>
                    <a:pt x="753592" y="1200"/>
                    <a:pt x="970494" y="219074"/>
                    <a:pt x="970494" y="487422"/>
                  </a:cubicBezTo>
                  <a:cubicBezTo>
                    <a:pt x="970494" y="755769"/>
                    <a:pt x="753592" y="973644"/>
                    <a:pt x="485247" y="974844"/>
                  </a:cubicBezTo>
                  <a:cubicBezTo>
                    <a:pt x="216902" y="973644"/>
                    <a:pt x="0" y="755769"/>
                    <a:pt x="0" y="487422"/>
                  </a:cubicBezTo>
                  <a:cubicBezTo>
                    <a:pt x="0" y="219074"/>
                    <a:pt x="216902" y="1200"/>
                    <a:pt x="485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9" name="Google Shape;469;p33"/>
          <p:cNvPicPr preferRelativeResize="0"/>
          <p:nvPr/>
        </p:nvPicPr>
        <p:blipFill rotWithShape="1">
          <a:blip r:embed="rId4">
            <a:alphaModFix/>
          </a:blip>
          <a:srcRect b="27158" l="68346" r="16142" t="37870"/>
          <a:stretch/>
        </p:blipFill>
        <p:spPr>
          <a:xfrm>
            <a:off x="12536400" y="3855021"/>
            <a:ext cx="2918700" cy="3701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C54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4"/>
          <p:cNvSpPr/>
          <p:nvPr/>
        </p:nvSpPr>
        <p:spPr>
          <a:xfrm>
            <a:off x="-264235" y="-3329282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5" name="Google Shape;475;p34"/>
          <p:cNvGrpSpPr/>
          <p:nvPr/>
        </p:nvGrpSpPr>
        <p:grpSpPr>
          <a:xfrm rot="243739">
            <a:off x="-2005270" y="4083434"/>
            <a:ext cx="27847041" cy="15845109"/>
            <a:chOff x="-282116" y="2"/>
            <a:chExt cx="37129388" cy="21126812"/>
          </a:xfrm>
        </p:grpSpPr>
        <p:grpSp>
          <p:nvGrpSpPr>
            <p:cNvPr id="476" name="Google Shape;476;p34"/>
            <p:cNvGrpSpPr/>
            <p:nvPr/>
          </p:nvGrpSpPr>
          <p:grpSpPr>
            <a:xfrm rot="-6168821">
              <a:off x="10478763" y="-6729936"/>
              <a:ext cx="10498474" cy="30450185"/>
              <a:chOff x="0" y="-57150"/>
              <a:chExt cx="2073773" cy="6014851"/>
            </a:xfrm>
          </p:grpSpPr>
          <p:sp>
            <p:nvSpPr>
              <p:cNvPr id="477" name="Google Shape;477;p34"/>
              <p:cNvSpPr/>
              <p:nvPr/>
            </p:nvSpPr>
            <p:spPr>
              <a:xfrm>
                <a:off x="0" y="0"/>
                <a:ext cx="2073773" cy="5957701"/>
              </a:xfrm>
              <a:custGeom>
                <a:rect b="b" l="l" r="r" t="t"/>
                <a:pathLst>
                  <a:path extrusionOk="0" h="5957701" w="2073773">
                    <a:moveTo>
                      <a:pt x="0" y="0"/>
                    </a:moveTo>
                    <a:lnTo>
                      <a:pt x="2073773" y="0"/>
                    </a:lnTo>
                    <a:lnTo>
                      <a:pt x="2073773" y="5957701"/>
                    </a:lnTo>
                    <a:lnTo>
                      <a:pt x="0" y="5957701"/>
                    </a:lnTo>
                    <a:close/>
                  </a:path>
                </a:pathLst>
              </a:custGeom>
              <a:solidFill>
                <a:srgbClr val="58A48D"/>
              </a:solidFill>
              <a:ln cap="flat" cmpd="sng" w="571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478" name="Google Shape;478;p3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34"/>
            <p:cNvGrpSpPr/>
            <p:nvPr/>
          </p:nvGrpSpPr>
          <p:grpSpPr>
            <a:xfrm rot="-6168821">
              <a:off x="12016471" y="-5866336"/>
              <a:ext cx="10498474" cy="30450185"/>
              <a:chOff x="0" y="-57150"/>
              <a:chExt cx="2073773" cy="6014851"/>
            </a:xfrm>
          </p:grpSpPr>
          <p:sp>
            <p:nvSpPr>
              <p:cNvPr id="480" name="Google Shape;480;p34"/>
              <p:cNvSpPr/>
              <p:nvPr/>
            </p:nvSpPr>
            <p:spPr>
              <a:xfrm>
                <a:off x="0" y="0"/>
                <a:ext cx="2073773" cy="5957701"/>
              </a:xfrm>
              <a:custGeom>
                <a:rect b="b" l="l" r="r" t="t"/>
                <a:pathLst>
                  <a:path extrusionOk="0" h="5957701" w="2073773">
                    <a:moveTo>
                      <a:pt x="0" y="0"/>
                    </a:moveTo>
                    <a:lnTo>
                      <a:pt x="2073773" y="0"/>
                    </a:lnTo>
                    <a:lnTo>
                      <a:pt x="2073773" y="5957701"/>
                    </a:lnTo>
                    <a:lnTo>
                      <a:pt x="0" y="5957701"/>
                    </a:lnTo>
                    <a:close/>
                  </a:path>
                </a:pathLst>
              </a:custGeom>
              <a:solidFill>
                <a:srgbClr val="4479E6"/>
              </a:solidFill>
              <a:ln>
                <a:noFill/>
              </a:ln>
            </p:spPr>
          </p:sp>
          <p:sp>
            <p:nvSpPr>
              <p:cNvPr id="481" name="Google Shape;481;p3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2" name="Google Shape;482;p34"/>
            <p:cNvGrpSpPr/>
            <p:nvPr/>
          </p:nvGrpSpPr>
          <p:grpSpPr>
            <a:xfrm rot="-6168821">
              <a:off x="12016471" y="-4549131"/>
              <a:ext cx="10498474" cy="30450185"/>
              <a:chOff x="0" y="-57150"/>
              <a:chExt cx="2073773" cy="6014851"/>
            </a:xfrm>
          </p:grpSpPr>
          <p:sp>
            <p:nvSpPr>
              <p:cNvPr id="483" name="Google Shape;483;p34"/>
              <p:cNvSpPr/>
              <p:nvPr/>
            </p:nvSpPr>
            <p:spPr>
              <a:xfrm>
                <a:off x="0" y="0"/>
                <a:ext cx="2073773" cy="5957701"/>
              </a:xfrm>
              <a:custGeom>
                <a:rect b="b" l="l" r="r" t="t"/>
                <a:pathLst>
                  <a:path extrusionOk="0" h="5957701" w="2073773">
                    <a:moveTo>
                      <a:pt x="0" y="0"/>
                    </a:moveTo>
                    <a:lnTo>
                      <a:pt x="2073773" y="0"/>
                    </a:lnTo>
                    <a:lnTo>
                      <a:pt x="2073773" y="5957701"/>
                    </a:lnTo>
                    <a:lnTo>
                      <a:pt x="0" y="5957701"/>
                    </a:lnTo>
                    <a:close/>
                  </a:path>
                </a:pathLst>
              </a:custGeom>
              <a:solidFill>
                <a:srgbClr val="58A48D"/>
              </a:solidFill>
              <a:ln>
                <a:noFill/>
              </a:ln>
            </p:spPr>
          </p:sp>
          <p:sp>
            <p:nvSpPr>
              <p:cNvPr id="484" name="Google Shape;484;p3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34"/>
            <p:cNvGrpSpPr/>
            <p:nvPr/>
          </p:nvGrpSpPr>
          <p:grpSpPr>
            <a:xfrm rot="-6168821">
              <a:off x="13685924" y="-3558977"/>
              <a:ext cx="10498474" cy="30450185"/>
              <a:chOff x="0" y="-57150"/>
              <a:chExt cx="2073773" cy="6014851"/>
            </a:xfrm>
          </p:grpSpPr>
          <p:sp>
            <p:nvSpPr>
              <p:cNvPr id="486" name="Google Shape;486;p34"/>
              <p:cNvSpPr/>
              <p:nvPr/>
            </p:nvSpPr>
            <p:spPr>
              <a:xfrm>
                <a:off x="0" y="0"/>
                <a:ext cx="2073773" cy="5957701"/>
              </a:xfrm>
              <a:custGeom>
                <a:rect b="b" l="l" r="r" t="t"/>
                <a:pathLst>
                  <a:path extrusionOk="0" h="5957701" w="2073773">
                    <a:moveTo>
                      <a:pt x="0" y="0"/>
                    </a:moveTo>
                    <a:lnTo>
                      <a:pt x="2073773" y="0"/>
                    </a:lnTo>
                    <a:lnTo>
                      <a:pt x="2073773" y="5957701"/>
                    </a:lnTo>
                    <a:lnTo>
                      <a:pt x="0" y="5957701"/>
                    </a:lnTo>
                    <a:close/>
                  </a:path>
                </a:pathLst>
              </a:custGeom>
              <a:solidFill>
                <a:srgbClr val="4479E6"/>
              </a:solidFill>
              <a:ln>
                <a:noFill/>
              </a:ln>
            </p:spPr>
          </p:sp>
          <p:sp>
            <p:nvSpPr>
              <p:cNvPr id="487" name="Google Shape;487;p3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34"/>
            <p:cNvGrpSpPr/>
            <p:nvPr/>
          </p:nvGrpSpPr>
          <p:grpSpPr>
            <a:xfrm rot="-6168821">
              <a:off x="15587919" y="-2593432"/>
              <a:ext cx="10498474" cy="30450185"/>
              <a:chOff x="0" y="-57150"/>
              <a:chExt cx="2073773" cy="6014851"/>
            </a:xfrm>
          </p:grpSpPr>
          <p:sp>
            <p:nvSpPr>
              <p:cNvPr id="489" name="Google Shape;489;p34"/>
              <p:cNvSpPr/>
              <p:nvPr/>
            </p:nvSpPr>
            <p:spPr>
              <a:xfrm>
                <a:off x="0" y="0"/>
                <a:ext cx="2073773" cy="5957701"/>
              </a:xfrm>
              <a:custGeom>
                <a:rect b="b" l="l" r="r" t="t"/>
                <a:pathLst>
                  <a:path extrusionOk="0" h="5957701" w="2073773">
                    <a:moveTo>
                      <a:pt x="0" y="0"/>
                    </a:moveTo>
                    <a:lnTo>
                      <a:pt x="2073773" y="0"/>
                    </a:lnTo>
                    <a:lnTo>
                      <a:pt x="2073773" y="5957701"/>
                    </a:lnTo>
                    <a:lnTo>
                      <a:pt x="0" y="5957701"/>
                    </a:lnTo>
                    <a:close/>
                  </a:path>
                </a:pathLst>
              </a:custGeom>
              <a:solidFill>
                <a:srgbClr val="58A48D"/>
              </a:solidFill>
              <a:ln>
                <a:noFill/>
              </a:ln>
            </p:spPr>
          </p:sp>
          <p:sp>
            <p:nvSpPr>
              <p:cNvPr id="490" name="Google Shape;490;p34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1" name="Google Shape;491;p34"/>
          <p:cNvSpPr/>
          <p:nvPr/>
        </p:nvSpPr>
        <p:spPr>
          <a:xfrm>
            <a:off x="638175" y="4532065"/>
            <a:ext cx="9471375" cy="4726235"/>
          </a:xfrm>
          <a:custGeom>
            <a:rect b="b" l="l" r="r" t="t"/>
            <a:pathLst>
              <a:path extrusionOk="0" h="4726235" w="9471375">
                <a:moveTo>
                  <a:pt x="0" y="0"/>
                </a:moveTo>
                <a:lnTo>
                  <a:pt x="9471375" y="0"/>
                </a:lnTo>
                <a:lnTo>
                  <a:pt x="9471375" y="4726235"/>
                </a:lnTo>
                <a:lnTo>
                  <a:pt x="0" y="4726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34"/>
          <p:cNvSpPr/>
          <p:nvPr/>
        </p:nvSpPr>
        <p:spPr>
          <a:xfrm>
            <a:off x="6122695" y="2441333"/>
            <a:ext cx="1205283" cy="2557629"/>
          </a:xfrm>
          <a:custGeom>
            <a:rect b="b" l="l" r="r" t="t"/>
            <a:pathLst>
              <a:path extrusionOk="0" h="2557629" w="1205283">
                <a:moveTo>
                  <a:pt x="0" y="0"/>
                </a:moveTo>
                <a:lnTo>
                  <a:pt x="1205282" y="0"/>
                </a:lnTo>
                <a:lnTo>
                  <a:pt x="1205282" y="2557629"/>
                </a:lnTo>
                <a:lnTo>
                  <a:pt x="0" y="2557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34"/>
          <p:cNvSpPr txBox="1"/>
          <p:nvPr/>
        </p:nvSpPr>
        <p:spPr>
          <a:xfrm>
            <a:off x="8372403" y="1038225"/>
            <a:ext cx="8514132" cy="1663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6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 you!</a:t>
            </a:r>
            <a:endParaRPr/>
          </a:p>
        </p:txBody>
      </p:sp>
      <p:sp>
        <p:nvSpPr>
          <p:cNvPr id="494" name="Google Shape;494;p34"/>
          <p:cNvSpPr txBox="1"/>
          <p:nvPr/>
        </p:nvSpPr>
        <p:spPr>
          <a:xfrm>
            <a:off x="12514920" y="3015856"/>
            <a:ext cx="437161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 closing statement</a:t>
            </a:r>
            <a:endParaRPr/>
          </a:p>
          <a:p>
            <a: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 call-to-action here.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79E6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5"/>
          <p:cNvSpPr txBox="1"/>
          <p:nvPr/>
        </p:nvSpPr>
        <p:spPr>
          <a:xfrm>
            <a:off x="1095375" y="1416666"/>
            <a:ext cx="4382268" cy="174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56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Resource </a:t>
            </a:r>
            <a:endParaRPr/>
          </a:p>
          <a:p>
            <a:pPr indent="0" lvl="0" marL="0" marR="0" rtl="0" algn="l">
              <a:lnSpc>
                <a:spcPct val="56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Page</a:t>
            </a:r>
            <a:endParaRPr/>
          </a:p>
        </p:txBody>
      </p:sp>
      <p:sp>
        <p:nvSpPr>
          <p:cNvPr id="500" name="Google Shape;500;p35"/>
          <p:cNvSpPr txBox="1"/>
          <p:nvPr/>
        </p:nvSpPr>
        <p:spPr>
          <a:xfrm>
            <a:off x="1095375" y="3618505"/>
            <a:ext cx="4174869" cy="73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these design resources in your Canva Presentation.</a:t>
            </a:r>
            <a:endParaRPr/>
          </a:p>
        </p:txBody>
      </p:sp>
      <p:grpSp>
        <p:nvGrpSpPr>
          <p:cNvPr id="501" name="Google Shape;501;p35"/>
          <p:cNvGrpSpPr/>
          <p:nvPr/>
        </p:nvGrpSpPr>
        <p:grpSpPr>
          <a:xfrm>
            <a:off x="661960" y="5079931"/>
            <a:ext cx="5865396" cy="4309364"/>
            <a:chOff x="0" y="-57150"/>
            <a:chExt cx="1544796" cy="1134977"/>
          </a:xfrm>
        </p:grpSpPr>
        <p:sp>
          <p:nvSpPr>
            <p:cNvPr id="502" name="Google Shape;502;p35"/>
            <p:cNvSpPr/>
            <p:nvPr/>
          </p:nvSpPr>
          <p:spPr>
            <a:xfrm>
              <a:off x="0" y="0"/>
              <a:ext cx="1544796" cy="1077827"/>
            </a:xfrm>
            <a:custGeom>
              <a:rect b="b" l="l" r="r" t="t"/>
              <a:pathLst>
                <a:path extrusionOk="0" h="1077827" w="1544796">
                  <a:moveTo>
                    <a:pt x="67316" y="0"/>
                  </a:moveTo>
                  <a:lnTo>
                    <a:pt x="1477479" y="0"/>
                  </a:lnTo>
                  <a:cubicBezTo>
                    <a:pt x="1514657" y="0"/>
                    <a:pt x="1544796" y="30139"/>
                    <a:pt x="1544796" y="67316"/>
                  </a:cubicBezTo>
                  <a:lnTo>
                    <a:pt x="1544796" y="1010510"/>
                  </a:lnTo>
                  <a:cubicBezTo>
                    <a:pt x="1544796" y="1028363"/>
                    <a:pt x="1537704" y="1045486"/>
                    <a:pt x="1525079" y="1058110"/>
                  </a:cubicBezTo>
                  <a:cubicBezTo>
                    <a:pt x="1512455" y="1070734"/>
                    <a:pt x="1495333" y="1077827"/>
                    <a:pt x="1477479" y="1077827"/>
                  </a:cubicBezTo>
                  <a:lnTo>
                    <a:pt x="67316" y="1077827"/>
                  </a:lnTo>
                  <a:cubicBezTo>
                    <a:pt x="30139" y="1077827"/>
                    <a:pt x="0" y="1047688"/>
                    <a:pt x="0" y="1010510"/>
                  </a:cubicBezTo>
                  <a:lnTo>
                    <a:pt x="0" y="67316"/>
                  </a:lnTo>
                  <a:cubicBezTo>
                    <a:pt x="0" y="30139"/>
                    <a:pt x="30139" y="0"/>
                    <a:pt x="67316" y="0"/>
                  </a:cubicBezTo>
                  <a:close/>
                </a:path>
              </a:pathLst>
            </a:custGeom>
            <a:solidFill>
              <a:srgbClr val="C4E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35"/>
          <p:cNvGrpSpPr/>
          <p:nvPr/>
        </p:nvGrpSpPr>
        <p:grpSpPr>
          <a:xfrm>
            <a:off x="8210350" y="9001903"/>
            <a:ext cx="8654698" cy="3303087"/>
            <a:chOff x="0" y="-57150"/>
            <a:chExt cx="2279427" cy="869950"/>
          </a:xfrm>
        </p:grpSpPr>
        <p:sp>
          <p:nvSpPr>
            <p:cNvPr id="505" name="Google Shape;505;p35"/>
            <p:cNvSpPr/>
            <p:nvPr/>
          </p:nvSpPr>
          <p:spPr>
            <a:xfrm>
              <a:off x="0" y="0"/>
              <a:ext cx="2279427" cy="146532"/>
            </a:xfrm>
            <a:custGeom>
              <a:rect b="b" l="l" r="r" t="t"/>
              <a:pathLst>
                <a:path extrusionOk="0" h="146532" w="2279427">
                  <a:moveTo>
                    <a:pt x="45621" y="0"/>
                  </a:moveTo>
                  <a:lnTo>
                    <a:pt x="2233805" y="0"/>
                  </a:lnTo>
                  <a:cubicBezTo>
                    <a:pt x="2245905" y="0"/>
                    <a:pt x="2257509" y="4807"/>
                    <a:pt x="2266064" y="13362"/>
                  </a:cubicBezTo>
                  <a:cubicBezTo>
                    <a:pt x="2274620" y="21918"/>
                    <a:pt x="2279427" y="33522"/>
                    <a:pt x="2279427" y="45621"/>
                  </a:cubicBezTo>
                  <a:lnTo>
                    <a:pt x="2279427" y="100911"/>
                  </a:lnTo>
                  <a:cubicBezTo>
                    <a:pt x="2279427" y="126107"/>
                    <a:pt x="2259001" y="146532"/>
                    <a:pt x="2233805" y="146532"/>
                  </a:cubicBezTo>
                  <a:lnTo>
                    <a:pt x="45621" y="146532"/>
                  </a:lnTo>
                  <a:cubicBezTo>
                    <a:pt x="20425" y="146532"/>
                    <a:pt x="0" y="126107"/>
                    <a:pt x="0" y="100911"/>
                  </a:cubicBezTo>
                  <a:lnTo>
                    <a:pt x="0" y="45621"/>
                  </a:lnTo>
                  <a:cubicBezTo>
                    <a:pt x="0" y="33522"/>
                    <a:pt x="4807" y="21918"/>
                    <a:pt x="13362" y="13362"/>
                  </a:cubicBezTo>
                  <a:cubicBezTo>
                    <a:pt x="21918" y="4807"/>
                    <a:pt x="33522" y="0"/>
                    <a:pt x="45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35"/>
          <p:cNvSpPr txBox="1"/>
          <p:nvPr/>
        </p:nvSpPr>
        <p:spPr>
          <a:xfrm>
            <a:off x="1095375" y="5702828"/>
            <a:ext cx="4287551" cy="734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presentation template uses the following free fonts:</a:t>
            </a:r>
            <a:endParaRPr/>
          </a:p>
        </p:txBody>
      </p:sp>
      <p:sp>
        <p:nvSpPr>
          <p:cNvPr id="508" name="Google Shape;508;p35"/>
          <p:cNvSpPr txBox="1"/>
          <p:nvPr/>
        </p:nvSpPr>
        <p:spPr>
          <a:xfrm>
            <a:off x="1095375" y="6848832"/>
            <a:ext cx="4382268" cy="1172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Titles: Paytone One</a:t>
            </a:r>
            <a:endParaRPr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Headers: Poppins</a:t>
            </a:r>
            <a:endParaRPr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Body Copy: Poppins</a:t>
            </a:r>
            <a:endParaRPr/>
          </a:p>
        </p:txBody>
      </p:sp>
      <p:sp>
        <p:nvSpPr>
          <p:cNvPr id="509" name="Google Shape;509;p35"/>
          <p:cNvSpPr/>
          <p:nvPr/>
        </p:nvSpPr>
        <p:spPr>
          <a:xfrm>
            <a:off x="7727506" y="4816399"/>
            <a:ext cx="1858209" cy="809533"/>
          </a:xfrm>
          <a:custGeom>
            <a:rect b="b" l="l" r="r" t="t"/>
            <a:pathLst>
              <a:path extrusionOk="0" h="809533" w="1858209">
                <a:moveTo>
                  <a:pt x="0" y="0"/>
                </a:moveTo>
                <a:lnTo>
                  <a:pt x="1858209" y="0"/>
                </a:lnTo>
                <a:lnTo>
                  <a:pt x="1858209" y="809532"/>
                </a:lnTo>
                <a:lnTo>
                  <a:pt x="0" y="809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35"/>
          <p:cNvSpPr/>
          <p:nvPr/>
        </p:nvSpPr>
        <p:spPr>
          <a:xfrm>
            <a:off x="14489111" y="4660536"/>
            <a:ext cx="859163" cy="1121257"/>
          </a:xfrm>
          <a:custGeom>
            <a:rect b="b" l="l" r="r" t="t"/>
            <a:pathLst>
              <a:path extrusionOk="0" h="1121257" w="859163">
                <a:moveTo>
                  <a:pt x="0" y="0"/>
                </a:moveTo>
                <a:lnTo>
                  <a:pt x="859163" y="0"/>
                </a:lnTo>
                <a:lnTo>
                  <a:pt x="859163" y="1121258"/>
                </a:lnTo>
                <a:lnTo>
                  <a:pt x="0" y="1121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35"/>
          <p:cNvSpPr/>
          <p:nvPr/>
        </p:nvSpPr>
        <p:spPr>
          <a:xfrm>
            <a:off x="7860500" y="7759232"/>
            <a:ext cx="729348" cy="1036374"/>
          </a:xfrm>
          <a:custGeom>
            <a:rect b="b" l="l" r="r" t="t"/>
            <a:pathLst>
              <a:path extrusionOk="0" h="1036374" w="729348">
                <a:moveTo>
                  <a:pt x="0" y="0"/>
                </a:moveTo>
                <a:lnTo>
                  <a:pt x="729348" y="0"/>
                </a:lnTo>
                <a:lnTo>
                  <a:pt x="729348" y="1036374"/>
                </a:lnTo>
                <a:lnTo>
                  <a:pt x="0" y="1036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35"/>
          <p:cNvSpPr/>
          <p:nvPr/>
        </p:nvSpPr>
        <p:spPr>
          <a:xfrm>
            <a:off x="7830851" y="5975600"/>
            <a:ext cx="758997" cy="1488230"/>
          </a:xfrm>
          <a:custGeom>
            <a:rect b="b" l="l" r="r" t="t"/>
            <a:pathLst>
              <a:path extrusionOk="0" h="1488230" w="758997">
                <a:moveTo>
                  <a:pt x="0" y="0"/>
                </a:moveTo>
                <a:lnTo>
                  <a:pt x="758997" y="0"/>
                </a:lnTo>
                <a:lnTo>
                  <a:pt x="758997" y="1488229"/>
                </a:lnTo>
                <a:lnTo>
                  <a:pt x="0" y="148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35"/>
          <p:cNvSpPr/>
          <p:nvPr/>
        </p:nvSpPr>
        <p:spPr>
          <a:xfrm flipH="1">
            <a:off x="13762393" y="3385722"/>
            <a:ext cx="1184494" cy="966843"/>
          </a:xfrm>
          <a:custGeom>
            <a:rect b="b" l="l" r="r" t="t"/>
            <a:pathLst>
              <a:path extrusionOk="0" h="966843" w="1184494">
                <a:moveTo>
                  <a:pt x="1184493" y="0"/>
                </a:moveTo>
                <a:lnTo>
                  <a:pt x="0" y="0"/>
                </a:lnTo>
                <a:lnTo>
                  <a:pt x="0" y="966843"/>
                </a:lnTo>
                <a:lnTo>
                  <a:pt x="1184493" y="966843"/>
                </a:lnTo>
                <a:lnTo>
                  <a:pt x="118449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35"/>
          <p:cNvSpPr/>
          <p:nvPr/>
        </p:nvSpPr>
        <p:spPr>
          <a:xfrm>
            <a:off x="10674388" y="7907487"/>
            <a:ext cx="1806748" cy="739864"/>
          </a:xfrm>
          <a:custGeom>
            <a:rect b="b" l="l" r="r" t="t"/>
            <a:pathLst>
              <a:path extrusionOk="0" h="739864" w="1806748">
                <a:moveTo>
                  <a:pt x="0" y="0"/>
                </a:moveTo>
                <a:lnTo>
                  <a:pt x="1806748" y="0"/>
                </a:lnTo>
                <a:lnTo>
                  <a:pt x="1806748" y="739864"/>
                </a:lnTo>
                <a:lnTo>
                  <a:pt x="0" y="739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35"/>
          <p:cNvSpPr/>
          <p:nvPr/>
        </p:nvSpPr>
        <p:spPr>
          <a:xfrm>
            <a:off x="8828881" y="7831177"/>
            <a:ext cx="1606473" cy="892485"/>
          </a:xfrm>
          <a:custGeom>
            <a:rect b="b" l="l" r="r" t="t"/>
            <a:pathLst>
              <a:path extrusionOk="0" h="892485" w="1606473">
                <a:moveTo>
                  <a:pt x="0" y="0"/>
                </a:moveTo>
                <a:lnTo>
                  <a:pt x="1606473" y="0"/>
                </a:lnTo>
                <a:lnTo>
                  <a:pt x="1606473" y="892485"/>
                </a:lnTo>
                <a:lnTo>
                  <a:pt x="0" y="892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35"/>
          <p:cNvSpPr/>
          <p:nvPr/>
        </p:nvSpPr>
        <p:spPr>
          <a:xfrm>
            <a:off x="12903998" y="4708254"/>
            <a:ext cx="457773" cy="1025823"/>
          </a:xfrm>
          <a:custGeom>
            <a:rect b="b" l="l" r="r" t="t"/>
            <a:pathLst>
              <a:path extrusionOk="0" h="1025823" w="457773">
                <a:moveTo>
                  <a:pt x="0" y="0"/>
                </a:moveTo>
                <a:lnTo>
                  <a:pt x="457773" y="0"/>
                </a:lnTo>
                <a:lnTo>
                  <a:pt x="457773" y="1025822"/>
                </a:lnTo>
                <a:lnTo>
                  <a:pt x="0" y="1025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7" name="Google Shape;517;p35"/>
          <p:cNvSpPr/>
          <p:nvPr/>
        </p:nvSpPr>
        <p:spPr>
          <a:xfrm>
            <a:off x="16274291" y="2182619"/>
            <a:ext cx="980941" cy="941703"/>
          </a:xfrm>
          <a:custGeom>
            <a:rect b="b" l="l" r="r" t="t"/>
            <a:pathLst>
              <a:path extrusionOk="0" h="941703" w="980941">
                <a:moveTo>
                  <a:pt x="0" y="0"/>
                </a:moveTo>
                <a:lnTo>
                  <a:pt x="980941" y="0"/>
                </a:lnTo>
                <a:lnTo>
                  <a:pt x="980941" y="941703"/>
                </a:lnTo>
                <a:lnTo>
                  <a:pt x="0" y="94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8" name="Google Shape;518;p35"/>
          <p:cNvSpPr/>
          <p:nvPr/>
        </p:nvSpPr>
        <p:spPr>
          <a:xfrm>
            <a:off x="15590018" y="3422488"/>
            <a:ext cx="485737" cy="893310"/>
          </a:xfrm>
          <a:custGeom>
            <a:rect b="b" l="l" r="r" t="t"/>
            <a:pathLst>
              <a:path extrusionOk="0" h="893310" w="485737">
                <a:moveTo>
                  <a:pt x="0" y="0"/>
                </a:moveTo>
                <a:lnTo>
                  <a:pt x="485737" y="0"/>
                </a:lnTo>
                <a:lnTo>
                  <a:pt x="485737" y="893310"/>
                </a:lnTo>
                <a:lnTo>
                  <a:pt x="0" y="893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9" name="Google Shape;519;p35"/>
          <p:cNvSpPr/>
          <p:nvPr/>
        </p:nvSpPr>
        <p:spPr>
          <a:xfrm>
            <a:off x="14817914" y="7775341"/>
            <a:ext cx="1397087" cy="1004157"/>
          </a:xfrm>
          <a:custGeom>
            <a:rect b="b" l="l" r="r" t="t"/>
            <a:pathLst>
              <a:path extrusionOk="0" h="1004157" w="1397087">
                <a:moveTo>
                  <a:pt x="0" y="0"/>
                </a:moveTo>
                <a:lnTo>
                  <a:pt x="1397087" y="0"/>
                </a:lnTo>
                <a:lnTo>
                  <a:pt x="1397087" y="1004156"/>
                </a:lnTo>
                <a:lnTo>
                  <a:pt x="0" y="1004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35"/>
          <p:cNvSpPr/>
          <p:nvPr/>
        </p:nvSpPr>
        <p:spPr>
          <a:xfrm>
            <a:off x="16718887" y="3398079"/>
            <a:ext cx="484019" cy="942128"/>
          </a:xfrm>
          <a:custGeom>
            <a:rect b="b" l="l" r="r" t="t"/>
            <a:pathLst>
              <a:path extrusionOk="0" h="942128" w="484019">
                <a:moveTo>
                  <a:pt x="0" y="0"/>
                </a:moveTo>
                <a:lnTo>
                  <a:pt x="484019" y="0"/>
                </a:lnTo>
                <a:lnTo>
                  <a:pt x="484019" y="942128"/>
                </a:lnTo>
                <a:lnTo>
                  <a:pt x="0" y="942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35"/>
          <p:cNvSpPr/>
          <p:nvPr/>
        </p:nvSpPr>
        <p:spPr>
          <a:xfrm>
            <a:off x="13482187" y="2206538"/>
            <a:ext cx="896105" cy="893865"/>
          </a:xfrm>
          <a:custGeom>
            <a:rect b="b" l="l" r="r" t="t"/>
            <a:pathLst>
              <a:path extrusionOk="0" h="893865" w="896105">
                <a:moveTo>
                  <a:pt x="0" y="0"/>
                </a:moveTo>
                <a:lnTo>
                  <a:pt x="896105" y="0"/>
                </a:lnTo>
                <a:lnTo>
                  <a:pt x="896105" y="893865"/>
                </a:lnTo>
                <a:lnTo>
                  <a:pt x="0" y="893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2" name="Google Shape;522;p35"/>
          <p:cNvSpPr/>
          <p:nvPr/>
        </p:nvSpPr>
        <p:spPr>
          <a:xfrm>
            <a:off x="14750960" y="6254380"/>
            <a:ext cx="927178" cy="930668"/>
          </a:xfrm>
          <a:custGeom>
            <a:rect b="b" l="l" r="r" t="t"/>
            <a:pathLst>
              <a:path extrusionOk="0" h="930668" w="927178">
                <a:moveTo>
                  <a:pt x="0" y="0"/>
                </a:moveTo>
                <a:lnTo>
                  <a:pt x="927177" y="0"/>
                </a:lnTo>
                <a:lnTo>
                  <a:pt x="927177" y="930668"/>
                </a:lnTo>
                <a:lnTo>
                  <a:pt x="0" y="930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35"/>
          <p:cNvSpPr/>
          <p:nvPr/>
        </p:nvSpPr>
        <p:spPr>
          <a:xfrm>
            <a:off x="15724635" y="4630661"/>
            <a:ext cx="540311" cy="1181008"/>
          </a:xfrm>
          <a:custGeom>
            <a:rect b="b" l="l" r="r" t="t"/>
            <a:pathLst>
              <a:path extrusionOk="0" h="1181008" w="540311">
                <a:moveTo>
                  <a:pt x="0" y="0"/>
                </a:moveTo>
                <a:lnTo>
                  <a:pt x="540311" y="0"/>
                </a:lnTo>
                <a:lnTo>
                  <a:pt x="540311" y="1181008"/>
                </a:lnTo>
                <a:lnTo>
                  <a:pt x="0" y="1181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35"/>
          <p:cNvSpPr/>
          <p:nvPr/>
        </p:nvSpPr>
        <p:spPr>
          <a:xfrm>
            <a:off x="16428698" y="6243872"/>
            <a:ext cx="672128" cy="951686"/>
          </a:xfrm>
          <a:custGeom>
            <a:rect b="b" l="l" r="r" t="t"/>
            <a:pathLst>
              <a:path extrusionOk="0" h="951686" w="672128">
                <a:moveTo>
                  <a:pt x="0" y="0"/>
                </a:moveTo>
                <a:lnTo>
                  <a:pt x="672128" y="0"/>
                </a:lnTo>
                <a:lnTo>
                  <a:pt x="672128" y="951685"/>
                </a:lnTo>
                <a:lnTo>
                  <a:pt x="0" y="951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5" name="Google Shape;525;p35"/>
          <p:cNvSpPr/>
          <p:nvPr/>
        </p:nvSpPr>
        <p:spPr>
          <a:xfrm>
            <a:off x="9962076" y="4863983"/>
            <a:ext cx="1771624" cy="714365"/>
          </a:xfrm>
          <a:custGeom>
            <a:rect b="b" l="l" r="r" t="t"/>
            <a:pathLst>
              <a:path extrusionOk="0" h="714365" w="1771624">
                <a:moveTo>
                  <a:pt x="0" y="0"/>
                </a:moveTo>
                <a:lnTo>
                  <a:pt x="1771624" y="0"/>
                </a:lnTo>
                <a:lnTo>
                  <a:pt x="1771624" y="714364"/>
                </a:lnTo>
                <a:lnTo>
                  <a:pt x="0" y="714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6" name="Google Shape;526;p35"/>
          <p:cNvSpPr/>
          <p:nvPr/>
        </p:nvSpPr>
        <p:spPr>
          <a:xfrm>
            <a:off x="13332386" y="6246784"/>
            <a:ext cx="668013" cy="945860"/>
          </a:xfrm>
          <a:custGeom>
            <a:rect b="b" l="l" r="r" t="t"/>
            <a:pathLst>
              <a:path extrusionOk="0" h="945860" w="668013">
                <a:moveTo>
                  <a:pt x="0" y="0"/>
                </a:moveTo>
                <a:lnTo>
                  <a:pt x="668013" y="0"/>
                </a:lnTo>
                <a:lnTo>
                  <a:pt x="668013" y="945860"/>
                </a:lnTo>
                <a:lnTo>
                  <a:pt x="0" y="945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7" name="Google Shape;527;p35"/>
          <p:cNvSpPr/>
          <p:nvPr/>
        </p:nvSpPr>
        <p:spPr>
          <a:xfrm>
            <a:off x="10708133" y="6204647"/>
            <a:ext cx="488026" cy="1030135"/>
          </a:xfrm>
          <a:custGeom>
            <a:rect b="b" l="l" r="r" t="t"/>
            <a:pathLst>
              <a:path extrusionOk="0" h="1030135" w="488026">
                <a:moveTo>
                  <a:pt x="0" y="0"/>
                </a:moveTo>
                <a:lnTo>
                  <a:pt x="488027" y="0"/>
                </a:lnTo>
                <a:lnTo>
                  <a:pt x="488027" y="1030135"/>
                </a:lnTo>
                <a:lnTo>
                  <a:pt x="0" y="1030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p35"/>
          <p:cNvSpPr/>
          <p:nvPr/>
        </p:nvSpPr>
        <p:spPr>
          <a:xfrm>
            <a:off x="16427946" y="7672583"/>
            <a:ext cx="672880" cy="1209671"/>
          </a:xfrm>
          <a:custGeom>
            <a:rect b="b" l="l" r="r" t="t"/>
            <a:pathLst>
              <a:path extrusionOk="0" h="1209671" w="672880">
                <a:moveTo>
                  <a:pt x="0" y="0"/>
                </a:moveTo>
                <a:lnTo>
                  <a:pt x="672880" y="0"/>
                </a:lnTo>
                <a:lnTo>
                  <a:pt x="672880" y="1209672"/>
                </a:lnTo>
                <a:lnTo>
                  <a:pt x="0" y="1209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9" name="Google Shape;529;p35"/>
          <p:cNvSpPr/>
          <p:nvPr/>
        </p:nvSpPr>
        <p:spPr>
          <a:xfrm>
            <a:off x="13738132" y="4664112"/>
            <a:ext cx="374618" cy="1114105"/>
          </a:xfrm>
          <a:custGeom>
            <a:rect b="b" l="l" r="r" t="t"/>
            <a:pathLst>
              <a:path extrusionOk="0" h="1114105" w="374618">
                <a:moveTo>
                  <a:pt x="0" y="0"/>
                </a:moveTo>
                <a:lnTo>
                  <a:pt x="374618" y="0"/>
                </a:lnTo>
                <a:lnTo>
                  <a:pt x="374618" y="1114106"/>
                </a:lnTo>
                <a:lnTo>
                  <a:pt x="0" y="1114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30" name="Google Shape;530;p3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524968" y="3534200"/>
            <a:ext cx="708874" cy="6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5"/>
          <p:cNvSpPr/>
          <p:nvPr/>
        </p:nvSpPr>
        <p:spPr>
          <a:xfrm>
            <a:off x="16641307" y="4525784"/>
            <a:ext cx="366813" cy="1390762"/>
          </a:xfrm>
          <a:custGeom>
            <a:rect b="b" l="l" r="r" t="t"/>
            <a:pathLst>
              <a:path extrusionOk="0" h="1390762" w="366813">
                <a:moveTo>
                  <a:pt x="0" y="0"/>
                </a:moveTo>
                <a:lnTo>
                  <a:pt x="366813" y="0"/>
                </a:lnTo>
                <a:lnTo>
                  <a:pt x="366813" y="1390762"/>
                </a:lnTo>
                <a:lnTo>
                  <a:pt x="0" y="139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p35"/>
          <p:cNvSpPr/>
          <p:nvPr/>
        </p:nvSpPr>
        <p:spPr>
          <a:xfrm>
            <a:off x="12720169" y="7813669"/>
            <a:ext cx="1858711" cy="927501"/>
          </a:xfrm>
          <a:custGeom>
            <a:rect b="b" l="l" r="r" t="t"/>
            <a:pathLst>
              <a:path extrusionOk="0" h="927501" w="1858711">
                <a:moveTo>
                  <a:pt x="0" y="0"/>
                </a:moveTo>
                <a:lnTo>
                  <a:pt x="1858711" y="0"/>
                </a:lnTo>
                <a:lnTo>
                  <a:pt x="1858711" y="927501"/>
                </a:lnTo>
                <a:lnTo>
                  <a:pt x="0" y="927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p35"/>
          <p:cNvSpPr/>
          <p:nvPr/>
        </p:nvSpPr>
        <p:spPr>
          <a:xfrm>
            <a:off x="12110061" y="4778113"/>
            <a:ext cx="417576" cy="886104"/>
          </a:xfrm>
          <a:custGeom>
            <a:rect b="b" l="l" r="r" t="t"/>
            <a:pathLst>
              <a:path extrusionOk="0" h="886104" w="417576">
                <a:moveTo>
                  <a:pt x="0" y="0"/>
                </a:moveTo>
                <a:lnTo>
                  <a:pt x="417576" y="0"/>
                </a:lnTo>
                <a:lnTo>
                  <a:pt x="417576" y="886104"/>
                </a:lnTo>
                <a:lnTo>
                  <a:pt x="0" y="886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p35"/>
          <p:cNvSpPr/>
          <p:nvPr/>
        </p:nvSpPr>
        <p:spPr>
          <a:xfrm flipH="1">
            <a:off x="9340409" y="6002082"/>
            <a:ext cx="617164" cy="1435266"/>
          </a:xfrm>
          <a:custGeom>
            <a:rect b="b" l="l" r="r" t="t"/>
            <a:pathLst>
              <a:path extrusionOk="0" h="1435266" w="617164">
                <a:moveTo>
                  <a:pt x="617164" y="0"/>
                </a:moveTo>
                <a:lnTo>
                  <a:pt x="0" y="0"/>
                </a:lnTo>
                <a:lnTo>
                  <a:pt x="0" y="1435265"/>
                </a:lnTo>
                <a:lnTo>
                  <a:pt x="617164" y="1435265"/>
                </a:lnTo>
                <a:lnTo>
                  <a:pt x="617164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35"/>
          <p:cNvSpPr/>
          <p:nvPr/>
        </p:nvSpPr>
        <p:spPr>
          <a:xfrm>
            <a:off x="11946720" y="6002082"/>
            <a:ext cx="635105" cy="1435266"/>
          </a:xfrm>
          <a:custGeom>
            <a:rect b="b" l="l" r="r" t="t"/>
            <a:pathLst>
              <a:path extrusionOk="0" h="1435266" w="635105">
                <a:moveTo>
                  <a:pt x="0" y="0"/>
                </a:moveTo>
                <a:lnTo>
                  <a:pt x="635105" y="0"/>
                </a:lnTo>
                <a:lnTo>
                  <a:pt x="635105" y="1435265"/>
                </a:lnTo>
                <a:lnTo>
                  <a:pt x="0" y="1435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35"/>
          <p:cNvSpPr txBox="1"/>
          <p:nvPr/>
        </p:nvSpPr>
        <p:spPr>
          <a:xfrm>
            <a:off x="7859409" y="9259520"/>
            <a:ext cx="9395823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Don't forget to delete this page before presenting. </a:t>
            </a:r>
            <a:endParaRPr/>
          </a:p>
        </p:txBody>
      </p:sp>
      <p:sp>
        <p:nvSpPr>
          <p:cNvPr id="537" name="Google Shape;537;p35"/>
          <p:cNvSpPr txBox="1"/>
          <p:nvPr/>
        </p:nvSpPr>
        <p:spPr>
          <a:xfrm>
            <a:off x="1095375" y="8417622"/>
            <a:ext cx="5090220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 find these fonts online too.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36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543" name="Google Shape;543;p36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4479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36"/>
          <p:cNvSpPr/>
          <p:nvPr/>
        </p:nvSpPr>
        <p:spPr>
          <a:xfrm>
            <a:off x="-111835" y="-4357982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p36"/>
          <p:cNvSpPr txBox="1"/>
          <p:nvPr/>
        </p:nvSpPr>
        <p:spPr>
          <a:xfrm>
            <a:off x="2818025" y="7057544"/>
            <a:ext cx="12651949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sng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sng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Pexels for the photos</a:t>
            </a:r>
            <a:endParaRPr/>
          </a:p>
        </p:txBody>
      </p:sp>
      <p:sp>
        <p:nvSpPr>
          <p:cNvPr id="547" name="Google Shape;547;p36"/>
          <p:cNvSpPr txBox="1"/>
          <p:nvPr/>
        </p:nvSpPr>
        <p:spPr>
          <a:xfrm>
            <a:off x="5280936" y="1457926"/>
            <a:ext cx="7726128" cy="1333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Credits</a:t>
            </a:r>
            <a:endParaRPr/>
          </a:p>
        </p:txBody>
      </p:sp>
      <p:sp>
        <p:nvSpPr>
          <p:cNvPr id="548" name="Google Shape;548;p36"/>
          <p:cNvSpPr txBox="1"/>
          <p:nvPr/>
        </p:nvSpPr>
        <p:spPr>
          <a:xfrm>
            <a:off x="3807025" y="5251037"/>
            <a:ext cx="10483725" cy="1396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81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49" name="Google Shape;549;p36"/>
          <p:cNvSpPr/>
          <p:nvPr/>
        </p:nvSpPr>
        <p:spPr>
          <a:xfrm flipH="1">
            <a:off x="13352455" y="1657951"/>
            <a:ext cx="2997572" cy="6971098"/>
          </a:xfrm>
          <a:custGeom>
            <a:rect b="b" l="l" r="r" t="t"/>
            <a:pathLst>
              <a:path extrusionOk="0" h="6971098" w="2997572">
                <a:moveTo>
                  <a:pt x="2997572" y="0"/>
                </a:moveTo>
                <a:lnTo>
                  <a:pt x="0" y="0"/>
                </a:lnTo>
                <a:lnTo>
                  <a:pt x="0" y="6971098"/>
                </a:lnTo>
                <a:lnTo>
                  <a:pt x="2997572" y="6971098"/>
                </a:lnTo>
                <a:lnTo>
                  <a:pt x="299757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p36"/>
          <p:cNvSpPr/>
          <p:nvPr/>
        </p:nvSpPr>
        <p:spPr>
          <a:xfrm>
            <a:off x="1123950" y="3999041"/>
            <a:ext cx="2285381" cy="5164702"/>
          </a:xfrm>
          <a:custGeom>
            <a:rect b="b" l="l" r="r" t="t"/>
            <a:pathLst>
              <a:path extrusionOk="0" h="5164702" w="2285381">
                <a:moveTo>
                  <a:pt x="0" y="0"/>
                </a:moveTo>
                <a:lnTo>
                  <a:pt x="2285381" y="0"/>
                </a:lnTo>
                <a:lnTo>
                  <a:pt x="2285381" y="5164702"/>
                </a:lnTo>
                <a:lnTo>
                  <a:pt x="0" y="5164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51" name="Google Shape;551;p36"/>
          <p:cNvPicPr preferRelativeResize="0"/>
          <p:nvPr/>
        </p:nvPicPr>
        <p:blipFill rotWithShape="1">
          <a:blip r:embed="rId6">
            <a:alphaModFix/>
          </a:blip>
          <a:srcRect b="47748" l="25394" r="25497" t="29934"/>
          <a:stretch/>
        </p:blipFill>
        <p:spPr>
          <a:xfrm>
            <a:off x="6803550" y="3650075"/>
            <a:ext cx="4660474" cy="11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5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58A4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 b="29231" l="9487" r="70702" t="39022"/>
          <a:stretch/>
        </p:blipFill>
        <p:spPr>
          <a:xfrm>
            <a:off x="1734900" y="4014100"/>
            <a:ext cx="3622901" cy="3265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5"/>
          <p:cNvGrpSpPr/>
          <p:nvPr/>
        </p:nvGrpSpPr>
        <p:grpSpPr>
          <a:xfrm>
            <a:off x="2452210" y="7414583"/>
            <a:ext cx="3531147" cy="3779438"/>
            <a:chOff x="0" y="-57150"/>
            <a:chExt cx="812800" cy="869950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0"/>
              <a:ext cx="528098" cy="187280"/>
            </a:xfrm>
            <a:custGeom>
              <a:rect b="b" l="l" r="r" t="t"/>
              <a:pathLst>
                <a:path extrusionOk="0" h="187280" w="528098">
                  <a:moveTo>
                    <a:pt x="0" y="0"/>
                  </a:moveTo>
                  <a:lnTo>
                    <a:pt x="528098" y="0"/>
                  </a:lnTo>
                  <a:lnTo>
                    <a:pt x="528098" y="187280"/>
                  </a:lnTo>
                  <a:lnTo>
                    <a:pt x="0" y="187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1" name="Google Shape;131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5"/>
          <p:cNvSpPr txBox="1"/>
          <p:nvPr/>
        </p:nvSpPr>
        <p:spPr>
          <a:xfrm>
            <a:off x="1028700" y="1398002"/>
            <a:ext cx="162306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Add an Agenda Page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1932300" y="4714192"/>
            <a:ext cx="3210673" cy="124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76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 b="29231" l="40729" r="39961" t="39022"/>
          <a:stretch/>
        </p:blipFill>
        <p:spPr>
          <a:xfrm>
            <a:off x="7439603" y="4014100"/>
            <a:ext cx="3531125" cy="326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3">
            <a:alphaModFix/>
          </a:blip>
          <a:srcRect b="29231" l="71440" r="8748" t="39022"/>
          <a:stretch/>
        </p:blipFill>
        <p:spPr>
          <a:xfrm>
            <a:off x="12994845" y="4014100"/>
            <a:ext cx="3622901" cy="326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7538561" y="4714192"/>
            <a:ext cx="3210673" cy="124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76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13145769" y="4714192"/>
            <a:ext cx="3210673" cy="124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76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2537626" y="7745319"/>
            <a:ext cx="2123449" cy="58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58A48D"/>
                </a:solidFill>
                <a:latin typeface="Paytone One"/>
                <a:ea typeface="Paytone One"/>
                <a:cs typeface="Paytone One"/>
                <a:sym typeface="Paytone One"/>
              </a:rPr>
              <a:t>QUIZ 1</a:t>
            </a:r>
            <a:endParaRPr/>
          </a:p>
        </p:txBody>
      </p:sp>
      <p:grpSp>
        <p:nvGrpSpPr>
          <p:cNvPr id="139" name="Google Shape;139;p15"/>
          <p:cNvGrpSpPr/>
          <p:nvPr/>
        </p:nvGrpSpPr>
        <p:grpSpPr>
          <a:xfrm>
            <a:off x="7997231" y="7414583"/>
            <a:ext cx="3531147" cy="3779438"/>
            <a:chOff x="0" y="-57150"/>
            <a:chExt cx="812800" cy="869950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528098" cy="187280"/>
            </a:xfrm>
            <a:custGeom>
              <a:rect b="b" l="l" r="r" t="t"/>
              <a:pathLst>
                <a:path extrusionOk="0" h="187280" w="528098">
                  <a:moveTo>
                    <a:pt x="0" y="0"/>
                  </a:moveTo>
                  <a:lnTo>
                    <a:pt x="528098" y="0"/>
                  </a:lnTo>
                  <a:lnTo>
                    <a:pt x="528098" y="187280"/>
                  </a:lnTo>
                  <a:lnTo>
                    <a:pt x="0" y="187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5"/>
          <p:cNvSpPr txBox="1"/>
          <p:nvPr/>
        </p:nvSpPr>
        <p:spPr>
          <a:xfrm>
            <a:off x="7996489" y="7745319"/>
            <a:ext cx="2295023" cy="58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E92EA3"/>
                </a:solidFill>
                <a:latin typeface="Paytone One"/>
                <a:ea typeface="Paytone One"/>
                <a:cs typeface="Paytone One"/>
                <a:sym typeface="Paytone One"/>
              </a:rPr>
              <a:t>QUIZ 2</a:t>
            </a:r>
            <a:endParaRPr/>
          </a:p>
        </p:txBody>
      </p:sp>
      <p:grpSp>
        <p:nvGrpSpPr>
          <p:cNvPr id="143" name="Google Shape;143;p15"/>
          <p:cNvGrpSpPr/>
          <p:nvPr/>
        </p:nvGrpSpPr>
        <p:grpSpPr>
          <a:xfrm>
            <a:off x="13603965" y="7414583"/>
            <a:ext cx="3531147" cy="3779438"/>
            <a:chOff x="0" y="-57150"/>
            <a:chExt cx="812800" cy="869950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528098" cy="187280"/>
            </a:xfrm>
            <a:custGeom>
              <a:rect b="b" l="l" r="r" t="t"/>
              <a:pathLst>
                <a:path extrusionOk="0" h="187280" w="528098">
                  <a:moveTo>
                    <a:pt x="0" y="0"/>
                  </a:moveTo>
                  <a:lnTo>
                    <a:pt x="528098" y="0"/>
                  </a:lnTo>
                  <a:lnTo>
                    <a:pt x="528098" y="187280"/>
                  </a:lnTo>
                  <a:lnTo>
                    <a:pt x="0" y="187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13692084" y="7745319"/>
            <a:ext cx="2126879" cy="58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C4EC54"/>
                </a:solidFill>
                <a:latin typeface="Paytone One"/>
                <a:ea typeface="Paytone One"/>
                <a:cs typeface="Paytone One"/>
                <a:sym typeface="Paytone One"/>
              </a:rPr>
              <a:t>QUIZ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A48D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16"/>
          <p:cNvCxnSpPr/>
          <p:nvPr/>
        </p:nvCxnSpPr>
        <p:spPr>
          <a:xfrm>
            <a:off x="8537856" y="8124118"/>
            <a:ext cx="10210956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16"/>
          <p:cNvSpPr/>
          <p:nvPr/>
        </p:nvSpPr>
        <p:spPr>
          <a:xfrm>
            <a:off x="-264235" y="-3178465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6"/>
          <p:cNvSpPr/>
          <p:nvPr/>
        </p:nvSpPr>
        <p:spPr>
          <a:xfrm>
            <a:off x="-2904308" y="7517532"/>
            <a:ext cx="11790512" cy="4828220"/>
          </a:xfrm>
          <a:custGeom>
            <a:rect b="b" l="l" r="r" t="t"/>
            <a:pathLst>
              <a:path extrusionOk="0" h="4828220" w="11790512">
                <a:moveTo>
                  <a:pt x="0" y="0"/>
                </a:moveTo>
                <a:lnTo>
                  <a:pt x="11790512" y="0"/>
                </a:lnTo>
                <a:lnTo>
                  <a:pt x="11790512" y="4828219"/>
                </a:lnTo>
                <a:lnTo>
                  <a:pt x="0" y="4828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6"/>
          <p:cNvSpPr/>
          <p:nvPr/>
        </p:nvSpPr>
        <p:spPr>
          <a:xfrm>
            <a:off x="14018493" y="3629676"/>
            <a:ext cx="3240807" cy="7323857"/>
          </a:xfrm>
          <a:custGeom>
            <a:rect b="b" l="l" r="r" t="t"/>
            <a:pathLst>
              <a:path extrusionOk="0" h="7323857" w="3240807">
                <a:moveTo>
                  <a:pt x="0" y="0"/>
                </a:moveTo>
                <a:lnTo>
                  <a:pt x="3240807" y="0"/>
                </a:lnTo>
                <a:lnTo>
                  <a:pt x="3240807" y="7323857"/>
                </a:lnTo>
                <a:lnTo>
                  <a:pt x="0" y="7323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6"/>
          <p:cNvSpPr/>
          <p:nvPr/>
        </p:nvSpPr>
        <p:spPr>
          <a:xfrm>
            <a:off x="7310624" y="-1241262"/>
            <a:ext cx="3666753" cy="3657586"/>
          </a:xfrm>
          <a:custGeom>
            <a:rect b="b" l="l" r="r" t="t"/>
            <a:pathLst>
              <a:path extrusionOk="0" h="3657586" w="3666753">
                <a:moveTo>
                  <a:pt x="0" y="0"/>
                </a:moveTo>
                <a:lnTo>
                  <a:pt x="3666752" y="0"/>
                </a:lnTo>
                <a:lnTo>
                  <a:pt x="3666752" y="3657586"/>
                </a:lnTo>
                <a:lnTo>
                  <a:pt x="0" y="3657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6" name="Google Shape;156;p16"/>
          <p:cNvGrpSpPr/>
          <p:nvPr/>
        </p:nvGrpSpPr>
        <p:grpSpPr>
          <a:xfrm>
            <a:off x="4631372" y="3221545"/>
            <a:ext cx="9025256" cy="4097186"/>
            <a:chOff x="0" y="-57150"/>
            <a:chExt cx="1916321" cy="869950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1916321" cy="389157"/>
            </a:xfrm>
            <a:custGeom>
              <a:rect b="b" l="l" r="r" t="t"/>
              <a:pathLst>
                <a:path extrusionOk="0" h="389157" w="1916321">
                  <a:moveTo>
                    <a:pt x="0" y="0"/>
                  </a:moveTo>
                  <a:lnTo>
                    <a:pt x="1916321" y="0"/>
                  </a:lnTo>
                  <a:lnTo>
                    <a:pt x="1916321" y="389157"/>
                  </a:lnTo>
                  <a:lnTo>
                    <a:pt x="0" y="389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6"/>
          <p:cNvSpPr txBox="1"/>
          <p:nvPr/>
        </p:nvSpPr>
        <p:spPr>
          <a:xfrm>
            <a:off x="4879290" y="3447197"/>
            <a:ext cx="8529419" cy="164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91" u="none" cap="none" strike="noStrike">
                <a:solidFill>
                  <a:srgbClr val="C4EC54"/>
                </a:solidFill>
                <a:latin typeface="Paytone One"/>
                <a:ea typeface="Paytone One"/>
                <a:cs typeface="Paytone One"/>
                <a:sym typeface="Paytone One"/>
              </a:rPr>
              <a:t>Hello there!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4917201" y="5709793"/>
            <a:ext cx="8453598" cy="979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I'm Rain, and I'll be sharing with you my beautiful ideas.</a:t>
            </a:r>
            <a:endParaRPr/>
          </a:p>
          <a:p>
            <a:pPr indent="0" lvl="0" marL="0" marR="0" rtl="0" algn="ctr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Follow me at @reallygreatsite to learn more. </a:t>
            </a:r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 rotWithShape="1">
          <a:blip r:embed="rId7">
            <a:alphaModFix/>
          </a:blip>
          <a:srcRect b="74206" l="6138" r="78980" t="0"/>
          <a:stretch/>
        </p:blipFill>
        <p:spPr>
          <a:xfrm>
            <a:off x="1122601" y="0"/>
            <a:ext cx="2721427" cy="26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7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167" name="Google Shape;167;p17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58A4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17"/>
          <p:cNvSpPr/>
          <p:nvPr/>
        </p:nvSpPr>
        <p:spPr>
          <a:xfrm>
            <a:off x="12279778" y="1409527"/>
            <a:ext cx="3858946" cy="7566561"/>
          </a:xfrm>
          <a:custGeom>
            <a:rect b="b" l="l" r="r" t="t"/>
            <a:pathLst>
              <a:path extrusionOk="0" h="7566561" w="3858946">
                <a:moveTo>
                  <a:pt x="0" y="0"/>
                </a:moveTo>
                <a:lnTo>
                  <a:pt x="3858946" y="0"/>
                </a:lnTo>
                <a:lnTo>
                  <a:pt x="3858946" y="7566561"/>
                </a:lnTo>
                <a:lnTo>
                  <a:pt x="0" y="7566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7"/>
          <p:cNvSpPr txBox="1"/>
          <p:nvPr/>
        </p:nvSpPr>
        <p:spPr>
          <a:xfrm>
            <a:off x="2052663" y="1810384"/>
            <a:ext cx="10685777" cy="1330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Instructions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2052663" y="3830004"/>
            <a:ext cx="1977177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2052663" y="5427822"/>
            <a:ext cx="1977177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2052663" y="7025641"/>
            <a:ext cx="1977177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4155195" y="4362115"/>
            <a:ext cx="7703792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Read the question and work out an answer.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4155195" y="5729765"/>
            <a:ext cx="6237669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Choose your answer from the choices given and type it in the chatbox.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4155195" y="7356159"/>
            <a:ext cx="5425358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first student who types the correct answer will score a point.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C54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-264235" y="-1664641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2" name="Google Shape;182;p18"/>
          <p:cNvGrpSpPr/>
          <p:nvPr/>
        </p:nvGrpSpPr>
        <p:grpSpPr>
          <a:xfrm>
            <a:off x="5871097" y="1209230"/>
            <a:ext cx="6515361" cy="6544565"/>
            <a:chOff x="1813" y="0"/>
            <a:chExt cx="809173" cy="812800"/>
          </a:xfrm>
        </p:grpSpPr>
        <p:sp>
          <p:nvSpPr>
            <p:cNvPr id="183" name="Google Shape;183;p1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8"/>
          <p:cNvGrpSpPr/>
          <p:nvPr/>
        </p:nvGrpSpPr>
        <p:grpSpPr>
          <a:xfrm>
            <a:off x="6132163" y="1456180"/>
            <a:ext cx="6023665" cy="6050665"/>
            <a:chOff x="1813" y="0"/>
            <a:chExt cx="809173" cy="812800"/>
          </a:xfrm>
        </p:grpSpPr>
        <p:sp>
          <p:nvSpPr>
            <p:cNvPr id="186" name="Google Shape;186;p1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8"/>
          <p:cNvGrpSpPr/>
          <p:nvPr/>
        </p:nvGrpSpPr>
        <p:grpSpPr>
          <a:xfrm>
            <a:off x="6209423" y="1533785"/>
            <a:ext cx="5869147" cy="5895455"/>
            <a:chOff x="1813" y="0"/>
            <a:chExt cx="809173" cy="812800"/>
          </a:xfrm>
        </p:grpSpPr>
        <p:sp>
          <p:nvSpPr>
            <p:cNvPr id="189" name="Google Shape;189;p1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2E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8"/>
          <p:cNvSpPr/>
          <p:nvPr/>
        </p:nvSpPr>
        <p:spPr>
          <a:xfrm>
            <a:off x="-948543" y="8712524"/>
            <a:ext cx="20154648" cy="11197027"/>
          </a:xfrm>
          <a:custGeom>
            <a:rect b="b" l="l" r="r" t="t"/>
            <a:pathLst>
              <a:path extrusionOk="0" h="11197027" w="20154648">
                <a:moveTo>
                  <a:pt x="0" y="0"/>
                </a:moveTo>
                <a:lnTo>
                  <a:pt x="20154648" y="0"/>
                </a:lnTo>
                <a:lnTo>
                  <a:pt x="20154648" y="11197026"/>
                </a:lnTo>
                <a:lnTo>
                  <a:pt x="0" y="11197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8"/>
          <p:cNvSpPr/>
          <p:nvPr/>
        </p:nvSpPr>
        <p:spPr>
          <a:xfrm>
            <a:off x="11828231" y="4043956"/>
            <a:ext cx="2199385" cy="4928594"/>
          </a:xfrm>
          <a:custGeom>
            <a:rect b="b" l="l" r="r" t="t"/>
            <a:pathLst>
              <a:path extrusionOk="0" h="4928594" w="2199385">
                <a:moveTo>
                  <a:pt x="0" y="0"/>
                </a:moveTo>
                <a:lnTo>
                  <a:pt x="2199385" y="0"/>
                </a:lnTo>
                <a:lnTo>
                  <a:pt x="2199385" y="4928594"/>
                </a:lnTo>
                <a:lnTo>
                  <a:pt x="0" y="4928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8"/>
          <p:cNvSpPr/>
          <p:nvPr/>
        </p:nvSpPr>
        <p:spPr>
          <a:xfrm>
            <a:off x="14650825" y="561069"/>
            <a:ext cx="4555280" cy="4373069"/>
          </a:xfrm>
          <a:custGeom>
            <a:rect b="b" l="l" r="r" t="t"/>
            <a:pathLst>
              <a:path extrusionOk="0" h="4373069" w="4555280">
                <a:moveTo>
                  <a:pt x="0" y="0"/>
                </a:moveTo>
                <a:lnTo>
                  <a:pt x="4555280" y="0"/>
                </a:lnTo>
                <a:lnTo>
                  <a:pt x="4555280" y="4373068"/>
                </a:lnTo>
                <a:lnTo>
                  <a:pt x="0" y="4373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8"/>
          <p:cNvSpPr/>
          <p:nvPr/>
        </p:nvSpPr>
        <p:spPr>
          <a:xfrm>
            <a:off x="1293999" y="4715815"/>
            <a:ext cx="2314600" cy="4256735"/>
          </a:xfrm>
          <a:custGeom>
            <a:rect b="b" l="l" r="r" t="t"/>
            <a:pathLst>
              <a:path extrusionOk="0" h="4256735" w="2314600">
                <a:moveTo>
                  <a:pt x="0" y="0"/>
                </a:moveTo>
                <a:lnTo>
                  <a:pt x="2314600" y="0"/>
                </a:lnTo>
                <a:lnTo>
                  <a:pt x="2314600" y="4256735"/>
                </a:lnTo>
                <a:lnTo>
                  <a:pt x="0" y="4256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8"/>
          <p:cNvSpPr txBox="1"/>
          <p:nvPr/>
        </p:nvSpPr>
        <p:spPr>
          <a:xfrm>
            <a:off x="6771532" y="2938103"/>
            <a:ext cx="4714498" cy="327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22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Test</a:t>
            </a:r>
            <a:endParaRPr/>
          </a:p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22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8">
            <a:alphaModFix/>
          </a:blip>
          <a:srcRect b="64121" l="12928" r="71353" t="8431"/>
          <a:stretch/>
        </p:blipFill>
        <p:spPr>
          <a:xfrm>
            <a:off x="2364250" y="867450"/>
            <a:ext cx="2874499" cy="282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A48D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2" name="Google Shape;202;p19"/>
          <p:cNvGrpSpPr/>
          <p:nvPr/>
        </p:nvGrpSpPr>
        <p:grpSpPr>
          <a:xfrm>
            <a:off x="8462611" y="444969"/>
            <a:ext cx="9163429" cy="9180071"/>
            <a:chOff x="0" y="-57150"/>
            <a:chExt cx="2413413" cy="2417797"/>
          </a:xfrm>
        </p:grpSpPr>
        <p:sp>
          <p:nvSpPr>
            <p:cNvPr id="203" name="Google Shape;203;p19"/>
            <p:cNvSpPr/>
            <p:nvPr/>
          </p:nvSpPr>
          <p:spPr>
            <a:xfrm>
              <a:off x="0" y="0"/>
              <a:ext cx="2413413" cy="2360647"/>
            </a:xfrm>
            <a:custGeom>
              <a:rect b="b" l="l" r="r" t="t"/>
              <a:pathLst>
                <a:path extrusionOk="0" h="2360647" w="2413413">
                  <a:moveTo>
                    <a:pt x="43088" y="0"/>
                  </a:moveTo>
                  <a:lnTo>
                    <a:pt x="2370325" y="0"/>
                  </a:lnTo>
                  <a:cubicBezTo>
                    <a:pt x="2394122" y="0"/>
                    <a:pt x="2413413" y="19291"/>
                    <a:pt x="2413413" y="43088"/>
                  </a:cubicBezTo>
                  <a:lnTo>
                    <a:pt x="2413413" y="2317558"/>
                  </a:lnTo>
                  <a:cubicBezTo>
                    <a:pt x="2413413" y="2341355"/>
                    <a:pt x="2394122" y="2360647"/>
                    <a:pt x="2370325" y="2360647"/>
                  </a:cubicBezTo>
                  <a:lnTo>
                    <a:pt x="43088" y="2360647"/>
                  </a:lnTo>
                  <a:cubicBezTo>
                    <a:pt x="19291" y="2360647"/>
                    <a:pt x="0" y="2341355"/>
                    <a:pt x="0" y="2317558"/>
                  </a:cubicBezTo>
                  <a:lnTo>
                    <a:pt x="0" y="43088"/>
                  </a:lnTo>
                  <a:cubicBezTo>
                    <a:pt x="0" y="19291"/>
                    <a:pt x="19291" y="0"/>
                    <a:pt x="43088" y="0"/>
                  </a:cubicBezTo>
                  <a:close/>
                </a:path>
              </a:pathLst>
            </a:custGeom>
            <a:solidFill>
              <a:srgbClr val="C4EC54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9"/>
          <p:cNvSpPr/>
          <p:nvPr/>
        </p:nvSpPr>
        <p:spPr>
          <a:xfrm>
            <a:off x="2742529" y="6360047"/>
            <a:ext cx="7456340" cy="5359244"/>
          </a:xfrm>
          <a:custGeom>
            <a:rect b="b" l="l" r="r" t="t"/>
            <a:pathLst>
              <a:path extrusionOk="0" h="5359244" w="7456340">
                <a:moveTo>
                  <a:pt x="0" y="0"/>
                </a:moveTo>
                <a:lnTo>
                  <a:pt x="7456340" y="0"/>
                </a:lnTo>
                <a:lnTo>
                  <a:pt x="7456340" y="5359245"/>
                </a:lnTo>
                <a:lnTo>
                  <a:pt x="0" y="5359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9"/>
          <p:cNvSpPr/>
          <p:nvPr/>
        </p:nvSpPr>
        <p:spPr>
          <a:xfrm>
            <a:off x="5618181" y="2750369"/>
            <a:ext cx="1973182" cy="3840744"/>
          </a:xfrm>
          <a:custGeom>
            <a:rect b="b" l="l" r="r" t="t"/>
            <a:pathLst>
              <a:path extrusionOk="0" h="3840744" w="1973182">
                <a:moveTo>
                  <a:pt x="0" y="0"/>
                </a:moveTo>
                <a:lnTo>
                  <a:pt x="1973182" y="0"/>
                </a:lnTo>
                <a:lnTo>
                  <a:pt x="1973182" y="3840744"/>
                </a:lnTo>
                <a:lnTo>
                  <a:pt x="0" y="3840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9"/>
          <p:cNvSpPr/>
          <p:nvPr/>
        </p:nvSpPr>
        <p:spPr>
          <a:xfrm>
            <a:off x="915375" y="828008"/>
            <a:ext cx="3559806" cy="3550907"/>
          </a:xfrm>
          <a:custGeom>
            <a:rect b="b" l="l" r="r" t="t"/>
            <a:pathLst>
              <a:path extrusionOk="0" h="3550907" w="3559806">
                <a:moveTo>
                  <a:pt x="0" y="0"/>
                </a:moveTo>
                <a:lnTo>
                  <a:pt x="3559806" y="0"/>
                </a:lnTo>
                <a:lnTo>
                  <a:pt x="3559806" y="3550907"/>
                </a:lnTo>
                <a:lnTo>
                  <a:pt x="0" y="3550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8" name="Google Shape;208;p19"/>
          <p:cNvGrpSpPr/>
          <p:nvPr/>
        </p:nvGrpSpPr>
        <p:grpSpPr>
          <a:xfrm>
            <a:off x="1800749" y="1662715"/>
            <a:ext cx="1922508" cy="1931125"/>
            <a:chOff x="-8670" y="0"/>
            <a:chExt cx="830140" cy="833860"/>
          </a:xfrm>
        </p:grpSpPr>
        <p:sp>
          <p:nvSpPr>
            <p:cNvPr id="209" name="Google Shape;209;p19"/>
            <p:cNvSpPr/>
            <p:nvPr/>
          </p:nvSpPr>
          <p:spPr>
            <a:xfrm>
              <a:off x="-8670" y="0"/>
              <a:ext cx="830140" cy="833860"/>
            </a:xfrm>
            <a:custGeom>
              <a:rect b="b" l="l" r="r" t="t"/>
              <a:pathLst>
                <a:path extrusionOk="0" h="833860" w="830140">
                  <a:moveTo>
                    <a:pt x="415070" y="0"/>
                  </a:moveTo>
                  <a:cubicBezTo>
                    <a:pt x="644606" y="1027"/>
                    <a:pt x="830140" y="187392"/>
                    <a:pt x="830140" y="416930"/>
                  </a:cubicBezTo>
                  <a:cubicBezTo>
                    <a:pt x="830140" y="646469"/>
                    <a:pt x="644606" y="832834"/>
                    <a:pt x="415070" y="833860"/>
                  </a:cubicBezTo>
                  <a:cubicBezTo>
                    <a:pt x="185534" y="832834"/>
                    <a:pt x="0" y="646469"/>
                    <a:pt x="0" y="416930"/>
                  </a:cubicBezTo>
                  <a:cubicBezTo>
                    <a:pt x="0" y="187392"/>
                    <a:pt x="185534" y="1027"/>
                    <a:pt x="41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1" name="Google Shape;211;p19"/>
          <p:cNvCxnSpPr/>
          <p:nvPr/>
        </p:nvCxnSpPr>
        <p:spPr>
          <a:xfrm flipH="1" rot="10800000">
            <a:off x="2762004" y="2302101"/>
            <a:ext cx="504362" cy="326176"/>
          </a:xfrm>
          <a:prstGeom prst="straightConnector1">
            <a:avLst/>
          </a:prstGeom>
          <a:noFill/>
          <a:ln cap="rnd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9"/>
          <p:cNvCxnSpPr/>
          <p:nvPr/>
        </p:nvCxnSpPr>
        <p:spPr>
          <a:xfrm rot="10800000">
            <a:off x="2762004" y="1589606"/>
            <a:ext cx="0" cy="1063058"/>
          </a:xfrm>
          <a:prstGeom prst="straightConnector1">
            <a:avLst/>
          </a:prstGeom>
          <a:noFill/>
          <a:ln cap="rnd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19"/>
          <p:cNvSpPr txBox="1"/>
          <p:nvPr/>
        </p:nvSpPr>
        <p:spPr>
          <a:xfrm>
            <a:off x="8874804" y="2412962"/>
            <a:ext cx="8339044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What time is it?</a:t>
            </a: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10703996" y="4301959"/>
            <a:ext cx="4680659" cy="3154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a. 4:00</a:t>
            </a:r>
            <a:endParaRPr/>
          </a:p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b. 2:00</a:t>
            </a:r>
            <a:endParaRPr/>
          </a:p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c. 10:00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0"/>
          <p:cNvGrpSpPr/>
          <p:nvPr/>
        </p:nvGrpSpPr>
        <p:grpSpPr>
          <a:xfrm>
            <a:off x="661960" y="444969"/>
            <a:ext cx="16964080" cy="9180071"/>
            <a:chOff x="0" y="-57150"/>
            <a:chExt cx="4467906" cy="2417797"/>
          </a:xfrm>
        </p:grpSpPr>
        <p:sp>
          <p:nvSpPr>
            <p:cNvPr id="220" name="Google Shape;220;p20"/>
            <p:cNvSpPr/>
            <p:nvPr/>
          </p:nvSpPr>
          <p:spPr>
            <a:xfrm>
              <a:off x="0" y="0"/>
              <a:ext cx="4467906" cy="2360647"/>
            </a:xfrm>
            <a:custGeom>
              <a:rect b="b" l="l" r="r" t="t"/>
              <a:pathLst>
                <a:path extrusionOk="0" h="2360647" w="4467906">
                  <a:moveTo>
                    <a:pt x="23275" y="0"/>
                  </a:moveTo>
                  <a:lnTo>
                    <a:pt x="4444631" y="0"/>
                  </a:lnTo>
                  <a:cubicBezTo>
                    <a:pt x="4457485" y="0"/>
                    <a:pt x="4467906" y="10421"/>
                    <a:pt x="4467906" y="23275"/>
                  </a:cubicBezTo>
                  <a:lnTo>
                    <a:pt x="4467906" y="2337372"/>
                  </a:lnTo>
                  <a:cubicBezTo>
                    <a:pt x="4467906" y="2343545"/>
                    <a:pt x="4465454" y="2349465"/>
                    <a:pt x="4461089" y="2353830"/>
                  </a:cubicBezTo>
                  <a:cubicBezTo>
                    <a:pt x="4456724" y="2358194"/>
                    <a:pt x="4450804" y="2360647"/>
                    <a:pt x="4444631" y="2360647"/>
                  </a:cubicBezTo>
                  <a:lnTo>
                    <a:pt x="23275" y="2360647"/>
                  </a:lnTo>
                  <a:cubicBezTo>
                    <a:pt x="10421" y="2360647"/>
                    <a:pt x="0" y="2350226"/>
                    <a:pt x="0" y="2337372"/>
                  </a:cubicBezTo>
                  <a:lnTo>
                    <a:pt x="0" y="23275"/>
                  </a:lnTo>
                  <a:cubicBezTo>
                    <a:pt x="0" y="17102"/>
                    <a:pt x="2452" y="11182"/>
                    <a:pt x="6817" y="6817"/>
                  </a:cubicBezTo>
                  <a:cubicBezTo>
                    <a:pt x="11182" y="2452"/>
                    <a:pt x="17102" y="0"/>
                    <a:pt x="23275" y="0"/>
                  </a:cubicBezTo>
                  <a:close/>
                </a:path>
              </a:pathLst>
            </a:custGeom>
            <a:solidFill>
              <a:srgbClr val="58A4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20"/>
          <p:cNvSpPr/>
          <p:nvPr/>
        </p:nvSpPr>
        <p:spPr>
          <a:xfrm>
            <a:off x="1692679" y="1774865"/>
            <a:ext cx="6754155" cy="6737270"/>
          </a:xfrm>
          <a:custGeom>
            <a:rect b="b" l="l" r="r" t="t"/>
            <a:pathLst>
              <a:path extrusionOk="0" h="6737270" w="6754155">
                <a:moveTo>
                  <a:pt x="0" y="0"/>
                </a:moveTo>
                <a:lnTo>
                  <a:pt x="6754155" y="0"/>
                </a:lnTo>
                <a:lnTo>
                  <a:pt x="6754155" y="6737270"/>
                </a:lnTo>
                <a:lnTo>
                  <a:pt x="0" y="6737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3" name="Google Shape;223;p20"/>
          <p:cNvGrpSpPr/>
          <p:nvPr/>
        </p:nvGrpSpPr>
        <p:grpSpPr>
          <a:xfrm>
            <a:off x="3372534" y="3358586"/>
            <a:ext cx="3647648" cy="3663996"/>
            <a:chOff x="-8670" y="0"/>
            <a:chExt cx="830140" cy="833860"/>
          </a:xfrm>
        </p:grpSpPr>
        <p:sp>
          <p:nvSpPr>
            <p:cNvPr id="224" name="Google Shape;224;p20"/>
            <p:cNvSpPr/>
            <p:nvPr/>
          </p:nvSpPr>
          <p:spPr>
            <a:xfrm>
              <a:off x="-8670" y="0"/>
              <a:ext cx="830140" cy="833860"/>
            </a:xfrm>
            <a:custGeom>
              <a:rect b="b" l="l" r="r" t="t"/>
              <a:pathLst>
                <a:path extrusionOk="0" h="833860" w="830140">
                  <a:moveTo>
                    <a:pt x="415070" y="0"/>
                  </a:moveTo>
                  <a:cubicBezTo>
                    <a:pt x="644606" y="1027"/>
                    <a:pt x="830140" y="187392"/>
                    <a:pt x="830140" y="416930"/>
                  </a:cubicBezTo>
                  <a:cubicBezTo>
                    <a:pt x="830140" y="646469"/>
                    <a:pt x="644606" y="832834"/>
                    <a:pt x="415070" y="833860"/>
                  </a:cubicBezTo>
                  <a:cubicBezTo>
                    <a:pt x="185534" y="832834"/>
                    <a:pt x="0" y="646469"/>
                    <a:pt x="0" y="416930"/>
                  </a:cubicBezTo>
                  <a:cubicBezTo>
                    <a:pt x="0" y="187392"/>
                    <a:pt x="185534" y="1027"/>
                    <a:pt x="41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6" name="Google Shape;226;p20"/>
          <p:cNvCxnSpPr/>
          <p:nvPr/>
        </p:nvCxnSpPr>
        <p:spPr>
          <a:xfrm flipH="1" rot="10800000">
            <a:off x="5196358" y="4571718"/>
            <a:ext cx="956944" cy="618866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20"/>
          <p:cNvCxnSpPr/>
          <p:nvPr/>
        </p:nvCxnSpPr>
        <p:spPr>
          <a:xfrm rot="10800000">
            <a:off x="5196358" y="3219873"/>
            <a:ext cx="0" cy="2016981"/>
          </a:xfrm>
          <a:prstGeom prst="straightConnector1">
            <a:avLst/>
          </a:prstGeom>
          <a:noFill/>
          <a:ln cap="rnd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20"/>
          <p:cNvSpPr txBox="1"/>
          <p:nvPr/>
        </p:nvSpPr>
        <p:spPr>
          <a:xfrm>
            <a:off x="8446834" y="4750433"/>
            <a:ext cx="8339044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00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The answer is:</a:t>
            </a:r>
            <a:endParaRPr/>
          </a:p>
        </p:txBody>
      </p:sp>
      <p:sp>
        <p:nvSpPr>
          <p:cNvPr id="229" name="Google Shape;229;p20"/>
          <p:cNvSpPr txBox="1"/>
          <p:nvPr/>
        </p:nvSpPr>
        <p:spPr>
          <a:xfrm>
            <a:off x="10276026" y="5982960"/>
            <a:ext cx="4680659" cy="1039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b.2:00</a:t>
            </a:r>
            <a:endParaRPr/>
          </a:p>
        </p:txBody>
      </p:sp>
      <p:pic>
        <p:nvPicPr>
          <p:cNvPr id="230" name="Google Shape;230;p20"/>
          <p:cNvPicPr preferRelativeResize="0"/>
          <p:nvPr/>
        </p:nvPicPr>
        <p:blipFill rotWithShape="1">
          <a:blip r:embed="rId4">
            <a:alphaModFix/>
          </a:blip>
          <a:srcRect b="53821" l="59896" r="21037" t="17253"/>
          <a:stretch/>
        </p:blipFill>
        <p:spPr>
          <a:xfrm>
            <a:off x="10953750" y="1774875"/>
            <a:ext cx="3486826" cy="297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A48D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/>
          <p:nvPr/>
        </p:nvSpPr>
        <p:spPr>
          <a:xfrm>
            <a:off x="-264235" y="-245299"/>
            <a:ext cx="18816470" cy="13616282"/>
          </a:xfrm>
          <a:custGeom>
            <a:rect b="b" l="l" r="r" t="t"/>
            <a:pathLst>
              <a:path extrusionOk="0" h="13616282" w="18816470">
                <a:moveTo>
                  <a:pt x="0" y="0"/>
                </a:moveTo>
                <a:lnTo>
                  <a:pt x="18816470" y="0"/>
                </a:lnTo>
                <a:lnTo>
                  <a:pt x="18816470" y="13616282"/>
                </a:lnTo>
                <a:lnTo>
                  <a:pt x="0" y="13616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6" name="Google Shape;236;p21"/>
          <p:cNvGrpSpPr/>
          <p:nvPr/>
        </p:nvGrpSpPr>
        <p:grpSpPr>
          <a:xfrm>
            <a:off x="661960" y="444969"/>
            <a:ext cx="9462693" cy="9180071"/>
            <a:chOff x="0" y="-57150"/>
            <a:chExt cx="2492232" cy="2417797"/>
          </a:xfrm>
        </p:grpSpPr>
        <p:sp>
          <p:nvSpPr>
            <p:cNvPr id="237" name="Google Shape;237;p21"/>
            <p:cNvSpPr/>
            <p:nvPr/>
          </p:nvSpPr>
          <p:spPr>
            <a:xfrm>
              <a:off x="0" y="0"/>
              <a:ext cx="2492232" cy="2360647"/>
            </a:xfrm>
            <a:custGeom>
              <a:rect b="b" l="l" r="r" t="t"/>
              <a:pathLst>
                <a:path extrusionOk="0" h="2360647" w="2492232">
                  <a:moveTo>
                    <a:pt x="41726" y="0"/>
                  </a:moveTo>
                  <a:lnTo>
                    <a:pt x="2450506" y="0"/>
                  </a:lnTo>
                  <a:cubicBezTo>
                    <a:pt x="2461573" y="0"/>
                    <a:pt x="2472186" y="4396"/>
                    <a:pt x="2480011" y="12221"/>
                  </a:cubicBezTo>
                  <a:cubicBezTo>
                    <a:pt x="2487836" y="20046"/>
                    <a:pt x="2492232" y="30659"/>
                    <a:pt x="2492232" y="41726"/>
                  </a:cubicBezTo>
                  <a:lnTo>
                    <a:pt x="2492232" y="2318921"/>
                  </a:lnTo>
                  <a:cubicBezTo>
                    <a:pt x="2492232" y="2329987"/>
                    <a:pt x="2487836" y="2340600"/>
                    <a:pt x="2480011" y="2348425"/>
                  </a:cubicBezTo>
                  <a:cubicBezTo>
                    <a:pt x="2472186" y="2356251"/>
                    <a:pt x="2461573" y="2360647"/>
                    <a:pt x="2450506" y="2360647"/>
                  </a:cubicBezTo>
                  <a:lnTo>
                    <a:pt x="41726" y="2360647"/>
                  </a:lnTo>
                  <a:cubicBezTo>
                    <a:pt x="30659" y="2360647"/>
                    <a:pt x="20046" y="2356251"/>
                    <a:pt x="12221" y="2348425"/>
                  </a:cubicBezTo>
                  <a:cubicBezTo>
                    <a:pt x="4396" y="2340600"/>
                    <a:pt x="0" y="2329987"/>
                    <a:pt x="0" y="2318921"/>
                  </a:cubicBezTo>
                  <a:lnTo>
                    <a:pt x="0" y="41726"/>
                  </a:lnTo>
                  <a:cubicBezTo>
                    <a:pt x="0" y="30659"/>
                    <a:pt x="4396" y="20046"/>
                    <a:pt x="12221" y="12221"/>
                  </a:cubicBezTo>
                  <a:cubicBezTo>
                    <a:pt x="20046" y="4396"/>
                    <a:pt x="30659" y="0"/>
                    <a:pt x="41726" y="0"/>
                  </a:cubicBezTo>
                  <a:close/>
                </a:path>
              </a:pathLst>
            </a:custGeom>
            <a:solidFill>
              <a:srgbClr val="C4EC54"/>
            </a:solidFill>
            <a:ln cap="flat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21"/>
          <p:cNvSpPr txBox="1"/>
          <p:nvPr/>
        </p:nvSpPr>
        <p:spPr>
          <a:xfrm>
            <a:off x="-557683" y="2701362"/>
            <a:ext cx="1190198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99" u="none" cap="none" strike="noStrik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What time is it?</a:t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12093309" y="5876238"/>
            <a:ext cx="4255836" cy="6047369"/>
          </a:xfrm>
          <a:custGeom>
            <a:rect b="b" l="l" r="r" t="t"/>
            <a:pathLst>
              <a:path extrusionOk="0" h="6047369" w="4255836">
                <a:moveTo>
                  <a:pt x="0" y="0"/>
                </a:moveTo>
                <a:lnTo>
                  <a:pt x="4255835" y="0"/>
                </a:lnTo>
                <a:lnTo>
                  <a:pt x="4255835" y="6047369"/>
                </a:lnTo>
                <a:lnTo>
                  <a:pt x="0" y="6047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1"/>
          <p:cNvSpPr txBox="1"/>
          <p:nvPr/>
        </p:nvSpPr>
        <p:spPr>
          <a:xfrm>
            <a:off x="3457931" y="4431467"/>
            <a:ext cx="3870752" cy="3154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a. 4:15</a:t>
            </a:r>
            <a:endParaRPr/>
          </a:p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b. 7:15</a:t>
            </a:r>
            <a:endParaRPr/>
          </a:p>
          <a:p>
            <a:pPr indent="0" lvl="1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c. 8:15</a:t>
            </a:r>
            <a:endParaRPr/>
          </a:p>
        </p:txBody>
      </p:sp>
      <p:grpSp>
        <p:nvGrpSpPr>
          <p:cNvPr id="242" name="Google Shape;242;p21"/>
          <p:cNvGrpSpPr/>
          <p:nvPr/>
        </p:nvGrpSpPr>
        <p:grpSpPr>
          <a:xfrm>
            <a:off x="12536176" y="1600200"/>
            <a:ext cx="3370102" cy="3361677"/>
            <a:chOff x="0" y="0"/>
            <a:chExt cx="4493469" cy="4482236"/>
          </a:xfrm>
        </p:grpSpPr>
        <p:sp>
          <p:nvSpPr>
            <p:cNvPr id="243" name="Google Shape;243;p21"/>
            <p:cNvSpPr/>
            <p:nvPr/>
          </p:nvSpPr>
          <p:spPr>
            <a:xfrm>
              <a:off x="0" y="0"/>
              <a:ext cx="4493469" cy="4482236"/>
            </a:xfrm>
            <a:custGeom>
              <a:rect b="b" l="l" r="r" t="t"/>
              <a:pathLst>
                <a:path extrusionOk="0" h="4482236" w="4493469">
                  <a:moveTo>
                    <a:pt x="0" y="0"/>
                  </a:moveTo>
                  <a:lnTo>
                    <a:pt x="4493469" y="0"/>
                  </a:lnTo>
                  <a:lnTo>
                    <a:pt x="4493469" y="4482236"/>
                  </a:lnTo>
                  <a:lnTo>
                    <a:pt x="0" y="44822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44" name="Google Shape;244;p21"/>
            <p:cNvGrpSpPr/>
            <p:nvPr/>
          </p:nvGrpSpPr>
          <p:grpSpPr>
            <a:xfrm>
              <a:off x="1117590" y="1053633"/>
              <a:ext cx="2426743" cy="2437618"/>
              <a:chOff x="-8670" y="0"/>
              <a:chExt cx="830140" cy="833860"/>
            </a:xfrm>
          </p:grpSpPr>
          <p:sp>
            <p:nvSpPr>
              <p:cNvPr id="245" name="Google Shape;245;p21"/>
              <p:cNvSpPr/>
              <p:nvPr/>
            </p:nvSpPr>
            <p:spPr>
              <a:xfrm>
                <a:off x="-8670" y="0"/>
                <a:ext cx="830140" cy="833860"/>
              </a:xfrm>
              <a:custGeom>
                <a:rect b="b" l="l" r="r" t="t"/>
                <a:pathLst>
                  <a:path extrusionOk="0" h="833860" w="830140">
                    <a:moveTo>
                      <a:pt x="415070" y="0"/>
                    </a:moveTo>
                    <a:cubicBezTo>
                      <a:pt x="644606" y="1027"/>
                      <a:pt x="830140" y="187392"/>
                      <a:pt x="830140" y="416930"/>
                    </a:cubicBezTo>
                    <a:cubicBezTo>
                      <a:pt x="830140" y="646469"/>
                      <a:pt x="644606" y="832834"/>
                      <a:pt x="415070" y="833860"/>
                    </a:cubicBezTo>
                    <a:cubicBezTo>
                      <a:pt x="185534" y="832834"/>
                      <a:pt x="0" y="646469"/>
                      <a:pt x="0" y="416930"/>
                    </a:cubicBezTo>
                    <a:cubicBezTo>
                      <a:pt x="0" y="187392"/>
                      <a:pt x="185534" y="1027"/>
                      <a:pt x="415070" y="0"/>
                    </a:cubicBezTo>
                    <a:close/>
                  </a:path>
                </a:pathLst>
              </a:custGeom>
              <a:solidFill>
                <a:srgbClr val="E92E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47" name="Google Shape;247;p21"/>
            <p:cNvCxnSpPr/>
            <p:nvPr/>
          </p:nvCxnSpPr>
          <p:spPr>
            <a:xfrm>
              <a:off x="2246735" y="2194537"/>
              <a:ext cx="1206890" cy="0"/>
            </a:xfrm>
            <a:prstGeom prst="straightConnector1">
              <a:avLst/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" name="Google Shape;248;p21"/>
            <p:cNvCxnSpPr/>
            <p:nvPr/>
          </p:nvCxnSpPr>
          <p:spPr>
            <a:xfrm flipH="1" rot="10800000">
              <a:off x="1886269" y="2181119"/>
              <a:ext cx="413409" cy="635553"/>
            </a:xfrm>
            <a:prstGeom prst="straightConnector1">
              <a:avLst/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