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10287000" cx="18288000"/>
  <p:notesSz cx="6858000" cy="9144000"/>
  <p:embeddedFontLst>
    <p:embeddedFont>
      <p:font typeface="Lato"/>
      <p:regular r:id="rId28"/>
      <p:bold r:id="rId29"/>
      <p:italic r:id="rId30"/>
      <p:boldItalic r:id="rId31"/>
    </p:embeddedFont>
    <p:embeddedFont>
      <p:font typeface="Playfair Display Black"/>
      <p:bold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Lato-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boldItalic.fntdata"/><Relationship Id="rId30" Type="http://schemas.openxmlformats.org/officeDocument/2006/relationships/font" Target="fonts/Lato-italic.fntdata"/><Relationship Id="rId11" Type="http://schemas.openxmlformats.org/officeDocument/2006/relationships/slide" Target="slides/slide6.xml"/><Relationship Id="rId33" Type="http://schemas.openxmlformats.org/officeDocument/2006/relationships/font" Target="fonts/PlayfairDisplayBlack-boldItalic.fntdata"/><Relationship Id="rId10" Type="http://schemas.openxmlformats.org/officeDocument/2006/relationships/slide" Target="slides/slide5.xml"/><Relationship Id="rId32" Type="http://schemas.openxmlformats.org/officeDocument/2006/relationships/font" Target="fonts/PlayfairDisplayBlack-bold.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1.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0.jpg"/><Relationship Id="rId4" Type="http://schemas.openxmlformats.org/officeDocument/2006/relationships/image" Target="../media/image19.png"/><Relationship Id="rId5" Type="http://schemas.openxmlformats.org/officeDocument/2006/relationships/image" Target="../media/image3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0.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7.png"/><Relationship Id="rId4" Type="http://schemas.openxmlformats.org/officeDocument/2006/relationships/image" Target="../media/image27.jpg"/><Relationship Id="rId5" Type="http://schemas.openxmlformats.org/officeDocument/2006/relationships/image" Target="../media/image4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8.jpg"/><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7.png"/><Relationship Id="rId4" Type="http://schemas.openxmlformats.org/officeDocument/2006/relationships/image" Target="../media/image6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3.png"/><Relationship Id="rId4" Type="http://schemas.openxmlformats.org/officeDocument/2006/relationships/hyperlink" Target="https://quizizz.com/admin/quiz/5ef09802f148f6001bfb6e9c/jumbled-letters" TargetMode="External"/><Relationship Id="rId5"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2.jpg"/><Relationship Id="rId4" Type="http://schemas.openxmlformats.org/officeDocument/2006/relationships/image" Target="../media/image6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86.png"/></Relationships>
</file>

<file path=ppt/slides/_rels/slide21.xml.rels><?xml version="1.0" encoding="UTF-8" standalone="yes"?><Relationships xmlns="http://schemas.openxmlformats.org/package/2006/relationships"><Relationship Id="rId40" Type="http://schemas.openxmlformats.org/officeDocument/2006/relationships/image" Target="../media/image83.png"/><Relationship Id="rId20" Type="http://schemas.openxmlformats.org/officeDocument/2006/relationships/image" Target="../media/image51.png"/><Relationship Id="rId42" Type="http://schemas.openxmlformats.org/officeDocument/2006/relationships/image" Target="../media/image75.png"/><Relationship Id="rId41" Type="http://schemas.openxmlformats.org/officeDocument/2006/relationships/image" Target="../media/image85.png"/><Relationship Id="rId22" Type="http://schemas.openxmlformats.org/officeDocument/2006/relationships/image" Target="../media/image54.png"/><Relationship Id="rId44" Type="http://schemas.openxmlformats.org/officeDocument/2006/relationships/image" Target="../media/image76.png"/><Relationship Id="rId21" Type="http://schemas.openxmlformats.org/officeDocument/2006/relationships/image" Target="../media/image58.png"/><Relationship Id="rId43" Type="http://schemas.openxmlformats.org/officeDocument/2006/relationships/image" Target="../media/image78.png"/><Relationship Id="rId24" Type="http://schemas.openxmlformats.org/officeDocument/2006/relationships/image" Target="../media/image56.png"/><Relationship Id="rId46" Type="http://schemas.openxmlformats.org/officeDocument/2006/relationships/image" Target="../media/image84.png"/><Relationship Id="rId23" Type="http://schemas.openxmlformats.org/officeDocument/2006/relationships/image" Target="../media/image52.png"/><Relationship Id="rId45" Type="http://schemas.openxmlformats.org/officeDocument/2006/relationships/image" Target="../media/image79.png"/><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6.png"/><Relationship Id="rId4" Type="http://schemas.openxmlformats.org/officeDocument/2006/relationships/image" Target="../media/image34.png"/><Relationship Id="rId9" Type="http://schemas.openxmlformats.org/officeDocument/2006/relationships/image" Target="../media/image17.png"/><Relationship Id="rId26" Type="http://schemas.openxmlformats.org/officeDocument/2006/relationships/image" Target="../media/image60.png"/><Relationship Id="rId48" Type="http://schemas.openxmlformats.org/officeDocument/2006/relationships/image" Target="../media/image81.png"/><Relationship Id="rId25" Type="http://schemas.openxmlformats.org/officeDocument/2006/relationships/image" Target="../media/image59.png"/><Relationship Id="rId47" Type="http://schemas.openxmlformats.org/officeDocument/2006/relationships/image" Target="../media/image80.png"/><Relationship Id="rId28" Type="http://schemas.openxmlformats.org/officeDocument/2006/relationships/image" Target="../media/image16.png"/><Relationship Id="rId27" Type="http://schemas.openxmlformats.org/officeDocument/2006/relationships/image" Target="../media/image64.png"/><Relationship Id="rId5" Type="http://schemas.openxmlformats.org/officeDocument/2006/relationships/image" Target="../media/image38.png"/><Relationship Id="rId6" Type="http://schemas.openxmlformats.org/officeDocument/2006/relationships/image" Target="../media/image35.png"/><Relationship Id="rId29" Type="http://schemas.openxmlformats.org/officeDocument/2006/relationships/image" Target="../media/image66.png"/><Relationship Id="rId7" Type="http://schemas.openxmlformats.org/officeDocument/2006/relationships/image" Target="../media/image44.png"/><Relationship Id="rId8" Type="http://schemas.openxmlformats.org/officeDocument/2006/relationships/image" Target="../media/image39.png"/><Relationship Id="rId31" Type="http://schemas.openxmlformats.org/officeDocument/2006/relationships/image" Target="../media/image77.png"/><Relationship Id="rId30" Type="http://schemas.openxmlformats.org/officeDocument/2006/relationships/image" Target="../media/image14.png"/><Relationship Id="rId11" Type="http://schemas.openxmlformats.org/officeDocument/2006/relationships/image" Target="../media/image53.png"/><Relationship Id="rId33" Type="http://schemas.openxmlformats.org/officeDocument/2006/relationships/image" Target="../media/image68.png"/><Relationship Id="rId10" Type="http://schemas.openxmlformats.org/officeDocument/2006/relationships/image" Target="../media/image41.png"/><Relationship Id="rId32" Type="http://schemas.openxmlformats.org/officeDocument/2006/relationships/image" Target="../media/image70.png"/><Relationship Id="rId13" Type="http://schemas.openxmlformats.org/officeDocument/2006/relationships/image" Target="../media/image49.png"/><Relationship Id="rId35" Type="http://schemas.openxmlformats.org/officeDocument/2006/relationships/image" Target="../media/image73.png"/><Relationship Id="rId12" Type="http://schemas.openxmlformats.org/officeDocument/2006/relationships/image" Target="../media/image46.png"/><Relationship Id="rId34" Type="http://schemas.openxmlformats.org/officeDocument/2006/relationships/image" Target="../media/image69.png"/><Relationship Id="rId15" Type="http://schemas.openxmlformats.org/officeDocument/2006/relationships/image" Target="../media/image2.png"/><Relationship Id="rId37" Type="http://schemas.openxmlformats.org/officeDocument/2006/relationships/image" Target="../media/image71.png"/><Relationship Id="rId14" Type="http://schemas.openxmlformats.org/officeDocument/2006/relationships/image" Target="../media/image47.png"/><Relationship Id="rId36" Type="http://schemas.openxmlformats.org/officeDocument/2006/relationships/image" Target="../media/image82.png"/><Relationship Id="rId17" Type="http://schemas.openxmlformats.org/officeDocument/2006/relationships/image" Target="../media/image1.png"/><Relationship Id="rId39" Type="http://schemas.openxmlformats.org/officeDocument/2006/relationships/image" Target="../media/image72.png"/><Relationship Id="rId16" Type="http://schemas.openxmlformats.org/officeDocument/2006/relationships/image" Target="../media/image3.png"/><Relationship Id="rId38" Type="http://schemas.openxmlformats.org/officeDocument/2006/relationships/image" Target="../media/image74.png"/><Relationship Id="rId19" Type="http://schemas.openxmlformats.org/officeDocument/2006/relationships/image" Target="../media/image65.png"/><Relationship Id="rId18" Type="http://schemas.openxmlformats.org/officeDocument/2006/relationships/image" Target="../media/image6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88.png"/><Relationship Id="rId4" Type="http://schemas.openxmlformats.org/officeDocument/2006/relationships/image" Target="../media/image8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6.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jpg"/><Relationship Id="rId4" Type="http://schemas.openxmlformats.org/officeDocument/2006/relationships/image" Target="../media/image16.png"/><Relationship Id="rId5"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01A20"/>
        </a:solidFill>
      </p:bgPr>
    </p:bg>
    <p:spTree>
      <p:nvGrpSpPr>
        <p:cNvPr id="83" name="Shape 83"/>
        <p:cNvGrpSpPr/>
        <p:nvPr/>
      </p:nvGrpSpPr>
      <p:grpSpPr>
        <a:xfrm>
          <a:off x="0" y="0"/>
          <a:ext cx="0" cy="0"/>
          <a:chOff x="0" y="0"/>
          <a:chExt cx="0" cy="0"/>
        </a:xfrm>
      </p:grpSpPr>
      <p:pic>
        <p:nvPicPr>
          <p:cNvPr id="84" name="Google Shape;84;p13"/>
          <p:cNvPicPr preferRelativeResize="0"/>
          <p:nvPr/>
        </p:nvPicPr>
        <p:blipFill rotWithShape="1">
          <a:blip r:embed="rId3">
            <a:alphaModFix/>
          </a:blip>
          <a:srcRect b="77187" l="23542" r="22135" t="6689"/>
          <a:stretch/>
        </p:blipFill>
        <p:spPr>
          <a:xfrm>
            <a:off x="4305375" y="688150"/>
            <a:ext cx="9934099" cy="1658626"/>
          </a:xfrm>
          <a:prstGeom prst="rect">
            <a:avLst/>
          </a:prstGeom>
          <a:noFill/>
          <a:ln>
            <a:noFill/>
          </a:ln>
        </p:spPr>
      </p:pic>
      <p:sp>
        <p:nvSpPr>
          <p:cNvPr id="85" name="Google Shape;85;p13"/>
          <p:cNvSpPr txBox="1"/>
          <p:nvPr/>
        </p:nvSpPr>
        <p:spPr>
          <a:xfrm>
            <a:off x="2314092" y="2224447"/>
            <a:ext cx="13659817" cy="5091320"/>
          </a:xfrm>
          <a:prstGeom prst="rect">
            <a:avLst/>
          </a:prstGeom>
          <a:noFill/>
          <a:ln>
            <a:noFill/>
          </a:ln>
        </p:spPr>
        <p:txBody>
          <a:bodyPr anchorCtr="0" anchor="t" bIns="0" lIns="0" spcFirstLastPara="1" rIns="0" wrap="square" tIns="0">
            <a:spAutoFit/>
          </a:bodyPr>
          <a:lstStyle/>
          <a:p>
            <a:pPr indent="0" lvl="0" marL="0" marR="0" rtl="0" algn="ctr">
              <a:lnSpc>
                <a:spcPct val="111001"/>
              </a:lnSpc>
              <a:spcBef>
                <a:spcPts val="0"/>
              </a:spcBef>
              <a:spcAft>
                <a:spcPts val="0"/>
              </a:spcAft>
              <a:buNone/>
            </a:pPr>
            <a:r>
              <a:rPr b="0" i="0" lang="en-US" sz="17934" u="none" cap="none" strike="noStrike">
                <a:solidFill>
                  <a:srgbClr val="DFD3BA"/>
                </a:solidFill>
                <a:latin typeface="Playfair Display Black"/>
                <a:ea typeface="Playfair Display Black"/>
                <a:cs typeface="Playfair Display Black"/>
                <a:sym typeface="Playfair Display Black"/>
              </a:rPr>
              <a:t>Art History</a:t>
            </a:r>
            <a:endParaRPr/>
          </a:p>
          <a:p>
            <a:pPr indent="0" lvl="0" marL="0" marR="0" rtl="0" algn="ctr">
              <a:lnSpc>
                <a:spcPct val="111001"/>
              </a:lnSpc>
              <a:spcBef>
                <a:spcPts val="0"/>
              </a:spcBef>
              <a:spcAft>
                <a:spcPts val="0"/>
              </a:spcAft>
              <a:buNone/>
            </a:pPr>
            <a:r>
              <a:rPr b="0" i="0" lang="en-US" sz="17934" u="none" cap="none" strike="noStrike">
                <a:solidFill>
                  <a:srgbClr val="DFD3BA"/>
                </a:solidFill>
                <a:latin typeface="Playfair Display Black"/>
                <a:ea typeface="Playfair Display Black"/>
                <a:cs typeface="Playfair Display Black"/>
                <a:sym typeface="Playfair Display Black"/>
              </a:rPr>
              <a:t>Trivia Quiz</a:t>
            </a:r>
            <a:endParaRPr/>
          </a:p>
        </p:txBody>
      </p:sp>
      <p:grpSp>
        <p:nvGrpSpPr>
          <p:cNvPr id="86" name="Google Shape;86;p13"/>
          <p:cNvGrpSpPr/>
          <p:nvPr/>
        </p:nvGrpSpPr>
        <p:grpSpPr>
          <a:xfrm>
            <a:off x="6910183" y="7893075"/>
            <a:ext cx="4467633" cy="3086099"/>
            <a:chOff x="0" y="0"/>
            <a:chExt cx="5956844" cy="4114801"/>
          </a:xfrm>
        </p:grpSpPr>
        <p:grpSp>
          <p:nvGrpSpPr>
            <p:cNvPr id="87" name="Google Shape;87;p13"/>
            <p:cNvGrpSpPr/>
            <p:nvPr/>
          </p:nvGrpSpPr>
          <p:grpSpPr>
            <a:xfrm>
              <a:off x="0" y="0"/>
              <a:ext cx="5956844" cy="4114801"/>
              <a:chOff x="0" y="0"/>
              <a:chExt cx="1176661" cy="812800"/>
            </a:xfrm>
          </p:grpSpPr>
          <p:sp>
            <p:nvSpPr>
              <p:cNvPr id="88" name="Google Shape;88;p13"/>
              <p:cNvSpPr/>
              <p:nvPr/>
            </p:nvSpPr>
            <p:spPr>
              <a:xfrm>
                <a:off x="0" y="0"/>
                <a:ext cx="1176661" cy="282170"/>
              </a:xfrm>
              <a:custGeom>
                <a:rect b="b" l="l" r="r" t="t"/>
                <a:pathLst>
                  <a:path extrusionOk="0" h="282170" w="1176661">
                    <a:moveTo>
                      <a:pt x="88377" y="0"/>
                    </a:moveTo>
                    <a:lnTo>
                      <a:pt x="1088283" y="0"/>
                    </a:lnTo>
                    <a:cubicBezTo>
                      <a:pt x="1137093" y="0"/>
                      <a:pt x="1176661" y="39568"/>
                      <a:pt x="1176661" y="88377"/>
                    </a:cubicBezTo>
                    <a:lnTo>
                      <a:pt x="1176661" y="193793"/>
                    </a:lnTo>
                    <a:cubicBezTo>
                      <a:pt x="1176661" y="242602"/>
                      <a:pt x="1137093" y="282170"/>
                      <a:pt x="1088283" y="282170"/>
                    </a:cubicBezTo>
                    <a:lnTo>
                      <a:pt x="88377" y="282170"/>
                    </a:lnTo>
                    <a:cubicBezTo>
                      <a:pt x="39568" y="282170"/>
                      <a:pt x="0" y="242602"/>
                      <a:pt x="0" y="193793"/>
                    </a:cubicBezTo>
                    <a:lnTo>
                      <a:pt x="0" y="88377"/>
                    </a:lnTo>
                    <a:cubicBezTo>
                      <a:pt x="0" y="39568"/>
                      <a:pt x="39568" y="0"/>
                      <a:pt x="88377" y="0"/>
                    </a:cubicBezTo>
                    <a:close/>
                  </a:path>
                </a:pathLst>
              </a:custGeom>
              <a:solidFill>
                <a:srgbClr val="DFD3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0" y="66675"/>
                <a:ext cx="8128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165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0" name="Google Shape;90;p13"/>
            <p:cNvSpPr txBox="1"/>
            <p:nvPr/>
          </p:nvSpPr>
          <p:spPr>
            <a:xfrm>
              <a:off x="0" y="247518"/>
              <a:ext cx="5956844" cy="9239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500" u="none" cap="none" strike="noStrike">
                  <a:solidFill>
                    <a:srgbClr val="601A20"/>
                  </a:solidFill>
                  <a:latin typeface="Lato"/>
                  <a:ea typeface="Lato"/>
                  <a:cs typeface="Lato"/>
                  <a:sym typeface="Lato"/>
                </a:rPr>
                <a:t>START NOW!</a:t>
              </a:r>
              <a:endParaRPr/>
            </a:p>
          </p:txBody>
        </p:sp>
      </p:grpSp>
      <p:pic>
        <p:nvPicPr>
          <p:cNvPr id="91" name="Google Shape;91;p13"/>
          <p:cNvPicPr preferRelativeResize="0"/>
          <p:nvPr/>
        </p:nvPicPr>
        <p:blipFill rotWithShape="1">
          <a:blip r:embed="rId3">
            <a:alphaModFix/>
          </a:blip>
          <a:srcRect b="0" l="0" r="79545" t="0"/>
          <a:stretch/>
        </p:blipFill>
        <p:spPr>
          <a:xfrm>
            <a:off x="0" y="0"/>
            <a:ext cx="3740726" cy="10287000"/>
          </a:xfrm>
          <a:prstGeom prst="rect">
            <a:avLst/>
          </a:prstGeom>
          <a:noFill/>
          <a:ln>
            <a:noFill/>
          </a:ln>
        </p:spPr>
      </p:pic>
      <p:pic>
        <p:nvPicPr>
          <p:cNvPr id="92" name="Google Shape;92;p13"/>
          <p:cNvPicPr preferRelativeResize="0"/>
          <p:nvPr/>
        </p:nvPicPr>
        <p:blipFill rotWithShape="1">
          <a:blip r:embed="rId3">
            <a:alphaModFix/>
          </a:blip>
          <a:srcRect b="0" l="77861" r="-1113" t="0"/>
          <a:stretch/>
        </p:blipFill>
        <p:spPr>
          <a:xfrm>
            <a:off x="14239474" y="0"/>
            <a:ext cx="4252426" cy="1028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FD3BA"/>
        </a:solidFill>
      </p:bgPr>
    </p:bg>
    <p:spTree>
      <p:nvGrpSpPr>
        <p:cNvPr id="211" name="Shape 211"/>
        <p:cNvGrpSpPr/>
        <p:nvPr/>
      </p:nvGrpSpPr>
      <p:grpSpPr>
        <a:xfrm>
          <a:off x="0" y="0"/>
          <a:ext cx="0" cy="0"/>
          <a:chOff x="0" y="0"/>
          <a:chExt cx="0" cy="0"/>
        </a:xfrm>
      </p:grpSpPr>
      <p:pic>
        <p:nvPicPr>
          <p:cNvPr id="212" name="Google Shape;212;p22"/>
          <p:cNvPicPr preferRelativeResize="0"/>
          <p:nvPr/>
        </p:nvPicPr>
        <p:blipFill rotWithShape="1">
          <a:blip r:embed="rId3">
            <a:alphaModFix/>
          </a:blip>
          <a:srcRect b="49104" l="5696" r="78675" t="8940"/>
          <a:stretch/>
        </p:blipFill>
        <p:spPr>
          <a:xfrm>
            <a:off x="1041050" y="906900"/>
            <a:ext cx="2858198" cy="4316001"/>
          </a:xfrm>
          <a:prstGeom prst="rect">
            <a:avLst/>
          </a:prstGeom>
          <a:noFill/>
          <a:ln>
            <a:noFill/>
          </a:ln>
        </p:spPr>
      </p:pic>
      <p:pic>
        <p:nvPicPr>
          <p:cNvPr id="213" name="Google Shape;213;p22"/>
          <p:cNvPicPr preferRelativeResize="0"/>
          <p:nvPr/>
        </p:nvPicPr>
        <p:blipFill rotWithShape="1">
          <a:blip r:embed="rId3">
            <a:alphaModFix/>
          </a:blip>
          <a:srcRect b="40997" l="82107" r="0" t="9968"/>
          <a:stretch/>
        </p:blipFill>
        <p:spPr>
          <a:xfrm>
            <a:off x="15015850" y="1025675"/>
            <a:ext cx="3272150" cy="5044175"/>
          </a:xfrm>
          <a:prstGeom prst="rect">
            <a:avLst/>
          </a:prstGeom>
          <a:noFill/>
          <a:ln>
            <a:noFill/>
          </a:ln>
        </p:spPr>
      </p:pic>
      <p:sp>
        <p:nvSpPr>
          <p:cNvPr id="214" name="Google Shape;214;p22"/>
          <p:cNvSpPr txBox="1"/>
          <p:nvPr/>
        </p:nvSpPr>
        <p:spPr>
          <a:xfrm>
            <a:off x="3387770" y="4630174"/>
            <a:ext cx="11512460" cy="2704068"/>
          </a:xfrm>
          <a:prstGeom prst="rect">
            <a:avLst/>
          </a:prstGeom>
          <a:noFill/>
          <a:ln>
            <a:noFill/>
          </a:ln>
        </p:spPr>
        <p:txBody>
          <a:bodyPr anchorCtr="0" anchor="t" bIns="0" lIns="0" spcFirstLastPara="1" rIns="0" wrap="square" tIns="0">
            <a:spAutoFit/>
          </a:bodyPr>
          <a:lstStyle/>
          <a:p>
            <a:pPr indent="0" lvl="1" marL="0" marR="0" rtl="0" algn="ctr">
              <a:lnSpc>
                <a:spcPct val="160000"/>
              </a:lnSpc>
              <a:spcBef>
                <a:spcPts val="0"/>
              </a:spcBef>
              <a:spcAft>
                <a:spcPts val="0"/>
              </a:spcAft>
              <a:buNone/>
            </a:pPr>
            <a:r>
              <a:rPr b="0" i="0" lang="en-US" sz="3395" u="none" cap="none" strike="noStrike">
                <a:solidFill>
                  <a:srgbClr val="601A20"/>
                </a:solidFill>
                <a:latin typeface="Lato"/>
                <a:ea typeface="Lato"/>
                <a:cs typeface="Lato"/>
                <a:sym typeface="Lato"/>
              </a:rPr>
              <a:t>Guernica is Picasso's most powerful political statement, painted as an immediate reaction to the Nazi's devastating casual bombing practice on the Basque town of Guernica during the Spanish Civil War.</a:t>
            </a:r>
            <a:endParaRPr/>
          </a:p>
        </p:txBody>
      </p:sp>
      <p:sp>
        <p:nvSpPr>
          <p:cNvPr id="215" name="Google Shape;215;p22"/>
          <p:cNvSpPr/>
          <p:nvPr/>
        </p:nvSpPr>
        <p:spPr>
          <a:xfrm>
            <a:off x="4669572" y="926501"/>
            <a:ext cx="8948856" cy="1155216"/>
          </a:xfrm>
          <a:custGeom>
            <a:rect b="b" l="l" r="r" t="t"/>
            <a:pathLst>
              <a:path extrusionOk="0" h="1155216" w="8948856">
                <a:moveTo>
                  <a:pt x="0" y="0"/>
                </a:moveTo>
                <a:lnTo>
                  <a:pt x="8948856" y="0"/>
                </a:lnTo>
                <a:lnTo>
                  <a:pt x="8948856" y="1155216"/>
                </a:lnTo>
                <a:lnTo>
                  <a:pt x="0" y="1155216"/>
                </a:lnTo>
                <a:lnTo>
                  <a:pt x="0" y="0"/>
                </a:lnTo>
                <a:close/>
              </a:path>
            </a:pathLst>
          </a:custGeom>
          <a:blipFill rotWithShape="1">
            <a:blip r:embed="rId4">
              <a:alphaModFix/>
            </a:blip>
            <a:stretch>
              <a:fillRect b="0" l="0" r="0" t="0"/>
            </a:stretch>
          </a:blipFill>
          <a:ln>
            <a:noFill/>
          </a:ln>
        </p:spPr>
      </p:sp>
      <p:sp>
        <p:nvSpPr>
          <p:cNvPr id="216" name="Google Shape;216;p22"/>
          <p:cNvSpPr/>
          <p:nvPr/>
        </p:nvSpPr>
        <p:spPr>
          <a:xfrm>
            <a:off x="4669572" y="8205283"/>
            <a:ext cx="8948856" cy="1155216"/>
          </a:xfrm>
          <a:custGeom>
            <a:rect b="b" l="l" r="r" t="t"/>
            <a:pathLst>
              <a:path extrusionOk="0" h="1155216" w="8948856">
                <a:moveTo>
                  <a:pt x="0" y="0"/>
                </a:moveTo>
                <a:lnTo>
                  <a:pt x="8948856" y="0"/>
                </a:lnTo>
                <a:lnTo>
                  <a:pt x="8948856" y="1155216"/>
                </a:lnTo>
                <a:lnTo>
                  <a:pt x="0" y="1155216"/>
                </a:lnTo>
                <a:lnTo>
                  <a:pt x="0" y="0"/>
                </a:lnTo>
                <a:close/>
              </a:path>
            </a:pathLst>
          </a:custGeom>
          <a:blipFill rotWithShape="1">
            <a:blip r:embed="rId4">
              <a:alphaModFix/>
            </a:blip>
            <a:stretch>
              <a:fillRect b="0" l="0" r="0" t="0"/>
            </a:stretch>
          </a:blipFill>
          <a:ln>
            <a:noFill/>
          </a:ln>
        </p:spPr>
      </p:sp>
      <p:sp>
        <p:nvSpPr>
          <p:cNvPr id="217" name="Google Shape;217;p22"/>
          <p:cNvSpPr txBox="1"/>
          <p:nvPr/>
        </p:nvSpPr>
        <p:spPr>
          <a:xfrm>
            <a:off x="6930096" y="2646267"/>
            <a:ext cx="4427809" cy="1409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9300" u="none" cap="none" strike="noStrike">
                <a:solidFill>
                  <a:srgbClr val="601A20"/>
                </a:solidFill>
                <a:latin typeface="Playfair Display Black"/>
                <a:ea typeface="Playfair Display Black"/>
                <a:cs typeface="Playfair Display Black"/>
                <a:sym typeface="Playfair Display Black"/>
              </a:rPr>
              <a:t>True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FD3BA"/>
        </a:solidFill>
      </p:bgPr>
    </p:bg>
    <p:spTree>
      <p:nvGrpSpPr>
        <p:cNvPr id="221" name="Shape 221"/>
        <p:cNvGrpSpPr/>
        <p:nvPr/>
      </p:nvGrpSpPr>
      <p:grpSpPr>
        <a:xfrm>
          <a:off x="0" y="0"/>
          <a:ext cx="0" cy="0"/>
          <a:chOff x="0" y="0"/>
          <a:chExt cx="0" cy="0"/>
        </a:xfrm>
      </p:grpSpPr>
      <p:pic>
        <p:nvPicPr>
          <p:cNvPr id="222" name="Google Shape;222;p23"/>
          <p:cNvPicPr preferRelativeResize="0"/>
          <p:nvPr/>
        </p:nvPicPr>
        <p:blipFill rotWithShape="1">
          <a:blip r:embed="rId3">
            <a:alphaModFix/>
          </a:blip>
          <a:srcRect b="0" l="20205" r="20204" t="0"/>
          <a:stretch/>
        </p:blipFill>
        <p:spPr>
          <a:xfrm rot="-575617">
            <a:off x="-1278085" y="2562737"/>
            <a:ext cx="4613569" cy="5161525"/>
          </a:xfrm>
          <a:prstGeom prst="rect">
            <a:avLst/>
          </a:prstGeom>
          <a:noFill/>
          <a:ln>
            <a:noFill/>
          </a:ln>
        </p:spPr>
      </p:pic>
      <p:sp>
        <p:nvSpPr>
          <p:cNvPr id="223" name="Google Shape;223;p23"/>
          <p:cNvSpPr/>
          <p:nvPr/>
        </p:nvSpPr>
        <p:spPr>
          <a:xfrm>
            <a:off x="3301068" y="1345021"/>
            <a:ext cx="11685865" cy="594917"/>
          </a:xfrm>
          <a:custGeom>
            <a:rect b="b" l="l" r="r" t="t"/>
            <a:pathLst>
              <a:path extrusionOk="0" h="594917" w="11685865">
                <a:moveTo>
                  <a:pt x="0" y="0"/>
                </a:moveTo>
                <a:lnTo>
                  <a:pt x="11685864" y="0"/>
                </a:lnTo>
                <a:lnTo>
                  <a:pt x="11685864" y="594917"/>
                </a:lnTo>
                <a:lnTo>
                  <a:pt x="0" y="594917"/>
                </a:lnTo>
                <a:lnTo>
                  <a:pt x="0" y="0"/>
                </a:lnTo>
                <a:close/>
              </a:path>
            </a:pathLst>
          </a:custGeom>
          <a:blipFill rotWithShape="1">
            <a:blip r:embed="rId4">
              <a:alphaModFix/>
            </a:blip>
            <a:stretch>
              <a:fillRect b="0" l="0" r="0" t="0"/>
            </a:stretch>
          </a:blipFill>
          <a:ln>
            <a:noFill/>
          </a:ln>
        </p:spPr>
      </p:sp>
      <p:sp>
        <p:nvSpPr>
          <p:cNvPr id="224" name="Google Shape;224;p23"/>
          <p:cNvSpPr/>
          <p:nvPr/>
        </p:nvSpPr>
        <p:spPr>
          <a:xfrm>
            <a:off x="3301068" y="7734359"/>
            <a:ext cx="11685865" cy="594917"/>
          </a:xfrm>
          <a:custGeom>
            <a:rect b="b" l="l" r="r" t="t"/>
            <a:pathLst>
              <a:path extrusionOk="0" h="594917" w="11685865">
                <a:moveTo>
                  <a:pt x="0" y="0"/>
                </a:moveTo>
                <a:lnTo>
                  <a:pt x="11685864" y="0"/>
                </a:lnTo>
                <a:lnTo>
                  <a:pt x="11685864" y="594916"/>
                </a:lnTo>
                <a:lnTo>
                  <a:pt x="0" y="594916"/>
                </a:lnTo>
                <a:lnTo>
                  <a:pt x="0" y="0"/>
                </a:lnTo>
                <a:close/>
              </a:path>
            </a:pathLst>
          </a:custGeom>
          <a:blipFill rotWithShape="1">
            <a:blip r:embed="rId4">
              <a:alphaModFix/>
            </a:blip>
            <a:stretch>
              <a:fillRect b="0" l="0" r="0" t="0"/>
            </a:stretch>
          </a:blipFill>
          <a:ln>
            <a:noFill/>
          </a:ln>
        </p:spPr>
      </p:sp>
      <p:sp>
        <p:nvSpPr>
          <p:cNvPr id="225" name="Google Shape;225;p23"/>
          <p:cNvSpPr txBox="1"/>
          <p:nvPr/>
        </p:nvSpPr>
        <p:spPr>
          <a:xfrm>
            <a:off x="3875952" y="2183022"/>
            <a:ext cx="10536000" cy="52035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6899" u="none" cap="none" strike="noStrike">
                <a:solidFill>
                  <a:srgbClr val="601A20"/>
                </a:solidFill>
                <a:latin typeface="Playfair Display Black"/>
                <a:ea typeface="Playfair Display Black"/>
                <a:cs typeface="Playfair Display Black"/>
                <a:sym typeface="Playfair Display Black"/>
              </a:rPr>
              <a:t>“Every child is an artist. The problem is how to remain an artist once</a:t>
            </a:r>
            <a:endParaRPr/>
          </a:p>
          <a:p>
            <a:pPr indent="0" lvl="0" marL="0" marR="0" rtl="0" algn="ctr">
              <a:lnSpc>
                <a:spcPct val="130000"/>
              </a:lnSpc>
              <a:spcBef>
                <a:spcPts val="0"/>
              </a:spcBef>
              <a:spcAft>
                <a:spcPts val="0"/>
              </a:spcAft>
              <a:buNone/>
            </a:pPr>
            <a:r>
              <a:rPr b="0" i="0" lang="en-US" sz="6899" u="none" cap="none" strike="noStrike">
                <a:solidFill>
                  <a:srgbClr val="601A20"/>
                </a:solidFill>
                <a:latin typeface="Playfair Display Black"/>
                <a:ea typeface="Playfair Display Black"/>
                <a:cs typeface="Playfair Display Black"/>
                <a:sym typeface="Playfair Display Black"/>
              </a:rPr>
              <a:t>he grows up.”</a:t>
            </a:r>
            <a:endParaRPr/>
          </a:p>
        </p:txBody>
      </p:sp>
      <p:sp>
        <p:nvSpPr>
          <p:cNvPr id="226" name="Google Shape;226;p23"/>
          <p:cNvSpPr txBox="1"/>
          <p:nvPr/>
        </p:nvSpPr>
        <p:spPr>
          <a:xfrm>
            <a:off x="5274465" y="8510766"/>
            <a:ext cx="7739070" cy="646668"/>
          </a:xfrm>
          <a:prstGeom prst="rect">
            <a:avLst/>
          </a:prstGeom>
          <a:noFill/>
          <a:ln>
            <a:noFill/>
          </a:ln>
        </p:spPr>
        <p:txBody>
          <a:bodyPr anchorCtr="0" anchor="t" bIns="0" lIns="0" spcFirstLastPara="1" rIns="0" wrap="square" tIns="0">
            <a:spAutoFit/>
          </a:bodyPr>
          <a:lstStyle/>
          <a:p>
            <a:pPr indent="0" lvl="1" marL="0" marR="0" rtl="0" algn="ctr">
              <a:lnSpc>
                <a:spcPct val="160000"/>
              </a:lnSpc>
              <a:spcBef>
                <a:spcPts val="0"/>
              </a:spcBef>
              <a:spcAft>
                <a:spcPts val="0"/>
              </a:spcAft>
              <a:buNone/>
            </a:pPr>
            <a:r>
              <a:rPr b="0" i="0" lang="en-US" sz="3395" u="none" cap="none" strike="noStrike">
                <a:solidFill>
                  <a:srgbClr val="601A20"/>
                </a:solidFill>
                <a:latin typeface="Lato"/>
                <a:ea typeface="Lato"/>
                <a:cs typeface="Lato"/>
                <a:sym typeface="Lato"/>
              </a:rPr>
              <a:t>Pablo Picasso</a:t>
            </a:r>
            <a:endParaRPr/>
          </a:p>
        </p:txBody>
      </p:sp>
      <p:pic>
        <p:nvPicPr>
          <p:cNvPr id="227" name="Google Shape;227;p23"/>
          <p:cNvPicPr preferRelativeResize="0"/>
          <p:nvPr/>
        </p:nvPicPr>
        <p:blipFill rotWithShape="1">
          <a:blip r:embed="rId5">
            <a:alphaModFix/>
          </a:blip>
          <a:srcRect b="21523" l="76318" r="0" t="9089"/>
          <a:stretch/>
        </p:blipFill>
        <p:spPr>
          <a:xfrm>
            <a:off x="13957150" y="935175"/>
            <a:ext cx="4330848" cy="7137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01A20"/>
        </a:solidFill>
      </p:bgPr>
    </p:bg>
    <p:spTree>
      <p:nvGrpSpPr>
        <p:cNvPr id="231" name="Shape 231"/>
        <p:cNvGrpSpPr/>
        <p:nvPr/>
      </p:nvGrpSpPr>
      <p:grpSpPr>
        <a:xfrm>
          <a:off x="0" y="0"/>
          <a:ext cx="0" cy="0"/>
          <a:chOff x="0" y="0"/>
          <a:chExt cx="0" cy="0"/>
        </a:xfrm>
      </p:grpSpPr>
      <p:pic>
        <p:nvPicPr>
          <p:cNvPr id="232" name="Google Shape;232;p24"/>
          <p:cNvPicPr preferRelativeResize="0"/>
          <p:nvPr/>
        </p:nvPicPr>
        <p:blipFill rotWithShape="1">
          <a:blip r:embed="rId3">
            <a:alphaModFix/>
          </a:blip>
          <a:srcRect b="0" l="74730" r="7084" t="64151"/>
          <a:stretch/>
        </p:blipFill>
        <p:spPr>
          <a:xfrm>
            <a:off x="13666600" y="6599200"/>
            <a:ext cx="3325474" cy="3687800"/>
          </a:xfrm>
          <a:prstGeom prst="rect">
            <a:avLst/>
          </a:prstGeom>
          <a:noFill/>
          <a:ln>
            <a:noFill/>
          </a:ln>
        </p:spPr>
      </p:pic>
      <p:grpSp>
        <p:nvGrpSpPr>
          <p:cNvPr id="233" name="Google Shape;233;p24"/>
          <p:cNvGrpSpPr/>
          <p:nvPr/>
        </p:nvGrpSpPr>
        <p:grpSpPr>
          <a:xfrm>
            <a:off x="7894760" y="2491138"/>
            <a:ext cx="3086101" cy="3086099"/>
            <a:chOff x="0" y="0"/>
            <a:chExt cx="812800" cy="812800"/>
          </a:xfrm>
        </p:grpSpPr>
        <p:sp>
          <p:nvSpPr>
            <p:cNvPr id="234" name="Google Shape;234;p24"/>
            <p:cNvSpPr/>
            <p:nvPr/>
          </p:nvSpPr>
          <p:spPr>
            <a:xfrm>
              <a:off x="0" y="0"/>
              <a:ext cx="658036" cy="282170"/>
            </a:xfrm>
            <a:custGeom>
              <a:rect b="b" l="l" r="r" t="t"/>
              <a:pathLst>
                <a:path extrusionOk="0" h="282170" w="658036">
                  <a:moveTo>
                    <a:pt x="141085" y="0"/>
                  </a:moveTo>
                  <a:lnTo>
                    <a:pt x="516951" y="0"/>
                  </a:lnTo>
                  <a:cubicBezTo>
                    <a:pt x="594870" y="0"/>
                    <a:pt x="658036" y="63166"/>
                    <a:pt x="658036" y="141085"/>
                  </a:cubicBezTo>
                  <a:lnTo>
                    <a:pt x="658036" y="141085"/>
                  </a:lnTo>
                  <a:cubicBezTo>
                    <a:pt x="658036" y="219004"/>
                    <a:pt x="594870" y="282170"/>
                    <a:pt x="516951" y="282170"/>
                  </a:cubicBezTo>
                  <a:lnTo>
                    <a:pt x="141085" y="282170"/>
                  </a:lnTo>
                  <a:cubicBezTo>
                    <a:pt x="63166" y="282170"/>
                    <a:pt x="0" y="219004"/>
                    <a:pt x="0" y="141085"/>
                  </a:cubicBezTo>
                  <a:lnTo>
                    <a:pt x="0" y="141085"/>
                  </a:lnTo>
                  <a:cubicBezTo>
                    <a:pt x="0" y="63166"/>
                    <a:pt x="63166" y="0"/>
                    <a:pt x="141085" y="0"/>
                  </a:cubicBezTo>
                  <a:close/>
                </a:path>
              </a:pathLst>
            </a:custGeom>
            <a:solidFill>
              <a:srgbClr val="DFD3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4"/>
            <p:cNvSpPr txBox="1"/>
            <p:nvPr/>
          </p:nvSpPr>
          <p:spPr>
            <a:xfrm>
              <a:off x="0" y="66675"/>
              <a:ext cx="8128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165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6" name="Google Shape;236;p24"/>
          <p:cNvSpPr txBox="1"/>
          <p:nvPr/>
        </p:nvSpPr>
        <p:spPr>
          <a:xfrm>
            <a:off x="1028700" y="3909145"/>
            <a:ext cx="16230600" cy="1409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9300" u="none" cap="none" strike="noStrike">
                <a:solidFill>
                  <a:srgbClr val="DFD3BA"/>
                </a:solidFill>
                <a:latin typeface="Playfair Display Black"/>
                <a:ea typeface="Playfair Display Black"/>
                <a:cs typeface="Playfair Display Black"/>
                <a:sym typeface="Playfair Display Black"/>
              </a:rPr>
              <a:t>Multiple Choices</a:t>
            </a:r>
            <a:endParaRPr/>
          </a:p>
        </p:txBody>
      </p:sp>
      <p:sp>
        <p:nvSpPr>
          <p:cNvPr id="237" name="Google Shape;237;p24"/>
          <p:cNvSpPr/>
          <p:nvPr/>
        </p:nvSpPr>
        <p:spPr>
          <a:xfrm>
            <a:off x="476250" y="476250"/>
            <a:ext cx="4084874" cy="4114800"/>
          </a:xfrm>
          <a:custGeom>
            <a:rect b="b" l="l" r="r" t="t"/>
            <a:pathLst>
              <a:path extrusionOk="0" h="4114800" w="4084874">
                <a:moveTo>
                  <a:pt x="0" y="0"/>
                </a:moveTo>
                <a:lnTo>
                  <a:pt x="4084874" y="0"/>
                </a:lnTo>
                <a:lnTo>
                  <a:pt x="4084874" y="4114800"/>
                </a:lnTo>
                <a:lnTo>
                  <a:pt x="0" y="4114800"/>
                </a:lnTo>
                <a:lnTo>
                  <a:pt x="0" y="0"/>
                </a:lnTo>
                <a:close/>
              </a:path>
            </a:pathLst>
          </a:custGeom>
          <a:blipFill rotWithShape="1">
            <a:blip r:embed="rId4">
              <a:alphaModFix/>
            </a:blip>
            <a:stretch>
              <a:fillRect b="0" l="0" r="0" t="0"/>
            </a:stretch>
          </a:blipFill>
          <a:ln>
            <a:noFill/>
          </a:ln>
        </p:spPr>
      </p:sp>
      <p:sp>
        <p:nvSpPr>
          <p:cNvPr id="238" name="Google Shape;238;p24"/>
          <p:cNvSpPr txBox="1"/>
          <p:nvPr/>
        </p:nvSpPr>
        <p:spPr>
          <a:xfrm>
            <a:off x="4803814" y="6007683"/>
            <a:ext cx="8680372" cy="944880"/>
          </a:xfrm>
          <a:prstGeom prst="rect">
            <a:avLst/>
          </a:prstGeom>
          <a:noFill/>
          <a:ln>
            <a:noFill/>
          </a:ln>
        </p:spPr>
        <p:txBody>
          <a:bodyPr anchorCtr="0" anchor="t" bIns="0" lIns="0" spcFirstLastPara="1" rIns="0" wrap="square" tIns="0">
            <a:spAutoFit/>
          </a:bodyPr>
          <a:lstStyle/>
          <a:p>
            <a:pPr indent="0" lvl="1" marL="0" marR="0" rtl="0" algn="ctr">
              <a:lnSpc>
                <a:spcPct val="160025"/>
              </a:lnSpc>
              <a:spcBef>
                <a:spcPts val="0"/>
              </a:spcBef>
              <a:spcAft>
                <a:spcPts val="0"/>
              </a:spcAft>
              <a:buNone/>
            </a:pPr>
            <a:r>
              <a:rPr b="0" i="0" lang="en-US" sz="2399" u="none" cap="none" strike="noStrike">
                <a:solidFill>
                  <a:srgbClr val="DFD3BA"/>
                </a:solidFill>
                <a:latin typeface="Lato"/>
                <a:ea typeface="Lato"/>
                <a:cs typeface="Lato"/>
                <a:sym typeface="Lato"/>
              </a:rPr>
              <a:t>There will be a question and a set of options.</a:t>
            </a:r>
            <a:endParaRPr/>
          </a:p>
          <a:p>
            <a:pPr indent="0" lvl="1" marL="0" marR="0" rtl="0" algn="ctr">
              <a:lnSpc>
                <a:spcPct val="160025"/>
              </a:lnSpc>
              <a:spcBef>
                <a:spcPts val="0"/>
              </a:spcBef>
              <a:spcAft>
                <a:spcPts val="0"/>
              </a:spcAft>
              <a:buNone/>
            </a:pPr>
            <a:r>
              <a:rPr b="0" i="0" lang="en-US" sz="2399" u="none" cap="none" strike="noStrike">
                <a:solidFill>
                  <a:srgbClr val="DFD3BA"/>
                </a:solidFill>
                <a:latin typeface="Lato"/>
                <a:ea typeface="Lato"/>
                <a:cs typeface="Lato"/>
                <a:sym typeface="Lato"/>
              </a:rPr>
              <a:t>Choose the best option for each question.</a:t>
            </a:r>
            <a:endParaRPr/>
          </a:p>
        </p:txBody>
      </p:sp>
      <p:sp>
        <p:nvSpPr>
          <p:cNvPr id="239" name="Google Shape;239;p24"/>
          <p:cNvSpPr txBox="1"/>
          <p:nvPr/>
        </p:nvSpPr>
        <p:spPr>
          <a:xfrm>
            <a:off x="8184103" y="2486380"/>
            <a:ext cx="1919793" cy="880854"/>
          </a:xfrm>
          <a:prstGeom prst="rect">
            <a:avLst/>
          </a:prstGeom>
          <a:noFill/>
          <a:ln>
            <a:noFill/>
          </a:ln>
        </p:spPr>
        <p:txBody>
          <a:bodyPr anchorCtr="0" anchor="t" bIns="0" lIns="0" spcFirstLastPara="1" rIns="0" wrap="square" tIns="0">
            <a:spAutoFit/>
          </a:bodyPr>
          <a:lstStyle/>
          <a:p>
            <a:pPr indent="0" lvl="1" marL="0" marR="0" rtl="0" algn="ctr">
              <a:lnSpc>
                <a:spcPct val="160017"/>
              </a:lnSpc>
              <a:spcBef>
                <a:spcPts val="0"/>
              </a:spcBef>
              <a:spcAft>
                <a:spcPts val="0"/>
              </a:spcAft>
              <a:buNone/>
            </a:pPr>
            <a:r>
              <a:rPr b="1" i="0" lang="en-US" sz="4597" u="none" cap="none" strike="noStrike">
                <a:solidFill>
                  <a:srgbClr val="601A20"/>
                </a:solidFill>
                <a:latin typeface="Lato"/>
                <a:ea typeface="Lato"/>
                <a:cs typeface="Lato"/>
                <a:sym typeface="Lato"/>
              </a:rPr>
              <a:t>Part 2</a:t>
            </a:r>
            <a:endParaRPr/>
          </a:p>
        </p:txBody>
      </p:sp>
      <p:pic>
        <p:nvPicPr>
          <p:cNvPr id="240" name="Google Shape;240;p24"/>
          <p:cNvPicPr preferRelativeResize="0"/>
          <p:nvPr/>
        </p:nvPicPr>
        <p:blipFill rotWithShape="1">
          <a:blip r:embed="rId3">
            <a:alphaModFix/>
          </a:blip>
          <a:srcRect b="0" l="0" r="77993" t="0"/>
          <a:stretch/>
        </p:blipFill>
        <p:spPr>
          <a:xfrm>
            <a:off x="75" y="0"/>
            <a:ext cx="4024474" cy="10287000"/>
          </a:xfrm>
          <a:prstGeom prst="rect">
            <a:avLst/>
          </a:prstGeom>
          <a:noFill/>
          <a:ln>
            <a:noFill/>
          </a:ln>
        </p:spPr>
      </p:pic>
      <p:sp>
        <p:nvSpPr>
          <p:cNvPr id="241" name="Google Shape;241;p24"/>
          <p:cNvSpPr/>
          <p:nvPr/>
        </p:nvSpPr>
        <p:spPr>
          <a:xfrm flipH="1">
            <a:off x="13726990" y="476250"/>
            <a:ext cx="4084874" cy="4114800"/>
          </a:xfrm>
          <a:custGeom>
            <a:rect b="b" l="l" r="r" t="t"/>
            <a:pathLst>
              <a:path extrusionOk="0" h="4114800" w="4084874">
                <a:moveTo>
                  <a:pt x="4084875" y="0"/>
                </a:moveTo>
                <a:lnTo>
                  <a:pt x="0" y="0"/>
                </a:lnTo>
                <a:lnTo>
                  <a:pt x="0" y="4114800"/>
                </a:lnTo>
                <a:lnTo>
                  <a:pt x="4084875" y="4114800"/>
                </a:lnTo>
                <a:lnTo>
                  <a:pt x="4084875" y="0"/>
                </a:lnTo>
                <a:close/>
              </a:path>
            </a:pathLst>
          </a:custGeom>
          <a:blipFill rotWithShape="1">
            <a:blip r:embed="rId4">
              <a:alphaModFix/>
            </a:blip>
            <a:stretch>
              <a:fillRect b="0" l="0" r="0" t="0"/>
            </a:stretch>
          </a:blipFill>
          <a:ln>
            <a:noFill/>
          </a:ln>
        </p:spPr>
      </p:sp>
      <p:pic>
        <p:nvPicPr>
          <p:cNvPr id="242" name="Google Shape;242;p24"/>
          <p:cNvPicPr preferRelativeResize="0"/>
          <p:nvPr/>
        </p:nvPicPr>
        <p:blipFill rotWithShape="1">
          <a:blip r:embed="rId3">
            <a:alphaModFix/>
          </a:blip>
          <a:srcRect b="50000" l="74730" r="2932" t="12178"/>
          <a:stretch/>
        </p:blipFill>
        <p:spPr>
          <a:xfrm>
            <a:off x="13666600" y="1252800"/>
            <a:ext cx="4084877" cy="3890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FD3BA"/>
        </a:solidFill>
      </p:bgPr>
    </p:bg>
    <p:spTree>
      <p:nvGrpSpPr>
        <p:cNvPr id="246" name="Shape 246"/>
        <p:cNvGrpSpPr/>
        <p:nvPr/>
      </p:nvGrpSpPr>
      <p:grpSpPr>
        <a:xfrm>
          <a:off x="0" y="0"/>
          <a:ext cx="0" cy="0"/>
          <a:chOff x="0" y="0"/>
          <a:chExt cx="0" cy="0"/>
        </a:xfrm>
      </p:grpSpPr>
      <p:grpSp>
        <p:nvGrpSpPr>
          <p:cNvPr id="247" name="Google Shape;247;p25"/>
          <p:cNvGrpSpPr/>
          <p:nvPr/>
        </p:nvGrpSpPr>
        <p:grpSpPr>
          <a:xfrm>
            <a:off x="1028700" y="1019473"/>
            <a:ext cx="16230600" cy="7886402"/>
            <a:chOff x="0" y="-95250"/>
            <a:chExt cx="4274726" cy="2077077"/>
          </a:xfrm>
        </p:grpSpPr>
        <p:sp>
          <p:nvSpPr>
            <p:cNvPr id="248" name="Google Shape;248;p25"/>
            <p:cNvSpPr/>
            <p:nvPr/>
          </p:nvSpPr>
          <p:spPr>
            <a:xfrm>
              <a:off x="0" y="0"/>
              <a:ext cx="4274726" cy="1981827"/>
            </a:xfrm>
            <a:custGeom>
              <a:rect b="b" l="l" r="r" t="t"/>
              <a:pathLst>
                <a:path extrusionOk="0" h="1981827" w="4274726">
                  <a:moveTo>
                    <a:pt x="24327" y="0"/>
                  </a:moveTo>
                  <a:lnTo>
                    <a:pt x="4250399" y="0"/>
                  </a:lnTo>
                  <a:cubicBezTo>
                    <a:pt x="4263834" y="0"/>
                    <a:pt x="4274726" y="10891"/>
                    <a:pt x="4274726" y="24327"/>
                  </a:cubicBezTo>
                  <a:lnTo>
                    <a:pt x="4274726" y="1957500"/>
                  </a:lnTo>
                  <a:cubicBezTo>
                    <a:pt x="4274726" y="1970936"/>
                    <a:pt x="4263834" y="1981827"/>
                    <a:pt x="4250399" y="1981827"/>
                  </a:cubicBezTo>
                  <a:lnTo>
                    <a:pt x="24327" y="1981827"/>
                  </a:lnTo>
                  <a:cubicBezTo>
                    <a:pt x="10891" y="1981827"/>
                    <a:pt x="0" y="1970936"/>
                    <a:pt x="0" y="1957500"/>
                  </a:cubicBezTo>
                  <a:lnTo>
                    <a:pt x="0" y="24327"/>
                  </a:lnTo>
                  <a:cubicBezTo>
                    <a:pt x="0" y="10891"/>
                    <a:pt x="10891" y="0"/>
                    <a:pt x="24327" y="0"/>
                  </a:cubicBezTo>
                  <a:close/>
                </a:path>
              </a:pathLst>
            </a:custGeom>
            <a:solidFill>
              <a:srgbClr val="000000">
                <a:alpha val="0"/>
              </a:srgbClr>
            </a:solidFill>
            <a:ln cap="flat" cmpd="sng" w="38100">
              <a:solidFill>
                <a:srgbClr val="601A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5"/>
            <p:cNvSpPr txBox="1"/>
            <p:nvPr/>
          </p:nvSpPr>
          <p:spPr>
            <a:xfrm>
              <a:off x="0" y="-95250"/>
              <a:ext cx="812800" cy="908050"/>
            </a:xfrm>
            <a:prstGeom prst="rect">
              <a:avLst/>
            </a:prstGeom>
            <a:noFill/>
            <a:ln>
              <a:noFill/>
            </a:ln>
          </p:spPr>
          <p:txBody>
            <a:bodyPr anchorCtr="0" anchor="ctr" bIns="50800" lIns="50800" spcFirstLastPara="1" rIns="50800" wrap="square" tIns="50800">
              <a:noAutofit/>
            </a:bodyPr>
            <a:lstStyle/>
            <a:p>
              <a:pPr indent="0" lvl="0" marL="0" marR="0" rtl="0" algn="ctr">
                <a:lnSpc>
                  <a:spcPct val="19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0" name="Google Shape;250;p25"/>
          <p:cNvGrpSpPr/>
          <p:nvPr/>
        </p:nvGrpSpPr>
        <p:grpSpPr>
          <a:xfrm>
            <a:off x="5448621" y="261042"/>
            <a:ext cx="7390758" cy="3447751"/>
            <a:chOff x="0" y="-95250"/>
            <a:chExt cx="1946537" cy="908050"/>
          </a:xfrm>
        </p:grpSpPr>
        <p:sp>
          <p:nvSpPr>
            <p:cNvPr id="251" name="Google Shape;251;p25"/>
            <p:cNvSpPr/>
            <p:nvPr/>
          </p:nvSpPr>
          <p:spPr>
            <a:xfrm>
              <a:off x="0" y="0"/>
              <a:ext cx="1946537" cy="449676"/>
            </a:xfrm>
            <a:custGeom>
              <a:rect b="b" l="l" r="r" t="t"/>
              <a:pathLst>
                <a:path extrusionOk="0" h="449676" w="1946537">
                  <a:moveTo>
                    <a:pt x="0" y="0"/>
                  </a:moveTo>
                  <a:lnTo>
                    <a:pt x="1946537" y="0"/>
                  </a:lnTo>
                  <a:lnTo>
                    <a:pt x="1946537" y="449676"/>
                  </a:lnTo>
                  <a:lnTo>
                    <a:pt x="0" y="449676"/>
                  </a:lnTo>
                  <a:close/>
                </a:path>
              </a:pathLst>
            </a:custGeom>
            <a:solidFill>
              <a:srgbClr val="DFD3BA"/>
            </a:solidFill>
            <a:ln>
              <a:noFill/>
            </a:ln>
          </p:spPr>
        </p:sp>
        <p:sp>
          <p:nvSpPr>
            <p:cNvPr id="252" name="Google Shape;252;p25"/>
            <p:cNvSpPr txBox="1"/>
            <p:nvPr/>
          </p:nvSpPr>
          <p:spPr>
            <a:xfrm>
              <a:off x="0" y="-95250"/>
              <a:ext cx="812800" cy="908050"/>
            </a:xfrm>
            <a:prstGeom prst="rect">
              <a:avLst/>
            </a:prstGeom>
            <a:noFill/>
            <a:ln>
              <a:noFill/>
            </a:ln>
          </p:spPr>
          <p:txBody>
            <a:bodyPr anchorCtr="0" anchor="ctr" bIns="50800" lIns="50800" spcFirstLastPara="1" rIns="50800" wrap="square" tIns="50800">
              <a:noAutofit/>
            </a:bodyPr>
            <a:lstStyle/>
            <a:p>
              <a:pPr indent="0" lvl="0" marL="0" marR="0" rtl="0" algn="ctr">
                <a:lnSpc>
                  <a:spcPct val="19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3" name="Google Shape;253;p25"/>
          <p:cNvSpPr txBox="1"/>
          <p:nvPr/>
        </p:nvSpPr>
        <p:spPr>
          <a:xfrm>
            <a:off x="5785157" y="622694"/>
            <a:ext cx="6717687" cy="1409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9300" u="none" cap="none" strike="noStrike">
                <a:solidFill>
                  <a:srgbClr val="601A20"/>
                </a:solidFill>
                <a:latin typeface="Playfair Display Black"/>
                <a:ea typeface="Playfair Display Black"/>
                <a:cs typeface="Playfair Display Black"/>
                <a:sym typeface="Playfair Display Black"/>
              </a:rPr>
              <a:t>Question 1</a:t>
            </a:r>
            <a:endParaRPr/>
          </a:p>
        </p:txBody>
      </p:sp>
      <p:sp>
        <p:nvSpPr>
          <p:cNvPr id="254" name="Google Shape;254;p25"/>
          <p:cNvSpPr txBox="1"/>
          <p:nvPr/>
        </p:nvSpPr>
        <p:spPr>
          <a:xfrm>
            <a:off x="6674018" y="4979265"/>
            <a:ext cx="4939964" cy="2018268"/>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3395" u="none" cap="none" strike="noStrike">
                <a:solidFill>
                  <a:srgbClr val="601A20"/>
                </a:solidFill>
                <a:latin typeface="Lato"/>
                <a:ea typeface="Lato"/>
                <a:cs typeface="Lato"/>
                <a:sym typeface="Lato"/>
              </a:rPr>
              <a:t>A. The Statue of Liberty</a:t>
            </a:r>
            <a:endParaRPr/>
          </a:p>
          <a:p>
            <a:pPr indent="0" lvl="0" marL="0" marR="0" rtl="0" algn="l">
              <a:lnSpc>
                <a:spcPct val="160000"/>
              </a:lnSpc>
              <a:spcBef>
                <a:spcPts val="0"/>
              </a:spcBef>
              <a:spcAft>
                <a:spcPts val="0"/>
              </a:spcAft>
              <a:buNone/>
            </a:pPr>
            <a:r>
              <a:rPr b="0" i="0" lang="en-US" sz="3395" u="none" cap="none" strike="noStrike">
                <a:solidFill>
                  <a:srgbClr val="601A20"/>
                </a:solidFill>
                <a:latin typeface="Lato"/>
                <a:ea typeface="Lato"/>
                <a:cs typeface="Lato"/>
                <a:sym typeface="Lato"/>
              </a:rPr>
              <a:t>B. David</a:t>
            </a:r>
            <a:endParaRPr/>
          </a:p>
          <a:p>
            <a:pPr indent="0" lvl="1" marL="0" marR="0" rtl="0" algn="l">
              <a:lnSpc>
                <a:spcPct val="160000"/>
              </a:lnSpc>
              <a:spcBef>
                <a:spcPts val="0"/>
              </a:spcBef>
              <a:spcAft>
                <a:spcPts val="0"/>
              </a:spcAft>
              <a:buNone/>
            </a:pPr>
            <a:r>
              <a:rPr b="0" i="0" lang="en-US" sz="3395" u="none" cap="none" strike="noStrike">
                <a:solidFill>
                  <a:srgbClr val="601A20"/>
                </a:solidFill>
                <a:latin typeface="Lato"/>
                <a:ea typeface="Lato"/>
                <a:cs typeface="Lato"/>
                <a:sym typeface="Lato"/>
              </a:rPr>
              <a:t>C. The Thinker</a:t>
            </a:r>
            <a:endParaRPr/>
          </a:p>
        </p:txBody>
      </p:sp>
      <p:sp>
        <p:nvSpPr>
          <p:cNvPr id="255" name="Google Shape;255;p25"/>
          <p:cNvSpPr txBox="1"/>
          <p:nvPr/>
        </p:nvSpPr>
        <p:spPr>
          <a:xfrm>
            <a:off x="4255741" y="2768671"/>
            <a:ext cx="9776518" cy="1628349"/>
          </a:xfrm>
          <a:prstGeom prst="rect">
            <a:avLst/>
          </a:prstGeom>
          <a:noFill/>
          <a:ln>
            <a:noFill/>
          </a:ln>
        </p:spPr>
        <p:txBody>
          <a:bodyPr anchorCtr="0" anchor="t" bIns="0" lIns="0" spcFirstLastPara="1" rIns="0" wrap="square" tIns="0">
            <a:spAutoFit/>
          </a:bodyPr>
          <a:lstStyle/>
          <a:p>
            <a:pPr indent="0" lvl="1" marL="0" marR="0" rtl="0" algn="ctr">
              <a:lnSpc>
                <a:spcPct val="154994"/>
              </a:lnSpc>
              <a:spcBef>
                <a:spcPts val="0"/>
              </a:spcBef>
              <a:spcAft>
                <a:spcPts val="0"/>
              </a:spcAft>
              <a:buNone/>
            </a:pPr>
            <a:r>
              <a:rPr b="0" i="0" lang="en-US" sz="4295" u="none" cap="none" strike="noStrike">
                <a:solidFill>
                  <a:srgbClr val="601A20"/>
                </a:solidFill>
                <a:latin typeface="Lato"/>
                <a:ea typeface="Lato"/>
                <a:cs typeface="Lato"/>
                <a:sym typeface="Lato"/>
              </a:rPr>
              <a:t>What is the name of the famous sculpture by Michelangelo?</a:t>
            </a:r>
            <a:endParaRPr/>
          </a:p>
        </p:txBody>
      </p:sp>
      <p:pic>
        <p:nvPicPr>
          <p:cNvPr id="256" name="Google Shape;256;p25"/>
          <p:cNvPicPr preferRelativeResize="0"/>
          <p:nvPr/>
        </p:nvPicPr>
        <p:blipFill rotWithShape="1">
          <a:blip r:embed="rId3">
            <a:alphaModFix/>
          </a:blip>
          <a:srcRect b="26072" l="0" r="82054" t="38078"/>
          <a:stretch/>
        </p:blipFill>
        <p:spPr>
          <a:xfrm>
            <a:off x="0" y="3917174"/>
            <a:ext cx="3281952" cy="3687800"/>
          </a:xfrm>
          <a:prstGeom prst="rect">
            <a:avLst/>
          </a:prstGeom>
          <a:noFill/>
          <a:ln>
            <a:noFill/>
          </a:ln>
        </p:spPr>
      </p:pic>
      <p:pic>
        <p:nvPicPr>
          <p:cNvPr id="257" name="Google Shape;257;p25"/>
          <p:cNvPicPr preferRelativeResize="0"/>
          <p:nvPr/>
        </p:nvPicPr>
        <p:blipFill rotWithShape="1">
          <a:blip r:embed="rId3">
            <a:alphaModFix/>
          </a:blip>
          <a:srcRect b="4803" l="73925" r="0" t="38079"/>
          <a:stretch/>
        </p:blipFill>
        <p:spPr>
          <a:xfrm>
            <a:off x="13519575" y="3917175"/>
            <a:ext cx="4768426" cy="5875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FD3BA"/>
        </a:solidFill>
      </p:bgPr>
    </p:bg>
    <p:spTree>
      <p:nvGrpSpPr>
        <p:cNvPr id="261" name="Shape 261"/>
        <p:cNvGrpSpPr/>
        <p:nvPr/>
      </p:nvGrpSpPr>
      <p:grpSpPr>
        <a:xfrm>
          <a:off x="0" y="0"/>
          <a:ext cx="0" cy="0"/>
          <a:chOff x="0" y="0"/>
          <a:chExt cx="0" cy="0"/>
        </a:xfrm>
      </p:grpSpPr>
      <p:sp>
        <p:nvSpPr>
          <p:cNvPr id="262" name="Google Shape;262;p26"/>
          <p:cNvSpPr txBox="1"/>
          <p:nvPr/>
        </p:nvSpPr>
        <p:spPr>
          <a:xfrm>
            <a:off x="4849715" y="4898451"/>
            <a:ext cx="8588569" cy="2018268"/>
          </a:xfrm>
          <a:prstGeom prst="rect">
            <a:avLst/>
          </a:prstGeom>
          <a:noFill/>
          <a:ln>
            <a:noFill/>
          </a:ln>
        </p:spPr>
        <p:txBody>
          <a:bodyPr anchorCtr="0" anchor="t" bIns="0" lIns="0" spcFirstLastPara="1" rIns="0" wrap="square" tIns="0">
            <a:spAutoFit/>
          </a:bodyPr>
          <a:lstStyle/>
          <a:p>
            <a:pPr indent="0" lvl="1" marL="0" marR="0" rtl="0" algn="ctr">
              <a:lnSpc>
                <a:spcPct val="160000"/>
              </a:lnSpc>
              <a:spcBef>
                <a:spcPts val="0"/>
              </a:spcBef>
              <a:spcAft>
                <a:spcPts val="0"/>
              </a:spcAft>
              <a:buNone/>
            </a:pPr>
            <a:r>
              <a:rPr b="0" i="0" lang="en-US" sz="3395" u="none" cap="none" strike="noStrike">
                <a:solidFill>
                  <a:srgbClr val="601A20"/>
                </a:solidFill>
                <a:latin typeface="Lato"/>
                <a:ea typeface="Lato"/>
                <a:cs typeface="Lato"/>
                <a:sym typeface="Lato"/>
              </a:rPr>
              <a:t>David is a famous sculpture by Michelangelo that depicts the biblical hero David before his battle with Goliath</a:t>
            </a:r>
            <a:endParaRPr/>
          </a:p>
        </p:txBody>
      </p:sp>
      <p:sp>
        <p:nvSpPr>
          <p:cNvPr id="263" name="Google Shape;263;p26"/>
          <p:cNvSpPr txBox="1"/>
          <p:nvPr/>
        </p:nvSpPr>
        <p:spPr>
          <a:xfrm>
            <a:off x="2217159" y="2871260"/>
            <a:ext cx="13853682" cy="1393765"/>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0" i="0" lang="en-US" sz="9299" u="none" cap="none" strike="noStrike">
                <a:solidFill>
                  <a:srgbClr val="601A20"/>
                </a:solidFill>
                <a:latin typeface="Playfair Display Black"/>
                <a:ea typeface="Playfair Display Black"/>
                <a:cs typeface="Playfair Display Black"/>
                <a:sym typeface="Playfair Display Black"/>
              </a:rPr>
              <a:t>B) David</a:t>
            </a:r>
            <a:endParaRPr/>
          </a:p>
        </p:txBody>
      </p:sp>
      <p:sp>
        <p:nvSpPr>
          <p:cNvPr id="264" name="Google Shape;264;p26"/>
          <p:cNvSpPr/>
          <p:nvPr/>
        </p:nvSpPr>
        <p:spPr>
          <a:xfrm>
            <a:off x="4669572" y="926501"/>
            <a:ext cx="8948856" cy="1155216"/>
          </a:xfrm>
          <a:custGeom>
            <a:rect b="b" l="l" r="r" t="t"/>
            <a:pathLst>
              <a:path extrusionOk="0" h="1155216" w="8948856">
                <a:moveTo>
                  <a:pt x="0" y="0"/>
                </a:moveTo>
                <a:lnTo>
                  <a:pt x="8948856" y="0"/>
                </a:lnTo>
                <a:lnTo>
                  <a:pt x="8948856" y="1155216"/>
                </a:lnTo>
                <a:lnTo>
                  <a:pt x="0" y="1155216"/>
                </a:lnTo>
                <a:lnTo>
                  <a:pt x="0" y="0"/>
                </a:lnTo>
                <a:close/>
              </a:path>
            </a:pathLst>
          </a:custGeom>
          <a:blipFill rotWithShape="1">
            <a:blip r:embed="rId3">
              <a:alphaModFix/>
            </a:blip>
            <a:stretch>
              <a:fillRect b="0" l="0" r="0" t="0"/>
            </a:stretch>
          </a:blipFill>
          <a:ln>
            <a:noFill/>
          </a:ln>
        </p:spPr>
      </p:sp>
      <p:sp>
        <p:nvSpPr>
          <p:cNvPr id="265" name="Google Shape;265;p26"/>
          <p:cNvSpPr/>
          <p:nvPr/>
        </p:nvSpPr>
        <p:spPr>
          <a:xfrm>
            <a:off x="4669572" y="8205283"/>
            <a:ext cx="8948856" cy="1155216"/>
          </a:xfrm>
          <a:custGeom>
            <a:rect b="b" l="l" r="r" t="t"/>
            <a:pathLst>
              <a:path extrusionOk="0" h="1155216" w="8948856">
                <a:moveTo>
                  <a:pt x="0" y="0"/>
                </a:moveTo>
                <a:lnTo>
                  <a:pt x="8948856" y="0"/>
                </a:lnTo>
                <a:lnTo>
                  <a:pt x="8948856" y="1155216"/>
                </a:lnTo>
                <a:lnTo>
                  <a:pt x="0" y="1155216"/>
                </a:lnTo>
                <a:lnTo>
                  <a:pt x="0" y="0"/>
                </a:lnTo>
                <a:close/>
              </a:path>
            </a:pathLst>
          </a:custGeom>
          <a:blipFill rotWithShape="1">
            <a:blip r:embed="rId3">
              <a:alphaModFix/>
            </a:blip>
            <a:stretch>
              <a:fillRect b="0" l="0" r="0" t="0"/>
            </a:stretch>
          </a:blipFill>
          <a:ln>
            <a:noFill/>
          </a:ln>
        </p:spPr>
      </p:sp>
      <p:pic>
        <p:nvPicPr>
          <p:cNvPr id="266" name="Google Shape;266;p26"/>
          <p:cNvPicPr preferRelativeResize="0"/>
          <p:nvPr/>
        </p:nvPicPr>
        <p:blipFill rotWithShape="1">
          <a:blip r:embed="rId4">
            <a:alphaModFix/>
          </a:blip>
          <a:srcRect b="19444" l="32084" r="36678" t="30772"/>
          <a:stretch/>
        </p:blipFill>
        <p:spPr>
          <a:xfrm rot="959614">
            <a:off x="14543067" y="4594809"/>
            <a:ext cx="4613569" cy="4901764"/>
          </a:xfrm>
          <a:prstGeom prst="rect">
            <a:avLst/>
          </a:prstGeom>
          <a:noFill/>
          <a:ln>
            <a:noFill/>
          </a:ln>
        </p:spPr>
      </p:pic>
      <p:pic>
        <p:nvPicPr>
          <p:cNvPr id="267" name="Google Shape;267;p26"/>
          <p:cNvPicPr preferRelativeResize="0"/>
          <p:nvPr/>
        </p:nvPicPr>
        <p:blipFill rotWithShape="1">
          <a:blip r:embed="rId5">
            <a:alphaModFix/>
          </a:blip>
          <a:srcRect b="0" l="0" r="76318" t="11402"/>
          <a:stretch/>
        </p:blipFill>
        <p:spPr>
          <a:xfrm>
            <a:off x="0" y="1172850"/>
            <a:ext cx="4330925" cy="9114150"/>
          </a:xfrm>
          <a:prstGeom prst="rect">
            <a:avLst/>
          </a:prstGeom>
          <a:noFill/>
          <a:ln>
            <a:noFill/>
          </a:ln>
        </p:spPr>
      </p:pic>
      <p:pic>
        <p:nvPicPr>
          <p:cNvPr id="268" name="Google Shape;268;p26"/>
          <p:cNvPicPr preferRelativeResize="0"/>
          <p:nvPr/>
        </p:nvPicPr>
        <p:blipFill rotWithShape="1">
          <a:blip r:embed="rId5">
            <a:alphaModFix/>
          </a:blip>
          <a:srcRect b="60590" l="81334" r="-1113" t="1715"/>
          <a:stretch/>
        </p:blipFill>
        <p:spPr>
          <a:xfrm>
            <a:off x="14874675" y="176450"/>
            <a:ext cx="3617227" cy="38776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FD3BA"/>
        </a:solidFill>
      </p:bgPr>
    </p:bg>
    <p:spTree>
      <p:nvGrpSpPr>
        <p:cNvPr id="272" name="Shape 272"/>
        <p:cNvGrpSpPr/>
        <p:nvPr/>
      </p:nvGrpSpPr>
      <p:grpSpPr>
        <a:xfrm>
          <a:off x="0" y="0"/>
          <a:ext cx="0" cy="0"/>
          <a:chOff x="0" y="0"/>
          <a:chExt cx="0" cy="0"/>
        </a:xfrm>
      </p:grpSpPr>
      <p:grpSp>
        <p:nvGrpSpPr>
          <p:cNvPr id="273" name="Google Shape;273;p27"/>
          <p:cNvGrpSpPr/>
          <p:nvPr/>
        </p:nvGrpSpPr>
        <p:grpSpPr>
          <a:xfrm>
            <a:off x="1028700" y="1019473"/>
            <a:ext cx="16230600" cy="7886402"/>
            <a:chOff x="0" y="-95250"/>
            <a:chExt cx="4274726" cy="2077077"/>
          </a:xfrm>
        </p:grpSpPr>
        <p:sp>
          <p:nvSpPr>
            <p:cNvPr id="274" name="Google Shape;274;p27"/>
            <p:cNvSpPr/>
            <p:nvPr/>
          </p:nvSpPr>
          <p:spPr>
            <a:xfrm>
              <a:off x="0" y="0"/>
              <a:ext cx="4274726" cy="1981827"/>
            </a:xfrm>
            <a:custGeom>
              <a:rect b="b" l="l" r="r" t="t"/>
              <a:pathLst>
                <a:path extrusionOk="0" h="1981827" w="4274726">
                  <a:moveTo>
                    <a:pt x="24327" y="0"/>
                  </a:moveTo>
                  <a:lnTo>
                    <a:pt x="4250399" y="0"/>
                  </a:lnTo>
                  <a:cubicBezTo>
                    <a:pt x="4263834" y="0"/>
                    <a:pt x="4274726" y="10891"/>
                    <a:pt x="4274726" y="24327"/>
                  </a:cubicBezTo>
                  <a:lnTo>
                    <a:pt x="4274726" y="1957500"/>
                  </a:lnTo>
                  <a:cubicBezTo>
                    <a:pt x="4274726" y="1970936"/>
                    <a:pt x="4263834" y="1981827"/>
                    <a:pt x="4250399" y="1981827"/>
                  </a:cubicBezTo>
                  <a:lnTo>
                    <a:pt x="24327" y="1981827"/>
                  </a:lnTo>
                  <a:cubicBezTo>
                    <a:pt x="10891" y="1981827"/>
                    <a:pt x="0" y="1970936"/>
                    <a:pt x="0" y="1957500"/>
                  </a:cubicBezTo>
                  <a:lnTo>
                    <a:pt x="0" y="24327"/>
                  </a:lnTo>
                  <a:cubicBezTo>
                    <a:pt x="0" y="10891"/>
                    <a:pt x="10891" y="0"/>
                    <a:pt x="24327" y="0"/>
                  </a:cubicBezTo>
                  <a:close/>
                </a:path>
              </a:pathLst>
            </a:custGeom>
            <a:solidFill>
              <a:srgbClr val="000000">
                <a:alpha val="0"/>
              </a:srgbClr>
            </a:solidFill>
            <a:ln cap="flat" cmpd="sng" w="38100">
              <a:solidFill>
                <a:srgbClr val="601A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7"/>
            <p:cNvSpPr txBox="1"/>
            <p:nvPr/>
          </p:nvSpPr>
          <p:spPr>
            <a:xfrm>
              <a:off x="0" y="-95250"/>
              <a:ext cx="812800" cy="908050"/>
            </a:xfrm>
            <a:prstGeom prst="rect">
              <a:avLst/>
            </a:prstGeom>
            <a:noFill/>
            <a:ln>
              <a:noFill/>
            </a:ln>
          </p:spPr>
          <p:txBody>
            <a:bodyPr anchorCtr="0" anchor="ctr" bIns="50800" lIns="50800" spcFirstLastPara="1" rIns="50800" wrap="square" tIns="50800">
              <a:noAutofit/>
            </a:bodyPr>
            <a:lstStyle/>
            <a:p>
              <a:pPr indent="0" lvl="0" marL="0" marR="0" rtl="0" algn="ctr">
                <a:lnSpc>
                  <a:spcPct val="19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6" name="Google Shape;276;p27"/>
          <p:cNvGrpSpPr/>
          <p:nvPr/>
        </p:nvGrpSpPr>
        <p:grpSpPr>
          <a:xfrm>
            <a:off x="5448621" y="261042"/>
            <a:ext cx="7390758" cy="3447751"/>
            <a:chOff x="0" y="-95250"/>
            <a:chExt cx="1946537" cy="908050"/>
          </a:xfrm>
        </p:grpSpPr>
        <p:sp>
          <p:nvSpPr>
            <p:cNvPr id="277" name="Google Shape;277;p27"/>
            <p:cNvSpPr/>
            <p:nvPr/>
          </p:nvSpPr>
          <p:spPr>
            <a:xfrm>
              <a:off x="0" y="0"/>
              <a:ext cx="1946537" cy="449676"/>
            </a:xfrm>
            <a:custGeom>
              <a:rect b="b" l="l" r="r" t="t"/>
              <a:pathLst>
                <a:path extrusionOk="0" h="449676" w="1946537">
                  <a:moveTo>
                    <a:pt x="0" y="0"/>
                  </a:moveTo>
                  <a:lnTo>
                    <a:pt x="1946537" y="0"/>
                  </a:lnTo>
                  <a:lnTo>
                    <a:pt x="1946537" y="449676"/>
                  </a:lnTo>
                  <a:lnTo>
                    <a:pt x="0" y="449676"/>
                  </a:lnTo>
                  <a:close/>
                </a:path>
              </a:pathLst>
            </a:custGeom>
            <a:solidFill>
              <a:srgbClr val="DFD3BA"/>
            </a:solidFill>
            <a:ln>
              <a:noFill/>
            </a:ln>
          </p:spPr>
        </p:sp>
        <p:sp>
          <p:nvSpPr>
            <p:cNvPr id="278" name="Google Shape;278;p27"/>
            <p:cNvSpPr txBox="1"/>
            <p:nvPr/>
          </p:nvSpPr>
          <p:spPr>
            <a:xfrm>
              <a:off x="0" y="-95250"/>
              <a:ext cx="812800" cy="908050"/>
            </a:xfrm>
            <a:prstGeom prst="rect">
              <a:avLst/>
            </a:prstGeom>
            <a:noFill/>
            <a:ln>
              <a:noFill/>
            </a:ln>
          </p:spPr>
          <p:txBody>
            <a:bodyPr anchorCtr="0" anchor="ctr" bIns="50800" lIns="50800" spcFirstLastPara="1" rIns="50800" wrap="square" tIns="50800">
              <a:noAutofit/>
            </a:bodyPr>
            <a:lstStyle/>
            <a:p>
              <a:pPr indent="0" lvl="0" marL="0" marR="0" rtl="0" algn="ctr">
                <a:lnSpc>
                  <a:spcPct val="19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79" name="Google Shape;279;p27"/>
          <p:cNvPicPr preferRelativeResize="0"/>
          <p:nvPr/>
        </p:nvPicPr>
        <p:blipFill rotWithShape="1">
          <a:blip r:embed="rId3">
            <a:alphaModFix/>
          </a:blip>
          <a:srcRect b="1240" l="0" r="0" t="1241"/>
          <a:stretch/>
        </p:blipFill>
        <p:spPr>
          <a:xfrm rot="-409657">
            <a:off x="-614784" y="3507926"/>
            <a:ext cx="5944632" cy="4347737"/>
          </a:xfrm>
          <a:prstGeom prst="rect">
            <a:avLst/>
          </a:prstGeom>
          <a:noFill/>
          <a:ln>
            <a:noFill/>
          </a:ln>
        </p:spPr>
      </p:pic>
      <p:sp>
        <p:nvSpPr>
          <p:cNvPr id="280" name="Google Shape;280;p27"/>
          <p:cNvSpPr txBox="1"/>
          <p:nvPr/>
        </p:nvSpPr>
        <p:spPr>
          <a:xfrm>
            <a:off x="7352682" y="5098747"/>
            <a:ext cx="3582637" cy="2018268"/>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3395" u="none" cap="none" strike="noStrike">
                <a:solidFill>
                  <a:srgbClr val="601A20"/>
                </a:solidFill>
                <a:latin typeface="Lato"/>
                <a:ea typeface="Lato"/>
                <a:cs typeface="Lato"/>
                <a:sym typeface="Lato"/>
              </a:rPr>
              <a:t>A. Jackson Pollock B. Salvador Dali</a:t>
            </a:r>
            <a:endParaRPr/>
          </a:p>
          <a:p>
            <a:pPr indent="0" lvl="1" marL="0" marR="0" rtl="0" algn="l">
              <a:lnSpc>
                <a:spcPct val="160000"/>
              </a:lnSpc>
              <a:spcBef>
                <a:spcPts val="0"/>
              </a:spcBef>
              <a:spcAft>
                <a:spcPts val="0"/>
              </a:spcAft>
              <a:buNone/>
            </a:pPr>
            <a:r>
              <a:rPr b="0" i="0" lang="en-US" sz="3395" u="none" cap="none" strike="noStrike">
                <a:solidFill>
                  <a:srgbClr val="601A20"/>
                </a:solidFill>
                <a:latin typeface="Lato"/>
                <a:ea typeface="Lato"/>
                <a:cs typeface="Lato"/>
                <a:sym typeface="Lato"/>
              </a:rPr>
              <a:t>C. Claude Monet</a:t>
            </a:r>
            <a:endParaRPr/>
          </a:p>
        </p:txBody>
      </p:sp>
      <p:sp>
        <p:nvSpPr>
          <p:cNvPr id="281" name="Google Shape;281;p27"/>
          <p:cNvSpPr txBox="1"/>
          <p:nvPr/>
        </p:nvSpPr>
        <p:spPr>
          <a:xfrm>
            <a:off x="6322923" y="3027110"/>
            <a:ext cx="5642153" cy="1624737"/>
          </a:xfrm>
          <a:prstGeom prst="rect">
            <a:avLst/>
          </a:prstGeom>
          <a:noFill/>
          <a:ln>
            <a:noFill/>
          </a:ln>
        </p:spPr>
        <p:txBody>
          <a:bodyPr anchorCtr="0" anchor="t" bIns="0" lIns="0" spcFirstLastPara="1" rIns="0" wrap="square" tIns="0">
            <a:spAutoFit/>
          </a:bodyPr>
          <a:lstStyle/>
          <a:p>
            <a:pPr indent="0" lvl="1" marL="0" marR="0" rtl="0" algn="ctr">
              <a:lnSpc>
                <a:spcPct val="154994"/>
              </a:lnSpc>
              <a:spcBef>
                <a:spcPts val="0"/>
              </a:spcBef>
              <a:spcAft>
                <a:spcPts val="0"/>
              </a:spcAft>
              <a:buNone/>
            </a:pPr>
            <a:r>
              <a:rPr b="0" i="0" lang="en-US" sz="4295" u="none" cap="none" strike="noStrike">
                <a:solidFill>
                  <a:srgbClr val="601A20"/>
                </a:solidFill>
                <a:latin typeface="Lato"/>
                <a:ea typeface="Lato"/>
                <a:cs typeface="Lato"/>
                <a:sym typeface="Lato"/>
              </a:rPr>
              <a:t>Which artist is famous for his drip paintings?</a:t>
            </a:r>
            <a:endParaRPr/>
          </a:p>
        </p:txBody>
      </p:sp>
      <p:sp>
        <p:nvSpPr>
          <p:cNvPr id="282" name="Google Shape;282;p27"/>
          <p:cNvSpPr txBox="1"/>
          <p:nvPr/>
        </p:nvSpPr>
        <p:spPr>
          <a:xfrm>
            <a:off x="5785157" y="622694"/>
            <a:ext cx="6717687" cy="1409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9300" u="none" cap="none" strike="noStrike">
                <a:solidFill>
                  <a:srgbClr val="601A20"/>
                </a:solidFill>
                <a:latin typeface="Playfair Display Black"/>
                <a:ea typeface="Playfair Display Black"/>
                <a:cs typeface="Playfair Display Black"/>
                <a:sym typeface="Playfair Display Black"/>
              </a:rPr>
              <a:t>Question 2</a:t>
            </a:r>
            <a:endParaRPr/>
          </a:p>
        </p:txBody>
      </p:sp>
      <p:pic>
        <p:nvPicPr>
          <p:cNvPr id="283" name="Google Shape;283;p27"/>
          <p:cNvPicPr preferRelativeResize="0"/>
          <p:nvPr/>
        </p:nvPicPr>
        <p:blipFill rotWithShape="1">
          <a:blip r:embed="rId4">
            <a:alphaModFix/>
          </a:blip>
          <a:srcRect b="0" l="74774" r="0" t="14405"/>
          <a:stretch/>
        </p:blipFill>
        <p:spPr>
          <a:xfrm>
            <a:off x="13674825" y="1482175"/>
            <a:ext cx="4613174" cy="8804824"/>
          </a:xfrm>
          <a:prstGeom prst="rect">
            <a:avLst/>
          </a:prstGeom>
          <a:noFill/>
          <a:ln>
            <a:noFill/>
          </a:ln>
        </p:spPr>
      </p:pic>
      <p:pic>
        <p:nvPicPr>
          <p:cNvPr id="284" name="Google Shape;284;p27"/>
          <p:cNvPicPr preferRelativeResize="0"/>
          <p:nvPr/>
        </p:nvPicPr>
        <p:blipFill rotWithShape="1">
          <a:blip r:embed="rId4">
            <a:alphaModFix/>
          </a:blip>
          <a:srcRect b="70639" l="0" r="77229" t="-2"/>
          <a:stretch/>
        </p:blipFill>
        <p:spPr>
          <a:xfrm>
            <a:off x="0" y="0"/>
            <a:ext cx="4164202" cy="30205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FD3BA"/>
        </a:solidFill>
      </p:bgPr>
    </p:bg>
    <p:spTree>
      <p:nvGrpSpPr>
        <p:cNvPr id="288" name="Shape 288"/>
        <p:cNvGrpSpPr/>
        <p:nvPr/>
      </p:nvGrpSpPr>
      <p:grpSpPr>
        <a:xfrm>
          <a:off x="0" y="0"/>
          <a:ext cx="0" cy="0"/>
          <a:chOff x="0" y="0"/>
          <a:chExt cx="0" cy="0"/>
        </a:xfrm>
      </p:grpSpPr>
      <p:sp>
        <p:nvSpPr>
          <p:cNvPr id="289" name="Google Shape;289;p28"/>
          <p:cNvSpPr/>
          <p:nvPr/>
        </p:nvSpPr>
        <p:spPr>
          <a:xfrm>
            <a:off x="4669572" y="926501"/>
            <a:ext cx="8948856" cy="1155216"/>
          </a:xfrm>
          <a:custGeom>
            <a:rect b="b" l="l" r="r" t="t"/>
            <a:pathLst>
              <a:path extrusionOk="0" h="1155216" w="8948856">
                <a:moveTo>
                  <a:pt x="0" y="0"/>
                </a:moveTo>
                <a:lnTo>
                  <a:pt x="8948856" y="0"/>
                </a:lnTo>
                <a:lnTo>
                  <a:pt x="8948856" y="1155216"/>
                </a:lnTo>
                <a:lnTo>
                  <a:pt x="0" y="1155216"/>
                </a:lnTo>
                <a:lnTo>
                  <a:pt x="0" y="0"/>
                </a:lnTo>
                <a:close/>
              </a:path>
            </a:pathLst>
          </a:custGeom>
          <a:blipFill rotWithShape="1">
            <a:blip r:embed="rId3">
              <a:alphaModFix/>
            </a:blip>
            <a:stretch>
              <a:fillRect b="0" l="0" r="0" t="0"/>
            </a:stretch>
          </a:blipFill>
          <a:ln>
            <a:noFill/>
          </a:ln>
        </p:spPr>
      </p:sp>
      <p:sp>
        <p:nvSpPr>
          <p:cNvPr id="290" name="Google Shape;290;p28"/>
          <p:cNvSpPr/>
          <p:nvPr/>
        </p:nvSpPr>
        <p:spPr>
          <a:xfrm>
            <a:off x="4669572" y="8205283"/>
            <a:ext cx="8948856" cy="1155216"/>
          </a:xfrm>
          <a:custGeom>
            <a:rect b="b" l="l" r="r" t="t"/>
            <a:pathLst>
              <a:path extrusionOk="0" h="1155216" w="8948856">
                <a:moveTo>
                  <a:pt x="0" y="0"/>
                </a:moveTo>
                <a:lnTo>
                  <a:pt x="8948856" y="0"/>
                </a:lnTo>
                <a:lnTo>
                  <a:pt x="8948856" y="1155216"/>
                </a:lnTo>
                <a:lnTo>
                  <a:pt x="0" y="1155216"/>
                </a:lnTo>
                <a:lnTo>
                  <a:pt x="0" y="0"/>
                </a:lnTo>
                <a:close/>
              </a:path>
            </a:pathLst>
          </a:custGeom>
          <a:blipFill rotWithShape="1">
            <a:blip r:embed="rId3">
              <a:alphaModFix/>
            </a:blip>
            <a:stretch>
              <a:fillRect b="0" l="0" r="0" t="0"/>
            </a:stretch>
          </a:blipFill>
          <a:ln>
            <a:noFill/>
          </a:ln>
        </p:spPr>
      </p:sp>
      <p:sp>
        <p:nvSpPr>
          <p:cNvPr id="291" name="Google Shape;291;p28"/>
          <p:cNvSpPr txBox="1"/>
          <p:nvPr/>
        </p:nvSpPr>
        <p:spPr>
          <a:xfrm>
            <a:off x="3727579" y="5241553"/>
            <a:ext cx="10832841" cy="2018268"/>
          </a:xfrm>
          <a:prstGeom prst="rect">
            <a:avLst/>
          </a:prstGeom>
          <a:noFill/>
          <a:ln>
            <a:noFill/>
          </a:ln>
        </p:spPr>
        <p:txBody>
          <a:bodyPr anchorCtr="0" anchor="t" bIns="0" lIns="0" spcFirstLastPara="1" rIns="0" wrap="square" tIns="0">
            <a:spAutoFit/>
          </a:bodyPr>
          <a:lstStyle/>
          <a:p>
            <a:pPr indent="0" lvl="1" marL="0" marR="0" rtl="0" algn="ctr">
              <a:lnSpc>
                <a:spcPct val="160000"/>
              </a:lnSpc>
              <a:spcBef>
                <a:spcPts val="0"/>
              </a:spcBef>
              <a:spcAft>
                <a:spcPts val="0"/>
              </a:spcAft>
              <a:buNone/>
            </a:pPr>
            <a:r>
              <a:rPr b="0" i="0" lang="en-US" sz="3395" u="none" cap="none" strike="noStrike">
                <a:solidFill>
                  <a:srgbClr val="601A20"/>
                </a:solidFill>
                <a:latin typeface="Lato"/>
                <a:ea typeface="Lato"/>
                <a:cs typeface="Lato"/>
                <a:sym typeface="Lato"/>
              </a:rPr>
              <a:t>Jackson Pollock was a famous American painter known for his drip paintings that are created by pouring and dripping paint onto a canvas</a:t>
            </a:r>
            <a:endParaRPr/>
          </a:p>
        </p:txBody>
      </p:sp>
      <p:sp>
        <p:nvSpPr>
          <p:cNvPr id="292" name="Google Shape;292;p28"/>
          <p:cNvSpPr txBox="1"/>
          <p:nvPr/>
        </p:nvSpPr>
        <p:spPr>
          <a:xfrm>
            <a:off x="2145149" y="3037149"/>
            <a:ext cx="13997702" cy="1394779"/>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0" i="0" lang="en-US" sz="9299" u="none" cap="none" strike="noStrike">
                <a:solidFill>
                  <a:srgbClr val="601A20"/>
                </a:solidFill>
                <a:latin typeface="Playfair Display Black"/>
                <a:ea typeface="Playfair Display Black"/>
                <a:cs typeface="Playfair Display Black"/>
                <a:sym typeface="Playfair Display Black"/>
              </a:rPr>
              <a:t>A. Jackson Pollock</a:t>
            </a:r>
            <a:endParaRPr/>
          </a:p>
        </p:txBody>
      </p:sp>
      <p:pic>
        <p:nvPicPr>
          <p:cNvPr id="293" name="Google Shape;293;p28"/>
          <p:cNvPicPr preferRelativeResize="0"/>
          <p:nvPr/>
        </p:nvPicPr>
        <p:blipFill rotWithShape="1">
          <a:blip r:embed="rId4">
            <a:alphaModFix/>
          </a:blip>
          <a:srcRect b="56916" l="84328" r="0" t="0"/>
          <a:stretch/>
        </p:blipFill>
        <p:spPr>
          <a:xfrm>
            <a:off x="15421950" y="-55"/>
            <a:ext cx="2866051" cy="4431974"/>
          </a:xfrm>
          <a:prstGeom prst="rect">
            <a:avLst/>
          </a:prstGeom>
          <a:noFill/>
          <a:ln>
            <a:noFill/>
          </a:ln>
        </p:spPr>
      </p:pic>
      <p:pic>
        <p:nvPicPr>
          <p:cNvPr id="294" name="Google Shape;294;p28"/>
          <p:cNvPicPr preferRelativeResize="0"/>
          <p:nvPr/>
        </p:nvPicPr>
        <p:blipFill rotWithShape="1">
          <a:blip r:embed="rId4">
            <a:alphaModFix/>
          </a:blip>
          <a:srcRect b="28468" l="0" r="80510" t="17500"/>
          <a:stretch/>
        </p:blipFill>
        <p:spPr>
          <a:xfrm>
            <a:off x="0" y="1799775"/>
            <a:ext cx="3564274" cy="55581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01A20"/>
        </a:solidFill>
      </p:bgPr>
    </p:bg>
    <p:spTree>
      <p:nvGrpSpPr>
        <p:cNvPr id="298" name="Shape 298"/>
        <p:cNvGrpSpPr/>
        <p:nvPr/>
      </p:nvGrpSpPr>
      <p:grpSpPr>
        <a:xfrm>
          <a:off x="0" y="0"/>
          <a:ext cx="0" cy="0"/>
          <a:chOff x="0" y="0"/>
          <a:chExt cx="0" cy="0"/>
        </a:xfrm>
      </p:grpSpPr>
      <p:pic>
        <p:nvPicPr>
          <p:cNvPr id="299" name="Google Shape;299;p29"/>
          <p:cNvPicPr preferRelativeResize="0"/>
          <p:nvPr/>
        </p:nvPicPr>
        <p:blipFill rotWithShape="1">
          <a:blip r:embed="rId3">
            <a:alphaModFix/>
          </a:blip>
          <a:srcRect b="2223" l="0" r="78579" t="36363"/>
          <a:stretch/>
        </p:blipFill>
        <p:spPr>
          <a:xfrm>
            <a:off x="-176" y="3740725"/>
            <a:ext cx="3917352" cy="6316901"/>
          </a:xfrm>
          <a:prstGeom prst="rect">
            <a:avLst/>
          </a:prstGeom>
          <a:noFill/>
          <a:ln>
            <a:noFill/>
          </a:ln>
        </p:spPr>
      </p:pic>
      <p:sp>
        <p:nvSpPr>
          <p:cNvPr id="300" name="Google Shape;300;p29"/>
          <p:cNvSpPr txBox="1"/>
          <p:nvPr/>
        </p:nvSpPr>
        <p:spPr>
          <a:xfrm>
            <a:off x="4109342" y="3909145"/>
            <a:ext cx="10069317" cy="1409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9300" u="sng" cap="none" strike="noStrike">
                <a:solidFill>
                  <a:srgbClr val="DFD3BA"/>
                </a:solidFill>
                <a:latin typeface="Playfair Display Black"/>
                <a:ea typeface="Playfair Display Black"/>
                <a:cs typeface="Playfair Display Black"/>
                <a:sym typeface="Playfair Display Black"/>
                <a:hlinkClick r:id="rId4">
                  <a:extLst>
                    <a:ext uri="{A12FA001-AC4F-418D-AE19-62706E023703}">
                      <ahyp:hlinkClr val="tx"/>
                    </a:ext>
                  </a:extLst>
                </a:hlinkClick>
              </a:rPr>
              <a:t>Jumbled Letters</a:t>
            </a:r>
            <a:endParaRPr/>
          </a:p>
        </p:txBody>
      </p:sp>
      <p:sp>
        <p:nvSpPr>
          <p:cNvPr id="301" name="Google Shape;301;p29"/>
          <p:cNvSpPr txBox="1"/>
          <p:nvPr/>
        </p:nvSpPr>
        <p:spPr>
          <a:xfrm>
            <a:off x="4803814" y="5945774"/>
            <a:ext cx="8680372" cy="944880"/>
          </a:xfrm>
          <a:prstGeom prst="rect">
            <a:avLst/>
          </a:prstGeom>
          <a:noFill/>
          <a:ln>
            <a:noFill/>
          </a:ln>
        </p:spPr>
        <p:txBody>
          <a:bodyPr anchorCtr="0" anchor="t" bIns="0" lIns="0" spcFirstLastPara="1" rIns="0" wrap="square" tIns="0">
            <a:spAutoFit/>
          </a:bodyPr>
          <a:lstStyle/>
          <a:p>
            <a:pPr indent="0" lvl="1" marL="0" marR="0" rtl="0" algn="ctr">
              <a:lnSpc>
                <a:spcPct val="160025"/>
              </a:lnSpc>
              <a:spcBef>
                <a:spcPts val="0"/>
              </a:spcBef>
              <a:spcAft>
                <a:spcPts val="0"/>
              </a:spcAft>
              <a:buNone/>
            </a:pPr>
            <a:r>
              <a:rPr b="0" i="0" lang="en-US" sz="2399" u="none" cap="none" strike="noStrike">
                <a:solidFill>
                  <a:srgbClr val="DFD3BA"/>
                </a:solidFill>
                <a:latin typeface="Lato"/>
                <a:ea typeface="Lato"/>
                <a:cs typeface="Lato"/>
                <a:sym typeface="Lato"/>
              </a:rPr>
              <a:t>Arrange the jumbled letters to form</a:t>
            </a:r>
            <a:endParaRPr/>
          </a:p>
          <a:p>
            <a:pPr indent="0" lvl="1" marL="0" marR="0" rtl="0" algn="ctr">
              <a:lnSpc>
                <a:spcPct val="160025"/>
              </a:lnSpc>
              <a:spcBef>
                <a:spcPts val="0"/>
              </a:spcBef>
              <a:spcAft>
                <a:spcPts val="0"/>
              </a:spcAft>
              <a:buNone/>
            </a:pPr>
            <a:r>
              <a:rPr b="0" i="0" lang="en-US" sz="2399" u="none" cap="none" strike="noStrike">
                <a:solidFill>
                  <a:srgbClr val="DFD3BA"/>
                </a:solidFill>
                <a:latin typeface="Lato"/>
                <a:ea typeface="Lato"/>
                <a:cs typeface="Lato"/>
                <a:sym typeface="Lato"/>
              </a:rPr>
              <a:t>the words related to a question.</a:t>
            </a:r>
            <a:endParaRPr/>
          </a:p>
        </p:txBody>
      </p:sp>
      <p:grpSp>
        <p:nvGrpSpPr>
          <p:cNvPr id="302" name="Google Shape;302;p29"/>
          <p:cNvGrpSpPr/>
          <p:nvPr/>
        </p:nvGrpSpPr>
        <p:grpSpPr>
          <a:xfrm>
            <a:off x="7894760" y="2491138"/>
            <a:ext cx="3086101" cy="3086099"/>
            <a:chOff x="0" y="0"/>
            <a:chExt cx="812800" cy="812800"/>
          </a:xfrm>
        </p:grpSpPr>
        <p:sp>
          <p:nvSpPr>
            <p:cNvPr id="303" name="Google Shape;303;p29"/>
            <p:cNvSpPr/>
            <p:nvPr/>
          </p:nvSpPr>
          <p:spPr>
            <a:xfrm>
              <a:off x="0" y="0"/>
              <a:ext cx="658036" cy="282170"/>
            </a:xfrm>
            <a:custGeom>
              <a:rect b="b" l="l" r="r" t="t"/>
              <a:pathLst>
                <a:path extrusionOk="0" h="282170" w="658036">
                  <a:moveTo>
                    <a:pt x="141085" y="0"/>
                  </a:moveTo>
                  <a:lnTo>
                    <a:pt x="516951" y="0"/>
                  </a:lnTo>
                  <a:cubicBezTo>
                    <a:pt x="594870" y="0"/>
                    <a:pt x="658036" y="63166"/>
                    <a:pt x="658036" y="141085"/>
                  </a:cubicBezTo>
                  <a:lnTo>
                    <a:pt x="658036" y="141085"/>
                  </a:lnTo>
                  <a:cubicBezTo>
                    <a:pt x="658036" y="219004"/>
                    <a:pt x="594870" y="282170"/>
                    <a:pt x="516951" y="282170"/>
                  </a:cubicBezTo>
                  <a:lnTo>
                    <a:pt x="141085" y="282170"/>
                  </a:lnTo>
                  <a:cubicBezTo>
                    <a:pt x="63166" y="282170"/>
                    <a:pt x="0" y="219004"/>
                    <a:pt x="0" y="141085"/>
                  </a:cubicBezTo>
                  <a:lnTo>
                    <a:pt x="0" y="141085"/>
                  </a:lnTo>
                  <a:cubicBezTo>
                    <a:pt x="0" y="63166"/>
                    <a:pt x="63166" y="0"/>
                    <a:pt x="141085" y="0"/>
                  </a:cubicBezTo>
                  <a:close/>
                </a:path>
              </a:pathLst>
            </a:custGeom>
            <a:solidFill>
              <a:srgbClr val="DFD3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9"/>
            <p:cNvSpPr txBox="1"/>
            <p:nvPr/>
          </p:nvSpPr>
          <p:spPr>
            <a:xfrm>
              <a:off x="0" y="66675"/>
              <a:ext cx="8128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165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5" name="Google Shape;305;p29"/>
          <p:cNvSpPr txBox="1"/>
          <p:nvPr/>
        </p:nvSpPr>
        <p:spPr>
          <a:xfrm>
            <a:off x="8184103" y="2486380"/>
            <a:ext cx="1919793" cy="880854"/>
          </a:xfrm>
          <a:prstGeom prst="rect">
            <a:avLst/>
          </a:prstGeom>
          <a:noFill/>
          <a:ln>
            <a:noFill/>
          </a:ln>
        </p:spPr>
        <p:txBody>
          <a:bodyPr anchorCtr="0" anchor="t" bIns="0" lIns="0" spcFirstLastPara="1" rIns="0" wrap="square" tIns="0">
            <a:spAutoFit/>
          </a:bodyPr>
          <a:lstStyle/>
          <a:p>
            <a:pPr indent="0" lvl="1" marL="0" marR="0" rtl="0" algn="ctr">
              <a:lnSpc>
                <a:spcPct val="160017"/>
              </a:lnSpc>
              <a:spcBef>
                <a:spcPts val="0"/>
              </a:spcBef>
              <a:spcAft>
                <a:spcPts val="0"/>
              </a:spcAft>
              <a:buNone/>
            </a:pPr>
            <a:r>
              <a:rPr b="1" i="0" lang="en-US" sz="4597" u="none" cap="none" strike="noStrike">
                <a:solidFill>
                  <a:srgbClr val="601A20"/>
                </a:solidFill>
                <a:latin typeface="Lato"/>
                <a:ea typeface="Lato"/>
                <a:cs typeface="Lato"/>
                <a:sym typeface="Lato"/>
              </a:rPr>
              <a:t>Part 3</a:t>
            </a:r>
            <a:endParaRPr/>
          </a:p>
        </p:txBody>
      </p:sp>
      <p:sp>
        <p:nvSpPr>
          <p:cNvPr id="306" name="Google Shape;306;p29"/>
          <p:cNvSpPr/>
          <p:nvPr/>
        </p:nvSpPr>
        <p:spPr>
          <a:xfrm flipH="1">
            <a:off x="13726990" y="476250"/>
            <a:ext cx="4084874" cy="4114800"/>
          </a:xfrm>
          <a:custGeom>
            <a:rect b="b" l="l" r="r" t="t"/>
            <a:pathLst>
              <a:path extrusionOk="0" h="4114800" w="4084874">
                <a:moveTo>
                  <a:pt x="4084875" y="0"/>
                </a:moveTo>
                <a:lnTo>
                  <a:pt x="0" y="0"/>
                </a:lnTo>
                <a:lnTo>
                  <a:pt x="0" y="4114800"/>
                </a:lnTo>
                <a:lnTo>
                  <a:pt x="4084875" y="4114800"/>
                </a:lnTo>
                <a:lnTo>
                  <a:pt x="4084875" y="0"/>
                </a:lnTo>
                <a:close/>
              </a:path>
            </a:pathLst>
          </a:custGeom>
          <a:blipFill rotWithShape="1">
            <a:blip r:embed="rId5">
              <a:alphaModFix/>
            </a:blip>
            <a:stretch>
              <a:fillRect b="0" l="0" r="0" t="0"/>
            </a:stretch>
          </a:blipFill>
          <a:ln>
            <a:noFill/>
          </a:ln>
        </p:spPr>
      </p:sp>
      <p:sp>
        <p:nvSpPr>
          <p:cNvPr id="307" name="Google Shape;307;p29"/>
          <p:cNvSpPr/>
          <p:nvPr/>
        </p:nvSpPr>
        <p:spPr>
          <a:xfrm>
            <a:off x="476250" y="476250"/>
            <a:ext cx="4084874" cy="4114800"/>
          </a:xfrm>
          <a:custGeom>
            <a:rect b="b" l="l" r="r" t="t"/>
            <a:pathLst>
              <a:path extrusionOk="0" h="4114800" w="4084874">
                <a:moveTo>
                  <a:pt x="0" y="0"/>
                </a:moveTo>
                <a:lnTo>
                  <a:pt x="4084874" y="0"/>
                </a:lnTo>
                <a:lnTo>
                  <a:pt x="4084874" y="4114800"/>
                </a:lnTo>
                <a:lnTo>
                  <a:pt x="0" y="4114800"/>
                </a:lnTo>
                <a:lnTo>
                  <a:pt x="0" y="0"/>
                </a:lnTo>
                <a:close/>
              </a:path>
            </a:pathLst>
          </a:custGeom>
          <a:blipFill rotWithShape="1">
            <a:blip r:embed="rId5">
              <a:alphaModFix/>
            </a:blip>
            <a:stretch>
              <a:fillRect b="0" l="0" r="0" t="0"/>
            </a:stretch>
          </a:blipFill>
          <a:ln>
            <a:noFill/>
          </a:ln>
        </p:spPr>
      </p:sp>
      <p:pic>
        <p:nvPicPr>
          <p:cNvPr id="308" name="Google Shape;308;p29"/>
          <p:cNvPicPr preferRelativeResize="0"/>
          <p:nvPr/>
        </p:nvPicPr>
        <p:blipFill rotWithShape="1">
          <a:blip r:embed="rId3">
            <a:alphaModFix/>
          </a:blip>
          <a:srcRect b="26927" l="73732" r="0" t="15607"/>
          <a:stretch/>
        </p:blipFill>
        <p:spPr>
          <a:xfrm>
            <a:off x="13484175" y="1605700"/>
            <a:ext cx="4803826" cy="59110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FD3BA"/>
        </a:solidFill>
      </p:bgPr>
    </p:bg>
    <p:spTree>
      <p:nvGrpSpPr>
        <p:cNvPr id="312" name="Shape 312"/>
        <p:cNvGrpSpPr/>
        <p:nvPr/>
      </p:nvGrpSpPr>
      <p:grpSpPr>
        <a:xfrm>
          <a:off x="0" y="0"/>
          <a:ext cx="0" cy="0"/>
          <a:chOff x="0" y="0"/>
          <a:chExt cx="0" cy="0"/>
        </a:xfrm>
      </p:grpSpPr>
      <p:grpSp>
        <p:nvGrpSpPr>
          <p:cNvPr id="313" name="Google Shape;313;p30"/>
          <p:cNvGrpSpPr/>
          <p:nvPr/>
        </p:nvGrpSpPr>
        <p:grpSpPr>
          <a:xfrm>
            <a:off x="1028700" y="1019473"/>
            <a:ext cx="16230600" cy="7886402"/>
            <a:chOff x="0" y="-95250"/>
            <a:chExt cx="4274726" cy="2077077"/>
          </a:xfrm>
        </p:grpSpPr>
        <p:sp>
          <p:nvSpPr>
            <p:cNvPr id="314" name="Google Shape;314;p30"/>
            <p:cNvSpPr/>
            <p:nvPr/>
          </p:nvSpPr>
          <p:spPr>
            <a:xfrm>
              <a:off x="0" y="0"/>
              <a:ext cx="4274726" cy="1981827"/>
            </a:xfrm>
            <a:custGeom>
              <a:rect b="b" l="l" r="r" t="t"/>
              <a:pathLst>
                <a:path extrusionOk="0" h="1981827" w="4274726">
                  <a:moveTo>
                    <a:pt x="24327" y="0"/>
                  </a:moveTo>
                  <a:lnTo>
                    <a:pt x="4250399" y="0"/>
                  </a:lnTo>
                  <a:cubicBezTo>
                    <a:pt x="4263834" y="0"/>
                    <a:pt x="4274726" y="10891"/>
                    <a:pt x="4274726" y="24327"/>
                  </a:cubicBezTo>
                  <a:lnTo>
                    <a:pt x="4274726" y="1957500"/>
                  </a:lnTo>
                  <a:cubicBezTo>
                    <a:pt x="4274726" y="1970936"/>
                    <a:pt x="4263834" y="1981827"/>
                    <a:pt x="4250399" y="1981827"/>
                  </a:cubicBezTo>
                  <a:lnTo>
                    <a:pt x="24327" y="1981827"/>
                  </a:lnTo>
                  <a:cubicBezTo>
                    <a:pt x="10891" y="1981827"/>
                    <a:pt x="0" y="1970936"/>
                    <a:pt x="0" y="1957500"/>
                  </a:cubicBezTo>
                  <a:lnTo>
                    <a:pt x="0" y="24327"/>
                  </a:lnTo>
                  <a:cubicBezTo>
                    <a:pt x="0" y="10891"/>
                    <a:pt x="10891" y="0"/>
                    <a:pt x="24327" y="0"/>
                  </a:cubicBezTo>
                  <a:close/>
                </a:path>
              </a:pathLst>
            </a:custGeom>
            <a:solidFill>
              <a:srgbClr val="000000">
                <a:alpha val="0"/>
              </a:srgbClr>
            </a:solidFill>
            <a:ln cap="flat" cmpd="sng" w="38100">
              <a:solidFill>
                <a:srgbClr val="601A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0"/>
            <p:cNvSpPr txBox="1"/>
            <p:nvPr/>
          </p:nvSpPr>
          <p:spPr>
            <a:xfrm>
              <a:off x="0" y="-95250"/>
              <a:ext cx="812800" cy="908050"/>
            </a:xfrm>
            <a:prstGeom prst="rect">
              <a:avLst/>
            </a:prstGeom>
            <a:noFill/>
            <a:ln>
              <a:noFill/>
            </a:ln>
          </p:spPr>
          <p:txBody>
            <a:bodyPr anchorCtr="0" anchor="ctr" bIns="50800" lIns="50800" spcFirstLastPara="1" rIns="50800" wrap="square" tIns="50800">
              <a:noAutofit/>
            </a:bodyPr>
            <a:lstStyle/>
            <a:p>
              <a:pPr indent="0" lvl="0" marL="0" marR="0" rtl="0" algn="ctr">
                <a:lnSpc>
                  <a:spcPct val="19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6" name="Google Shape;316;p30"/>
          <p:cNvGrpSpPr/>
          <p:nvPr/>
        </p:nvGrpSpPr>
        <p:grpSpPr>
          <a:xfrm>
            <a:off x="5448621" y="261042"/>
            <a:ext cx="7390758" cy="3447751"/>
            <a:chOff x="0" y="-95250"/>
            <a:chExt cx="1946537" cy="908050"/>
          </a:xfrm>
        </p:grpSpPr>
        <p:sp>
          <p:nvSpPr>
            <p:cNvPr id="317" name="Google Shape;317;p30"/>
            <p:cNvSpPr/>
            <p:nvPr/>
          </p:nvSpPr>
          <p:spPr>
            <a:xfrm>
              <a:off x="0" y="0"/>
              <a:ext cx="1946537" cy="449676"/>
            </a:xfrm>
            <a:custGeom>
              <a:rect b="b" l="l" r="r" t="t"/>
              <a:pathLst>
                <a:path extrusionOk="0" h="449676" w="1946537">
                  <a:moveTo>
                    <a:pt x="0" y="0"/>
                  </a:moveTo>
                  <a:lnTo>
                    <a:pt x="1946537" y="0"/>
                  </a:lnTo>
                  <a:lnTo>
                    <a:pt x="1946537" y="449676"/>
                  </a:lnTo>
                  <a:lnTo>
                    <a:pt x="0" y="449676"/>
                  </a:lnTo>
                  <a:close/>
                </a:path>
              </a:pathLst>
            </a:custGeom>
            <a:solidFill>
              <a:srgbClr val="DFD3BA"/>
            </a:solidFill>
            <a:ln>
              <a:noFill/>
            </a:ln>
          </p:spPr>
        </p:sp>
        <p:sp>
          <p:nvSpPr>
            <p:cNvPr id="318" name="Google Shape;318;p30"/>
            <p:cNvSpPr txBox="1"/>
            <p:nvPr/>
          </p:nvSpPr>
          <p:spPr>
            <a:xfrm>
              <a:off x="0" y="-95250"/>
              <a:ext cx="812800" cy="908050"/>
            </a:xfrm>
            <a:prstGeom prst="rect">
              <a:avLst/>
            </a:prstGeom>
            <a:noFill/>
            <a:ln>
              <a:noFill/>
            </a:ln>
          </p:spPr>
          <p:txBody>
            <a:bodyPr anchorCtr="0" anchor="ctr" bIns="50800" lIns="50800" spcFirstLastPara="1" rIns="50800" wrap="square" tIns="50800">
              <a:noAutofit/>
            </a:bodyPr>
            <a:lstStyle/>
            <a:p>
              <a:pPr indent="0" lvl="0" marL="0" marR="0" rtl="0" algn="ctr">
                <a:lnSpc>
                  <a:spcPct val="19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9" name="Google Shape;319;p30"/>
          <p:cNvSpPr txBox="1"/>
          <p:nvPr/>
        </p:nvSpPr>
        <p:spPr>
          <a:xfrm>
            <a:off x="5785157" y="622694"/>
            <a:ext cx="6717687" cy="1409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9300" u="none" cap="none" strike="noStrike">
                <a:solidFill>
                  <a:srgbClr val="601A20"/>
                </a:solidFill>
                <a:latin typeface="Playfair Display Black"/>
                <a:ea typeface="Playfair Display Black"/>
                <a:cs typeface="Playfair Display Black"/>
                <a:sym typeface="Playfair Display Black"/>
              </a:rPr>
              <a:t>Question 1</a:t>
            </a:r>
            <a:endParaRPr/>
          </a:p>
        </p:txBody>
      </p:sp>
      <p:sp>
        <p:nvSpPr>
          <p:cNvPr id="320" name="Google Shape;320;p30"/>
          <p:cNvSpPr txBox="1"/>
          <p:nvPr/>
        </p:nvSpPr>
        <p:spPr>
          <a:xfrm>
            <a:off x="1369563" y="3009562"/>
            <a:ext cx="15548874" cy="790149"/>
          </a:xfrm>
          <a:prstGeom prst="rect">
            <a:avLst/>
          </a:prstGeom>
          <a:noFill/>
          <a:ln>
            <a:noFill/>
          </a:ln>
        </p:spPr>
        <p:txBody>
          <a:bodyPr anchorCtr="0" anchor="t" bIns="0" lIns="0" spcFirstLastPara="1" rIns="0" wrap="square" tIns="0">
            <a:spAutoFit/>
          </a:bodyPr>
          <a:lstStyle/>
          <a:p>
            <a:pPr indent="0" lvl="1" marL="0" marR="0" rtl="0" algn="ctr">
              <a:lnSpc>
                <a:spcPct val="154994"/>
              </a:lnSpc>
              <a:spcBef>
                <a:spcPts val="0"/>
              </a:spcBef>
              <a:spcAft>
                <a:spcPts val="0"/>
              </a:spcAft>
              <a:buNone/>
            </a:pPr>
            <a:r>
              <a:rPr b="0" i="0" lang="en-US" sz="4295" u="none" cap="none" strike="noStrike">
                <a:solidFill>
                  <a:srgbClr val="601A20"/>
                </a:solidFill>
                <a:latin typeface="Lato"/>
                <a:ea typeface="Lato"/>
                <a:cs typeface="Lato"/>
                <a:sym typeface="Lato"/>
              </a:rPr>
              <a:t>Salvador Dalí is associated with which art movement?</a:t>
            </a:r>
            <a:endParaRPr/>
          </a:p>
        </p:txBody>
      </p:sp>
      <p:sp>
        <p:nvSpPr>
          <p:cNvPr id="321" name="Google Shape;321;p30"/>
          <p:cNvSpPr txBox="1"/>
          <p:nvPr/>
        </p:nvSpPr>
        <p:spPr>
          <a:xfrm>
            <a:off x="13082157" y="5412157"/>
            <a:ext cx="1062003" cy="1220192"/>
          </a:xfrm>
          <a:prstGeom prst="rect">
            <a:avLst/>
          </a:prstGeom>
          <a:noFill/>
          <a:ln>
            <a:noFill/>
          </a:ln>
        </p:spPr>
        <p:txBody>
          <a:bodyPr anchorCtr="0" anchor="t" bIns="0" lIns="0" spcFirstLastPara="1" rIns="0" wrap="square" tIns="0">
            <a:spAutoFit/>
          </a:bodyPr>
          <a:lstStyle/>
          <a:p>
            <a:pPr indent="0" lvl="1" marL="0" marR="0" rtl="0" algn="ctr">
              <a:lnSpc>
                <a:spcPct val="160040"/>
              </a:lnSpc>
              <a:spcBef>
                <a:spcPts val="0"/>
              </a:spcBef>
              <a:spcAft>
                <a:spcPts val="0"/>
              </a:spcAft>
              <a:buNone/>
            </a:pPr>
            <a:r>
              <a:rPr b="0" i="0" lang="en-US" sz="6494" u="none" cap="none" strike="noStrike">
                <a:solidFill>
                  <a:srgbClr val="601A20"/>
                </a:solidFill>
                <a:latin typeface="Playfair Display Black"/>
                <a:ea typeface="Playfair Display Black"/>
                <a:cs typeface="Playfair Display Black"/>
                <a:sym typeface="Playfair Display Black"/>
              </a:rPr>
              <a:t>S</a:t>
            </a:r>
            <a:endParaRPr/>
          </a:p>
        </p:txBody>
      </p:sp>
      <p:sp>
        <p:nvSpPr>
          <p:cNvPr id="322" name="Google Shape;322;p30"/>
          <p:cNvSpPr txBox="1"/>
          <p:nvPr/>
        </p:nvSpPr>
        <p:spPr>
          <a:xfrm>
            <a:off x="6697645" y="5412157"/>
            <a:ext cx="1062003" cy="1220192"/>
          </a:xfrm>
          <a:prstGeom prst="rect">
            <a:avLst/>
          </a:prstGeom>
          <a:noFill/>
          <a:ln>
            <a:noFill/>
          </a:ln>
        </p:spPr>
        <p:txBody>
          <a:bodyPr anchorCtr="0" anchor="t" bIns="0" lIns="0" spcFirstLastPara="1" rIns="0" wrap="square" tIns="0">
            <a:spAutoFit/>
          </a:bodyPr>
          <a:lstStyle/>
          <a:p>
            <a:pPr indent="0" lvl="1" marL="0" marR="0" rtl="0" algn="ctr">
              <a:lnSpc>
                <a:spcPct val="160040"/>
              </a:lnSpc>
              <a:spcBef>
                <a:spcPts val="0"/>
              </a:spcBef>
              <a:spcAft>
                <a:spcPts val="0"/>
              </a:spcAft>
              <a:buNone/>
            </a:pPr>
            <a:r>
              <a:rPr b="0" i="0" lang="en-US" sz="6494" u="none" cap="none" strike="noStrike">
                <a:solidFill>
                  <a:srgbClr val="601A20"/>
                </a:solidFill>
                <a:latin typeface="Playfair Display Black"/>
                <a:ea typeface="Playfair Display Black"/>
                <a:cs typeface="Playfair Display Black"/>
                <a:sym typeface="Playfair Display Black"/>
              </a:rPr>
              <a:t>U</a:t>
            </a:r>
            <a:endParaRPr/>
          </a:p>
        </p:txBody>
      </p:sp>
      <p:sp>
        <p:nvSpPr>
          <p:cNvPr id="323" name="Google Shape;323;p30"/>
          <p:cNvSpPr txBox="1"/>
          <p:nvPr/>
        </p:nvSpPr>
        <p:spPr>
          <a:xfrm>
            <a:off x="14359060" y="5412157"/>
            <a:ext cx="1062003" cy="1220192"/>
          </a:xfrm>
          <a:prstGeom prst="rect">
            <a:avLst/>
          </a:prstGeom>
          <a:noFill/>
          <a:ln>
            <a:noFill/>
          </a:ln>
        </p:spPr>
        <p:txBody>
          <a:bodyPr anchorCtr="0" anchor="t" bIns="0" lIns="0" spcFirstLastPara="1" rIns="0" wrap="square" tIns="0">
            <a:spAutoFit/>
          </a:bodyPr>
          <a:lstStyle/>
          <a:p>
            <a:pPr indent="0" lvl="1" marL="0" marR="0" rtl="0" algn="ctr">
              <a:lnSpc>
                <a:spcPct val="160040"/>
              </a:lnSpc>
              <a:spcBef>
                <a:spcPts val="0"/>
              </a:spcBef>
              <a:spcAft>
                <a:spcPts val="0"/>
              </a:spcAft>
              <a:buNone/>
            </a:pPr>
            <a:r>
              <a:rPr b="0" i="0" lang="en-US" sz="6494" u="none" cap="none" strike="noStrike">
                <a:solidFill>
                  <a:srgbClr val="601A20"/>
                </a:solidFill>
                <a:latin typeface="Playfair Display Black"/>
                <a:ea typeface="Playfair Display Black"/>
                <a:cs typeface="Playfair Display Black"/>
                <a:sym typeface="Playfair Display Black"/>
              </a:rPr>
              <a:t>R</a:t>
            </a:r>
            <a:endParaRPr/>
          </a:p>
        </p:txBody>
      </p:sp>
      <p:sp>
        <p:nvSpPr>
          <p:cNvPr id="324" name="Google Shape;324;p30"/>
          <p:cNvSpPr txBox="1"/>
          <p:nvPr/>
        </p:nvSpPr>
        <p:spPr>
          <a:xfrm>
            <a:off x="11805255" y="5412157"/>
            <a:ext cx="1062003" cy="1220192"/>
          </a:xfrm>
          <a:prstGeom prst="rect">
            <a:avLst/>
          </a:prstGeom>
          <a:noFill/>
          <a:ln>
            <a:noFill/>
          </a:ln>
        </p:spPr>
        <p:txBody>
          <a:bodyPr anchorCtr="0" anchor="t" bIns="0" lIns="0" spcFirstLastPara="1" rIns="0" wrap="square" tIns="0">
            <a:spAutoFit/>
          </a:bodyPr>
          <a:lstStyle/>
          <a:p>
            <a:pPr indent="0" lvl="1" marL="0" marR="0" rtl="0" algn="ctr">
              <a:lnSpc>
                <a:spcPct val="160040"/>
              </a:lnSpc>
              <a:spcBef>
                <a:spcPts val="0"/>
              </a:spcBef>
              <a:spcAft>
                <a:spcPts val="0"/>
              </a:spcAft>
              <a:buNone/>
            </a:pPr>
            <a:r>
              <a:rPr b="0" i="0" lang="en-US" sz="6494" u="none" cap="none" strike="noStrike">
                <a:solidFill>
                  <a:srgbClr val="601A20"/>
                </a:solidFill>
                <a:latin typeface="Playfair Display Black"/>
                <a:ea typeface="Playfair Display Black"/>
                <a:cs typeface="Playfair Display Black"/>
                <a:sym typeface="Playfair Display Black"/>
              </a:rPr>
              <a:t>R</a:t>
            </a:r>
            <a:endParaRPr/>
          </a:p>
        </p:txBody>
      </p:sp>
      <p:sp>
        <p:nvSpPr>
          <p:cNvPr id="325" name="Google Shape;325;p30"/>
          <p:cNvSpPr txBox="1"/>
          <p:nvPr/>
        </p:nvSpPr>
        <p:spPr>
          <a:xfrm>
            <a:off x="7974547" y="5412157"/>
            <a:ext cx="1062003" cy="1220192"/>
          </a:xfrm>
          <a:prstGeom prst="rect">
            <a:avLst/>
          </a:prstGeom>
          <a:noFill/>
          <a:ln>
            <a:noFill/>
          </a:ln>
        </p:spPr>
        <p:txBody>
          <a:bodyPr anchorCtr="0" anchor="t" bIns="0" lIns="0" spcFirstLastPara="1" rIns="0" wrap="square" tIns="0">
            <a:spAutoFit/>
          </a:bodyPr>
          <a:lstStyle/>
          <a:p>
            <a:pPr indent="0" lvl="1" marL="0" marR="0" rtl="0" algn="ctr">
              <a:lnSpc>
                <a:spcPct val="160040"/>
              </a:lnSpc>
              <a:spcBef>
                <a:spcPts val="0"/>
              </a:spcBef>
              <a:spcAft>
                <a:spcPts val="0"/>
              </a:spcAft>
              <a:buNone/>
            </a:pPr>
            <a:r>
              <a:rPr b="0" i="0" lang="en-US" sz="6494" u="none" cap="none" strike="noStrike">
                <a:solidFill>
                  <a:srgbClr val="601A20"/>
                </a:solidFill>
                <a:latin typeface="Playfair Display Black"/>
                <a:ea typeface="Playfair Display Black"/>
                <a:cs typeface="Playfair Display Black"/>
                <a:sym typeface="Playfair Display Black"/>
              </a:rPr>
              <a:t>E</a:t>
            </a:r>
            <a:endParaRPr/>
          </a:p>
        </p:txBody>
      </p:sp>
      <p:sp>
        <p:nvSpPr>
          <p:cNvPr id="326" name="Google Shape;326;p30"/>
          <p:cNvSpPr txBox="1"/>
          <p:nvPr/>
        </p:nvSpPr>
        <p:spPr>
          <a:xfrm>
            <a:off x="2866937" y="5412157"/>
            <a:ext cx="1062003" cy="1220192"/>
          </a:xfrm>
          <a:prstGeom prst="rect">
            <a:avLst/>
          </a:prstGeom>
          <a:noFill/>
          <a:ln>
            <a:noFill/>
          </a:ln>
        </p:spPr>
        <p:txBody>
          <a:bodyPr anchorCtr="0" anchor="t" bIns="0" lIns="0" spcFirstLastPara="1" rIns="0" wrap="square" tIns="0">
            <a:spAutoFit/>
          </a:bodyPr>
          <a:lstStyle/>
          <a:p>
            <a:pPr indent="0" lvl="1" marL="0" marR="0" rtl="0" algn="ctr">
              <a:lnSpc>
                <a:spcPct val="160040"/>
              </a:lnSpc>
              <a:spcBef>
                <a:spcPts val="0"/>
              </a:spcBef>
              <a:spcAft>
                <a:spcPts val="0"/>
              </a:spcAft>
              <a:buNone/>
            </a:pPr>
            <a:r>
              <a:rPr b="0" i="0" lang="en-US" sz="6494" u="none" cap="none" strike="noStrike">
                <a:solidFill>
                  <a:srgbClr val="601A20"/>
                </a:solidFill>
                <a:latin typeface="Playfair Display Black"/>
                <a:ea typeface="Playfair Display Black"/>
                <a:cs typeface="Playfair Display Black"/>
                <a:sym typeface="Playfair Display Black"/>
              </a:rPr>
              <a:t>A</a:t>
            </a:r>
            <a:endParaRPr/>
          </a:p>
        </p:txBody>
      </p:sp>
      <p:sp>
        <p:nvSpPr>
          <p:cNvPr id="327" name="Google Shape;327;p30"/>
          <p:cNvSpPr txBox="1"/>
          <p:nvPr/>
        </p:nvSpPr>
        <p:spPr>
          <a:xfrm>
            <a:off x="4143840" y="5412157"/>
            <a:ext cx="1062003" cy="1220192"/>
          </a:xfrm>
          <a:prstGeom prst="rect">
            <a:avLst/>
          </a:prstGeom>
          <a:noFill/>
          <a:ln>
            <a:noFill/>
          </a:ln>
        </p:spPr>
        <p:txBody>
          <a:bodyPr anchorCtr="0" anchor="t" bIns="0" lIns="0" spcFirstLastPara="1" rIns="0" wrap="square" tIns="0">
            <a:spAutoFit/>
          </a:bodyPr>
          <a:lstStyle/>
          <a:p>
            <a:pPr indent="0" lvl="1" marL="0" marR="0" rtl="0" algn="ctr">
              <a:lnSpc>
                <a:spcPct val="160040"/>
              </a:lnSpc>
              <a:spcBef>
                <a:spcPts val="0"/>
              </a:spcBef>
              <a:spcAft>
                <a:spcPts val="0"/>
              </a:spcAft>
              <a:buNone/>
            </a:pPr>
            <a:r>
              <a:rPr b="0" i="0" lang="en-US" sz="6494" u="none" cap="none" strike="noStrike">
                <a:solidFill>
                  <a:srgbClr val="601A20"/>
                </a:solidFill>
                <a:latin typeface="Playfair Display Black"/>
                <a:ea typeface="Playfair Display Black"/>
                <a:cs typeface="Playfair Display Black"/>
                <a:sym typeface="Playfair Display Black"/>
              </a:rPr>
              <a:t>L</a:t>
            </a:r>
            <a:endParaRPr/>
          </a:p>
        </p:txBody>
      </p:sp>
      <p:sp>
        <p:nvSpPr>
          <p:cNvPr id="328" name="Google Shape;328;p30"/>
          <p:cNvSpPr txBox="1"/>
          <p:nvPr/>
        </p:nvSpPr>
        <p:spPr>
          <a:xfrm>
            <a:off x="9251450" y="5412157"/>
            <a:ext cx="1062003" cy="1220192"/>
          </a:xfrm>
          <a:prstGeom prst="rect">
            <a:avLst/>
          </a:prstGeom>
          <a:noFill/>
          <a:ln>
            <a:noFill/>
          </a:ln>
        </p:spPr>
        <p:txBody>
          <a:bodyPr anchorCtr="0" anchor="t" bIns="0" lIns="0" spcFirstLastPara="1" rIns="0" wrap="square" tIns="0">
            <a:spAutoFit/>
          </a:bodyPr>
          <a:lstStyle/>
          <a:p>
            <a:pPr indent="0" lvl="1" marL="0" marR="0" rtl="0" algn="ctr">
              <a:lnSpc>
                <a:spcPct val="160040"/>
              </a:lnSpc>
              <a:spcBef>
                <a:spcPts val="0"/>
              </a:spcBef>
              <a:spcAft>
                <a:spcPts val="0"/>
              </a:spcAft>
              <a:buNone/>
            </a:pPr>
            <a:r>
              <a:rPr b="0" i="0" lang="en-US" sz="6494" u="none" cap="none" strike="noStrike">
                <a:solidFill>
                  <a:srgbClr val="601A20"/>
                </a:solidFill>
                <a:latin typeface="Playfair Display Black"/>
                <a:ea typeface="Playfair Display Black"/>
                <a:cs typeface="Playfair Display Black"/>
                <a:sym typeface="Playfair Display Black"/>
              </a:rPr>
              <a:t>I</a:t>
            </a:r>
            <a:endParaRPr/>
          </a:p>
        </p:txBody>
      </p:sp>
      <p:sp>
        <p:nvSpPr>
          <p:cNvPr id="329" name="Google Shape;329;p30"/>
          <p:cNvSpPr txBox="1"/>
          <p:nvPr/>
        </p:nvSpPr>
        <p:spPr>
          <a:xfrm>
            <a:off x="10528352" y="5412157"/>
            <a:ext cx="1062003" cy="1220192"/>
          </a:xfrm>
          <a:prstGeom prst="rect">
            <a:avLst/>
          </a:prstGeom>
          <a:noFill/>
          <a:ln>
            <a:noFill/>
          </a:ln>
        </p:spPr>
        <p:txBody>
          <a:bodyPr anchorCtr="0" anchor="t" bIns="0" lIns="0" spcFirstLastPara="1" rIns="0" wrap="square" tIns="0">
            <a:spAutoFit/>
          </a:bodyPr>
          <a:lstStyle/>
          <a:p>
            <a:pPr indent="0" lvl="1" marL="0" marR="0" rtl="0" algn="ctr">
              <a:lnSpc>
                <a:spcPct val="160040"/>
              </a:lnSpc>
              <a:spcBef>
                <a:spcPts val="0"/>
              </a:spcBef>
              <a:spcAft>
                <a:spcPts val="0"/>
              </a:spcAft>
              <a:buNone/>
            </a:pPr>
            <a:r>
              <a:rPr b="0" i="0" lang="en-US" sz="6494" u="none" cap="none" strike="noStrike">
                <a:solidFill>
                  <a:srgbClr val="601A20"/>
                </a:solidFill>
                <a:latin typeface="Playfair Display Black"/>
                <a:ea typeface="Playfair Display Black"/>
                <a:cs typeface="Playfair Display Black"/>
                <a:sym typeface="Playfair Display Black"/>
              </a:rPr>
              <a:t>S</a:t>
            </a:r>
            <a:endParaRPr/>
          </a:p>
        </p:txBody>
      </p:sp>
      <p:sp>
        <p:nvSpPr>
          <p:cNvPr id="330" name="Google Shape;330;p30"/>
          <p:cNvSpPr txBox="1"/>
          <p:nvPr/>
        </p:nvSpPr>
        <p:spPr>
          <a:xfrm>
            <a:off x="5420742" y="5412157"/>
            <a:ext cx="1062003" cy="1220192"/>
          </a:xfrm>
          <a:prstGeom prst="rect">
            <a:avLst/>
          </a:prstGeom>
          <a:noFill/>
          <a:ln>
            <a:noFill/>
          </a:ln>
        </p:spPr>
        <p:txBody>
          <a:bodyPr anchorCtr="0" anchor="t" bIns="0" lIns="0" spcFirstLastPara="1" rIns="0" wrap="square" tIns="0">
            <a:spAutoFit/>
          </a:bodyPr>
          <a:lstStyle/>
          <a:p>
            <a:pPr indent="0" lvl="1" marL="0" marR="0" rtl="0" algn="ctr">
              <a:lnSpc>
                <a:spcPct val="160040"/>
              </a:lnSpc>
              <a:spcBef>
                <a:spcPts val="0"/>
              </a:spcBef>
              <a:spcAft>
                <a:spcPts val="0"/>
              </a:spcAft>
              <a:buNone/>
            </a:pPr>
            <a:r>
              <a:rPr b="0" i="0" lang="en-US" sz="6494" u="none" cap="none" strike="noStrike">
                <a:solidFill>
                  <a:srgbClr val="601A20"/>
                </a:solidFill>
                <a:latin typeface="Playfair Display Black"/>
                <a:ea typeface="Playfair Display Black"/>
                <a:cs typeface="Playfair Display Black"/>
                <a:sym typeface="Playfair Display Black"/>
              </a:rPr>
              <a:t>M</a:t>
            </a:r>
            <a:endParaRPr/>
          </a:p>
        </p:txBody>
      </p:sp>
      <p:pic>
        <p:nvPicPr>
          <p:cNvPr id="331" name="Google Shape;331;p30"/>
          <p:cNvPicPr preferRelativeResize="0"/>
          <p:nvPr/>
        </p:nvPicPr>
        <p:blipFill rotWithShape="1">
          <a:blip r:embed="rId3">
            <a:alphaModFix/>
          </a:blip>
          <a:srcRect b="15780" l="0" r="87142" t="25729"/>
          <a:stretch/>
        </p:blipFill>
        <p:spPr>
          <a:xfrm>
            <a:off x="0" y="2646750"/>
            <a:ext cx="2351448" cy="60169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FD3BA"/>
        </a:solidFill>
      </p:bgPr>
    </p:bg>
    <p:spTree>
      <p:nvGrpSpPr>
        <p:cNvPr id="335" name="Shape 335"/>
        <p:cNvGrpSpPr/>
        <p:nvPr/>
      </p:nvGrpSpPr>
      <p:grpSpPr>
        <a:xfrm>
          <a:off x="0" y="0"/>
          <a:ext cx="0" cy="0"/>
          <a:chOff x="0" y="0"/>
          <a:chExt cx="0" cy="0"/>
        </a:xfrm>
      </p:grpSpPr>
      <p:pic>
        <p:nvPicPr>
          <p:cNvPr id="336" name="Google Shape;336;p31"/>
          <p:cNvPicPr preferRelativeResize="0"/>
          <p:nvPr/>
        </p:nvPicPr>
        <p:blipFill rotWithShape="1">
          <a:blip r:embed="rId3">
            <a:alphaModFix/>
          </a:blip>
          <a:srcRect b="34211" l="0" r="0" t="34211"/>
          <a:stretch/>
        </p:blipFill>
        <p:spPr>
          <a:xfrm>
            <a:off x="0" y="0"/>
            <a:ext cx="18288000" cy="4328790"/>
          </a:xfrm>
          <a:prstGeom prst="rect">
            <a:avLst/>
          </a:prstGeom>
          <a:noFill/>
          <a:ln>
            <a:noFill/>
          </a:ln>
        </p:spPr>
      </p:pic>
      <p:sp>
        <p:nvSpPr>
          <p:cNvPr id="337" name="Google Shape;337;p31"/>
          <p:cNvSpPr txBox="1"/>
          <p:nvPr/>
        </p:nvSpPr>
        <p:spPr>
          <a:xfrm>
            <a:off x="4179355" y="7312079"/>
            <a:ext cx="9929290" cy="1332468"/>
          </a:xfrm>
          <a:prstGeom prst="rect">
            <a:avLst/>
          </a:prstGeom>
          <a:noFill/>
          <a:ln>
            <a:noFill/>
          </a:ln>
        </p:spPr>
        <p:txBody>
          <a:bodyPr anchorCtr="0" anchor="t" bIns="0" lIns="0" spcFirstLastPara="1" rIns="0" wrap="square" tIns="0">
            <a:spAutoFit/>
          </a:bodyPr>
          <a:lstStyle/>
          <a:p>
            <a:pPr indent="0" lvl="1" marL="0" marR="0" rtl="0" algn="ctr">
              <a:lnSpc>
                <a:spcPct val="160000"/>
              </a:lnSpc>
              <a:spcBef>
                <a:spcPts val="0"/>
              </a:spcBef>
              <a:spcAft>
                <a:spcPts val="0"/>
              </a:spcAft>
              <a:buNone/>
            </a:pPr>
            <a:r>
              <a:rPr b="0" i="0" lang="en-US" sz="3395" u="none" cap="none" strike="noStrike">
                <a:solidFill>
                  <a:srgbClr val="601A20"/>
                </a:solidFill>
                <a:latin typeface="Lato"/>
                <a:ea typeface="Lato"/>
                <a:cs typeface="Lato"/>
                <a:sym typeface="Lato"/>
              </a:rPr>
              <a:t>His quote said it all “the difference between me and the surrealists, is that I am a surrealist”</a:t>
            </a:r>
            <a:endParaRPr/>
          </a:p>
        </p:txBody>
      </p:sp>
      <p:sp>
        <p:nvSpPr>
          <p:cNvPr id="338" name="Google Shape;338;p31"/>
          <p:cNvSpPr txBox="1"/>
          <p:nvPr/>
        </p:nvSpPr>
        <p:spPr>
          <a:xfrm>
            <a:off x="4800910" y="5448350"/>
            <a:ext cx="8686180" cy="1394779"/>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0" i="0" lang="en-US" sz="9299" u="none" cap="none" strike="noStrike">
                <a:solidFill>
                  <a:srgbClr val="601A20"/>
                </a:solidFill>
                <a:latin typeface="Playfair Display Black"/>
                <a:ea typeface="Playfair Display Black"/>
                <a:cs typeface="Playfair Display Black"/>
                <a:sym typeface="Playfair Display Black"/>
              </a:rPr>
              <a:t>Surrealism</a:t>
            </a:r>
            <a:endParaRPr/>
          </a:p>
        </p:txBody>
      </p:sp>
      <p:pic>
        <p:nvPicPr>
          <p:cNvPr id="339" name="Google Shape;339;p31"/>
          <p:cNvPicPr preferRelativeResize="0"/>
          <p:nvPr/>
        </p:nvPicPr>
        <p:blipFill rotWithShape="1">
          <a:blip r:embed="rId4">
            <a:alphaModFix/>
          </a:blip>
          <a:srcRect b="20409" l="81529" r="0" t="30363"/>
          <a:stretch/>
        </p:blipFill>
        <p:spPr>
          <a:xfrm>
            <a:off x="14909975" y="3123150"/>
            <a:ext cx="3377851" cy="5064101"/>
          </a:xfrm>
          <a:prstGeom prst="rect">
            <a:avLst/>
          </a:prstGeom>
          <a:noFill/>
          <a:ln>
            <a:noFill/>
          </a:ln>
        </p:spPr>
      </p:pic>
      <p:pic>
        <p:nvPicPr>
          <p:cNvPr id="340" name="Google Shape;340;p31"/>
          <p:cNvPicPr preferRelativeResize="0"/>
          <p:nvPr/>
        </p:nvPicPr>
        <p:blipFill rotWithShape="1">
          <a:blip r:embed="rId4">
            <a:alphaModFix/>
          </a:blip>
          <a:srcRect b="20407" l="0" r="75879" t="36420"/>
          <a:stretch/>
        </p:blipFill>
        <p:spPr>
          <a:xfrm>
            <a:off x="150" y="3746050"/>
            <a:ext cx="4411075" cy="4441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FD3BA"/>
        </a:solidFill>
      </p:bgPr>
    </p:bg>
    <p:spTree>
      <p:nvGrpSpPr>
        <p:cNvPr id="96" name="Shape 96"/>
        <p:cNvGrpSpPr/>
        <p:nvPr/>
      </p:nvGrpSpPr>
      <p:grpSpPr>
        <a:xfrm>
          <a:off x="0" y="0"/>
          <a:ext cx="0" cy="0"/>
          <a:chOff x="0" y="0"/>
          <a:chExt cx="0" cy="0"/>
        </a:xfrm>
      </p:grpSpPr>
      <p:grpSp>
        <p:nvGrpSpPr>
          <p:cNvPr id="97" name="Google Shape;97;p14"/>
          <p:cNvGrpSpPr/>
          <p:nvPr/>
        </p:nvGrpSpPr>
        <p:grpSpPr>
          <a:xfrm>
            <a:off x="-372192" y="2317776"/>
            <a:ext cx="19032381" cy="8340682"/>
            <a:chOff x="0" y="-95250"/>
            <a:chExt cx="5012644" cy="2196723"/>
          </a:xfrm>
        </p:grpSpPr>
        <p:sp>
          <p:nvSpPr>
            <p:cNvPr id="98" name="Google Shape;98;p14"/>
            <p:cNvSpPr/>
            <p:nvPr/>
          </p:nvSpPr>
          <p:spPr>
            <a:xfrm>
              <a:off x="0" y="0"/>
              <a:ext cx="5012644" cy="2101473"/>
            </a:xfrm>
            <a:custGeom>
              <a:rect b="b" l="l" r="r" t="t"/>
              <a:pathLst>
                <a:path extrusionOk="0" h="2101473" w="5012644">
                  <a:moveTo>
                    <a:pt x="0" y="0"/>
                  </a:moveTo>
                  <a:lnTo>
                    <a:pt x="5012644" y="0"/>
                  </a:lnTo>
                  <a:lnTo>
                    <a:pt x="5012644" y="2101473"/>
                  </a:lnTo>
                  <a:lnTo>
                    <a:pt x="0" y="2101473"/>
                  </a:lnTo>
                  <a:close/>
                </a:path>
              </a:pathLst>
            </a:custGeom>
            <a:solidFill>
              <a:srgbClr val="601A20"/>
            </a:solidFill>
            <a:ln>
              <a:noFill/>
            </a:ln>
          </p:spPr>
        </p:sp>
        <p:sp>
          <p:nvSpPr>
            <p:cNvPr id="99" name="Google Shape;99;p14"/>
            <p:cNvSpPr txBox="1"/>
            <p:nvPr/>
          </p:nvSpPr>
          <p:spPr>
            <a:xfrm>
              <a:off x="0" y="-95250"/>
              <a:ext cx="812800" cy="908050"/>
            </a:xfrm>
            <a:prstGeom prst="rect">
              <a:avLst/>
            </a:prstGeom>
            <a:noFill/>
            <a:ln>
              <a:noFill/>
            </a:ln>
          </p:spPr>
          <p:txBody>
            <a:bodyPr anchorCtr="0" anchor="ctr" bIns="50800" lIns="50800" spcFirstLastPara="1" rIns="50800" wrap="square" tIns="50800">
              <a:noAutofit/>
            </a:bodyPr>
            <a:lstStyle/>
            <a:p>
              <a:pPr indent="0" lvl="0" marL="0" marR="0" rtl="0" algn="ctr">
                <a:lnSpc>
                  <a:spcPct val="19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0" name="Google Shape;100;p14"/>
          <p:cNvSpPr txBox="1"/>
          <p:nvPr/>
        </p:nvSpPr>
        <p:spPr>
          <a:xfrm>
            <a:off x="6987073" y="4185754"/>
            <a:ext cx="5434767" cy="38969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DFD3BA"/>
                </a:solidFill>
                <a:latin typeface="Lato"/>
                <a:ea typeface="Lato"/>
                <a:cs typeface="Lato"/>
                <a:sym typeface="Lato"/>
              </a:rPr>
              <a:t>Click on the "PowerPoint" button below this presentation preview. Start editing your presentation.</a:t>
            </a:r>
            <a:endParaRPr/>
          </a:p>
          <a:p>
            <a:pPr indent="0" lvl="0" marL="0" marR="0" rtl="0" algn="ctr">
              <a:lnSpc>
                <a:spcPct val="140000"/>
              </a:lnSpc>
              <a:spcBef>
                <a:spcPts val="0"/>
              </a:spcBef>
              <a:spcAft>
                <a:spcPts val="0"/>
              </a:spcAft>
              <a:buNone/>
            </a:pPr>
            <a:r>
              <a:t/>
            </a:r>
            <a:endParaRPr b="0" i="0" sz="2200" u="none" cap="none" strike="noStrike">
              <a:solidFill>
                <a:srgbClr val="DFD3BA"/>
              </a:solidFill>
              <a:latin typeface="Lato"/>
              <a:ea typeface="Lato"/>
              <a:cs typeface="Lato"/>
              <a:sym typeface="Lato"/>
            </a:endParaRPr>
          </a:p>
          <a:p>
            <a:pPr indent="0" lvl="0" marL="0" marR="0" rtl="0" algn="ctr">
              <a:lnSpc>
                <a:spcPct val="140000"/>
              </a:lnSpc>
              <a:spcBef>
                <a:spcPts val="0"/>
              </a:spcBef>
              <a:spcAft>
                <a:spcPts val="0"/>
              </a:spcAft>
              <a:buNone/>
            </a:pPr>
            <a:r>
              <a:rPr b="0" i="0" lang="en-US" sz="2200" u="sng" cap="none" strike="noStrike">
                <a:solidFill>
                  <a:srgbClr val="DFD3BA"/>
                </a:solidFill>
                <a:latin typeface="Lato"/>
                <a:ea typeface="Lato"/>
                <a:cs typeface="Lato"/>
                <a:sym typeface="Lato"/>
              </a:rPr>
              <a:t>Alternative:</a:t>
            </a:r>
            <a:r>
              <a:rPr b="0" i="0" lang="en-US" sz="2200" u="none" cap="none" strike="noStrike">
                <a:solidFill>
                  <a:srgbClr val="DFD3BA"/>
                </a:solidFill>
                <a:latin typeface="Lato"/>
                <a:ea typeface="Lato"/>
                <a:cs typeface="Lato"/>
                <a:sym typeface="Lato"/>
              </a:rPr>
              <a:t> From Canva template file, Click on the "Share" button on the top right corner in Canva and click on "More" at the bottom of the menu. Enter "PowerPoint" in the search bar and click on the PowerPoint icon to download.</a:t>
            </a:r>
            <a:endParaRPr/>
          </a:p>
        </p:txBody>
      </p:sp>
      <p:sp>
        <p:nvSpPr>
          <p:cNvPr id="101" name="Google Shape;101;p14"/>
          <p:cNvSpPr txBox="1"/>
          <p:nvPr/>
        </p:nvSpPr>
        <p:spPr>
          <a:xfrm>
            <a:off x="2535167" y="708691"/>
            <a:ext cx="13217666" cy="1095375"/>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0" i="0" lang="en-US" sz="7199" u="none" cap="none" strike="noStrike">
                <a:solidFill>
                  <a:srgbClr val="601A20"/>
                </a:solidFill>
                <a:latin typeface="Playfair Display Black"/>
                <a:ea typeface="Playfair Display Black"/>
                <a:cs typeface="Playfair Display Black"/>
                <a:sym typeface="Playfair Display Black"/>
              </a:rPr>
              <a:t>How to Use This Presentation</a:t>
            </a:r>
            <a:endParaRPr/>
          </a:p>
        </p:txBody>
      </p:sp>
      <p:sp>
        <p:nvSpPr>
          <p:cNvPr id="102" name="Google Shape;102;p14"/>
          <p:cNvSpPr txBox="1"/>
          <p:nvPr/>
        </p:nvSpPr>
        <p:spPr>
          <a:xfrm>
            <a:off x="658063" y="4185754"/>
            <a:ext cx="5661940" cy="428752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DFD3BA"/>
                </a:solidFill>
                <a:latin typeface="Lato"/>
                <a:ea typeface="Lato"/>
                <a:cs typeface="Lato"/>
                <a:sym typeface="Lato"/>
              </a:rPr>
              <a:t>Click on the "Google Slides" button below this presentation preview. Make sure to sign in to your Google account. Click on "Make a copy." Start editing your presentation.</a:t>
            </a:r>
            <a:endParaRPr/>
          </a:p>
          <a:p>
            <a:pPr indent="0" lvl="0" marL="0" marR="0" rtl="0" algn="ctr">
              <a:lnSpc>
                <a:spcPct val="140000"/>
              </a:lnSpc>
              <a:spcBef>
                <a:spcPts val="0"/>
              </a:spcBef>
              <a:spcAft>
                <a:spcPts val="0"/>
              </a:spcAft>
              <a:buNone/>
            </a:pPr>
            <a:r>
              <a:t/>
            </a:r>
            <a:endParaRPr b="0" i="0" sz="2200" u="none" cap="none" strike="noStrike">
              <a:solidFill>
                <a:srgbClr val="DFD3BA"/>
              </a:solidFill>
              <a:latin typeface="Lato"/>
              <a:ea typeface="Lato"/>
              <a:cs typeface="Lato"/>
              <a:sym typeface="Lato"/>
            </a:endParaRPr>
          </a:p>
          <a:p>
            <a:pPr indent="0" lvl="0" marL="0" marR="0" rtl="0" algn="ctr">
              <a:lnSpc>
                <a:spcPct val="140000"/>
              </a:lnSpc>
              <a:spcBef>
                <a:spcPts val="0"/>
              </a:spcBef>
              <a:spcAft>
                <a:spcPts val="0"/>
              </a:spcAft>
              <a:buNone/>
            </a:pPr>
            <a:r>
              <a:rPr b="0" i="0" lang="en-US" sz="2200" u="sng" cap="none" strike="noStrike">
                <a:solidFill>
                  <a:srgbClr val="DFD3BA"/>
                </a:solidFill>
                <a:latin typeface="Lato"/>
                <a:ea typeface="Lato"/>
                <a:cs typeface="Lato"/>
                <a:sym typeface="Lato"/>
              </a:rPr>
              <a:t>Alternative:</a:t>
            </a:r>
            <a:r>
              <a:rPr b="0" i="0" lang="en-US" sz="2200" u="none" cap="none" strike="noStrike">
                <a:solidFill>
                  <a:srgbClr val="DFD3BA"/>
                </a:solidFill>
                <a:latin typeface="Lato"/>
                <a:ea typeface="Lato"/>
                <a:cs typeface="Lato"/>
                <a:sym typeface="Lato"/>
              </a:rPr>
              <a:t> Click on the "Share" button on the top right corner in Canva and click on "More" at the bottom of the menu. Enter "Google Drive" in the search bar and click on the GDrive icon to add this design as a Google slide in your GDrive.</a:t>
            </a:r>
            <a:endParaRPr/>
          </a:p>
        </p:txBody>
      </p:sp>
      <p:sp>
        <p:nvSpPr>
          <p:cNvPr id="103" name="Google Shape;103;p14"/>
          <p:cNvSpPr txBox="1"/>
          <p:nvPr/>
        </p:nvSpPr>
        <p:spPr>
          <a:xfrm>
            <a:off x="918382" y="3368250"/>
            <a:ext cx="5141301" cy="52959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300" u="none" cap="none" strike="noStrike">
                <a:solidFill>
                  <a:srgbClr val="DFD3BA"/>
                </a:solidFill>
                <a:latin typeface="Lato"/>
                <a:ea typeface="Lato"/>
                <a:cs typeface="Lato"/>
                <a:sym typeface="Lato"/>
              </a:rPr>
              <a:t>Google Slides</a:t>
            </a:r>
            <a:endParaRPr/>
          </a:p>
        </p:txBody>
      </p:sp>
      <p:sp>
        <p:nvSpPr>
          <p:cNvPr id="104" name="Google Shape;104;p14"/>
          <p:cNvSpPr txBox="1"/>
          <p:nvPr/>
        </p:nvSpPr>
        <p:spPr>
          <a:xfrm>
            <a:off x="7133806" y="3368250"/>
            <a:ext cx="5141301" cy="52959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300" u="none" cap="none" strike="noStrike">
                <a:solidFill>
                  <a:srgbClr val="DFD3BA"/>
                </a:solidFill>
                <a:latin typeface="Lato"/>
                <a:ea typeface="Lato"/>
                <a:cs typeface="Lato"/>
                <a:sym typeface="Lato"/>
              </a:rPr>
              <a:t>PowerPoint</a:t>
            </a:r>
            <a:endParaRPr/>
          </a:p>
        </p:txBody>
      </p:sp>
      <p:sp>
        <p:nvSpPr>
          <p:cNvPr id="105" name="Google Shape;105;p14"/>
          <p:cNvSpPr txBox="1"/>
          <p:nvPr/>
        </p:nvSpPr>
        <p:spPr>
          <a:xfrm>
            <a:off x="13088911" y="4185754"/>
            <a:ext cx="4320124" cy="194437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DFD3BA"/>
                </a:solidFill>
                <a:latin typeface="Lato"/>
                <a:ea typeface="Lato"/>
                <a:cs typeface="Lato"/>
                <a:sym typeface="Lato"/>
              </a:rPr>
              <a:t>Click on the "Canva" button under this presentation preview. Start editing your presentation. You need to sign in to your Canva account.</a:t>
            </a:r>
            <a:endParaRPr/>
          </a:p>
        </p:txBody>
      </p:sp>
      <p:sp>
        <p:nvSpPr>
          <p:cNvPr id="106" name="Google Shape;106;p14"/>
          <p:cNvSpPr txBox="1"/>
          <p:nvPr/>
        </p:nvSpPr>
        <p:spPr>
          <a:xfrm>
            <a:off x="12678322" y="3368250"/>
            <a:ext cx="5141301" cy="52959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300" u="none" cap="none" strike="noStrike">
                <a:solidFill>
                  <a:srgbClr val="DFD3BA"/>
                </a:solidFill>
                <a:latin typeface="Lato"/>
                <a:ea typeface="Lato"/>
                <a:cs typeface="Lato"/>
                <a:sym typeface="Lato"/>
              </a:rPr>
              <a:t>Canva</a:t>
            </a:r>
            <a:endParaRPr/>
          </a:p>
        </p:txBody>
      </p:sp>
      <p:pic>
        <p:nvPicPr>
          <p:cNvPr id="107" name="Google Shape;107;p14"/>
          <p:cNvPicPr preferRelativeResize="0"/>
          <p:nvPr/>
        </p:nvPicPr>
        <p:blipFill rotWithShape="1">
          <a:blip r:embed="rId3">
            <a:alphaModFix/>
          </a:blip>
          <a:srcRect b="0" l="71887" r="0" t="57461"/>
          <a:stretch/>
        </p:blipFill>
        <p:spPr>
          <a:xfrm>
            <a:off x="13146700" y="5911050"/>
            <a:ext cx="5141299" cy="43759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01A20"/>
        </a:solidFill>
      </p:bgPr>
    </p:bg>
    <p:spTree>
      <p:nvGrpSpPr>
        <p:cNvPr id="344" name="Shape 344"/>
        <p:cNvGrpSpPr/>
        <p:nvPr/>
      </p:nvGrpSpPr>
      <p:grpSpPr>
        <a:xfrm>
          <a:off x="0" y="0"/>
          <a:ext cx="0" cy="0"/>
          <a:chOff x="0" y="0"/>
          <a:chExt cx="0" cy="0"/>
        </a:xfrm>
      </p:grpSpPr>
      <p:pic>
        <p:nvPicPr>
          <p:cNvPr id="345" name="Google Shape;345;p32"/>
          <p:cNvPicPr preferRelativeResize="0"/>
          <p:nvPr/>
        </p:nvPicPr>
        <p:blipFill rotWithShape="1">
          <a:blip r:embed="rId3">
            <a:alphaModFix/>
          </a:blip>
          <a:srcRect b="61700" l="66991" r="13025" t="6862"/>
          <a:stretch/>
        </p:blipFill>
        <p:spPr>
          <a:xfrm>
            <a:off x="12246696" y="705800"/>
            <a:ext cx="3654749" cy="3234200"/>
          </a:xfrm>
          <a:prstGeom prst="rect">
            <a:avLst/>
          </a:prstGeom>
          <a:noFill/>
          <a:ln>
            <a:noFill/>
          </a:ln>
        </p:spPr>
      </p:pic>
      <p:pic>
        <p:nvPicPr>
          <p:cNvPr id="346" name="Google Shape;346;p32"/>
          <p:cNvPicPr preferRelativeResize="0"/>
          <p:nvPr/>
        </p:nvPicPr>
        <p:blipFill rotWithShape="1">
          <a:blip r:embed="rId3">
            <a:alphaModFix/>
          </a:blip>
          <a:srcRect b="12760" l="11509" r="75524" t="58051"/>
          <a:stretch/>
        </p:blipFill>
        <p:spPr>
          <a:xfrm>
            <a:off x="2099751" y="5971875"/>
            <a:ext cx="2371248" cy="3002775"/>
          </a:xfrm>
          <a:prstGeom prst="rect">
            <a:avLst/>
          </a:prstGeom>
          <a:noFill/>
          <a:ln>
            <a:noFill/>
          </a:ln>
        </p:spPr>
      </p:pic>
      <p:pic>
        <p:nvPicPr>
          <p:cNvPr id="347" name="Google Shape;347;p32"/>
          <p:cNvPicPr preferRelativeResize="0"/>
          <p:nvPr/>
        </p:nvPicPr>
        <p:blipFill rotWithShape="1">
          <a:blip r:embed="rId3">
            <a:alphaModFix/>
          </a:blip>
          <a:srcRect b="6003" l="34252" r="34198" t="6865"/>
          <a:stretch/>
        </p:blipFill>
        <p:spPr>
          <a:xfrm>
            <a:off x="6264200" y="705800"/>
            <a:ext cx="5769648" cy="8963625"/>
          </a:xfrm>
          <a:prstGeom prst="rect">
            <a:avLst/>
          </a:prstGeom>
          <a:noFill/>
          <a:ln>
            <a:noFill/>
          </a:ln>
        </p:spPr>
      </p:pic>
      <p:sp>
        <p:nvSpPr>
          <p:cNvPr id="348" name="Google Shape;348;p32"/>
          <p:cNvSpPr txBox="1"/>
          <p:nvPr/>
        </p:nvSpPr>
        <p:spPr>
          <a:xfrm>
            <a:off x="1028700" y="1028700"/>
            <a:ext cx="5769656" cy="2819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9300" u="none" cap="none" strike="noStrike">
                <a:solidFill>
                  <a:srgbClr val="DFD3BA"/>
                </a:solidFill>
                <a:latin typeface="Playfair Display Black"/>
                <a:ea typeface="Playfair Display Black"/>
                <a:cs typeface="Playfair Display Black"/>
                <a:sym typeface="Playfair Display Black"/>
              </a:rPr>
              <a:t>Well done!</a:t>
            </a:r>
            <a:endParaRPr/>
          </a:p>
        </p:txBody>
      </p:sp>
      <p:sp>
        <p:nvSpPr>
          <p:cNvPr id="349" name="Google Shape;349;p32"/>
          <p:cNvSpPr txBox="1"/>
          <p:nvPr/>
        </p:nvSpPr>
        <p:spPr>
          <a:xfrm>
            <a:off x="13193621" y="7890574"/>
            <a:ext cx="3741864" cy="945117"/>
          </a:xfrm>
          <a:prstGeom prst="rect">
            <a:avLst/>
          </a:prstGeom>
          <a:noFill/>
          <a:ln>
            <a:noFill/>
          </a:ln>
        </p:spPr>
        <p:txBody>
          <a:bodyPr anchorCtr="0" anchor="t" bIns="0" lIns="0" spcFirstLastPara="1" rIns="0" wrap="square" tIns="0">
            <a:spAutoFit/>
          </a:bodyPr>
          <a:lstStyle/>
          <a:p>
            <a:pPr indent="0" lvl="1" marL="0" marR="0" rtl="0" algn="r">
              <a:lnSpc>
                <a:spcPct val="160000"/>
              </a:lnSpc>
              <a:spcBef>
                <a:spcPts val="0"/>
              </a:spcBef>
              <a:spcAft>
                <a:spcPts val="0"/>
              </a:spcAft>
              <a:buNone/>
            </a:pPr>
            <a:r>
              <a:rPr b="0" i="0" lang="en-US" sz="2395" u="none" cap="none" strike="noStrike">
                <a:solidFill>
                  <a:srgbClr val="DFD3BA"/>
                </a:solidFill>
                <a:latin typeface="Lato"/>
                <a:ea typeface="Lato"/>
                <a:cs typeface="Lato"/>
                <a:sym typeface="Lato"/>
              </a:rPr>
              <a:t>Write a closing statement or call-to-action here.</a:t>
            </a:r>
            <a:endParaRPr/>
          </a:p>
        </p:txBody>
      </p:sp>
      <p:sp>
        <p:nvSpPr>
          <p:cNvPr id="350" name="Google Shape;350;p32"/>
          <p:cNvSpPr/>
          <p:nvPr/>
        </p:nvSpPr>
        <p:spPr>
          <a:xfrm>
            <a:off x="11931016" y="3742372"/>
            <a:ext cx="3295650" cy="1644015"/>
          </a:xfrm>
          <a:custGeom>
            <a:rect b="b" l="l" r="r" t="t"/>
            <a:pathLst>
              <a:path extrusionOk="0" h="2192020" w="4394200">
                <a:moveTo>
                  <a:pt x="619760" y="68580"/>
                </a:moveTo>
                <a:cubicBezTo>
                  <a:pt x="458470" y="114300"/>
                  <a:pt x="398780" y="154940"/>
                  <a:pt x="360680" y="184150"/>
                </a:cubicBezTo>
                <a:cubicBezTo>
                  <a:pt x="332740" y="205740"/>
                  <a:pt x="317500" y="218440"/>
                  <a:pt x="292100" y="248920"/>
                </a:cubicBezTo>
                <a:cubicBezTo>
                  <a:pt x="250190" y="298450"/>
                  <a:pt x="185420" y="386080"/>
                  <a:pt x="149860" y="468630"/>
                </a:cubicBezTo>
                <a:cubicBezTo>
                  <a:pt x="110490" y="558800"/>
                  <a:pt x="88900" y="685800"/>
                  <a:pt x="73660" y="769620"/>
                </a:cubicBezTo>
                <a:cubicBezTo>
                  <a:pt x="62230" y="828040"/>
                  <a:pt x="54610" y="864870"/>
                  <a:pt x="54610" y="922020"/>
                </a:cubicBezTo>
                <a:cubicBezTo>
                  <a:pt x="54610" y="996950"/>
                  <a:pt x="55880" y="1112520"/>
                  <a:pt x="87630" y="1182370"/>
                </a:cubicBezTo>
                <a:cubicBezTo>
                  <a:pt x="114300" y="1240790"/>
                  <a:pt x="163830" y="1280160"/>
                  <a:pt x="209550" y="1320800"/>
                </a:cubicBezTo>
                <a:cubicBezTo>
                  <a:pt x="254000" y="1361440"/>
                  <a:pt x="306070" y="1394460"/>
                  <a:pt x="358140" y="1424940"/>
                </a:cubicBezTo>
                <a:cubicBezTo>
                  <a:pt x="410210" y="1455420"/>
                  <a:pt x="466090" y="1487170"/>
                  <a:pt x="519430" y="1506220"/>
                </a:cubicBezTo>
                <a:cubicBezTo>
                  <a:pt x="568960" y="1524000"/>
                  <a:pt x="619760" y="1532890"/>
                  <a:pt x="669290" y="1540510"/>
                </a:cubicBezTo>
                <a:cubicBezTo>
                  <a:pt x="718820" y="1548130"/>
                  <a:pt x="779780" y="1557020"/>
                  <a:pt x="817880" y="1550670"/>
                </a:cubicBezTo>
                <a:cubicBezTo>
                  <a:pt x="842010" y="1546860"/>
                  <a:pt x="859790" y="1539240"/>
                  <a:pt x="876300" y="1526540"/>
                </a:cubicBezTo>
                <a:cubicBezTo>
                  <a:pt x="894080" y="1513840"/>
                  <a:pt x="913130" y="1492250"/>
                  <a:pt x="922020" y="1471930"/>
                </a:cubicBezTo>
                <a:cubicBezTo>
                  <a:pt x="930910" y="1451610"/>
                  <a:pt x="934720" y="1424940"/>
                  <a:pt x="932180" y="1402080"/>
                </a:cubicBezTo>
                <a:cubicBezTo>
                  <a:pt x="929640" y="1377950"/>
                  <a:pt x="920750" y="1346200"/>
                  <a:pt x="906780" y="1330960"/>
                </a:cubicBezTo>
                <a:cubicBezTo>
                  <a:pt x="895350" y="1318260"/>
                  <a:pt x="877570" y="1308100"/>
                  <a:pt x="861060" y="1308100"/>
                </a:cubicBezTo>
                <a:cubicBezTo>
                  <a:pt x="843280" y="1308100"/>
                  <a:pt x="821690" y="1315720"/>
                  <a:pt x="805180" y="1332230"/>
                </a:cubicBezTo>
                <a:cubicBezTo>
                  <a:pt x="779780" y="1357630"/>
                  <a:pt x="758190" y="1427480"/>
                  <a:pt x="746760" y="1469390"/>
                </a:cubicBezTo>
                <a:cubicBezTo>
                  <a:pt x="737870" y="1501140"/>
                  <a:pt x="735330" y="1530350"/>
                  <a:pt x="736600" y="1558290"/>
                </a:cubicBezTo>
                <a:cubicBezTo>
                  <a:pt x="737870" y="1582420"/>
                  <a:pt x="741680" y="1602740"/>
                  <a:pt x="750570" y="1624330"/>
                </a:cubicBezTo>
                <a:cubicBezTo>
                  <a:pt x="759460" y="1647190"/>
                  <a:pt x="765810" y="1663700"/>
                  <a:pt x="791210" y="1689100"/>
                </a:cubicBezTo>
                <a:cubicBezTo>
                  <a:pt x="859790" y="1756410"/>
                  <a:pt x="1134110" y="1907540"/>
                  <a:pt x="1254760" y="1972310"/>
                </a:cubicBezTo>
                <a:cubicBezTo>
                  <a:pt x="1328420" y="2011680"/>
                  <a:pt x="1372870" y="2034540"/>
                  <a:pt x="1437640" y="2056130"/>
                </a:cubicBezTo>
                <a:cubicBezTo>
                  <a:pt x="1503680" y="2077720"/>
                  <a:pt x="1565910" y="2091690"/>
                  <a:pt x="1645920" y="2101850"/>
                </a:cubicBezTo>
                <a:cubicBezTo>
                  <a:pt x="1751330" y="2114550"/>
                  <a:pt x="1875790" y="2141220"/>
                  <a:pt x="2015490" y="2113280"/>
                </a:cubicBezTo>
                <a:cubicBezTo>
                  <a:pt x="2219960" y="2072640"/>
                  <a:pt x="2556510" y="1863090"/>
                  <a:pt x="2739390" y="1791970"/>
                </a:cubicBezTo>
                <a:cubicBezTo>
                  <a:pt x="2847340" y="1750060"/>
                  <a:pt x="2924810" y="1725930"/>
                  <a:pt x="3002280" y="1704340"/>
                </a:cubicBezTo>
                <a:cubicBezTo>
                  <a:pt x="3061970" y="1687830"/>
                  <a:pt x="3096260" y="1676400"/>
                  <a:pt x="3161030" y="1667510"/>
                </a:cubicBezTo>
                <a:cubicBezTo>
                  <a:pt x="3257550" y="1653540"/>
                  <a:pt x="3436620" y="1639570"/>
                  <a:pt x="3528060" y="1644650"/>
                </a:cubicBezTo>
                <a:cubicBezTo>
                  <a:pt x="3582670" y="1647190"/>
                  <a:pt x="3605530" y="1654810"/>
                  <a:pt x="3658870" y="1667510"/>
                </a:cubicBezTo>
                <a:cubicBezTo>
                  <a:pt x="3747770" y="1687830"/>
                  <a:pt x="3897630" y="1724660"/>
                  <a:pt x="4005580" y="1770380"/>
                </a:cubicBezTo>
                <a:cubicBezTo>
                  <a:pt x="4107180" y="1813560"/>
                  <a:pt x="4222750" y="1873250"/>
                  <a:pt x="4288790" y="1929130"/>
                </a:cubicBezTo>
                <a:cubicBezTo>
                  <a:pt x="4334510" y="1968500"/>
                  <a:pt x="4372610" y="2020570"/>
                  <a:pt x="4385310" y="2051050"/>
                </a:cubicBezTo>
                <a:cubicBezTo>
                  <a:pt x="4391660" y="2066290"/>
                  <a:pt x="4392930" y="2078990"/>
                  <a:pt x="4389120" y="2089150"/>
                </a:cubicBezTo>
                <a:cubicBezTo>
                  <a:pt x="4385310" y="2099310"/>
                  <a:pt x="4370070" y="2110740"/>
                  <a:pt x="4358640" y="2113280"/>
                </a:cubicBezTo>
                <a:cubicBezTo>
                  <a:pt x="4347210" y="2115820"/>
                  <a:pt x="4329430" y="2112010"/>
                  <a:pt x="4321810" y="2103120"/>
                </a:cubicBezTo>
                <a:cubicBezTo>
                  <a:pt x="4312920" y="2092960"/>
                  <a:pt x="4309110" y="2065020"/>
                  <a:pt x="4314190" y="2053590"/>
                </a:cubicBezTo>
                <a:cubicBezTo>
                  <a:pt x="4319270" y="2043430"/>
                  <a:pt x="4335780" y="2033270"/>
                  <a:pt x="4347210" y="2032000"/>
                </a:cubicBezTo>
                <a:cubicBezTo>
                  <a:pt x="4358640" y="2030730"/>
                  <a:pt x="4375150" y="2038350"/>
                  <a:pt x="4382770" y="2047240"/>
                </a:cubicBezTo>
                <a:cubicBezTo>
                  <a:pt x="4390390" y="2056130"/>
                  <a:pt x="4394200" y="2073910"/>
                  <a:pt x="4390390" y="2085340"/>
                </a:cubicBezTo>
                <a:cubicBezTo>
                  <a:pt x="4386580" y="2096770"/>
                  <a:pt x="4373880" y="2109470"/>
                  <a:pt x="4362450" y="2113280"/>
                </a:cubicBezTo>
                <a:cubicBezTo>
                  <a:pt x="4351020" y="2117090"/>
                  <a:pt x="4338320" y="2114550"/>
                  <a:pt x="4324350" y="2105660"/>
                </a:cubicBezTo>
                <a:cubicBezTo>
                  <a:pt x="4296410" y="2087880"/>
                  <a:pt x="4257040" y="2004060"/>
                  <a:pt x="4226560" y="1971040"/>
                </a:cubicBezTo>
                <a:cubicBezTo>
                  <a:pt x="4206240" y="1948180"/>
                  <a:pt x="4193540" y="1939290"/>
                  <a:pt x="4166870" y="1920240"/>
                </a:cubicBezTo>
                <a:cubicBezTo>
                  <a:pt x="4124960" y="1891030"/>
                  <a:pt x="4061460" y="1850390"/>
                  <a:pt x="3991610" y="1819910"/>
                </a:cubicBezTo>
                <a:cubicBezTo>
                  <a:pt x="3898900" y="1779270"/>
                  <a:pt x="3735070" y="1737360"/>
                  <a:pt x="3649980" y="1717040"/>
                </a:cubicBezTo>
                <a:cubicBezTo>
                  <a:pt x="3600450" y="1705610"/>
                  <a:pt x="3581400" y="1697990"/>
                  <a:pt x="3530600" y="1695450"/>
                </a:cubicBezTo>
                <a:cubicBezTo>
                  <a:pt x="3442970" y="1690370"/>
                  <a:pt x="3266440" y="1703070"/>
                  <a:pt x="3172460" y="1717040"/>
                </a:cubicBezTo>
                <a:cubicBezTo>
                  <a:pt x="3110230" y="1725930"/>
                  <a:pt x="3075940" y="1737360"/>
                  <a:pt x="3018790" y="1753870"/>
                </a:cubicBezTo>
                <a:cubicBezTo>
                  <a:pt x="2943860" y="1775460"/>
                  <a:pt x="2852420" y="1802130"/>
                  <a:pt x="2759710" y="1838960"/>
                </a:cubicBezTo>
                <a:cubicBezTo>
                  <a:pt x="2644140" y="1884680"/>
                  <a:pt x="2509520" y="1963420"/>
                  <a:pt x="2383790" y="2019300"/>
                </a:cubicBezTo>
                <a:cubicBezTo>
                  <a:pt x="2260600" y="2073910"/>
                  <a:pt x="2142490" y="2146300"/>
                  <a:pt x="2015490" y="2169160"/>
                </a:cubicBezTo>
                <a:cubicBezTo>
                  <a:pt x="1891030" y="2192020"/>
                  <a:pt x="1742440" y="2174240"/>
                  <a:pt x="1633220" y="2161540"/>
                </a:cubicBezTo>
                <a:cubicBezTo>
                  <a:pt x="1548130" y="2152650"/>
                  <a:pt x="1494790" y="2143760"/>
                  <a:pt x="1410970" y="2115820"/>
                </a:cubicBezTo>
                <a:cubicBezTo>
                  <a:pt x="1291590" y="2075180"/>
                  <a:pt x="1117600" y="1981200"/>
                  <a:pt x="994410" y="1912620"/>
                </a:cubicBezTo>
                <a:cubicBezTo>
                  <a:pt x="891540" y="1855470"/>
                  <a:pt x="777240" y="1793240"/>
                  <a:pt x="720090" y="1739900"/>
                </a:cubicBezTo>
                <a:cubicBezTo>
                  <a:pt x="687070" y="1708150"/>
                  <a:pt x="671830" y="1681480"/>
                  <a:pt x="656590" y="1649730"/>
                </a:cubicBezTo>
                <a:cubicBezTo>
                  <a:pt x="642620" y="1619250"/>
                  <a:pt x="635000" y="1584960"/>
                  <a:pt x="631190" y="1554480"/>
                </a:cubicBezTo>
                <a:cubicBezTo>
                  <a:pt x="627380" y="1527810"/>
                  <a:pt x="628650" y="1504950"/>
                  <a:pt x="632460" y="1478280"/>
                </a:cubicBezTo>
                <a:cubicBezTo>
                  <a:pt x="637540" y="1447800"/>
                  <a:pt x="646430" y="1417320"/>
                  <a:pt x="660400" y="1384300"/>
                </a:cubicBezTo>
                <a:cubicBezTo>
                  <a:pt x="676910" y="1344930"/>
                  <a:pt x="699770" y="1290320"/>
                  <a:pt x="730250" y="1261110"/>
                </a:cubicBezTo>
                <a:cubicBezTo>
                  <a:pt x="758190" y="1235710"/>
                  <a:pt x="800100" y="1219200"/>
                  <a:pt x="830580" y="1212850"/>
                </a:cubicBezTo>
                <a:cubicBezTo>
                  <a:pt x="853440" y="1207770"/>
                  <a:pt x="873760" y="1207770"/>
                  <a:pt x="894080" y="1212850"/>
                </a:cubicBezTo>
                <a:cubicBezTo>
                  <a:pt x="916940" y="1217930"/>
                  <a:pt x="942340" y="1225550"/>
                  <a:pt x="960120" y="1243330"/>
                </a:cubicBezTo>
                <a:cubicBezTo>
                  <a:pt x="982980" y="1266190"/>
                  <a:pt x="1002030" y="1311910"/>
                  <a:pt x="1008380" y="1351280"/>
                </a:cubicBezTo>
                <a:cubicBezTo>
                  <a:pt x="1016000" y="1395730"/>
                  <a:pt x="1016000" y="1457960"/>
                  <a:pt x="996950" y="1497330"/>
                </a:cubicBezTo>
                <a:cubicBezTo>
                  <a:pt x="977900" y="1535430"/>
                  <a:pt x="932180" y="1567180"/>
                  <a:pt x="899160" y="1586230"/>
                </a:cubicBezTo>
                <a:cubicBezTo>
                  <a:pt x="872490" y="1601470"/>
                  <a:pt x="845820" y="1605280"/>
                  <a:pt x="819150" y="1609090"/>
                </a:cubicBezTo>
                <a:cubicBezTo>
                  <a:pt x="795020" y="1612900"/>
                  <a:pt x="778510" y="1611630"/>
                  <a:pt x="746760" y="1607820"/>
                </a:cubicBezTo>
                <a:cubicBezTo>
                  <a:pt x="688340" y="1601470"/>
                  <a:pt x="568960" y="1579880"/>
                  <a:pt x="495300" y="1553210"/>
                </a:cubicBezTo>
                <a:cubicBezTo>
                  <a:pt x="433070" y="1530350"/>
                  <a:pt x="382270" y="1499870"/>
                  <a:pt x="328930" y="1466850"/>
                </a:cubicBezTo>
                <a:cubicBezTo>
                  <a:pt x="274320" y="1433830"/>
                  <a:pt x="219710" y="1399540"/>
                  <a:pt x="171450" y="1355090"/>
                </a:cubicBezTo>
                <a:cubicBezTo>
                  <a:pt x="121920" y="1309370"/>
                  <a:pt x="63500" y="1245870"/>
                  <a:pt x="38100" y="1195070"/>
                </a:cubicBezTo>
                <a:cubicBezTo>
                  <a:pt x="19050" y="1156970"/>
                  <a:pt x="20320" y="1126490"/>
                  <a:pt x="13970" y="1085850"/>
                </a:cubicBezTo>
                <a:cubicBezTo>
                  <a:pt x="6350" y="1035050"/>
                  <a:pt x="0" y="971550"/>
                  <a:pt x="1270" y="915670"/>
                </a:cubicBezTo>
                <a:cubicBezTo>
                  <a:pt x="2540" y="862330"/>
                  <a:pt x="10160" y="814070"/>
                  <a:pt x="19050" y="758190"/>
                </a:cubicBezTo>
                <a:cubicBezTo>
                  <a:pt x="29210" y="693420"/>
                  <a:pt x="46990" y="608330"/>
                  <a:pt x="62230" y="549910"/>
                </a:cubicBezTo>
                <a:cubicBezTo>
                  <a:pt x="73660" y="506730"/>
                  <a:pt x="82550" y="473710"/>
                  <a:pt x="97790" y="439420"/>
                </a:cubicBezTo>
                <a:cubicBezTo>
                  <a:pt x="111760" y="407670"/>
                  <a:pt x="127000" y="382270"/>
                  <a:pt x="147320" y="349250"/>
                </a:cubicBezTo>
                <a:cubicBezTo>
                  <a:pt x="173990" y="306070"/>
                  <a:pt x="209550" y="250190"/>
                  <a:pt x="250190" y="205740"/>
                </a:cubicBezTo>
                <a:cubicBezTo>
                  <a:pt x="294640" y="157480"/>
                  <a:pt x="346710" y="105410"/>
                  <a:pt x="405130" y="71120"/>
                </a:cubicBezTo>
                <a:cubicBezTo>
                  <a:pt x="463550" y="36830"/>
                  <a:pt x="565150" y="2540"/>
                  <a:pt x="601980" y="1270"/>
                </a:cubicBezTo>
                <a:cubicBezTo>
                  <a:pt x="615950" y="0"/>
                  <a:pt x="624840" y="3810"/>
                  <a:pt x="632460" y="8890"/>
                </a:cubicBezTo>
                <a:cubicBezTo>
                  <a:pt x="638810" y="13970"/>
                  <a:pt x="645160" y="22860"/>
                  <a:pt x="645160" y="30480"/>
                </a:cubicBezTo>
                <a:cubicBezTo>
                  <a:pt x="645160" y="41910"/>
                  <a:pt x="619760" y="68580"/>
                  <a:pt x="619760" y="68580"/>
                </a:cubicBezTo>
              </a:path>
            </a:pathLst>
          </a:custGeom>
          <a:solidFill>
            <a:srgbClr val="AF63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2"/>
          <p:cNvSpPr/>
          <p:nvPr/>
        </p:nvSpPr>
        <p:spPr>
          <a:xfrm>
            <a:off x="-1237298" y="4311015"/>
            <a:ext cx="3654743" cy="1607820"/>
          </a:xfrm>
          <a:custGeom>
            <a:rect b="b" l="l" r="r" t="t"/>
            <a:pathLst>
              <a:path extrusionOk="0" h="2143760" w="4872990">
                <a:moveTo>
                  <a:pt x="4786630" y="2113280"/>
                </a:moveTo>
                <a:cubicBezTo>
                  <a:pt x="4739640" y="1913890"/>
                  <a:pt x="4687570" y="1822450"/>
                  <a:pt x="4655820" y="1772920"/>
                </a:cubicBezTo>
                <a:cubicBezTo>
                  <a:pt x="4635500" y="1741170"/>
                  <a:pt x="4622800" y="1724660"/>
                  <a:pt x="4598670" y="1700530"/>
                </a:cubicBezTo>
                <a:cubicBezTo>
                  <a:pt x="4568190" y="1668780"/>
                  <a:pt x="4527550" y="1635760"/>
                  <a:pt x="4480560" y="1602740"/>
                </a:cubicBezTo>
                <a:cubicBezTo>
                  <a:pt x="4419600" y="1560830"/>
                  <a:pt x="4312920" y="1498600"/>
                  <a:pt x="4255770" y="1477010"/>
                </a:cubicBezTo>
                <a:cubicBezTo>
                  <a:pt x="4224020" y="1465580"/>
                  <a:pt x="4210050" y="1461770"/>
                  <a:pt x="4178300" y="1460500"/>
                </a:cubicBezTo>
                <a:cubicBezTo>
                  <a:pt x="4126230" y="1459230"/>
                  <a:pt x="4044950" y="1474470"/>
                  <a:pt x="3972560" y="1489710"/>
                </a:cubicBezTo>
                <a:cubicBezTo>
                  <a:pt x="3890010" y="1506220"/>
                  <a:pt x="3794760" y="1532890"/>
                  <a:pt x="3708400" y="1559560"/>
                </a:cubicBezTo>
                <a:cubicBezTo>
                  <a:pt x="3623310" y="1584960"/>
                  <a:pt x="3492500" y="1609090"/>
                  <a:pt x="3456940" y="1644650"/>
                </a:cubicBezTo>
                <a:cubicBezTo>
                  <a:pt x="3440430" y="1661160"/>
                  <a:pt x="3432810" y="1685290"/>
                  <a:pt x="3439160" y="1696720"/>
                </a:cubicBezTo>
                <a:cubicBezTo>
                  <a:pt x="3446780" y="1710690"/>
                  <a:pt x="3486150" y="1717040"/>
                  <a:pt x="3509010" y="1717040"/>
                </a:cubicBezTo>
                <a:cubicBezTo>
                  <a:pt x="3530600" y="1717040"/>
                  <a:pt x="3547110" y="1710690"/>
                  <a:pt x="3569970" y="1700530"/>
                </a:cubicBezTo>
                <a:cubicBezTo>
                  <a:pt x="3604260" y="1684020"/>
                  <a:pt x="3663950" y="1645920"/>
                  <a:pt x="3685540" y="1617980"/>
                </a:cubicBezTo>
                <a:cubicBezTo>
                  <a:pt x="3699510" y="1600200"/>
                  <a:pt x="3703320" y="1587500"/>
                  <a:pt x="3705860" y="1565910"/>
                </a:cubicBezTo>
                <a:cubicBezTo>
                  <a:pt x="3710940" y="1531620"/>
                  <a:pt x="3703320" y="1475740"/>
                  <a:pt x="3689350" y="1426210"/>
                </a:cubicBezTo>
                <a:cubicBezTo>
                  <a:pt x="3672840" y="1365250"/>
                  <a:pt x="3638550" y="1291590"/>
                  <a:pt x="3600450" y="1231900"/>
                </a:cubicBezTo>
                <a:cubicBezTo>
                  <a:pt x="3563620" y="1173480"/>
                  <a:pt x="3529330" y="1127760"/>
                  <a:pt x="3464560" y="1071880"/>
                </a:cubicBezTo>
                <a:cubicBezTo>
                  <a:pt x="3361690" y="981710"/>
                  <a:pt x="3159760" y="864870"/>
                  <a:pt x="3008630" y="779780"/>
                </a:cubicBezTo>
                <a:cubicBezTo>
                  <a:pt x="2866390" y="699770"/>
                  <a:pt x="2729230" y="636270"/>
                  <a:pt x="2584450" y="572770"/>
                </a:cubicBezTo>
                <a:cubicBezTo>
                  <a:pt x="2437130" y="509270"/>
                  <a:pt x="2274570" y="448310"/>
                  <a:pt x="2128520" y="398780"/>
                </a:cubicBezTo>
                <a:cubicBezTo>
                  <a:pt x="1997710" y="354330"/>
                  <a:pt x="1879600" y="321310"/>
                  <a:pt x="1750060" y="287020"/>
                </a:cubicBezTo>
                <a:cubicBezTo>
                  <a:pt x="1615440" y="251460"/>
                  <a:pt x="1475740" y="217170"/>
                  <a:pt x="1336040" y="187960"/>
                </a:cubicBezTo>
                <a:cubicBezTo>
                  <a:pt x="1195070" y="158750"/>
                  <a:pt x="1045210" y="132080"/>
                  <a:pt x="908050" y="114300"/>
                </a:cubicBezTo>
                <a:cubicBezTo>
                  <a:pt x="781050" y="97790"/>
                  <a:pt x="673100" y="90170"/>
                  <a:pt x="541020" y="82550"/>
                </a:cubicBezTo>
                <a:cubicBezTo>
                  <a:pt x="384810" y="73660"/>
                  <a:pt x="88900" y="85090"/>
                  <a:pt x="29210" y="69850"/>
                </a:cubicBezTo>
                <a:cubicBezTo>
                  <a:pt x="15240" y="66040"/>
                  <a:pt x="8890" y="64770"/>
                  <a:pt x="5080" y="57150"/>
                </a:cubicBezTo>
                <a:cubicBezTo>
                  <a:pt x="0" y="49530"/>
                  <a:pt x="2540" y="29210"/>
                  <a:pt x="7620" y="21590"/>
                </a:cubicBezTo>
                <a:cubicBezTo>
                  <a:pt x="12700" y="15240"/>
                  <a:pt x="24130" y="11430"/>
                  <a:pt x="31750" y="12700"/>
                </a:cubicBezTo>
                <a:cubicBezTo>
                  <a:pt x="39370" y="13970"/>
                  <a:pt x="50800" y="20320"/>
                  <a:pt x="54610" y="27940"/>
                </a:cubicBezTo>
                <a:cubicBezTo>
                  <a:pt x="58420" y="34290"/>
                  <a:pt x="58420" y="48260"/>
                  <a:pt x="54610" y="54610"/>
                </a:cubicBezTo>
                <a:cubicBezTo>
                  <a:pt x="50800" y="62230"/>
                  <a:pt x="39370" y="68580"/>
                  <a:pt x="31750" y="69850"/>
                </a:cubicBezTo>
                <a:cubicBezTo>
                  <a:pt x="24130" y="71120"/>
                  <a:pt x="12700" y="66040"/>
                  <a:pt x="7620" y="59690"/>
                </a:cubicBezTo>
                <a:cubicBezTo>
                  <a:pt x="2540" y="52070"/>
                  <a:pt x="0" y="31750"/>
                  <a:pt x="5080" y="24130"/>
                </a:cubicBezTo>
                <a:cubicBezTo>
                  <a:pt x="8890" y="17780"/>
                  <a:pt x="15240" y="15240"/>
                  <a:pt x="29210" y="12700"/>
                </a:cubicBezTo>
                <a:cubicBezTo>
                  <a:pt x="90170" y="0"/>
                  <a:pt x="388620" y="20320"/>
                  <a:pt x="546100" y="29210"/>
                </a:cubicBezTo>
                <a:cubicBezTo>
                  <a:pt x="679450" y="36830"/>
                  <a:pt x="788670" y="43180"/>
                  <a:pt x="916940" y="59690"/>
                </a:cubicBezTo>
                <a:cubicBezTo>
                  <a:pt x="1055370" y="77470"/>
                  <a:pt x="1206500" y="104140"/>
                  <a:pt x="1348740" y="133350"/>
                </a:cubicBezTo>
                <a:cubicBezTo>
                  <a:pt x="1489710" y="161290"/>
                  <a:pt x="1630680" y="195580"/>
                  <a:pt x="1766570" y="231140"/>
                </a:cubicBezTo>
                <a:cubicBezTo>
                  <a:pt x="1897380" y="265430"/>
                  <a:pt x="2016760" y="297180"/>
                  <a:pt x="2150110" y="341630"/>
                </a:cubicBezTo>
                <a:cubicBezTo>
                  <a:pt x="2297430" y="391160"/>
                  <a:pt x="2462530" y="452120"/>
                  <a:pt x="2612390" y="515620"/>
                </a:cubicBezTo>
                <a:cubicBezTo>
                  <a:pt x="2760980" y="579120"/>
                  <a:pt x="2900680" y="641350"/>
                  <a:pt x="3045460" y="721360"/>
                </a:cubicBezTo>
                <a:cubicBezTo>
                  <a:pt x="3202940" y="807720"/>
                  <a:pt x="3409950" y="928370"/>
                  <a:pt x="3520440" y="1021080"/>
                </a:cubicBezTo>
                <a:cubicBezTo>
                  <a:pt x="3590290" y="1079500"/>
                  <a:pt x="3634740" y="1137920"/>
                  <a:pt x="3674110" y="1188720"/>
                </a:cubicBezTo>
                <a:cubicBezTo>
                  <a:pt x="3703320" y="1226820"/>
                  <a:pt x="3723640" y="1257300"/>
                  <a:pt x="3743960" y="1294130"/>
                </a:cubicBezTo>
                <a:cubicBezTo>
                  <a:pt x="3764280" y="1329690"/>
                  <a:pt x="3784600" y="1371600"/>
                  <a:pt x="3794760" y="1404620"/>
                </a:cubicBezTo>
                <a:cubicBezTo>
                  <a:pt x="3802380" y="1430020"/>
                  <a:pt x="3803650" y="1451610"/>
                  <a:pt x="3806190" y="1473200"/>
                </a:cubicBezTo>
                <a:cubicBezTo>
                  <a:pt x="3808730" y="1493520"/>
                  <a:pt x="3812540" y="1508760"/>
                  <a:pt x="3811270" y="1530350"/>
                </a:cubicBezTo>
                <a:cubicBezTo>
                  <a:pt x="3810000" y="1562100"/>
                  <a:pt x="3803650" y="1614170"/>
                  <a:pt x="3789680" y="1643380"/>
                </a:cubicBezTo>
                <a:cubicBezTo>
                  <a:pt x="3779520" y="1664970"/>
                  <a:pt x="3765550" y="1676400"/>
                  <a:pt x="3745230" y="1694180"/>
                </a:cubicBezTo>
                <a:cubicBezTo>
                  <a:pt x="3713480" y="1723390"/>
                  <a:pt x="3649980" y="1772920"/>
                  <a:pt x="3611880" y="1790700"/>
                </a:cubicBezTo>
                <a:cubicBezTo>
                  <a:pt x="3587750" y="1802130"/>
                  <a:pt x="3571240" y="1805940"/>
                  <a:pt x="3548380" y="1807210"/>
                </a:cubicBezTo>
                <a:cubicBezTo>
                  <a:pt x="3524250" y="1808480"/>
                  <a:pt x="3493770" y="1805940"/>
                  <a:pt x="3469640" y="1798320"/>
                </a:cubicBezTo>
                <a:cubicBezTo>
                  <a:pt x="3445510" y="1790700"/>
                  <a:pt x="3420110" y="1781810"/>
                  <a:pt x="3402330" y="1765300"/>
                </a:cubicBezTo>
                <a:cubicBezTo>
                  <a:pt x="3384550" y="1748790"/>
                  <a:pt x="3368040" y="1723390"/>
                  <a:pt x="3365500" y="1700530"/>
                </a:cubicBezTo>
                <a:cubicBezTo>
                  <a:pt x="3362960" y="1676400"/>
                  <a:pt x="3375660" y="1640840"/>
                  <a:pt x="3388360" y="1621790"/>
                </a:cubicBezTo>
                <a:cubicBezTo>
                  <a:pt x="3399790" y="1606550"/>
                  <a:pt x="3408680" y="1601470"/>
                  <a:pt x="3432810" y="1588770"/>
                </a:cubicBezTo>
                <a:cubicBezTo>
                  <a:pt x="3510280" y="1549400"/>
                  <a:pt x="3820160" y="1454150"/>
                  <a:pt x="3961130" y="1422400"/>
                </a:cubicBezTo>
                <a:cubicBezTo>
                  <a:pt x="4052570" y="1402080"/>
                  <a:pt x="4131310" y="1385570"/>
                  <a:pt x="4189730" y="1391920"/>
                </a:cubicBezTo>
                <a:cubicBezTo>
                  <a:pt x="4227830" y="1395730"/>
                  <a:pt x="4245610" y="1408430"/>
                  <a:pt x="4282440" y="1426210"/>
                </a:cubicBezTo>
                <a:cubicBezTo>
                  <a:pt x="4343400" y="1454150"/>
                  <a:pt x="4451350" y="1515110"/>
                  <a:pt x="4516120" y="1559560"/>
                </a:cubicBezTo>
                <a:cubicBezTo>
                  <a:pt x="4566920" y="1593850"/>
                  <a:pt x="4605020" y="1620520"/>
                  <a:pt x="4644390" y="1663700"/>
                </a:cubicBezTo>
                <a:cubicBezTo>
                  <a:pt x="4690110" y="1713230"/>
                  <a:pt x="4739640" y="1788160"/>
                  <a:pt x="4771390" y="1842770"/>
                </a:cubicBezTo>
                <a:cubicBezTo>
                  <a:pt x="4796790" y="1885950"/>
                  <a:pt x="4814570" y="1918970"/>
                  <a:pt x="4828540" y="1962150"/>
                </a:cubicBezTo>
                <a:cubicBezTo>
                  <a:pt x="4845050" y="2009140"/>
                  <a:pt x="4872990" y="2087880"/>
                  <a:pt x="4860290" y="2115820"/>
                </a:cubicBezTo>
                <a:cubicBezTo>
                  <a:pt x="4853940" y="2132330"/>
                  <a:pt x="4831080" y="2143760"/>
                  <a:pt x="4818380" y="2142490"/>
                </a:cubicBezTo>
                <a:cubicBezTo>
                  <a:pt x="4806950" y="2141220"/>
                  <a:pt x="4786630" y="2113280"/>
                  <a:pt x="4786630" y="2113280"/>
                </a:cubicBezTo>
              </a:path>
            </a:pathLst>
          </a:custGeom>
          <a:solidFill>
            <a:srgbClr val="AF63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2"/>
          <p:cNvSpPr/>
          <p:nvPr/>
        </p:nvSpPr>
        <p:spPr>
          <a:xfrm>
            <a:off x="15962422" y="-60960"/>
            <a:ext cx="5300663" cy="6701790"/>
          </a:xfrm>
          <a:custGeom>
            <a:rect b="b" l="l" r="r" t="t"/>
            <a:pathLst>
              <a:path extrusionOk="0" h="8935720" w="7067550">
                <a:moveTo>
                  <a:pt x="55880" y="5080"/>
                </a:moveTo>
                <a:cubicBezTo>
                  <a:pt x="290830" y="201930"/>
                  <a:pt x="355600" y="275590"/>
                  <a:pt x="384810" y="323850"/>
                </a:cubicBezTo>
                <a:cubicBezTo>
                  <a:pt x="402590" y="353060"/>
                  <a:pt x="411480" y="365760"/>
                  <a:pt x="416560" y="398780"/>
                </a:cubicBezTo>
                <a:cubicBezTo>
                  <a:pt x="425450" y="457200"/>
                  <a:pt x="406400" y="556260"/>
                  <a:pt x="389890" y="654050"/>
                </a:cubicBezTo>
                <a:cubicBezTo>
                  <a:pt x="368300" y="787400"/>
                  <a:pt x="307340" y="960120"/>
                  <a:pt x="281940" y="1123950"/>
                </a:cubicBezTo>
                <a:cubicBezTo>
                  <a:pt x="255270" y="1299210"/>
                  <a:pt x="232410" y="1535430"/>
                  <a:pt x="238760" y="1672590"/>
                </a:cubicBezTo>
                <a:cubicBezTo>
                  <a:pt x="242570" y="1756410"/>
                  <a:pt x="256540" y="1807210"/>
                  <a:pt x="273050" y="1871980"/>
                </a:cubicBezTo>
                <a:cubicBezTo>
                  <a:pt x="289560" y="1935480"/>
                  <a:pt x="299720" y="1979930"/>
                  <a:pt x="336550" y="2054860"/>
                </a:cubicBezTo>
                <a:cubicBezTo>
                  <a:pt x="406400" y="2194560"/>
                  <a:pt x="615950" y="2486660"/>
                  <a:pt x="718820" y="2620010"/>
                </a:cubicBezTo>
                <a:cubicBezTo>
                  <a:pt x="779780" y="2698750"/>
                  <a:pt x="801370" y="2736850"/>
                  <a:pt x="875030" y="2797810"/>
                </a:cubicBezTo>
                <a:cubicBezTo>
                  <a:pt x="990600" y="2894330"/>
                  <a:pt x="1212850" y="3021330"/>
                  <a:pt x="1380490" y="3101340"/>
                </a:cubicBezTo>
                <a:cubicBezTo>
                  <a:pt x="1532890" y="3175000"/>
                  <a:pt x="1678940" y="3220720"/>
                  <a:pt x="1837690" y="3270250"/>
                </a:cubicBezTo>
                <a:cubicBezTo>
                  <a:pt x="2004060" y="3322320"/>
                  <a:pt x="2199640" y="3356610"/>
                  <a:pt x="2358390" y="3402330"/>
                </a:cubicBezTo>
                <a:cubicBezTo>
                  <a:pt x="2495550" y="3441700"/>
                  <a:pt x="2586990" y="3468370"/>
                  <a:pt x="2738120" y="3522980"/>
                </a:cubicBezTo>
                <a:cubicBezTo>
                  <a:pt x="2970530" y="3606800"/>
                  <a:pt x="3336290" y="3756660"/>
                  <a:pt x="3608070" y="3877310"/>
                </a:cubicBezTo>
                <a:cubicBezTo>
                  <a:pt x="3855720" y="3987800"/>
                  <a:pt x="4132580" y="4108450"/>
                  <a:pt x="4306570" y="4215130"/>
                </a:cubicBezTo>
                <a:cubicBezTo>
                  <a:pt x="4420870" y="4284980"/>
                  <a:pt x="4494530" y="4340860"/>
                  <a:pt x="4573270" y="4417060"/>
                </a:cubicBezTo>
                <a:cubicBezTo>
                  <a:pt x="4652010" y="4493260"/>
                  <a:pt x="4719320" y="4584700"/>
                  <a:pt x="4781550" y="4673600"/>
                </a:cubicBezTo>
                <a:cubicBezTo>
                  <a:pt x="4842510" y="4761230"/>
                  <a:pt x="4875530" y="4812030"/>
                  <a:pt x="4942840" y="4945380"/>
                </a:cubicBezTo>
                <a:cubicBezTo>
                  <a:pt x="5106670" y="5269230"/>
                  <a:pt x="5467350" y="6220460"/>
                  <a:pt x="5675630" y="6675120"/>
                </a:cubicBezTo>
                <a:cubicBezTo>
                  <a:pt x="5814060" y="6977380"/>
                  <a:pt x="5878830" y="7136130"/>
                  <a:pt x="6045200" y="7419340"/>
                </a:cubicBezTo>
                <a:cubicBezTo>
                  <a:pt x="6290310" y="7834630"/>
                  <a:pt x="7035800" y="8757920"/>
                  <a:pt x="7063740" y="8893810"/>
                </a:cubicBezTo>
                <a:cubicBezTo>
                  <a:pt x="7067550" y="8914130"/>
                  <a:pt x="7062470" y="8924290"/>
                  <a:pt x="7056120" y="8930640"/>
                </a:cubicBezTo>
                <a:cubicBezTo>
                  <a:pt x="7051040" y="8935720"/>
                  <a:pt x="7038340" y="8935720"/>
                  <a:pt x="7031990" y="8931910"/>
                </a:cubicBezTo>
                <a:cubicBezTo>
                  <a:pt x="7024370" y="8928100"/>
                  <a:pt x="7016750" y="8911590"/>
                  <a:pt x="7018020" y="8903970"/>
                </a:cubicBezTo>
                <a:cubicBezTo>
                  <a:pt x="7018020" y="8896350"/>
                  <a:pt x="7025640" y="8887460"/>
                  <a:pt x="7031990" y="8884920"/>
                </a:cubicBezTo>
                <a:cubicBezTo>
                  <a:pt x="7039610" y="8882380"/>
                  <a:pt x="7057390" y="8884920"/>
                  <a:pt x="7062470" y="8891270"/>
                </a:cubicBezTo>
                <a:cubicBezTo>
                  <a:pt x="7067550" y="8898890"/>
                  <a:pt x="7065010" y="8923020"/>
                  <a:pt x="7058660" y="8928100"/>
                </a:cubicBezTo>
                <a:cubicBezTo>
                  <a:pt x="7052310" y="8933180"/>
                  <a:pt x="7038340" y="8933180"/>
                  <a:pt x="7021830" y="8923020"/>
                </a:cubicBezTo>
                <a:cubicBezTo>
                  <a:pt x="6903720" y="8850630"/>
                  <a:pt x="6245860" y="7860030"/>
                  <a:pt x="5999480" y="7442200"/>
                </a:cubicBezTo>
                <a:cubicBezTo>
                  <a:pt x="5831840" y="7157720"/>
                  <a:pt x="5768340" y="6997700"/>
                  <a:pt x="5628640" y="6694170"/>
                </a:cubicBezTo>
                <a:cubicBezTo>
                  <a:pt x="5420360" y="6240780"/>
                  <a:pt x="5062220" y="5293360"/>
                  <a:pt x="4899660" y="4972050"/>
                </a:cubicBezTo>
                <a:cubicBezTo>
                  <a:pt x="4833620" y="4841240"/>
                  <a:pt x="4801870" y="4790440"/>
                  <a:pt x="4742180" y="4705350"/>
                </a:cubicBezTo>
                <a:cubicBezTo>
                  <a:pt x="4682490" y="4618990"/>
                  <a:pt x="4617720" y="4531360"/>
                  <a:pt x="4541520" y="4457700"/>
                </a:cubicBezTo>
                <a:cubicBezTo>
                  <a:pt x="4464050" y="4382770"/>
                  <a:pt x="4370070" y="4316730"/>
                  <a:pt x="4282440" y="4260850"/>
                </a:cubicBezTo>
                <a:cubicBezTo>
                  <a:pt x="4202430" y="4208780"/>
                  <a:pt x="4132580" y="4178300"/>
                  <a:pt x="4038600" y="4131310"/>
                </a:cubicBezTo>
                <a:cubicBezTo>
                  <a:pt x="3911600" y="4069080"/>
                  <a:pt x="3764280" y="4000500"/>
                  <a:pt x="3589020" y="3924300"/>
                </a:cubicBezTo>
                <a:cubicBezTo>
                  <a:pt x="3347720" y="3820160"/>
                  <a:pt x="2954020" y="3655060"/>
                  <a:pt x="2722880" y="3571240"/>
                </a:cubicBezTo>
                <a:cubicBezTo>
                  <a:pt x="2573020" y="3516630"/>
                  <a:pt x="2482850" y="3491230"/>
                  <a:pt x="2345690" y="3451860"/>
                </a:cubicBezTo>
                <a:cubicBezTo>
                  <a:pt x="2185670" y="3406140"/>
                  <a:pt x="1990090" y="3370580"/>
                  <a:pt x="1822450" y="3318510"/>
                </a:cubicBezTo>
                <a:cubicBezTo>
                  <a:pt x="1661160" y="3267710"/>
                  <a:pt x="1483360" y="3204210"/>
                  <a:pt x="1356360" y="3145790"/>
                </a:cubicBezTo>
                <a:cubicBezTo>
                  <a:pt x="1263650" y="3102610"/>
                  <a:pt x="1203960" y="3064510"/>
                  <a:pt x="1122680" y="3016250"/>
                </a:cubicBezTo>
                <a:cubicBezTo>
                  <a:pt x="1031240" y="2961640"/>
                  <a:pt x="914400" y="2899410"/>
                  <a:pt x="836930" y="2832100"/>
                </a:cubicBezTo>
                <a:cubicBezTo>
                  <a:pt x="770890" y="2776220"/>
                  <a:pt x="728980" y="2713990"/>
                  <a:pt x="678180" y="2650490"/>
                </a:cubicBezTo>
                <a:cubicBezTo>
                  <a:pt x="627380" y="2586990"/>
                  <a:pt x="584200" y="2529840"/>
                  <a:pt x="530860" y="2452370"/>
                </a:cubicBezTo>
                <a:cubicBezTo>
                  <a:pt x="458470" y="2346960"/>
                  <a:pt x="339090" y="2180590"/>
                  <a:pt x="287020" y="2072640"/>
                </a:cubicBezTo>
                <a:cubicBezTo>
                  <a:pt x="252730" y="2000250"/>
                  <a:pt x="238760" y="1948180"/>
                  <a:pt x="222250" y="1882140"/>
                </a:cubicBezTo>
                <a:cubicBezTo>
                  <a:pt x="204470" y="1813560"/>
                  <a:pt x="189230" y="1757680"/>
                  <a:pt x="185420" y="1670050"/>
                </a:cubicBezTo>
                <a:cubicBezTo>
                  <a:pt x="179070" y="1529080"/>
                  <a:pt x="201930" y="1289050"/>
                  <a:pt x="227330" y="1112520"/>
                </a:cubicBezTo>
                <a:cubicBezTo>
                  <a:pt x="251460" y="949960"/>
                  <a:pt x="307340" y="775970"/>
                  <a:pt x="327660" y="647700"/>
                </a:cubicBezTo>
                <a:cubicBezTo>
                  <a:pt x="341630" y="558800"/>
                  <a:pt x="358140" y="471170"/>
                  <a:pt x="353060" y="420370"/>
                </a:cubicBezTo>
                <a:cubicBezTo>
                  <a:pt x="350520" y="393700"/>
                  <a:pt x="346710" y="384810"/>
                  <a:pt x="334010" y="361950"/>
                </a:cubicBezTo>
                <a:cubicBezTo>
                  <a:pt x="309880" y="318770"/>
                  <a:pt x="248920" y="248920"/>
                  <a:pt x="196850" y="198120"/>
                </a:cubicBezTo>
                <a:cubicBezTo>
                  <a:pt x="140970" y="144780"/>
                  <a:pt x="25400" y="92710"/>
                  <a:pt x="7620" y="53340"/>
                </a:cubicBezTo>
                <a:cubicBezTo>
                  <a:pt x="0" y="36830"/>
                  <a:pt x="2540" y="15240"/>
                  <a:pt x="10160" y="7620"/>
                </a:cubicBezTo>
                <a:cubicBezTo>
                  <a:pt x="17780" y="0"/>
                  <a:pt x="55880" y="5080"/>
                  <a:pt x="55880" y="5080"/>
                </a:cubicBezTo>
              </a:path>
            </a:pathLst>
          </a:custGeom>
          <a:solidFill>
            <a:srgbClr val="AF63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2"/>
          <p:cNvSpPr/>
          <p:nvPr/>
        </p:nvSpPr>
        <p:spPr>
          <a:xfrm>
            <a:off x="67628" y="9056370"/>
            <a:ext cx="5480685" cy="2733675"/>
          </a:xfrm>
          <a:custGeom>
            <a:rect b="b" l="l" r="r" t="t"/>
            <a:pathLst>
              <a:path extrusionOk="0" h="3644900" w="7307580">
                <a:moveTo>
                  <a:pt x="77470" y="7620"/>
                </a:moveTo>
                <a:cubicBezTo>
                  <a:pt x="397510" y="185420"/>
                  <a:pt x="487680" y="204470"/>
                  <a:pt x="571500" y="223520"/>
                </a:cubicBezTo>
                <a:cubicBezTo>
                  <a:pt x="651510" y="241300"/>
                  <a:pt x="726440" y="259080"/>
                  <a:pt x="807720" y="261620"/>
                </a:cubicBezTo>
                <a:cubicBezTo>
                  <a:pt x="891540" y="264160"/>
                  <a:pt x="976630" y="246380"/>
                  <a:pt x="1066800" y="233680"/>
                </a:cubicBezTo>
                <a:cubicBezTo>
                  <a:pt x="1167130" y="218440"/>
                  <a:pt x="1262380" y="193040"/>
                  <a:pt x="1384300" y="175260"/>
                </a:cubicBezTo>
                <a:cubicBezTo>
                  <a:pt x="1548130" y="151130"/>
                  <a:pt x="1783080" y="118110"/>
                  <a:pt x="1963420" y="107950"/>
                </a:cubicBezTo>
                <a:cubicBezTo>
                  <a:pt x="2119630" y="99060"/>
                  <a:pt x="2302510" y="99060"/>
                  <a:pt x="2400300" y="106680"/>
                </a:cubicBezTo>
                <a:cubicBezTo>
                  <a:pt x="2451100" y="110490"/>
                  <a:pt x="2461260" y="114300"/>
                  <a:pt x="2514600" y="124460"/>
                </a:cubicBezTo>
                <a:cubicBezTo>
                  <a:pt x="2636520" y="148590"/>
                  <a:pt x="2993390" y="217170"/>
                  <a:pt x="3117850" y="262890"/>
                </a:cubicBezTo>
                <a:cubicBezTo>
                  <a:pt x="3177540" y="284480"/>
                  <a:pt x="3194050" y="297180"/>
                  <a:pt x="3244850" y="327660"/>
                </a:cubicBezTo>
                <a:cubicBezTo>
                  <a:pt x="3331210" y="378460"/>
                  <a:pt x="3475990" y="502920"/>
                  <a:pt x="3576320" y="554990"/>
                </a:cubicBezTo>
                <a:cubicBezTo>
                  <a:pt x="3649980" y="593090"/>
                  <a:pt x="3702050" y="612140"/>
                  <a:pt x="3780790" y="632460"/>
                </a:cubicBezTo>
                <a:cubicBezTo>
                  <a:pt x="3881120" y="657860"/>
                  <a:pt x="4019550" y="673100"/>
                  <a:pt x="4135120" y="683260"/>
                </a:cubicBezTo>
                <a:cubicBezTo>
                  <a:pt x="4245610" y="692150"/>
                  <a:pt x="4342130" y="683260"/>
                  <a:pt x="4458970" y="692150"/>
                </a:cubicBezTo>
                <a:cubicBezTo>
                  <a:pt x="4598670" y="702310"/>
                  <a:pt x="4779010" y="712470"/>
                  <a:pt x="4918710" y="746760"/>
                </a:cubicBezTo>
                <a:cubicBezTo>
                  <a:pt x="5043170" y="777240"/>
                  <a:pt x="5149850" y="829310"/>
                  <a:pt x="5259070" y="875030"/>
                </a:cubicBezTo>
                <a:cubicBezTo>
                  <a:pt x="5363210" y="919480"/>
                  <a:pt x="5450840" y="948690"/>
                  <a:pt x="5560060" y="1017270"/>
                </a:cubicBezTo>
                <a:cubicBezTo>
                  <a:pt x="5715000" y="1113790"/>
                  <a:pt x="5932170" y="1289050"/>
                  <a:pt x="6082030" y="1428750"/>
                </a:cubicBezTo>
                <a:cubicBezTo>
                  <a:pt x="6211570" y="1549400"/>
                  <a:pt x="6316980" y="1677670"/>
                  <a:pt x="6414770" y="1795780"/>
                </a:cubicBezTo>
                <a:cubicBezTo>
                  <a:pt x="6499860" y="1898650"/>
                  <a:pt x="6570980" y="1991360"/>
                  <a:pt x="6640830" y="2094230"/>
                </a:cubicBezTo>
                <a:cubicBezTo>
                  <a:pt x="6710680" y="2197100"/>
                  <a:pt x="6779260" y="2305050"/>
                  <a:pt x="6836410" y="2410460"/>
                </a:cubicBezTo>
                <a:cubicBezTo>
                  <a:pt x="6889750" y="2509520"/>
                  <a:pt x="6924040" y="2580640"/>
                  <a:pt x="6977380" y="2707640"/>
                </a:cubicBezTo>
                <a:cubicBezTo>
                  <a:pt x="7067550" y="2924810"/>
                  <a:pt x="7293610" y="3522980"/>
                  <a:pt x="7303770" y="3608070"/>
                </a:cubicBezTo>
                <a:cubicBezTo>
                  <a:pt x="7305040" y="3622040"/>
                  <a:pt x="7306310" y="3627120"/>
                  <a:pt x="7301230" y="3632200"/>
                </a:cubicBezTo>
                <a:cubicBezTo>
                  <a:pt x="7296150" y="3638550"/>
                  <a:pt x="7279640" y="3643630"/>
                  <a:pt x="7272020" y="3641090"/>
                </a:cubicBezTo>
                <a:cubicBezTo>
                  <a:pt x="7264400" y="3639820"/>
                  <a:pt x="7255510" y="3630930"/>
                  <a:pt x="7255510" y="3623310"/>
                </a:cubicBezTo>
                <a:cubicBezTo>
                  <a:pt x="7254240" y="3614420"/>
                  <a:pt x="7266940" y="3594100"/>
                  <a:pt x="7275830" y="3591560"/>
                </a:cubicBezTo>
                <a:cubicBezTo>
                  <a:pt x="7283450" y="3589020"/>
                  <a:pt x="7301230" y="3597910"/>
                  <a:pt x="7303770" y="3605530"/>
                </a:cubicBezTo>
                <a:cubicBezTo>
                  <a:pt x="7307580" y="3614420"/>
                  <a:pt x="7298690" y="3637280"/>
                  <a:pt x="7291070" y="3641090"/>
                </a:cubicBezTo>
                <a:cubicBezTo>
                  <a:pt x="7283450" y="3644900"/>
                  <a:pt x="7269480" y="3639820"/>
                  <a:pt x="7256780" y="3625850"/>
                </a:cubicBezTo>
                <a:cubicBezTo>
                  <a:pt x="7190740" y="3554730"/>
                  <a:pt x="7021830" y="2945130"/>
                  <a:pt x="6931660" y="2729230"/>
                </a:cubicBezTo>
                <a:cubicBezTo>
                  <a:pt x="6879590" y="2603500"/>
                  <a:pt x="6851650" y="2543810"/>
                  <a:pt x="6791960" y="2437130"/>
                </a:cubicBezTo>
                <a:cubicBezTo>
                  <a:pt x="6713220" y="2296160"/>
                  <a:pt x="6604000" y="2118360"/>
                  <a:pt x="6484620" y="1964690"/>
                </a:cubicBezTo>
                <a:cubicBezTo>
                  <a:pt x="6356350" y="1798320"/>
                  <a:pt x="6181090" y="1610360"/>
                  <a:pt x="6041390" y="1479550"/>
                </a:cubicBezTo>
                <a:cubicBezTo>
                  <a:pt x="5933440" y="1376680"/>
                  <a:pt x="5825490" y="1299210"/>
                  <a:pt x="5731510" y="1228090"/>
                </a:cubicBezTo>
                <a:cubicBezTo>
                  <a:pt x="5656580" y="1170940"/>
                  <a:pt x="5584190" y="1117600"/>
                  <a:pt x="5524500" y="1079500"/>
                </a:cubicBezTo>
                <a:cubicBezTo>
                  <a:pt x="5481320" y="1052830"/>
                  <a:pt x="5455920" y="1038860"/>
                  <a:pt x="5410200" y="1016000"/>
                </a:cubicBezTo>
                <a:cubicBezTo>
                  <a:pt x="5342890" y="982980"/>
                  <a:pt x="5248910" y="941070"/>
                  <a:pt x="5157470" y="905510"/>
                </a:cubicBezTo>
                <a:cubicBezTo>
                  <a:pt x="5050790" y="864870"/>
                  <a:pt x="4925060" y="815340"/>
                  <a:pt x="4806950" y="789940"/>
                </a:cubicBezTo>
                <a:cubicBezTo>
                  <a:pt x="4692650" y="765810"/>
                  <a:pt x="4568190" y="760730"/>
                  <a:pt x="4458970" y="755650"/>
                </a:cubicBezTo>
                <a:cubicBezTo>
                  <a:pt x="4363720" y="751840"/>
                  <a:pt x="4283710" y="762000"/>
                  <a:pt x="4188460" y="759460"/>
                </a:cubicBezTo>
                <a:cubicBezTo>
                  <a:pt x="4083050" y="756920"/>
                  <a:pt x="3957320" y="750570"/>
                  <a:pt x="3853180" y="735330"/>
                </a:cubicBezTo>
                <a:cubicBezTo>
                  <a:pt x="3760470" y="722630"/>
                  <a:pt x="3665220" y="707390"/>
                  <a:pt x="3591560" y="679450"/>
                </a:cubicBezTo>
                <a:cubicBezTo>
                  <a:pt x="3531870" y="656590"/>
                  <a:pt x="3498850" y="629920"/>
                  <a:pt x="3439160" y="590550"/>
                </a:cubicBezTo>
                <a:cubicBezTo>
                  <a:pt x="3345180" y="528320"/>
                  <a:pt x="3181350" y="381000"/>
                  <a:pt x="3092450" y="331470"/>
                </a:cubicBezTo>
                <a:cubicBezTo>
                  <a:pt x="3044190" y="304800"/>
                  <a:pt x="3018790" y="298450"/>
                  <a:pt x="2970530" y="284480"/>
                </a:cubicBezTo>
                <a:cubicBezTo>
                  <a:pt x="2903220" y="264160"/>
                  <a:pt x="2813050" y="246380"/>
                  <a:pt x="2725420" y="231140"/>
                </a:cubicBezTo>
                <a:cubicBezTo>
                  <a:pt x="2625090" y="213360"/>
                  <a:pt x="2519680" y="191770"/>
                  <a:pt x="2400300" y="184150"/>
                </a:cubicBezTo>
                <a:cubicBezTo>
                  <a:pt x="2252980" y="173990"/>
                  <a:pt x="2086610" y="175260"/>
                  <a:pt x="1906270" y="189230"/>
                </a:cubicBezTo>
                <a:cubicBezTo>
                  <a:pt x="1685290" y="205740"/>
                  <a:pt x="1360170" y="260350"/>
                  <a:pt x="1174750" y="293370"/>
                </a:cubicBezTo>
                <a:cubicBezTo>
                  <a:pt x="1060450" y="313690"/>
                  <a:pt x="995680" y="344170"/>
                  <a:pt x="897890" y="353060"/>
                </a:cubicBezTo>
                <a:cubicBezTo>
                  <a:pt x="789940" y="361950"/>
                  <a:pt x="648970" y="355600"/>
                  <a:pt x="553720" y="340360"/>
                </a:cubicBezTo>
                <a:cubicBezTo>
                  <a:pt x="482600" y="328930"/>
                  <a:pt x="425450" y="306070"/>
                  <a:pt x="372110" y="287020"/>
                </a:cubicBezTo>
                <a:cubicBezTo>
                  <a:pt x="327660" y="270510"/>
                  <a:pt x="299720" y="257810"/>
                  <a:pt x="255270" y="234950"/>
                </a:cubicBezTo>
                <a:cubicBezTo>
                  <a:pt x="189230" y="200660"/>
                  <a:pt x="52070" y="127000"/>
                  <a:pt x="19050" y="92710"/>
                </a:cubicBezTo>
                <a:cubicBezTo>
                  <a:pt x="6350" y="80010"/>
                  <a:pt x="2540" y="71120"/>
                  <a:pt x="1270" y="59690"/>
                </a:cubicBezTo>
                <a:cubicBezTo>
                  <a:pt x="0" y="48260"/>
                  <a:pt x="3810" y="33020"/>
                  <a:pt x="10160" y="24130"/>
                </a:cubicBezTo>
                <a:cubicBezTo>
                  <a:pt x="16510" y="13970"/>
                  <a:pt x="29210" y="5080"/>
                  <a:pt x="40640" y="2540"/>
                </a:cubicBezTo>
                <a:cubicBezTo>
                  <a:pt x="52070" y="0"/>
                  <a:pt x="77470" y="7620"/>
                  <a:pt x="77470" y="7620"/>
                </a:cubicBezTo>
              </a:path>
            </a:pathLst>
          </a:custGeom>
          <a:solidFill>
            <a:srgbClr val="AF63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54" name="Google Shape;354;p32"/>
          <p:cNvPicPr preferRelativeResize="0"/>
          <p:nvPr/>
        </p:nvPicPr>
        <p:blipFill rotWithShape="1">
          <a:blip r:embed="rId3">
            <a:alphaModFix/>
          </a:blip>
          <a:srcRect b="27105" l="82806" r="-22" t="53997"/>
          <a:stretch/>
        </p:blipFill>
        <p:spPr>
          <a:xfrm>
            <a:off x="15139350" y="5555025"/>
            <a:ext cx="3148651" cy="19440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FD3BA"/>
        </a:solidFill>
      </p:bgPr>
    </p:bg>
    <p:spTree>
      <p:nvGrpSpPr>
        <p:cNvPr id="358" name="Shape 358"/>
        <p:cNvGrpSpPr/>
        <p:nvPr/>
      </p:nvGrpSpPr>
      <p:grpSpPr>
        <a:xfrm>
          <a:off x="0" y="0"/>
          <a:ext cx="0" cy="0"/>
          <a:chOff x="0" y="0"/>
          <a:chExt cx="0" cy="0"/>
        </a:xfrm>
      </p:grpSpPr>
      <p:sp>
        <p:nvSpPr>
          <p:cNvPr id="359" name="Google Shape;359;p33"/>
          <p:cNvSpPr txBox="1"/>
          <p:nvPr/>
        </p:nvSpPr>
        <p:spPr>
          <a:xfrm>
            <a:off x="1028700" y="775276"/>
            <a:ext cx="5059131" cy="1981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500" u="none" cap="none" strike="noStrike">
                <a:solidFill>
                  <a:srgbClr val="601A20"/>
                </a:solidFill>
                <a:latin typeface="Playfair Display Black"/>
                <a:ea typeface="Playfair Display Black"/>
                <a:cs typeface="Playfair Display Black"/>
                <a:sym typeface="Playfair Display Black"/>
              </a:rPr>
              <a:t>Resource </a:t>
            </a:r>
            <a:endParaRPr/>
          </a:p>
          <a:p>
            <a:pPr indent="0" lvl="0" marL="0" marR="0" rtl="0" algn="l">
              <a:lnSpc>
                <a:spcPct val="120000"/>
              </a:lnSpc>
              <a:spcBef>
                <a:spcPts val="0"/>
              </a:spcBef>
              <a:spcAft>
                <a:spcPts val="0"/>
              </a:spcAft>
              <a:buNone/>
            </a:pPr>
            <a:r>
              <a:rPr b="0" i="0" lang="en-US" sz="6500" u="none" cap="none" strike="noStrike">
                <a:solidFill>
                  <a:srgbClr val="601A20"/>
                </a:solidFill>
                <a:latin typeface="Playfair Display Black"/>
                <a:ea typeface="Playfair Display Black"/>
                <a:cs typeface="Playfair Display Black"/>
                <a:sym typeface="Playfair Display Black"/>
              </a:rPr>
              <a:t>Page</a:t>
            </a:r>
            <a:endParaRPr/>
          </a:p>
        </p:txBody>
      </p:sp>
      <p:sp>
        <p:nvSpPr>
          <p:cNvPr id="360" name="Google Shape;360;p33"/>
          <p:cNvSpPr txBox="1"/>
          <p:nvPr/>
        </p:nvSpPr>
        <p:spPr>
          <a:xfrm>
            <a:off x="1028700" y="4247515"/>
            <a:ext cx="4229836" cy="468439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400" u="none" cap="none" strike="noStrike">
                <a:solidFill>
                  <a:srgbClr val="601A20"/>
                </a:solidFill>
                <a:latin typeface="Lato"/>
                <a:ea typeface="Lato"/>
                <a:cs typeface="Lato"/>
                <a:sym typeface="Lato"/>
              </a:rPr>
              <a:t>Use these design resources in your Canva Presentation.</a:t>
            </a:r>
            <a:endParaRPr/>
          </a:p>
          <a:p>
            <a:pPr indent="0" lvl="0" marL="0" marR="0" rtl="0" algn="l">
              <a:lnSpc>
                <a:spcPct val="130000"/>
              </a:lnSpc>
              <a:spcBef>
                <a:spcPts val="0"/>
              </a:spcBef>
              <a:spcAft>
                <a:spcPts val="0"/>
              </a:spcAft>
              <a:buNone/>
            </a:pPr>
            <a:r>
              <a:t/>
            </a:r>
            <a:endParaRPr b="0" i="0" sz="2400" u="none" cap="none" strike="noStrike">
              <a:solidFill>
                <a:srgbClr val="601A20"/>
              </a:solidFill>
              <a:latin typeface="Lato"/>
              <a:ea typeface="Lato"/>
              <a:cs typeface="Lato"/>
              <a:sym typeface="Lato"/>
            </a:endParaRPr>
          </a:p>
          <a:p>
            <a:pPr indent="0" lvl="0" marL="0" marR="0" rtl="0" algn="l">
              <a:lnSpc>
                <a:spcPct val="130000"/>
              </a:lnSpc>
              <a:spcBef>
                <a:spcPts val="0"/>
              </a:spcBef>
              <a:spcAft>
                <a:spcPts val="0"/>
              </a:spcAft>
              <a:buNone/>
            </a:pPr>
            <a:r>
              <a:rPr b="0" i="0" lang="en-US" sz="2400" u="none" cap="none" strike="noStrike">
                <a:solidFill>
                  <a:srgbClr val="601A20"/>
                </a:solidFill>
                <a:latin typeface="Lato"/>
                <a:ea typeface="Lato"/>
                <a:cs typeface="Lato"/>
                <a:sym typeface="Lato"/>
              </a:rPr>
              <a:t>Use these design resources in your Canva Presentation.</a:t>
            </a:r>
            <a:endParaRPr/>
          </a:p>
          <a:p>
            <a:pPr indent="0" lvl="0" marL="0" marR="0" rtl="0" algn="l">
              <a:lnSpc>
                <a:spcPct val="130000"/>
              </a:lnSpc>
              <a:spcBef>
                <a:spcPts val="0"/>
              </a:spcBef>
              <a:spcAft>
                <a:spcPts val="0"/>
              </a:spcAft>
              <a:buNone/>
            </a:pPr>
            <a:r>
              <a:t/>
            </a:r>
            <a:endParaRPr b="0" i="0" sz="2400" u="none" cap="none" strike="noStrike">
              <a:solidFill>
                <a:srgbClr val="601A20"/>
              </a:solidFill>
              <a:latin typeface="Lato"/>
              <a:ea typeface="Lato"/>
              <a:cs typeface="Lato"/>
              <a:sym typeface="Lato"/>
            </a:endParaRPr>
          </a:p>
          <a:p>
            <a:pPr indent="0" lvl="0" marL="0" marR="0" rtl="0" algn="l">
              <a:lnSpc>
                <a:spcPct val="130000"/>
              </a:lnSpc>
              <a:spcBef>
                <a:spcPts val="0"/>
              </a:spcBef>
              <a:spcAft>
                <a:spcPts val="0"/>
              </a:spcAft>
              <a:buNone/>
            </a:pPr>
            <a:r>
              <a:rPr b="0" i="0" lang="en-US" sz="2400" u="none" cap="none" strike="noStrike">
                <a:solidFill>
                  <a:srgbClr val="601A20"/>
                </a:solidFill>
                <a:latin typeface="Lato"/>
                <a:ea typeface="Lato"/>
                <a:cs typeface="Lato"/>
                <a:sym typeface="Lato"/>
              </a:rPr>
              <a:t>Titles: Playfair Display Black</a:t>
            </a:r>
            <a:endParaRPr/>
          </a:p>
          <a:p>
            <a:pPr indent="0" lvl="0" marL="0" marR="0" rtl="0" algn="l">
              <a:lnSpc>
                <a:spcPct val="130000"/>
              </a:lnSpc>
              <a:spcBef>
                <a:spcPts val="0"/>
              </a:spcBef>
              <a:spcAft>
                <a:spcPts val="0"/>
              </a:spcAft>
              <a:buNone/>
            </a:pPr>
            <a:r>
              <a:rPr b="0" i="0" lang="en-US" sz="2400" u="none" cap="none" strike="noStrike">
                <a:solidFill>
                  <a:srgbClr val="601A20"/>
                </a:solidFill>
                <a:latin typeface="Lato"/>
                <a:ea typeface="Lato"/>
                <a:cs typeface="Lato"/>
                <a:sym typeface="Lato"/>
              </a:rPr>
              <a:t>Headers: Lato</a:t>
            </a:r>
            <a:endParaRPr/>
          </a:p>
          <a:p>
            <a:pPr indent="0" lvl="0" marL="0" marR="0" rtl="0" algn="l">
              <a:lnSpc>
                <a:spcPct val="130000"/>
              </a:lnSpc>
              <a:spcBef>
                <a:spcPts val="0"/>
              </a:spcBef>
              <a:spcAft>
                <a:spcPts val="0"/>
              </a:spcAft>
              <a:buNone/>
            </a:pPr>
            <a:r>
              <a:rPr b="0" i="0" lang="en-US" sz="2400" u="none" cap="none" strike="noStrike">
                <a:solidFill>
                  <a:srgbClr val="601A20"/>
                </a:solidFill>
                <a:latin typeface="Lato"/>
                <a:ea typeface="Lato"/>
                <a:cs typeface="Lato"/>
                <a:sym typeface="Lato"/>
              </a:rPr>
              <a:t>Body Copy: Lato</a:t>
            </a:r>
            <a:endParaRPr/>
          </a:p>
          <a:p>
            <a:pPr indent="0" lvl="0" marL="0" marR="0" rtl="0" algn="l">
              <a:lnSpc>
                <a:spcPct val="130000"/>
              </a:lnSpc>
              <a:spcBef>
                <a:spcPts val="0"/>
              </a:spcBef>
              <a:spcAft>
                <a:spcPts val="0"/>
              </a:spcAft>
              <a:buNone/>
            </a:pPr>
            <a:r>
              <a:t/>
            </a:r>
            <a:endParaRPr b="0" i="0" sz="2400" u="none" cap="none" strike="noStrike">
              <a:solidFill>
                <a:srgbClr val="601A20"/>
              </a:solidFill>
              <a:latin typeface="Lato"/>
              <a:ea typeface="Lato"/>
              <a:cs typeface="Lato"/>
              <a:sym typeface="Lato"/>
            </a:endParaRPr>
          </a:p>
          <a:p>
            <a:pPr indent="0" lvl="0" marL="0" marR="0" rtl="0" algn="l">
              <a:lnSpc>
                <a:spcPct val="130000"/>
              </a:lnSpc>
              <a:spcBef>
                <a:spcPts val="0"/>
              </a:spcBef>
              <a:spcAft>
                <a:spcPts val="0"/>
              </a:spcAft>
              <a:buNone/>
            </a:pPr>
            <a:r>
              <a:rPr b="0" i="0" lang="en-US" sz="2400" u="none" cap="none" strike="noStrike">
                <a:solidFill>
                  <a:srgbClr val="601A20"/>
                </a:solidFill>
                <a:latin typeface="Lato"/>
                <a:ea typeface="Lato"/>
                <a:cs typeface="Lato"/>
                <a:sym typeface="Lato"/>
              </a:rPr>
              <a:t>You can find these fonts online too. Happy designing! </a:t>
            </a:r>
            <a:endParaRPr/>
          </a:p>
        </p:txBody>
      </p:sp>
      <p:sp>
        <p:nvSpPr>
          <p:cNvPr id="361" name="Google Shape;361;p33"/>
          <p:cNvSpPr txBox="1"/>
          <p:nvPr/>
        </p:nvSpPr>
        <p:spPr>
          <a:xfrm>
            <a:off x="9792073" y="933450"/>
            <a:ext cx="7835100" cy="338400"/>
          </a:xfrm>
          <a:prstGeom prst="rect">
            <a:avLst/>
          </a:prstGeom>
          <a:noFill/>
          <a:ln>
            <a:noFill/>
          </a:ln>
        </p:spPr>
        <p:txBody>
          <a:bodyPr anchorCtr="0" anchor="t" bIns="0" lIns="0" spcFirstLastPara="1" rIns="0" wrap="square" tIns="0">
            <a:spAutoFit/>
          </a:bodyPr>
          <a:lstStyle/>
          <a:p>
            <a:pPr indent="0" lvl="0" marL="0" marR="0" rtl="0" algn="ctr">
              <a:lnSpc>
                <a:spcPct val="160027"/>
              </a:lnSpc>
              <a:spcBef>
                <a:spcPts val="0"/>
              </a:spcBef>
              <a:spcAft>
                <a:spcPts val="0"/>
              </a:spcAft>
              <a:buNone/>
            </a:pPr>
            <a:r>
              <a:rPr b="0" i="0" lang="en-US" sz="2199" u="none" cap="none" strike="noStrike">
                <a:solidFill>
                  <a:srgbClr val="9E3B1E"/>
                </a:solidFill>
                <a:latin typeface="Lato"/>
                <a:ea typeface="Lato"/>
                <a:cs typeface="Lato"/>
                <a:sym typeface="Lato"/>
              </a:rPr>
              <a:t>*** Don't forget to delete this page before presenting. </a:t>
            </a:r>
            <a:endParaRPr/>
          </a:p>
        </p:txBody>
      </p:sp>
      <p:sp>
        <p:nvSpPr>
          <p:cNvPr id="362" name="Google Shape;362;p33"/>
          <p:cNvSpPr/>
          <p:nvPr/>
        </p:nvSpPr>
        <p:spPr>
          <a:xfrm>
            <a:off x="9801255" y="1618502"/>
            <a:ext cx="678067" cy="861037"/>
          </a:xfrm>
          <a:custGeom>
            <a:rect b="b" l="l" r="r" t="t"/>
            <a:pathLst>
              <a:path extrusionOk="0" h="861037" w="678067">
                <a:moveTo>
                  <a:pt x="0" y="0"/>
                </a:moveTo>
                <a:lnTo>
                  <a:pt x="678067" y="0"/>
                </a:lnTo>
                <a:lnTo>
                  <a:pt x="678067" y="861037"/>
                </a:lnTo>
                <a:lnTo>
                  <a:pt x="0" y="861037"/>
                </a:lnTo>
                <a:lnTo>
                  <a:pt x="0" y="0"/>
                </a:lnTo>
                <a:close/>
              </a:path>
            </a:pathLst>
          </a:custGeom>
          <a:blipFill rotWithShape="1">
            <a:blip r:embed="rId3">
              <a:alphaModFix/>
            </a:blip>
            <a:stretch>
              <a:fillRect b="0" l="0" r="0" t="0"/>
            </a:stretch>
          </a:blipFill>
          <a:ln>
            <a:noFill/>
          </a:ln>
        </p:spPr>
      </p:sp>
      <p:sp>
        <p:nvSpPr>
          <p:cNvPr id="363" name="Google Shape;363;p33"/>
          <p:cNvSpPr/>
          <p:nvPr/>
        </p:nvSpPr>
        <p:spPr>
          <a:xfrm>
            <a:off x="11994684" y="7078143"/>
            <a:ext cx="533463" cy="1047874"/>
          </a:xfrm>
          <a:custGeom>
            <a:rect b="b" l="l" r="r" t="t"/>
            <a:pathLst>
              <a:path extrusionOk="0" h="1047874" w="533463">
                <a:moveTo>
                  <a:pt x="0" y="0"/>
                </a:moveTo>
                <a:lnTo>
                  <a:pt x="533463" y="0"/>
                </a:lnTo>
                <a:lnTo>
                  <a:pt x="533463" y="1047874"/>
                </a:lnTo>
                <a:lnTo>
                  <a:pt x="0" y="1047874"/>
                </a:lnTo>
                <a:lnTo>
                  <a:pt x="0" y="0"/>
                </a:lnTo>
                <a:close/>
              </a:path>
            </a:pathLst>
          </a:custGeom>
          <a:blipFill rotWithShape="1">
            <a:blip r:embed="rId4">
              <a:alphaModFix/>
            </a:blip>
            <a:stretch>
              <a:fillRect b="0" l="0" r="0" t="0"/>
            </a:stretch>
          </a:blipFill>
          <a:ln>
            <a:noFill/>
          </a:ln>
        </p:spPr>
      </p:sp>
      <p:sp>
        <p:nvSpPr>
          <p:cNvPr id="364" name="Google Shape;364;p33"/>
          <p:cNvSpPr/>
          <p:nvPr/>
        </p:nvSpPr>
        <p:spPr>
          <a:xfrm>
            <a:off x="7515522" y="2702116"/>
            <a:ext cx="496044" cy="1412225"/>
          </a:xfrm>
          <a:custGeom>
            <a:rect b="b" l="l" r="r" t="t"/>
            <a:pathLst>
              <a:path extrusionOk="0" h="1412225" w="496044">
                <a:moveTo>
                  <a:pt x="0" y="0"/>
                </a:moveTo>
                <a:lnTo>
                  <a:pt x="496044" y="0"/>
                </a:lnTo>
                <a:lnTo>
                  <a:pt x="496044" y="1412225"/>
                </a:lnTo>
                <a:lnTo>
                  <a:pt x="0" y="1412225"/>
                </a:lnTo>
                <a:lnTo>
                  <a:pt x="0" y="0"/>
                </a:lnTo>
                <a:close/>
              </a:path>
            </a:pathLst>
          </a:custGeom>
          <a:blipFill rotWithShape="1">
            <a:blip r:embed="rId5">
              <a:alphaModFix/>
            </a:blip>
            <a:stretch>
              <a:fillRect b="0" l="0" r="0" t="0"/>
            </a:stretch>
          </a:blipFill>
          <a:ln>
            <a:noFill/>
          </a:ln>
        </p:spPr>
      </p:sp>
      <p:sp>
        <p:nvSpPr>
          <p:cNvPr id="365" name="Google Shape;365;p33"/>
          <p:cNvSpPr/>
          <p:nvPr/>
        </p:nvSpPr>
        <p:spPr>
          <a:xfrm flipH="1">
            <a:off x="8569597" y="2767241"/>
            <a:ext cx="685856" cy="1281975"/>
          </a:xfrm>
          <a:custGeom>
            <a:rect b="b" l="l" r="r" t="t"/>
            <a:pathLst>
              <a:path extrusionOk="0" h="1281975" w="685856">
                <a:moveTo>
                  <a:pt x="685857" y="0"/>
                </a:moveTo>
                <a:lnTo>
                  <a:pt x="0" y="0"/>
                </a:lnTo>
                <a:lnTo>
                  <a:pt x="0" y="1281975"/>
                </a:lnTo>
                <a:lnTo>
                  <a:pt x="685857" y="1281975"/>
                </a:lnTo>
                <a:lnTo>
                  <a:pt x="685857" y="0"/>
                </a:lnTo>
                <a:close/>
              </a:path>
            </a:pathLst>
          </a:custGeom>
          <a:blipFill rotWithShape="1">
            <a:blip r:embed="rId6">
              <a:alphaModFix/>
            </a:blip>
            <a:stretch>
              <a:fillRect b="0" l="0" r="0" t="0"/>
            </a:stretch>
          </a:blipFill>
          <a:ln>
            <a:noFill/>
          </a:ln>
        </p:spPr>
      </p:sp>
      <p:sp>
        <p:nvSpPr>
          <p:cNvPr id="366" name="Google Shape;366;p33"/>
          <p:cNvSpPr/>
          <p:nvPr/>
        </p:nvSpPr>
        <p:spPr>
          <a:xfrm>
            <a:off x="10163029" y="4421542"/>
            <a:ext cx="613117" cy="971275"/>
          </a:xfrm>
          <a:custGeom>
            <a:rect b="b" l="l" r="r" t="t"/>
            <a:pathLst>
              <a:path extrusionOk="0" h="971275" w="613117">
                <a:moveTo>
                  <a:pt x="0" y="0"/>
                </a:moveTo>
                <a:lnTo>
                  <a:pt x="613118" y="0"/>
                </a:lnTo>
                <a:lnTo>
                  <a:pt x="613118" y="971275"/>
                </a:lnTo>
                <a:lnTo>
                  <a:pt x="0" y="971275"/>
                </a:lnTo>
                <a:lnTo>
                  <a:pt x="0" y="0"/>
                </a:lnTo>
                <a:close/>
              </a:path>
            </a:pathLst>
          </a:custGeom>
          <a:blipFill rotWithShape="1">
            <a:blip r:embed="rId7">
              <a:alphaModFix/>
            </a:blip>
            <a:stretch>
              <a:fillRect b="0" l="0" r="0" t="0"/>
            </a:stretch>
          </a:blipFill>
          <a:ln>
            <a:noFill/>
          </a:ln>
        </p:spPr>
      </p:sp>
      <p:sp>
        <p:nvSpPr>
          <p:cNvPr id="367" name="Google Shape;367;p33"/>
          <p:cNvSpPr/>
          <p:nvPr/>
        </p:nvSpPr>
        <p:spPr>
          <a:xfrm flipH="1">
            <a:off x="13952378" y="4440102"/>
            <a:ext cx="1160441" cy="934155"/>
          </a:xfrm>
          <a:custGeom>
            <a:rect b="b" l="l" r="r" t="t"/>
            <a:pathLst>
              <a:path extrusionOk="0" h="934155" w="1160441">
                <a:moveTo>
                  <a:pt x="1160441" y="0"/>
                </a:moveTo>
                <a:lnTo>
                  <a:pt x="0" y="0"/>
                </a:lnTo>
                <a:lnTo>
                  <a:pt x="0" y="934155"/>
                </a:lnTo>
                <a:lnTo>
                  <a:pt x="1160441" y="934155"/>
                </a:lnTo>
                <a:lnTo>
                  <a:pt x="1160441" y="0"/>
                </a:lnTo>
                <a:close/>
              </a:path>
            </a:pathLst>
          </a:custGeom>
          <a:blipFill rotWithShape="1">
            <a:blip r:embed="rId8">
              <a:alphaModFix/>
            </a:blip>
            <a:stretch>
              <a:fillRect b="0" l="0" r="0" t="0"/>
            </a:stretch>
          </a:blipFill>
          <a:ln>
            <a:noFill/>
          </a:ln>
        </p:spPr>
      </p:sp>
      <p:sp>
        <p:nvSpPr>
          <p:cNvPr id="368" name="Google Shape;368;p33"/>
          <p:cNvSpPr/>
          <p:nvPr/>
        </p:nvSpPr>
        <p:spPr>
          <a:xfrm>
            <a:off x="13666462" y="6084893"/>
            <a:ext cx="2972748" cy="383755"/>
          </a:xfrm>
          <a:custGeom>
            <a:rect b="b" l="l" r="r" t="t"/>
            <a:pathLst>
              <a:path extrusionOk="0" h="383755" w="2972748">
                <a:moveTo>
                  <a:pt x="0" y="0"/>
                </a:moveTo>
                <a:lnTo>
                  <a:pt x="2972747" y="0"/>
                </a:lnTo>
                <a:lnTo>
                  <a:pt x="2972747" y="383754"/>
                </a:lnTo>
                <a:lnTo>
                  <a:pt x="0" y="383754"/>
                </a:lnTo>
                <a:lnTo>
                  <a:pt x="0" y="0"/>
                </a:lnTo>
                <a:close/>
              </a:path>
            </a:pathLst>
          </a:custGeom>
          <a:blipFill rotWithShape="1">
            <a:blip r:embed="rId9">
              <a:alphaModFix/>
            </a:blip>
            <a:stretch>
              <a:fillRect b="0" l="0" r="0" t="0"/>
            </a:stretch>
          </a:blipFill>
          <a:ln>
            <a:noFill/>
          </a:ln>
        </p:spPr>
      </p:sp>
      <p:sp>
        <p:nvSpPr>
          <p:cNvPr id="369" name="Google Shape;369;p33"/>
          <p:cNvSpPr/>
          <p:nvPr/>
        </p:nvSpPr>
        <p:spPr>
          <a:xfrm>
            <a:off x="11109049" y="2887140"/>
            <a:ext cx="657874" cy="1042177"/>
          </a:xfrm>
          <a:custGeom>
            <a:rect b="b" l="l" r="r" t="t"/>
            <a:pathLst>
              <a:path extrusionOk="0" h="1042177" w="657874">
                <a:moveTo>
                  <a:pt x="0" y="0"/>
                </a:moveTo>
                <a:lnTo>
                  <a:pt x="657874" y="0"/>
                </a:lnTo>
                <a:lnTo>
                  <a:pt x="657874" y="1042177"/>
                </a:lnTo>
                <a:lnTo>
                  <a:pt x="0" y="1042177"/>
                </a:lnTo>
                <a:lnTo>
                  <a:pt x="0" y="0"/>
                </a:lnTo>
                <a:close/>
              </a:path>
            </a:pathLst>
          </a:custGeom>
          <a:blipFill rotWithShape="1">
            <a:blip r:embed="rId10">
              <a:alphaModFix/>
            </a:blip>
            <a:stretch>
              <a:fillRect b="0" l="0" r="0" t="0"/>
            </a:stretch>
          </a:blipFill>
          <a:ln>
            <a:noFill/>
          </a:ln>
        </p:spPr>
      </p:sp>
      <p:sp>
        <p:nvSpPr>
          <p:cNvPr id="370" name="Google Shape;370;p33"/>
          <p:cNvSpPr/>
          <p:nvPr/>
        </p:nvSpPr>
        <p:spPr>
          <a:xfrm>
            <a:off x="13437782" y="1590850"/>
            <a:ext cx="644874" cy="916340"/>
          </a:xfrm>
          <a:custGeom>
            <a:rect b="b" l="l" r="r" t="t"/>
            <a:pathLst>
              <a:path extrusionOk="0" h="916340" w="644874">
                <a:moveTo>
                  <a:pt x="0" y="0"/>
                </a:moveTo>
                <a:lnTo>
                  <a:pt x="644874" y="0"/>
                </a:lnTo>
                <a:lnTo>
                  <a:pt x="644874" y="916340"/>
                </a:lnTo>
                <a:lnTo>
                  <a:pt x="0" y="916340"/>
                </a:lnTo>
                <a:lnTo>
                  <a:pt x="0" y="0"/>
                </a:lnTo>
                <a:close/>
              </a:path>
            </a:pathLst>
          </a:custGeom>
          <a:blipFill rotWithShape="1">
            <a:blip r:embed="rId11">
              <a:alphaModFix/>
            </a:blip>
            <a:stretch>
              <a:fillRect b="0" l="0" r="0" t="0"/>
            </a:stretch>
          </a:blipFill>
          <a:ln>
            <a:noFill/>
          </a:ln>
        </p:spPr>
      </p:sp>
      <p:sp>
        <p:nvSpPr>
          <p:cNvPr id="371" name="Google Shape;371;p33"/>
          <p:cNvSpPr/>
          <p:nvPr/>
        </p:nvSpPr>
        <p:spPr>
          <a:xfrm>
            <a:off x="9813485" y="2862918"/>
            <a:ext cx="737533" cy="1090621"/>
          </a:xfrm>
          <a:custGeom>
            <a:rect b="b" l="l" r="r" t="t"/>
            <a:pathLst>
              <a:path extrusionOk="0" h="1090621" w="737533">
                <a:moveTo>
                  <a:pt x="0" y="0"/>
                </a:moveTo>
                <a:lnTo>
                  <a:pt x="737533" y="0"/>
                </a:lnTo>
                <a:lnTo>
                  <a:pt x="737533" y="1090621"/>
                </a:lnTo>
                <a:lnTo>
                  <a:pt x="0" y="1090621"/>
                </a:lnTo>
                <a:lnTo>
                  <a:pt x="0" y="0"/>
                </a:lnTo>
                <a:close/>
              </a:path>
            </a:pathLst>
          </a:custGeom>
          <a:blipFill rotWithShape="1">
            <a:blip r:embed="rId12">
              <a:alphaModFix/>
            </a:blip>
            <a:stretch>
              <a:fillRect b="0" l="0" r="0" t="0"/>
            </a:stretch>
          </a:blipFill>
          <a:ln>
            <a:noFill/>
          </a:ln>
        </p:spPr>
      </p:sp>
      <p:sp>
        <p:nvSpPr>
          <p:cNvPr id="372" name="Google Shape;372;p33"/>
          <p:cNvSpPr/>
          <p:nvPr/>
        </p:nvSpPr>
        <p:spPr>
          <a:xfrm>
            <a:off x="7515522" y="4380588"/>
            <a:ext cx="645074" cy="1053183"/>
          </a:xfrm>
          <a:custGeom>
            <a:rect b="b" l="l" r="r" t="t"/>
            <a:pathLst>
              <a:path extrusionOk="0" h="1053183" w="645074">
                <a:moveTo>
                  <a:pt x="0" y="0"/>
                </a:moveTo>
                <a:lnTo>
                  <a:pt x="645075" y="0"/>
                </a:lnTo>
                <a:lnTo>
                  <a:pt x="645075" y="1053183"/>
                </a:lnTo>
                <a:lnTo>
                  <a:pt x="0" y="1053183"/>
                </a:lnTo>
                <a:lnTo>
                  <a:pt x="0" y="0"/>
                </a:lnTo>
                <a:close/>
              </a:path>
            </a:pathLst>
          </a:custGeom>
          <a:blipFill rotWithShape="1">
            <a:blip r:embed="rId13">
              <a:alphaModFix/>
            </a:blip>
            <a:stretch>
              <a:fillRect b="0" l="0" r="0" t="0"/>
            </a:stretch>
          </a:blipFill>
          <a:ln>
            <a:noFill/>
          </a:ln>
        </p:spPr>
      </p:sp>
      <p:sp>
        <p:nvSpPr>
          <p:cNvPr id="373" name="Google Shape;373;p33"/>
          <p:cNvSpPr/>
          <p:nvPr/>
        </p:nvSpPr>
        <p:spPr>
          <a:xfrm>
            <a:off x="12358278" y="4559149"/>
            <a:ext cx="976927" cy="696061"/>
          </a:xfrm>
          <a:custGeom>
            <a:rect b="b" l="l" r="r" t="t"/>
            <a:pathLst>
              <a:path extrusionOk="0" h="696061" w="976927">
                <a:moveTo>
                  <a:pt x="0" y="0"/>
                </a:moveTo>
                <a:lnTo>
                  <a:pt x="976927" y="0"/>
                </a:lnTo>
                <a:lnTo>
                  <a:pt x="976927" y="696061"/>
                </a:lnTo>
                <a:lnTo>
                  <a:pt x="0" y="696061"/>
                </a:lnTo>
                <a:lnTo>
                  <a:pt x="0" y="0"/>
                </a:lnTo>
                <a:close/>
              </a:path>
            </a:pathLst>
          </a:custGeom>
          <a:blipFill rotWithShape="1">
            <a:blip r:embed="rId14">
              <a:alphaModFix/>
            </a:blip>
            <a:stretch>
              <a:fillRect b="0" l="0" r="0" t="0"/>
            </a:stretch>
          </a:blipFill>
          <a:ln>
            <a:noFill/>
          </a:ln>
        </p:spPr>
      </p:sp>
      <p:sp>
        <p:nvSpPr>
          <p:cNvPr id="374" name="Google Shape;374;p33"/>
          <p:cNvSpPr/>
          <p:nvPr/>
        </p:nvSpPr>
        <p:spPr>
          <a:xfrm>
            <a:off x="16296521" y="8652311"/>
            <a:ext cx="391922" cy="621203"/>
          </a:xfrm>
          <a:custGeom>
            <a:rect b="b" l="l" r="r" t="t"/>
            <a:pathLst>
              <a:path extrusionOk="0" h="621203" w="391922">
                <a:moveTo>
                  <a:pt x="0" y="0"/>
                </a:moveTo>
                <a:lnTo>
                  <a:pt x="391923" y="0"/>
                </a:lnTo>
                <a:lnTo>
                  <a:pt x="391923" y="621203"/>
                </a:lnTo>
                <a:lnTo>
                  <a:pt x="0" y="621203"/>
                </a:lnTo>
                <a:lnTo>
                  <a:pt x="0" y="0"/>
                </a:lnTo>
                <a:close/>
              </a:path>
            </a:pathLst>
          </a:custGeom>
          <a:blipFill rotWithShape="1">
            <a:blip r:embed="rId15">
              <a:alphaModFix/>
            </a:blip>
            <a:stretch>
              <a:fillRect b="0" l="0" r="0" t="0"/>
            </a:stretch>
          </a:blipFill>
          <a:ln>
            <a:noFill/>
          </a:ln>
        </p:spPr>
      </p:sp>
      <p:sp>
        <p:nvSpPr>
          <p:cNvPr id="375" name="Google Shape;375;p33"/>
          <p:cNvSpPr/>
          <p:nvPr/>
        </p:nvSpPr>
        <p:spPr>
          <a:xfrm>
            <a:off x="14584789" y="8655617"/>
            <a:ext cx="591125" cy="614591"/>
          </a:xfrm>
          <a:custGeom>
            <a:rect b="b" l="l" r="r" t="t"/>
            <a:pathLst>
              <a:path extrusionOk="0" h="614591" w="591125">
                <a:moveTo>
                  <a:pt x="0" y="0"/>
                </a:moveTo>
                <a:lnTo>
                  <a:pt x="591124" y="0"/>
                </a:lnTo>
                <a:lnTo>
                  <a:pt x="591124" y="614591"/>
                </a:lnTo>
                <a:lnTo>
                  <a:pt x="0" y="614591"/>
                </a:lnTo>
                <a:lnTo>
                  <a:pt x="0" y="0"/>
                </a:lnTo>
                <a:close/>
              </a:path>
            </a:pathLst>
          </a:custGeom>
          <a:blipFill rotWithShape="1">
            <a:blip r:embed="rId16">
              <a:alphaModFix/>
            </a:blip>
            <a:stretch>
              <a:fillRect b="0" l="0" r="0" t="0"/>
            </a:stretch>
          </a:blipFill>
          <a:ln>
            <a:noFill/>
          </a:ln>
        </p:spPr>
      </p:sp>
      <p:sp>
        <p:nvSpPr>
          <p:cNvPr id="376" name="Google Shape;376;p33"/>
          <p:cNvSpPr/>
          <p:nvPr/>
        </p:nvSpPr>
        <p:spPr>
          <a:xfrm>
            <a:off x="12758027" y="8592317"/>
            <a:ext cx="706154" cy="741192"/>
          </a:xfrm>
          <a:custGeom>
            <a:rect b="b" l="l" r="r" t="t"/>
            <a:pathLst>
              <a:path extrusionOk="0" h="741192" w="706154">
                <a:moveTo>
                  <a:pt x="0" y="0"/>
                </a:moveTo>
                <a:lnTo>
                  <a:pt x="706154" y="0"/>
                </a:lnTo>
                <a:lnTo>
                  <a:pt x="706154" y="741191"/>
                </a:lnTo>
                <a:lnTo>
                  <a:pt x="0" y="741191"/>
                </a:lnTo>
                <a:lnTo>
                  <a:pt x="0" y="0"/>
                </a:lnTo>
                <a:close/>
              </a:path>
            </a:pathLst>
          </a:custGeom>
          <a:blipFill rotWithShape="1">
            <a:blip r:embed="rId17">
              <a:alphaModFix/>
            </a:blip>
            <a:stretch>
              <a:fillRect b="0" l="0" r="0" t="0"/>
            </a:stretch>
          </a:blipFill>
          <a:ln>
            <a:noFill/>
          </a:ln>
        </p:spPr>
      </p:sp>
      <p:sp>
        <p:nvSpPr>
          <p:cNvPr id="377" name="Google Shape;377;p33"/>
          <p:cNvSpPr/>
          <p:nvPr/>
        </p:nvSpPr>
        <p:spPr>
          <a:xfrm>
            <a:off x="9395385" y="8544493"/>
            <a:ext cx="363645" cy="836839"/>
          </a:xfrm>
          <a:custGeom>
            <a:rect b="b" l="l" r="r" t="t"/>
            <a:pathLst>
              <a:path extrusionOk="0" h="836839" w="363645">
                <a:moveTo>
                  <a:pt x="0" y="0"/>
                </a:moveTo>
                <a:lnTo>
                  <a:pt x="363645" y="0"/>
                </a:lnTo>
                <a:lnTo>
                  <a:pt x="363645" y="836839"/>
                </a:lnTo>
                <a:lnTo>
                  <a:pt x="0" y="836839"/>
                </a:lnTo>
                <a:lnTo>
                  <a:pt x="0" y="0"/>
                </a:lnTo>
                <a:close/>
              </a:path>
            </a:pathLst>
          </a:custGeom>
          <a:blipFill rotWithShape="1">
            <a:blip r:embed="rId18">
              <a:alphaModFix/>
            </a:blip>
            <a:stretch>
              <a:fillRect b="0" l="0" r="0" t="0"/>
            </a:stretch>
          </a:blipFill>
          <a:ln>
            <a:noFill/>
          </a:ln>
        </p:spPr>
      </p:sp>
      <p:sp>
        <p:nvSpPr>
          <p:cNvPr id="378" name="Google Shape;378;p33"/>
          <p:cNvSpPr/>
          <p:nvPr/>
        </p:nvSpPr>
        <p:spPr>
          <a:xfrm>
            <a:off x="7401342" y="8628824"/>
            <a:ext cx="873435" cy="668178"/>
          </a:xfrm>
          <a:custGeom>
            <a:rect b="b" l="l" r="r" t="t"/>
            <a:pathLst>
              <a:path extrusionOk="0" h="668178" w="873435">
                <a:moveTo>
                  <a:pt x="0" y="0"/>
                </a:moveTo>
                <a:lnTo>
                  <a:pt x="873435" y="0"/>
                </a:lnTo>
                <a:lnTo>
                  <a:pt x="873435" y="668178"/>
                </a:lnTo>
                <a:lnTo>
                  <a:pt x="0" y="668178"/>
                </a:lnTo>
                <a:lnTo>
                  <a:pt x="0" y="0"/>
                </a:lnTo>
                <a:close/>
              </a:path>
            </a:pathLst>
          </a:custGeom>
          <a:blipFill rotWithShape="1">
            <a:blip r:embed="rId19">
              <a:alphaModFix/>
            </a:blip>
            <a:stretch>
              <a:fillRect b="0" l="0" r="0" t="0"/>
            </a:stretch>
          </a:blipFill>
          <a:ln>
            <a:noFill/>
          </a:ln>
        </p:spPr>
      </p:sp>
      <p:sp>
        <p:nvSpPr>
          <p:cNvPr id="379" name="Google Shape;379;p33"/>
          <p:cNvSpPr/>
          <p:nvPr/>
        </p:nvSpPr>
        <p:spPr>
          <a:xfrm>
            <a:off x="10879638" y="8588155"/>
            <a:ext cx="757782" cy="749515"/>
          </a:xfrm>
          <a:custGeom>
            <a:rect b="b" l="l" r="r" t="t"/>
            <a:pathLst>
              <a:path extrusionOk="0" h="749515" w="757782">
                <a:moveTo>
                  <a:pt x="0" y="0"/>
                </a:moveTo>
                <a:lnTo>
                  <a:pt x="757781" y="0"/>
                </a:lnTo>
                <a:lnTo>
                  <a:pt x="757781" y="749515"/>
                </a:lnTo>
                <a:lnTo>
                  <a:pt x="0" y="749515"/>
                </a:lnTo>
                <a:lnTo>
                  <a:pt x="0" y="0"/>
                </a:lnTo>
                <a:close/>
              </a:path>
            </a:pathLst>
          </a:custGeom>
          <a:blipFill rotWithShape="1">
            <a:blip r:embed="rId20">
              <a:alphaModFix/>
            </a:blip>
            <a:stretch>
              <a:fillRect b="0" l="0" r="0" t="0"/>
            </a:stretch>
          </a:blipFill>
          <a:ln>
            <a:noFill/>
          </a:ln>
        </p:spPr>
      </p:sp>
      <p:sp>
        <p:nvSpPr>
          <p:cNvPr id="380" name="Google Shape;380;p33"/>
          <p:cNvSpPr/>
          <p:nvPr/>
        </p:nvSpPr>
        <p:spPr>
          <a:xfrm>
            <a:off x="10549525" y="7019218"/>
            <a:ext cx="158962" cy="1165724"/>
          </a:xfrm>
          <a:custGeom>
            <a:rect b="b" l="l" r="r" t="t"/>
            <a:pathLst>
              <a:path extrusionOk="0" h="1165724" w="158962">
                <a:moveTo>
                  <a:pt x="0" y="0"/>
                </a:moveTo>
                <a:lnTo>
                  <a:pt x="158963" y="0"/>
                </a:lnTo>
                <a:lnTo>
                  <a:pt x="158963" y="1165723"/>
                </a:lnTo>
                <a:lnTo>
                  <a:pt x="0" y="1165723"/>
                </a:lnTo>
                <a:lnTo>
                  <a:pt x="0" y="0"/>
                </a:lnTo>
                <a:close/>
              </a:path>
            </a:pathLst>
          </a:custGeom>
          <a:blipFill rotWithShape="1">
            <a:blip r:embed="rId21">
              <a:alphaModFix/>
            </a:blip>
            <a:stretch>
              <a:fillRect b="0" l="0" r="0" t="0"/>
            </a:stretch>
          </a:blipFill>
          <a:ln>
            <a:noFill/>
          </a:ln>
        </p:spPr>
      </p:sp>
      <p:sp>
        <p:nvSpPr>
          <p:cNvPr id="381" name="Google Shape;381;p33"/>
          <p:cNvSpPr/>
          <p:nvPr/>
        </p:nvSpPr>
        <p:spPr>
          <a:xfrm>
            <a:off x="15729993" y="4525308"/>
            <a:ext cx="909217" cy="763742"/>
          </a:xfrm>
          <a:custGeom>
            <a:rect b="b" l="l" r="r" t="t"/>
            <a:pathLst>
              <a:path extrusionOk="0" h="763742" w="909217">
                <a:moveTo>
                  <a:pt x="0" y="0"/>
                </a:moveTo>
                <a:lnTo>
                  <a:pt x="909216" y="0"/>
                </a:lnTo>
                <a:lnTo>
                  <a:pt x="909216" y="763743"/>
                </a:lnTo>
                <a:lnTo>
                  <a:pt x="0" y="763743"/>
                </a:lnTo>
                <a:lnTo>
                  <a:pt x="0" y="0"/>
                </a:lnTo>
                <a:close/>
              </a:path>
            </a:pathLst>
          </a:custGeom>
          <a:blipFill rotWithShape="1">
            <a:blip r:embed="rId22">
              <a:alphaModFix/>
            </a:blip>
            <a:stretch>
              <a:fillRect b="0" l="0" r="0" t="0"/>
            </a:stretch>
          </a:blipFill>
          <a:ln>
            <a:noFill/>
          </a:ln>
        </p:spPr>
      </p:sp>
      <p:sp>
        <p:nvSpPr>
          <p:cNvPr id="382" name="Google Shape;382;p33"/>
          <p:cNvSpPr/>
          <p:nvPr/>
        </p:nvSpPr>
        <p:spPr>
          <a:xfrm>
            <a:off x="7340763" y="1594028"/>
            <a:ext cx="702963" cy="909984"/>
          </a:xfrm>
          <a:custGeom>
            <a:rect b="b" l="l" r="r" t="t"/>
            <a:pathLst>
              <a:path extrusionOk="0" h="909984" w="702963">
                <a:moveTo>
                  <a:pt x="0" y="0"/>
                </a:moveTo>
                <a:lnTo>
                  <a:pt x="702963" y="0"/>
                </a:lnTo>
                <a:lnTo>
                  <a:pt x="702963" y="909985"/>
                </a:lnTo>
                <a:lnTo>
                  <a:pt x="0" y="909985"/>
                </a:lnTo>
                <a:lnTo>
                  <a:pt x="0" y="0"/>
                </a:lnTo>
                <a:close/>
              </a:path>
            </a:pathLst>
          </a:custGeom>
          <a:blipFill rotWithShape="1">
            <a:blip r:embed="rId23">
              <a:alphaModFix/>
            </a:blip>
            <a:stretch>
              <a:fillRect b="0" l="0" r="0" t="0"/>
            </a:stretch>
          </a:blipFill>
          <a:ln>
            <a:noFill/>
          </a:ln>
        </p:spPr>
      </p:sp>
      <p:sp>
        <p:nvSpPr>
          <p:cNvPr id="383" name="Google Shape;383;p33"/>
          <p:cNvSpPr/>
          <p:nvPr/>
        </p:nvSpPr>
        <p:spPr>
          <a:xfrm>
            <a:off x="11393320" y="4390028"/>
            <a:ext cx="347784" cy="1034302"/>
          </a:xfrm>
          <a:custGeom>
            <a:rect b="b" l="l" r="r" t="t"/>
            <a:pathLst>
              <a:path extrusionOk="0" h="1034302" w="347784">
                <a:moveTo>
                  <a:pt x="0" y="0"/>
                </a:moveTo>
                <a:lnTo>
                  <a:pt x="347784" y="0"/>
                </a:lnTo>
                <a:lnTo>
                  <a:pt x="347784" y="1034303"/>
                </a:lnTo>
                <a:lnTo>
                  <a:pt x="0" y="1034303"/>
                </a:lnTo>
                <a:lnTo>
                  <a:pt x="0" y="0"/>
                </a:lnTo>
                <a:close/>
              </a:path>
            </a:pathLst>
          </a:custGeom>
          <a:blipFill rotWithShape="1">
            <a:blip r:embed="rId24">
              <a:alphaModFix/>
            </a:blip>
            <a:stretch>
              <a:fillRect b="0" l="0" r="0" t="0"/>
            </a:stretch>
          </a:blipFill>
          <a:ln>
            <a:noFill/>
          </a:ln>
        </p:spPr>
      </p:sp>
      <p:sp>
        <p:nvSpPr>
          <p:cNvPr id="384" name="Google Shape;384;p33"/>
          <p:cNvSpPr/>
          <p:nvPr/>
        </p:nvSpPr>
        <p:spPr>
          <a:xfrm>
            <a:off x="12345426" y="5899194"/>
            <a:ext cx="749660" cy="755152"/>
          </a:xfrm>
          <a:custGeom>
            <a:rect b="b" l="l" r="r" t="t"/>
            <a:pathLst>
              <a:path extrusionOk="0" h="755152" w="749660">
                <a:moveTo>
                  <a:pt x="0" y="0"/>
                </a:moveTo>
                <a:lnTo>
                  <a:pt x="749660" y="0"/>
                </a:lnTo>
                <a:lnTo>
                  <a:pt x="749660" y="755152"/>
                </a:lnTo>
                <a:lnTo>
                  <a:pt x="0" y="755152"/>
                </a:lnTo>
                <a:lnTo>
                  <a:pt x="0" y="0"/>
                </a:lnTo>
                <a:close/>
              </a:path>
            </a:pathLst>
          </a:custGeom>
          <a:blipFill rotWithShape="1">
            <a:blip r:embed="rId25">
              <a:alphaModFix/>
            </a:blip>
            <a:stretch>
              <a:fillRect b="0" l="0" r="0" t="0"/>
            </a:stretch>
          </a:blipFill>
          <a:ln>
            <a:noFill/>
          </a:ln>
        </p:spPr>
      </p:sp>
      <p:sp>
        <p:nvSpPr>
          <p:cNvPr id="385" name="Google Shape;385;p33"/>
          <p:cNvSpPr/>
          <p:nvPr/>
        </p:nvSpPr>
        <p:spPr>
          <a:xfrm>
            <a:off x="8777770" y="4458662"/>
            <a:ext cx="768086" cy="897035"/>
          </a:xfrm>
          <a:custGeom>
            <a:rect b="b" l="l" r="r" t="t"/>
            <a:pathLst>
              <a:path extrusionOk="0" h="897035" w="768086">
                <a:moveTo>
                  <a:pt x="0" y="0"/>
                </a:moveTo>
                <a:lnTo>
                  <a:pt x="768086" y="0"/>
                </a:lnTo>
                <a:lnTo>
                  <a:pt x="768086" y="897035"/>
                </a:lnTo>
                <a:lnTo>
                  <a:pt x="0" y="897035"/>
                </a:lnTo>
                <a:lnTo>
                  <a:pt x="0" y="0"/>
                </a:lnTo>
                <a:close/>
              </a:path>
            </a:pathLst>
          </a:custGeom>
          <a:blipFill rotWithShape="1">
            <a:blip r:embed="rId26">
              <a:alphaModFix/>
            </a:blip>
            <a:stretch>
              <a:fillRect b="0" l="0" r="0" t="0"/>
            </a:stretch>
          </a:blipFill>
          <a:ln>
            <a:noFill/>
          </a:ln>
        </p:spPr>
      </p:sp>
      <p:sp>
        <p:nvSpPr>
          <p:cNvPr id="386" name="Google Shape;386;p33"/>
          <p:cNvSpPr/>
          <p:nvPr/>
        </p:nvSpPr>
        <p:spPr>
          <a:xfrm>
            <a:off x="9101196" y="7013055"/>
            <a:ext cx="199197" cy="1178049"/>
          </a:xfrm>
          <a:custGeom>
            <a:rect b="b" l="l" r="r" t="t"/>
            <a:pathLst>
              <a:path extrusionOk="0" h="1178049" w="199197">
                <a:moveTo>
                  <a:pt x="0" y="0"/>
                </a:moveTo>
                <a:lnTo>
                  <a:pt x="199198" y="0"/>
                </a:lnTo>
                <a:lnTo>
                  <a:pt x="199198" y="1178049"/>
                </a:lnTo>
                <a:lnTo>
                  <a:pt x="0" y="1178049"/>
                </a:lnTo>
                <a:lnTo>
                  <a:pt x="0" y="0"/>
                </a:lnTo>
                <a:close/>
              </a:path>
            </a:pathLst>
          </a:custGeom>
          <a:blipFill rotWithShape="1">
            <a:blip r:embed="rId27">
              <a:alphaModFix/>
            </a:blip>
            <a:stretch>
              <a:fillRect b="0" l="0" r="0" t="0"/>
            </a:stretch>
          </a:blipFill>
          <a:ln>
            <a:noFill/>
          </a:ln>
        </p:spPr>
      </p:sp>
      <p:sp>
        <p:nvSpPr>
          <p:cNvPr id="387" name="Google Shape;387;p33"/>
          <p:cNvSpPr/>
          <p:nvPr/>
        </p:nvSpPr>
        <p:spPr>
          <a:xfrm>
            <a:off x="16345756" y="7078055"/>
            <a:ext cx="293454" cy="1048050"/>
          </a:xfrm>
          <a:custGeom>
            <a:rect b="b" l="l" r="r" t="t"/>
            <a:pathLst>
              <a:path extrusionOk="0" h="1048050" w="293454">
                <a:moveTo>
                  <a:pt x="0" y="0"/>
                </a:moveTo>
                <a:lnTo>
                  <a:pt x="293453" y="0"/>
                </a:lnTo>
                <a:lnTo>
                  <a:pt x="293453" y="1048050"/>
                </a:lnTo>
                <a:lnTo>
                  <a:pt x="0" y="1048050"/>
                </a:lnTo>
                <a:lnTo>
                  <a:pt x="0" y="0"/>
                </a:lnTo>
                <a:close/>
              </a:path>
            </a:pathLst>
          </a:custGeom>
          <a:blipFill rotWithShape="1">
            <a:blip r:embed="rId28">
              <a:alphaModFix/>
            </a:blip>
            <a:stretch>
              <a:fillRect b="0" l="0" r="0" t="0"/>
            </a:stretch>
          </a:blipFill>
          <a:ln>
            <a:noFill/>
          </a:ln>
        </p:spPr>
      </p:sp>
      <p:sp>
        <p:nvSpPr>
          <p:cNvPr id="388" name="Google Shape;388;p33"/>
          <p:cNvSpPr/>
          <p:nvPr/>
        </p:nvSpPr>
        <p:spPr>
          <a:xfrm>
            <a:off x="12240328" y="1600518"/>
            <a:ext cx="653692" cy="897005"/>
          </a:xfrm>
          <a:custGeom>
            <a:rect b="b" l="l" r="r" t="t"/>
            <a:pathLst>
              <a:path extrusionOk="0" h="897005" w="653692">
                <a:moveTo>
                  <a:pt x="0" y="0"/>
                </a:moveTo>
                <a:lnTo>
                  <a:pt x="653692" y="0"/>
                </a:lnTo>
                <a:lnTo>
                  <a:pt x="653692" y="897005"/>
                </a:lnTo>
                <a:lnTo>
                  <a:pt x="0" y="897005"/>
                </a:lnTo>
                <a:lnTo>
                  <a:pt x="0" y="0"/>
                </a:lnTo>
                <a:close/>
              </a:path>
            </a:pathLst>
          </a:custGeom>
          <a:blipFill rotWithShape="1">
            <a:blip r:embed="rId29">
              <a:alphaModFix/>
            </a:blip>
            <a:stretch>
              <a:fillRect b="0" l="0" r="0" t="0"/>
            </a:stretch>
          </a:blipFill>
          <a:ln>
            <a:noFill/>
          </a:ln>
        </p:spPr>
      </p:sp>
      <p:sp>
        <p:nvSpPr>
          <p:cNvPr id="389" name="Google Shape;389;p33"/>
          <p:cNvSpPr/>
          <p:nvPr/>
        </p:nvSpPr>
        <p:spPr>
          <a:xfrm>
            <a:off x="8355759" y="6926204"/>
            <a:ext cx="160979" cy="1351751"/>
          </a:xfrm>
          <a:custGeom>
            <a:rect b="b" l="l" r="r" t="t"/>
            <a:pathLst>
              <a:path extrusionOk="0" h="1351751" w="160979">
                <a:moveTo>
                  <a:pt x="0" y="0"/>
                </a:moveTo>
                <a:lnTo>
                  <a:pt x="160979" y="0"/>
                </a:lnTo>
                <a:lnTo>
                  <a:pt x="160979" y="1351751"/>
                </a:lnTo>
                <a:lnTo>
                  <a:pt x="0" y="1351751"/>
                </a:lnTo>
                <a:lnTo>
                  <a:pt x="0" y="0"/>
                </a:lnTo>
                <a:close/>
              </a:path>
            </a:pathLst>
          </a:custGeom>
          <a:blipFill rotWithShape="1">
            <a:blip r:embed="rId30">
              <a:alphaModFix/>
            </a:blip>
            <a:stretch>
              <a:fillRect b="0" l="0" r="0" t="0"/>
            </a:stretch>
          </a:blipFill>
          <a:ln>
            <a:noFill/>
          </a:ln>
        </p:spPr>
      </p:sp>
      <p:sp>
        <p:nvSpPr>
          <p:cNvPr id="390" name="Google Shape;390;p33"/>
          <p:cNvSpPr/>
          <p:nvPr/>
        </p:nvSpPr>
        <p:spPr>
          <a:xfrm rot="261091">
            <a:off x="14643517" y="2924358"/>
            <a:ext cx="635080" cy="967741"/>
          </a:xfrm>
          <a:custGeom>
            <a:rect b="b" l="l" r="r" t="t"/>
            <a:pathLst>
              <a:path extrusionOk="0" h="967741" w="635080">
                <a:moveTo>
                  <a:pt x="0" y="0"/>
                </a:moveTo>
                <a:lnTo>
                  <a:pt x="635080" y="0"/>
                </a:lnTo>
                <a:lnTo>
                  <a:pt x="635080" y="967741"/>
                </a:lnTo>
                <a:lnTo>
                  <a:pt x="0" y="967741"/>
                </a:lnTo>
                <a:lnTo>
                  <a:pt x="0" y="0"/>
                </a:lnTo>
                <a:close/>
              </a:path>
            </a:pathLst>
          </a:custGeom>
          <a:blipFill rotWithShape="1">
            <a:blip r:embed="rId31">
              <a:alphaModFix/>
            </a:blip>
            <a:stretch>
              <a:fillRect b="0" l="0" r="0" t="0"/>
            </a:stretch>
          </a:blipFill>
          <a:ln>
            <a:noFill/>
          </a:ln>
        </p:spPr>
      </p:sp>
      <p:sp>
        <p:nvSpPr>
          <p:cNvPr id="391" name="Google Shape;391;p33"/>
          <p:cNvSpPr/>
          <p:nvPr/>
        </p:nvSpPr>
        <p:spPr>
          <a:xfrm>
            <a:off x="14626418" y="1623416"/>
            <a:ext cx="702247" cy="851208"/>
          </a:xfrm>
          <a:custGeom>
            <a:rect b="b" l="l" r="r" t="t"/>
            <a:pathLst>
              <a:path extrusionOk="0" h="851208" w="702247">
                <a:moveTo>
                  <a:pt x="0" y="0"/>
                </a:moveTo>
                <a:lnTo>
                  <a:pt x="702247" y="0"/>
                </a:lnTo>
                <a:lnTo>
                  <a:pt x="702247" y="851209"/>
                </a:lnTo>
                <a:lnTo>
                  <a:pt x="0" y="851209"/>
                </a:lnTo>
                <a:lnTo>
                  <a:pt x="0" y="0"/>
                </a:lnTo>
                <a:close/>
              </a:path>
            </a:pathLst>
          </a:custGeom>
          <a:blipFill rotWithShape="1">
            <a:blip r:embed="rId32">
              <a:alphaModFix/>
            </a:blip>
            <a:stretch>
              <a:fillRect b="0" l="0" r="0" t="0"/>
            </a:stretch>
          </a:blipFill>
          <a:ln>
            <a:noFill/>
          </a:ln>
        </p:spPr>
      </p:sp>
      <p:sp>
        <p:nvSpPr>
          <p:cNvPr id="392" name="Google Shape;392;p33"/>
          <p:cNvSpPr/>
          <p:nvPr/>
        </p:nvSpPr>
        <p:spPr>
          <a:xfrm>
            <a:off x="12324955" y="2831412"/>
            <a:ext cx="457127" cy="1153633"/>
          </a:xfrm>
          <a:custGeom>
            <a:rect b="b" l="l" r="r" t="t"/>
            <a:pathLst>
              <a:path extrusionOk="0" h="1153633" w="457127">
                <a:moveTo>
                  <a:pt x="0" y="0"/>
                </a:moveTo>
                <a:lnTo>
                  <a:pt x="457127" y="0"/>
                </a:lnTo>
                <a:lnTo>
                  <a:pt x="457127" y="1153633"/>
                </a:lnTo>
                <a:lnTo>
                  <a:pt x="0" y="1153633"/>
                </a:lnTo>
                <a:lnTo>
                  <a:pt x="0" y="0"/>
                </a:lnTo>
                <a:close/>
              </a:path>
            </a:pathLst>
          </a:custGeom>
          <a:blipFill rotWithShape="1">
            <a:blip r:embed="rId33">
              <a:alphaModFix/>
            </a:blip>
            <a:stretch>
              <a:fillRect b="0" l="0" r="0" t="0"/>
            </a:stretch>
          </a:blipFill>
          <a:ln>
            <a:noFill/>
          </a:ln>
        </p:spPr>
      </p:sp>
      <p:sp>
        <p:nvSpPr>
          <p:cNvPr id="393" name="Google Shape;393;p33"/>
          <p:cNvSpPr/>
          <p:nvPr/>
        </p:nvSpPr>
        <p:spPr>
          <a:xfrm>
            <a:off x="8640055" y="5993640"/>
            <a:ext cx="677051" cy="566261"/>
          </a:xfrm>
          <a:custGeom>
            <a:rect b="b" l="l" r="r" t="t"/>
            <a:pathLst>
              <a:path extrusionOk="0" h="566261" w="677051">
                <a:moveTo>
                  <a:pt x="0" y="0"/>
                </a:moveTo>
                <a:lnTo>
                  <a:pt x="677051" y="0"/>
                </a:lnTo>
                <a:lnTo>
                  <a:pt x="677051" y="566260"/>
                </a:lnTo>
                <a:lnTo>
                  <a:pt x="0" y="566260"/>
                </a:lnTo>
                <a:lnTo>
                  <a:pt x="0" y="0"/>
                </a:lnTo>
                <a:close/>
              </a:path>
            </a:pathLst>
          </a:custGeom>
          <a:blipFill rotWithShape="1">
            <a:blip r:embed="rId34">
              <a:alphaModFix/>
            </a:blip>
            <a:stretch>
              <a:fillRect b="0" l="0" r="0" t="0"/>
            </a:stretch>
          </a:blipFill>
          <a:ln>
            <a:noFill/>
          </a:ln>
        </p:spPr>
      </p:sp>
      <p:sp>
        <p:nvSpPr>
          <p:cNvPr id="394" name="Google Shape;394;p33"/>
          <p:cNvSpPr/>
          <p:nvPr/>
        </p:nvSpPr>
        <p:spPr>
          <a:xfrm>
            <a:off x="9884852" y="6989324"/>
            <a:ext cx="80215" cy="1225512"/>
          </a:xfrm>
          <a:custGeom>
            <a:rect b="b" l="l" r="r" t="t"/>
            <a:pathLst>
              <a:path extrusionOk="0" h="1225512" w="80215">
                <a:moveTo>
                  <a:pt x="0" y="0"/>
                </a:moveTo>
                <a:lnTo>
                  <a:pt x="80215" y="0"/>
                </a:lnTo>
                <a:lnTo>
                  <a:pt x="80215" y="1225511"/>
                </a:lnTo>
                <a:lnTo>
                  <a:pt x="0" y="1225511"/>
                </a:lnTo>
                <a:lnTo>
                  <a:pt x="0" y="0"/>
                </a:lnTo>
                <a:close/>
              </a:path>
            </a:pathLst>
          </a:custGeom>
          <a:blipFill rotWithShape="1">
            <a:blip r:embed="rId35">
              <a:alphaModFix/>
            </a:blip>
            <a:stretch>
              <a:fillRect b="0" l="0" r="0" t="0"/>
            </a:stretch>
          </a:blipFill>
          <a:ln>
            <a:noFill/>
          </a:ln>
        </p:spPr>
      </p:sp>
      <p:sp>
        <p:nvSpPr>
          <p:cNvPr id="395" name="Google Shape;395;p33"/>
          <p:cNvSpPr/>
          <p:nvPr/>
        </p:nvSpPr>
        <p:spPr>
          <a:xfrm rot="46520">
            <a:off x="11029022" y="1607950"/>
            <a:ext cx="661605" cy="882140"/>
          </a:xfrm>
          <a:custGeom>
            <a:rect b="b" l="l" r="r" t="t"/>
            <a:pathLst>
              <a:path extrusionOk="0" h="882140" w="661605">
                <a:moveTo>
                  <a:pt x="0" y="0"/>
                </a:moveTo>
                <a:lnTo>
                  <a:pt x="661606" y="0"/>
                </a:lnTo>
                <a:lnTo>
                  <a:pt x="661606" y="882140"/>
                </a:lnTo>
                <a:lnTo>
                  <a:pt x="0" y="882140"/>
                </a:lnTo>
                <a:lnTo>
                  <a:pt x="0" y="0"/>
                </a:lnTo>
                <a:close/>
              </a:path>
            </a:pathLst>
          </a:custGeom>
          <a:blipFill rotWithShape="1">
            <a:blip r:embed="rId36">
              <a:alphaModFix/>
            </a:blip>
            <a:stretch>
              <a:fillRect b="0" l="0" r="0" t="0"/>
            </a:stretch>
          </a:blipFill>
          <a:ln>
            <a:noFill/>
          </a:ln>
        </p:spPr>
      </p:sp>
      <p:sp>
        <p:nvSpPr>
          <p:cNvPr id="396" name="Google Shape;396;p33"/>
          <p:cNvSpPr/>
          <p:nvPr/>
        </p:nvSpPr>
        <p:spPr>
          <a:xfrm>
            <a:off x="13112605" y="7097860"/>
            <a:ext cx="722410" cy="1008440"/>
          </a:xfrm>
          <a:custGeom>
            <a:rect b="b" l="l" r="r" t="t"/>
            <a:pathLst>
              <a:path extrusionOk="0" h="1008440" w="722410">
                <a:moveTo>
                  <a:pt x="0" y="0"/>
                </a:moveTo>
                <a:lnTo>
                  <a:pt x="722410" y="0"/>
                </a:lnTo>
                <a:lnTo>
                  <a:pt x="722410" y="1008440"/>
                </a:lnTo>
                <a:lnTo>
                  <a:pt x="0" y="1008440"/>
                </a:lnTo>
                <a:lnTo>
                  <a:pt x="0" y="0"/>
                </a:lnTo>
                <a:close/>
              </a:path>
            </a:pathLst>
          </a:custGeom>
          <a:blipFill rotWithShape="1">
            <a:blip r:embed="rId37">
              <a:alphaModFix/>
            </a:blip>
            <a:stretch>
              <a:fillRect b="0" l="0" r="0" t="0"/>
            </a:stretch>
          </a:blipFill>
          <a:ln>
            <a:noFill/>
          </a:ln>
        </p:spPr>
      </p:sp>
      <p:sp>
        <p:nvSpPr>
          <p:cNvPr id="397" name="Google Shape;397;p33"/>
          <p:cNvSpPr/>
          <p:nvPr/>
        </p:nvSpPr>
        <p:spPr>
          <a:xfrm flipH="1">
            <a:off x="7537652" y="5678429"/>
            <a:ext cx="531028" cy="1196682"/>
          </a:xfrm>
          <a:custGeom>
            <a:rect b="b" l="l" r="r" t="t"/>
            <a:pathLst>
              <a:path extrusionOk="0" h="1196682" w="531028">
                <a:moveTo>
                  <a:pt x="531027" y="0"/>
                </a:moveTo>
                <a:lnTo>
                  <a:pt x="0" y="0"/>
                </a:lnTo>
                <a:lnTo>
                  <a:pt x="0" y="1196682"/>
                </a:lnTo>
                <a:lnTo>
                  <a:pt x="531027" y="1196682"/>
                </a:lnTo>
                <a:lnTo>
                  <a:pt x="531027" y="0"/>
                </a:lnTo>
                <a:close/>
              </a:path>
            </a:pathLst>
          </a:custGeom>
          <a:blipFill rotWithShape="1">
            <a:blip r:embed="rId38">
              <a:alphaModFix/>
            </a:blip>
            <a:stretch>
              <a:fillRect b="0" l="0" r="0" t="0"/>
            </a:stretch>
          </a:blipFill>
          <a:ln>
            <a:noFill/>
          </a:ln>
        </p:spPr>
      </p:sp>
      <p:sp>
        <p:nvSpPr>
          <p:cNvPr id="398" name="Google Shape;398;p33"/>
          <p:cNvSpPr/>
          <p:nvPr/>
        </p:nvSpPr>
        <p:spPr>
          <a:xfrm>
            <a:off x="11292946" y="6885370"/>
            <a:ext cx="117280" cy="1433419"/>
          </a:xfrm>
          <a:custGeom>
            <a:rect b="b" l="l" r="r" t="t"/>
            <a:pathLst>
              <a:path extrusionOk="0" h="1433419" w="117280">
                <a:moveTo>
                  <a:pt x="0" y="0"/>
                </a:moveTo>
                <a:lnTo>
                  <a:pt x="117280" y="0"/>
                </a:lnTo>
                <a:lnTo>
                  <a:pt x="117280" y="1433419"/>
                </a:lnTo>
                <a:lnTo>
                  <a:pt x="0" y="1433419"/>
                </a:lnTo>
                <a:lnTo>
                  <a:pt x="0" y="0"/>
                </a:lnTo>
                <a:close/>
              </a:path>
            </a:pathLst>
          </a:custGeom>
          <a:blipFill rotWithShape="1">
            <a:blip r:embed="rId39">
              <a:alphaModFix/>
            </a:blip>
            <a:stretch>
              <a:fillRect b="0" l="0" r="0" t="0"/>
            </a:stretch>
          </a:blipFill>
          <a:ln>
            <a:noFill/>
          </a:ln>
        </p:spPr>
      </p:sp>
      <p:sp>
        <p:nvSpPr>
          <p:cNvPr id="399" name="Google Shape;399;p33"/>
          <p:cNvSpPr/>
          <p:nvPr/>
        </p:nvSpPr>
        <p:spPr>
          <a:xfrm>
            <a:off x="10969552" y="5893536"/>
            <a:ext cx="804498" cy="766467"/>
          </a:xfrm>
          <a:custGeom>
            <a:rect b="b" l="l" r="r" t="t"/>
            <a:pathLst>
              <a:path extrusionOk="0" h="766467" w="804498">
                <a:moveTo>
                  <a:pt x="0" y="0"/>
                </a:moveTo>
                <a:lnTo>
                  <a:pt x="804498" y="0"/>
                </a:lnTo>
                <a:lnTo>
                  <a:pt x="804498" y="766468"/>
                </a:lnTo>
                <a:lnTo>
                  <a:pt x="0" y="766468"/>
                </a:lnTo>
                <a:lnTo>
                  <a:pt x="0" y="0"/>
                </a:lnTo>
                <a:close/>
              </a:path>
            </a:pathLst>
          </a:custGeom>
          <a:blipFill rotWithShape="1">
            <a:blip r:embed="rId40">
              <a:alphaModFix/>
            </a:blip>
            <a:stretch>
              <a:fillRect b="0" l="0" r="0" t="0"/>
            </a:stretch>
          </a:blipFill>
          <a:ln>
            <a:noFill/>
          </a:ln>
        </p:spPr>
      </p:sp>
      <p:sp>
        <p:nvSpPr>
          <p:cNvPr id="400" name="Google Shape;400;p33"/>
          <p:cNvSpPr/>
          <p:nvPr/>
        </p:nvSpPr>
        <p:spPr>
          <a:xfrm>
            <a:off x="8587488" y="1604572"/>
            <a:ext cx="670006" cy="888897"/>
          </a:xfrm>
          <a:custGeom>
            <a:rect b="b" l="l" r="r" t="t"/>
            <a:pathLst>
              <a:path extrusionOk="0" h="888897" w="670006">
                <a:moveTo>
                  <a:pt x="0" y="0"/>
                </a:moveTo>
                <a:lnTo>
                  <a:pt x="670005" y="0"/>
                </a:lnTo>
                <a:lnTo>
                  <a:pt x="670005" y="888897"/>
                </a:lnTo>
                <a:lnTo>
                  <a:pt x="0" y="888897"/>
                </a:lnTo>
                <a:lnTo>
                  <a:pt x="0" y="0"/>
                </a:lnTo>
                <a:close/>
              </a:path>
            </a:pathLst>
          </a:custGeom>
          <a:blipFill rotWithShape="1">
            <a:blip r:embed="rId41">
              <a:alphaModFix/>
            </a:blip>
            <a:stretch>
              <a:fillRect b="0" l="0" r="0" t="0"/>
            </a:stretch>
          </a:blipFill>
          <a:ln>
            <a:noFill/>
          </a:ln>
        </p:spPr>
      </p:sp>
      <p:sp>
        <p:nvSpPr>
          <p:cNvPr id="401" name="Google Shape;401;p33"/>
          <p:cNvSpPr/>
          <p:nvPr/>
        </p:nvSpPr>
        <p:spPr>
          <a:xfrm>
            <a:off x="15314190" y="7222236"/>
            <a:ext cx="447107" cy="759686"/>
          </a:xfrm>
          <a:custGeom>
            <a:rect b="b" l="l" r="r" t="t"/>
            <a:pathLst>
              <a:path extrusionOk="0" h="759686" w="447107">
                <a:moveTo>
                  <a:pt x="0" y="0"/>
                </a:moveTo>
                <a:lnTo>
                  <a:pt x="447107" y="0"/>
                </a:lnTo>
                <a:lnTo>
                  <a:pt x="447107" y="759687"/>
                </a:lnTo>
                <a:lnTo>
                  <a:pt x="0" y="759687"/>
                </a:lnTo>
                <a:lnTo>
                  <a:pt x="0" y="0"/>
                </a:lnTo>
                <a:close/>
              </a:path>
            </a:pathLst>
          </a:custGeom>
          <a:blipFill rotWithShape="1">
            <a:blip r:embed="rId42">
              <a:alphaModFix/>
            </a:blip>
            <a:stretch>
              <a:fillRect b="0" l="0" r="0" t="0"/>
            </a:stretch>
          </a:blipFill>
          <a:ln>
            <a:noFill/>
          </a:ln>
        </p:spPr>
      </p:sp>
      <p:sp>
        <p:nvSpPr>
          <p:cNvPr id="402" name="Google Shape;402;p33"/>
          <p:cNvSpPr/>
          <p:nvPr/>
        </p:nvSpPr>
        <p:spPr>
          <a:xfrm>
            <a:off x="15872427" y="2899595"/>
            <a:ext cx="624348" cy="1017267"/>
          </a:xfrm>
          <a:custGeom>
            <a:rect b="b" l="l" r="r" t="t"/>
            <a:pathLst>
              <a:path extrusionOk="0" h="1017267" w="624348">
                <a:moveTo>
                  <a:pt x="0" y="0"/>
                </a:moveTo>
                <a:lnTo>
                  <a:pt x="624348" y="0"/>
                </a:lnTo>
                <a:lnTo>
                  <a:pt x="624348" y="1017267"/>
                </a:lnTo>
                <a:lnTo>
                  <a:pt x="0" y="1017267"/>
                </a:lnTo>
                <a:lnTo>
                  <a:pt x="0" y="0"/>
                </a:lnTo>
                <a:close/>
              </a:path>
            </a:pathLst>
          </a:custGeom>
          <a:blipFill rotWithShape="1">
            <a:blip r:embed="rId43">
              <a:alphaModFix/>
            </a:blip>
            <a:stretch>
              <a:fillRect b="0" l="0" r="0" t="0"/>
            </a:stretch>
          </a:blipFill>
          <a:ln>
            <a:noFill/>
          </a:ln>
        </p:spPr>
      </p:sp>
      <p:sp>
        <p:nvSpPr>
          <p:cNvPr id="403" name="Google Shape;403;p33"/>
          <p:cNvSpPr/>
          <p:nvPr/>
        </p:nvSpPr>
        <p:spPr>
          <a:xfrm>
            <a:off x="15872427" y="1593543"/>
            <a:ext cx="641085" cy="910955"/>
          </a:xfrm>
          <a:custGeom>
            <a:rect b="b" l="l" r="r" t="t"/>
            <a:pathLst>
              <a:path extrusionOk="0" h="910955" w="641085">
                <a:moveTo>
                  <a:pt x="0" y="0"/>
                </a:moveTo>
                <a:lnTo>
                  <a:pt x="641085" y="0"/>
                </a:lnTo>
                <a:lnTo>
                  <a:pt x="641085" y="910955"/>
                </a:lnTo>
                <a:lnTo>
                  <a:pt x="0" y="910955"/>
                </a:lnTo>
                <a:lnTo>
                  <a:pt x="0" y="0"/>
                </a:lnTo>
                <a:close/>
              </a:path>
            </a:pathLst>
          </a:custGeom>
          <a:blipFill rotWithShape="1">
            <a:blip r:embed="rId44">
              <a:alphaModFix/>
            </a:blip>
            <a:stretch>
              <a:fillRect b="0" l="0" r="0" t="0"/>
            </a:stretch>
          </a:blipFill>
          <a:ln>
            <a:noFill/>
          </a:ln>
        </p:spPr>
      </p:sp>
      <p:sp>
        <p:nvSpPr>
          <p:cNvPr id="404" name="Google Shape;404;p33"/>
          <p:cNvSpPr/>
          <p:nvPr/>
        </p:nvSpPr>
        <p:spPr>
          <a:xfrm>
            <a:off x="13340113" y="2841702"/>
            <a:ext cx="709575" cy="1133053"/>
          </a:xfrm>
          <a:custGeom>
            <a:rect b="b" l="l" r="r" t="t"/>
            <a:pathLst>
              <a:path extrusionOk="0" h="1133053" w="709575">
                <a:moveTo>
                  <a:pt x="0" y="0"/>
                </a:moveTo>
                <a:lnTo>
                  <a:pt x="709575" y="0"/>
                </a:lnTo>
                <a:lnTo>
                  <a:pt x="709575" y="1133053"/>
                </a:lnTo>
                <a:lnTo>
                  <a:pt x="0" y="1133053"/>
                </a:lnTo>
                <a:lnTo>
                  <a:pt x="0" y="0"/>
                </a:lnTo>
                <a:close/>
              </a:path>
            </a:pathLst>
          </a:custGeom>
          <a:blipFill rotWithShape="1">
            <a:blip r:embed="rId45">
              <a:alphaModFix/>
            </a:blip>
            <a:stretch>
              <a:fillRect b="0" l="0" r="0" t="0"/>
            </a:stretch>
          </a:blipFill>
          <a:ln>
            <a:noFill/>
          </a:ln>
        </p:spPr>
      </p:sp>
      <p:sp>
        <p:nvSpPr>
          <p:cNvPr id="405" name="Google Shape;405;p33"/>
          <p:cNvSpPr/>
          <p:nvPr/>
        </p:nvSpPr>
        <p:spPr>
          <a:xfrm>
            <a:off x="14419473" y="7135844"/>
            <a:ext cx="310259" cy="932472"/>
          </a:xfrm>
          <a:custGeom>
            <a:rect b="b" l="l" r="r" t="t"/>
            <a:pathLst>
              <a:path extrusionOk="0" h="932472" w="310259">
                <a:moveTo>
                  <a:pt x="0" y="0"/>
                </a:moveTo>
                <a:lnTo>
                  <a:pt x="310259" y="0"/>
                </a:lnTo>
                <a:lnTo>
                  <a:pt x="310259" y="932471"/>
                </a:lnTo>
                <a:lnTo>
                  <a:pt x="0" y="932471"/>
                </a:lnTo>
                <a:lnTo>
                  <a:pt x="0" y="0"/>
                </a:lnTo>
                <a:close/>
              </a:path>
            </a:pathLst>
          </a:custGeom>
          <a:blipFill rotWithShape="1">
            <a:blip r:embed="rId46">
              <a:alphaModFix/>
            </a:blip>
            <a:stretch>
              <a:fillRect b="0" l="0" r="0" t="0"/>
            </a:stretch>
          </a:blipFill>
          <a:ln>
            <a:noFill/>
          </a:ln>
        </p:spPr>
      </p:sp>
      <p:sp>
        <p:nvSpPr>
          <p:cNvPr id="406" name="Google Shape;406;p33"/>
          <p:cNvSpPr/>
          <p:nvPr/>
        </p:nvSpPr>
        <p:spPr>
          <a:xfrm>
            <a:off x="9888482" y="5876296"/>
            <a:ext cx="509694" cy="800948"/>
          </a:xfrm>
          <a:custGeom>
            <a:rect b="b" l="l" r="r" t="t"/>
            <a:pathLst>
              <a:path extrusionOk="0" h="800948" w="509694">
                <a:moveTo>
                  <a:pt x="0" y="0"/>
                </a:moveTo>
                <a:lnTo>
                  <a:pt x="509694" y="0"/>
                </a:lnTo>
                <a:lnTo>
                  <a:pt x="509694" y="800948"/>
                </a:lnTo>
                <a:lnTo>
                  <a:pt x="0" y="800948"/>
                </a:lnTo>
                <a:lnTo>
                  <a:pt x="0" y="0"/>
                </a:lnTo>
                <a:close/>
              </a:path>
            </a:pathLst>
          </a:custGeom>
          <a:blipFill rotWithShape="1">
            <a:blip r:embed="rId47">
              <a:alphaModFix/>
            </a:blip>
            <a:stretch>
              <a:fillRect b="0" l="0" r="0" t="0"/>
            </a:stretch>
          </a:blipFill>
          <a:ln>
            <a:noFill/>
          </a:ln>
        </p:spPr>
      </p:sp>
      <p:sp>
        <p:nvSpPr>
          <p:cNvPr id="407" name="Google Shape;407;p33"/>
          <p:cNvSpPr/>
          <p:nvPr/>
        </p:nvSpPr>
        <p:spPr>
          <a:xfrm>
            <a:off x="7682639" y="6924807"/>
            <a:ext cx="88661" cy="1354545"/>
          </a:xfrm>
          <a:custGeom>
            <a:rect b="b" l="l" r="r" t="t"/>
            <a:pathLst>
              <a:path extrusionOk="0" h="1354545" w="88661">
                <a:moveTo>
                  <a:pt x="0" y="0"/>
                </a:moveTo>
                <a:lnTo>
                  <a:pt x="88662" y="0"/>
                </a:lnTo>
                <a:lnTo>
                  <a:pt x="88662" y="1354545"/>
                </a:lnTo>
                <a:lnTo>
                  <a:pt x="0" y="1354545"/>
                </a:lnTo>
                <a:lnTo>
                  <a:pt x="0" y="0"/>
                </a:lnTo>
                <a:close/>
              </a:path>
            </a:pathLst>
          </a:custGeom>
          <a:blipFill rotWithShape="1">
            <a:blip r:embed="rId48">
              <a:alphaModFix/>
            </a:blip>
            <a:stretch>
              <a:fillRect b="0" l="0" r="0" t="0"/>
            </a:stretch>
          </a:blipFill>
          <a:ln>
            <a:noFill/>
          </a:ln>
        </p:spPr>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FD3BA"/>
        </a:solidFill>
      </p:bgPr>
    </p:bg>
    <p:spTree>
      <p:nvGrpSpPr>
        <p:cNvPr id="411" name="Shape 411"/>
        <p:cNvGrpSpPr/>
        <p:nvPr/>
      </p:nvGrpSpPr>
      <p:grpSpPr>
        <a:xfrm>
          <a:off x="0" y="0"/>
          <a:ext cx="0" cy="0"/>
          <a:chOff x="0" y="0"/>
          <a:chExt cx="0" cy="0"/>
        </a:xfrm>
      </p:grpSpPr>
      <p:grpSp>
        <p:nvGrpSpPr>
          <p:cNvPr id="412" name="Google Shape;412;p34"/>
          <p:cNvGrpSpPr/>
          <p:nvPr/>
        </p:nvGrpSpPr>
        <p:grpSpPr>
          <a:xfrm>
            <a:off x="1028700" y="1019473"/>
            <a:ext cx="16230600" cy="7886402"/>
            <a:chOff x="0" y="-95250"/>
            <a:chExt cx="4274726" cy="2077077"/>
          </a:xfrm>
        </p:grpSpPr>
        <p:sp>
          <p:nvSpPr>
            <p:cNvPr id="413" name="Google Shape;413;p34"/>
            <p:cNvSpPr/>
            <p:nvPr/>
          </p:nvSpPr>
          <p:spPr>
            <a:xfrm>
              <a:off x="0" y="0"/>
              <a:ext cx="4274726" cy="1981827"/>
            </a:xfrm>
            <a:custGeom>
              <a:rect b="b" l="l" r="r" t="t"/>
              <a:pathLst>
                <a:path extrusionOk="0" h="1981827" w="4274726">
                  <a:moveTo>
                    <a:pt x="24327" y="0"/>
                  </a:moveTo>
                  <a:lnTo>
                    <a:pt x="4250399" y="0"/>
                  </a:lnTo>
                  <a:cubicBezTo>
                    <a:pt x="4263834" y="0"/>
                    <a:pt x="4274726" y="10891"/>
                    <a:pt x="4274726" y="24327"/>
                  </a:cubicBezTo>
                  <a:lnTo>
                    <a:pt x="4274726" y="1957500"/>
                  </a:lnTo>
                  <a:cubicBezTo>
                    <a:pt x="4274726" y="1970936"/>
                    <a:pt x="4263834" y="1981827"/>
                    <a:pt x="4250399" y="1981827"/>
                  </a:cubicBezTo>
                  <a:lnTo>
                    <a:pt x="24327" y="1981827"/>
                  </a:lnTo>
                  <a:cubicBezTo>
                    <a:pt x="10891" y="1981827"/>
                    <a:pt x="0" y="1970936"/>
                    <a:pt x="0" y="1957500"/>
                  </a:cubicBezTo>
                  <a:lnTo>
                    <a:pt x="0" y="24327"/>
                  </a:lnTo>
                  <a:cubicBezTo>
                    <a:pt x="0" y="10891"/>
                    <a:pt x="10891" y="0"/>
                    <a:pt x="24327" y="0"/>
                  </a:cubicBezTo>
                  <a:close/>
                </a:path>
              </a:pathLst>
            </a:custGeom>
            <a:solidFill>
              <a:srgbClr val="000000">
                <a:alpha val="0"/>
              </a:srgbClr>
            </a:solidFill>
            <a:ln cap="flat" cmpd="sng" w="38100">
              <a:solidFill>
                <a:srgbClr val="601A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4"/>
            <p:cNvSpPr txBox="1"/>
            <p:nvPr/>
          </p:nvSpPr>
          <p:spPr>
            <a:xfrm>
              <a:off x="0" y="-95250"/>
              <a:ext cx="812800" cy="908050"/>
            </a:xfrm>
            <a:prstGeom prst="rect">
              <a:avLst/>
            </a:prstGeom>
            <a:noFill/>
            <a:ln>
              <a:noFill/>
            </a:ln>
          </p:spPr>
          <p:txBody>
            <a:bodyPr anchorCtr="0" anchor="ctr" bIns="50800" lIns="50800" spcFirstLastPara="1" rIns="50800" wrap="square" tIns="50800">
              <a:noAutofit/>
            </a:bodyPr>
            <a:lstStyle/>
            <a:p>
              <a:pPr indent="0" lvl="0" marL="0" marR="0" rtl="0" algn="ctr">
                <a:lnSpc>
                  <a:spcPct val="19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415" name="Google Shape;415;p34"/>
          <p:cNvPicPr preferRelativeResize="0"/>
          <p:nvPr/>
        </p:nvPicPr>
        <p:blipFill>
          <a:blip r:embed="rId3">
            <a:alphaModFix/>
          </a:blip>
          <a:stretch>
            <a:fillRect/>
          </a:stretch>
        </p:blipFill>
        <p:spPr>
          <a:xfrm>
            <a:off x="0" y="0"/>
            <a:ext cx="18288000" cy="10287000"/>
          </a:xfrm>
          <a:prstGeom prst="rect">
            <a:avLst/>
          </a:prstGeom>
          <a:noFill/>
          <a:ln>
            <a:noFill/>
          </a:ln>
        </p:spPr>
      </p:pic>
      <p:pic>
        <p:nvPicPr>
          <p:cNvPr id="416" name="Google Shape;416;p34"/>
          <p:cNvPicPr preferRelativeResize="0"/>
          <p:nvPr/>
        </p:nvPicPr>
        <p:blipFill rotWithShape="1">
          <a:blip r:embed="rId4">
            <a:alphaModFix/>
          </a:blip>
          <a:srcRect b="47748" l="25394" r="25497" t="29934"/>
          <a:stretch/>
        </p:blipFill>
        <p:spPr>
          <a:xfrm>
            <a:off x="7083775" y="2709725"/>
            <a:ext cx="3930226" cy="1004700"/>
          </a:xfrm>
          <a:prstGeom prst="rect">
            <a:avLst/>
          </a:prstGeom>
          <a:noFill/>
          <a:ln>
            <a:noFill/>
          </a:ln>
        </p:spPr>
      </p:pic>
      <p:sp>
        <p:nvSpPr>
          <p:cNvPr id="417" name="Google Shape;417;p34"/>
          <p:cNvSpPr/>
          <p:nvPr/>
        </p:nvSpPr>
        <p:spPr>
          <a:xfrm>
            <a:off x="5448621" y="622694"/>
            <a:ext cx="7390758" cy="1707363"/>
          </a:xfrm>
          <a:custGeom>
            <a:rect b="b" l="l" r="r" t="t"/>
            <a:pathLst>
              <a:path extrusionOk="0" h="449676" w="1946537">
                <a:moveTo>
                  <a:pt x="0" y="0"/>
                </a:moveTo>
                <a:lnTo>
                  <a:pt x="1946537" y="0"/>
                </a:lnTo>
                <a:lnTo>
                  <a:pt x="1946537" y="449676"/>
                </a:lnTo>
                <a:lnTo>
                  <a:pt x="0" y="449676"/>
                </a:lnTo>
                <a:close/>
              </a:path>
            </a:pathLst>
          </a:custGeom>
          <a:solidFill>
            <a:srgbClr val="DFD3BA"/>
          </a:solidFill>
          <a:ln>
            <a:noFill/>
          </a:ln>
        </p:spPr>
      </p:sp>
      <p:sp>
        <p:nvSpPr>
          <p:cNvPr id="418" name="Google Shape;418;p34"/>
          <p:cNvSpPr txBox="1"/>
          <p:nvPr/>
        </p:nvSpPr>
        <p:spPr>
          <a:xfrm>
            <a:off x="5785157" y="622694"/>
            <a:ext cx="6717687" cy="1409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9300" u="none" cap="none" strike="noStrike">
                <a:solidFill>
                  <a:srgbClr val="601A20"/>
                </a:solidFill>
                <a:latin typeface="Playfair Display Black"/>
                <a:ea typeface="Playfair Display Black"/>
                <a:cs typeface="Playfair Display Black"/>
                <a:sym typeface="Playfair Display Black"/>
              </a:rPr>
              <a:t>Credits</a:t>
            </a:r>
            <a:endParaRPr/>
          </a:p>
        </p:txBody>
      </p:sp>
      <p:sp>
        <p:nvSpPr>
          <p:cNvPr id="419" name="Google Shape;419;p34"/>
          <p:cNvSpPr txBox="1"/>
          <p:nvPr/>
        </p:nvSpPr>
        <p:spPr>
          <a:xfrm>
            <a:off x="3143698" y="4060869"/>
            <a:ext cx="11810400" cy="1455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299" u="none" cap="none" strike="noStrike">
                <a:solidFill>
                  <a:srgbClr val="601A20"/>
                </a:solidFill>
                <a:latin typeface="Playfair Display Black"/>
                <a:ea typeface="Playfair Display Black"/>
                <a:cs typeface="Playfair Display Black"/>
                <a:sym typeface="Playfair Display Black"/>
              </a:rPr>
              <a:t>This presentation template is free for everyone to use thanks to the following:</a:t>
            </a:r>
            <a:endParaRPr/>
          </a:p>
        </p:txBody>
      </p:sp>
      <p:sp>
        <p:nvSpPr>
          <p:cNvPr id="420" name="Google Shape;420;p34"/>
          <p:cNvSpPr txBox="1"/>
          <p:nvPr/>
        </p:nvSpPr>
        <p:spPr>
          <a:xfrm>
            <a:off x="2818025" y="5992781"/>
            <a:ext cx="12651949" cy="1098550"/>
          </a:xfrm>
          <a:prstGeom prst="rect">
            <a:avLst/>
          </a:prstGeom>
          <a:noFill/>
          <a:ln>
            <a:noFill/>
          </a:ln>
        </p:spPr>
        <p:txBody>
          <a:bodyPr anchorCtr="0" anchor="t" bIns="0" lIns="0" spcFirstLastPara="1" rIns="0" wrap="square" tIns="0">
            <a:spAutoFit/>
          </a:bodyPr>
          <a:lstStyle/>
          <a:p>
            <a:pPr indent="0" lvl="0" marL="0" marR="0" rtl="0" algn="ctr">
              <a:lnSpc>
                <a:spcPct val="182032"/>
              </a:lnSpc>
              <a:spcBef>
                <a:spcPts val="0"/>
              </a:spcBef>
              <a:spcAft>
                <a:spcPts val="0"/>
              </a:spcAft>
              <a:buNone/>
            </a:pPr>
            <a:r>
              <a:rPr b="0" i="0" lang="en-US" sz="2499" u="none" cap="none" strike="noStrike">
                <a:solidFill>
                  <a:srgbClr val="601A20"/>
                </a:solidFill>
                <a:latin typeface="Lato"/>
                <a:ea typeface="Lato"/>
                <a:cs typeface="Lato"/>
                <a:sym typeface="Lato"/>
              </a:rPr>
              <a:t>SlidesCarnival for the presentation template</a:t>
            </a:r>
            <a:endParaRPr/>
          </a:p>
          <a:p>
            <a:pPr indent="0" lvl="0" marL="0" marR="0" rtl="0" algn="ctr">
              <a:lnSpc>
                <a:spcPct val="182000"/>
              </a:lnSpc>
              <a:spcBef>
                <a:spcPts val="0"/>
              </a:spcBef>
              <a:spcAft>
                <a:spcPts val="0"/>
              </a:spcAft>
              <a:buNone/>
            </a:pPr>
            <a:r>
              <a:rPr b="0" i="0" lang="en-US" sz="2500" u="none" cap="none" strike="noStrike">
                <a:solidFill>
                  <a:srgbClr val="601A20"/>
                </a:solidFill>
                <a:latin typeface="Lato"/>
                <a:ea typeface="Lato"/>
                <a:cs typeface="Lato"/>
                <a:sym typeface="Lato"/>
              </a:rPr>
              <a:t>Pexels for the photos</a:t>
            </a:r>
            <a:endParaRPr/>
          </a:p>
        </p:txBody>
      </p:sp>
      <p:sp>
        <p:nvSpPr>
          <p:cNvPr id="421" name="Google Shape;421;p34"/>
          <p:cNvSpPr txBox="1"/>
          <p:nvPr/>
        </p:nvSpPr>
        <p:spPr>
          <a:xfrm>
            <a:off x="6376584" y="7545253"/>
            <a:ext cx="5534833" cy="56515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500" u="none" cap="none" strike="noStrike">
                <a:solidFill>
                  <a:srgbClr val="601A20"/>
                </a:solidFill>
                <a:latin typeface="Lato"/>
                <a:ea typeface="Lato"/>
                <a:cs typeface="Lato"/>
                <a:sym typeface="Lato"/>
              </a:rPr>
              <a:t>Happy designing!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FD3BA"/>
        </a:solidFill>
      </p:bgPr>
    </p:bg>
    <p:spTree>
      <p:nvGrpSpPr>
        <p:cNvPr id="111" name="Shape 111"/>
        <p:cNvGrpSpPr/>
        <p:nvPr/>
      </p:nvGrpSpPr>
      <p:grpSpPr>
        <a:xfrm>
          <a:off x="0" y="0"/>
          <a:ext cx="0" cy="0"/>
          <a:chOff x="0" y="0"/>
          <a:chExt cx="0" cy="0"/>
        </a:xfrm>
      </p:grpSpPr>
      <p:sp>
        <p:nvSpPr>
          <p:cNvPr id="112" name="Google Shape;112;p15"/>
          <p:cNvSpPr txBox="1"/>
          <p:nvPr/>
        </p:nvSpPr>
        <p:spPr>
          <a:xfrm>
            <a:off x="2539507" y="814797"/>
            <a:ext cx="13208985" cy="1095375"/>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0" i="0" lang="en-US" sz="7199" u="none" cap="none" strike="noStrike">
                <a:solidFill>
                  <a:srgbClr val="601A20"/>
                </a:solidFill>
                <a:latin typeface="Playfair Display Black"/>
                <a:ea typeface="Playfair Display Black"/>
                <a:cs typeface="Playfair Display Black"/>
                <a:sym typeface="Playfair Display Black"/>
              </a:rPr>
              <a:t>Quiz mechanism</a:t>
            </a:r>
            <a:endParaRPr/>
          </a:p>
        </p:txBody>
      </p:sp>
      <p:sp>
        <p:nvSpPr>
          <p:cNvPr id="113" name="Google Shape;113;p15"/>
          <p:cNvSpPr/>
          <p:nvPr/>
        </p:nvSpPr>
        <p:spPr>
          <a:xfrm>
            <a:off x="1210248" y="2800315"/>
            <a:ext cx="4820575" cy="5246884"/>
          </a:xfrm>
          <a:custGeom>
            <a:rect b="b" l="l" r="r" t="t"/>
            <a:pathLst>
              <a:path extrusionOk="0" h="5246884" w="4820575">
                <a:moveTo>
                  <a:pt x="0" y="0"/>
                </a:moveTo>
                <a:lnTo>
                  <a:pt x="4820574" y="0"/>
                </a:lnTo>
                <a:lnTo>
                  <a:pt x="4820574" y="5246884"/>
                </a:lnTo>
                <a:lnTo>
                  <a:pt x="0" y="5246884"/>
                </a:lnTo>
                <a:lnTo>
                  <a:pt x="0" y="0"/>
                </a:lnTo>
                <a:close/>
              </a:path>
            </a:pathLst>
          </a:custGeom>
          <a:blipFill rotWithShape="1">
            <a:blip r:embed="rId3">
              <a:alphaModFix/>
            </a:blip>
            <a:stretch>
              <a:fillRect b="0" l="0" r="0" t="0"/>
            </a:stretch>
          </a:blipFill>
          <a:ln>
            <a:noFill/>
          </a:ln>
        </p:spPr>
      </p:sp>
      <p:sp>
        <p:nvSpPr>
          <p:cNvPr id="114" name="Google Shape;114;p15"/>
          <p:cNvSpPr/>
          <p:nvPr/>
        </p:nvSpPr>
        <p:spPr>
          <a:xfrm>
            <a:off x="6733713" y="2800315"/>
            <a:ext cx="4820575" cy="5246884"/>
          </a:xfrm>
          <a:custGeom>
            <a:rect b="b" l="l" r="r" t="t"/>
            <a:pathLst>
              <a:path extrusionOk="0" h="5246884" w="4820575">
                <a:moveTo>
                  <a:pt x="0" y="0"/>
                </a:moveTo>
                <a:lnTo>
                  <a:pt x="4820574" y="0"/>
                </a:lnTo>
                <a:lnTo>
                  <a:pt x="4820574" y="5246884"/>
                </a:lnTo>
                <a:lnTo>
                  <a:pt x="0" y="5246884"/>
                </a:lnTo>
                <a:lnTo>
                  <a:pt x="0" y="0"/>
                </a:lnTo>
                <a:close/>
              </a:path>
            </a:pathLst>
          </a:custGeom>
          <a:blipFill rotWithShape="1">
            <a:blip r:embed="rId3">
              <a:alphaModFix/>
            </a:blip>
            <a:stretch>
              <a:fillRect b="0" l="0" r="0" t="0"/>
            </a:stretch>
          </a:blipFill>
          <a:ln>
            <a:noFill/>
          </a:ln>
        </p:spPr>
      </p:sp>
      <p:sp>
        <p:nvSpPr>
          <p:cNvPr id="115" name="Google Shape;115;p15"/>
          <p:cNvSpPr/>
          <p:nvPr/>
        </p:nvSpPr>
        <p:spPr>
          <a:xfrm>
            <a:off x="12257178" y="2800315"/>
            <a:ext cx="4820575" cy="5246884"/>
          </a:xfrm>
          <a:custGeom>
            <a:rect b="b" l="l" r="r" t="t"/>
            <a:pathLst>
              <a:path extrusionOk="0" h="5246884" w="4820575">
                <a:moveTo>
                  <a:pt x="0" y="0"/>
                </a:moveTo>
                <a:lnTo>
                  <a:pt x="4820574" y="0"/>
                </a:lnTo>
                <a:lnTo>
                  <a:pt x="4820574" y="5246884"/>
                </a:lnTo>
                <a:lnTo>
                  <a:pt x="0" y="5246884"/>
                </a:lnTo>
                <a:lnTo>
                  <a:pt x="0" y="0"/>
                </a:lnTo>
                <a:close/>
              </a:path>
            </a:pathLst>
          </a:custGeom>
          <a:blipFill rotWithShape="1">
            <a:blip r:embed="rId3">
              <a:alphaModFix/>
            </a:blip>
            <a:stretch>
              <a:fillRect b="0" l="0" r="0" t="0"/>
            </a:stretch>
          </a:blipFill>
          <a:ln>
            <a:noFill/>
          </a:ln>
        </p:spPr>
      </p:sp>
      <p:sp>
        <p:nvSpPr>
          <p:cNvPr id="116" name="Google Shape;116;p15"/>
          <p:cNvSpPr/>
          <p:nvPr/>
        </p:nvSpPr>
        <p:spPr>
          <a:xfrm>
            <a:off x="3152020" y="4681154"/>
            <a:ext cx="937030" cy="1485207"/>
          </a:xfrm>
          <a:custGeom>
            <a:rect b="b" l="l" r="r" t="t"/>
            <a:pathLst>
              <a:path extrusionOk="0" h="1485207" w="937030">
                <a:moveTo>
                  <a:pt x="0" y="0"/>
                </a:moveTo>
                <a:lnTo>
                  <a:pt x="937030" y="0"/>
                </a:lnTo>
                <a:lnTo>
                  <a:pt x="937030" y="1485206"/>
                </a:lnTo>
                <a:lnTo>
                  <a:pt x="0" y="1485206"/>
                </a:lnTo>
                <a:lnTo>
                  <a:pt x="0" y="0"/>
                </a:lnTo>
                <a:close/>
              </a:path>
            </a:pathLst>
          </a:custGeom>
          <a:blipFill rotWithShape="1">
            <a:blip r:embed="rId4">
              <a:alphaModFix/>
            </a:blip>
            <a:stretch>
              <a:fillRect b="0" l="0" r="0" t="0"/>
            </a:stretch>
          </a:blipFill>
          <a:ln>
            <a:noFill/>
          </a:ln>
        </p:spPr>
      </p:sp>
      <p:sp>
        <p:nvSpPr>
          <p:cNvPr id="117" name="Google Shape;117;p15"/>
          <p:cNvSpPr/>
          <p:nvPr/>
        </p:nvSpPr>
        <p:spPr>
          <a:xfrm>
            <a:off x="8265901" y="4505791"/>
            <a:ext cx="1756198" cy="1825914"/>
          </a:xfrm>
          <a:custGeom>
            <a:rect b="b" l="l" r="r" t="t"/>
            <a:pathLst>
              <a:path extrusionOk="0" h="1825914" w="1756198">
                <a:moveTo>
                  <a:pt x="0" y="0"/>
                </a:moveTo>
                <a:lnTo>
                  <a:pt x="1756198" y="0"/>
                </a:lnTo>
                <a:lnTo>
                  <a:pt x="1756198" y="1825914"/>
                </a:lnTo>
                <a:lnTo>
                  <a:pt x="0" y="1825914"/>
                </a:lnTo>
                <a:lnTo>
                  <a:pt x="0" y="0"/>
                </a:lnTo>
                <a:close/>
              </a:path>
            </a:pathLst>
          </a:custGeom>
          <a:blipFill rotWithShape="1">
            <a:blip r:embed="rId5">
              <a:alphaModFix/>
            </a:blip>
            <a:stretch>
              <a:fillRect b="0" l="0" r="0" t="0"/>
            </a:stretch>
          </a:blipFill>
          <a:ln>
            <a:noFill/>
          </a:ln>
        </p:spPr>
      </p:sp>
      <p:sp>
        <p:nvSpPr>
          <p:cNvPr id="118" name="Google Shape;118;p15"/>
          <p:cNvSpPr/>
          <p:nvPr/>
        </p:nvSpPr>
        <p:spPr>
          <a:xfrm>
            <a:off x="13796973" y="4278830"/>
            <a:ext cx="1951519" cy="2048350"/>
          </a:xfrm>
          <a:custGeom>
            <a:rect b="b" l="l" r="r" t="t"/>
            <a:pathLst>
              <a:path extrusionOk="0" h="2048350" w="1951519">
                <a:moveTo>
                  <a:pt x="0" y="0"/>
                </a:moveTo>
                <a:lnTo>
                  <a:pt x="1951520" y="0"/>
                </a:lnTo>
                <a:lnTo>
                  <a:pt x="1951520" y="2048351"/>
                </a:lnTo>
                <a:lnTo>
                  <a:pt x="0" y="2048351"/>
                </a:lnTo>
                <a:lnTo>
                  <a:pt x="0" y="0"/>
                </a:lnTo>
                <a:close/>
              </a:path>
            </a:pathLst>
          </a:custGeom>
          <a:blipFill rotWithShape="1">
            <a:blip r:embed="rId6">
              <a:alphaModFix/>
            </a:blip>
            <a:stretch>
              <a:fillRect b="0" l="0" r="0" t="0"/>
            </a:stretch>
          </a:blipFill>
          <a:ln>
            <a:noFill/>
          </a:ln>
        </p:spPr>
      </p:sp>
      <p:sp>
        <p:nvSpPr>
          <p:cNvPr id="119" name="Google Shape;119;p15"/>
          <p:cNvSpPr txBox="1"/>
          <p:nvPr/>
        </p:nvSpPr>
        <p:spPr>
          <a:xfrm>
            <a:off x="2266353" y="8295005"/>
            <a:ext cx="2708363" cy="772795"/>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US" sz="2199" u="none" cap="none" strike="noStrike">
                <a:solidFill>
                  <a:srgbClr val="601A20"/>
                </a:solidFill>
                <a:latin typeface="Lato"/>
                <a:ea typeface="Lato"/>
                <a:cs typeface="Lato"/>
                <a:sym typeface="Lato"/>
              </a:rPr>
              <a:t>This quiz is divided</a:t>
            </a:r>
            <a:endParaRPr/>
          </a:p>
          <a:p>
            <a:pPr indent="0" lvl="1" marL="0" marR="0" rtl="0" algn="ctr">
              <a:lnSpc>
                <a:spcPct val="140018"/>
              </a:lnSpc>
              <a:spcBef>
                <a:spcPts val="0"/>
              </a:spcBef>
              <a:spcAft>
                <a:spcPts val="0"/>
              </a:spcAft>
              <a:buNone/>
            </a:pPr>
            <a:r>
              <a:rPr b="1" i="0" lang="en-US" sz="2199" u="none" cap="none" strike="noStrike">
                <a:solidFill>
                  <a:srgbClr val="601A20"/>
                </a:solidFill>
                <a:latin typeface="Lato"/>
                <a:ea typeface="Lato"/>
                <a:cs typeface="Lato"/>
                <a:sym typeface="Lato"/>
              </a:rPr>
              <a:t>into three parts.</a:t>
            </a:r>
            <a:endParaRPr/>
          </a:p>
        </p:txBody>
      </p:sp>
      <p:sp>
        <p:nvSpPr>
          <p:cNvPr id="120" name="Google Shape;120;p15"/>
          <p:cNvSpPr txBox="1"/>
          <p:nvPr/>
        </p:nvSpPr>
        <p:spPr>
          <a:xfrm>
            <a:off x="13370688" y="8295005"/>
            <a:ext cx="2593553" cy="772795"/>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US" sz="2199" u="none" cap="none" strike="noStrike">
                <a:solidFill>
                  <a:srgbClr val="601A20"/>
                </a:solidFill>
                <a:latin typeface="Lato"/>
                <a:ea typeface="Lato"/>
                <a:cs typeface="Lato"/>
                <a:sym typeface="Lato"/>
              </a:rPr>
              <a:t>No outside help to</a:t>
            </a:r>
            <a:endParaRPr/>
          </a:p>
          <a:p>
            <a:pPr indent="0" lvl="1" marL="0" marR="0" rtl="0" algn="ctr">
              <a:lnSpc>
                <a:spcPct val="140018"/>
              </a:lnSpc>
              <a:spcBef>
                <a:spcPts val="0"/>
              </a:spcBef>
              <a:spcAft>
                <a:spcPts val="0"/>
              </a:spcAft>
              <a:buNone/>
            </a:pPr>
            <a:r>
              <a:rPr b="1" i="0" lang="en-US" sz="2199" u="none" cap="none" strike="noStrike">
                <a:solidFill>
                  <a:srgbClr val="601A20"/>
                </a:solidFill>
                <a:latin typeface="Lato"/>
                <a:ea typeface="Lato"/>
                <a:cs typeface="Lato"/>
                <a:sym typeface="Lato"/>
              </a:rPr>
              <a:t>answer the question.</a:t>
            </a:r>
            <a:endParaRPr/>
          </a:p>
        </p:txBody>
      </p:sp>
      <p:sp>
        <p:nvSpPr>
          <p:cNvPr id="121" name="Google Shape;121;p15"/>
          <p:cNvSpPr txBox="1"/>
          <p:nvPr/>
        </p:nvSpPr>
        <p:spPr>
          <a:xfrm>
            <a:off x="7725854" y="8295005"/>
            <a:ext cx="2836292" cy="772795"/>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US" sz="2199" u="none" cap="none" strike="noStrike">
                <a:solidFill>
                  <a:srgbClr val="601A20"/>
                </a:solidFill>
                <a:latin typeface="Lato"/>
                <a:ea typeface="Lato"/>
                <a:cs typeface="Lato"/>
                <a:sym typeface="Lato"/>
              </a:rPr>
              <a:t>Each question has only</a:t>
            </a:r>
            <a:endParaRPr/>
          </a:p>
          <a:p>
            <a:pPr indent="0" lvl="1" marL="0" marR="0" rtl="0" algn="ctr">
              <a:lnSpc>
                <a:spcPct val="140018"/>
              </a:lnSpc>
              <a:spcBef>
                <a:spcPts val="0"/>
              </a:spcBef>
              <a:spcAft>
                <a:spcPts val="0"/>
              </a:spcAft>
              <a:buNone/>
            </a:pPr>
            <a:r>
              <a:rPr b="1" i="0" lang="en-US" sz="2199" u="none" cap="none" strike="noStrike">
                <a:solidFill>
                  <a:srgbClr val="601A20"/>
                </a:solidFill>
                <a:latin typeface="Lato"/>
                <a:ea typeface="Lato"/>
                <a:cs typeface="Lato"/>
                <a:sym typeface="Lato"/>
              </a:rPr>
              <a:t>one correct answer.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FD3BA"/>
        </a:solidFill>
      </p:bgPr>
    </p:bg>
    <p:spTree>
      <p:nvGrpSpPr>
        <p:cNvPr id="125" name="Shape 125"/>
        <p:cNvGrpSpPr/>
        <p:nvPr/>
      </p:nvGrpSpPr>
      <p:grpSpPr>
        <a:xfrm>
          <a:off x="0" y="0"/>
          <a:ext cx="0" cy="0"/>
          <a:chOff x="0" y="0"/>
          <a:chExt cx="0" cy="0"/>
        </a:xfrm>
      </p:grpSpPr>
      <p:pic>
        <p:nvPicPr>
          <p:cNvPr id="126" name="Google Shape;126;p16"/>
          <p:cNvPicPr preferRelativeResize="0"/>
          <p:nvPr/>
        </p:nvPicPr>
        <p:blipFill rotWithShape="1">
          <a:blip r:embed="rId3">
            <a:alphaModFix/>
          </a:blip>
          <a:srcRect b="0" l="0" r="55624" t="48146"/>
          <a:stretch/>
        </p:blipFill>
        <p:spPr>
          <a:xfrm>
            <a:off x="0" y="4952925"/>
            <a:ext cx="8115302" cy="5334074"/>
          </a:xfrm>
          <a:prstGeom prst="rect">
            <a:avLst/>
          </a:prstGeom>
          <a:noFill/>
          <a:ln>
            <a:noFill/>
          </a:ln>
        </p:spPr>
      </p:pic>
      <p:sp>
        <p:nvSpPr>
          <p:cNvPr id="127" name="Google Shape;127;p16"/>
          <p:cNvSpPr/>
          <p:nvPr/>
        </p:nvSpPr>
        <p:spPr>
          <a:xfrm>
            <a:off x="15482352" y="-2801750"/>
            <a:ext cx="3369754" cy="7754663"/>
          </a:xfrm>
          <a:custGeom>
            <a:rect b="b" l="l" r="r" t="t"/>
            <a:pathLst>
              <a:path extrusionOk="0" h="7754663" w="3369754">
                <a:moveTo>
                  <a:pt x="0" y="0"/>
                </a:moveTo>
                <a:lnTo>
                  <a:pt x="3369753" y="0"/>
                </a:lnTo>
                <a:lnTo>
                  <a:pt x="3369753" y="7754663"/>
                </a:lnTo>
                <a:lnTo>
                  <a:pt x="0" y="7754663"/>
                </a:lnTo>
                <a:lnTo>
                  <a:pt x="0" y="0"/>
                </a:lnTo>
                <a:close/>
              </a:path>
            </a:pathLst>
          </a:custGeom>
          <a:blipFill rotWithShape="1">
            <a:blip r:embed="rId4">
              <a:alphaModFix/>
            </a:blip>
            <a:stretch>
              <a:fillRect b="0" l="0" r="0" t="0"/>
            </a:stretch>
          </a:blipFill>
          <a:ln>
            <a:noFill/>
          </a:ln>
        </p:spPr>
      </p:sp>
      <p:sp>
        <p:nvSpPr>
          <p:cNvPr id="128" name="Google Shape;128;p16"/>
          <p:cNvSpPr/>
          <p:nvPr/>
        </p:nvSpPr>
        <p:spPr>
          <a:xfrm>
            <a:off x="8162767" y="579581"/>
            <a:ext cx="8445466" cy="9707419"/>
          </a:xfrm>
          <a:custGeom>
            <a:rect b="b" l="l" r="r" t="t"/>
            <a:pathLst>
              <a:path extrusionOk="0" h="9707419" w="8445466">
                <a:moveTo>
                  <a:pt x="0" y="0"/>
                </a:moveTo>
                <a:lnTo>
                  <a:pt x="8445466" y="0"/>
                </a:lnTo>
                <a:lnTo>
                  <a:pt x="8445466" y="9707419"/>
                </a:lnTo>
                <a:lnTo>
                  <a:pt x="0" y="9707419"/>
                </a:lnTo>
                <a:lnTo>
                  <a:pt x="0" y="0"/>
                </a:lnTo>
                <a:close/>
              </a:path>
            </a:pathLst>
          </a:custGeom>
          <a:blipFill rotWithShape="1">
            <a:blip r:embed="rId5">
              <a:alphaModFix/>
            </a:blip>
            <a:stretch>
              <a:fillRect b="0" l="-57164" r="-15240" t="0"/>
            </a:stretch>
          </a:blipFill>
          <a:ln>
            <a:noFill/>
          </a:ln>
        </p:spPr>
      </p:sp>
      <p:sp>
        <p:nvSpPr>
          <p:cNvPr id="129" name="Google Shape;129;p16"/>
          <p:cNvSpPr/>
          <p:nvPr/>
        </p:nvSpPr>
        <p:spPr>
          <a:xfrm>
            <a:off x="-2111289" y="0"/>
            <a:ext cx="5378824" cy="4114800"/>
          </a:xfrm>
          <a:custGeom>
            <a:rect b="b" l="l" r="r" t="t"/>
            <a:pathLst>
              <a:path extrusionOk="0" h="4114800" w="5378824">
                <a:moveTo>
                  <a:pt x="0" y="0"/>
                </a:moveTo>
                <a:lnTo>
                  <a:pt x="5378823" y="0"/>
                </a:lnTo>
                <a:lnTo>
                  <a:pt x="5378823" y="4114800"/>
                </a:lnTo>
                <a:lnTo>
                  <a:pt x="0" y="4114800"/>
                </a:lnTo>
                <a:lnTo>
                  <a:pt x="0" y="0"/>
                </a:lnTo>
                <a:close/>
              </a:path>
            </a:pathLst>
          </a:custGeom>
          <a:blipFill rotWithShape="1">
            <a:blip r:embed="rId6">
              <a:alphaModFix/>
            </a:blip>
            <a:stretch>
              <a:fillRect b="0" l="0" r="0" t="0"/>
            </a:stretch>
          </a:blipFill>
          <a:ln>
            <a:noFill/>
          </a:ln>
        </p:spPr>
      </p:sp>
      <p:sp>
        <p:nvSpPr>
          <p:cNvPr id="130" name="Google Shape;130;p16"/>
          <p:cNvSpPr txBox="1"/>
          <p:nvPr/>
        </p:nvSpPr>
        <p:spPr>
          <a:xfrm>
            <a:off x="1028700" y="1401677"/>
            <a:ext cx="7785134" cy="1606275"/>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0" i="0" lang="en-US" sz="10557" u="none" cap="none" strike="noStrike">
                <a:solidFill>
                  <a:srgbClr val="601A20"/>
                </a:solidFill>
                <a:latin typeface="Playfair Display Black"/>
                <a:ea typeface="Playfair Display Black"/>
                <a:cs typeface="Playfair Display Black"/>
                <a:sym typeface="Playfair Display Black"/>
              </a:rPr>
              <a:t>Hello there!</a:t>
            </a:r>
            <a:endParaRPr/>
          </a:p>
        </p:txBody>
      </p:sp>
      <p:sp>
        <p:nvSpPr>
          <p:cNvPr id="131" name="Google Shape;131;p16"/>
          <p:cNvSpPr txBox="1"/>
          <p:nvPr/>
        </p:nvSpPr>
        <p:spPr>
          <a:xfrm>
            <a:off x="1028700" y="3368836"/>
            <a:ext cx="8115300" cy="1020270"/>
          </a:xfrm>
          <a:prstGeom prst="rect">
            <a:avLst/>
          </a:prstGeom>
          <a:noFill/>
          <a:ln>
            <a:noFill/>
          </a:ln>
        </p:spPr>
        <p:txBody>
          <a:bodyPr anchorCtr="0" anchor="t" bIns="0" lIns="0" spcFirstLastPara="1" rIns="0" wrap="square" tIns="0">
            <a:spAutoFit/>
          </a:bodyPr>
          <a:lstStyle/>
          <a:p>
            <a:pPr indent="0" lvl="0" marL="0" marR="0" rtl="0" algn="l">
              <a:lnSpc>
                <a:spcPct val="160007"/>
              </a:lnSpc>
              <a:spcBef>
                <a:spcPts val="0"/>
              </a:spcBef>
              <a:spcAft>
                <a:spcPts val="0"/>
              </a:spcAft>
              <a:buNone/>
            </a:pPr>
            <a:r>
              <a:rPr b="0" i="0" lang="en-US" sz="2603" u="none" cap="none" strike="noStrike">
                <a:solidFill>
                  <a:srgbClr val="601A20"/>
                </a:solidFill>
                <a:latin typeface="Lato"/>
                <a:ea typeface="Lato"/>
                <a:cs typeface="Lato"/>
                <a:sym typeface="Lato"/>
              </a:rPr>
              <a:t>Think you know your Monets from your Manets?</a:t>
            </a:r>
            <a:endParaRPr/>
          </a:p>
          <a:p>
            <a:pPr indent="0" lvl="1" marL="0" marR="0" rtl="0" algn="l">
              <a:lnSpc>
                <a:spcPct val="160007"/>
              </a:lnSpc>
              <a:spcBef>
                <a:spcPts val="0"/>
              </a:spcBef>
              <a:spcAft>
                <a:spcPts val="0"/>
              </a:spcAft>
              <a:buNone/>
            </a:pPr>
            <a:r>
              <a:rPr b="0" i="0" lang="en-US" sz="2603" u="none" cap="none" strike="noStrike">
                <a:solidFill>
                  <a:srgbClr val="601A20"/>
                </a:solidFill>
                <a:latin typeface="Lato"/>
                <a:ea typeface="Lato"/>
                <a:cs typeface="Lato"/>
                <a:sym typeface="Lato"/>
              </a:rPr>
              <a:t>Put your art knowledge to the test with our quiz!</a:t>
            </a:r>
            <a:endParaRPr/>
          </a:p>
        </p:txBody>
      </p:sp>
      <p:pic>
        <p:nvPicPr>
          <p:cNvPr id="132" name="Google Shape;132;p16"/>
          <p:cNvPicPr preferRelativeResize="0"/>
          <p:nvPr/>
        </p:nvPicPr>
        <p:blipFill rotWithShape="1">
          <a:blip r:embed="rId3">
            <a:alphaModFix/>
          </a:blip>
          <a:srcRect b="0" l="83063" r="0" t="48146"/>
          <a:stretch/>
        </p:blipFill>
        <p:spPr>
          <a:xfrm>
            <a:off x="15190600" y="4952925"/>
            <a:ext cx="3097402" cy="53340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FD3BA"/>
        </a:solidFill>
      </p:bgPr>
    </p:bg>
    <p:spTree>
      <p:nvGrpSpPr>
        <p:cNvPr id="136" name="Shape 136"/>
        <p:cNvGrpSpPr/>
        <p:nvPr/>
      </p:nvGrpSpPr>
      <p:grpSpPr>
        <a:xfrm>
          <a:off x="0" y="0"/>
          <a:ext cx="0" cy="0"/>
          <a:chOff x="0" y="0"/>
          <a:chExt cx="0" cy="0"/>
        </a:xfrm>
      </p:grpSpPr>
      <p:sp>
        <p:nvSpPr>
          <p:cNvPr id="137" name="Google Shape;137;p17"/>
          <p:cNvSpPr/>
          <p:nvPr/>
        </p:nvSpPr>
        <p:spPr>
          <a:xfrm>
            <a:off x="-278273" y="6798709"/>
            <a:ext cx="6366379" cy="6296928"/>
          </a:xfrm>
          <a:custGeom>
            <a:rect b="b" l="l" r="r" t="t"/>
            <a:pathLst>
              <a:path extrusionOk="0" h="6296928" w="6366379">
                <a:moveTo>
                  <a:pt x="0" y="0"/>
                </a:moveTo>
                <a:lnTo>
                  <a:pt x="6366380" y="0"/>
                </a:lnTo>
                <a:lnTo>
                  <a:pt x="6366380" y="6296928"/>
                </a:lnTo>
                <a:lnTo>
                  <a:pt x="0" y="6296928"/>
                </a:lnTo>
                <a:lnTo>
                  <a:pt x="0" y="0"/>
                </a:lnTo>
                <a:close/>
              </a:path>
            </a:pathLst>
          </a:custGeom>
          <a:blipFill rotWithShape="1">
            <a:blip r:embed="rId3">
              <a:alphaModFix/>
            </a:blip>
            <a:stretch>
              <a:fillRect b="0" l="0" r="0" t="0"/>
            </a:stretch>
          </a:blipFill>
          <a:ln>
            <a:noFill/>
          </a:ln>
        </p:spPr>
      </p:sp>
      <p:grpSp>
        <p:nvGrpSpPr>
          <p:cNvPr id="138" name="Google Shape;138;p17"/>
          <p:cNvGrpSpPr/>
          <p:nvPr/>
        </p:nvGrpSpPr>
        <p:grpSpPr>
          <a:xfrm>
            <a:off x="7235338" y="3814607"/>
            <a:ext cx="3817319" cy="3924299"/>
            <a:chOff x="1813" y="-19050"/>
            <a:chExt cx="809173" cy="831850"/>
          </a:xfrm>
        </p:grpSpPr>
        <p:sp>
          <p:nvSpPr>
            <p:cNvPr id="139" name="Google Shape;139;p17"/>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E95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7"/>
            <p:cNvSpPr txBox="1"/>
            <p:nvPr/>
          </p:nvSpPr>
          <p:spPr>
            <a:xfrm>
              <a:off x="76200" y="-19050"/>
              <a:ext cx="660400" cy="755650"/>
            </a:xfrm>
            <a:prstGeom prst="rect">
              <a:avLst/>
            </a:prstGeom>
            <a:noFill/>
            <a:ln>
              <a:noFill/>
            </a:ln>
          </p:spPr>
          <p:txBody>
            <a:bodyPr anchorCtr="0" anchor="ctr" bIns="50800" lIns="50800" spcFirstLastPara="1" rIns="50800" wrap="square" tIns="50800">
              <a:noAutofit/>
            </a:bodyPr>
            <a:lstStyle/>
            <a:p>
              <a:pPr indent="0" lvl="0" marL="0" marR="0" rtl="0" algn="ctr">
                <a:lnSpc>
                  <a:spcPct val="19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1" name="Google Shape;141;p17"/>
          <p:cNvGrpSpPr/>
          <p:nvPr/>
        </p:nvGrpSpPr>
        <p:grpSpPr>
          <a:xfrm>
            <a:off x="1863482" y="3814607"/>
            <a:ext cx="3817319" cy="3924299"/>
            <a:chOff x="1813" y="-19050"/>
            <a:chExt cx="809173" cy="831850"/>
          </a:xfrm>
        </p:grpSpPr>
        <p:sp>
          <p:nvSpPr>
            <p:cNvPr id="142" name="Google Shape;142;p17"/>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E95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7"/>
            <p:cNvSpPr txBox="1"/>
            <p:nvPr/>
          </p:nvSpPr>
          <p:spPr>
            <a:xfrm>
              <a:off x="76200" y="-19050"/>
              <a:ext cx="660400" cy="755650"/>
            </a:xfrm>
            <a:prstGeom prst="rect">
              <a:avLst/>
            </a:prstGeom>
            <a:noFill/>
            <a:ln>
              <a:noFill/>
            </a:ln>
          </p:spPr>
          <p:txBody>
            <a:bodyPr anchorCtr="0" anchor="ctr" bIns="50800" lIns="50800" spcFirstLastPara="1" rIns="50800" wrap="square" tIns="50800">
              <a:noAutofit/>
            </a:bodyPr>
            <a:lstStyle/>
            <a:p>
              <a:pPr indent="0" lvl="0" marL="0" marR="0" rtl="0" algn="ctr">
                <a:lnSpc>
                  <a:spcPct val="19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4" name="Google Shape;144;p17"/>
          <p:cNvGrpSpPr/>
          <p:nvPr/>
        </p:nvGrpSpPr>
        <p:grpSpPr>
          <a:xfrm>
            <a:off x="12607193" y="3814607"/>
            <a:ext cx="3817319" cy="3924299"/>
            <a:chOff x="1813" y="-19050"/>
            <a:chExt cx="809173" cy="831850"/>
          </a:xfrm>
        </p:grpSpPr>
        <p:sp>
          <p:nvSpPr>
            <p:cNvPr id="145" name="Google Shape;145;p17"/>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E95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7"/>
            <p:cNvSpPr txBox="1"/>
            <p:nvPr/>
          </p:nvSpPr>
          <p:spPr>
            <a:xfrm>
              <a:off x="76200" y="-19050"/>
              <a:ext cx="660400" cy="755650"/>
            </a:xfrm>
            <a:prstGeom prst="rect">
              <a:avLst/>
            </a:prstGeom>
            <a:noFill/>
            <a:ln>
              <a:noFill/>
            </a:ln>
          </p:spPr>
          <p:txBody>
            <a:bodyPr anchorCtr="0" anchor="ctr" bIns="50800" lIns="50800" spcFirstLastPara="1" rIns="50800" wrap="square" tIns="50800">
              <a:noAutofit/>
            </a:bodyPr>
            <a:lstStyle/>
            <a:p>
              <a:pPr indent="0" lvl="0" marL="0" marR="0" rtl="0" algn="ctr">
                <a:lnSpc>
                  <a:spcPct val="19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7" name="Google Shape;147;p17"/>
          <p:cNvSpPr txBox="1"/>
          <p:nvPr/>
        </p:nvSpPr>
        <p:spPr>
          <a:xfrm>
            <a:off x="3772145" y="1028700"/>
            <a:ext cx="10743711" cy="1409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9300" u="none" cap="none" strike="noStrike">
                <a:solidFill>
                  <a:srgbClr val="601A20"/>
                </a:solidFill>
                <a:latin typeface="Playfair Display Black"/>
                <a:ea typeface="Playfair Display Black"/>
                <a:cs typeface="Playfair Display Black"/>
                <a:sym typeface="Playfair Display Black"/>
              </a:rPr>
              <a:t>Quiz Categories</a:t>
            </a:r>
            <a:endParaRPr/>
          </a:p>
        </p:txBody>
      </p:sp>
      <p:sp>
        <p:nvSpPr>
          <p:cNvPr id="148" name="Google Shape;148;p17"/>
          <p:cNvSpPr txBox="1"/>
          <p:nvPr/>
        </p:nvSpPr>
        <p:spPr>
          <a:xfrm>
            <a:off x="1443830" y="5973531"/>
            <a:ext cx="4656629" cy="482425"/>
          </a:xfrm>
          <a:prstGeom prst="rect">
            <a:avLst/>
          </a:prstGeom>
          <a:noFill/>
          <a:ln>
            <a:noFill/>
          </a:ln>
        </p:spPr>
        <p:txBody>
          <a:bodyPr anchorCtr="0" anchor="t" bIns="0" lIns="0" spcFirstLastPara="1" rIns="0" wrap="square" tIns="0">
            <a:spAutoFit/>
          </a:bodyPr>
          <a:lstStyle/>
          <a:p>
            <a:pPr indent="0" lvl="1" marL="0" marR="0" rtl="0" algn="ctr">
              <a:lnSpc>
                <a:spcPct val="160008"/>
              </a:lnSpc>
              <a:spcBef>
                <a:spcPts val="0"/>
              </a:spcBef>
              <a:spcAft>
                <a:spcPts val="0"/>
              </a:spcAft>
              <a:buNone/>
            </a:pPr>
            <a:r>
              <a:rPr b="1" i="0" lang="en-US" sz="2503" u="none" cap="none" strike="noStrike">
                <a:solidFill>
                  <a:srgbClr val="601A20"/>
                </a:solidFill>
                <a:latin typeface="Lato"/>
                <a:ea typeface="Lato"/>
                <a:cs typeface="Lato"/>
                <a:sym typeface="Lato"/>
              </a:rPr>
              <a:t>True/False Questions</a:t>
            </a:r>
            <a:endParaRPr/>
          </a:p>
        </p:txBody>
      </p:sp>
      <p:sp>
        <p:nvSpPr>
          <p:cNvPr id="149" name="Google Shape;149;p17"/>
          <p:cNvSpPr txBox="1"/>
          <p:nvPr/>
        </p:nvSpPr>
        <p:spPr>
          <a:xfrm>
            <a:off x="2699973" y="4411991"/>
            <a:ext cx="2144343" cy="1409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9300" u="none" cap="none" strike="noStrike">
                <a:solidFill>
                  <a:srgbClr val="601A20"/>
                </a:solidFill>
                <a:latin typeface="Playfair Display Black"/>
                <a:ea typeface="Playfair Display Black"/>
                <a:cs typeface="Playfair Display Black"/>
                <a:sym typeface="Playfair Display Black"/>
              </a:rPr>
              <a:t>01</a:t>
            </a:r>
            <a:endParaRPr/>
          </a:p>
        </p:txBody>
      </p:sp>
      <p:sp>
        <p:nvSpPr>
          <p:cNvPr id="150" name="Google Shape;150;p17"/>
          <p:cNvSpPr txBox="1"/>
          <p:nvPr/>
        </p:nvSpPr>
        <p:spPr>
          <a:xfrm>
            <a:off x="8071828" y="4411991"/>
            <a:ext cx="2144343" cy="1409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9300" u="none" cap="none" strike="noStrike">
                <a:solidFill>
                  <a:srgbClr val="601A20"/>
                </a:solidFill>
                <a:latin typeface="Playfair Display Black"/>
                <a:ea typeface="Playfair Display Black"/>
                <a:cs typeface="Playfair Display Black"/>
                <a:sym typeface="Playfair Display Black"/>
              </a:rPr>
              <a:t>02</a:t>
            </a:r>
            <a:endParaRPr/>
          </a:p>
        </p:txBody>
      </p:sp>
      <p:sp>
        <p:nvSpPr>
          <p:cNvPr id="151" name="Google Shape;151;p17"/>
          <p:cNvSpPr txBox="1"/>
          <p:nvPr/>
        </p:nvSpPr>
        <p:spPr>
          <a:xfrm>
            <a:off x="13443684" y="4411991"/>
            <a:ext cx="2144343" cy="1409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9300" u="none" cap="none" strike="noStrike">
                <a:solidFill>
                  <a:srgbClr val="601A20"/>
                </a:solidFill>
                <a:latin typeface="Playfair Display Black"/>
                <a:ea typeface="Playfair Display Black"/>
                <a:cs typeface="Playfair Display Black"/>
                <a:sym typeface="Playfair Display Black"/>
              </a:rPr>
              <a:t>03</a:t>
            </a:r>
            <a:endParaRPr/>
          </a:p>
        </p:txBody>
      </p:sp>
      <p:sp>
        <p:nvSpPr>
          <p:cNvPr id="152" name="Google Shape;152;p17"/>
          <p:cNvSpPr txBox="1"/>
          <p:nvPr/>
        </p:nvSpPr>
        <p:spPr>
          <a:xfrm>
            <a:off x="7563522" y="5973531"/>
            <a:ext cx="3160956" cy="482425"/>
          </a:xfrm>
          <a:prstGeom prst="rect">
            <a:avLst/>
          </a:prstGeom>
          <a:noFill/>
          <a:ln>
            <a:noFill/>
          </a:ln>
        </p:spPr>
        <p:txBody>
          <a:bodyPr anchorCtr="0" anchor="t" bIns="0" lIns="0" spcFirstLastPara="1" rIns="0" wrap="square" tIns="0">
            <a:spAutoFit/>
          </a:bodyPr>
          <a:lstStyle/>
          <a:p>
            <a:pPr indent="0" lvl="1" marL="0" marR="0" rtl="0" algn="ctr">
              <a:lnSpc>
                <a:spcPct val="160008"/>
              </a:lnSpc>
              <a:spcBef>
                <a:spcPts val="0"/>
              </a:spcBef>
              <a:spcAft>
                <a:spcPts val="0"/>
              </a:spcAft>
              <a:buNone/>
            </a:pPr>
            <a:r>
              <a:rPr b="1" i="0" lang="en-US" sz="2503" u="none" cap="none" strike="noStrike">
                <a:solidFill>
                  <a:srgbClr val="601A20"/>
                </a:solidFill>
                <a:latin typeface="Lato"/>
                <a:ea typeface="Lato"/>
                <a:cs typeface="Lato"/>
                <a:sym typeface="Lato"/>
              </a:rPr>
              <a:t>Multiple Choices</a:t>
            </a:r>
            <a:endParaRPr/>
          </a:p>
        </p:txBody>
      </p:sp>
      <p:sp>
        <p:nvSpPr>
          <p:cNvPr id="153" name="Google Shape;153;p17"/>
          <p:cNvSpPr txBox="1"/>
          <p:nvPr/>
        </p:nvSpPr>
        <p:spPr>
          <a:xfrm>
            <a:off x="12935377" y="5973531"/>
            <a:ext cx="3160956" cy="482425"/>
          </a:xfrm>
          <a:prstGeom prst="rect">
            <a:avLst/>
          </a:prstGeom>
          <a:noFill/>
          <a:ln>
            <a:noFill/>
          </a:ln>
        </p:spPr>
        <p:txBody>
          <a:bodyPr anchorCtr="0" anchor="t" bIns="0" lIns="0" spcFirstLastPara="1" rIns="0" wrap="square" tIns="0">
            <a:spAutoFit/>
          </a:bodyPr>
          <a:lstStyle/>
          <a:p>
            <a:pPr indent="0" lvl="1" marL="0" marR="0" rtl="0" algn="ctr">
              <a:lnSpc>
                <a:spcPct val="160008"/>
              </a:lnSpc>
              <a:spcBef>
                <a:spcPts val="0"/>
              </a:spcBef>
              <a:spcAft>
                <a:spcPts val="0"/>
              </a:spcAft>
              <a:buNone/>
            </a:pPr>
            <a:r>
              <a:rPr b="1" i="0" lang="en-US" sz="2503" u="none" cap="none" strike="noStrike">
                <a:solidFill>
                  <a:srgbClr val="601A20"/>
                </a:solidFill>
                <a:latin typeface="Lato"/>
                <a:ea typeface="Lato"/>
                <a:cs typeface="Lato"/>
                <a:sym typeface="Lato"/>
              </a:rPr>
              <a:t>Jumbled Words</a:t>
            </a:r>
            <a:endParaRPr/>
          </a:p>
        </p:txBody>
      </p:sp>
      <p:pic>
        <p:nvPicPr>
          <p:cNvPr id="154" name="Google Shape;154;p17"/>
          <p:cNvPicPr preferRelativeResize="0"/>
          <p:nvPr/>
        </p:nvPicPr>
        <p:blipFill rotWithShape="1">
          <a:blip r:embed="rId4">
            <a:alphaModFix/>
          </a:blip>
          <a:srcRect b="0" l="73510" r="0" t="62758"/>
          <a:stretch/>
        </p:blipFill>
        <p:spPr>
          <a:xfrm>
            <a:off x="13443675" y="6455950"/>
            <a:ext cx="4844323" cy="3831049"/>
          </a:xfrm>
          <a:prstGeom prst="rect">
            <a:avLst/>
          </a:prstGeom>
          <a:noFill/>
          <a:ln>
            <a:noFill/>
          </a:ln>
        </p:spPr>
      </p:pic>
      <p:pic>
        <p:nvPicPr>
          <p:cNvPr id="155" name="Google Shape;155;p17"/>
          <p:cNvPicPr preferRelativeResize="0"/>
          <p:nvPr/>
        </p:nvPicPr>
        <p:blipFill rotWithShape="1">
          <a:blip r:embed="rId4">
            <a:alphaModFix/>
          </a:blip>
          <a:srcRect b="65284" l="0" r="77904" t="-1029"/>
          <a:stretch/>
        </p:blipFill>
        <p:spPr>
          <a:xfrm>
            <a:off x="4" y="-105874"/>
            <a:ext cx="4040698" cy="36769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01A20"/>
        </a:solidFill>
      </p:bgPr>
    </p:bg>
    <p:spTree>
      <p:nvGrpSpPr>
        <p:cNvPr id="159" name="Shape 159"/>
        <p:cNvGrpSpPr/>
        <p:nvPr/>
      </p:nvGrpSpPr>
      <p:grpSpPr>
        <a:xfrm>
          <a:off x="0" y="0"/>
          <a:ext cx="0" cy="0"/>
          <a:chOff x="0" y="0"/>
          <a:chExt cx="0" cy="0"/>
        </a:xfrm>
      </p:grpSpPr>
      <p:sp>
        <p:nvSpPr>
          <p:cNvPr id="160" name="Google Shape;160;p18"/>
          <p:cNvSpPr/>
          <p:nvPr/>
        </p:nvSpPr>
        <p:spPr>
          <a:xfrm flipH="1">
            <a:off x="13726990" y="476250"/>
            <a:ext cx="4084874" cy="4114800"/>
          </a:xfrm>
          <a:custGeom>
            <a:rect b="b" l="l" r="r" t="t"/>
            <a:pathLst>
              <a:path extrusionOk="0" h="4114800" w="4084874">
                <a:moveTo>
                  <a:pt x="4084875" y="0"/>
                </a:moveTo>
                <a:lnTo>
                  <a:pt x="0" y="0"/>
                </a:lnTo>
                <a:lnTo>
                  <a:pt x="0" y="4114800"/>
                </a:lnTo>
                <a:lnTo>
                  <a:pt x="4084875" y="4114800"/>
                </a:lnTo>
                <a:lnTo>
                  <a:pt x="4084875" y="0"/>
                </a:lnTo>
                <a:close/>
              </a:path>
            </a:pathLst>
          </a:custGeom>
          <a:blipFill rotWithShape="1">
            <a:blip r:embed="rId3">
              <a:alphaModFix/>
            </a:blip>
            <a:stretch>
              <a:fillRect b="0" l="0" r="0" t="0"/>
            </a:stretch>
          </a:blipFill>
          <a:ln>
            <a:noFill/>
          </a:ln>
        </p:spPr>
      </p:sp>
      <p:sp>
        <p:nvSpPr>
          <p:cNvPr id="161" name="Google Shape;161;p18"/>
          <p:cNvSpPr txBox="1"/>
          <p:nvPr/>
        </p:nvSpPr>
        <p:spPr>
          <a:xfrm>
            <a:off x="1028700" y="3909145"/>
            <a:ext cx="16230600" cy="1409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9300" u="none" cap="none" strike="noStrike">
                <a:solidFill>
                  <a:srgbClr val="DFD3BA"/>
                </a:solidFill>
                <a:latin typeface="Playfair Display Black"/>
                <a:ea typeface="Playfair Display Black"/>
                <a:cs typeface="Playfair Display Black"/>
                <a:sym typeface="Playfair Display Black"/>
              </a:rPr>
              <a:t>True/False Questions</a:t>
            </a:r>
            <a:endParaRPr/>
          </a:p>
        </p:txBody>
      </p:sp>
      <p:grpSp>
        <p:nvGrpSpPr>
          <p:cNvPr id="162" name="Google Shape;162;p18"/>
          <p:cNvGrpSpPr/>
          <p:nvPr/>
        </p:nvGrpSpPr>
        <p:grpSpPr>
          <a:xfrm>
            <a:off x="7894760" y="2491138"/>
            <a:ext cx="3086101" cy="3086099"/>
            <a:chOff x="0" y="0"/>
            <a:chExt cx="812800" cy="812800"/>
          </a:xfrm>
        </p:grpSpPr>
        <p:sp>
          <p:nvSpPr>
            <p:cNvPr id="163" name="Google Shape;163;p18"/>
            <p:cNvSpPr/>
            <p:nvPr/>
          </p:nvSpPr>
          <p:spPr>
            <a:xfrm>
              <a:off x="0" y="0"/>
              <a:ext cx="658036" cy="282170"/>
            </a:xfrm>
            <a:custGeom>
              <a:rect b="b" l="l" r="r" t="t"/>
              <a:pathLst>
                <a:path extrusionOk="0" h="282170" w="658036">
                  <a:moveTo>
                    <a:pt x="141085" y="0"/>
                  </a:moveTo>
                  <a:lnTo>
                    <a:pt x="516951" y="0"/>
                  </a:lnTo>
                  <a:cubicBezTo>
                    <a:pt x="594870" y="0"/>
                    <a:pt x="658036" y="63166"/>
                    <a:pt x="658036" y="141085"/>
                  </a:cubicBezTo>
                  <a:lnTo>
                    <a:pt x="658036" y="141085"/>
                  </a:lnTo>
                  <a:cubicBezTo>
                    <a:pt x="658036" y="219004"/>
                    <a:pt x="594870" y="282170"/>
                    <a:pt x="516951" y="282170"/>
                  </a:cubicBezTo>
                  <a:lnTo>
                    <a:pt x="141085" y="282170"/>
                  </a:lnTo>
                  <a:cubicBezTo>
                    <a:pt x="63166" y="282170"/>
                    <a:pt x="0" y="219004"/>
                    <a:pt x="0" y="141085"/>
                  </a:cubicBezTo>
                  <a:lnTo>
                    <a:pt x="0" y="141085"/>
                  </a:lnTo>
                  <a:cubicBezTo>
                    <a:pt x="0" y="63166"/>
                    <a:pt x="63166" y="0"/>
                    <a:pt x="141085" y="0"/>
                  </a:cubicBezTo>
                  <a:close/>
                </a:path>
              </a:pathLst>
            </a:custGeom>
            <a:solidFill>
              <a:srgbClr val="DFD3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8"/>
            <p:cNvSpPr txBox="1"/>
            <p:nvPr/>
          </p:nvSpPr>
          <p:spPr>
            <a:xfrm>
              <a:off x="0" y="66675"/>
              <a:ext cx="8128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165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5" name="Google Shape;165;p18"/>
          <p:cNvSpPr txBox="1"/>
          <p:nvPr/>
        </p:nvSpPr>
        <p:spPr>
          <a:xfrm>
            <a:off x="4803814" y="6007683"/>
            <a:ext cx="8680372" cy="944880"/>
          </a:xfrm>
          <a:prstGeom prst="rect">
            <a:avLst/>
          </a:prstGeom>
          <a:noFill/>
          <a:ln>
            <a:noFill/>
          </a:ln>
        </p:spPr>
        <p:txBody>
          <a:bodyPr anchorCtr="0" anchor="t" bIns="0" lIns="0" spcFirstLastPara="1" rIns="0" wrap="square" tIns="0">
            <a:spAutoFit/>
          </a:bodyPr>
          <a:lstStyle/>
          <a:p>
            <a:pPr indent="0" lvl="1" marL="0" marR="0" rtl="0" algn="ctr">
              <a:lnSpc>
                <a:spcPct val="160025"/>
              </a:lnSpc>
              <a:spcBef>
                <a:spcPts val="0"/>
              </a:spcBef>
              <a:spcAft>
                <a:spcPts val="0"/>
              </a:spcAft>
              <a:buNone/>
            </a:pPr>
            <a:r>
              <a:rPr b="0" i="0" lang="en-US" sz="2399" u="none" cap="none" strike="noStrike">
                <a:solidFill>
                  <a:srgbClr val="DFD3BA"/>
                </a:solidFill>
                <a:latin typeface="Lato"/>
                <a:ea typeface="Lato"/>
                <a:cs typeface="Lato"/>
                <a:sym typeface="Lato"/>
              </a:rPr>
              <a:t>There will be statements written on the screen.</a:t>
            </a:r>
            <a:endParaRPr/>
          </a:p>
          <a:p>
            <a:pPr indent="0" lvl="1" marL="0" marR="0" rtl="0" algn="ctr">
              <a:lnSpc>
                <a:spcPct val="160025"/>
              </a:lnSpc>
              <a:spcBef>
                <a:spcPts val="0"/>
              </a:spcBef>
              <a:spcAft>
                <a:spcPts val="0"/>
              </a:spcAft>
              <a:buNone/>
            </a:pPr>
            <a:r>
              <a:rPr b="0" i="0" lang="en-US" sz="2399" u="none" cap="none" strike="noStrike">
                <a:solidFill>
                  <a:srgbClr val="DFD3BA"/>
                </a:solidFill>
                <a:latin typeface="Lato"/>
                <a:ea typeface="Lato"/>
                <a:cs typeface="Lato"/>
                <a:sym typeface="Lato"/>
              </a:rPr>
              <a:t>Decide whether the statements are true or false.</a:t>
            </a:r>
            <a:endParaRPr/>
          </a:p>
        </p:txBody>
      </p:sp>
      <p:sp>
        <p:nvSpPr>
          <p:cNvPr id="166" name="Google Shape;166;p18"/>
          <p:cNvSpPr/>
          <p:nvPr/>
        </p:nvSpPr>
        <p:spPr>
          <a:xfrm>
            <a:off x="476250" y="476250"/>
            <a:ext cx="4084874" cy="4114800"/>
          </a:xfrm>
          <a:custGeom>
            <a:rect b="b" l="l" r="r" t="t"/>
            <a:pathLst>
              <a:path extrusionOk="0" h="4114800" w="4084874">
                <a:moveTo>
                  <a:pt x="0" y="0"/>
                </a:moveTo>
                <a:lnTo>
                  <a:pt x="4084874" y="0"/>
                </a:lnTo>
                <a:lnTo>
                  <a:pt x="4084874" y="4114800"/>
                </a:lnTo>
                <a:lnTo>
                  <a:pt x="0" y="4114800"/>
                </a:lnTo>
                <a:lnTo>
                  <a:pt x="0" y="0"/>
                </a:lnTo>
                <a:close/>
              </a:path>
            </a:pathLst>
          </a:custGeom>
          <a:blipFill rotWithShape="1">
            <a:blip r:embed="rId3">
              <a:alphaModFix/>
            </a:blip>
            <a:stretch>
              <a:fillRect b="0" l="0" r="0" t="0"/>
            </a:stretch>
          </a:blipFill>
          <a:ln>
            <a:noFill/>
          </a:ln>
        </p:spPr>
      </p:sp>
      <p:sp>
        <p:nvSpPr>
          <p:cNvPr id="167" name="Google Shape;167;p18"/>
          <p:cNvSpPr txBox="1"/>
          <p:nvPr/>
        </p:nvSpPr>
        <p:spPr>
          <a:xfrm>
            <a:off x="8184103" y="2486380"/>
            <a:ext cx="1919793" cy="880854"/>
          </a:xfrm>
          <a:prstGeom prst="rect">
            <a:avLst/>
          </a:prstGeom>
          <a:noFill/>
          <a:ln>
            <a:noFill/>
          </a:ln>
        </p:spPr>
        <p:txBody>
          <a:bodyPr anchorCtr="0" anchor="t" bIns="0" lIns="0" spcFirstLastPara="1" rIns="0" wrap="square" tIns="0">
            <a:spAutoFit/>
          </a:bodyPr>
          <a:lstStyle/>
          <a:p>
            <a:pPr indent="0" lvl="1" marL="0" marR="0" rtl="0" algn="ctr">
              <a:lnSpc>
                <a:spcPct val="160017"/>
              </a:lnSpc>
              <a:spcBef>
                <a:spcPts val="0"/>
              </a:spcBef>
              <a:spcAft>
                <a:spcPts val="0"/>
              </a:spcAft>
              <a:buNone/>
            </a:pPr>
            <a:r>
              <a:rPr b="1" i="0" lang="en-US" sz="4597" u="none" cap="none" strike="noStrike">
                <a:solidFill>
                  <a:srgbClr val="601A20"/>
                </a:solidFill>
                <a:latin typeface="Lato"/>
                <a:ea typeface="Lato"/>
                <a:cs typeface="Lato"/>
                <a:sym typeface="Lato"/>
              </a:rPr>
              <a:t>Part 1</a:t>
            </a:r>
            <a:endParaRPr/>
          </a:p>
        </p:txBody>
      </p:sp>
      <p:pic>
        <p:nvPicPr>
          <p:cNvPr id="168" name="Google Shape;168;p18"/>
          <p:cNvPicPr preferRelativeResize="0"/>
          <p:nvPr/>
        </p:nvPicPr>
        <p:blipFill rotWithShape="1">
          <a:blip r:embed="rId4">
            <a:alphaModFix/>
          </a:blip>
          <a:srcRect b="0" l="84230" r="0" t="0"/>
          <a:stretch/>
        </p:blipFill>
        <p:spPr>
          <a:xfrm>
            <a:off x="15404026" y="0"/>
            <a:ext cx="2883902" cy="10287000"/>
          </a:xfrm>
          <a:prstGeom prst="rect">
            <a:avLst/>
          </a:prstGeom>
          <a:noFill/>
          <a:ln>
            <a:noFill/>
          </a:ln>
        </p:spPr>
      </p:pic>
      <p:pic>
        <p:nvPicPr>
          <p:cNvPr id="169" name="Google Shape;169;p18"/>
          <p:cNvPicPr preferRelativeResize="0"/>
          <p:nvPr/>
        </p:nvPicPr>
        <p:blipFill rotWithShape="1">
          <a:blip r:embed="rId4">
            <a:alphaModFix/>
          </a:blip>
          <a:srcRect b="0" l="0" r="70475" t="50428"/>
          <a:stretch/>
        </p:blipFill>
        <p:spPr>
          <a:xfrm>
            <a:off x="-100" y="5187600"/>
            <a:ext cx="5399448" cy="50994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FD3BA"/>
        </a:solidFill>
      </p:bgPr>
    </p:bg>
    <p:spTree>
      <p:nvGrpSpPr>
        <p:cNvPr id="173" name="Shape 173"/>
        <p:cNvGrpSpPr/>
        <p:nvPr/>
      </p:nvGrpSpPr>
      <p:grpSpPr>
        <a:xfrm>
          <a:off x="0" y="0"/>
          <a:ext cx="0" cy="0"/>
          <a:chOff x="0" y="0"/>
          <a:chExt cx="0" cy="0"/>
        </a:xfrm>
      </p:grpSpPr>
      <p:grpSp>
        <p:nvGrpSpPr>
          <p:cNvPr id="174" name="Google Shape;174;p19"/>
          <p:cNvGrpSpPr/>
          <p:nvPr/>
        </p:nvGrpSpPr>
        <p:grpSpPr>
          <a:xfrm>
            <a:off x="1028700" y="1019473"/>
            <a:ext cx="16230600" cy="7886402"/>
            <a:chOff x="0" y="-95250"/>
            <a:chExt cx="4274726" cy="2077077"/>
          </a:xfrm>
        </p:grpSpPr>
        <p:sp>
          <p:nvSpPr>
            <p:cNvPr id="175" name="Google Shape;175;p19"/>
            <p:cNvSpPr/>
            <p:nvPr/>
          </p:nvSpPr>
          <p:spPr>
            <a:xfrm>
              <a:off x="0" y="0"/>
              <a:ext cx="4274726" cy="1981827"/>
            </a:xfrm>
            <a:custGeom>
              <a:rect b="b" l="l" r="r" t="t"/>
              <a:pathLst>
                <a:path extrusionOk="0" h="1981827" w="4274726">
                  <a:moveTo>
                    <a:pt x="24327" y="0"/>
                  </a:moveTo>
                  <a:lnTo>
                    <a:pt x="4250399" y="0"/>
                  </a:lnTo>
                  <a:cubicBezTo>
                    <a:pt x="4263834" y="0"/>
                    <a:pt x="4274726" y="10891"/>
                    <a:pt x="4274726" y="24327"/>
                  </a:cubicBezTo>
                  <a:lnTo>
                    <a:pt x="4274726" y="1957500"/>
                  </a:lnTo>
                  <a:cubicBezTo>
                    <a:pt x="4274726" y="1970936"/>
                    <a:pt x="4263834" y="1981827"/>
                    <a:pt x="4250399" y="1981827"/>
                  </a:cubicBezTo>
                  <a:lnTo>
                    <a:pt x="24327" y="1981827"/>
                  </a:lnTo>
                  <a:cubicBezTo>
                    <a:pt x="10891" y="1981827"/>
                    <a:pt x="0" y="1970936"/>
                    <a:pt x="0" y="1957500"/>
                  </a:cubicBezTo>
                  <a:lnTo>
                    <a:pt x="0" y="24327"/>
                  </a:lnTo>
                  <a:cubicBezTo>
                    <a:pt x="0" y="10891"/>
                    <a:pt x="10891" y="0"/>
                    <a:pt x="24327" y="0"/>
                  </a:cubicBezTo>
                  <a:close/>
                </a:path>
              </a:pathLst>
            </a:custGeom>
            <a:solidFill>
              <a:srgbClr val="000000">
                <a:alpha val="0"/>
              </a:srgbClr>
            </a:solidFill>
            <a:ln cap="flat" cmpd="sng" w="38100">
              <a:solidFill>
                <a:srgbClr val="601A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9"/>
            <p:cNvSpPr txBox="1"/>
            <p:nvPr/>
          </p:nvSpPr>
          <p:spPr>
            <a:xfrm>
              <a:off x="0" y="-95250"/>
              <a:ext cx="812800" cy="908050"/>
            </a:xfrm>
            <a:prstGeom prst="rect">
              <a:avLst/>
            </a:prstGeom>
            <a:noFill/>
            <a:ln>
              <a:noFill/>
            </a:ln>
          </p:spPr>
          <p:txBody>
            <a:bodyPr anchorCtr="0" anchor="ctr" bIns="50800" lIns="50800" spcFirstLastPara="1" rIns="50800" wrap="square" tIns="50800">
              <a:noAutofit/>
            </a:bodyPr>
            <a:lstStyle/>
            <a:p>
              <a:pPr indent="0" lvl="0" marL="0" marR="0" rtl="0" algn="ctr">
                <a:lnSpc>
                  <a:spcPct val="19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7" name="Google Shape;177;p19"/>
          <p:cNvGrpSpPr/>
          <p:nvPr/>
        </p:nvGrpSpPr>
        <p:grpSpPr>
          <a:xfrm>
            <a:off x="5448621" y="261042"/>
            <a:ext cx="7390758" cy="3447751"/>
            <a:chOff x="0" y="-95250"/>
            <a:chExt cx="1946537" cy="908050"/>
          </a:xfrm>
        </p:grpSpPr>
        <p:sp>
          <p:nvSpPr>
            <p:cNvPr id="178" name="Google Shape;178;p19"/>
            <p:cNvSpPr/>
            <p:nvPr/>
          </p:nvSpPr>
          <p:spPr>
            <a:xfrm>
              <a:off x="0" y="0"/>
              <a:ext cx="1946537" cy="449676"/>
            </a:xfrm>
            <a:custGeom>
              <a:rect b="b" l="l" r="r" t="t"/>
              <a:pathLst>
                <a:path extrusionOk="0" h="449676" w="1946537">
                  <a:moveTo>
                    <a:pt x="0" y="0"/>
                  </a:moveTo>
                  <a:lnTo>
                    <a:pt x="1946537" y="0"/>
                  </a:lnTo>
                  <a:lnTo>
                    <a:pt x="1946537" y="449676"/>
                  </a:lnTo>
                  <a:lnTo>
                    <a:pt x="0" y="449676"/>
                  </a:lnTo>
                  <a:close/>
                </a:path>
              </a:pathLst>
            </a:custGeom>
            <a:solidFill>
              <a:srgbClr val="DFD3BA"/>
            </a:solidFill>
            <a:ln>
              <a:noFill/>
            </a:ln>
          </p:spPr>
        </p:sp>
        <p:sp>
          <p:nvSpPr>
            <p:cNvPr id="179" name="Google Shape;179;p19"/>
            <p:cNvSpPr txBox="1"/>
            <p:nvPr/>
          </p:nvSpPr>
          <p:spPr>
            <a:xfrm>
              <a:off x="0" y="-95250"/>
              <a:ext cx="812800" cy="908050"/>
            </a:xfrm>
            <a:prstGeom prst="rect">
              <a:avLst/>
            </a:prstGeom>
            <a:noFill/>
            <a:ln>
              <a:noFill/>
            </a:ln>
          </p:spPr>
          <p:txBody>
            <a:bodyPr anchorCtr="0" anchor="ctr" bIns="50800" lIns="50800" spcFirstLastPara="1" rIns="50800" wrap="square" tIns="50800">
              <a:noAutofit/>
            </a:bodyPr>
            <a:lstStyle/>
            <a:p>
              <a:pPr indent="0" lvl="0" marL="0" marR="0" rtl="0" algn="ctr">
                <a:lnSpc>
                  <a:spcPct val="19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0" name="Google Shape;180;p19"/>
          <p:cNvSpPr txBox="1"/>
          <p:nvPr/>
        </p:nvSpPr>
        <p:spPr>
          <a:xfrm>
            <a:off x="5785157" y="622694"/>
            <a:ext cx="6717687" cy="1409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9300" u="none" cap="none" strike="noStrike">
                <a:solidFill>
                  <a:srgbClr val="601A20"/>
                </a:solidFill>
                <a:latin typeface="Playfair Display Black"/>
                <a:ea typeface="Playfair Display Black"/>
                <a:cs typeface="Playfair Display Black"/>
                <a:sym typeface="Playfair Display Black"/>
              </a:rPr>
              <a:t>Question 1</a:t>
            </a:r>
            <a:endParaRPr/>
          </a:p>
        </p:txBody>
      </p:sp>
      <p:sp>
        <p:nvSpPr>
          <p:cNvPr id="181" name="Google Shape;181;p19"/>
          <p:cNvSpPr txBox="1"/>
          <p:nvPr/>
        </p:nvSpPr>
        <p:spPr>
          <a:xfrm>
            <a:off x="3375122" y="4006381"/>
            <a:ext cx="11537755" cy="1978964"/>
          </a:xfrm>
          <a:prstGeom prst="rect">
            <a:avLst/>
          </a:prstGeom>
          <a:noFill/>
          <a:ln>
            <a:noFill/>
          </a:ln>
        </p:spPr>
        <p:txBody>
          <a:bodyPr anchorCtr="0" anchor="t" bIns="0" lIns="0" spcFirstLastPara="1" rIns="0" wrap="square" tIns="0">
            <a:spAutoFit/>
          </a:bodyPr>
          <a:lstStyle/>
          <a:p>
            <a:pPr indent="0" lvl="1" marL="0" marR="0" rtl="0" algn="ctr">
              <a:lnSpc>
                <a:spcPct val="191990"/>
              </a:lnSpc>
              <a:spcBef>
                <a:spcPts val="0"/>
              </a:spcBef>
              <a:spcAft>
                <a:spcPts val="0"/>
              </a:spcAft>
              <a:buNone/>
            </a:pPr>
            <a:r>
              <a:rPr b="0" i="0" lang="en-US" sz="4295" u="none" cap="none" strike="noStrike">
                <a:solidFill>
                  <a:srgbClr val="601A20"/>
                </a:solidFill>
                <a:latin typeface="Lato"/>
                <a:ea typeface="Lato"/>
                <a:cs typeface="Lato"/>
                <a:sym typeface="Lato"/>
              </a:rPr>
              <a:t>The Mona Lisa is a famous painting by Vincent van Gogh that is known for its enigmatic smile.</a:t>
            </a:r>
            <a:endParaRPr/>
          </a:p>
        </p:txBody>
      </p:sp>
      <p:pic>
        <p:nvPicPr>
          <p:cNvPr id="182" name="Google Shape;182;p19"/>
          <p:cNvPicPr preferRelativeResize="0"/>
          <p:nvPr/>
        </p:nvPicPr>
        <p:blipFill rotWithShape="1">
          <a:blip r:embed="rId3">
            <a:alphaModFix/>
          </a:blip>
          <a:srcRect b="13430" l="579" r="80965" t="59889"/>
          <a:stretch/>
        </p:blipFill>
        <p:spPr>
          <a:xfrm>
            <a:off x="105875" y="6161350"/>
            <a:ext cx="3375125" cy="2744574"/>
          </a:xfrm>
          <a:prstGeom prst="rect">
            <a:avLst/>
          </a:prstGeom>
          <a:noFill/>
          <a:ln>
            <a:noFill/>
          </a:ln>
        </p:spPr>
      </p:pic>
      <p:pic>
        <p:nvPicPr>
          <p:cNvPr id="183" name="Google Shape;183;p19"/>
          <p:cNvPicPr preferRelativeResize="0"/>
          <p:nvPr/>
        </p:nvPicPr>
        <p:blipFill rotWithShape="1">
          <a:blip r:embed="rId3">
            <a:alphaModFix/>
          </a:blip>
          <a:srcRect b="47354" l="80852" r="0" t="-10"/>
          <a:stretch/>
        </p:blipFill>
        <p:spPr>
          <a:xfrm>
            <a:off x="14786451" y="1"/>
            <a:ext cx="3501552" cy="54169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FD3BA"/>
        </a:solidFill>
      </p:bgPr>
    </p:bg>
    <p:spTree>
      <p:nvGrpSpPr>
        <p:cNvPr id="187" name="Shape 187"/>
        <p:cNvGrpSpPr/>
        <p:nvPr/>
      </p:nvGrpSpPr>
      <p:grpSpPr>
        <a:xfrm>
          <a:off x="0" y="0"/>
          <a:ext cx="0" cy="0"/>
          <a:chOff x="0" y="0"/>
          <a:chExt cx="0" cy="0"/>
        </a:xfrm>
      </p:grpSpPr>
      <p:pic>
        <p:nvPicPr>
          <p:cNvPr id="188" name="Google Shape;188;p20"/>
          <p:cNvPicPr preferRelativeResize="0"/>
          <p:nvPr/>
        </p:nvPicPr>
        <p:blipFill rotWithShape="1">
          <a:blip r:embed="rId3">
            <a:alphaModFix/>
          </a:blip>
          <a:srcRect b="970" l="0" r="0" t="971"/>
          <a:stretch/>
        </p:blipFill>
        <p:spPr>
          <a:xfrm rot="-191240">
            <a:off x="1721037" y="1294204"/>
            <a:ext cx="5270041" cy="7698592"/>
          </a:xfrm>
          <a:prstGeom prst="rect">
            <a:avLst/>
          </a:prstGeom>
          <a:noFill/>
          <a:ln>
            <a:noFill/>
          </a:ln>
        </p:spPr>
      </p:pic>
      <p:sp>
        <p:nvSpPr>
          <p:cNvPr id="189" name="Google Shape;189;p20"/>
          <p:cNvSpPr/>
          <p:nvPr/>
        </p:nvSpPr>
        <p:spPr>
          <a:xfrm rot="-7390049">
            <a:off x="16919477" y="242778"/>
            <a:ext cx="1152144" cy="4114800"/>
          </a:xfrm>
          <a:custGeom>
            <a:rect b="b" l="l" r="r" t="t"/>
            <a:pathLst>
              <a:path extrusionOk="0" h="4114800" w="1152144">
                <a:moveTo>
                  <a:pt x="0" y="0"/>
                </a:moveTo>
                <a:lnTo>
                  <a:pt x="1152144" y="0"/>
                </a:lnTo>
                <a:lnTo>
                  <a:pt x="1152144" y="4114800"/>
                </a:lnTo>
                <a:lnTo>
                  <a:pt x="0" y="4114800"/>
                </a:lnTo>
                <a:lnTo>
                  <a:pt x="0" y="0"/>
                </a:lnTo>
                <a:close/>
              </a:path>
            </a:pathLst>
          </a:custGeom>
          <a:blipFill rotWithShape="1">
            <a:blip r:embed="rId4">
              <a:alphaModFix/>
            </a:blip>
            <a:stretch>
              <a:fillRect b="0" l="0" r="0" t="0"/>
            </a:stretch>
          </a:blipFill>
          <a:ln>
            <a:noFill/>
          </a:ln>
        </p:spPr>
      </p:sp>
      <p:sp>
        <p:nvSpPr>
          <p:cNvPr id="190" name="Google Shape;190;p20"/>
          <p:cNvSpPr txBox="1"/>
          <p:nvPr/>
        </p:nvSpPr>
        <p:spPr>
          <a:xfrm>
            <a:off x="10847227" y="2688773"/>
            <a:ext cx="4427809" cy="1409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9300" u="none" cap="none" strike="noStrike">
                <a:solidFill>
                  <a:srgbClr val="601A20"/>
                </a:solidFill>
                <a:latin typeface="Playfair Display Black"/>
                <a:ea typeface="Playfair Display Black"/>
                <a:cs typeface="Playfair Display Black"/>
                <a:sym typeface="Playfair Display Black"/>
              </a:rPr>
              <a:t>False</a:t>
            </a:r>
            <a:endParaRPr/>
          </a:p>
        </p:txBody>
      </p:sp>
      <p:sp>
        <p:nvSpPr>
          <p:cNvPr id="191" name="Google Shape;191;p20"/>
          <p:cNvSpPr txBox="1"/>
          <p:nvPr/>
        </p:nvSpPr>
        <p:spPr>
          <a:xfrm>
            <a:off x="9424763" y="4795408"/>
            <a:ext cx="6763194" cy="2018268"/>
          </a:xfrm>
          <a:prstGeom prst="rect">
            <a:avLst/>
          </a:prstGeom>
          <a:noFill/>
          <a:ln>
            <a:noFill/>
          </a:ln>
        </p:spPr>
        <p:txBody>
          <a:bodyPr anchorCtr="0" anchor="t" bIns="0" lIns="0" spcFirstLastPara="1" rIns="0" wrap="square" tIns="0">
            <a:spAutoFit/>
          </a:bodyPr>
          <a:lstStyle/>
          <a:p>
            <a:pPr indent="0" lvl="1" marL="0" marR="0" rtl="0" algn="ctr">
              <a:lnSpc>
                <a:spcPct val="160000"/>
              </a:lnSpc>
              <a:spcBef>
                <a:spcPts val="0"/>
              </a:spcBef>
              <a:spcAft>
                <a:spcPts val="0"/>
              </a:spcAft>
              <a:buNone/>
            </a:pPr>
            <a:r>
              <a:rPr b="0" i="0" lang="en-US" sz="3395" u="none" cap="none" strike="noStrike">
                <a:solidFill>
                  <a:srgbClr val="601A20"/>
                </a:solidFill>
                <a:latin typeface="Lato"/>
                <a:ea typeface="Lato"/>
                <a:cs typeface="Lato"/>
                <a:sym typeface="Lato"/>
              </a:rPr>
              <a:t>The Mona Lisa is a famous painting by Leonardo da Vinci that is known for its enigmatic smile.</a:t>
            </a:r>
            <a:endParaRPr/>
          </a:p>
        </p:txBody>
      </p:sp>
      <p:sp>
        <p:nvSpPr>
          <p:cNvPr id="192" name="Google Shape;192;p20"/>
          <p:cNvSpPr/>
          <p:nvPr/>
        </p:nvSpPr>
        <p:spPr>
          <a:xfrm>
            <a:off x="8331932" y="926501"/>
            <a:ext cx="8948856" cy="1155216"/>
          </a:xfrm>
          <a:custGeom>
            <a:rect b="b" l="l" r="r" t="t"/>
            <a:pathLst>
              <a:path extrusionOk="0" h="1155216" w="8948856">
                <a:moveTo>
                  <a:pt x="0" y="0"/>
                </a:moveTo>
                <a:lnTo>
                  <a:pt x="8948856" y="0"/>
                </a:lnTo>
                <a:lnTo>
                  <a:pt x="8948856" y="1155216"/>
                </a:lnTo>
                <a:lnTo>
                  <a:pt x="0" y="1155216"/>
                </a:lnTo>
                <a:lnTo>
                  <a:pt x="0" y="0"/>
                </a:lnTo>
                <a:close/>
              </a:path>
            </a:pathLst>
          </a:custGeom>
          <a:blipFill rotWithShape="1">
            <a:blip r:embed="rId5">
              <a:alphaModFix/>
            </a:blip>
            <a:stretch>
              <a:fillRect b="0" l="0" r="0" t="0"/>
            </a:stretch>
          </a:blipFill>
          <a:ln>
            <a:noFill/>
          </a:ln>
        </p:spPr>
      </p:sp>
      <p:sp>
        <p:nvSpPr>
          <p:cNvPr id="193" name="Google Shape;193;p20"/>
          <p:cNvSpPr/>
          <p:nvPr/>
        </p:nvSpPr>
        <p:spPr>
          <a:xfrm>
            <a:off x="8331932" y="8205283"/>
            <a:ext cx="8948856" cy="1155216"/>
          </a:xfrm>
          <a:custGeom>
            <a:rect b="b" l="l" r="r" t="t"/>
            <a:pathLst>
              <a:path extrusionOk="0" h="1155216" w="8948856">
                <a:moveTo>
                  <a:pt x="0" y="0"/>
                </a:moveTo>
                <a:lnTo>
                  <a:pt x="8948856" y="0"/>
                </a:lnTo>
                <a:lnTo>
                  <a:pt x="8948856" y="1155216"/>
                </a:lnTo>
                <a:lnTo>
                  <a:pt x="0" y="1155216"/>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FD3BA"/>
        </a:solidFill>
      </p:bgPr>
    </p:bg>
    <p:spTree>
      <p:nvGrpSpPr>
        <p:cNvPr id="197" name="Shape 197"/>
        <p:cNvGrpSpPr/>
        <p:nvPr/>
      </p:nvGrpSpPr>
      <p:grpSpPr>
        <a:xfrm>
          <a:off x="0" y="0"/>
          <a:ext cx="0" cy="0"/>
          <a:chOff x="0" y="0"/>
          <a:chExt cx="0" cy="0"/>
        </a:xfrm>
      </p:grpSpPr>
      <p:grpSp>
        <p:nvGrpSpPr>
          <p:cNvPr id="198" name="Google Shape;198;p21"/>
          <p:cNvGrpSpPr/>
          <p:nvPr/>
        </p:nvGrpSpPr>
        <p:grpSpPr>
          <a:xfrm>
            <a:off x="1028700" y="1019473"/>
            <a:ext cx="16230600" cy="7886402"/>
            <a:chOff x="0" y="-95250"/>
            <a:chExt cx="4274726" cy="2077077"/>
          </a:xfrm>
        </p:grpSpPr>
        <p:sp>
          <p:nvSpPr>
            <p:cNvPr id="199" name="Google Shape;199;p21"/>
            <p:cNvSpPr/>
            <p:nvPr/>
          </p:nvSpPr>
          <p:spPr>
            <a:xfrm>
              <a:off x="0" y="0"/>
              <a:ext cx="4274726" cy="1981827"/>
            </a:xfrm>
            <a:custGeom>
              <a:rect b="b" l="l" r="r" t="t"/>
              <a:pathLst>
                <a:path extrusionOk="0" h="1981827" w="4274726">
                  <a:moveTo>
                    <a:pt x="24327" y="0"/>
                  </a:moveTo>
                  <a:lnTo>
                    <a:pt x="4250399" y="0"/>
                  </a:lnTo>
                  <a:cubicBezTo>
                    <a:pt x="4263834" y="0"/>
                    <a:pt x="4274726" y="10891"/>
                    <a:pt x="4274726" y="24327"/>
                  </a:cubicBezTo>
                  <a:lnTo>
                    <a:pt x="4274726" y="1957500"/>
                  </a:lnTo>
                  <a:cubicBezTo>
                    <a:pt x="4274726" y="1970936"/>
                    <a:pt x="4263834" y="1981827"/>
                    <a:pt x="4250399" y="1981827"/>
                  </a:cubicBezTo>
                  <a:lnTo>
                    <a:pt x="24327" y="1981827"/>
                  </a:lnTo>
                  <a:cubicBezTo>
                    <a:pt x="10891" y="1981827"/>
                    <a:pt x="0" y="1970936"/>
                    <a:pt x="0" y="1957500"/>
                  </a:cubicBezTo>
                  <a:lnTo>
                    <a:pt x="0" y="24327"/>
                  </a:lnTo>
                  <a:cubicBezTo>
                    <a:pt x="0" y="10891"/>
                    <a:pt x="10891" y="0"/>
                    <a:pt x="24327" y="0"/>
                  </a:cubicBezTo>
                  <a:close/>
                </a:path>
              </a:pathLst>
            </a:custGeom>
            <a:solidFill>
              <a:srgbClr val="000000">
                <a:alpha val="0"/>
              </a:srgbClr>
            </a:solidFill>
            <a:ln cap="flat" cmpd="sng" w="38100">
              <a:solidFill>
                <a:srgbClr val="601A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1"/>
            <p:cNvSpPr txBox="1"/>
            <p:nvPr/>
          </p:nvSpPr>
          <p:spPr>
            <a:xfrm>
              <a:off x="0" y="-95250"/>
              <a:ext cx="812800" cy="908050"/>
            </a:xfrm>
            <a:prstGeom prst="rect">
              <a:avLst/>
            </a:prstGeom>
            <a:noFill/>
            <a:ln>
              <a:noFill/>
            </a:ln>
          </p:spPr>
          <p:txBody>
            <a:bodyPr anchorCtr="0" anchor="ctr" bIns="50800" lIns="50800" spcFirstLastPara="1" rIns="50800" wrap="square" tIns="50800">
              <a:noAutofit/>
            </a:bodyPr>
            <a:lstStyle/>
            <a:p>
              <a:pPr indent="0" lvl="0" marL="0" marR="0" rtl="0" algn="ctr">
                <a:lnSpc>
                  <a:spcPct val="19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1" name="Google Shape;201;p21"/>
          <p:cNvGrpSpPr/>
          <p:nvPr/>
        </p:nvGrpSpPr>
        <p:grpSpPr>
          <a:xfrm>
            <a:off x="5448621" y="261042"/>
            <a:ext cx="7390758" cy="3447751"/>
            <a:chOff x="0" y="-95250"/>
            <a:chExt cx="1946537" cy="908050"/>
          </a:xfrm>
        </p:grpSpPr>
        <p:sp>
          <p:nvSpPr>
            <p:cNvPr id="202" name="Google Shape;202;p21"/>
            <p:cNvSpPr/>
            <p:nvPr/>
          </p:nvSpPr>
          <p:spPr>
            <a:xfrm>
              <a:off x="0" y="0"/>
              <a:ext cx="1946537" cy="449676"/>
            </a:xfrm>
            <a:custGeom>
              <a:rect b="b" l="l" r="r" t="t"/>
              <a:pathLst>
                <a:path extrusionOk="0" h="449676" w="1946537">
                  <a:moveTo>
                    <a:pt x="0" y="0"/>
                  </a:moveTo>
                  <a:lnTo>
                    <a:pt x="1946537" y="0"/>
                  </a:lnTo>
                  <a:lnTo>
                    <a:pt x="1946537" y="449676"/>
                  </a:lnTo>
                  <a:lnTo>
                    <a:pt x="0" y="449676"/>
                  </a:lnTo>
                  <a:close/>
                </a:path>
              </a:pathLst>
            </a:custGeom>
            <a:solidFill>
              <a:srgbClr val="DFD3BA"/>
            </a:solidFill>
            <a:ln>
              <a:noFill/>
            </a:ln>
          </p:spPr>
        </p:sp>
        <p:sp>
          <p:nvSpPr>
            <p:cNvPr id="203" name="Google Shape;203;p21"/>
            <p:cNvSpPr txBox="1"/>
            <p:nvPr/>
          </p:nvSpPr>
          <p:spPr>
            <a:xfrm>
              <a:off x="0" y="-95250"/>
              <a:ext cx="812800" cy="908050"/>
            </a:xfrm>
            <a:prstGeom prst="rect">
              <a:avLst/>
            </a:prstGeom>
            <a:noFill/>
            <a:ln>
              <a:noFill/>
            </a:ln>
          </p:spPr>
          <p:txBody>
            <a:bodyPr anchorCtr="0" anchor="ctr" bIns="50800" lIns="50800" spcFirstLastPara="1" rIns="50800" wrap="square" tIns="50800">
              <a:noAutofit/>
            </a:bodyPr>
            <a:lstStyle/>
            <a:p>
              <a:pPr indent="0" lvl="0" marL="0" marR="0" rtl="0" algn="ctr">
                <a:lnSpc>
                  <a:spcPct val="19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4" name="Google Shape;204;p21"/>
          <p:cNvSpPr/>
          <p:nvPr/>
        </p:nvSpPr>
        <p:spPr>
          <a:xfrm rot="-2544899">
            <a:off x="15984687" y="3703029"/>
            <a:ext cx="560076" cy="4702993"/>
          </a:xfrm>
          <a:custGeom>
            <a:rect b="b" l="l" r="r" t="t"/>
            <a:pathLst>
              <a:path extrusionOk="0" h="4702993" w="560076">
                <a:moveTo>
                  <a:pt x="0" y="0"/>
                </a:moveTo>
                <a:lnTo>
                  <a:pt x="560076" y="0"/>
                </a:lnTo>
                <a:lnTo>
                  <a:pt x="560076" y="4702993"/>
                </a:lnTo>
                <a:lnTo>
                  <a:pt x="0" y="4702993"/>
                </a:lnTo>
                <a:lnTo>
                  <a:pt x="0" y="0"/>
                </a:lnTo>
                <a:close/>
              </a:path>
            </a:pathLst>
          </a:custGeom>
          <a:blipFill rotWithShape="1">
            <a:blip r:embed="rId3">
              <a:alphaModFix/>
            </a:blip>
            <a:stretch>
              <a:fillRect b="0" l="0" r="0" t="0"/>
            </a:stretch>
          </a:blipFill>
          <a:ln>
            <a:noFill/>
          </a:ln>
        </p:spPr>
      </p:sp>
      <p:sp>
        <p:nvSpPr>
          <p:cNvPr id="205" name="Google Shape;205;p21"/>
          <p:cNvSpPr txBox="1"/>
          <p:nvPr/>
        </p:nvSpPr>
        <p:spPr>
          <a:xfrm>
            <a:off x="5785157" y="622694"/>
            <a:ext cx="6717687" cy="1409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9300" u="none" cap="none" strike="noStrike">
                <a:solidFill>
                  <a:srgbClr val="601A20"/>
                </a:solidFill>
                <a:latin typeface="Playfair Display Black"/>
                <a:ea typeface="Playfair Display Black"/>
                <a:cs typeface="Playfair Display Black"/>
                <a:sym typeface="Playfair Display Black"/>
              </a:rPr>
              <a:t>Question 2</a:t>
            </a:r>
            <a:endParaRPr/>
          </a:p>
        </p:txBody>
      </p:sp>
      <p:sp>
        <p:nvSpPr>
          <p:cNvPr id="206" name="Google Shape;206;p21"/>
          <p:cNvSpPr txBox="1"/>
          <p:nvPr/>
        </p:nvSpPr>
        <p:spPr>
          <a:xfrm>
            <a:off x="3490560" y="4006381"/>
            <a:ext cx="11306881" cy="1978964"/>
          </a:xfrm>
          <a:prstGeom prst="rect">
            <a:avLst/>
          </a:prstGeom>
          <a:noFill/>
          <a:ln>
            <a:noFill/>
          </a:ln>
        </p:spPr>
        <p:txBody>
          <a:bodyPr anchorCtr="0" anchor="t" bIns="0" lIns="0" spcFirstLastPara="1" rIns="0" wrap="square" tIns="0">
            <a:spAutoFit/>
          </a:bodyPr>
          <a:lstStyle/>
          <a:p>
            <a:pPr indent="0" lvl="1" marL="0" marR="0" rtl="0" algn="ctr">
              <a:lnSpc>
                <a:spcPct val="191990"/>
              </a:lnSpc>
              <a:spcBef>
                <a:spcPts val="0"/>
              </a:spcBef>
              <a:spcAft>
                <a:spcPts val="0"/>
              </a:spcAft>
              <a:buNone/>
            </a:pPr>
            <a:r>
              <a:rPr b="0" i="0" lang="en-US" sz="4295" u="none" cap="none" strike="noStrike">
                <a:solidFill>
                  <a:srgbClr val="601A20"/>
                </a:solidFill>
                <a:latin typeface="Lato"/>
                <a:ea typeface="Lato"/>
                <a:cs typeface="Lato"/>
                <a:sym typeface="Lato"/>
              </a:rPr>
              <a:t>Picasso’s Guernica was inspired by the bombings of civilians during the Spanish War?</a:t>
            </a:r>
            <a:endParaRPr/>
          </a:p>
        </p:txBody>
      </p:sp>
      <p:pic>
        <p:nvPicPr>
          <p:cNvPr id="207" name="Google Shape;207;p21"/>
          <p:cNvPicPr preferRelativeResize="0"/>
          <p:nvPr/>
        </p:nvPicPr>
        <p:blipFill rotWithShape="1">
          <a:blip r:embed="rId4">
            <a:alphaModFix/>
          </a:blip>
          <a:srcRect b="14579" l="0" r="78098" t="24872"/>
          <a:stretch/>
        </p:blipFill>
        <p:spPr>
          <a:xfrm>
            <a:off x="0" y="2558525"/>
            <a:ext cx="4005398" cy="62286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