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Roboto"/>
      <p:bold r:id="rId26"/>
      <p:boldItalic r:id="rId27"/>
    </p:embeddedFont>
    <p:embeddedFont>
      <p:font typeface="Sriracha"/>
      <p:regular r:id="rId28"/>
    </p:embeddedFont>
    <p:embeddedFont>
      <p:font typeface="Caveat Brush"/>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Roboto-bold.fntdata"/><Relationship Id="rId25" Type="http://schemas.openxmlformats.org/officeDocument/2006/relationships/slide" Target="slides/slide20.xml"/><Relationship Id="rId28" Type="http://schemas.openxmlformats.org/officeDocument/2006/relationships/font" Target="fonts/Sriracha-regular.fntdata"/><Relationship Id="rId27" Type="http://schemas.openxmlformats.org/officeDocument/2006/relationships/font" Target="fonts/Roboto-boldItalic.fntdata"/><Relationship Id="rId29" Type="http://schemas.openxmlformats.org/officeDocument/2006/relationships/font" Target="fonts/CaveatBrush-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7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54.png"/><Relationship Id="rId6" Type="http://schemas.openxmlformats.org/officeDocument/2006/relationships/image" Target="../media/image1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8.png"/><Relationship Id="rId6"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43.png"/><Relationship Id="rId5" Type="http://schemas.openxmlformats.org/officeDocument/2006/relationships/image" Target="../media/image7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48.png"/><Relationship Id="rId5"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11.png"/><Relationship Id="rId5" Type="http://schemas.openxmlformats.org/officeDocument/2006/relationships/image" Target="../media/image51.png"/><Relationship Id="rId6" Type="http://schemas.openxmlformats.org/officeDocument/2006/relationships/image" Target="../media/image1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1.png"/><Relationship Id="rId4" Type="http://schemas.openxmlformats.org/officeDocument/2006/relationships/image" Target="../media/image78.png"/><Relationship Id="rId5" Type="http://schemas.openxmlformats.org/officeDocument/2006/relationships/image" Target="../media/image84.png"/><Relationship Id="rId6" Type="http://schemas.openxmlformats.org/officeDocument/2006/relationships/image" Target="../media/image27.png"/><Relationship Id="rId7" Type="http://schemas.openxmlformats.org/officeDocument/2006/relationships/image" Target="../media/image96.png"/></Relationships>
</file>

<file path=ppt/slides/_rels/slide19.xml.rels><?xml version="1.0" encoding="UTF-8" standalone="yes"?><Relationships xmlns="http://schemas.openxmlformats.org/package/2006/relationships"><Relationship Id="rId40" Type="http://schemas.openxmlformats.org/officeDocument/2006/relationships/image" Target="../media/image45.png"/><Relationship Id="rId42" Type="http://schemas.openxmlformats.org/officeDocument/2006/relationships/image" Target="../media/image48.png"/><Relationship Id="rId41" Type="http://schemas.openxmlformats.org/officeDocument/2006/relationships/image" Target="../media/image46.png"/><Relationship Id="rId44" Type="http://schemas.openxmlformats.org/officeDocument/2006/relationships/image" Target="../media/image47.png"/><Relationship Id="rId43" Type="http://schemas.openxmlformats.org/officeDocument/2006/relationships/image" Target="../media/image49.png"/><Relationship Id="rId46" Type="http://schemas.openxmlformats.org/officeDocument/2006/relationships/image" Target="../media/image51.png"/><Relationship Id="rId4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image" Target="../media/image32.png"/><Relationship Id="rId9" Type="http://schemas.openxmlformats.org/officeDocument/2006/relationships/image" Target="../media/image14.png"/><Relationship Id="rId48" Type="http://schemas.openxmlformats.org/officeDocument/2006/relationships/image" Target="../media/image110.png"/><Relationship Id="rId47" Type="http://schemas.openxmlformats.org/officeDocument/2006/relationships/image" Target="../media/image107.png"/><Relationship Id="rId49" Type="http://schemas.openxmlformats.org/officeDocument/2006/relationships/image" Target="../media/image96.png"/><Relationship Id="rId5" Type="http://schemas.openxmlformats.org/officeDocument/2006/relationships/image" Target="../media/image19.png"/><Relationship Id="rId6" Type="http://schemas.openxmlformats.org/officeDocument/2006/relationships/image" Target="../media/image1.png"/><Relationship Id="rId7" Type="http://schemas.openxmlformats.org/officeDocument/2006/relationships/image" Target="../media/image83.png"/><Relationship Id="rId8" Type="http://schemas.openxmlformats.org/officeDocument/2006/relationships/image" Target="../media/image12.png"/><Relationship Id="rId31" Type="http://schemas.openxmlformats.org/officeDocument/2006/relationships/image" Target="../media/image103.png"/><Relationship Id="rId30" Type="http://schemas.openxmlformats.org/officeDocument/2006/relationships/image" Target="../media/image18.png"/><Relationship Id="rId33" Type="http://schemas.openxmlformats.org/officeDocument/2006/relationships/image" Target="../media/image35.png"/><Relationship Id="rId32" Type="http://schemas.openxmlformats.org/officeDocument/2006/relationships/image" Target="../media/image102.png"/><Relationship Id="rId35" Type="http://schemas.openxmlformats.org/officeDocument/2006/relationships/image" Target="../media/image38.png"/><Relationship Id="rId34" Type="http://schemas.openxmlformats.org/officeDocument/2006/relationships/image" Target="../media/image36.png"/><Relationship Id="rId37" Type="http://schemas.openxmlformats.org/officeDocument/2006/relationships/image" Target="../media/image40.png"/><Relationship Id="rId36" Type="http://schemas.openxmlformats.org/officeDocument/2006/relationships/image" Target="../media/image37.png"/><Relationship Id="rId39" Type="http://schemas.openxmlformats.org/officeDocument/2006/relationships/image" Target="../media/image70.png"/><Relationship Id="rId38" Type="http://schemas.openxmlformats.org/officeDocument/2006/relationships/image" Target="../media/image43.png"/><Relationship Id="rId20" Type="http://schemas.openxmlformats.org/officeDocument/2006/relationships/image" Target="../media/image21.png"/><Relationship Id="rId22" Type="http://schemas.openxmlformats.org/officeDocument/2006/relationships/image" Target="../media/image25.png"/><Relationship Id="rId21" Type="http://schemas.openxmlformats.org/officeDocument/2006/relationships/image" Target="../media/image16.png"/><Relationship Id="rId24" Type="http://schemas.openxmlformats.org/officeDocument/2006/relationships/image" Target="../media/image101.png"/><Relationship Id="rId23" Type="http://schemas.openxmlformats.org/officeDocument/2006/relationships/image" Target="../media/image26.png"/><Relationship Id="rId26" Type="http://schemas.openxmlformats.org/officeDocument/2006/relationships/image" Target="../media/image13.png"/><Relationship Id="rId25" Type="http://schemas.openxmlformats.org/officeDocument/2006/relationships/image" Target="../media/image100.png"/><Relationship Id="rId28" Type="http://schemas.openxmlformats.org/officeDocument/2006/relationships/image" Target="../media/image30.png"/><Relationship Id="rId27" Type="http://schemas.openxmlformats.org/officeDocument/2006/relationships/image" Target="../media/image42.png"/><Relationship Id="rId29" Type="http://schemas.openxmlformats.org/officeDocument/2006/relationships/image" Target="../media/image29.png"/><Relationship Id="rId51" Type="http://schemas.openxmlformats.org/officeDocument/2006/relationships/image" Target="../media/image109.png"/><Relationship Id="rId50" Type="http://schemas.openxmlformats.org/officeDocument/2006/relationships/image" Target="../media/image105.png"/><Relationship Id="rId11" Type="http://schemas.openxmlformats.org/officeDocument/2006/relationships/image" Target="../media/image17.png"/><Relationship Id="rId10" Type="http://schemas.openxmlformats.org/officeDocument/2006/relationships/image" Target="../media/image10.png"/><Relationship Id="rId13" Type="http://schemas.openxmlformats.org/officeDocument/2006/relationships/image" Target="../media/image2.png"/><Relationship Id="rId12" Type="http://schemas.openxmlformats.org/officeDocument/2006/relationships/image" Target="../media/image9.png"/><Relationship Id="rId15" Type="http://schemas.openxmlformats.org/officeDocument/2006/relationships/image" Target="../media/image23.png"/><Relationship Id="rId14" Type="http://schemas.openxmlformats.org/officeDocument/2006/relationships/image" Target="../media/image8.png"/><Relationship Id="rId17" Type="http://schemas.openxmlformats.org/officeDocument/2006/relationships/image" Target="../media/image22.png"/><Relationship Id="rId16" Type="http://schemas.openxmlformats.org/officeDocument/2006/relationships/image" Target="../media/image5.png"/><Relationship Id="rId19" Type="http://schemas.openxmlformats.org/officeDocument/2006/relationships/image" Target="../media/image4.png"/><Relationship Id="rId1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5.png"/><Relationship Id="rId4" Type="http://schemas.openxmlformats.org/officeDocument/2006/relationships/image" Target="../media/image108.png"/><Relationship Id="rId5" Type="http://schemas.openxmlformats.org/officeDocument/2006/relationships/image" Target="../media/image1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8.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33.jpg"/><Relationship Id="rId6" Type="http://schemas.openxmlformats.org/officeDocument/2006/relationships/image" Target="../media/image25.png"/><Relationship Id="rId7"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28.png"/><Relationship Id="rId5" Type="http://schemas.openxmlformats.org/officeDocument/2006/relationships/image" Target="../media/image111.png"/><Relationship Id="rId6"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2.png"/><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cxnSp>
        <p:nvCxnSpPr>
          <p:cNvPr id="84" name="Google Shape;84;p13"/>
          <p:cNvCxnSpPr/>
          <p:nvPr/>
        </p:nvCxnSpPr>
        <p:spPr>
          <a:xfrm>
            <a:off x="-1111324" y="1019175"/>
            <a:ext cx="20510648" cy="0"/>
          </a:xfrm>
          <a:prstGeom prst="straightConnector1">
            <a:avLst/>
          </a:prstGeom>
          <a:noFill/>
          <a:ln cap="flat" cmpd="sng" w="38100">
            <a:solidFill>
              <a:srgbClr val="ED5B2E">
                <a:alpha val="40000"/>
              </a:srgbClr>
            </a:solidFill>
            <a:prstDash val="solid"/>
            <a:round/>
            <a:headEnd len="sm" w="sm" type="none"/>
            <a:tailEnd len="sm" w="sm" type="none"/>
          </a:ln>
        </p:spPr>
      </p:cxnSp>
      <p:cxnSp>
        <p:nvCxnSpPr>
          <p:cNvPr id="85" name="Google Shape;85;p13"/>
          <p:cNvCxnSpPr/>
          <p:nvPr/>
        </p:nvCxnSpPr>
        <p:spPr>
          <a:xfrm>
            <a:off x="-1111324" y="2668905"/>
            <a:ext cx="20510648" cy="0"/>
          </a:xfrm>
          <a:prstGeom prst="straightConnector1">
            <a:avLst/>
          </a:prstGeom>
          <a:noFill/>
          <a:ln cap="flat" cmpd="sng" w="38100">
            <a:solidFill>
              <a:srgbClr val="ED5B2E">
                <a:alpha val="40000"/>
              </a:srgbClr>
            </a:solidFill>
            <a:prstDash val="solid"/>
            <a:round/>
            <a:headEnd len="sm" w="sm" type="none"/>
            <a:tailEnd len="sm" w="sm" type="none"/>
          </a:ln>
        </p:spPr>
      </p:cxnSp>
      <p:cxnSp>
        <p:nvCxnSpPr>
          <p:cNvPr id="86" name="Google Shape;86;p13"/>
          <p:cNvCxnSpPr/>
          <p:nvPr/>
        </p:nvCxnSpPr>
        <p:spPr>
          <a:xfrm>
            <a:off x="-1111324" y="4318635"/>
            <a:ext cx="20510648" cy="0"/>
          </a:xfrm>
          <a:prstGeom prst="straightConnector1">
            <a:avLst/>
          </a:prstGeom>
          <a:noFill/>
          <a:ln cap="flat" cmpd="sng" w="38100">
            <a:solidFill>
              <a:srgbClr val="ED5B2E">
                <a:alpha val="40000"/>
              </a:srgbClr>
            </a:solidFill>
            <a:prstDash val="solid"/>
            <a:round/>
            <a:headEnd len="sm" w="sm" type="none"/>
            <a:tailEnd len="sm" w="sm" type="none"/>
          </a:ln>
        </p:spPr>
      </p:cxnSp>
      <p:cxnSp>
        <p:nvCxnSpPr>
          <p:cNvPr id="87" name="Google Shape;87;p13"/>
          <p:cNvCxnSpPr/>
          <p:nvPr/>
        </p:nvCxnSpPr>
        <p:spPr>
          <a:xfrm>
            <a:off x="-1111324" y="5968365"/>
            <a:ext cx="20510648" cy="0"/>
          </a:xfrm>
          <a:prstGeom prst="straightConnector1">
            <a:avLst/>
          </a:prstGeom>
          <a:noFill/>
          <a:ln cap="flat" cmpd="sng" w="38100">
            <a:solidFill>
              <a:srgbClr val="ED5B2E">
                <a:alpha val="40000"/>
              </a:srgbClr>
            </a:solidFill>
            <a:prstDash val="solid"/>
            <a:round/>
            <a:headEnd len="sm" w="sm" type="none"/>
            <a:tailEnd len="sm" w="sm" type="none"/>
          </a:ln>
        </p:spPr>
      </p:cxnSp>
      <p:cxnSp>
        <p:nvCxnSpPr>
          <p:cNvPr id="88" name="Google Shape;88;p13"/>
          <p:cNvCxnSpPr/>
          <p:nvPr/>
        </p:nvCxnSpPr>
        <p:spPr>
          <a:xfrm>
            <a:off x="-1111324" y="7618095"/>
            <a:ext cx="20510648" cy="0"/>
          </a:xfrm>
          <a:prstGeom prst="straightConnector1">
            <a:avLst/>
          </a:prstGeom>
          <a:noFill/>
          <a:ln cap="flat" cmpd="sng" w="38100">
            <a:solidFill>
              <a:srgbClr val="ED5B2E">
                <a:alpha val="40000"/>
              </a:srgbClr>
            </a:solidFill>
            <a:prstDash val="solid"/>
            <a:round/>
            <a:headEnd len="sm" w="sm" type="none"/>
            <a:tailEnd len="sm" w="sm" type="none"/>
          </a:ln>
        </p:spPr>
      </p:cxnSp>
      <p:cxnSp>
        <p:nvCxnSpPr>
          <p:cNvPr id="89" name="Google Shape;89;p13"/>
          <p:cNvCxnSpPr/>
          <p:nvPr/>
        </p:nvCxnSpPr>
        <p:spPr>
          <a:xfrm>
            <a:off x="-1111324" y="9267825"/>
            <a:ext cx="20510648" cy="0"/>
          </a:xfrm>
          <a:prstGeom prst="straightConnector1">
            <a:avLst/>
          </a:prstGeom>
          <a:noFill/>
          <a:ln cap="flat" cmpd="sng" w="38100">
            <a:solidFill>
              <a:srgbClr val="ED5B2E">
                <a:alpha val="40000"/>
              </a:srgbClr>
            </a:solidFill>
            <a:prstDash val="solid"/>
            <a:round/>
            <a:headEnd len="sm" w="sm" type="none"/>
            <a:tailEnd len="sm" w="sm" type="none"/>
          </a:ln>
        </p:spPr>
      </p:cxnSp>
      <p:sp>
        <p:nvSpPr>
          <p:cNvPr id="90" name="Google Shape;90;p13"/>
          <p:cNvSpPr txBox="1"/>
          <p:nvPr/>
        </p:nvSpPr>
        <p:spPr>
          <a:xfrm>
            <a:off x="2729550" y="2810458"/>
            <a:ext cx="12828900" cy="45342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20593" u="none" cap="none" strike="noStrike">
                <a:solidFill>
                  <a:srgbClr val="ED5B2E"/>
                </a:solidFill>
                <a:latin typeface="Caveat Brush"/>
                <a:ea typeface="Caveat Brush"/>
                <a:cs typeface="Caveat Brush"/>
                <a:sym typeface="Caveat Brush"/>
              </a:rPr>
              <a:t>Mathematics</a:t>
            </a:r>
            <a:endParaRPr/>
          </a:p>
          <a:p>
            <a:pPr indent="0" lvl="0" marL="0" marR="0" rtl="0" algn="ctr">
              <a:lnSpc>
                <a:spcPct val="70000"/>
              </a:lnSpc>
              <a:spcBef>
                <a:spcPts val="0"/>
              </a:spcBef>
              <a:spcAft>
                <a:spcPts val="0"/>
              </a:spcAft>
              <a:buNone/>
            </a:pPr>
            <a:r>
              <a:rPr b="0" i="0" lang="en-US" sz="21489" u="none" cap="none" strike="noStrike">
                <a:solidFill>
                  <a:srgbClr val="ED5B2E"/>
                </a:solidFill>
                <a:latin typeface="Caveat Brush"/>
                <a:ea typeface="Caveat Brush"/>
                <a:cs typeface="Caveat Brush"/>
                <a:sym typeface="Caveat Brush"/>
              </a:rPr>
              <a:t>Quiz</a:t>
            </a:r>
            <a:endParaRPr/>
          </a:p>
        </p:txBody>
      </p:sp>
      <p:sp>
        <p:nvSpPr>
          <p:cNvPr id="91" name="Google Shape;91;p13"/>
          <p:cNvSpPr/>
          <p:nvPr/>
        </p:nvSpPr>
        <p:spPr>
          <a:xfrm rot="8954208">
            <a:off x="12528097" y="-2175948"/>
            <a:ext cx="2801244" cy="4612826"/>
          </a:xfrm>
          <a:custGeom>
            <a:rect b="b" l="l" r="r" t="t"/>
            <a:pathLst>
              <a:path extrusionOk="0" h="4612826" w="2801244">
                <a:moveTo>
                  <a:pt x="0" y="0"/>
                </a:moveTo>
                <a:lnTo>
                  <a:pt x="2801244" y="0"/>
                </a:lnTo>
                <a:lnTo>
                  <a:pt x="2801244" y="4612826"/>
                </a:lnTo>
                <a:lnTo>
                  <a:pt x="0" y="4612826"/>
                </a:lnTo>
                <a:lnTo>
                  <a:pt x="0" y="0"/>
                </a:lnTo>
                <a:close/>
              </a:path>
            </a:pathLst>
          </a:custGeom>
          <a:blipFill rotWithShape="1">
            <a:blip r:embed="rId3">
              <a:alphaModFix/>
            </a:blip>
            <a:stretch>
              <a:fillRect b="0" l="0" r="0" t="0"/>
            </a:stretch>
          </a:blipFill>
          <a:ln>
            <a:noFill/>
          </a:ln>
        </p:spPr>
      </p:sp>
      <p:sp>
        <p:nvSpPr>
          <p:cNvPr id="92" name="Google Shape;92;p13"/>
          <p:cNvSpPr/>
          <p:nvPr/>
        </p:nvSpPr>
        <p:spPr>
          <a:xfrm>
            <a:off x="-523531" y="5541645"/>
            <a:ext cx="4973934" cy="4114800"/>
          </a:xfrm>
          <a:custGeom>
            <a:rect b="b" l="l" r="r" t="t"/>
            <a:pathLst>
              <a:path extrusionOk="0" h="4114800" w="4973934">
                <a:moveTo>
                  <a:pt x="0" y="0"/>
                </a:moveTo>
                <a:lnTo>
                  <a:pt x="4973934" y="0"/>
                </a:lnTo>
                <a:lnTo>
                  <a:pt x="4973934" y="4114800"/>
                </a:lnTo>
                <a:lnTo>
                  <a:pt x="0" y="4114800"/>
                </a:lnTo>
                <a:lnTo>
                  <a:pt x="0" y="0"/>
                </a:lnTo>
                <a:close/>
              </a:path>
            </a:pathLst>
          </a:custGeom>
          <a:blipFill rotWithShape="1">
            <a:blip r:embed="rId4">
              <a:alphaModFix/>
            </a:blip>
            <a:stretch>
              <a:fillRect b="0" l="0" r="0" t="0"/>
            </a:stretch>
          </a:blipFill>
          <a:ln>
            <a:noFill/>
          </a:ln>
        </p:spPr>
      </p:sp>
      <p:sp>
        <p:nvSpPr>
          <p:cNvPr id="93" name="Google Shape;93;p13"/>
          <p:cNvSpPr/>
          <p:nvPr/>
        </p:nvSpPr>
        <p:spPr>
          <a:xfrm>
            <a:off x="-1111324" y="1385299"/>
            <a:ext cx="5202221" cy="917483"/>
          </a:xfrm>
          <a:custGeom>
            <a:rect b="b" l="l" r="r" t="t"/>
            <a:pathLst>
              <a:path extrusionOk="0" h="917483" w="5202221">
                <a:moveTo>
                  <a:pt x="0" y="0"/>
                </a:moveTo>
                <a:lnTo>
                  <a:pt x="5202221" y="0"/>
                </a:lnTo>
                <a:lnTo>
                  <a:pt x="5202221" y="917482"/>
                </a:lnTo>
                <a:lnTo>
                  <a:pt x="0" y="917482"/>
                </a:lnTo>
                <a:lnTo>
                  <a:pt x="0" y="0"/>
                </a:lnTo>
                <a:close/>
              </a:path>
            </a:pathLst>
          </a:custGeom>
          <a:blipFill rotWithShape="1">
            <a:blip r:embed="rId5">
              <a:alphaModFix/>
            </a:blip>
            <a:stretch>
              <a:fillRect b="0" l="0" r="0" t="0"/>
            </a:stretch>
          </a:blipFill>
          <a:ln>
            <a:noFill/>
          </a:ln>
        </p:spPr>
      </p:sp>
      <p:sp>
        <p:nvSpPr>
          <p:cNvPr id="94" name="Google Shape;94;p13"/>
          <p:cNvSpPr/>
          <p:nvPr/>
        </p:nvSpPr>
        <p:spPr>
          <a:xfrm>
            <a:off x="9415426" y="9534525"/>
            <a:ext cx="5057191" cy="1241310"/>
          </a:xfrm>
          <a:custGeom>
            <a:rect b="b" l="l" r="r" t="t"/>
            <a:pathLst>
              <a:path extrusionOk="0" h="1241310" w="5057191">
                <a:moveTo>
                  <a:pt x="0" y="0"/>
                </a:moveTo>
                <a:lnTo>
                  <a:pt x="5057190" y="0"/>
                </a:lnTo>
                <a:lnTo>
                  <a:pt x="5057190" y="1241310"/>
                </a:lnTo>
                <a:lnTo>
                  <a:pt x="0" y="1241310"/>
                </a:lnTo>
                <a:lnTo>
                  <a:pt x="0" y="0"/>
                </a:lnTo>
                <a:close/>
              </a:path>
            </a:pathLst>
          </a:custGeom>
          <a:blipFill rotWithShape="1">
            <a:blip r:embed="rId6">
              <a:alphaModFix/>
            </a:blip>
            <a:stretch>
              <a:fillRect b="0" l="0" r="0" t="0"/>
            </a:stretch>
          </a:blipFill>
          <a:ln>
            <a:noFill/>
          </a:ln>
        </p:spPr>
      </p:sp>
      <p:grpSp>
        <p:nvGrpSpPr>
          <p:cNvPr id="95" name="Google Shape;95;p13"/>
          <p:cNvGrpSpPr/>
          <p:nvPr/>
        </p:nvGrpSpPr>
        <p:grpSpPr>
          <a:xfrm>
            <a:off x="6076483" y="1240637"/>
            <a:ext cx="6135077" cy="3230782"/>
            <a:chOff x="0" y="-38100"/>
            <a:chExt cx="1615812" cy="850900"/>
          </a:xfrm>
        </p:grpSpPr>
        <p:sp>
          <p:nvSpPr>
            <p:cNvPr id="96" name="Google Shape;96;p13"/>
            <p:cNvSpPr/>
            <p:nvPr/>
          </p:nvSpPr>
          <p:spPr>
            <a:xfrm>
              <a:off x="0" y="0"/>
              <a:ext cx="1615812" cy="222390"/>
            </a:xfrm>
            <a:custGeom>
              <a:rect b="b" l="l" r="r" t="t"/>
              <a:pathLst>
                <a:path extrusionOk="0" h="222390" w="1615812">
                  <a:moveTo>
                    <a:pt x="64358" y="0"/>
                  </a:moveTo>
                  <a:lnTo>
                    <a:pt x="1551454" y="0"/>
                  </a:lnTo>
                  <a:cubicBezTo>
                    <a:pt x="1568522" y="0"/>
                    <a:pt x="1584892" y="6781"/>
                    <a:pt x="1596962" y="18850"/>
                  </a:cubicBezTo>
                  <a:cubicBezTo>
                    <a:pt x="1609031" y="30919"/>
                    <a:pt x="1615812" y="47289"/>
                    <a:pt x="1615812" y="64358"/>
                  </a:cubicBezTo>
                  <a:lnTo>
                    <a:pt x="1615812" y="158033"/>
                  </a:lnTo>
                  <a:cubicBezTo>
                    <a:pt x="1615812" y="193576"/>
                    <a:pt x="1586998" y="222390"/>
                    <a:pt x="1551454" y="222390"/>
                  </a:cubicBezTo>
                  <a:lnTo>
                    <a:pt x="64358" y="222390"/>
                  </a:lnTo>
                  <a:cubicBezTo>
                    <a:pt x="47289" y="222390"/>
                    <a:pt x="30919" y="215610"/>
                    <a:pt x="18850" y="203540"/>
                  </a:cubicBezTo>
                  <a:cubicBezTo>
                    <a:pt x="6781" y="191471"/>
                    <a:pt x="0" y="175101"/>
                    <a:pt x="0" y="158033"/>
                  </a:cubicBezTo>
                  <a:lnTo>
                    <a:pt x="0" y="64358"/>
                  </a:lnTo>
                  <a:cubicBezTo>
                    <a:pt x="0" y="47289"/>
                    <a:pt x="6781" y="30919"/>
                    <a:pt x="18850" y="18850"/>
                  </a:cubicBezTo>
                  <a:cubicBezTo>
                    <a:pt x="30919" y="6781"/>
                    <a:pt x="47289" y="0"/>
                    <a:pt x="64358" y="0"/>
                  </a:cubicBezTo>
                  <a:close/>
                </a:path>
              </a:pathLst>
            </a:custGeom>
            <a:solidFill>
              <a:srgbClr val="3090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13"/>
          <p:cNvSpPr txBox="1"/>
          <p:nvPr/>
        </p:nvSpPr>
        <p:spPr>
          <a:xfrm>
            <a:off x="5866913" y="8139454"/>
            <a:ext cx="6554175" cy="517651"/>
          </a:xfrm>
          <a:prstGeom prst="rect">
            <a:avLst/>
          </a:prstGeom>
          <a:noFill/>
          <a:ln>
            <a:noFill/>
          </a:ln>
        </p:spPr>
        <p:txBody>
          <a:bodyPr anchorCtr="0" anchor="t" bIns="0" lIns="0" spcFirstLastPara="1" rIns="0" wrap="square" tIns="0">
            <a:spAutoFit/>
          </a:bodyPr>
          <a:lstStyle/>
          <a:p>
            <a:pPr indent="0" lvl="0" marL="0" marR="0" rtl="0" algn="ctr">
              <a:lnSpc>
                <a:spcPct val="87997"/>
              </a:lnSpc>
              <a:spcBef>
                <a:spcPts val="0"/>
              </a:spcBef>
              <a:spcAft>
                <a:spcPts val="0"/>
              </a:spcAft>
              <a:buNone/>
            </a:pPr>
            <a:r>
              <a:rPr b="0" i="0" lang="en-US" sz="4299" u="none" cap="none" strike="noStrike">
                <a:solidFill>
                  <a:srgbClr val="ED5B2E"/>
                </a:solidFill>
                <a:latin typeface="Sriracha"/>
                <a:ea typeface="Sriracha"/>
                <a:cs typeface="Sriracha"/>
                <a:sym typeface="Sriracha"/>
              </a:rPr>
              <a:t>With teacher Canva</a:t>
            </a:r>
            <a:endParaRPr/>
          </a:p>
        </p:txBody>
      </p:sp>
      <p:sp>
        <p:nvSpPr>
          <p:cNvPr id="99" name="Google Shape;99;p13"/>
          <p:cNvSpPr txBox="1"/>
          <p:nvPr/>
        </p:nvSpPr>
        <p:spPr>
          <a:xfrm>
            <a:off x="6599230" y="1498201"/>
            <a:ext cx="5089500" cy="631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100" u="none" cap="none" strike="noStrike">
                <a:solidFill>
                  <a:srgbClr val="FFFFFF"/>
                </a:solidFill>
                <a:latin typeface="Roboto"/>
                <a:ea typeface="Roboto"/>
                <a:cs typeface="Roboto"/>
                <a:sym typeface="Roboto"/>
              </a:rPr>
              <a:t>For 7th &amp; 8th grade</a:t>
            </a:r>
            <a:endParaRPr/>
          </a:p>
        </p:txBody>
      </p:sp>
      <p:pic>
        <p:nvPicPr>
          <p:cNvPr id="100" name="Google Shape;100;p13"/>
          <p:cNvPicPr preferRelativeResize="0"/>
          <p:nvPr/>
        </p:nvPicPr>
        <p:blipFill rotWithShape="1">
          <a:blip r:embed="rId7">
            <a:alphaModFix/>
          </a:blip>
          <a:srcRect b="0" l="66774" r="0" t="21439"/>
          <a:stretch/>
        </p:blipFill>
        <p:spPr>
          <a:xfrm>
            <a:off x="12211550" y="2205625"/>
            <a:ext cx="6076450" cy="8081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333" name="Shape 333"/>
        <p:cNvGrpSpPr/>
        <p:nvPr/>
      </p:nvGrpSpPr>
      <p:grpSpPr>
        <a:xfrm>
          <a:off x="0" y="0"/>
          <a:ext cx="0" cy="0"/>
          <a:chOff x="0" y="0"/>
          <a:chExt cx="0" cy="0"/>
        </a:xfrm>
      </p:grpSpPr>
      <p:grpSp>
        <p:nvGrpSpPr>
          <p:cNvPr id="334" name="Google Shape;334;p22"/>
          <p:cNvGrpSpPr/>
          <p:nvPr/>
        </p:nvGrpSpPr>
        <p:grpSpPr>
          <a:xfrm>
            <a:off x="380599" y="235938"/>
            <a:ext cx="17526801" cy="9670462"/>
            <a:chOff x="0" y="-38100"/>
            <a:chExt cx="4616112" cy="2546953"/>
          </a:xfrm>
        </p:grpSpPr>
        <p:sp>
          <p:nvSpPr>
            <p:cNvPr id="335" name="Google Shape;335;p22"/>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336" name="Google Shape;336;p2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22"/>
          <p:cNvGrpSpPr/>
          <p:nvPr/>
        </p:nvGrpSpPr>
        <p:grpSpPr>
          <a:xfrm>
            <a:off x="-1111324" y="1019175"/>
            <a:ext cx="20510648" cy="8248650"/>
            <a:chOff x="0" y="25400"/>
            <a:chExt cx="27347531" cy="10998200"/>
          </a:xfrm>
        </p:grpSpPr>
        <p:cxnSp>
          <p:nvCxnSpPr>
            <p:cNvPr id="338" name="Google Shape;338;p22"/>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39" name="Google Shape;339;p22"/>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0" name="Google Shape;340;p22"/>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1" name="Google Shape;341;p22"/>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2" name="Google Shape;342;p22"/>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3" name="Google Shape;343;p22"/>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4" name="Google Shape;344;p22"/>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5" name="Google Shape;345;p22"/>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6" name="Google Shape;346;p22"/>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47" name="Google Shape;347;p22"/>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348" name="Google Shape;348;p22"/>
          <p:cNvSpPr txBox="1"/>
          <p:nvPr/>
        </p:nvSpPr>
        <p:spPr>
          <a:xfrm>
            <a:off x="5294024" y="1047689"/>
            <a:ext cx="11908583" cy="3042794"/>
          </a:xfrm>
          <a:prstGeom prst="rect">
            <a:avLst/>
          </a:prstGeom>
          <a:noFill/>
          <a:ln>
            <a:noFill/>
          </a:ln>
        </p:spPr>
        <p:txBody>
          <a:bodyPr anchorCtr="0" anchor="t" bIns="0" lIns="0" spcFirstLastPara="1" rIns="0" wrap="square" tIns="0">
            <a:spAutoFit/>
          </a:bodyPr>
          <a:lstStyle/>
          <a:p>
            <a:pPr indent="0" lvl="0" marL="0" marR="0" rtl="0" algn="ctr">
              <a:lnSpc>
                <a:spcPct val="440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3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If 3a + 2 = a + 6, then</a:t>
            </a:r>
            <a:endParaRPr/>
          </a:p>
          <a:p>
            <a:pPr indent="0" lvl="0" marL="0" marR="0" rtl="0" algn="ctr">
              <a:lnSpc>
                <a:spcPct val="103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which of these is incorrect?</a:t>
            </a:r>
            <a:endParaRPr/>
          </a:p>
        </p:txBody>
      </p:sp>
      <p:sp>
        <p:nvSpPr>
          <p:cNvPr id="349" name="Google Shape;349;p22"/>
          <p:cNvSpPr/>
          <p:nvPr/>
        </p:nvSpPr>
        <p:spPr>
          <a:xfrm>
            <a:off x="1303676" y="1028700"/>
            <a:ext cx="4037974" cy="9064839"/>
          </a:xfrm>
          <a:custGeom>
            <a:rect b="b" l="l" r="r" t="t"/>
            <a:pathLst>
              <a:path extrusionOk="0" h="9064839" w="4037974">
                <a:moveTo>
                  <a:pt x="0" y="0"/>
                </a:moveTo>
                <a:lnTo>
                  <a:pt x="4037973" y="0"/>
                </a:lnTo>
                <a:lnTo>
                  <a:pt x="4037973" y="9064839"/>
                </a:lnTo>
                <a:lnTo>
                  <a:pt x="0" y="9064839"/>
                </a:lnTo>
                <a:lnTo>
                  <a:pt x="0" y="0"/>
                </a:lnTo>
                <a:close/>
              </a:path>
            </a:pathLst>
          </a:custGeom>
          <a:blipFill rotWithShape="1">
            <a:blip r:embed="rId3">
              <a:alphaModFix/>
            </a:blip>
            <a:stretch>
              <a:fillRect b="0" l="0" r="0" t="0"/>
            </a:stretch>
          </a:blipFill>
          <a:ln>
            <a:noFill/>
          </a:ln>
        </p:spPr>
      </p:sp>
      <p:sp>
        <p:nvSpPr>
          <p:cNvPr id="350" name="Google Shape;350;p22"/>
          <p:cNvSpPr txBox="1"/>
          <p:nvPr/>
        </p:nvSpPr>
        <p:spPr>
          <a:xfrm>
            <a:off x="9295415" y="1143000"/>
            <a:ext cx="3905801" cy="77076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5700" u="none" cap="none" strike="noStrike">
                <a:solidFill>
                  <a:srgbClr val="3090D9"/>
                </a:solidFill>
                <a:latin typeface="Caveat Brush"/>
                <a:ea typeface="Caveat Brush"/>
                <a:cs typeface="Caveat Brush"/>
                <a:sym typeface="Caveat Brush"/>
              </a:rPr>
              <a:t>Question 1</a:t>
            </a:r>
            <a:endParaRPr/>
          </a:p>
        </p:txBody>
      </p:sp>
      <p:sp>
        <p:nvSpPr>
          <p:cNvPr id="351" name="Google Shape;351;p22"/>
          <p:cNvSpPr txBox="1"/>
          <p:nvPr/>
        </p:nvSpPr>
        <p:spPr>
          <a:xfrm>
            <a:off x="6691440" y="5775500"/>
            <a:ext cx="38709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3a + 2 - a = 6</a:t>
            </a:r>
            <a:endParaRPr/>
          </a:p>
        </p:txBody>
      </p:sp>
      <p:sp>
        <p:nvSpPr>
          <p:cNvPr id="352" name="Google Shape;352;p22"/>
          <p:cNvSpPr txBox="1"/>
          <p:nvPr/>
        </p:nvSpPr>
        <p:spPr>
          <a:xfrm>
            <a:off x="8356810" y="4653656"/>
            <a:ext cx="540000" cy="8463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A</a:t>
            </a:r>
            <a:endParaRPr/>
          </a:p>
        </p:txBody>
      </p:sp>
      <p:sp>
        <p:nvSpPr>
          <p:cNvPr id="353" name="Google Shape;353;p22"/>
          <p:cNvSpPr txBox="1"/>
          <p:nvPr/>
        </p:nvSpPr>
        <p:spPr>
          <a:xfrm>
            <a:off x="8356810" y="7422030"/>
            <a:ext cx="540000" cy="8463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C</a:t>
            </a:r>
            <a:endParaRPr/>
          </a:p>
        </p:txBody>
      </p:sp>
      <p:sp>
        <p:nvSpPr>
          <p:cNvPr id="354" name="Google Shape;354;p22"/>
          <p:cNvSpPr txBox="1"/>
          <p:nvPr/>
        </p:nvSpPr>
        <p:spPr>
          <a:xfrm>
            <a:off x="13518810" y="4653656"/>
            <a:ext cx="540000" cy="8463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B</a:t>
            </a:r>
            <a:endParaRPr/>
          </a:p>
        </p:txBody>
      </p:sp>
      <p:sp>
        <p:nvSpPr>
          <p:cNvPr id="355" name="Google Shape;355;p22"/>
          <p:cNvSpPr txBox="1"/>
          <p:nvPr/>
        </p:nvSpPr>
        <p:spPr>
          <a:xfrm>
            <a:off x="13518810" y="7422030"/>
            <a:ext cx="540000" cy="8463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D</a:t>
            </a:r>
            <a:endParaRPr/>
          </a:p>
        </p:txBody>
      </p:sp>
      <p:sp>
        <p:nvSpPr>
          <p:cNvPr id="356" name="Google Shape;356;p22"/>
          <p:cNvSpPr txBox="1"/>
          <p:nvPr/>
        </p:nvSpPr>
        <p:spPr>
          <a:xfrm>
            <a:off x="11772439" y="5775500"/>
            <a:ext cx="40329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2a = 6 + 2</a:t>
            </a:r>
            <a:endParaRPr/>
          </a:p>
        </p:txBody>
      </p:sp>
      <p:sp>
        <p:nvSpPr>
          <p:cNvPr id="357" name="Google Shape;357;p22"/>
          <p:cNvSpPr txBox="1"/>
          <p:nvPr/>
        </p:nvSpPr>
        <p:spPr>
          <a:xfrm>
            <a:off x="6691440" y="8522451"/>
            <a:ext cx="38709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2a = 4</a:t>
            </a:r>
            <a:endParaRPr/>
          </a:p>
        </p:txBody>
      </p:sp>
      <p:sp>
        <p:nvSpPr>
          <p:cNvPr id="358" name="Google Shape;358;p22"/>
          <p:cNvSpPr txBox="1"/>
          <p:nvPr/>
        </p:nvSpPr>
        <p:spPr>
          <a:xfrm>
            <a:off x="11772439" y="8522451"/>
            <a:ext cx="40329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a = 4⁄2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362" name="Shape 362"/>
        <p:cNvGrpSpPr/>
        <p:nvPr/>
      </p:nvGrpSpPr>
      <p:grpSpPr>
        <a:xfrm>
          <a:off x="0" y="0"/>
          <a:ext cx="0" cy="0"/>
          <a:chOff x="0" y="0"/>
          <a:chExt cx="0" cy="0"/>
        </a:xfrm>
      </p:grpSpPr>
      <p:grpSp>
        <p:nvGrpSpPr>
          <p:cNvPr id="363" name="Google Shape;363;p23"/>
          <p:cNvGrpSpPr/>
          <p:nvPr/>
        </p:nvGrpSpPr>
        <p:grpSpPr>
          <a:xfrm>
            <a:off x="-1111324" y="1019175"/>
            <a:ext cx="20510648" cy="8248650"/>
            <a:chOff x="0" y="25400"/>
            <a:chExt cx="27347531" cy="10998200"/>
          </a:xfrm>
        </p:grpSpPr>
        <p:cxnSp>
          <p:nvCxnSpPr>
            <p:cNvPr id="364" name="Google Shape;364;p23"/>
            <p:cNvCxnSpPr/>
            <p:nvPr/>
          </p:nvCxnSpPr>
          <p:spPr>
            <a:xfrm>
              <a:off x="0" y="2540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365" name="Google Shape;365;p23"/>
            <p:cNvCxnSpPr/>
            <p:nvPr/>
          </p:nvCxnSpPr>
          <p:spPr>
            <a:xfrm>
              <a:off x="0" y="222504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366" name="Google Shape;366;p23"/>
            <p:cNvCxnSpPr/>
            <p:nvPr/>
          </p:nvCxnSpPr>
          <p:spPr>
            <a:xfrm>
              <a:off x="0" y="442468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367" name="Google Shape;367;p23"/>
            <p:cNvCxnSpPr/>
            <p:nvPr/>
          </p:nvCxnSpPr>
          <p:spPr>
            <a:xfrm>
              <a:off x="0" y="662432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368" name="Google Shape;368;p23"/>
            <p:cNvCxnSpPr/>
            <p:nvPr/>
          </p:nvCxnSpPr>
          <p:spPr>
            <a:xfrm>
              <a:off x="0" y="882396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369" name="Google Shape;369;p23"/>
            <p:cNvCxnSpPr/>
            <p:nvPr/>
          </p:nvCxnSpPr>
          <p:spPr>
            <a:xfrm>
              <a:off x="0" y="11023600"/>
              <a:ext cx="27347531" cy="0"/>
            </a:xfrm>
            <a:prstGeom prst="straightConnector1">
              <a:avLst/>
            </a:prstGeom>
            <a:noFill/>
            <a:ln cap="flat" cmpd="sng" w="50800">
              <a:solidFill>
                <a:srgbClr val="FFFFFF">
                  <a:alpha val="51764"/>
                </a:srgbClr>
              </a:solidFill>
              <a:prstDash val="solid"/>
              <a:round/>
              <a:headEnd len="sm" w="sm" type="none"/>
              <a:tailEnd len="sm" w="sm" type="none"/>
            </a:ln>
          </p:spPr>
        </p:cxnSp>
      </p:grpSp>
      <p:sp>
        <p:nvSpPr>
          <p:cNvPr id="370" name="Google Shape;370;p23"/>
          <p:cNvSpPr/>
          <p:nvPr/>
        </p:nvSpPr>
        <p:spPr>
          <a:xfrm>
            <a:off x="14174894" y="-1767133"/>
            <a:ext cx="2655916" cy="4114800"/>
          </a:xfrm>
          <a:custGeom>
            <a:rect b="b" l="l" r="r" t="t"/>
            <a:pathLst>
              <a:path extrusionOk="0" h="4114800" w="2655916">
                <a:moveTo>
                  <a:pt x="0" y="0"/>
                </a:moveTo>
                <a:lnTo>
                  <a:pt x="2655916" y="0"/>
                </a:lnTo>
                <a:lnTo>
                  <a:pt x="2655916" y="4114800"/>
                </a:lnTo>
                <a:lnTo>
                  <a:pt x="0" y="4114800"/>
                </a:lnTo>
                <a:lnTo>
                  <a:pt x="0" y="0"/>
                </a:lnTo>
                <a:close/>
              </a:path>
            </a:pathLst>
          </a:custGeom>
          <a:blipFill rotWithShape="1">
            <a:blip r:embed="rId3">
              <a:alphaModFix/>
            </a:blip>
            <a:stretch>
              <a:fillRect b="0" l="0" r="0" t="0"/>
            </a:stretch>
          </a:blipFill>
          <a:ln>
            <a:noFill/>
          </a:ln>
        </p:spPr>
      </p:sp>
      <p:sp>
        <p:nvSpPr>
          <p:cNvPr id="371" name="Google Shape;371;p23"/>
          <p:cNvSpPr/>
          <p:nvPr/>
        </p:nvSpPr>
        <p:spPr>
          <a:xfrm>
            <a:off x="2140863" y="6479297"/>
            <a:ext cx="2980762" cy="3525633"/>
          </a:xfrm>
          <a:custGeom>
            <a:rect b="b" l="l" r="r" t="t"/>
            <a:pathLst>
              <a:path extrusionOk="0" h="3525633" w="2980762">
                <a:moveTo>
                  <a:pt x="0" y="0"/>
                </a:moveTo>
                <a:lnTo>
                  <a:pt x="2980763" y="0"/>
                </a:lnTo>
                <a:lnTo>
                  <a:pt x="2980763" y="3525633"/>
                </a:lnTo>
                <a:lnTo>
                  <a:pt x="0" y="3525633"/>
                </a:lnTo>
                <a:lnTo>
                  <a:pt x="0" y="0"/>
                </a:lnTo>
                <a:close/>
              </a:path>
            </a:pathLst>
          </a:custGeom>
          <a:blipFill rotWithShape="1">
            <a:blip r:embed="rId4">
              <a:alphaModFix/>
            </a:blip>
            <a:stretch>
              <a:fillRect b="0" l="0" r="0" t="0"/>
            </a:stretch>
          </a:blipFill>
          <a:ln>
            <a:noFill/>
          </a:ln>
        </p:spPr>
      </p:sp>
      <p:sp>
        <p:nvSpPr>
          <p:cNvPr id="372" name="Google Shape;372;p23"/>
          <p:cNvSpPr/>
          <p:nvPr/>
        </p:nvSpPr>
        <p:spPr>
          <a:xfrm>
            <a:off x="-831367" y="264609"/>
            <a:ext cx="4055049" cy="3398868"/>
          </a:xfrm>
          <a:custGeom>
            <a:rect b="b" l="l" r="r" t="t"/>
            <a:pathLst>
              <a:path extrusionOk="0" h="3398868" w="4055049">
                <a:moveTo>
                  <a:pt x="0" y="0"/>
                </a:moveTo>
                <a:lnTo>
                  <a:pt x="4055049" y="0"/>
                </a:lnTo>
                <a:lnTo>
                  <a:pt x="4055049" y="3398868"/>
                </a:lnTo>
                <a:lnTo>
                  <a:pt x="0" y="3398868"/>
                </a:lnTo>
                <a:lnTo>
                  <a:pt x="0" y="0"/>
                </a:lnTo>
                <a:close/>
              </a:path>
            </a:pathLst>
          </a:custGeom>
          <a:blipFill rotWithShape="1">
            <a:blip r:embed="rId5">
              <a:alphaModFix/>
            </a:blip>
            <a:stretch>
              <a:fillRect b="0" l="0" r="0" t="0"/>
            </a:stretch>
          </a:blipFill>
          <a:ln>
            <a:noFill/>
          </a:ln>
        </p:spPr>
      </p:sp>
      <p:sp>
        <p:nvSpPr>
          <p:cNvPr id="373" name="Google Shape;373;p23"/>
          <p:cNvSpPr txBox="1"/>
          <p:nvPr/>
        </p:nvSpPr>
        <p:spPr>
          <a:xfrm>
            <a:off x="1295639" y="4048284"/>
            <a:ext cx="7982059" cy="21336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13956" u="none" cap="none" strike="noStrike">
                <a:solidFill>
                  <a:srgbClr val="FFFFFF"/>
                </a:solidFill>
                <a:latin typeface="Caveat Brush"/>
                <a:ea typeface="Caveat Brush"/>
                <a:cs typeface="Caveat Brush"/>
                <a:sym typeface="Caveat Brush"/>
              </a:rPr>
              <a:t>TEST 02</a:t>
            </a:r>
            <a:endParaRPr/>
          </a:p>
        </p:txBody>
      </p:sp>
      <p:sp>
        <p:nvSpPr>
          <p:cNvPr id="374" name="Google Shape;374;p23"/>
          <p:cNvSpPr txBox="1"/>
          <p:nvPr/>
        </p:nvSpPr>
        <p:spPr>
          <a:xfrm>
            <a:off x="3645512" y="3227293"/>
            <a:ext cx="3282314" cy="70485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1" i="0" lang="en-US" sz="4504" u="none" cap="none" strike="noStrike">
                <a:solidFill>
                  <a:srgbClr val="FFFFFF"/>
                </a:solidFill>
                <a:latin typeface="Roboto"/>
                <a:ea typeface="Roboto"/>
                <a:cs typeface="Roboto"/>
                <a:sym typeface="Roboto"/>
              </a:rPr>
              <a:t>SECTION 2</a:t>
            </a:r>
            <a:endParaRPr/>
          </a:p>
        </p:txBody>
      </p:sp>
      <p:pic>
        <p:nvPicPr>
          <p:cNvPr id="375" name="Google Shape;375;p23"/>
          <p:cNvPicPr preferRelativeResize="0"/>
          <p:nvPr/>
        </p:nvPicPr>
        <p:blipFill rotWithShape="1">
          <a:blip r:embed="rId6">
            <a:alphaModFix/>
          </a:blip>
          <a:srcRect b="0" l="46601" r="2260" t="21439"/>
          <a:stretch/>
        </p:blipFill>
        <p:spPr>
          <a:xfrm>
            <a:off x="8522500" y="2205625"/>
            <a:ext cx="9351826" cy="808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379" name="Shape 379"/>
        <p:cNvGrpSpPr/>
        <p:nvPr/>
      </p:nvGrpSpPr>
      <p:grpSpPr>
        <a:xfrm>
          <a:off x="0" y="0"/>
          <a:ext cx="0" cy="0"/>
          <a:chOff x="0" y="0"/>
          <a:chExt cx="0" cy="0"/>
        </a:xfrm>
      </p:grpSpPr>
      <p:grpSp>
        <p:nvGrpSpPr>
          <p:cNvPr id="380" name="Google Shape;380;p24"/>
          <p:cNvGrpSpPr/>
          <p:nvPr/>
        </p:nvGrpSpPr>
        <p:grpSpPr>
          <a:xfrm>
            <a:off x="380599" y="235938"/>
            <a:ext cx="17526801" cy="9670462"/>
            <a:chOff x="0" y="-38100"/>
            <a:chExt cx="4616112" cy="2546953"/>
          </a:xfrm>
        </p:grpSpPr>
        <p:sp>
          <p:nvSpPr>
            <p:cNvPr id="381" name="Google Shape;381;p24"/>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382" name="Google Shape;382;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4"/>
          <p:cNvGrpSpPr/>
          <p:nvPr/>
        </p:nvGrpSpPr>
        <p:grpSpPr>
          <a:xfrm>
            <a:off x="-1111324" y="1019175"/>
            <a:ext cx="20510648" cy="8248650"/>
            <a:chOff x="0" y="25400"/>
            <a:chExt cx="27347531" cy="10998200"/>
          </a:xfrm>
        </p:grpSpPr>
        <p:cxnSp>
          <p:nvCxnSpPr>
            <p:cNvPr id="384" name="Google Shape;384;p24"/>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85" name="Google Shape;385;p24"/>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86" name="Google Shape;386;p24"/>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87" name="Google Shape;387;p24"/>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88" name="Google Shape;388;p24"/>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89" name="Google Shape;389;p24"/>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90" name="Google Shape;390;p24"/>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91" name="Google Shape;391;p24"/>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92" name="Google Shape;392;p24"/>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93" name="Google Shape;393;p24"/>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394" name="Google Shape;394;p24"/>
          <p:cNvSpPr/>
          <p:nvPr/>
        </p:nvSpPr>
        <p:spPr>
          <a:xfrm rot="-1179801">
            <a:off x="1274468" y="7110260"/>
            <a:ext cx="1591330" cy="1736535"/>
          </a:xfrm>
          <a:custGeom>
            <a:rect b="b" l="l" r="r" t="t"/>
            <a:pathLst>
              <a:path extrusionOk="0" h="1736535" w="1591330">
                <a:moveTo>
                  <a:pt x="0" y="0"/>
                </a:moveTo>
                <a:lnTo>
                  <a:pt x="1591330" y="0"/>
                </a:lnTo>
                <a:lnTo>
                  <a:pt x="1591330" y="1736536"/>
                </a:lnTo>
                <a:lnTo>
                  <a:pt x="0" y="1736536"/>
                </a:lnTo>
                <a:lnTo>
                  <a:pt x="0" y="0"/>
                </a:lnTo>
                <a:close/>
              </a:path>
            </a:pathLst>
          </a:custGeom>
          <a:blipFill rotWithShape="1">
            <a:blip r:embed="rId3">
              <a:alphaModFix/>
            </a:blip>
            <a:stretch>
              <a:fillRect b="0" l="0" r="0" t="0"/>
            </a:stretch>
          </a:blipFill>
          <a:ln>
            <a:noFill/>
          </a:ln>
        </p:spPr>
      </p:sp>
      <p:sp>
        <p:nvSpPr>
          <p:cNvPr id="395" name="Google Shape;395;p24"/>
          <p:cNvSpPr/>
          <p:nvPr/>
        </p:nvSpPr>
        <p:spPr>
          <a:xfrm rot="502835">
            <a:off x="14716809" y="6908903"/>
            <a:ext cx="1991281" cy="2020673"/>
          </a:xfrm>
          <a:custGeom>
            <a:rect b="b" l="l" r="r" t="t"/>
            <a:pathLst>
              <a:path extrusionOk="0" h="2020673" w="1991281">
                <a:moveTo>
                  <a:pt x="0" y="0"/>
                </a:moveTo>
                <a:lnTo>
                  <a:pt x="1991281" y="0"/>
                </a:lnTo>
                <a:lnTo>
                  <a:pt x="1991281" y="2020672"/>
                </a:lnTo>
                <a:lnTo>
                  <a:pt x="0" y="2020672"/>
                </a:lnTo>
                <a:lnTo>
                  <a:pt x="0" y="0"/>
                </a:lnTo>
                <a:close/>
              </a:path>
            </a:pathLst>
          </a:custGeom>
          <a:blipFill rotWithShape="1">
            <a:blip r:embed="rId4">
              <a:alphaModFix/>
            </a:blip>
            <a:stretch>
              <a:fillRect b="0" l="0" r="0" t="0"/>
            </a:stretch>
          </a:blipFill>
          <a:ln>
            <a:noFill/>
          </a:ln>
        </p:spPr>
      </p:sp>
      <p:sp>
        <p:nvSpPr>
          <p:cNvPr id="396" name="Google Shape;396;p24"/>
          <p:cNvSpPr/>
          <p:nvPr/>
        </p:nvSpPr>
        <p:spPr>
          <a:xfrm rot="408868">
            <a:off x="15437431" y="1198629"/>
            <a:ext cx="1508401" cy="1500174"/>
          </a:xfrm>
          <a:custGeom>
            <a:rect b="b" l="l" r="r" t="t"/>
            <a:pathLst>
              <a:path extrusionOk="0" h="1500174" w="1508401">
                <a:moveTo>
                  <a:pt x="0" y="0"/>
                </a:moveTo>
                <a:lnTo>
                  <a:pt x="1508401" y="0"/>
                </a:lnTo>
                <a:lnTo>
                  <a:pt x="1508401" y="1500174"/>
                </a:lnTo>
                <a:lnTo>
                  <a:pt x="0" y="1500174"/>
                </a:lnTo>
                <a:lnTo>
                  <a:pt x="0" y="0"/>
                </a:lnTo>
                <a:close/>
              </a:path>
            </a:pathLst>
          </a:custGeom>
          <a:blipFill rotWithShape="1">
            <a:blip r:embed="rId5">
              <a:alphaModFix/>
            </a:blip>
            <a:stretch>
              <a:fillRect b="0" l="0" r="0" t="0"/>
            </a:stretch>
          </a:blipFill>
          <a:ln>
            <a:noFill/>
          </a:ln>
        </p:spPr>
      </p:sp>
      <p:sp>
        <p:nvSpPr>
          <p:cNvPr id="397" name="Google Shape;397;p24"/>
          <p:cNvSpPr/>
          <p:nvPr/>
        </p:nvSpPr>
        <p:spPr>
          <a:xfrm rot="1632009">
            <a:off x="1568219" y="980722"/>
            <a:ext cx="1939766" cy="2829897"/>
          </a:xfrm>
          <a:custGeom>
            <a:rect b="b" l="l" r="r" t="t"/>
            <a:pathLst>
              <a:path extrusionOk="0" h="2829897" w="1939766">
                <a:moveTo>
                  <a:pt x="0" y="0"/>
                </a:moveTo>
                <a:lnTo>
                  <a:pt x="1939766" y="0"/>
                </a:lnTo>
                <a:lnTo>
                  <a:pt x="1939766" y="2829897"/>
                </a:lnTo>
                <a:lnTo>
                  <a:pt x="0" y="2829897"/>
                </a:lnTo>
                <a:lnTo>
                  <a:pt x="0" y="0"/>
                </a:lnTo>
                <a:close/>
              </a:path>
            </a:pathLst>
          </a:custGeom>
          <a:blipFill rotWithShape="1">
            <a:blip r:embed="rId6">
              <a:alphaModFix/>
            </a:blip>
            <a:stretch>
              <a:fillRect b="0" l="0" r="0" t="0"/>
            </a:stretch>
          </a:blipFill>
          <a:ln>
            <a:noFill/>
          </a:ln>
        </p:spPr>
      </p:sp>
      <p:sp>
        <p:nvSpPr>
          <p:cNvPr id="398" name="Google Shape;398;p24"/>
          <p:cNvSpPr txBox="1"/>
          <p:nvPr/>
        </p:nvSpPr>
        <p:spPr>
          <a:xfrm>
            <a:off x="4983067" y="5740123"/>
            <a:ext cx="3608400" cy="1610700"/>
          </a:xfrm>
          <a:prstGeom prst="rect">
            <a:avLst/>
          </a:prstGeom>
          <a:noFill/>
          <a:ln>
            <a:noFill/>
          </a:ln>
        </p:spPr>
        <p:txBody>
          <a:bodyPr anchorCtr="0" anchor="t" bIns="0" lIns="0" spcFirstLastPara="1" rIns="0" wrap="square" tIns="0">
            <a:spAutoFit/>
          </a:bodyPr>
          <a:lstStyle/>
          <a:p>
            <a:pPr indent="0" lvl="0" marL="0" marR="0" rtl="0" algn="l">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9x = 7 + 2</a:t>
            </a:r>
            <a:endParaRPr/>
          </a:p>
          <a:p>
            <a:pPr indent="0" lvl="0" marL="0" marR="0" rtl="0" algn="l">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x = 9⁄9</a:t>
            </a:r>
            <a:endParaRPr/>
          </a:p>
        </p:txBody>
      </p:sp>
      <p:sp>
        <p:nvSpPr>
          <p:cNvPr id="399" name="Google Shape;399;p24"/>
          <p:cNvSpPr txBox="1"/>
          <p:nvPr/>
        </p:nvSpPr>
        <p:spPr>
          <a:xfrm>
            <a:off x="3707814" y="2699696"/>
            <a:ext cx="10872300" cy="21333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If 9x - 2 = 7, then which of</a:t>
            </a:r>
            <a:endParaRPr/>
          </a:p>
          <a:p>
            <a:pPr indent="0" lvl="0" marL="0" marR="0" rtl="0" algn="ctr">
              <a:lnSpc>
                <a:spcPct val="9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the following is not correct?</a:t>
            </a:r>
            <a:endParaRPr/>
          </a:p>
        </p:txBody>
      </p:sp>
      <p:sp>
        <p:nvSpPr>
          <p:cNvPr id="400" name="Google Shape;400;p24"/>
          <p:cNvSpPr txBox="1"/>
          <p:nvPr/>
        </p:nvSpPr>
        <p:spPr>
          <a:xfrm>
            <a:off x="11096899" y="5740135"/>
            <a:ext cx="2860200" cy="1610700"/>
          </a:xfrm>
          <a:prstGeom prst="rect">
            <a:avLst/>
          </a:prstGeom>
          <a:noFill/>
          <a:ln>
            <a:noFill/>
          </a:ln>
        </p:spPr>
        <p:txBody>
          <a:bodyPr anchorCtr="0" anchor="t" bIns="0" lIns="0" spcFirstLastPara="1" rIns="0" wrap="square" tIns="0">
            <a:spAutoFit/>
          </a:bodyPr>
          <a:lstStyle/>
          <a:p>
            <a:pPr indent="0" lvl="0" marL="0" marR="0" rtl="0" algn="l">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9x = 9</a:t>
            </a:r>
            <a:endParaRPr/>
          </a:p>
          <a:p>
            <a:pPr indent="0" lvl="0" marL="0" marR="0" rtl="0" algn="l">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x = 2</a:t>
            </a:r>
            <a:endParaRPr/>
          </a:p>
        </p:txBody>
      </p:sp>
      <p:sp>
        <p:nvSpPr>
          <p:cNvPr id="401" name="Google Shape;401;p24"/>
          <p:cNvSpPr txBox="1"/>
          <p:nvPr/>
        </p:nvSpPr>
        <p:spPr>
          <a:xfrm>
            <a:off x="7191099" y="1162050"/>
            <a:ext cx="3905801" cy="77076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5700" u="none" cap="none" strike="noStrike">
                <a:solidFill>
                  <a:srgbClr val="3090D9"/>
                </a:solidFill>
                <a:latin typeface="Caveat Brush"/>
                <a:ea typeface="Caveat Brush"/>
                <a:cs typeface="Caveat Brush"/>
                <a:sym typeface="Caveat Brush"/>
              </a:rPr>
              <a:t>Question 1</a:t>
            </a:r>
            <a:endParaRPr/>
          </a:p>
        </p:txBody>
      </p:sp>
      <p:sp>
        <p:nvSpPr>
          <p:cNvPr id="402" name="Google Shape;402;p24"/>
          <p:cNvSpPr txBox="1"/>
          <p:nvPr/>
        </p:nvSpPr>
        <p:spPr>
          <a:xfrm>
            <a:off x="4242468" y="5572611"/>
            <a:ext cx="540012" cy="1797050"/>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A.</a:t>
            </a:r>
            <a:endParaRPr/>
          </a:p>
          <a:p>
            <a:pPr indent="0" lvl="0" marL="0" marR="0" rtl="0" algn="ctr">
              <a:lnSpc>
                <a:spcPct val="130005"/>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C.</a:t>
            </a:r>
            <a:endParaRPr/>
          </a:p>
        </p:txBody>
      </p:sp>
      <p:sp>
        <p:nvSpPr>
          <p:cNvPr id="403" name="Google Shape;403;p24"/>
          <p:cNvSpPr txBox="1"/>
          <p:nvPr/>
        </p:nvSpPr>
        <p:spPr>
          <a:xfrm>
            <a:off x="10458339" y="5572611"/>
            <a:ext cx="540012" cy="1797050"/>
          </a:xfrm>
          <a:prstGeom prst="rect">
            <a:avLst/>
          </a:prstGeom>
          <a:noFill/>
          <a:ln>
            <a:noFill/>
          </a:ln>
        </p:spPr>
        <p:txBody>
          <a:bodyPr anchorCtr="0" anchor="t" bIns="0" lIns="0" spcFirstLastPara="1" rIns="0" wrap="square" tIns="0">
            <a:spAutoFit/>
          </a:bodyPr>
          <a:lstStyle/>
          <a:p>
            <a:pPr indent="0" lvl="0" marL="0" marR="0" rtl="0" algn="ctr">
              <a:lnSpc>
                <a:spcPct val="130005"/>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B.</a:t>
            </a:r>
            <a:endParaRPr/>
          </a:p>
          <a:p>
            <a:pPr indent="0" lvl="0" marL="0" marR="0" rtl="0" algn="ctr">
              <a:lnSpc>
                <a:spcPct val="130005"/>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407" name="Shape 407"/>
        <p:cNvGrpSpPr/>
        <p:nvPr/>
      </p:nvGrpSpPr>
      <p:grpSpPr>
        <a:xfrm>
          <a:off x="0" y="0"/>
          <a:ext cx="0" cy="0"/>
          <a:chOff x="0" y="0"/>
          <a:chExt cx="0" cy="0"/>
        </a:xfrm>
      </p:grpSpPr>
      <p:grpSp>
        <p:nvGrpSpPr>
          <p:cNvPr id="408" name="Google Shape;408;p25"/>
          <p:cNvGrpSpPr/>
          <p:nvPr/>
        </p:nvGrpSpPr>
        <p:grpSpPr>
          <a:xfrm>
            <a:off x="380599" y="235938"/>
            <a:ext cx="17526801" cy="9670462"/>
            <a:chOff x="0" y="-38100"/>
            <a:chExt cx="4616112" cy="2546953"/>
          </a:xfrm>
        </p:grpSpPr>
        <p:sp>
          <p:nvSpPr>
            <p:cNvPr id="409" name="Google Shape;409;p25"/>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410" name="Google Shape;41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25"/>
          <p:cNvGrpSpPr/>
          <p:nvPr/>
        </p:nvGrpSpPr>
        <p:grpSpPr>
          <a:xfrm>
            <a:off x="-1111324" y="1019175"/>
            <a:ext cx="20510648" cy="8248650"/>
            <a:chOff x="0" y="25400"/>
            <a:chExt cx="27347531" cy="10998200"/>
          </a:xfrm>
        </p:grpSpPr>
        <p:cxnSp>
          <p:nvCxnSpPr>
            <p:cNvPr id="412" name="Google Shape;412;p25"/>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13" name="Google Shape;413;p25"/>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14" name="Google Shape;414;p25"/>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15" name="Google Shape;415;p25"/>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16" name="Google Shape;416;p25"/>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17" name="Google Shape;417;p25"/>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18" name="Google Shape;418;p25"/>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19" name="Google Shape;419;p25"/>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20" name="Google Shape;420;p25"/>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21" name="Google Shape;421;p25"/>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422" name="Google Shape;422;p25"/>
          <p:cNvSpPr txBox="1"/>
          <p:nvPr/>
        </p:nvSpPr>
        <p:spPr>
          <a:xfrm>
            <a:off x="3737094" y="2697981"/>
            <a:ext cx="10813800" cy="21333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The correct</a:t>
            </a:r>
            <a:endParaRPr/>
          </a:p>
          <a:p>
            <a:pPr indent="0" lvl="0" marL="0" marR="0" rtl="0" algn="ctr">
              <a:lnSpc>
                <a:spcPct val="9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answer is </a:t>
            </a:r>
            <a:r>
              <a:rPr b="0" i="0" lang="en-US" sz="7700" u="none" cap="none" strike="noStrike">
                <a:solidFill>
                  <a:srgbClr val="000000"/>
                </a:solidFill>
                <a:latin typeface="Caveat Brush"/>
                <a:ea typeface="Caveat Brush"/>
                <a:cs typeface="Caveat Brush"/>
                <a:sym typeface="Caveat Brush"/>
              </a:rPr>
              <a:t>D. x = 2</a:t>
            </a:r>
            <a:endParaRPr/>
          </a:p>
        </p:txBody>
      </p:sp>
      <p:sp>
        <p:nvSpPr>
          <p:cNvPr id="423" name="Google Shape;423;p25"/>
          <p:cNvSpPr/>
          <p:nvPr/>
        </p:nvSpPr>
        <p:spPr>
          <a:xfrm>
            <a:off x="11469980" y="3290890"/>
            <a:ext cx="7929344" cy="9460172"/>
          </a:xfrm>
          <a:custGeom>
            <a:rect b="b" l="l" r="r" t="t"/>
            <a:pathLst>
              <a:path extrusionOk="0" h="9460172" w="7929344">
                <a:moveTo>
                  <a:pt x="0" y="0"/>
                </a:moveTo>
                <a:lnTo>
                  <a:pt x="7929344" y="0"/>
                </a:lnTo>
                <a:lnTo>
                  <a:pt x="7929344" y="9460172"/>
                </a:lnTo>
                <a:lnTo>
                  <a:pt x="0" y="9460172"/>
                </a:lnTo>
                <a:lnTo>
                  <a:pt x="0" y="0"/>
                </a:lnTo>
                <a:close/>
              </a:path>
            </a:pathLst>
          </a:custGeom>
          <a:blipFill rotWithShape="1">
            <a:blip r:embed="rId3">
              <a:alphaModFix/>
            </a:blip>
            <a:stretch>
              <a:fillRect b="0" l="0" r="0" t="0"/>
            </a:stretch>
          </a:blipFill>
          <a:ln>
            <a:noFill/>
          </a:ln>
        </p:spPr>
      </p:sp>
      <p:sp>
        <p:nvSpPr>
          <p:cNvPr id="424" name="Google Shape;424;p25"/>
          <p:cNvSpPr/>
          <p:nvPr/>
        </p:nvSpPr>
        <p:spPr>
          <a:xfrm rot="736141">
            <a:off x="1824413" y="1759112"/>
            <a:ext cx="1741680" cy="1850741"/>
          </a:xfrm>
          <a:custGeom>
            <a:rect b="b" l="l" r="r" t="t"/>
            <a:pathLst>
              <a:path extrusionOk="0" h="1850741" w="1741680">
                <a:moveTo>
                  <a:pt x="0" y="0"/>
                </a:moveTo>
                <a:lnTo>
                  <a:pt x="1741680" y="0"/>
                </a:lnTo>
                <a:lnTo>
                  <a:pt x="1741680" y="1850742"/>
                </a:lnTo>
                <a:lnTo>
                  <a:pt x="0" y="1850742"/>
                </a:lnTo>
                <a:lnTo>
                  <a:pt x="0" y="0"/>
                </a:lnTo>
                <a:close/>
              </a:path>
            </a:pathLst>
          </a:custGeom>
          <a:blipFill rotWithShape="1">
            <a:blip r:embed="rId4">
              <a:alphaModFix/>
            </a:blip>
            <a:stretch>
              <a:fillRect b="0" l="0" r="0" t="0"/>
            </a:stretch>
          </a:blipFill>
          <a:ln>
            <a:noFill/>
          </a:ln>
        </p:spPr>
      </p:sp>
      <p:sp>
        <p:nvSpPr>
          <p:cNvPr id="425" name="Google Shape;425;p25"/>
          <p:cNvSpPr/>
          <p:nvPr/>
        </p:nvSpPr>
        <p:spPr>
          <a:xfrm rot="-837079">
            <a:off x="3166906" y="6166931"/>
            <a:ext cx="1771665" cy="1882604"/>
          </a:xfrm>
          <a:custGeom>
            <a:rect b="b" l="l" r="r" t="t"/>
            <a:pathLst>
              <a:path extrusionOk="0" h="1882604" w="1771665">
                <a:moveTo>
                  <a:pt x="0" y="0"/>
                </a:moveTo>
                <a:lnTo>
                  <a:pt x="1771665" y="0"/>
                </a:lnTo>
                <a:lnTo>
                  <a:pt x="1771665" y="1882604"/>
                </a:lnTo>
                <a:lnTo>
                  <a:pt x="0" y="1882604"/>
                </a:lnTo>
                <a:lnTo>
                  <a:pt x="0" y="0"/>
                </a:lnTo>
                <a:close/>
              </a:path>
            </a:pathLst>
          </a:custGeom>
          <a:blipFill rotWithShape="1">
            <a:blip r:embed="rId5">
              <a:alphaModFix/>
            </a:blip>
            <a:stretch>
              <a:fillRect b="0" l="0" r="0" t="0"/>
            </a:stretch>
          </a:blipFill>
          <a:ln>
            <a:noFill/>
          </a:ln>
        </p:spPr>
      </p:sp>
      <p:sp>
        <p:nvSpPr>
          <p:cNvPr id="426" name="Google Shape;426;p25"/>
          <p:cNvSpPr txBox="1"/>
          <p:nvPr/>
        </p:nvSpPr>
        <p:spPr>
          <a:xfrm>
            <a:off x="6442137" y="4951456"/>
            <a:ext cx="5403600" cy="1346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500" u="none" cap="none" strike="noStrike">
                <a:solidFill>
                  <a:srgbClr val="000000"/>
                </a:solidFill>
                <a:latin typeface="Roboto"/>
                <a:ea typeface="Roboto"/>
                <a:cs typeface="Roboto"/>
                <a:sym typeface="Roboto"/>
              </a:rPr>
              <a:t>To be correct, the last</a:t>
            </a:r>
            <a:endParaRPr/>
          </a:p>
          <a:p>
            <a:pPr indent="0" lvl="0" marL="0" marR="0" rtl="0" algn="ctr">
              <a:lnSpc>
                <a:spcPct val="150000"/>
              </a:lnSpc>
              <a:spcBef>
                <a:spcPts val="0"/>
              </a:spcBef>
              <a:spcAft>
                <a:spcPts val="0"/>
              </a:spcAft>
              <a:buNone/>
            </a:pPr>
            <a:r>
              <a:rPr b="0" i="0" lang="en-US" sz="3500" u="none" cap="none" strike="noStrike">
                <a:solidFill>
                  <a:srgbClr val="000000"/>
                </a:solidFill>
                <a:latin typeface="Roboto"/>
                <a:ea typeface="Roboto"/>
                <a:cs typeface="Roboto"/>
                <a:sym typeface="Roboto"/>
              </a:rPr>
              <a:t>item would need to be x = 1</a:t>
            </a:r>
            <a:endParaRPr/>
          </a:p>
        </p:txBody>
      </p:sp>
      <p:sp>
        <p:nvSpPr>
          <p:cNvPr id="427" name="Google Shape;427;p25"/>
          <p:cNvSpPr txBox="1"/>
          <p:nvPr/>
        </p:nvSpPr>
        <p:spPr>
          <a:xfrm>
            <a:off x="7191099" y="1162050"/>
            <a:ext cx="3905801" cy="77076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5700" u="none" cap="none" strike="noStrike">
                <a:solidFill>
                  <a:srgbClr val="3090D9"/>
                </a:solidFill>
                <a:latin typeface="Caveat Brush"/>
                <a:ea typeface="Caveat Brush"/>
                <a:cs typeface="Caveat Brush"/>
                <a:sym typeface="Caveat Brush"/>
              </a:rPr>
              <a:t>Answer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431" name="Shape 431"/>
        <p:cNvGrpSpPr/>
        <p:nvPr/>
      </p:nvGrpSpPr>
      <p:grpSpPr>
        <a:xfrm>
          <a:off x="0" y="0"/>
          <a:ext cx="0" cy="0"/>
          <a:chOff x="0" y="0"/>
          <a:chExt cx="0" cy="0"/>
        </a:xfrm>
      </p:grpSpPr>
      <p:grpSp>
        <p:nvGrpSpPr>
          <p:cNvPr id="432" name="Google Shape;432;p26"/>
          <p:cNvGrpSpPr/>
          <p:nvPr/>
        </p:nvGrpSpPr>
        <p:grpSpPr>
          <a:xfrm>
            <a:off x="380599" y="235938"/>
            <a:ext cx="17526801" cy="9670462"/>
            <a:chOff x="0" y="-38100"/>
            <a:chExt cx="4616112" cy="2546953"/>
          </a:xfrm>
        </p:grpSpPr>
        <p:sp>
          <p:nvSpPr>
            <p:cNvPr id="433" name="Google Shape;433;p26"/>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434" name="Google Shape;434;p2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6"/>
          <p:cNvGrpSpPr/>
          <p:nvPr/>
        </p:nvGrpSpPr>
        <p:grpSpPr>
          <a:xfrm>
            <a:off x="-1111324" y="1019175"/>
            <a:ext cx="20510648" cy="8248650"/>
            <a:chOff x="0" y="25400"/>
            <a:chExt cx="27347531" cy="10998200"/>
          </a:xfrm>
        </p:grpSpPr>
        <p:cxnSp>
          <p:nvCxnSpPr>
            <p:cNvPr id="436" name="Google Shape;436;p26"/>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37" name="Google Shape;437;p26"/>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38" name="Google Shape;438;p26"/>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39" name="Google Shape;439;p26"/>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40" name="Google Shape;440;p26"/>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41" name="Google Shape;441;p26"/>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42" name="Google Shape;442;p26"/>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43" name="Google Shape;443;p26"/>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44" name="Google Shape;444;p26"/>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45" name="Google Shape;445;p26"/>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446" name="Google Shape;446;p26"/>
          <p:cNvSpPr/>
          <p:nvPr/>
        </p:nvSpPr>
        <p:spPr>
          <a:xfrm rot="516355">
            <a:off x="1367116" y="1106400"/>
            <a:ext cx="2284064" cy="1652832"/>
          </a:xfrm>
          <a:custGeom>
            <a:rect b="b" l="l" r="r" t="t"/>
            <a:pathLst>
              <a:path extrusionOk="0" h="1652832" w="2284064">
                <a:moveTo>
                  <a:pt x="0" y="0"/>
                </a:moveTo>
                <a:lnTo>
                  <a:pt x="2284064" y="0"/>
                </a:lnTo>
                <a:lnTo>
                  <a:pt x="2284064" y="1652831"/>
                </a:lnTo>
                <a:lnTo>
                  <a:pt x="0" y="1652831"/>
                </a:lnTo>
                <a:lnTo>
                  <a:pt x="0" y="0"/>
                </a:lnTo>
                <a:close/>
              </a:path>
            </a:pathLst>
          </a:custGeom>
          <a:blipFill rotWithShape="1">
            <a:blip r:embed="rId3">
              <a:alphaModFix/>
            </a:blip>
            <a:stretch>
              <a:fillRect b="0" l="0" r="0" t="0"/>
            </a:stretch>
          </a:blipFill>
          <a:ln>
            <a:noFill/>
          </a:ln>
        </p:spPr>
      </p:sp>
      <p:sp>
        <p:nvSpPr>
          <p:cNvPr id="447" name="Google Shape;447;p26"/>
          <p:cNvSpPr/>
          <p:nvPr/>
        </p:nvSpPr>
        <p:spPr>
          <a:xfrm rot="8100000">
            <a:off x="14662951" y="7426639"/>
            <a:ext cx="4141626" cy="2198398"/>
          </a:xfrm>
          <a:custGeom>
            <a:rect b="b" l="l" r="r" t="t"/>
            <a:pathLst>
              <a:path extrusionOk="0" h="2198398" w="4141626">
                <a:moveTo>
                  <a:pt x="0" y="0"/>
                </a:moveTo>
                <a:lnTo>
                  <a:pt x="4141626" y="0"/>
                </a:lnTo>
                <a:lnTo>
                  <a:pt x="4141626" y="2198398"/>
                </a:lnTo>
                <a:lnTo>
                  <a:pt x="0" y="2198398"/>
                </a:lnTo>
                <a:lnTo>
                  <a:pt x="0" y="0"/>
                </a:lnTo>
                <a:close/>
              </a:path>
            </a:pathLst>
          </a:custGeom>
          <a:blipFill rotWithShape="1">
            <a:blip r:embed="rId4">
              <a:alphaModFix/>
            </a:blip>
            <a:stretch>
              <a:fillRect b="0" l="0" r="0" t="0"/>
            </a:stretch>
          </a:blipFill>
          <a:ln>
            <a:noFill/>
          </a:ln>
        </p:spPr>
      </p:sp>
      <p:sp>
        <p:nvSpPr>
          <p:cNvPr id="448" name="Google Shape;448;p26"/>
          <p:cNvSpPr txBox="1"/>
          <p:nvPr/>
        </p:nvSpPr>
        <p:spPr>
          <a:xfrm>
            <a:off x="1028700" y="2749893"/>
            <a:ext cx="16230600" cy="21333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If x + 4 = b,</a:t>
            </a:r>
            <a:endParaRPr/>
          </a:p>
          <a:p>
            <a:pPr indent="0" lvl="0" marL="0" marR="0" rtl="0" algn="ctr">
              <a:lnSpc>
                <a:spcPct val="9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what is the value of x?</a:t>
            </a:r>
            <a:endParaRPr/>
          </a:p>
        </p:txBody>
      </p:sp>
      <p:sp>
        <p:nvSpPr>
          <p:cNvPr id="449" name="Google Shape;449;p26"/>
          <p:cNvSpPr txBox="1"/>
          <p:nvPr/>
        </p:nvSpPr>
        <p:spPr>
          <a:xfrm>
            <a:off x="2404991" y="6709775"/>
            <a:ext cx="24495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4b</a:t>
            </a:r>
            <a:endParaRPr/>
          </a:p>
        </p:txBody>
      </p:sp>
      <p:sp>
        <p:nvSpPr>
          <p:cNvPr id="450" name="Google Shape;450;p26"/>
          <p:cNvSpPr txBox="1"/>
          <p:nvPr/>
        </p:nvSpPr>
        <p:spPr>
          <a:xfrm>
            <a:off x="6081156" y="6709775"/>
            <a:ext cx="24495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-4b</a:t>
            </a:r>
            <a:endParaRPr/>
          </a:p>
        </p:txBody>
      </p:sp>
      <p:sp>
        <p:nvSpPr>
          <p:cNvPr id="451" name="Google Shape;451;p26"/>
          <p:cNvSpPr txBox="1"/>
          <p:nvPr/>
        </p:nvSpPr>
        <p:spPr>
          <a:xfrm>
            <a:off x="9757321" y="6709775"/>
            <a:ext cx="24495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b+4</a:t>
            </a:r>
            <a:endParaRPr/>
          </a:p>
        </p:txBody>
      </p:sp>
      <p:sp>
        <p:nvSpPr>
          <p:cNvPr id="452" name="Google Shape;452;p26"/>
          <p:cNvSpPr txBox="1"/>
          <p:nvPr/>
        </p:nvSpPr>
        <p:spPr>
          <a:xfrm>
            <a:off x="13433486" y="6709775"/>
            <a:ext cx="2449500" cy="538800"/>
          </a:xfrm>
          <a:prstGeom prst="rect">
            <a:avLst/>
          </a:prstGeom>
          <a:noFill/>
          <a:ln>
            <a:noFill/>
          </a:ln>
        </p:spPr>
        <p:txBody>
          <a:bodyPr anchorCtr="0" anchor="t" bIns="0" lIns="0" spcFirstLastPara="1" rIns="0" wrap="square" tIns="0">
            <a:spAutoFit/>
          </a:bodyPr>
          <a:lstStyle/>
          <a:p>
            <a:pPr indent="0" lvl="0" marL="0" marR="0" rtl="0" algn="ctr">
              <a:lnSpc>
                <a:spcPct val="199000"/>
              </a:lnSpc>
              <a:spcBef>
                <a:spcPts val="0"/>
              </a:spcBef>
              <a:spcAft>
                <a:spcPts val="0"/>
              </a:spcAft>
              <a:buNone/>
            </a:pPr>
            <a:r>
              <a:rPr b="0" i="0" lang="en-US" sz="3500" u="none" cap="none" strike="noStrike">
                <a:solidFill>
                  <a:srgbClr val="000000"/>
                </a:solidFill>
                <a:latin typeface="Roboto"/>
                <a:ea typeface="Roboto"/>
                <a:cs typeface="Roboto"/>
                <a:sym typeface="Roboto"/>
              </a:rPr>
              <a:t>b-4</a:t>
            </a:r>
            <a:endParaRPr/>
          </a:p>
        </p:txBody>
      </p:sp>
      <p:sp>
        <p:nvSpPr>
          <p:cNvPr id="453" name="Google Shape;453;p26"/>
          <p:cNvSpPr txBox="1"/>
          <p:nvPr/>
        </p:nvSpPr>
        <p:spPr>
          <a:xfrm>
            <a:off x="3359747" y="5646883"/>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A</a:t>
            </a:r>
            <a:endParaRPr/>
          </a:p>
        </p:txBody>
      </p:sp>
      <p:sp>
        <p:nvSpPr>
          <p:cNvPr id="454" name="Google Shape;454;p26"/>
          <p:cNvSpPr txBox="1"/>
          <p:nvPr/>
        </p:nvSpPr>
        <p:spPr>
          <a:xfrm>
            <a:off x="7035911" y="5646883"/>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B.</a:t>
            </a:r>
            <a:endParaRPr/>
          </a:p>
        </p:txBody>
      </p:sp>
      <p:sp>
        <p:nvSpPr>
          <p:cNvPr id="455" name="Google Shape;455;p26"/>
          <p:cNvSpPr txBox="1"/>
          <p:nvPr/>
        </p:nvSpPr>
        <p:spPr>
          <a:xfrm>
            <a:off x="10713665" y="5646883"/>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C.</a:t>
            </a:r>
            <a:endParaRPr/>
          </a:p>
        </p:txBody>
      </p:sp>
      <p:sp>
        <p:nvSpPr>
          <p:cNvPr id="456" name="Google Shape;456;p26"/>
          <p:cNvSpPr txBox="1"/>
          <p:nvPr/>
        </p:nvSpPr>
        <p:spPr>
          <a:xfrm>
            <a:off x="14388241" y="5646883"/>
            <a:ext cx="540012" cy="828675"/>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5499" u="none" cap="none" strike="noStrike">
                <a:solidFill>
                  <a:srgbClr val="000000"/>
                </a:solidFill>
                <a:latin typeface="Caveat Brush"/>
                <a:ea typeface="Caveat Brush"/>
                <a:cs typeface="Caveat Brush"/>
                <a:sym typeface="Caveat Brush"/>
              </a:rPr>
              <a:t>D.</a:t>
            </a:r>
            <a:endParaRPr/>
          </a:p>
        </p:txBody>
      </p:sp>
      <p:sp>
        <p:nvSpPr>
          <p:cNvPr id="457" name="Google Shape;457;p26"/>
          <p:cNvSpPr txBox="1"/>
          <p:nvPr/>
        </p:nvSpPr>
        <p:spPr>
          <a:xfrm>
            <a:off x="4854514" y="1162050"/>
            <a:ext cx="8578971" cy="77076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5700" u="none" cap="none" strike="noStrike">
                <a:solidFill>
                  <a:srgbClr val="3090D9"/>
                </a:solidFill>
                <a:latin typeface="Caveat Brush"/>
                <a:ea typeface="Caveat Brush"/>
                <a:cs typeface="Caveat Brush"/>
                <a:sym typeface="Caveat Brush"/>
              </a:rPr>
              <a:t>Multiple Choices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461" name="Shape 461"/>
        <p:cNvGrpSpPr/>
        <p:nvPr/>
      </p:nvGrpSpPr>
      <p:grpSpPr>
        <a:xfrm>
          <a:off x="0" y="0"/>
          <a:ext cx="0" cy="0"/>
          <a:chOff x="0" y="0"/>
          <a:chExt cx="0" cy="0"/>
        </a:xfrm>
      </p:grpSpPr>
      <p:grpSp>
        <p:nvGrpSpPr>
          <p:cNvPr id="462" name="Google Shape;462;p27"/>
          <p:cNvGrpSpPr/>
          <p:nvPr/>
        </p:nvGrpSpPr>
        <p:grpSpPr>
          <a:xfrm>
            <a:off x="380599" y="235938"/>
            <a:ext cx="17526801" cy="9670462"/>
            <a:chOff x="0" y="-38100"/>
            <a:chExt cx="4616112" cy="2546953"/>
          </a:xfrm>
        </p:grpSpPr>
        <p:sp>
          <p:nvSpPr>
            <p:cNvPr id="463" name="Google Shape;463;p27"/>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464" name="Google Shape;464;p27"/>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27"/>
          <p:cNvGrpSpPr/>
          <p:nvPr/>
        </p:nvGrpSpPr>
        <p:grpSpPr>
          <a:xfrm>
            <a:off x="-1111324" y="1019175"/>
            <a:ext cx="20510648" cy="8248650"/>
            <a:chOff x="0" y="25400"/>
            <a:chExt cx="27347531" cy="10998200"/>
          </a:xfrm>
        </p:grpSpPr>
        <p:cxnSp>
          <p:nvCxnSpPr>
            <p:cNvPr id="466" name="Google Shape;466;p27"/>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67" name="Google Shape;467;p27"/>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68" name="Google Shape;468;p27"/>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69" name="Google Shape;469;p27"/>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70" name="Google Shape;470;p27"/>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71" name="Google Shape;471;p27"/>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72" name="Google Shape;472;p27"/>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73" name="Google Shape;473;p27"/>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74" name="Google Shape;474;p27"/>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75" name="Google Shape;475;p27"/>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476" name="Google Shape;476;p27"/>
          <p:cNvSpPr/>
          <p:nvPr/>
        </p:nvSpPr>
        <p:spPr>
          <a:xfrm rot="130302">
            <a:off x="978737" y="1161309"/>
            <a:ext cx="2230586" cy="2226531"/>
          </a:xfrm>
          <a:custGeom>
            <a:rect b="b" l="l" r="r" t="t"/>
            <a:pathLst>
              <a:path extrusionOk="0" h="2226531" w="2230586">
                <a:moveTo>
                  <a:pt x="0" y="0"/>
                </a:moveTo>
                <a:lnTo>
                  <a:pt x="2230586" y="0"/>
                </a:lnTo>
                <a:lnTo>
                  <a:pt x="2230586" y="2226531"/>
                </a:lnTo>
                <a:lnTo>
                  <a:pt x="0" y="2226531"/>
                </a:lnTo>
                <a:lnTo>
                  <a:pt x="0" y="0"/>
                </a:lnTo>
                <a:close/>
              </a:path>
            </a:pathLst>
          </a:custGeom>
          <a:blipFill rotWithShape="1">
            <a:blip r:embed="rId3">
              <a:alphaModFix/>
            </a:blip>
            <a:stretch>
              <a:fillRect b="0" l="0" r="0" t="0"/>
            </a:stretch>
          </a:blipFill>
          <a:ln>
            <a:noFill/>
          </a:ln>
        </p:spPr>
      </p:sp>
      <p:sp>
        <p:nvSpPr>
          <p:cNvPr id="477" name="Google Shape;477;p27"/>
          <p:cNvSpPr/>
          <p:nvPr/>
        </p:nvSpPr>
        <p:spPr>
          <a:xfrm flipH="1">
            <a:off x="606191" y="2274575"/>
            <a:ext cx="7866745" cy="8012425"/>
          </a:xfrm>
          <a:custGeom>
            <a:rect b="b" l="l" r="r" t="t"/>
            <a:pathLst>
              <a:path extrusionOk="0" h="8012425" w="7866745">
                <a:moveTo>
                  <a:pt x="7866745" y="0"/>
                </a:moveTo>
                <a:lnTo>
                  <a:pt x="0" y="0"/>
                </a:lnTo>
                <a:lnTo>
                  <a:pt x="0" y="8012425"/>
                </a:lnTo>
                <a:lnTo>
                  <a:pt x="7866745" y="8012425"/>
                </a:lnTo>
                <a:lnTo>
                  <a:pt x="7866745" y="0"/>
                </a:lnTo>
                <a:close/>
              </a:path>
            </a:pathLst>
          </a:custGeom>
          <a:blipFill rotWithShape="1">
            <a:blip r:embed="rId4">
              <a:alphaModFix/>
            </a:blip>
            <a:stretch>
              <a:fillRect b="0" l="0" r="0" t="0"/>
            </a:stretch>
          </a:blipFill>
          <a:ln>
            <a:noFill/>
          </a:ln>
        </p:spPr>
      </p:sp>
      <p:sp>
        <p:nvSpPr>
          <p:cNvPr id="478" name="Google Shape;478;p27"/>
          <p:cNvSpPr txBox="1"/>
          <p:nvPr/>
        </p:nvSpPr>
        <p:spPr>
          <a:xfrm>
            <a:off x="10083682" y="3847512"/>
            <a:ext cx="5772300" cy="2586000"/>
          </a:xfrm>
          <a:prstGeom prst="rect">
            <a:avLst/>
          </a:prstGeom>
          <a:noFill/>
          <a:ln>
            <a:noFill/>
          </a:ln>
        </p:spPr>
        <p:txBody>
          <a:bodyPr anchorCtr="0" anchor="t" bIns="0" lIns="0" spcFirstLastPara="1" rIns="0" wrap="square" tIns="0">
            <a:spAutoFit/>
          </a:bodyPr>
          <a:lstStyle/>
          <a:p>
            <a:pPr indent="0" lvl="0" marL="0" marR="0" rtl="0" algn="ctr">
              <a:lnSpc>
                <a:spcPct val="190000"/>
              </a:lnSpc>
              <a:spcBef>
                <a:spcPts val="0"/>
              </a:spcBef>
              <a:spcAft>
                <a:spcPts val="0"/>
              </a:spcAft>
              <a:buNone/>
            </a:pPr>
            <a:r>
              <a:rPr b="0" i="0" lang="en-US" sz="3500" u="none" cap="none" strike="noStrike">
                <a:solidFill>
                  <a:srgbClr val="000000"/>
                </a:solidFill>
                <a:latin typeface="Roboto"/>
                <a:ea typeface="Roboto"/>
                <a:cs typeface="Roboto"/>
                <a:sym typeface="Roboto"/>
              </a:rPr>
              <a:t>When + 4 crosses over to the other side of the equals sign it must be changed to - 4</a:t>
            </a:r>
            <a:endParaRPr/>
          </a:p>
        </p:txBody>
      </p:sp>
      <p:sp>
        <p:nvSpPr>
          <p:cNvPr id="479" name="Google Shape;479;p27"/>
          <p:cNvSpPr txBox="1"/>
          <p:nvPr/>
        </p:nvSpPr>
        <p:spPr>
          <a:xfrm>
            <a:off x="5747194" y="6053915"/>
            <a:ext cx="2784292" cy="2076704"/>
          </a:xfrm>
          <a:prstGeom prst="rect">
            <a:avLst/>
          </a:prstGeom>
          <a:noFill/>
          <a:ln>
            <a:noFill/>
          </a:ln>
        </p:spPr>
        <p:txBody>
          <a:bodyPr anchorCtr="0" anchor="t" bIns="0" lIns="0" spcFirstLastPara="1" rIns="0" wrap="square" tIns="0">
            <a:spAutoFit/>
          </a:bodyPr>
          <a:lstStyle/>
          <a:p>
            <a:pPr indent="0" lvl="0" marL="0" marR="0" rtl="0" algn="ctr">
              <a:lnSpc>
                <a:spcPct val="102015"/>
              </a:lnSpc>
              <a:spcBef>
                <a:spcPts val="0"/>
              </a:spcBef>
              <a:spcAft>
                <a:spcPts val="0"/>
              </a:spcAft>
              <a:buNone/>
            </a:pPr>
            <a:r>
              <a:rPr b="0" i="0" lang="en-US" sz="7887" u="none" cap="none" strike="noStrike">
                <a:solidFill>
                  <a:srgbClr val="FFFFFF"/>
                </a:solidFill>
                <a:latin typeface="Caveat Brush"/>
                <a:ea typeface="Caveat Brush"/>
                <a:cs typeface="Caveat Brush"/>
                <a:sym typeface="Caveat Brush"/>
              </a:rPr>
              <a:t>a.</a:t>
            </a:r>
            <a:endParaRPr/>
          </a:p>
          <a:p>
            <a:pPr indent="0" lvl="0" marL="0" marR="0" rtl="0" algn="ctr">
              <a:lnSpc>
                <a:spcPct val="102015"/>
              </a:lnSpc>
              <a:spcBef>
                <a:spcPts val="0"/>
              </a:spcBef>
              <a:spcAft>
                <a:spcPts val="0"/>
              </a:spcAft>
              <a:buNone/>
            </a:pPr>
            <a:r>
              <a:rPr b="0" i="0" lang="en-US" sz="7887" u="none" cap="none" strike="noStrike">
                <a:solidFill>
                  <a:srgbClr val="FFFFFF"/>
                </a:solidFill>
                <a:latin typeface="Caveat Brush"/>
                <a:ea typeface="Caveat Brush"/>
                <a:cs typeface="Caveat Brush"/>
                <a:sym typeface="Caveat Brush"/>
              </a:rPr>
              <a:t>b - 4</a:t>
            </a:r>
            <a:endParaRPr/>
          </a:p>
        </p:txBody>
      </p:sp>
      <p:sp>
        <p:nvSpPr>
          <p:cNvPr id="480" name="Google Shape;480;p27"/>
          <p:cNvSpPr txBox="1"/>
          <p:nvPr/>
        </p:nvSpPr>
        <p:spPr>
          <a:xfrm>
            <a:off x="8680329" y="2026090"/>
            <a:ext cx="8578971" cy="77076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5700" u="none" cap="none" strike="noStrike">
                <a:solidFill>
                  <a:srgbClr val="3090D9"/>
                </a:solidFill>
                <a:latin typeface="Caveat Brush"/>
                <a:ea typeface="Caveat Brush"/>
                <a:cs typeface="Caveat Brush"/>
                <a:sym typeface="Caveat Brush"/>
              </a:rPr>
              <a:t>Answer</a:t>
            </a:r>
            <a:endParaRPr/>
          </a:p>
        </p:txBody>
      </p:sp>
      <p:sp>
        <p:nvSpPr>
          <p:cNvPr id="481" name="Google Shape;481;p27"/>
          <p:cNvSpPr/>
          <p:nvPr/>
        </p:nvSpPr>
        <p:spPr>
          <a:xfrm rot="-7364865">
            <a:off x="15240602" y="6650710"/>
            <a:ext cx="1270030" cy="2959816"/>
          </a:xfrm>
          <a:custGeom>
            <a:rect b="b" l="l" r="r" t="t"/>
            <a:pathLst>
              <a:path extrusionOk="0" h="2959816" w="1270030">
                <a:moveTo>
                  <a:pt x="0" y="0"/>
                </a:moveTo>
                <a:lnTo>
                  <a:pt x="1270031" y="0"/>
                </a:lnTo>
                <a:lnTo>
                  <a:pt x="1270031" y="2959816"/>
                </a:lnTo>
                <a:lnTo>
                  <a:pt x="0" y="295981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485" name="Shape 485"/>
        <p:cNvGrpSpPr/>
        <p:nvPr/>
      </p:nvGrpSpPr>
      <p:grpSpPr>
        <a:xfrm>
          <a:off x="0" y="0"/>
          <a:ext cx="0" cy="0"/>
          <a:chOff x="0" y="0"/>
          <a:chExt cx="0" cy="0"/>
        </a:xfrm>
      </p:grpSpPr>
      <p:grpSp>
        <p:nvGrpSpPr>
          <p:cNvPr id="486" name="Google Shape;486;p28"/>
          <p:cNvGrpSpPr/>
          <p:nvPr/>
        </p:nvGrpSpPr>
        <p:grpSpPr>
          <a:xfrm>
            <a:off x="380599" y="235938"/>
            <a:ext cx="17526801" cy="9670462"/>
            <a:chOff x="0" y="-38100"/>
            <a:chExt cx="4616112" cy="2546953"/>
          </a:xfrm>
        </p:grpSpPr>
        <p:sp>
          <p:nvSpPr>
            <p:cNvPr id="487" name="Google Shape;487;p28"/>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488" name="Google Shape;488;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28"/>
          <p:cNvGrpSpPr/>
          <p:nvPr/>
        </p:nvGrpSpPr>
        <p:grpSpPr>
          <a:xfrm>
            <a:off x="-1111324" y="1019175"/>
            <a:ext cx="20510648" cy="8248650"/>
            <a:chOff x="0" y="25400"/>
            <a:chExt cx="27347531" cy="10998200"/>
          </a:xfrm>
        </p:grpSpPr>
        <p:cxnSp>
          <p:nvCxnSpPr>
            <p:cNvPr id="490" name="Google Shape;490;p28"/>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1" name="Google Shape;491;p28"/>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2" name="Google Shape;492;p28"/>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3" name="Google Shape;493;p28"/>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4" name="Google Shape;494;p28"/>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5" name="Google Shape;495;p28"/>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6" name="Google Shape;496;p28"/>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7" name="Google Shape;497;p28"/>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8" name="Google Shape;498;p28"/>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499" name="Google Shape;499;p28"/>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grpSp>
        <p:nvGrpSpPr>
          <p:cNvPr id="500" name="Google Shape;500;p28"/>
          <p:cNvGrpSpPr/>
          <p:nvPr/>
        </p:nvGrpSpPr>
        <p:grpSpPr>
          <a:xfrm>
            <a:off x="8654419" y="1320163"/>
            <a:ext cx="8293298" cy="7562153"/>
            <a:chOff x="0" y="-57150"/>
            <a:chExt cx="11057731" cy="10082870"/>
          </a:xfrm>
        </p:grpSpPr>
        <p:sp>
          <p:nvSpPr>
            <p:cNvPr id="501" name="Google Shape;501;p28"/>
            <p:cNvSpPr txBox="1"/>
            <p:nvPr/>
          </p:nvSpPr>
          <p:spPr>
            <a:xfrm>
              <a:off x="889421" y="9491050"/>
              <a:ext cx="1161653" cy="5346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Item 1</a:t>
              </a:r>
              <a:endParaRPr/>
            </a:p>
          </p:txBody>
        </p:sp>
        <p:sp>
          <p:nvSpPr>
            <p:cNvPr id="502" name="Google Shape;502;p28"/>
            <p:cNvSpPr txBox="1"/>
            <p:nvPr/>
          </p:nvSpPr>
          <p:spPr>
            <a:xfrm>
              <a:off x="3111413" y="9491050"/>
              <a:ext cx="1161653" cy="5346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Item 2</a:t>
              </a:r>
              <a:endParaRPr/>
            </a:p>
          </p:txBody>
        </p:sp>
        <p:sp>
          <p:nvSpPr>
            <p:cNvPr id="503" name="Google Shape;503;p28"/>
            <p:cNvSpPr txBox="1"/>
            <p:nvPr/>
          </p:nvSpPr>
          <p:spPr>
            <a:xfrm>
              <a:off x="5333405" y="9491050"/>
              <a:ext cx="1161653" cy="5346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Item 3</a:t>
              </a:r>
              <a:endParaRPr/>
            </a:p>
          </p:txBody>
        </p:sp>
        <p:sp>
          <p:nvSpPr>
            <p:cNvPr id="504" name="Google Shape;504;p28"/>
            <p:cNvSpPr txBox="1"/>
            <p:nvPr/>
          </p:nvSpPr>
          <p:spPr>
            <a:xfrm>
              <a:off x="7555397" y="9491050"/>
              <a:ext cx="1161653" cy="5346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Item 4</a:t>
              </a:r>
              <a:endParaRPr/>
            </a:p>
          </p:txBody>
        </p:sp>
        <p:sp>
          <p:nvSpPr>
            <p:cNvPr id="505" name="Google Shape;505;p28"/>
            <p:cNvSpPr txBox="1"/>
            <p:nvPr/>
          </p:nvSpPr>
          <p:spPr>
            <a:xfrm>
              <a:off x="9777389" y="9491050"/>
              <a:ext cx="1161653" cy="53467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Item 5</a:t>
              </a:r>
              <a:endParaRPr/>
            </a:p>
          </p:txBody>
        </p:sp>
        <p:sp>
          <p:nvSpPr>
            <p:cNvPr id="506" name="Google Shape;506;p28"/>
            <p:cNvSpPr txBox="1"/>
            <p:nvPr/>
          </p:nvSpPr>
          <p:spPr>
            <a:xfrm>
              <a:off x="0" y="-57150"/>
              <a:ext cx="567531" cy="5346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50 </a:t>
              </a:r>
              <a:endParaRPr/>
            </a:p>
          </p:txBody>
        </p:sp>
        <p:sp>
          <p:nvSpPr>
            <p:cNvPr id="507" name="Google Shape;507;p28"/>
            <p:cNvSpPr txBox="1"/>
            <p:nvPr/>
          </p:nvSpPr>
          <p:spPr>
            <a:xfrm>
              <a:off x="0" y="1764098"/>
              <a:ext cx="567531" cy="5346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40 </a:t>
              </a:r>
              <a:endParaRPr/>
            </a:p>
          </p:txBody>
        </p:sp>
        <p:sp>
          <p:nvSpPr>
            <p:cNvPr id="508" name="Google Shape;508;p28"/>
            <p:cNvSpPr txBox="1"/>
            <p:nvPr/>
          </p:nvSpPr>
          <p:spPr>
            <a:xfrm>
              <a:off x="0" y="3585346"/>
              <a:ext cx="567531" cy="5346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30 </a:t>
              </a:r>
              <a:endParaRPr/>
            </a:p>
          </p:txBody>
        </p:sp>
        <p:sp>
          <p:nvSpPr>
            <p:cNvPr id="509" name="Google Shape;509;p28"/>
            <p:cNvSpPr txBox="1"/>
            <p:nvPr/>
          </p:nvSpPr>
          <p:spPr>
            <a:xfrm>
              <a:off x="0" y="5406594"/>
              <a:ext cx="567531" cy="5346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20 </a:t>
              </a:r>
              <a:endParaRPr/>
            </a:p>
          </p:txBody>
        </p:sp>
        <p:sp>
          <p:nvSpPr>
            <p:cNvPr id="510" name="Google Shape;510;p28"/>
            <p:cNvSpPr txBox="1"/>
            <p:nvPr/>
          </p:nvSpPr>
          <p:spPr>
            <a:xfrm>
              <a:off x="0" y="7227842"/>
              <a:ext cx="567531" cy="5346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10 </a:t>
              </a:r>
              <a:endParaRPr/>
            </a:p>
          </p:txBody>
        </p:sp>
        <p:sp>
          <p:nvSpPr>
            <p:cNvPr id="511" name="Google Shape;511;p28"/>
            <p:cNvSpPr txBox="1"/>
            <p:nvPr/>
          </p:nvSpPr>
          <p:spPr>
            <a:xfrm>
              <a:off x="233164" y="9049090"/>
              <a:ext cx="334367" cy="534670"/>
            </a:xfrm>
            <a:prstGeom prst="rect">
              <a:avLst/>
            </a:prstGeom>
            <a:noFill/>
            <a:ln>
              <a:noFill/>
            </a:ln>
          </p:spPr>
          <p:txBody>
            <a:bodyPr anchorCtr="0" anchor="t" bIns="0" lIns="0" spcFirstLastPara="1" rIns="0" wrap="square" tIns="0">
              <a:spAutoFit/>
            </a:bodyPr>
            <a:lstStyle/>
            <a:p>
              <a:pPr indent="0" lvl="0" marL="0" marR="0" rtl="0" algn="r">
                <a:lnSpc>
                  <a:spcPct val="139958"/>
                </a:lnSpc>
                <a:spcBef>
                  <a:spcPts val="0"/>
                </a:spcBef>
                <a:spcAft>
                  <a:spcPts val="0"/>
                </a:spcAft>
                <a:buNone/>
              </a:pPr>
              <a:r>
                <a:rPr b="1" i="0" lang="en-US" sz="2400" u="none" cap="none" strike="noStrike">
                  <a:solidFill>
                    <a:srgbClr val="000000"/>
                  </a:solidFill>
                  <a:latin typeface="Roboto"/>
                  <a:ea typeface="Roboto"/>
                  <a:cs typeface="Roboto"/>
                  <a:sym typeface="Roboto"/>
                </a:rPr>
                <a:t>0 </a:t>
              </a:r>
              <a:endParaRPr/>
            </a:p>
          </p:txBody>
        </p:sp>
        <p:grpSp>
          <p:nvGrpSpPr>
            <p:cNvPr id="512" name="Google Shape;512;p28"/>
            <p:cNvGrpSpPr/>
            <p:nvPr/>
          </p:nvGrpSpPr>
          <p:grpSpPr>
            <a:xfrm>
              <a:off x="769019" y="232410"/>
              <a:ext cx="10288712" cy="9112591"/>
              <a:chOff x="-1712" y="-6350"/>
              <a:chExt cx="10288712" cy="9112591"/>
            </a:xfrm>
          </p:grpSpPr>
          <p:sp>
            <p:nvSpPr>
              <p:cNvPr id="513" name="Google Shape;513;p28"/>
              <p:cNvSpPr/>
              <p:nvPr/>
            </p:nvSpPr>
            <p:spPr>
              <a:xfrm>
                <a:off x="-1712" y="7272270"/>
                <a:ext cx="1402456" cy="1833970"/>
              </a:xfrm>
              <a:custGeom>
                <a:rect b="b" l="l" r="r" t="t"/>
                <a:pathLst>
                  <a:path extrusionOk="0" h="1833970" w="1402456">
                    <a:moveTo>
                      <a:pt x="1712" y="1833970"/>
                    </a:moveTo>
                    <a:lnTo>
                      <a:pt x="1712" y="258197"/>
                    </a:lnTo>
                    <a:lnTo>
                      <a:pt x="1712" y="258197"/>
                    </a:lnTo>
                    <a:cubicBezTo>
                      <a:pt x="0" y="190316"/>
                      <a:pt x="25774" y="124620"/>
                      <a:pt x="73187" y="76010"/>
                    </a:cubicBezTo>
                    <a:cubicBezTo>
                      <a:pt x="120600" y="27401"/>
                      <a:pt x="185635" y="0"/>
                      <a:pt x="253538" y="22"/>
                    </a:cubicBezTo>
                    <a:lnTo>
                      <a:pt x="1148918" y="22"/>
                    </a:lnTo>
                    <a:cubicBezTo>
                      <a:pt x="1216821" y="0"/>
                      <a:pt x="1281856" y="27401"/>
                      <a:pt x="1329269" y="76010"/>
                    </a:cubicBezTo>
                    <a:cubicBezTo>
                      <a:pt x="1376683" y="124620"/>
                      <a:pt x="1402456" y="190316"/>
                      <a:pt x="1400744" y="258197"/>
                    </a:cubicBezTo>
                    <a:lnTo>
                      <a:pt x="1400744" y="1833970"/>
                    </a:lnTo>
                    <a:close/>
                  </a:path>
                </a:pathLst>
              </a:custGeom>
              <a:solidFill>
                <a:srgbClr val="80C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a:off x="2221992" y="5457394"/>
                <a:ext cx="1399032" cy="3648846"/>
              </a:xfrm>
              <a:custGeom>
                <a:rect b="b" l="l" r="r" t="t"/>
                <a:pathLst>
                  <a:path extrusionOk="0" h="3648846" w="1399032">
                    <a:moveTo>
                      <a:pt x="0" y="3648846"/>
                    </a:moveTo>
                    <a:lnTo>
                      <a:pt x="0" y="251826"/>
                    </a:lnTo>
                    <a:cubicBezTo>
                      <a:pt x="0" y="112746"/>
                      <a:pt x="112746" y="0"/>
                      <a:pt x="251826" y="0"/>
                    </a:cubicBezTo>
                    <a:lnTo>
                      <a:pt x="1147206" y="0"/>
                    </a:lnTo>
                    <a:cubicBezTo>
                      <a:pt x="1286286" y="0"/>
                      <a:pt x="1399032" y="112746"/>
                      <a:pt x="1399032" y="251826"/>
                    </a:cubicBezTo>
                    <a:lnTo>
                      <a:pt x="1399032" y="3648846"/>
                    </a:lnTo>
                    <a:close/>
                  </a:path>
                </a:pathLst>
              </a:custGeom>
              <a:solidFill>
                <a:srgbClr val="80C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a:off x="4443984" y="3636146"/>
                <a:ext cx="1399032" cy="5470094"/>
              </a:xfrm>
              <a:custGeom>
                <a:rect b="b" l="l" r="r" t="t"/>
                <a:pathLst>
                  <a:path extrusionOk="0" h="5470094" w="1399032">
                    <a:moveTo>
                      <a:pt x="0" y="5470094"/>
                    </a:moveTo>
                    <a:lnTo>
                      <a:pt x="0" y="251826"/>
                    </a:lnTo>
                    <a:cubicBezTo>
                      <a:pt x="0" y="112746"/>
                      <a:pt x="112746" y="0"/>
                      <a:pt x="251826" y="0"/>
                    </a:cubicBezTo>
                    <a:lnTo>
                      <a:pt x="1147206" y="0"/>
                    </a:lnTo>
                    <a:cubicBezTo>
                      <a:pt x="1286286" y="0"/>
                      <a:pt x="1399032" y="112746"/>
                      <a:pt x="1399032" y="251826"/>
                    </a:cubicBezTo>
                    <a:lnTo>
                      <a:pt x="1399032" y="5470094"/>
                    </a:lnTo>
                    <a:close/>
                  </a:path>
                </a:pathLst>
              </a:custGeom>
              <a:solidFill>
                <a:srgbClr val="80C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a:off x="6665976" y="1814898"/>
                <a:ext cx="1399032" cy="7291342"/>
              </a:xfrm>
              <a:custGeom>
                <a:rect b="b" l="l" r="r" t="t"/>
                <a:pathLst>
                  <a:path extrusionOk="0" h="7291342" w="1399032">
                    <a:moveTo>
                      <a:pt x="0" y="7291342"/>
                    </a:moveTo>
                    <a:lnTo>
                      <a:pt x="0" y="251826"/>
                    </a:lnTo>
                    <a:cubicBezTo>
                      <a:pt x="0" y="185037"/>
                      <a:pt x="26532" y="120985"/>
                      <a:pt x="73758" y="73758"/>
                    </a:cubicBezTo>
                    <a:cubicBezTo>
                      <a:pt x="120984" y="26531"/>
                      <a:pt x="185038" y="0"/>
                      <a:pt x="251826" y="0"/>
                    </a:cubicBezTo>
                    <a:lnTo>
                      <a:pt x="1147206" y="0"/>
                    </a:lnTo>
                    <a:cubicBezTo>
                      <a:pt x="1213994" y="0"/>
                      <a:pt x="1278048" y="26531"/>
                      <a:pt x="1325273" y="73758"/>
                    </a:cubicBezTo>
                    <a:cubicBezTo>
                      <a:pt x="1372500" y="120985"/>
                      <a:pt x="1399032" y="185037"/>
                      <a:pt x="1399032" y="251826"/>
                    </a:cubicBezTo>
                    <a:lnTo>
                      <a:pt x="1399032" y="7291342"/>
                    </a:lnTo>
                    <a:close/>
                  </a:path>
                </a:pathLst>
              </a:custGeom>
              <a:solidFill>
                <a:srgbClr val="80C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p:nvPr/>
            </p:nvSpPr>
            <p:spPr>
              <a:xfrm>
                <a:off x="8887968" y="-6350"/>
                <a:ext cx="1399032" cy="9112590"/>
              </a:xfrm>
              <a:custGeom>
                <a:rect b="b" l="l" r="r" t="t"/>
                <a:pathLst>
                  <a:path extrusionOk="0" h="9112590" w="1399032">
                    <a:moveTo>
                      <a:pt x="0" y="9112590"/>
                    </a:moveTo>
                    <a:lnTo>
                      <a:pt x="0" y="251826"/>
                    </a:lnTo>
                    <a:cubicBezTo>
                      <a:pt x="0" y="112746"/>
                      <a:pt x="112746" y="0"/>
                      <a:pt x="251826" y="0"/>
                    </a:cubicBezTo>
                    <a:lnTo>
                      <a:pt x="1147206" y="0"/>
                    </a:lnTo>
                    <a:cubicBezTo>
                      <a:pt x="1286286" y="0"/>
                      <a:pt x="1399032" y="112746"/>
                      <a:pt x="1399032" y="251826"/>
                    </a:cubicBezTo>
                    <a:lnTo>
                      <a:pt x="1399032" y="9112590"/>
                    </a:lnTo>
                    <a:close/>
                  </a:path>
                </a:pathLst>
              </a:custGeom>
              <a:solidFill>
                <a:srgbClr val="80C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a:off x="0" y="8189266"/>
                <a:ext cx="1399032" cy="916974"/>
              </a:xfrm>
              <a:custGeom>
                <a:rect b="b" l="l" r="r" t="t"/>
                <a:pathLst>
                  <a:path extrusionOk="0" h="916974" w="1399032">
                    <a:moveTo>
                      <a:pt x="0" y="0"/>
                    </a:moveTo>
                    <a:lnTo>
                      <a:pt x="1399032" y="0"/>
                    </a:lnTo>
                    <a:lnTo>
                      <a:pt x="1399032" y="916974"/>
                    </a:lnTo>
                    <a:lnTo>
                      <a:pt x="0" y="916974"/>
                    </a:lnTo>
                    <a:close/>
                  </a:path>
                </a:pathLst>
              </a:custGeom>
              <a:solidFill>
                <a:srgbClr val="FFBE4F"/>
              </a:solidFill>
              <a:ln>
                <a:noFill/>
              </a:ln>
            </p:spPr>
          </p:sp>
          <p:sp>
            <p:nvSpPr>
              <p:cNvPr id="519" name="Google Shape;519;p28"/>
              <p:cNvSpPr/>
              <p:nvPr/>
            </p:nvSpPr>
            <p:spPr>
              <a:xfrm>
                <a:off x="2221992" y="6187163"/>
                <a:ext cx="1399032" cy="2919077"/>
              </a:xfrm>
              <a:custGeom>
                <a:rect b="b" l="l" r="r" t="t"/>
                <a:pathLst>
                  <a:path extrusionOk="0" h="2919077" w="1399032">
                    <a:moveTo>
                      <a:pt x="0" y="0"/>
                    </a:moveTo>
                    <a:lnTo>
                      <a:pt x="1399032" y="0"/>
                    </a:lnTo>
                    <a:lnTo>
                      <a:pt x="1399032" y="2919077"/>
                    </a:lnTo>
                    <a:lnTo>
                      <a:pt x="0" y="2919077"/>
                    </a:lnTo>
                    <a:close/>
                  </a:path>
                </a:pathLst>
              </a:custGeom>
              <a:solidFill>
                <a:srgbClr val="FFBE4F"/>
              </a:solidFill>
              <a:ln>
                <a:noFill/>
              </a:ln>
            </p:spPr>
          </p:sp>
          <p:sp>
            <p:nvSpPr>
              <p:cNvPr id="520" name="Google Shape;520;p28"/>
              <p:cNvSpPr/>
              <p:nvPr/>
            </p:nvSpPr>
            <p:spPr>
              <a:xfrm>
                <a:off x="4443984" y="4547828"/>
                <a:ext cx="1399032" cy="4558412"/>
              </a:xfrm>
              <a:custGeom>
                <a:rect b="b" l="l" r="r" t="t"/>
                <a:pathLst>
                  <a:path extrusionOk="0" h="4558412" w="1399032">
                    <a:moveTo>
                      <a:pt x="0" y="0"/>
                    </a:moveTo>
                    <a:lnTo>
                      <a:pt x="1399032" y="0"/>
                    </a:lnTo>
                    <a:lnTo>
                      <a:pt x="1399032" y="4558412"/>
                    </a:lnTo>
                    <a:lnTo>
                      <a:pt x="0" y="4558412"/>
                    </a:lnTo>
                    <a:close/>
                  </a:path>
                </a:pathLst>
              </a:custGeom>
              <a:solidFill>
                <a:srgbClr val="FFBE4F"/>
              </a:solidFill>
              <a:ln>
                <a:noFill/>
              </a:ln>
            </p:spPr>
          </p:sp>
          <p:sp>
            <p:nvSpPr>
              <p:cNvPr id="521" name="Google Shape;521;p28"/>
              <p:cNvSpPr/>
              <p:nvPr/>
            </p:nvSpPr>
            <p:spPr>
              <a:xfrm>
                <a:off x="6665976" y="3273166"/>
                <a:ext cx="1399032" cy="5833074"/>
              </a:xfrm>
              <a:custGeom>
                <a:rect b="b" l="l" r="r" t="t"/>
                <a:pathLst>
                  <a:path extrusionOk="0" h="5833074" w="1399032">
                    <a:moveTo>
                      <a:pt x="0" y="0"/>
                    </a:moveTo>
                    <a:lnTo>
                      <a:pt x="1399032" y="0"/>
                    </a:lnTo>
                    <a:lnTo>
                      <a:pt x="1399032" y="5833074"/>
                    </a:lnTo>
                    <a:lnTo>
                      <a:pt x="0" y="5833074"/>
                    </a:lnTo>
                    <a:close/>
                  </a:path>
                </a:pathLst>
              </a:custGeom>
              <a:solidFill>
                <a:srgbClr val="FFBE4F"/>
              </a:solidFill>
              <a:ln>
                <a:noFill/>
              </a:ln>
            </p:spPr>
          </p:sp>
          <p:sp>
            <p:nvSpPr>
              <p:cNvPr id="522" name="Google Shape;522;p28"/>
              <p:cNvSpPr/>
              <p:nvPr/>
            </p:nvSpPr>
            <p:spPr>
              <a:xfrm>
                <a:off x="8887968" y="1451664"/>
                <a:ext cx="1399032" cy="7654576"/>
              </a:xfrm>
              <a:custGeom>
                <a:rect b="b" l="l" r="r" t="t"/>
                <a:pathLst>
                  <a:path extrusionOk="0" h="7654576" w="1399032">
                    <a:moveTo>
                      <a:pt x="0" y="0"/>
                    </a:moveTo>
                    <a:lnTo>
                      <a:pt x="1399032" y="0"/>
                    </a:lnTo>
                    <a:lnTo>
                      <a:pt x="1399032" y="7654576"/>
                    </a:lnTo>
                    <a:lnTo>
                      <a:pt x="0" y="7654576"/>
                    </a:lnTo>
                    <a:close/>
                  </a:path>
                </a:pathLst>
              </a:custGeom>
              <a:solidFill>
                <a:srgbClr val="FFBE4F"/>
              </a:solidFill>
              <a:ln>
                <a:noFill/>
              </a:ln>
            </p:spPr>
          </p:sp>
          <p:sp>
            <p:nvSpPr>
              <p:cNvPr id="523" name="Google Shape;523;p28"/>
              <p:cNvSpPr/>
              <p:nvPr/>
            </p:nvSpPr>
            <p:spPr>
              <a:xfrm>
                <a:off x="0" y="9106240"/>
                <a:ext cx="1399032" cy="0"/>
              </a:xfrm>
              <a:custGeom>
                <a:rect b="b" l="l" r="r" t="t"/>
                <a:pathLst>
                  <a:path extrusionOk="0" h="120000" w="1399032">
                    <a:moveTo>
                      <a:pt x="0" y="0"/>
                    </a:moveTo>
                    <a:lnTo>
                      <a:pt x="1399032" y="0"/>
                    </a:lnTo>
                    <a:lnTo>
                      <a:pt x="1399032" y="0"/>
                    </a:lnTo>
                    <a:lnTo>
                      <a:pt x="0" y="0"/>
                    </a:lnTo>
                    <a:close/>
                  </a:path>
                </a:pathLst>
              </a:custGeom>
              <a:solidFill>
                <a:srgbClr val="ED7843"/>
              </a:solidFill>
              <a:ln>
                <a:noFill/>
              </a:ln>
            </p:spPr>
          </p:sp>
          <p:sp>
            <p:nvSpPr>
              <p:cNvPr id="524" name="Google Shape;524;p28"/>
              <p:cNvSpPr/>
              <p:nvPr/>
            </p:nvSpPr>
            <p:spPr>
              <a:xfrm>
                <a:off x="2221992" y="7646701"/>
                <a:ext cx="1399032" cy="1459539"/>
              </a:xfrm>
              <a:custGeom>
                <a:rect b="b" l="l" r="r" t="t"/>
                <a:pathLst>
                  <a:path extrusionOk="0" h="1459539" w="1399032">
                    <a:moveTo>
                      <a:pt x="0" y="0"/>
                    </a:moveTo>
                    <a:lnTo>
                      <a:pt x="1399032" y="0"/>
                    </a:lnTo>
                    <a:lnTo>
                      <a:pt x="1399032" y="1459539"/>
                    </a:lnTo>
                    <a:lnTo>
                      <a:pt x="0" y="1459539"/>
                    </a:lnTo>
                    <a:close/>
                  </a:path>
                </a:pathLst>
              </a:custGeom>
              <a:solidFill>
                <a:srgbClr val="ED7843"/>
              </a:solidFill>
              <a:ln>
                <a:noFill/>
              </a:ln>
            </p:spPr>
          </p:sp>
          <p:sp>
            <p:nvSpPr>
              <p:cNvPr id="525" name="Google Shape;525;p28"/>
              <p:cNvSpPr/>
              <p:nvPr/>
            </p:nvSpPr>
            <p:spPr>
              <a:xfrm>
                <a:off x="4443984" y="6371193"/>
                <a:ext cx="1399032" cy="2735047"/>
              </a:xfrm>
              <a:custGeom>
                <a:rect b="b" l="l" r="r" t="t"/>
                <a:pathLst>
                  <a:path extrusionOk="0" h="2735047" w="1399032">
                    <a:moveTo>
                      <a:pt x="0" y="0"/>
                    </a:moveTo>
                    <a:lnTo>
                      <a:pt x="1399032" y="0"/>
                    </a:lnTo>
                    <a:lnTo>
                      <a:pt x="1399032" y="2735047"/>
                    </a:lnTo>
                    <a:lnTo>
                      <a:pt x="0" y="2735047"/>
                    </a:lnTo>
                    <a:close/>
                  </a:path>
                </a:pathLst>
              </a:custGeom>
              <a:solidFill>
                <a:srgbClr val="ED7843"/>
              </a:solidFill>
              <a:ln>
                <a:noFill/>
              </a:ln>
            </p:spPr>
          </p:sp>
          <p:sp>
            <p:nvSpPr>
              <p:cNvPr id="526" name="Google Shape;526;p28"/>
              <p:cNvSpPr/>
              <p:nvPr/>
            </p:nvSpPr>
            <p:spPr>
              <a:xfrm>
                <a:off x="6665976" y="5825136"/>
                <a:ext cx="1399032" cy="3281104"/>
              </a:xfrm>
              <a:custGeom>
                <a:rect b="b" l="l" r="r" t="t"/>
                <a:pathLst>
                  <a:path extrusionOk="0" h="3281104" w="1399032">
                    <a:moveTo>
                      <a:pt x="0" y="0"/>
                    </a:moveTo>
                    <a:lnTo>
                      <a:pt x="1399032" y="0"/>
                    </a:lnTo>
                    <a:lnTo>
                      <a:pt x="1399032" y="3281104"/>
                    </a:lnTo>
                    <a:lnTo>
                      <a:pt x="0" y="3281104"/>
                    </a:lnTo>
                    <a:close/>
                  </a:path>
                </a:pathLst>
              </a:custGeom>
              <a:solidFill>
                <a:srgbClr val="ED7843"/>
              </a:solidFill>
              <a:ln>
                <a:noFill/>
              </a:ln>
            </p:spPr>
          </p:sp>
          <p:sp>
            <p:nvSpPr>
              <p:cNvPr id="527" name="Google Shape;527;p28"/>
              <p:cNvSpPr/>
              <p:nvPr/>
            </p:nvSpPr>
            <p:spPr>
              <a:xfrm>
                <a:off x="8887968" y="5096701"/>
                <a:ext cx="1399032" cy="4009540"/>
              </a:xfrm>
              <a:custGeom>
                <a:rect b="b" l="l" r="r" t="t"/>
                <a:pathLst>
                  <a:path extrusionOk="0" h="4009540" w="1399032">
                    <a:moveTo>
                      <a:pt x="0" y="0"/>
                    </a:moveTo>
                    <a:lnTo>
                      <a:pt x="1399032" y="0"/>
                    </a:lnTo>
                    <a:lnTo>
                      <a:pt x="1399032" y="4009539"/>
                    </a:lnTo>
                    <a:lnTo>
                      <a:pt x="0" y="4009539"/>
                    </a:lnTo>
                    <a:close/>
                  </a:path>
                </a:pathLst>
              </a:custGeom>
              <a:solidFill>
                <a:srgbClr val="ED7843"/>
              </a:solidFill>
              <a:ln>
                <a:noFill/>
              </a:ln>
            </p:spPr>
          </p:sp>
        </p:grpSp>
      </p:grpSp>
      <p:sp>
        <p:nvSpPr>
          <p:cNvPr id="528" name="Google Shape;528;p28"/>
          <p:cNvSpPr/>
          <p:nvPr/>
        </p:nvSpPr>
        <p:spPr>
          <a:xfrm rot="-858951">
            <a:off x="2578175" y="4444747"/>
            <a:ext cx="2819264" cy="4114800"/>
          </a:xfrm>
          <a:custGeom>
            <a:rect b="b" l="l" r="r" t="t"/>
            <a:pathLst>
              <a:path extrusionOk="0" h="4114800" w="2819264">
                <a:moveTo>
                  <a:pt x="0" y="0"/>
                </a:moveTo>
                <a:lnTo>
                  <a:pt x="2819264" y="0"/>
                </a:lnTo>
                <a:lnTo>
                  <a:pt x="2819264" y="4114800"/>
                </a:lnTo>
                <a:lnTo>
                  <a:pt x="0" y="4114800"/>
                </a:lnTo>
                <a:lnTo>
                  <a:pt x="0" y="0"/>
                </a:lnTo>
                <a:close/>
              </a:path>
            </a:pathLst>
          </a:custGeom>
          <a:blipFill rotWithShape="1">
            <a:blip r:embed="rId3">
              <a:alphaModFix/>
            </a:blip>
            <a:stretch>
              <a:fillRect b="0" l="0" r="0" t="0"/>
            </a:stretch>
          </a:blipFill>
          <a:ln>
            <a:noFill/>
          </a:ln>
        </p:spPr>
      </p:sp>
      <p:sp>
        <p:nvSpPr>
          <p:cNvPr id="529" name="Google Shape;529;p28"/>
          <p:cNvSpPr txBox="1"/>
          <p:nvPr/>
        </p:nvSpPr>
        <p:spPr>
          <a:xfrm>
            <a:off x="1392484" y="1811988"/>
            <a:ext cx="7754183" cy="11715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Ranking</a:t>
            </a:r>
            <a:endParaRPr/>
          </a:p>
        </p:txBody>
      </p:sp>
      <p:sp>
        <p:nvSpPr>
          <p:cNvPr id="530" name="Google Shape;530;p28"/>
          <p:cNvSpPr txBox="1"/>
          <p:nvPr/>
        </p:nvSpPr>
        <p:spPr>
          <a:xfrm>
            <a:off x="1392484" y="3128609"/>
            <a:ext cx="5887034" cy="4222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000000"/>
                </a:solidFill>
                <a:latin typeface="Roboto"/>
                <a:ea typeface="Roboto"/>
                <a:cs typeface="Roboto"/>
                <a:sym typeface="Roboto"/>
              </a:rPr>
              <a:t>Elaborate on what you want to discuss.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534" name="Shape 534"/>
        <p:cNvGrpSpPr/>
        <p:nvPr/>
      </p:nvGrpSpPr>
      <p:grpSpPr>
        <a:xfrm>
          <a:off x="0" y="0"/>
          <a:ext cx="0" cy="0"/>
          <a:chOff x="0" y="0"/>
          <a:chExt cx="0" cy="0"/>
        </a:xfrm>
      </p:grpSpPr>
      <p:grpSp>
        <p:nvGrpSpPr>
          <p:cNvPr id="535" name="Google Shape;535;p29"/>
          <p:cNvGrpSpPr/>
          <p:nvPr/>
        </p:nvGrpSpPr>
        <p:grpSpPr>
          <a:xfrm>
            <a:off x="380599" y="235938"/>
            <a:ext cx="17526801" cy="9670462"/>
            <a:chOff x="0" y="-38100"/>
            <a:chExt cx="4616112" cy="2546953"/>
          </a:xfrm>
        </p:grpSpPr>
        <p:sp>
          <p:nvSpPr>
            <p:cNvPr id="536" name="Google Shape;536;p29"/>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537" name="Google Shape;537;p2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29"/>
          <p:cNvGrpSpPr/>
          <p:nvPr/>
        </p:nvGrpSpPr>
        <p:grpSpPr>
          <a:xfrm>
            <a:off x="-1111324" y="1019175"/>
            <a:ext cx="20510648" cy="8248650"/>
            <a:chOff x="0" y="25400"/>
            <a:chExt cx="27347531" cy="10998200"/>
          </a:xfrm>
        </p:grpSpPr>
        <p:cxnSp>
          <p:nvCxnSpPr>
            <p:cNvPr id="539" name="Google Shape;539;p29"/>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0" name="Google Shape;540;p29"/>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1" name="Google Shape;541;p29"/>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2" name="Google Shape;542;p29"/>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3" name="Google Shape;543;p29"/>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4" name="Google Shape;544;p29"/>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5" name="Google Shape;545;p29"/>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6" name="Google Shape;546;p29"/>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7" name="Google Shape;547;p29"/>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548" name="Google Shape;548;p29"/>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549" name="Google Shape;549;p29"/>
          <p:cNvSpPr/>
          <p:nvPr/>
        </p:nvSpPr>
        <p:spPr>
          <a:xfrm rot="1555773">
            <a:off x="13631865" y="914012"/>
            <a:ext cx="1394010" cy="2070937"/>
          </a:xfrm>
          <a:custGeom>
            <a:rect b="b" l="l" r="r" t="t"/>
            <a:pathLst>
              <a:path extrusionOk="0" h="2070937" w="1394010">
                <a:moveTo>
                  <a:pt x="0" y="0"/>
                </a:moveTo>
                <a:lnTo>
                  <a:pt x="1394011" y="0"/>
                </a:lnTo>
                <a:lnTo>
                  <a:pt x="1394011" y="2070937"/>
                </a:lnTo>
                <a:lnTo>
                  <a:pt x="0" y="2070937"/>
                </a:lnTo>
                <a:lnTo>
                  <a:pt x="0" y="0"/>
                </a:lnTo>
                <a:close/>
              </a:path>
            </a:pathLst>
          </a:custGeom>
          <a:blipFill rotWithShape="1">
            <a:blip r:embed="rId3">
              <a:alphaModFix/>
            </a:blip>
            <a:stretch>
              <a:fillRect b="0" l="0" r="0" t="0"/>
            </a:stretch>
          </a:blipFill>
          <a:ln>
            <a:noFill/>
          </a:ln>
        </p:spPr>
      </p:sp>
      <p:sp>
        <p:nvSpPr>
          <p:cNvPr id="550" name="Google Shape;550;p29"/>
          <p:cNvSpPr txBox="1"/>
          <p:nvPr/>
        </p:nvSpPr>
        <p:spPr>
          <a:xfrm>
            <a:off x="4586989" y="1016917"/>
            <a:ext cx="9114023" cy="1171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Add Students Page</a:t>
            </a:r>
            <a:endParaRPr/>
          </a:p>
        </p:txBody>
      </p:sp>
      <p:sp>
        <p:nvSpPr>
          <p:cNvPr id="551" name="Google Shape;551;p29"/>
          <p:cNvSpPr txBox="1"/>
          <p:nvPr/>
        </p:nvSpPr>
        <p:spPr>
          <a:xfrm>
            <a:off x="1664652" y="3222561"/>
            <a:ext cx="2429727"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 Name</a:t>
            </a:r>
            <a:endParaRPr/>
          </a:p>
        </p:txBody>
      </p:sp>
      <p:sp>
        <p:nvSpPr>
          <p:cNvPr id="552" name="Google Shape;552;p29"/>
          <p:cNvSpPr/>
          <p:nvPr/>
        </p:nvSpPr>
        <p:spPr>
          <a:xfrm>
            <a:off x="-723938" y="713473"/>
            <a:ext cx="3505277" cy="2899820"/>
          </a:xfrm>
          <a:custGeom>
            <a:rect b="b" l="l" r="r" t="t"/>
            <a:pathLst>
              <a:path extrusionOk="0" h="2899820" w="3505277">
                <a:moveTo>
                  <a:pt x="0" y="0"/>
                </a:moveTo>
                <a:lnTo>
                  <a:pt x="3505276" y="0"/>
                </a:lnTo>
                <a:lnTo>
                  <a:pt x="3505276" y="2899820"/>
                </a:lnTo>
                <a:lnTo>
                  <a:pt x="0" y="2899820"/>
                </a:lnTo>
                <a:lnTo>
                  <a:pt x="0" y="0"/>
                </a:lnTo>
                <a:close/>
              </a:path>
            </a:pathLst>
          </a:custGeom>
          <a:blipFill rotWithShape="1">
            <a:blip r:embed="rId4">
              <a:alphaModFix/>
            </a:blip>
            <a:stretch>
              <a:fillRect b="0" l="0" r="0" t="0"/>
            </a:stretch>
          </a:blipFill>
          <a:ln>
            <a:noFill/>
          </a:ln>
        </p:spPr>
      </p:sp>
      <p:sp>
        <p:nvSpPr>
          <p:cNvPr id="553" name="Google Shape;553;p29"/>
          <p:cNvSpPr txBox="1"/>
          <p:nvPr/>
        </p:nvSpPr>
        <p:spPr>
          <a:xfrm>
            <a:off x="1664652" y="7747580"/>
            <a:ext cx="2429727"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Title or Position</a:t>
            </a:r>
            <a:endParaRPr/>
          </a:p>
        </p:txBody>
      </p:sp>
      <p:sp>
        <p:nvSpPr>
          <p:cNvPr id="554" name="Google Shape;554;p29"/>
          <p:cNvSpPr txBox="1"/>
          <p:nvPr/>
        </p:nvSpPr>
        <p:spPr>
          <a:xfrm>
            <a:off x="5840975" y="3222561"/>
            <a:ext cx="2429727"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 Name</a:t>
            </a:r>
            <a:endParaRPr/>
          </a:p>
        </p:txBody>
      </p:sp>
      <p:sp>
        <p:nvSpPr>
          <p:cNvPr id="555" name="Google Shape;555;p29"/>
          <p:cNvSpPr txBox="1"/>
          <p:nvPr/>
        </p:nvSpPr>
        <p:spPr>
          <a:xfrm>
            <a:off x="5840975" y="7747580"/>
            <a:ext cx="2429727"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Title or Position</a:t>
            </a:r>
            <a:endParaRPr/>
          </a:p>
        </p:txBody>
      </p:sp>
      <p:sp>
        <p:nvSpPr>
          <p:cNvPr id="556" name="Google Shape;556;p29"/>
          <p:cNvSpPr txBox="1"/>
          <p:nvPr/>
        </p:nvSpPr>
        <p:spPr>
          <a:xfrm>
            <a:off x="10017298" y="3222561"/>
            <a:ext cx="2429727"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 Name</a:t>
            </a:r>
            <a:endParaRPr/>
          </a:p>
        </p:txBody>
      </p:sp>
      <p:sp>
        <p:nvSpPr>
          <p:cNvPr id="557" name="Google Shape;557;p29"/>
          <p:cNvSpPr txBox="1"/>
          <p:nvPr/>
        </p:nvSpPr>
        <p:spPr>
          <a:xfrm>
            <a:off x="10017298" y="7747580"/>
            <a:ext cx="2429727"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Title or Position</a:t>
            </a:r>
            <a:endParaRPr/>
          </a:p>
        </p:txBody>
      </p:sp>
      <p:sp>
        <p:nvSpPr>
          <p:cNvPr id="558" name="Google Shape;558;p29"/>
          <p:cNvSpPr txBox="1"/>
          <p:nvPr/>
        </p:nvSpPr>
        <p:spPr>
          <a:xfrm>
            <a:off x="14193621" y="3222561"/>
            <a:ext cx="2429727" cy="371475"/>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1" i="0" lang="en-US" sz="2400" u="none" cap="none" strike="noStrike">
                <a:solidFill>
                  <a:srgbClr val="000000"/>
                </a:solidFill>
                <a:latin typeface="Roboto"/>
                <a:ea typeface="Roboto"/>
                <a:cs typeface="Roboto"/>
                <a:sym typeface="Roboto"/>
              </a:rPr>
              <a:t> Name</a:t>
            </a:r>
            <a:endParaRPr/>
          </a:p>
        </p:txBody>
      </p:sp>
      <p:sp>
        <p:nvSpPr>
          <p:cNvPr id="559" name="Google Shape;559;p29"/>
          <p:cNvSpPr txBox="1"/>
          <p:nvPr/>
        </p:nvSpPr>
        <p:spPr>
          <a:xfrm>
            <a:off x="14193621" y="7747580"/>
            <a:ext cx="2429727"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99" u="none" cap="none" strike="noStrike">
                <a:solidFill>
                  <a:srgbClr val="000000"/>
                </a:solidFill>
                <a:latin typeface="Roboto"/>
                <a:ea typeface="Roboto"/>
                <a:cs typeface="Roboto"/>
                <a:sym typeface="Roboto"/>
              </a:rPr>
              <a:t>Title or Position</a:t>
            </a:r>
            <a:endParaRPr/>
          </a:p>
        </p:txBody>
      </p:sp>
      <p:sp>
        <p:nvSpPr>
          <p:cNvPr id="560" name="Google Shape;560;p29"/>
          <p:cNvSpPr/>
          <p:nvPr/>
        </p:nvSpPr>
        <p:spPr>
          <a:xfrm>
            <a:off x="11774859" y="8119055"/>
            <a:ext cx="3633626" cy="3270264"/>
          </a:xfrm>
          <a:custGeom>
            <a:rect b="b" l="l" r="r" t="t"/>
            <a:pathLst>
              <a:path extrusionOk="0" h="3270264" w="3633626">
                <a:moveTo>
                  <a:pt x="0" y="0"/>
                </a:moveTo>
                <a:lnTo>
                  <a:pt x="3633626" y="0"/>
                </a:lnTo>
                <a:lnTo>
                  <a:pt x="3633626" y="3270263"/>
                </a:lnTo>
                <a:lnTo>
                  <a:pt x="0" y="3270263"/>
                </a:lnTo>
                <a:lnTo>
                  <a:pt x="0" y="0"/>
                </a:lnTo>
                <a:close/>
              </a:path>
            </a:pathLst>
          </a:custGeom>
          <a:blipFill rotWithShape="1">
            <a:blip r:embed="rId5">
              <a:alphaModFix/>
            </a:blip>
            <a:stretch>
              <a:fillRect b="0" l="0" r="0" t="0"/>
            </a:stretch>
          </a:blipFill>
          <a:ln>
            <a:noFill/>
          </a:ln>
        </p:spPr>
      </p:sp>
      <p:pic>
        <p:nvPicPr>
          <p:cNvPr id="561" name="Google Shape;561;p29"/>
          <p:cNvPicPr preferRelativeResize="0"/>
          <p:nvPr/>
        </p:nvPicPr>
        <p:blipFill rotWithShape="1">
          <a:blip r:embed="rId6">
            <a:alphaModFix/>
          </a:blip>
          <a:srcRect b="28992" l="6280" r="75000" t="37728"/>
          <a:stretch/>
        </p:blipFill>
        <p:spPr>
          <a:xfrm>
            <a:off x="1148575" y="3881225"/>
            <a:ext cx="3423300" cy="3423300"/>
          </a:xfrm>
          <a:prstGeom prst="ellipse">
            <a:avLst/>
          </a:prstGeom>
          <a:noFill/>
          <a:ln>
            <a:noFill/>
          </a:ln>
        </p:spPr>
      </p:pic>
      <p:pic>
        <p:nvPicPr>
          <p:cNvPr id="562" name="Google Shape;562;p29"/>
          <p:cNvPicPr preferRelativeResize="0"/>
          <p:nvPr/>
        </p:nvPicPr>
        <p:blipFill rotWithShape="1">
          <a:blip r:embed="rId6">
            <a:alphaModFix/>
          </a:blip>
          <a:srcRect b="28992" l="29148" r="52132" t="37728"/>
          <a:stretch/>
        </p:blipFill>
        <p:spPr>
          <a:xfrm>
            <a:off x="5344188" y="3881225"/>
            <a:ext cx="3423300" cy="3423300"/>
          </a:xfrm>
          <a:prstGeom prst="ellipse">
            <a:avLst/>
          </a:prstGeom>
          <a:noFill/>
          <a:ln>
            <a:noFill/>
          </a:ln>
        </p:spPr>
      </p:pic>
      <p:pic>
        <p:nvPicPr>
          <p:cNvPr id="563" name="Google Shape;563;p29"/>
          <p:cNvPicPr preferRelativeResize="0"/>
          <p:nvPr/>
        </p:nvPicPr>
        <p:blipFill rotWithShape="1">
          <a:blip r:embed="rId6">
            <a:alphaModFix/>
          </a:blip>
          <a:srcRect b="28992" l="52016" r="29264" t="37728"/>
          <a:stretch/>
        </p:blipFill>
        <p:spPr>
          <a:xfrm>
            <a:off x="9520500" y="3881225"/>
            <a:ext cx="3423300" cy="3423300"/>
          </a:xfrm>
          <a:prstGeom prst="ellipse">
            <a:avLst/>
          </a:prstGeom>
          <a:noFill/>
          <a:ln>
            <a:noFill/>
          </a:ln>
        </p:spPr>
      </p:pic>
      <p:pic>
        <p:nvPicPr>
          <p:cNvPr id="564" name="Google Shape;564;p29"/>
          <p:cNvPicPr preferRelativeResize="0"/>
          <p:nvPr/>
        </p:nvPicPr>
        <p:blipFill rotWithShape="1">
          <a:blip r:embed="rId6">
            <a:alphaModFix/>
          </a:blip>
          <a:srcRect b="28992" l="74979" r="6301" t="37728"/>
          <a:stretch/>
        </p:blipFill>
        <p:spPr>
          <a:xfrm>
            <a:off x="13696800" y="3881225"/>
            <a:ext cx="3423300" cy="34233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568" name="Shape 568"/>
        <p:cNvGrpSpPr/>
        <p:nvPr/>
      </p:nvGrpSpPr>
      <p:grpSpPr>
        <a:xfrm>
          <a:off x="0" y="0"/>
          <a:ext cx="0" cy="0"/>
          <a:chOff x="0" y="0"/>
          <a:chExt cx="0" cy="0"/>
        </a:xfrm>
      </p:grpSpPr>
      <p:grpSp>
        <p:nvGrpSpPr>
          <p:cNvPr id="569" name="Google Shape;569;p30"/>
          <p:cNvGrpSpPr/>
          <p:nvPr/>
        </p:nvGrpSpPr>
        <p:grpSpPr>
          <a:xfrm>
            <a:off x="-1111324" y="1019175"/>
            <a:ext cx="20510648" cy="8248650"/>
            <a:chOff x="0" y="25400"/>
            <a:chExt cx="27347531" cy="10998200"/>
          </a:xfrm>
        </p:grpSpPr>
        <p:cxnSp>
          <p:nvCxnSpPr>
            <p:cNvPr id="570" name="Google Shape;570;p30"/>
            <p:cNvCxnSpPr/>
            <p:nvPr/>
          </p:nvCxnSpPr>
          <p:spPr>
            <a:xfrm>
              <a:off x="0" y="2540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571" name="Google Shape;571;p30"/>
            <p:cNvCxnSpPr/>
            <p:nvPr/>
          </p:nvCxnSpPr>
          <p:spPr>
            <a:xfrm>
              <a:off x="0" y="222504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572" name="Google Shape;572;p30"/>
            <p:cNvCxnSpPr/>
            <p:nvPr/>
          </p:nvCxnSpPr>
          <p:spPr>
            <a:xfrm>
              <a:off x="0" y="442468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573" name="Google Shape;573;p30"/>
            <p:cNvCxnSpPr/>
            <p:nvPr/>
          </p:nvCxnSpPr>
          <p:spPr>
            <a:xfrm>
              <a:off x="0" y="662432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574" name="Google Shape;574;p30"/>
            <p:cNvCxnSpPr/>
            <p:nvPr/>
          </p:nvCxnSpPr>
          <p:spPr>
            <a:xfrm>
              <a:off x="0" y="882396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575" name="Google Shape;575;p30"/>
            <p:cNvCxnSpPr/>
            <p:nvPr/>
          </p:nvCxnSpPr>
          <p:spPr>
            <a:xfrm>
              <a:off x="0" y="11023600"/>
              <a:ext cx="27347531" cy="0"/>
            </a:xfrm>
            <a:prstGeom prst="straightConnector1">
              <a:avLst/>
            </a:prstGeom>
            <a:noFill/>
            <a:ln cap="flat" cmpd="sng" w="50800">
              <a:solidFill>
                <a:srgbClr val="FFFFFF">
                  <a:alpha val="51764"/>
                </a:srgbClr>
              </a:solidFill>
              <a:prstDash val="solid"/>
              <a:round/>
              <a:headEnd len="sm" w="sm" type="none"/>
              <a:tailEnd len="sm" w="sm" type="none"/>
            </a:ln>
          </p:spPr>
        </p:cxnSp>
      </p:grpSp>
      <p:sp>
        <p:nvSpPr>
          <p:cNvPr id="576" name="Google Shape;576;p30"/>
          <p:cNvSpPr/>
          <p:nvPr/>
        </p:nvSpPr>
        <p:spPr>
          <a:xfrm>
            <a:off x="13209739" y="191575"/>
            <a:ext cx="4572000" cy="4114800"/>
          </a:xfrm>
          <a:custGeom>
            <a:rect b="b" l="l" r="r" t="t"/>
            <a:pathLst>
              <a:path extrusionOk="0" h="4114800" w="4572000">
                <a:moveTo>
                  <a:pt x="0" y="0"/>
                </a:moveTo>
                <a:lnTo>
                  <a:pt x="4572000" y="0"/>
                </a:lnTo>
                <a:lnTo>
                  <a:pt x="4572000" y="4114800"/>
                </a:lnTo>
                <a:lnTo>
                  <a:pt x="0" y="4114800"/>
                </a:lnTo>
                <a:lnTo>
                  <a:pt x="0" y="0"/>
                </a:lnTo>
                <a:close/>
              </a:path>
            </a:pathLst>
          </a:custGeom>
          <a:blipFill rotWithShape="1">
            <a:blip r:embed="rId3">
              <a:alphaModFix/>
            </a:blip>
            <a:stretch>
              <a:fillRect b="0" l="0" r="0" t="0"/>
            </a:stretch>
          </a:blipFill>
          <a:ln>
            <a:noFill/>
          </a:ln>
        </p:spPr>
      </p:sp>
      <p:sp>
        <p:nvSpPr>
          <p:cNvPr id="577" name="Google Shape;577;p30"/>
          <p:cNvSpPr/>
          <p:nvPr/>
        </p:nvSpPr>
        <p:spPr>
          <a:xfrm>
            <a:off x="1028700" y="8020007"/>
            <a:ext cx="5637794" cy="912298"/>
          </a:xfrm>
          <a:custGeom>
            <a:rect b="b" l="l" r="r" t="t"/>
            <a:pathLst>
              <a:path extrusionOk="0" h="912298" w="5637794">
                <a:moveTo>
                  <a:pt x="0" y="0"/>
                </a:moveTo>
                <a:lnTo>
                  <a:pt x="5637794" y="0"/>
                </a:lnTo>
                <a:lnTo>
                  <a:pt x="5637794" y="912298"/>
                </a:lnTo>
                <a:lnTo>
                  <a:pt x="0" y="912298"/>
                </a:lnTo>
                <a:lnTo>
                  <a:pt x="0" y="0"/>
                </a:lnTo>
                <a:close/>
              </a:path>
            </a:pathLst>
          </a:custGeom>
          <a:blipFill rotWithShape="1">
            <a:blip r:embed="rId4">
              <a:alphaModFix/>
            </a:blip>
            <a:stretch>
              <a:fillRect b="0" l="0" r="0" t="0"/>
            </a:stretch>
          </a:blipFill>
          <a:ln>
            <a:noFill/>
          </a:ln>
        </p:spPr>
      </p:sp>
      <p:sp>
        <p:nvSpPr>
          <p:cNvPr id="578" name="Google Shape;578;p30"/>
          <p:cNvSpPr/>
          <p:nvPr/>
        </p:nvSpPr>
        <p:spPr>
          <a:xfrm>
            <a:off x="-717285" y="630835"/>
            <a:ext cx="3051352" cy="4314251"/>
          </a:xfrm>
          <a:custGeom>
            <a:rect b="b" l="l" r="r" t="t"/>
            <a:pathLst>
              <a:path extrusionOk="0" h="4314251" w="3051352">
                <a:moveTo>
                  <a:pt x="0" y="0"/>
                </a:moveTo>
                <a:lnTo>
                  <a:pt x="3051352" y="0"/>
                </a:lnTo>
                <a:lnTo>
                  <a:pt x="3051352" y="4314250"/>
                </a:lnTo>
                <a:lnTo>
                  <a:pt x="0" y="4314250"/>
                </a:lnTo>
                <a:lnTo>
                  <a:pt x="0" y="0"/>
                </a:lnTo>
                <a:close/>
              </a:path>
            </a:pathLst>
          </a:custGeom>
          <a:blipFill rotWithShape="1">
            <a:blip r:embed="rId5">
              <a:alphaModFix/>
            </a:blip>
            <a:stretch>
              <a:fillRect b="0" l="0" r="0" t="0"/>
            </a:stretch>
          </a:blipFill>
          <a:ln>
            <a:noFill/>
          </a:ln>
        </p:spPr>
      </p:sp>
      <p:sp>
        <p:nvSpPr>
          <p:cNvPr id="579" name="Google Shape;579;p30"/>
          <p:cNvSpPr/>
          <p:nvPr/>
        </p:nvSpPr>
        <p:spPr>
          <a:xfrm>
            <a:off x="14272652" y="7797615"/>
            <a:ext cx="3509087" cy="1773684"/>
          </a:xfrm>
          <a:custGeom>
            <a:rect b="b" l="l" r="r" t="t"/>
            <a:pathLst>
              <a:path extrusionOk="0" h="1773684" w="3509087">
                <a:moveTo>
                  <a:pt x="0" y="0"/>
                </a:moveTo>
                <a:lnTo>
                  <a:pt x="3509087" y="0"/>
                </a:lnTo>
                <a:lnTo>
                  <a:pt x="3509087" y="1773684"/>
                </a:lnTo>
                <a:lnTo>
                  <a:pt x="0" y="1773684"/>
                </a:lnTo>
                <a:lnTo>
                  <a:pt x="0" y="0"/>
                </a:lnTo>
                <a:close/>
              </a:path>
            </a:pathLst>
          </a:custGeom>
          <a:blipFill rotWithShape="1">
            <a:blip r:embed="rId6">
              <a:alphaModFix/>
            </a:blip>
            <a:stretch>
              <a:fillRect b="0" l="0" r="0" t="0"/>
            </a:stretch>
          </a:blipFill>
          <a:ln>
            <a:noFill/>
          </a:ln>
        </p:spPr>
      </p:sp>
      <p:sp>
        <p:nvSpPr>
          <p:cNvPr id="580" name="Google Shape;580;p30"/>
          <p:cNvSpPr/>
          <p:nvPr/>
        </p:nvSpPr>
        <p:spPr>
          <a:xfrm>
            <a:off x="11188103" y="726085"/>
            <a:ext cx="5372694" cy="10404866"/>
          </a:xfrm>
          <a:custGeom>
            <a:rect b="b" l="l" r="r" t="t"/>
            <a:pathLst>
              <a:path extrusionOk="0" h="10404866" w="5372694">
                <a:moveTo>
                  <a:pt x="0" y="0"/>
                </a:moveTo>
                <a:lnTo>
                  <a:pt x="5372695" y="0"/>
                </a:lnTo>
                <a:lnTo>
                  <a:pt x="5372695" y="10404866"/>
                </a:lnTo>
                <a:lnTo>
                  <a:pt x="0" y="10404866"/>
                </a:lnTo>
                <a:lnTo>
                  <a:pt x="0" y="0"/>
                </a:lnTo>
                <a:close/>
              </a:path>
            </a:pathLst>
          </a:custGeom>
          <a:blipFill rotWithShape="1">
            <a:blip r:embed="rId7">
              <a:alphaModFix/>
            </a:blip>
            <a:stretch>
              <a:fillRect b="0" l="0" r="0" t="0"/>
            </a:stretch>
          </a:blipFill>
          <a:ln>
            <a:noFill/>
          </a:ln>
        </p:spPr>
      </p:sp>
      <p:sp>
        <p:nvSpPr>
          <p:cNvPr id="581" name="Google Shape;581;p30"/>
          <p:cNvSpPr txBox="1"/>
          <p:nvPr/>
        </p:nvSpPr>
        <p:spPr>
          <a:xfrm>
            <a:off x="129776" y="2292385"/>
            <a:ext cx="14142900" cy="2362800"/>
          </a:xfrm>
          <a:prstGeom prst="rect">
            <a:avLst/>
          </a:prstGeom>
          <a:noFill/>
          <a:ln>
            <a:noFill/>
          </a:ln>
        </p:spPr>
        <p:txBody>
          <a:bodyPr anchorCtr="0" anchor="t" bIns="0" lIns="0" spcFirstLastPara="1" rIns="0" wrap="square" tIns="0">
            <a:spAutoFit/>
          </a:bodyPr>
          <a:lstStyle/>
          <a:p>
            <a:pPr indent="0" lvl="0" marL="0" marR="0" rtl="0" algn="ctr">
              <a:lnSpc>
                <a:spcPct val="100006"/>
              </a:lnSpc>
              <a:spcBef>
                <a:spcPts val="0"/>
              </a:spcBef>
              <a:spcAft>
                <a:spcPts val="0"/>
              </a:spcAft>
              <a:buNone/>
            </a:pPr>
            <a:r>
              <a:rPr b="0" i="0" lang="en-US" sz="15350" u="none" cap="none" strike="noStrike">
                <a:solidFill>
                  <a:srgbClr val="FFFFFF"/>
                </a:solidFill>
                <a:latin typeface="Caveat Brush"/>
                <a:ea typeface="Caveat Brush"/>
                <a:cs typeface="Caveat Brush"/>
                <a:sym typeface="Caveat Brush"/>
              </a:rPr>
              <a:t>Thank you!</a:t>
            </a:r>
            <a:endParaRPr/>
          </a:p>
        </p:txBody>
      </p:sp>
      <p:sp>
        <p:nvSpPr>
          <p:cNvPr id="582" name="Google Shape;582;p30"/>
          <p:cNvSpPr txBox="1"/>
          <p:nvPr/>
        </p:nvSpPr>
        <p:spPr>
          <a:xfrm>
            <a:off x="3129105" y="4962525"/>
            <a:ext cx="7678691" cy="460375"/>
          </a:xfrm>
          <a:prstGeom prst="rect">
            <a:avLst/>
          </a:prstGeom>
          <a:noFill/>
          <a:ln>
            <a:noFill/>
          </a:ln>
        </p:spPr>
        <p:txBody>
          <a:bodyPr anchorCtr="0" anchor="t" bIns="0" lIns="0" spcFirstLastPara="1" rIns="0" wrap="square" tIns="0">
            <a:spAutoFit/>
          </a:bodyPr>
          <a:lstStyle/>
          <a:p>
            <a:pPr indent="0" lvl="0" marL="0" marR="0" rtl="0" algn="ctr">
              <a:lnSpc>
                <a:spcPct val="155022"/>
              </a:lnSpc>
              <a:spcBef>
                <a:spcPts val="0"/>
              </a:spcBef>
              <a:spcAft>
                <a:spcPts val="0"/>
              </a:spcAft>
              <a:buNone/>
            </a:pPr>
            <a:r>
              <a:rPr b="0" i="0" lang="en-US" sz="2499" u="none" cap="none" strike="noStrike">
                <a:solidFill>
                  <a:srgbClr val="FFFFFF"/>
                </a:solidFill>
                <a:latin typeface="Roboto"/>
                <a:ea typeface="Roboto"/>
                <a:cs typeface="Roboto"/>
                <a:sym typeface="Roboto"/>
              </a:rPr>
              <a:t>Write a closing statement or call-to-action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1"/>
          <p:cNvSpPr txBox="1"/>
          <p:nvPr/>
        </p:nvSpPr>
        <p:spPr>
          <a:xfrm>
            <a:off x="1028700" y="897060"/>
            <a:ext cx="4460100" cy="237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Resource </a:t>
            </a:r>
            <a:endParaRPr/>
          </a:p>
          <a:p>
            <a:pPr indent="0" lvl="0" marL="0" marR="0" rtl="0" algn="l">
              <a:lnSpc>
                <a:spcPct val="10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Page</a:t>
            </a:r>
            <a:endParaRPr/>
          </a:p>
        </p:txBody>
      </p:sp>
      <p:sp>
        <p:nvSpPr>
          <p:cNvPr id="588" name="Google Shape;588;p31"/>
          <p:cNvSpPr txBox="1"/>
          <p:nvPr/>
        </p:nvSpPr>
        <p:spPr>
          <a:xfrm>
            <a:off x="1028700" y="4287715"/>
            <a:ext cx="4229700" cy="4615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000000"/>
                </a:solidFill>
                <a:latin typeface="Roboto"/>
                <a:ea typeface="Roboto"/>
                <a:cs typeface="Roboto"/>
                <a:sym typeface="Roboto"/>
              </a:rPr>
              <a:t>Use these design resources in your Canva Presentation.</a:t>
            </a:r>
            <a:endParaRPr/>
          </a:p>
          <a:p>
            <a:pPr indent="0" lvl="0" marL="0" marR="0" rtl="0" algn="l">
              <a:lnSpc>
                <a:spcPct val="100000"/>
              </a:lnSpc>
              <a:spcBef>
                <a:spcPts val="0"/>
              </a:spcBef>
              <a:spcAft>
                <a:spcPts val="0"/>
              </a:spcAft>
              <a:buNone/>
            </a:pPr>
            <a:r>
              <a:t/>
            </a:r>
            <a:endParaRPr b="0" i="0" sz="24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99" u="none" cap="none" strike="noStrike">
                <a:solidFill>
                  <a:srgbClr val="000000"/>
                </a:solidFill>
                <a:latin typeface="Roboto"/>
                <a:ea typeface="Roboto"/>
                <a:cs typeface="Roboto"/>
                <a:sym typeface="Roboto"/>
              </a:rPr>
              <a:t>Use these design resources in your Canva Presentation.</a:t>
            </a:r>
            <a:endParaRPr/>
          </a:p>
          <a:p>
            <a:pPr indent="0" lvl="0" marL="0" marR="0" rtl="0" algn="l">
              <a:lnSpc>
                <a:spcPct val="100000"/>
              </a:lnSpc>
              <a:spcBef>
                <a:spcPts val="0"/>
              </a:spcBef>
              <a:spcAft>
                <a:spcPts val="0"/>
              </a:spcAft>
              <a:buNone/>
            </a:pPr>
            <a:r>
              <a:t/>
            </a:r>
            <a:endParaRPr b="0" i="0" sz="24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99" u="none" cap="none" strike="noStrike">
                <a:solidFill>
                  <a:srgbClr val="000000"/>
                </a:solidFill>
                <a:latin typeface="Roboto"/>
                <a:ea typeface="Roboto"/>
                <a:cs typeface="Roboto"/>
                <a:sym typeface="Roboto"/>
              </a:rPr>
              <a:t>Titles: Caveat Brush</a:t>
            </a:r>
            <a:endParaRPr/>
          </a:p>
          <a:p>
            <a:pPr indent="0" lvl="0" marL="0" marR="0" rtl="0" algn="l">
              <a:lnSpc>
                <a:spcPct val="100000"/>
              </a:lnSpc>
              <a:spcBef>
                <a:spcPts val="0"/>
              </a:spcBef>
              <a:spcAft>
                <a:spcPts val="0"/>
              </a:spcAft>
              <a:buNone/>
            </a:pPr>
            <a:r>
              <a:rPr b="0" i="0" lang="en-US" sz="2499" u="none" cap="none" strike="noStrike">
                <a:solidFill>
                  <a:srgbClr val="000000"/>
                </a:solidFill>
                <a:latin typeface="Roboto"/>
                <a:ea typeface="Roboto"/>
                <a:cs typeface="Roboto"/>
                <a:sym typeface="Roboto"/>
              </a:rPr>
              <a:t>Headers: Roboto</a:t>
            </a:r>
            <a:endParaRPr/>
          </a:p>
          <a:p>
            <a:pPr indent="0" lvl="0" marL="0" marR="0" rtl="0" algn="l">
              <a:lnSpc>
                <a:spcPct val="100000"/>
              </a:lnSpc>
              <a:spcBef>
                <a:spcPts val="0"/>
              </a:spcBef>
              <a:spcAft>
                <a:spcPts val="0"/>
              </a:spcAft>
              <a:buNone/>
            </a:pPr>
            <a:r>
              <a:rPr b="0" i="0" lang="en-US" sz="2499" u="none" cap="none" strike="noStrike">
                <a:solidFill>
                  <a:srgbClr val="000000"/>
                </a:solidFill>
                <a:latin typeface="Roboto"/>
                <a:ea typeface="Roboto"/>
                <a:cs typeface="Roboto"/>
                <a:sym typeface="Roboto"/>
              </a:rPr>
              <a:t>Body Copy: Roboto</a:t>
            </a:r>
            <a:endParaRPr/>
          </a:p>
          <a:p>
            <a:pPr indent="0" lvl="0" marL="0" marR="0" rtl="0" algn="l">
              <a:lnSpc>
                <a:spcPct val="100000"/>
              </a:lnSpc>
              <a:spcBef>
                <a:spcPts val="0"/>
              </a:spcBef>
              <a:spcAft>
                <a:spcPts val="0"/>
              </a:spcAft>
              <a:buNone/>
            </a:pPr>
            <a:r>
              <a:t/>
            </a:r>
            <a:endParaRPr b="0" i="0" sz="24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499" u="none" cap="none" strike="noStrike">
                <a:solidFill>
                  <a:srgbClr val="000000"/>
                </a:solidFill>
                <a:latin typeface="Roboto"/>
                <a:ea typeface="Roboto"/>
                <a:cs typeface="Roboto"/>
                <a:sym typeface="Roboto"/>
              </a:rPr>
              <a:t>You can find these fonts online too. Happy designing! </a:t>
            </a:r>
            <a:endParaRPr/>
          </a:p>
        </p:txBody>
      </p:sp>
      <p:sp>
        <p:nvSpPr>
          <p:cNvPr id="589" name="Google Shape;589;p31"/>
          <p:cNvSpPr/>
          <p:nvPr/>
        </p:nvSpPr>
        <p:spPr>
          <a:xfrm>
            <a:off x="11297732" y="6738660"/>
            <a:ext cx="630319" cy="919970"/>
          </a:xfrm>
          <a:custGeom>
            <a:rect b="b" l="l" r="r" t="t"/>
            <a:pathLst>
              <a:path extrusionOk="0" h="919970" w="630319">
                <a:moveTo>
                  <a:pt x="0" y="0"/>
                </a:moveTo>
                <a:lnTo>
                  <a:pt x="630320" y="0"/>
                </a:lnTo>
                <a:lnTo>
                  <a:pt x="630320" y="919970"/>
                </a:lnTo>
                <a:lnTo>
                  <a:pt x="0" y="919970"/>
                </a:lnTo>
                <a:lnTo>
                  <a:pt x="0" y="0"/>
                </a:lnTo>
                <a:close/>
              </a:path>
            </a:pathLst>
          </a:custGeom>
          <a:blipFill rotWithShape="1">
            <a:blip r:embed="rId3">
              <a:alphaModFix/>
            </a:blip>
            <a:stretch>
              <a:fillRect b="0" l="0" r="0" t="0"/>
            </a:stretch>
          </a:blipFill>
          <a:ln>
            <a:noFill/>
          </a:ln>
        </p:spPr>
      </p:sp>
      <p:sp>
        <p:nvSpPr>
          <p:cNvPr id="590" name="Google Shape;590;p31"/>
          <p:cNvSpPr/>
          <p:nvPr/>
        </p:nvSpPr>
        <p:spPr>
          <a:xfrm>
            <a:off x="15306812" y="4650475"/>
            <a:ext cx="625148" cy="1403393"/>
          </a:xfrm>
          <a:custGeom>
            <a:rect b="b" l="l" r="r" t="t"/>
            <a:pathLst>
              <a:path extrusionOk="0" h="1403393" w="625148">
                <a:moveTo>
                  <a:pt x="0" y="0"/>
                </a:moveTo>
                <a:lnTo>
                  <a:pt x="625148" y="0"/>
                </a:lnTo>
                <a:lnTo>
                  <a:pt x="625148" y="1403393"/>
                </a:lnTo>
                <a:lnTo>
                  <a:pt x="0" y="1403393"/>
                </a:lnTo>
                <a:lnTo>
                  <a:pt x="0" y="0"/>
                </a:lnTo>
                <a:close/>
              </a:path>
            </a:pathLst>
          </a:custGeom>
          <a:blipFill rotWithShape="1">
            <a:blip r:embed="rId4">
              <a:alphaModFix/>
            </a:blip>
            <a:stretch>
              <a:fillRect b="0" l="0" r="0" t="0"/>
            </a:stretch>
          </a:blipFill>
          <a:ln>
            <a:noFill/>
          </a:ln>
        </p:spPr>
      </p:sp>
      <p:sp>
        <p:nvSpPr>
          <p:cNvPr id="591" name="Google Shape;591;p31"/>
          <p:cNvSpPr/>
          <p:nvPr/>
        </p:nvSpPr>
        <p:spPr>
          <a:xfrm>
            <a:off x="8291326" y="4755733"/>
            <a:ext cx="1119137" cy="1192878"/>
          </a:xfrm>
          <a:custGeom>
            <a:rect b="b" l="l" r="r" t="t"/>
            <a:pathLst>
              <a:path extrusionOk="0" h="1192878" w="1119137">
                <a:moveTo>
                  <a:pt x="0" y="0"/>
                </a:moveTo>
                <a:lnTo>
                  <a:pt x="1119137" y="0"/>
                </a:lnTo>
                <a:lnTo>
                  <a:pt x="1119137" y="1192878"/>
                </a:lnTo>
                <a:lnTo>
                  <a:pt x="0" y="1192878"/>
                </a:lnTo>
                <a:lnTo>
                  <a:pt x="0" y="0"/>
                </a:lnTo>
                <a:close/>
              </a:path>
            </a:pathLst>
          </a:custGeom>
          <a:blipFill rotWithShape="1">
            <a:blip r:embed="rId5">
              <a:alphaModFix/>
            </a:blip>
            <a:stretch>
              <a:fillRect b="0" l="0" r="0" t="0"/>
            </a:stretch>
          </a:blipFill>
          <a:ln>
            <a:noFill/>
          </a:ln>
        </p:spPr>
      </p:sp>
      <p:sp>
        <p:nvSpPr>
          <p:cNvPr id="592" name="Google Shape;592;p31"/>
          <p:cNvSpPr/>
          <p:nvPr/>
        </p:nvSpPr>
        <p:spPr>
          <a:xfrm>
            <a:off x="6913752" y="1697242"/>
            <a:ext cx="928519" cy="1227610"/>
          </a:xfrm>
          <a:custGeom>
            <a:rect b="b" l="l" r="r" t="t"/>
            <a:pathLst>
              <a:path extrusionOk="0" h="1227610" w="928519">
                <a:moveTo>
                  <a:pt x="0" y="0"/>
                </a:moveTo>
                <a:lnTo>
                  <a:pt x="928519" y="0"/>
                </a:lnTo>
                <a:lnTo>
                  <a:pt x="928519" y="1227610"/>
                </a:lnTo>
                <a:lnTo>
                  <a:pt x="0" y="1227610"/>
                </a:lnTo>
                <a:lnTo>
                  <a:pt x="0" y="0"/>
                </a:lnTo>
                <a:close/>
              </a:path>
            </a:pathLst>
          </a:custGeom>
          <a:blipFill rotWithShape="1">
            <a:blip r:embed="rId6">
              <a:alphaModFix/>
            </a:blip>
            <a:stretch>
              <a:fillRect b="0" l="0" r="0" t="0"/>
            </a:stretch>
          </a:blipFill>
          <a:ln>
            <a:noFill/>
          </a:ln>
        </p:spPr>
      </p:sp>
      <p:sp>
        <p:nvSpPr>
          <p:cNvPr id="593" name="Google Shape;593;p31"/>
          <p:cNvSpPr/>
          <p:nvPr/>
        </p:nvSpPr>
        <p:spPr>
          <a:xfrm>
            <a:off x="16085740" y="4673813"/>
            <a:ext cx="1090308" cy="1356719"/>
          </a:xfrm>
          <a:custGeom>
            <a:rect b="b" l="l" r="r" t="t"/>
            <a:pathLst>
              <a:path extrusionOk="0" h="1356719" w="1090308">
                <a:moveTo>
                  <a:pt x="0" y="0"/>
                </a:moveTo>
                <a:lnTo>
                  <a:pt x="1090309" y="0"/>
                </a:lnTo>
                <a:lnTo>
                  <a:pt x="1090309" y="1356718"/>
                </a:lnTo>
                <a:lnTo>
                  <a:pt x="0" y="1356718"/>
                </a:lnTo>
                <a:lnTo>
                  <a:pt x="0" y="0"/>
                </a:lnTo>
                <a:close/>
              </a:path>
            </a:pathLst>
          </a:custGeom>
          <a:blipFill rotWithShape="1">
            <a:blip r:embed="rId7">
              <a:alphaModFix/>
            </a:blip>
            <a:stretch>
              <a:fillRect b="0" l="0" r="0" t="0"/>
            </a:stretch>
          </a:blipFill>
          <a:ln>
            <a:noFill/>
          </a:ln>
        </p:spPr>
      </p:sp>
      <p:sp>
        <p:nvSpPr>
          <p:cNvPr id="594" name="Google Shape;594;p31"/>
          <p:cNvSpPr/>
          <p:nvPr/>
        </p:nvSpPr>
        <p:spPr>
          <a:xfrm>
            <a:off x="14916707" y="1794954"/>
            <a:ext cx="626818" cy="1032186"/>
          </a:xfrm>
          <a:custGeom>
            <a:rect b="b" l="l" r="r" t="t"/>
            <a:pathLst>
              <a:path extrusionOk="0" h="1032186" w="626818">
                <a:moveTo>
                  <a:pt x="0" y="0"/>
                </a:moveTo>
                <a:lnTo>
                  <a:pt x="626818" y="0"/>
                </a:lnTo>
                <a:lnTo>
                  <a:pt x="626818" y="1032186"/>
                </a:lnTo>
                <a:lnTo>
                  <a:pt x="0" y="1032186"/>
                </a:lnTo>
                <a:lnTo>
                  <a:pt x="0" y="0"/>
                </a:lnTo>
                <a:close/>
              </a:path>
            </a:pathLst>
          </a:custGeom>
          <a:blipFill rotWithShape="1">
            <a:blip r:embed="rId8">
              <a:alphaModFix/>
            </a:blip>
            <a:stretch>
              <a:fillRect b="0" l="0" r="0" t="0"/>
            </a:stretch>
          </a:blipFill>
          <a:ln>
            <a:noFill/>
          </a:ln>
        </p:spPr>
      </p:sp>
      <p:sp>
        <p:nvSpPr>
          <p:cNvPr id="595" name="Google Shape;595;p31"/>
          <p:cNvSpPr/>
          <p:nvPr/>
        </p:nvSpPr>
        <p:spPr>
          <a:xfrm>
            <a:off x="10139019" y="1104223"/>
            <a:ext cx="1798125" cy="317124"/>
          </a:xfrm>
          <a:custGeom>
            <a:rect b="b" l="l" r="r" t="t"/>
            <a:pathLst>
              <a:path extrusionOk="0" h="317124" w="1798125">
                <a:moveTo>
                  <a:pt x="0" y="0"/>
                </a:moveTo>
                <a:lnTo>
                  <a:pt x="1798125" y="0"/>
                </a:lnTo>
                <a:lnTo>
                  <a:pt x="1798125" y="317124"/>
                </a:lnTo>
                <a:lnTo>
                  <a:pt x="0" y="317124"/>
                </a:lnTo>
                <a:lnTo>
                  <a:pt x="0" y="0"/>
                </a:lnTo>
                <a:close/>
              </a:path>
            </a:pathLst>
          </a:custGeom>
          <a:blipFill rotWithShape="1">
            <a:blip r:embed="rId9">
              <a:alphaModFix/>
            </a:blip>
            <a:stretch>
              <a:fillRect b="0" l="0" r="0" t="0"/>
            </a:stretch>
          </a:blipFill>
          <a:ln>
            <a:noFill/>
          </a:ln>
        </p:spPr>
      </p:sp>
      <p:sp>
        <p:nvSpPr>
          <p:cNvPr id="596" name="Google Shape;596;p31"/>
          <p:cNvSpPr/>
          <p:nvPr/>
        </p:nvSpPr>
        <p:spPr>
          <a:xfrm>
            <a:off x="12229271" y="1136151"/>
            <a:ext cx="1031828" cy="253267"/>
          </a:xfrm>
          <a:custGeom>
            <a:rect b="b" l="l" r="r" t="t"/>
            <a:pathLst>
              <a:path extrusionOk="0" h="253267" w="1031828">
                <a:moveTo>
                  <a:pt x="0" y="0"/>
                </a:moveTo>
                <a:lnTo>
                  <a:pt x="1031828" y="0"/>
                </a:lnTo>
                <a:lnTo>
                  <a:pt x="1031828" y="253267"/>
                </a:lnTo>
                <a:lnTo>
                  <a:pt x="0" y="253267"/>
                </a:lnTo>
                <a:lnTo>
                  <a:pt x="0" y="0"/>
                </a:lnTo>
                <a:close/>
              </a:path>
            </a:pathLst>
          </a:custGeom>
          <a:blipFill rotWithShape="1">
            <a:blip r:embed="rId10">
              <a:alphaModFix/>
            </a:blip>
            <a:stretch>
              <a:fillRect b="0" l="0" r="0" t="0"/>
            </a:stretch>
          </a:blipFill>
          <a:ln>
            <a:noFill/>
          </a:ln>
        </p:spPr>
      </p:sp>
      <p:sp>
        <p:nvSpPr>
          <p:cNvPr id="597" name="Google Shape;597;p31"/>
          <p:cNvSpPr/>
          <p:nvPr/>
        </p:nvSpPr>
        <p:spPr>
          <a:xfrm>
            <a:off x="13519694" y="1885122"/>
            <a:ext cx="820873" cy="851849"/>
          </a:xfrm>
          <a:custGeom>
            <a:rect b="b" l="l" r="r" t="t"/>
            <a:pathLst>
              <a:path extrusionOk="0" h="851849" w="820873">
                <a:moveTo>
                  <a:pt x="0" y="0"/>
                </a:moveTo>
                <a:lnTo>
                  <a:pt x="820873" y="0"/>
                </a:lnTo>
                <a:lnTo>
                  <a:pt x="820873" y="851849"/>
                </a:lnTo>
                <a:lnTo>
                  <a:pt x="0" y="851849"/>
                </a:lnTo>
                <a:lnTo>
                  <a:pt x="0" y="0"/>
                </a:lnTo>
                <a:close/>
              </a:path>
            </a:pathLst>
          </a:custGeom>
          <a:blipFill rotWithShape="1">
            <a:blip r:embed="rId11">
              <a:alphaModFix/>
            </a:blip>
            <a:stretch>
              <a:fillRect b="0" l="0" r="0" t="0"/>
            </a:stretch>
          </a:blipFill>
          <a:ln>
            <a:noFill/>
          </a:ln>
        </p:spPr>
      </p:sp>
      <p:sp>
        <p:nvSpPr>
          <p:cNvPr id="598" name="Google Shape;598;p31"/>
          <p:cNvSpPr/>
          <p:nvPr/>
        </p:nvSpPr>
        <p:spPr>
          <a:xfrm>
            <a:off x="14532274" y="8342674"/>
            <a:ext cx="753783" cy="729114"/>
          </a:xfrm>
          <a:custGeom>
            <a:rect b="b" l="l" r="r" t="t"/>
            <a:pathLst>
              <a:path extrusionOk="0" h="729114" w="753783">
                <a:moveTo>
                  <a:pt x="0" y="0"/>
                </a:moveTo>
                <a:lnTo>
                  <a:pt x="753783" y="0"/>
                </a:lnTo>
                <a:lnTo>
                  <a:pt x="753783" y="729114"/>
                </a:lnTo>
                <a:lnTo>
                  <a:pt x="0" y="729114"/>
                </a:lnTo>
                <a:lnTo>
                  <a:pt x="0" y="0"/>
                </a:lnTo>
                <a:close/>
              </a:path>
            </a:pathLst>
          </a:custGeom>
          <a:blipFill rotWithShape="1">
            <a:blip r:embed="rId12">
              <a:alphaModFix/>
            </a:blip>
            <a:stretch>
              <a:fillRect b="0" l="0" r="0" t="0"/>
            </a:stretch>
          </a:blipFill>
          <a:ln>
            <a:noFill/>
          </a:ln>
        </p:spPr>
      </p:sp>
      <p:sp>
        <p:nvSpPr>
          <p:cNvPr id="599" name="Google Shape;599;p31"/>
          <p:cNvSpPr/>
          <p:nvPr/>
        </p:nvSpPr>
        <p:spPr>
          <a:xfrm>
            <a:off x="8708990" y="1110720"/>
            <a:ext cx="1137902" cy="304130"/>
          </a:xfrm>
          <a:custGeom>
            <a:rect b="b" l="l" r="r" t="t"/>
            <a:pathLst>
              <a:path extrusionOk="0" h="304130" w="1137902">
                <a:moveTo>
                  <a:pt x="0" y="0"/>
                </a:moveTo>
                <a:lnTo>
                  <a:pt x="1137902" y="0"/>
                </a:lnTo>
                <a:lnTo>
                  <a:pt x="1137902" y="304130"/>
                </a:lnTo>
                <a:lnTo>
                  <a:pt x="0" y="304130"/>
                </a:lnTo>
                <a:lnTo>
                  <a:pt x="0" y="0"/>
                </a:lnTo>
                <a:close/>
              </a:path>
            </a:pathLst>
          </a:custGeom>
          <a:blipFill rotWithShape="1">
            <a:blip r:embed="rId13">
              <a:alphaModFix/>
            </a:blip>
            <a:stretch>
              <a:fillRect b="0" l="0" r="0" t="0"/>
            </a:stretch>
          </a:blipFill>
          <a:ln>
            <a:noFill/>
          </a:ln>
        </p:spPr>
      </p:sp>
      <p:sp>
        <p:nvSpPr>
          <p:cNvPr id="600" name="Google Shape;600;p31"/>
          <p:cNvSpPr/>
          <p:nvPr/>
        </p:nvSpPr>
        <p:spPr>
          <a:xfrm flipH="1">
            <a:off x="12111433" y="4682467"/>
            <a:ext cx="981423" cy="1339411"/>
          </a:xfrm>
          <a:custGeom>
            <a:rect b="b" l="l" r="r" t="t"/>
            <a:pathLst>
              <a:path extrusionOk="0" h="1339411" w="981423">
                <a:moveTo>
                  <a:pt x="981422" y="0"/>
                </a:moveTo>
                <a:lnTo>
                  <a:pt x="0" y="0"/>
                </a:lnTo>
                <a:lnTo>
                  <a:pt x="0" y="1339410"/>
                </a:lnTo>
                <a:lnTo>
                  <a:pt x="981422" y="1339410"/>
                </a:lnTo>
                <a:lnTo>
                  <a:pt x="981422" y="0"/>
                </a:lnTo>
                <a:close/>
              </a:path>
            </a:pathLst>
          </a:custGeom>
          <a:blipFill rotWithShape="1">
            <a:blip r:embed="rId14">
              <a:alphaModFix/>
            </a:blip>
            <a:stretch>
              <a:fillRect b="0" l="0" r="0" t="0"/>
            </a:stretch>
          </a:blipFill>
          <a:ln>
            <a:noFill/>
          </a:ln>
        </p:spPr>
      </p:sp>
      <p:sp>
        <p:nvSpPr>
          <p:cNvPr id="601" name="Google Shape;601;p31"/>
          <p:cNvSpPr/>
          <p:nvPr/>
        </p:nvSpPr>
        <p:spPr>
          <a:xfrm>
            <a:off x="9564243" y="4873809"/>
            <a:ext cx="777557" cy="956725"/>
          </a:xfrm>
          <a:custGeom>
            <a:rect b="b" l="l" r="r" t="t"/>
            <a:pathLst>
              <a:path extrusionOk="0" h="956725" w="777557">
                <a:moveTo>
                  <a:pt x="0" y="0"/>
                </a:moveTo>
                <a:lnTo>
                  <a:pt x="777557" y="0"/>
                </a:lnTo>
                <a:lnTo>
                  <a:pt x="777557" y="956725"/>
                </a:lnTo>
                <a:lnTo>
                  <a:pt x="0" y="956725"/>
                </a:lnTo>
                <a:lnTo>
                  <a:pt x="0" y="0"/>
                </a:lnTo>
                <a:close/>
              </a:path>
            </a:pathLst>
          </a:custGeom>
          <a:blipFill rotWithShape="1">
            <a:blip r:embed="rId15">
              <a:alphaModFix/>
            </a:blip>
            <a:stretch>
              <a:fillRect b="0" l="0" r="0" t="0"/>
            </a:stretch>
          </a:blipFill>
          <a:ln>
            <a:noFill/>
          </a:ln>
        </p:spPr>
      </p:sp>
      <p:sp>
        <p:nvSpPr>
          <p:cNvPr id="602" name="Google Shape;602;p31"/>
          <p:cNvSpPr/>
          <p:nvPr/>
        </p:nvSpPr>
        <p:spPr>
          <a:xfrm>
            <a:off x="6800255" y="8379107"/>
            <a:ext cx="1013866" cy="656248"/>
          </a:xfrm>
          <a:custGeom>
            <a:rect b="b" l="l" r="r" t="t"/>
            <a:pathLst>
              <a:path extrusionOk="0" h="656248" w="1013866">
                <a:moveTo>
                  <a:pt x="0" y="0"/>
                </a:moveTo>
                <a:lnTo>
                  <a:pt x="1013865" y="0"/>
                </a:lnTo>
                <a:lnTo>
                  <a:pt x="1013865" y="656248"/>
                </a:lnTo>
                <a:lnTo>
                  <a:pt x="0" y="656248"/>
                </a:lnTo>
                <a:lnTo>
                  <a:pt x="0" y="0"/>
                </a:lnTo>
                <a:close/>
              </a:path>
            </a:pathLst>
          </a:custGeom>
          <a:blipFill rotWithShape="1">
            <a:blip r:embed="rId16">
              <a:alphaModFix/>
            </a:blip>
            <a:stretch>
              <a:fillRect b="0" l="0" r="0" t="0"/>
            </a:stretch>
          </a:blipFill>
          <a:ln>
            <a:noFill/>
          </a:ln>
        </p:spPr>
      </p:sp>
      <p:sp>
        <p:nvSpPr>
          <p:cNvPr id="603" name="Google Shape;603;p31"/>
          <p:cNvSpPr/>
          <p:nvPr/>
        </p:nvSpPr>
        <p:spPr>
          <a:xfrm rot="139968">
            <a:off x="13029896" y="8528988"/>
            <a:ext cx="1289920" cy="356487"/>
          </a:xfrm>
          <a:custGeom>
            <a:rect b="b" l="l" r="r" t="t"/>
            <a:pathLst>
              <a:path extrusionOk="0" h="356487" w="1289920">
                <a:moveTo>
                  <a:pt x="0" y="0"/>
                </a:moveTo>
                <a:lnTo>
                  <a:pt x="1289920" y="0"/>
                </a:lnTo>
                <a:lnTo>
                  <a:pt x="1289920" y="356486"/>
                </a:lnTo>
                <a:lnTo>
                  <a:pt x="0" y="356486"/>
                </a:lnTo>
                <a:lnTo>
                  <a:pt x="0" y="0"/>
                </a:lnTo>
                <a:close/>
              </a:path>
            </a:pathLst>
          </a:custGeom>
          <a:blipFill rotWithShape="1">
            <a:blip r:embed="rId17">
              <a:alphaModFix/>
            </a:blip>
            <a:stretch>
              <a:fillRect b="0" l="0" r="0" t="0"/>
            </a:stretch>
          </a:blipFill>
          <a:ln>
            <a:noFill/>
          </a:ln>
        </p:spPr>
      </p:sp>
      <p:sp>
        <p:nvSpPr>
          <p:cNvPr id="604" name="Google Shape;604;p31"/>
          <p:cNvSpPr/>
          <p:nvPr/>
        </p:nvSpPr>
        <p:spPr>
          <a:xfrm>
            <a:off x="13553226" y="1143469"/>
            <a:ext cx="1299484" cy="238632"/>
          </a:xfrm>
          <a:custGeom>
            <a:rect b="b" l="l" r="r" t="t"/>
            <a:pathLst>
              <a:path extrusionOk="0" h="238632" w="1299484">
                <a:moveTo>
                  <a:pt x="0" y="0"/>
                </a:moveTo>
                <a:lnTo>
                  <a:pt x="1299484" y="0"/>
                </a:lnTo>
                <a:lnTo>
                  <a:pt x="1299484" y="238632"/>
                </a:lnTo>
                <a:lnTo>
                  <a:pt x="0" y="238632"/>
                </a:lnTo>
                <a:lnTo>
                  <a:pt x="0" y="0"/>
                </a:lnTo>
                <a:close/>
              </a:path>
            </a:pathLst>
          </a:custGeom>
          <a:blipFill rotWithShape="1">
            <a:blip r:embed="rId18">
              <a:alphaModFix/>
            </a:blip>
            <a:stretch>
              <a:fillRect b="0" l="0" r="0" t="0"/>
            </a:stretch>
          </a:blipFill>
          <a:ln>
            <a:noFill/>
          </a:ln>
        </p:spPr>
      </p:sp>
      <p:sp>
        <p:nvSpPr>
          <p:cNvPr id="605" name="Google Shape;605;p31"/>
          <p:cNvSpPr/>
          <p:nvPr/>
        </p:nvSpPr>
        <p:spPr>
          <a:xfrm>
            <a:off x="12507628" y="6716852"/>
            <a:ext cx="478058" cy="963586"/>
          </a:xfrm>
          <a:custGeom>
            <a:rect b="b" l="l" r="r" t="t"/>
            <a:pathLst>
              <a:path extrusionOk="0" h="963586" w="478058">
                <a:moveTo>
                  <a:pt x="0" y="0"/>
                </a:moveTo>
                <a:lnTo>
                  <a:pt x="478058" y="0"/>
                </a:lnTo>
                <a:lnTo>
                  <a:pt x="478058" y="963586"/>
                </a:lnTo>
                <a:lnTo>
                  <a:pt x="0" y="963586"/>
                </a:lnTo>
                <a:lnTo>
                  <a:pt x="0" y="0"/>
                </a:lnTo>
                <a:close/>
              </a:path>
            </a:pathLst>
          </a:custGeom>
          <a:blipFill rotWithShape="1">
            <a:blip r:embed="rId19">
              <a:alphaModFix/>
            </a:blip>
            <a:stretch>
              <a:fillRect b="0" l="0" r="0" t="0"/>
            </a:stretch>
          </a:blipFill>
          <a:ln>
            <a:noFill/>
          </a:ln>
        </p:spPr>
      </p:sp>
      <p:sp>
        <p:nvSpPr>
          <p:cNvPr id="606" name="Google Shape;606;p31"/>
          <p:cNvSpPr/>
          <p:nvPr/>
        </p:nvSpPr>
        <p:spPr>
          <a:xfrm>
            <a:off x="15430026" y="3389284"/>
            <a:ext cx="689479" cy="688225"/>
          </a:xfrm>
          <a:custGeom>
            <a:rect b="b" l="l" r="r" t="t"/>
            <a:pathLst>
              <a:path extrusionOk="0" h="688225" w="689479">
                <a:moveTo>
                  <a:pt x="0" y="0"/>
                </a:moveTo>
                <a:lnTo>
                  <a:pt x="689478" y="0"/>
                </a:lnTo>
                <a:lnTo>
                  <a:pt x="689478" y="688225"/>
                </a:lnTo>
                <a:lnTo>
                  <a:pt x="0" y="688225"/>
                </a:lnTo>
                <a:lnTo>
                  <a:pt x="0" y="0"/>
                </a:lnTo>
                <a:close/>
              </a:path>
            </a:pathLst>
          </a:custGeom>
          <a:blipFill rotWithShape="1">
            <a:blip r:embed="rId20">
              <a:alphaModFix/>
            </a:blip>
            <a:stretch>
              <a:fillRect b="0" l="0" r="0" t="0"/>
            </a:stretch>
          </a:blipFill>
          <a:ln>
            <a:noFill/>
          </a:ln>
        </p:spPr>
      </p:sp>
      <p:sp>
        <p:nvSpPr>
          <p:cNvPr id="607" name="Google Shape;607;p31"/>
          <p:cNvSpPr/>
          <p:nvPr/>
        </p:nvSpPr>
        <p:spPr>
          <a:xfrm>
            <a:off x="11712538" y="3187792"/>
            <a:ext cx="928519" cy="1091208"/>
          </a:xfrm>
          <a:custGeom>
            <a:rect b="b" l="l" r="r" t="t"/>
            <a:pathLst>
              <a:path extrusionOk="0" h="1091208" w="928519">
                <a:moveTo>
                  <a:pt x="0" y="0"/>
                </a:moveTo>
                <a:lnTo>
                  <a:pt x="928519" y="0"/>
                </a:lnTo>
                <a:lnTo>
                  <a:pt x="928519" y="1091208"/>
                </a:lnTo>
                <a:lnTo>
                  <a:pt x="0" y="1091208"/>
                </a:lnTo>
                <a:lnTo>
                  <a:pt x="0" y="0"/>
                </a:lnTo>
                <a:close/>
              </a:path>
            </a:pathLst>
          </a:custGeom>
          <a:blipFill rotWithShape="1">
            <a:blip r:embed="rId21">
              <a:alphaModFix/>
            </a:blip>
            <a:stretch>
              <a:fillRect b="0" l="0" r="0" t="0"/>
            </a:stretch>
          </a:blipFill>
          <a:ln>
            <a:noFill/>
          </a:ln>
        </p:spPr>
      </p:sp>
      <p:sp>
        <p:nvSpPr>
          <p:cNvPr id="608" name="Google Shape;608;p31"/>
          <p:cNvSpPr/>
          <p:nvPr/>
        </p:nvSpPr>
        <p:spPr>
          <a:xfrm>
            <a:off x="16630995" y="3384815"/>
            <a:ext cx="545054" cy="697162"/>
          </a:xfrm>
          <a:custGeom>
            <a:rect b="b" l="l" r="r" t="t"/>
            <a:pathLst>
              <a:path extrusionOk="0" h="697162" w="545054">
                <a:moveTo>
                  <a:pt x="0" y="0"/>
                </a:moveTo>
                <a:lnTo>
                  <a:pt x="545054" y="0"/>
                </a:lnTo>
                <a:lnTo>
                  <a:pt x="545054" y="697162"/>
                </a:lnTo>
                <a:lnTo>
                  <a:pt x="0" y="697162"/>
                </a:lnTo>
                <a:lnTo>
                  <a:pt x="0" y="0"/>
                </a:lnTo>
                <a:close/>
              </a:path>
            </a:pathLst>
          </a:custGeom>
          <a:blipFill rotWithShape="1">
            <a:blip r:embed="rId22">
              <a:alphaModFix/>
            </a:blip>
            <a:stretch>
              <a:fillRect b="0" l="0" r="0" t="0"/>
            </a:stretch>
          </a:blipFill>
          <a:ln>
            <a:noFill/>
          </a:ln>
        </p:spPr>
      </p:sp>
      <p:sp>
        <p:nvSpPr>
          <p:cNvPr id="609" name="Google Shape;609;p31"/>
          <p:cNvSpPr/>
          <p:nvPr/>
        </p:nvSpPr>
        <p:spPr>
          <a:xfrm>
            <a:off x="12187092" y="8392058"/>
            <a:ext cx="630346" cy="630346"/>
          </a:xfrm>
          <a:custGeom>
            <a:rect b="b" l="l" r="r" t="t"/>
            <a:pathLst>
              <a:path extrusionOk="0" h="630346" w="630346">
                <a:moveTo>
                  <a:pt x="0" y="0"/>
                </a:moveTo>
                <a:lnTo>
                  <a:pt x="630346" y="0"/>
                </a:lnTo>
                <a:lnTo>
                  <a:pt x="630346" y="630346"/>
                </a:lnTo>
                <a:lnTo>
                  <a:pt x="0" y="630346"/>
                </a:lnTo>
                <a:lnTo>
                  <a:pt x="0" y="0"/>
                </a:lnTo>
                <a:close/>
              </a:path>
            </a:pathLst>
          </a:custGeom>
          <a:blipFill rotWithShape="1">
            <a:blip r:embed="rId23">
              <a:alphaModFix/>
            </a:blip>
            <a:stretch>
              <a:fillRect b="0" l="0" r="0" t="0"/>
            </a:stretch>
          </a:blipFill>
          <a:ln>
            <a:noFill/>
          </a:ln>
        </p:spPr>
      </p:sp>
      <p:sp>
        <p:nvSpPr>
          <p:cNvPr id="610" name="Google Shape;610;p31"/>
          <p:cNvSpPr/>
          <p:nvPr/>
        </p:nvSpPr>
        <p:spPr>
          <a:xfrm>
            <a:off x="6977321" y="4686072"/>
            <a:ext cx="1160224" cy="1332199"/>
          </a:xfrm>
          <a:custGeom>
            <a:rect b="b" l="l" r="r" t="t"/>
            <a:pathLst>
              <a:path extrusionOk="0" h="1332199" w="1160224">
                <a:moveTo>
                  <a:pt x="0" y="0"/>
                </a:moveTo>
                <a:lnTo>
                  <a:pt x="1160225" y="0"/>
                </a:lnTo>
                <a:lnTo>
                  <a:pt x="1160225" y="1332199"/>
                </a:lnTo>
                <a:lnTo>
                  <a:pt x="0" y="1332199"/>
                </a:lnTo>
                <a:lnTo>
                  <a:pt x="0" y="0"/>
                </a:lnTo>
                <a:close/>
              </a:path>
            </a:pathLst>
          </a:custGeom>
          <a:blipFill rotWithShape="1">
            <a:blip r:embed="rId24">
              <a:alphaModFix/>
            </a:blip>
            <a:stretch>
              <a:fillRect b="0" l="0" r="0" t="0"/>
            </a:stretch>
          </a:blipFill>
          <a:ln>
            <a:noFill/>
          </a:ln>
        </p:spPr>
      </p:sp>
      <p:sp>
        <p:nvSpPr>
          <p:cNvPr id="611" name="Google Shape;611;p31"/>
          <p:cNvSpPr/>
          <p:nvPr/>
        </p:nvSpPr>
        <p:spPr>
          <a:xfrm>
            <a:off x="15144837" y="1028700"/>
            <a:ext cx="926235" cy="468170"/>
          </a:xfrm>
          <a:custGeom>
            <a:rect b="b" l="l" r="r" t="t"/>
            <a:pathLst>
              <a:path extrusionOk="0" h="468170" w="926235">
                <a:moveTo>
                  <a:pt x="0" y="0"/>
                </a:moveTo>
                <a:lnTo>
                  <a:pt x="926235" y="0"/>
                </a:lnTo>
                <a:lnTo>
                  <a:pt x="926235" y="468170"/>
                </a:lnTo>
                <a:lnTo>
                  <a:pt x="0" y="468170"/>
                </a:lnTo>
                <a:lnTo>
                  <a:pt x="0" y="0"/>
                </a:lnTo>
                <a:close/>
              </a:path>
            </a:pathLst>
          </a:custGeom>
          <a:blipFill rotWithShape="1">
            <a:blip r:embed="rId25">
              <a:alphaModFix/>
            </a:blip>
            <a:stretch>
              <a:fillRect b="0" l="0" r="0" t="0"/>
            </a:stretch>
          </a:blipFill>
          <a:ln>
            <a:noFill/>
          </a:ln>
        </p:spPr>
      </p:sp>
      <p:sp>
        <p:nvSpPr>
          <p:cNvPr id="612" name="Google Shape;612;p31"/>
          <p:cNvSpPr/>
          <p:nvPr/>
        </p:nvSpPr>
        <p:spPr>
          <a:xfrm>
            <a:off x="8111285" y="3266502"/>
            <a:ext cx="633278" cy="933788"/>
          </a:xfrm>
          <a:custGeom>
            <a:rect b="b" l="l" r="r" t="t"/>
            <a:pathLst>
              <a:path extrusionOk="0" h="933788" w="633278">
                <a:moveTo>
                  <a:pt x="0" y="0"/>
                </a:moveTo>
                <a:lnTo>
                  <a:pt x="633278" y="0"/>
                </a:lnTo>
                <a:lnTo>
                  <a:pt x="633278" y="933788"/>
                </a:lnTo>
                <a:lnTo>
                  <a:pt x="0" y="933788"/>
                </a:lnTo>
                <a:lnTo>
                  <a:pt x="0" y="0"/>
                </a:lnTo>
                <a:close/>
              </a:path>
            </a:pathLst>
          </a:custGeom>
          <a:blipFill rotWithShape="1">
            <a:blip r:embed="rId26">
              <a:alphaModFix/>
            </a:blip>
            <a:stretch>
              <a:fillRect b="0" l="0" r="0" t="0"/>
            </a:stretch>
          </a:blipFill>
          <a:ln>
            <a:noFill/>
          </a:ln>
        </p:spPr>
      </p:sp>
      <p:sp>
        <p:nvSpPr>
          <p:cNvPr id="613" name="Google Shape;613;p31"/>
          <p:cNvSpPr/>
          <p:nvPr/>
        </p:nvSpPr>
        <p:spPr>
          <a:xfrm flipH="1">
            <a:off x="10107020" y="6841825"/>
            <a:ext cx="611136" cy="713640"/>
          </a:xfrm>
          <a:custGeom>
            <a:rect b="b" l="l" r="r" t="t"/>
            <a:pathLst>
              <a:path extrusionOk="0" h="713640" w="611136">
                <a:moveTo>
                  <a:pt x="611136" y="0"/>
                </a:moveTo>
                <a:lnTo>
                  <a:pt x="0" y="0"/>
                </a:lnTo>
                <a:lnTo>
                  <a:pt x="0" y="713640"/>
                </a:lnTo>
                <a:lnTo>
                  <a:pt x="611136" y="713640"/>
                </a:lnTo>
                <a:lnTo>
                  <a:pt x="611136" y="0"/>
                </a:lnTo>
                <a:close/>
              </a:path>
            </a:pathLst>
          </a:custGeom>
          <a:blipFill rotWithShape="1">
            <a:blip r:embed="rId27">
              <a:alphaModFix/>
            </a:blip>
            <a:stretch>
              <a:fillRect b="0" l="0" r="0" t="0"/>
            </a:stretch>
          </a:blipFill>
          <a:ln>
            <a:noFill/>
          </a:ln>
        </p:spPr>
      </p:sp>
      <p:sp>
        <p:nvSpPr>
          <p:cNvPr id="614" name="Google Shape;614;p31"/>
          <p:cNvSpPr/>
          <p:nvPr/>
        </p:nvSpPr>
        <p:spPr>
          <a:xfrm>
            <a:off x="8570420" y="6651490"/>
            <a:ext cx="957024" cy="1094310"/>
          </a:xfrm>
          <a:custGeom>
            <a:rect b="b" l="l" r="r" t="t"/>
            <a:pathLst>
              <a:path extrusionOk="0" h="1094310" w="957024">
                <a:moveTo>
                  <a:pt x="0" y="0"/>
                </a:moveTo>
                <a:lnTo>
                  <a:pt x="957023" y="0"/>
                </a:lnTo>
                <a:lnTo>
                  <a:pt x="957023" y="1094310"/>
                </a:lnTo>
                <a:lnTo>
                  <a:pt x="0" y="1094310"/>
                </a:lnTo>
                <a:lnTo>
                  <a:pt x="0" y="0"/>
                </a:lnTo>
                <a:close/>
              </a:path>
            </a:pathLst>
          </a:custGeom>
          <a:blipFill rotWithShape="1">
            <a:blip r:embed="rId28">
              <a:alphaModFix/>
            </a:blip>
            <a:stretch>
              <a:fillRect b="0" l="0" r="0" t="0"/>
            </a:stretch>
          </a:blipFill>
          <a:ln>
            <a:noFill/>
          </a:ln>
        </p:spPr>
      </p:sp>
      <p:sp>
        <p:nvSpPr>
          <p:cNvPr id="615" name="Google Shape;615;p31"/>
          <p:cNvSpPr/>
          <p:nvPr/>
        </p:nvSpPr>
        <p:spPr>
          <a:xfrm>
            <a:off x="14361243" y="3301691"/>
            <a:ext cx="557292" cy="863410"/>
          </a:xfrm>
          <a:custGeom>
            <a:rect b="b" l="l" r="r" t="t"/>
            <a:pathLst>
              <a:path extrusionOk="0" h="863410" w="557292">
                <a:moveTo>
                  <a:pt x="0" y="0"/>
                </a:moveTo>
                <a:lnTo>
                  <a:pt x="557292" y="0"/>
                </a:lnTo>
                <a:lnTo>
                  <a:pt x="557292" y="863410"/>
                </a:lnTo>
                <a:lnTo>
                  <a:pt x="0" y="863410"/>
                </a:lnTo>
                <a:lnTo>
                  <a:pt x="0" y="0"/>
                </a:lnTo>
                <a:close/>
              </a:path>
            </a:pathLst>
          </a:custGeom>
          <a:blipFill rotWithShape="1">
            <a:blip r:embed="rId29">
              <a:alphaModFix/>
            </a:blip>
            <a:stretch>
              <a:fillRect b="0" l="0" r="0" t="0"/>
            </a:stretch>
          </a:blipFill>
          <a:ln>
            <a:noFill/>
          </a:ln>
        </p:spPr>
      </p:sp>
      <p:sp>
        <p:nvSpPr>
          <p:cNvPr id="616" name="Google Shape;616;p31"/>
          <p:cNvSpPr/>
          <p:nvPr/>
        </p:nvSpPr>
        <p:spPr>
          <a:xfrm>
            <a:off x="13152547" y="3321070"/>
            <a:ext cx="697205" cy="824652"/>
          </a:xfrm>
          <a:custGeom>
            <a:rect b="b" l="l" r="r" t="t"/>
            <a:pathLst>
              <a:path extrusionOk="0" h="824652" w="697205">
                <a:moveTo>
                  <a:pt x="0" y="0"/>
                </a:moveTo>
                <a:lnTo>
                  <a:pt x="697206" y="0"/>
                </a:lnTo>
                <a:lnTo>
                  <a:pt x="697206" y="824652"/>
                </a:lnTo>
                <a:lnTo>
                  <a:pt x="0" y="824652"/>
                </a:lnTo>
                <a:lnTo>
                  <a:pt x="0" y="0"/>
                </a:lnTo>
                <a:close/>
              </a:path>
            </a:pathLst>
          </a:custGeom>
          <a:blipFill rotWithShape="1">
            <a:blip r:embed="rId30">
              <a:alphaModFix/>
            </a:blip>
            <a:stretch>
              <a:fillRect b="0" l="0" r="0" t="0"/>
            </a:stretch>
          </a:blipFill>
          <a:ln>
            <a:noFill/>
          </a:ln>
        </p:spPr>
      </p:sp>
      <p:sp>
        <p:nvSpPr>
          <p:cNvPr id="617" name="Google Shape;617;p31"/>
          <p:cNvSpPr/>
          <p:nvPr/>
        </p:nvSpPr>
        <p:spPr>
          <a:xfrm>
            <a:off x="9256054" y="3242829"/>
            <a:ext cx="633278" cy="981135"/>
          </a:xfrm>
          <a:custGeom>
            <a:rect b="b" l="l" r="r" t="t"/>
            <a:pathLst>
              <a:path extrusionOk="0" h="981135" w="633278">
                <a:moveTo>
                  <a:pt x="0" y="0"/>
                </a:moveTo>
                <a:lnTo>
                  <a:pt x="633278" y="0"/>
                </a:lnTo>
                <a:lnTo>
                  <a:pt x="633278" y="981135"/>
                </a:lnTo>
                <a:lnTo>
                  <a:pt x="0" y="981135"/>
                </a:lnTo>
                <a:lnTo>
                  <a:pt x="0" y="0"/>
                </a:lnTo>
                <a:close/>
              </a:path>
            </a:pathLst>
          </a:custGeom>
          <a:blipFill rotWithShape="1">
            <a:blip r:embed="rId29">
              <a:alphaModFix/>
            </a:blip>
            <a:stretch>
              <a:fillRect b="0" l="0" r="0" t="0"/>
            </a:stretch>
          </a:blipFill>
          <a:ln>
            <a:noFill/>
          </a:ln>
        </p:spPr>
      </p:sp>
      <p:sp>
        <p:nvSpPr>
          <p:cNvPr id="618" name="Google Shape;618;p31"/>
          <p:cNvSpPr/>
          <p:nvPr/>
        </p:nvSpPr>
        <p:spPr>
          <a:xfrm flipH="1">
            <a:off x="10495580" y="4703544"/>
            <a:ext cx="1462072" cy="1297256"/>
          </a:xfrm>
          <a:custGeom>
            <a:rect b="b" l="l" r="r" t="t"/>
            <a:pathLst>
              <a:path extrusionOk="0" h="1297256" w="1462072">
                <a:moveTo>
                  <a:pt x="1462072" y="0"/>
                </a:moveTo>
                <a:lnTo>
                  <a:pt x="0" y="0"/>
                </a:lnTo>
                <a:lnTo>
                  <a:pt x="0" y="1297256"/>
                </a:lnTo>
                <a:lnTo>
                  <a:pt x="1462072" y="1297256"/>
                </a:lnTo>
                <a:lnTo>
                  <a:pt x="1462072" y="0"/>
                </a:lnTo>
                <a:close/>
              </a:path>
            </a:pathLst>
          </a:custGeom>
          <a:blipFill rotWithShape="1">
            <a:blip r:embed="rId31">
              <a:alphaModFix/>
            </a:blip>
            <a:stretch>
              <a:fillRect b="0" l="0" r="0" t="0"/>
            </a:stretch>
          </a:blipFill>
          <a:ln>
            <a:noFill/>
          </a:ln>
        </p:spPr>
      </p:sp>
      <p:sp>
        <p:nvSpPr>
          <p:cNvPr id="619" name="Google Shape;619;p31"/>
          <p:cNvSpPr/>
          <p:nvPr/>
        </p:nvSpPr>
        <p:spPr>
          <a:xfrm>
            <a:off x="10400822" y="3260145"/>
            <a:ext cx="800225" cy="946502"/>
          </a:xfrm>
          <a:custGeom>
            <a:rect b="b" l="l" r="r" t="t"/>
            <a:pathLst>
              <a:path extrusionOk="0" h="946502" w="800225">
                <a:moveTo>
                  <a:pt x="0" y="0"/>
                </a:moveTo>
                <a:lnTo>
                  <a:pt x="800225" y="0"/>
                </a:lnTo>
                <a:lnTo>
                  <a:pt x="800225" y="946502"/>
                </a:lnTo>
                <a:lnTo>
                  <a:pt x="0" y="946502"/>
                </a:lnTo>
                <a:lnTo>
                  <a:pt x="0" y="0"/>
                </a:lnTo>
                <a:close/>
              </a:path>
            </a:pathLst>
          </a:custGeom>
          <a:blipFill rotWithShape="1">
            <a:blip r:embed="rId30">
              <a:alphaModFix/>
            </a:blip>
            <a:stretch>
              <a:fillRect b="0" l="0" r="0" t="0"/>
            </a:stretch>
          </a:blipFill>
          <a:ln>
            <a:noFill/>
          </a:ln>
        </p:spPr>
      </p:sp>
      <p:sp>
        <p:nvSpPr>
          <p:cNvPr id="620" name="Google Shape;620;p31"/>
          <p:cNvSpPr/>
          <p:nvPr/>
        </p:nvSpPr>
        <p:spPr>
          <a:xfrm>
            <a:off x="11883679" y="1866863"/>
            <a:ext cx="1059875" cy="888368"/>
          </a:xfrm>
          <a:custGeom>
            <a:rect b="b" l="l" r="r" t="t"/>
            <a:pathLst>
              <a:path extrusionOk="0" h="888368" w="1059875">
                <a:moveTo>
                  <a:pt x="0" y="0"/>
                </a:moveTo>
                <a:lnTo>
                  <a:pt x="1059875" y="0"/>
                </a:lnTo>
                <a:lnTo>
                  <a:pt x="1059875" y="888368"/>
                </a:lnTo>
                <a:lnTo>
                  <a:pt x="0" y="888368"/>
                </a:lnTo>
                <a:lnTo>
                  <a:pt x="0" y="0"/>
                </a:lnTo>
                <a:close/>
              </a:path>
            </a:pathLst>
          </a:custGeom>
          <a:blipFill rotWithShape="1">
            <a:blip r:embed="rId32">
              <a:alphaModFix/>
            </a:blip>
            <a:stretch>
              <a:fillRect b="0" l="0" r="0" t="0"/>
            </a:stretch>
          </a:blipFill>
          <a:ln>
            <a:noFill/>
          </a:ln>
        </p:spPr>
      </p:sp>
      <p:sp>
        <p:nvSpPr>
          <p:cNvPr id="621" name="Google Shape;621;p31"/>
          <p:cNvSpPr/>
          <p:nvPr/>
        </p:nvSpPr>
        <p:spPr>
          <a:xfrm>
            <a:off x="11405551" y="8393059"/>
            <a:ext cx="575803" cy="628344"/>
          </a:xfrm>
          <a:custGeom>
            <a:rect b="b" l="l" r="r" t="t"/>
            <a:pathLst>
              <a:path extrusionOk="0" h="628344" w="575803">
                <a:moveTo>
                  <a:pt x="0" y="0"/>
                </a:moveTo>
                <a:lnTo>
                  <a:pt x="575803" y="0"/>
                </a:lnTo>
                <a:lnTo>
                  <a:pt x="575803" y="628344"/>
                </a:lnTo>
                <a:lnTo>
                  <a:pt x="0" y="628344"/>
                </a:lnTo>
                <a:lnTo>
                  <a:pt x="0" y="0"/>
                </a:lnTo>
                <a:close/>
              </a:path>
            </a:pathLst>
          </a:custGeom>
          <a:blipFill rotWithShape="1">
            <a:blip r:embed="rId33">
              <a:alphaModFix/>
            </a:blip>
            <a:stretch>
              <a:fillRect b="0" l="0" r="0" t="0"/>
            </a:stretch>
          </a:blipFill>
          <a:ln>
            <a:noFill/>
          </a:ln>
        </p:spPr>
      </p:sp>
      <p:sp>
        <p:nvSpPr>
          <p:cNvPr id="622" name="Google Shape;622;p31"/>
          <p:cNvSpPr/>
          <p:nvPr/>
        </p:nvSpPr>
        <p:spPr>
          <a:xfrm rot="502835">
            <a:off x="10523304" y="8386022"/>
            <a:ext cx="633074" cy="642418"/>
          </a:xfrm>
          <a:custGeom>
            <a:rect b="b" l="l" r="r" t="t"/>
            <a:pathLst>
              <a:path extrusionOk="0" h="642418" w="633074">
                <a:moveTo>
                  <a:pt x="0" y="0"/>
                </a:moveTo>
                <a:lnTo>
                  <a:pt x="633074" y="0"/>
                </a:lnTo>
                <a:lnTo>
                  <a:pt x="633074" y="642418"/>
                </a:lnTo>
                <a:lnTo>
                  <a:pt x="0" y="642418"/>
                </a:lnTo>
                <a:lnTo>
                  <a:pt x="0" y="0"/>
                </a:lnTo>
                <a:close/>
              </a:path>
            </a:pathLst>
          </a:custGeom>
          <a:blipFill rotWithShape="1">
            <a:blip r:embed="rId34">
              <a:alphaModFix/>
            </a:blip>
            <a:stretch>
              <a:fillRect b="0" l="0" r="0" t="0"/>
            </a:stretch>
          </a:blipFill>
          <a:ln>
            <a:noFill/>
          </a:ln>
        </p:spPr>
      </p:sp>
      <p:sp>
        <p:nvSpPr>
          <p:cNvPr id="623" name="Google Shape;623;p31"/>
          <p:cNvSpPr/>
          <p:nvPr/>
        </p:nvSpPr>
        <p:spPr>
          <a:xfrm>
            <a:off x="9739406" y="8441327"/>
            <a:ext cx="534725" cy="531808"/>
          </a:xfrm>
          <a:custGeom>
            <a:rect b="b" l="l" r="r" t="t"/>
            <a:pathLst>
              <a:path extrusionOk="0" h="531808" w="534725">
                <a:moveTo>
                  <a:pt x="0" y="0"/>
                </a:moveTo>
                <a:lnTo>
                  <a:pt x="534725" y="0"/>
                </a:lnTo>
                <a:lnTo>
                  <a:pt x="534725" y="531808"/>
                </a:lnTo>
                <a:lnTo>
                  <a:pt x="0" y="531808"/>
                </a:lnTo>
                <a:lnTo>
                  <a:pt x="0" y="0"/>
                </a:lnTo>
                <a:close/>
              </a:path>
            </a:pathLst>
          </a:custGeom>
          <a:blipFill rotWithShape="1">
            <a:blip r:embed="rId35">
              <a:alphaModFix/>
            </a:blip>
            <a:stretch>
              <a:fillRect b="0" l="0" r="0" t="0"/>
            </a:stretch>
          </a:blipFill>
          <a:ln>
            <a:noFill/>
          </a:ln>
        </p:spPr>
      </p:sp>
      <p:sp>
        <p:nvSpPr>
          <p:cNvPr id="624" name="Google Shape;624;p31"/>
          <p:cNvSpPr/>
          <p:nvPr/>
        </p:nvSpPr>
        <p:spPr>
          <a:xfrm>
            <a:off x="13565263" y="6784606"/>
            <a:ext cx="567610" cy="828078"/>
          </a:xfrm>
          <a:custGeom>
            <a:rect b="b" l="l" r="r" t="t"/>
            <a:pathLst>
              <a:path extrusionOk="0" h="828078" w="567610">
                <a:moveTo>
                  <a:pt x="0" y="0"/>
                </a:moveTo>
                <a:lnTo>
                  <a:pt x="567609" y="0"/>
                </a:lnTo>
                <a:lnTo>
                  <a:pt x="567609" y="828078"/>
                </a:lnTo>
                <a:lnTo>
                  <a:pt x="0" y="828078"/>
                </a:lnTo>
                <a:lnTo>
                  <a:pt x="0" y="0"/>
                </a:lnTo>
                <a:close/>
              </a:path>
            </a:pathLst>
          </a:custGeom>
          <a:blipFill rotWithShape="1">
            <a:blip r:embed="rId36">
              <a:alphaModFix/>
            </a:blip>
            <a:stretch>
              <a:fillRect b="0" l="0" r="0" t="0"/>
            </a:stretch>
          </a:blipFill>
          <a:ln>
            <a:noFill/>
          </a:ln>
        </p:spPr>
      </p:sp>
      <p:sp>
        <p:nvSpPr>
          <p:cNvPr id="625" name="Google Shape;625;p31"/>
          <p:cNvSpPr/>
          <p:nvPr/>
        </p:nvSpPr>
        <p:spPr>
          <a:xfrm>
            <a:off x="6853331" y="6572670"/>
            <a:ext cx="1049361" cy="1251949"/>
          </a:xfrm>
          <a:custGeom>
            <a:rect b="b" l="l" r="r" t="t"/>
            <a:pathLst>
              <a:path extrusionOk="0" h="1251949" w="1049361">
                <a:moveTo>
                  <a:pt x="0" y="0"/>
                </a:moveTo>
                <a:lnTo>
                  <a:pt x="1049361" y="0"/>
                </a:lnTo>
                <a:lnTo>
                  <a:pt x="1049361" y="1251950"/>
                </a:lnTo>
                <a:lnTo>
                  <a:pt x="0" y="1251950"/>
                </a:lnTo>
                <a:lnTo>
                  <a:pt x="0" y="0"/>
                </a:lnTo>
                <a:close/>
              </a:path>
            </a:pathLst>
          </a:custGeom>
          <a:blipFill rotWithShape="1">
            <a:blip r:embed="rId37">
              <a:alphaModFix/>
            </a:blip>
            <a:stretch>
              <a:fillRect b="0" l="0" r="0" t="0"/>
            </a:stretch>
          </a:blipFill>
          <a:ln>
            <a:noFill/>
          </a:ln>
        </p:spPr>
      </p:sp>
      <p:sp>
        <p:nvSpPr>
          <p:cNvPr id="626" name="Google Shape;626;p31"/>
          <p:cNvSpPr/>
          <p:nvPr/>
        </p:nvSpPr>
        <p:spPr>
          <a:xfrm>
            <a:off x="15491795" y="8500973"/>
            <a:ext cx="388207" cy="412516"/>
          </a:xfrm>
          <a:custGeom>
            <a:rect b="b" l="l" r="r" t="t"/>
            <a:pathLst>
              <a:path extrusionOk="0" h="412516" w="388207">
                <a:moveTo>
                  <a:pt x="0" y="0"/>
                </a:moveTo>
                <a:lnTo>
                  <a:pt x="388207" y="0"/>
                </a:lnTo>
                <a:lnTo>
                  <a:pt x="388207" y="412516"/>
                </a:lnTo>
                <a:lnTo>
                  <a:pt x="0" y="412516"/>
                </a:lnTo>
                <a:lnTo>
                  <a:pt x="0" y="0"/>
                </a:lnTo>
                <a:close/>
              </a:path>
            </a:pathLst>
          </a:custGeom>
          <a:blipFill rotWithShape="1">
            <a:blip r:embed="rId38">
              <a:alphaModFix/>
            </a:blip>
            <a:stretch>
              <a:fillRect b="0" l="0" r="0" t="0"/>
            </a:stretch>
          </a:blipFill>
          <a:ln>
            <a:noFill/>
          </a:ln>
        </p:spPr>
      </p:sp>
      <p:sp>
        <p:nvSpPr>
          <p:cNvPr id="627" name="Google Shape;627;p31"/>
          <p:cNvSpPr/>
          <p:nvPr/>
        </p:nvSpPr>
        <p:spPr>
          <a:xfrm>
            <a:off x="16085740" y="8495530"/>
            <a:ext cx="398452" cy="423402"/>
          </a:xfrm>
          <a:custGeom>
            <a:rect b="b" l="l" r="r" t="t"/>
            <a:pathLst>
              <a:path extrusionOk="0" h="423402" w="398452">
                <a:moveTo>
                  <a:pt x="0" y="0"/>
                </a:moveTo>
                <a:lnTo>
                  <a:pt x="398452" y="0"/>
                </a:lnTo>
                <a:lnTo>
                  <a:pt x="398452" y="423402"/>
                </a:lnTo>
                <a:lnTo>
                  <a:pt x="0" y="423402"/>
                </a:lnTo>
                <a:lnTo>
                  <a:pt x="0" y="0"/>
                </a:lnTo>
                <a:close/>
              </a:path>
            </a:pathLst>
          </a:custGeom>
          <a:blipFill rotWithShape="1">
            <a:blip r:embed="rId39">
              <a:alphaModFix/>
            </a:blip>
            <a:stretch>
              <a:fillRect b="0" l="0" r="0" t="0"/>
            </a:stretch>
          </a:blipFill>
          <a:ln>
            <a:noFill/>
          </a:ln>
        </p:spPr>
      </p:sp>
      <p:sp>
        <p:nvSpPr>
          <p:cNvPr id="628" name="Google Shape;628;p31"/>
          <p:cNvSpPr/>
          <p:nvPr/>
        </p:nvSpPr>
        <p:spPr>
          <a:xfrm>
            <a:off x="9004301" y="8515697"/>
            <a:ext cx="529366" cy="383069"/>
          </a:xfrm>
          <a:custGeom>
            <a:rect b="b" l="l" r="r" t="t"/>
            <a:pathLst>
              <a:path extrusionOk="0" h="383069" w="529366">
                <a:moveTo>
                  <a:pt x="0" y="0"/>
                </a:moveTo>
                <a:lnTo>
                  <a:pt x="529367" y="0"/>
                </a:lnTo>
                <a:lnTo>
                  <a:pt x="529367" y="383068"/>
                </a:lnTo>
                <a:lnTo>
                  <a:pt x="0" y="383068"/>
                </a:lnTo>
                <a:lnTo>
                  <a:pt x="0" y="0"/>
                </a:lnTo>
                <a:close/>
              </a:path>
            </a:pathLst>
          </a:custGeom>
          <a:blipFill rotWithShape="1">
            <a:blip r:embed="rId40">
              <a:alphaModFix/>
            </a:blip>
            <a:stretch>
              <a:fillRect b="0" l="0" r="0" t="0"/>
            </a:stretch>
          </a:blipFill>
          <a:ln>
            <a:noFill/>
          </a:ln>
        </p:spPr>
      </p:sp>
      <p:sp>
        <p:nvSpPr>
          <p:cNvPr id="629" name="Google Shape;629;p31"/>
          <p:cNvSpPr/>
          <p:nvPr/>
        </p:nvSpPr>
        <p:spPr>
          <a:xfrm rot="8100000">
            <a:off x="16187609" y="6889708"/>
            <a:ext cx="1164030" cy="617874"/>
          </a:xfrm>
          <a:custGeom>
            <a:rect b="b" l="l" r="r" t="t"/>
            <a:pathLst>
              <a:path extrusionOk="0" h="617874" w="1164030">
                <a:moveTo>
                  <a:pt x="0" y="0"/>
                </a:moveTo>
                <a:lnTo>
                  <a:pt x="1164030" y="0"/>
                </a:lnTo>
                <a:lnTo>
                  <a:pt x="1164030" y="617874"/>
                </a:lnTo>
                <a:lnTo>
                  <a:pt x="0" y="617874"/>
                </a:lnTo>
                <a:lnTo>
                  <a:pt x="0" y="0"/>
                </a:lnTo>
                <a:close/>
              </a:path>
            </a:pathLst>
          </a:custGeom>
          <a:blipFill rotWithShape="1">
            <a:blip r:embed="rId41">
              <a:alphaModFix/>
            </a:blip>
            <a:stretch>
              <a:fillRect b="0" l="0" r="0" t="0"/>
            </a:stretch>
          </a:blipFill>
          <a:ln>
            <a:noFill/>
          </a:ln>
        </p:spPr>
      </p:sp>
      <p:sp>
        <p:nvSpPr>
          <p:cNvPr id="630" name="Google Shape;630;p31"/>
          <p:cNvSpPr/>
          <p:nvPr/>
        </p:nvSpPr>
        <p:spPr>
          <a:xfrm flipH="1">
            <a:off x="13246636" y="4828317"/>
            <a:ext cx="1028660" cy="1047709"/>
          </a:xfrm>
          <a:custGeom>
            <a:rect b="b" l="l" r="r" t="t"/>
            <a:pathLst>
              <a:path extrusionOk="0" h="1047709" w="1028660">
                <a:moveTo>
                  <a:pt x="1028660" y="0"/>
                </a:moveTo>
                <a:lnTo>
                  <a:pt x="0" y="0"/>
                </a:lnTo>
                <a:lnTo>
                  <a:pt x="0" y="1047709"/>
                </a:lnTo>
                <a:lnTo>
                  <a:pt x="1028660" y="1047709"/>
                </a:lnTo>
                <a:lnTo>
                  <a:pt x="1028660" y="0"/>
                </a:lnTo>
                <a:close/>
              </a:path>
            </a:pathLst>
          </a:custGeom>
          <a:blipFill rotWithShape="1">
            <a:blip r:embed="rId42">
              <a:alphaModFix/>
            </a:blip>
            <a:stretch>
              <a:fillRect b="0" l="0" r="0" t="0"/>
            </a:stretch>
          </a:blipFill>
          <a:ln>
            <a:noFill/>
          </a:ln>
        </p:spPr>
      </p:sp>
      <p:sp>
        <p:nvSpPr>
          <p:cNvPr id="631" name="Google Shape;631;p31"/>
          <p:cNvSpPr/>
          <p:nvPr/>
        </p:nvSpPr>
        <p:spPr>
          <a:xfrm rot="-5400000">
            <a:off x="8242143" y="8317878"/>
            <a:ext cx="334135" cy="778706"/>
          </a:xfrm>
          <a:custGeom>
            <a:rect b="b" l="l" r="r" t="t"/>
            <a:pathLst>
              <a:path extrusionOk="0" h="778706" w="334135">
                <a:moveTo>
                  <a:pt x="0" y="0"/>
                </a:moveTo>
                <a:lnTo>
                  <a:pt x="334136" y="0"/>
                </a:lnTo>
                <a:lnTo>
                  <a:pt x="334136" y="778706"/>
                </a:lnTo>
                <a:lnTo>
                  <a:pt x="0" y="778706"/>
                </a:lnTo>
                <a:lnTo>
                  <a:pt x="0" y="0"/>
                </a:lnTo>
                <a:close/>
              </a:path>
            </a:pathLst>
          </a:custGeom>
          <a:blipFill rotWithShape="1">
            <a:blip r:embed="rId43">
              <a:alphaModFix/>
            </a:blip>
            <a:stretch>
              <a:fillRect b="0" l="0" r="0" t="0"/>
            </a:stretch>
          </a:blipFill>
          <a:ln>
            <a:noFill/>
          </a:ln>
        </p:spPr>
      </p:sp>
      <p:sp>
        <p:nvSpPr>
          <p:cNvPr id="632" name="Google Shape;632;p31"/>
          <p:cNvSpPr/>
          <p:nvPr/>
        </p:nvSpPr>
        <p:spPr>
          <a:xfrm>
            <a:off x="16689929" y="8405194"/>
            <a:ext cx="406621" cy="604075"/>
          </a:xfrm>
          <a:custGeom>
            <a:rect b="b" l="l" r="r" t="t"/>
            <a:pathLst>
              <a:path extrusionOk="0" h="604075" w="406621">
                <a:moveTo>
                  <a:pt x="0" y="0"/>
                </a:moveTo>
                <a:lnTo>
                  <a:pt x="406621" y="0"/>
                </a:lnTo>
                <a:lnTo>
                  <a:pt x="406621" y="604074"/>
                </a:lnTo>
                <a:lnTo>
                  <a:pt x="0" y="604074"/>
                </a:lnTo>
                <a:lnTo>
                  <a:pt x="0" y="0"/>
                </a:lnTo>
                <a:close/>
              </a:path>
            </a:pathLst>
          </a:custGeom>
          <a:blipFill rotWithShape="1">
            <a:blip r:embed="rId44">
              <a:alphaModFix/>
            </a:blip>
            <a:stretch>
              <a:fillRect b="0" l="0" r="0" t="0"/>
            </a:stretch>
          </a:blipFill>
          <a:ln>
            <a:noFill/>
          </a:ln>
        </p:spPr>
      </p:sp>
      <p:sp>
        <p:nvSpPr>
          <p:cNvPr id="633" name="Google Shape;633;p31"/>
          <p:cNvSpPr/>
          <p:nvPr/>
        </p:nvSpPr>
        <p:spPr>
          <a:xfrm>
            <a:off x="16119665" y="1888121"/>
            <a:ext cx="1022459" cy="845852"/>
          </a:xfrm>
          <a:custGeom>
            <a:rect b="b" l="l" r="r" t="t"/>
            <a:pathLst>
              <a:path extrusionOk="0" h="845852" w="1022459">
                <a:moveTo>
                  <a:pt x="0" y="0"/>
                </a:moveTo>
                <a:lnTo>
                  <a:pt x="1022459" y="0"/>
                </a:lnTo>
                <a:lnTo>
                  <a:pt x="1022459" y="845852"/>
                </a:lnTo>
                <a:lnTo>
                  <a:pt x="0" y="845852"/>
                </a:lnTo>
                <a:lnTo>
                  <a:pt x="0" y="0"/>
                </a:lnTo>
                <a:close/>
              </a:path>
            </a:pathLst>
          </a:custGeom>
          <a:blipFill rotWithShape="1">
            <a:blip r:embed="rId45">
              <a:alphaModFix/>
            </a:blip>
            <a:stretch>
              <a:fillRect b="0" l="0" r="0" t="0"/>
            </a:stretch>
          </a:blipFill>
          <a:ln>
            <a:noFill/>
          </a:ln>
        </p:spPr>
      </p:sp>
      <p:sp>
        <p:nvSpPr>
          <p:cNvPr id="634" name="Google Shape;634;p31"/>
          <p:cNvSpPr/>
          <p:nvPr/>
        </p:nvSpPr>
        <p:spPr>
          <a:xfrm>
            <a:off x="10247642" y="1834093"/>
            <a:ext cx="1059898" cy="953908"/>
          </a:xfrm>
          <a:custGeom>
            <a:rect b="b" l="l" r="r" t="t"/>
            <a:pathLst>
              <a:path extrusionOk="0" h="953908" w="1059898">
                <a:moveTo>
                  <a:pt x="0" y="0"/>
                </a:moveTo>
                <a:lnTo>
                  <a:pt x="1059897" y="0"/>
                </a:lnTo>
                <a:lnTo>
                  <a:pt x="1059897" y="953908"/>
                </a:lnTo>
                <a:lnTo>
                  <a:pt x="0" y="953908"/>
                </a:lnTo>
                <a:lnTo>
                  <a:pt x="0" y="0"/>
                </a:lnTo>
                <a:close/>
              </a:path>
            </a:pathLst>
          </a:custGeom>
          <a:blipFill rotWithShape="1">
            <a:blip r:embed="rId46">
              <a:alphaModFix/>
            </a:blip>
            <a:stretch>
              <a:fillRect b="0" l="0" r="0" t="0"/>
            </a:stretch>
          </a:blipFill>
          <a:ln>
            <a:noFill/>
          </a:ln>
        </p:spPr>
      </p:sp>
      <p:sp>
        <p:nvSpPr>
          <p:cNvPr id="635" name="Google Shape;635;p31"/>
          <p:cNvSpPr/>
          <p:nvPr/>
        </p:nvSpPr>
        <p:spPr>
          <a:xfrm>
            <a:off x="6977321" y="1146313"/>
            <a:ext cx="1439541" cy="232944"/>
          </a:xfrm>
          <a:custGeom>
            <a:rect b="b" l="l" r="r" t="t"/>
            <a:pathLst>
              <a:path extrusionOk="0" h="232944" w="1439541">
                <a:moveTo>
                  <a:pt x="0" y="0"/>
                </a:moveTo>
                <a:lnTo>
                  <a:pt x="1439542" y="0"/>
                </a:lnTo>
                <a:lnTo>
                  <a:pt x="1439542" y="232944"/>
                </a:lnTo>
                <a:lnTo>
                  <a:pt x="0" y="232944"/>
                </a:lnTo>
                <a:lnTo>
                  <a:pt x="0" y="0"/>
                </a:lnTo>
                <a:close/>
              </a:path>
            </a:pathLst>
          </a:custGeom>
          <a:blipFill rotWithShape="1">
            <a:blip r:embed="rId47">
              <a:alphaModFix/>
            </a:blip>
            <a:stretch>
              <a:fillRect b="0" l="0" r="0" t="0"/>
            </a:stretch>
          </a:blipFill>
          <a:ln>
            <a:noFill/>
          </a:ln>
        </p:spPr>
      </p:sp>
      <p:sp>
        <p:nvSpPr>
          <p:cNvPr id="636" name="Google Shape;636;p31"/>
          <p:cNvSpPr/>
          <p:nvPr/>
        </p:nvSpPr>
        <p:spPr>
          <a:xfrm>
            <a:off x="6921770" y="3254073"/>
            <a:ext cx="678025" cy="958647"/>
          </a:xfrm>
          <a:custGeom>
            <a:rect b="b" l="l" r="r" t="t"/>
            <a:pathLst>
              <a:path extrusionOk="0" h="958647" w="678025">
                <a:moveTo>
                  <a:pt x="0" y="0"/>
                </a:moveTo>
                <a:lnTo>
                  <a:pt x="678024" y="0"/>
                </a:lnTo>
                <a:lnTo>
                  <a:pt x="678024" y="958646"/>
                </a:lnTo>
                <a:lnTo>
                  <a:pt x="0" y="958646"/>
                </a:lnTo>
                <a:lnTo>
                  <a:pt x="0" y="0"/>
                </a:lnTo>
                <a:close/>
              </a:path>
            </a:pathLst>
          </a:custGeom>
          <a:blipFill rotWithShape="1">
            <a:blip r:embed="rId48">
              <a:alphaModFix/>
            </a:blip>
            <a:stretch>
              <a:fillRect b="0" l="0" r="0" t="0"/>
            </a:stretch>
          </a:blipFill>
          <a:ln>
            <a:noFill/>
          </a:ln>
        </p:spPr>
      </p:sp>
      <p:sp>
        <p:nvSpPr>
          <p:cNvPr id="637" name="Google Shape;637;p31"/>
          <p:cNvSpPr/>
          <p:nvPr/>
        </p:nvSpPr>
        <p:spPr>
          <a:xfrm>
            <a:off x="16363199" y="1057356"/>
            <a:ext cx="812849" cy="410858"/>
          </a:xfrm>
          <a:custGeom>
            <a:rect b="b" l="l" r="r" t="t"/>
            <a:pathLst>
              <a:path extrusionOk="0" h="410858" w="812849">
                <a:moveTo>
                  <a:pt x="0" y="0"/>
                </a:moveTo>
                <a:lnTo>
                  <a:pt x="812850" y="0"/>
                </a:lnTo>
                <a:lnTo>
                  <a:pt x="812850" y="410858"/>
                </a:lnTo>
                <a:lnTo>
                  <a:pt x="0" y="410858"/>
                </a:lnTo>
                <a:lnTo>
                  <a:pt x="0" y="0"/>
                </a:lnTo>
                <a:close/>
              </a:path>
            </a:pathLst>
          </a:custGeom>
          <a:blipFill rotWithShape="1">
            <a:blip r:embed="rId25">
              <a:alphaModFix/>
            </a:blip>
            <a:stretch>
              <a:fillRect b="0" l="0" r="0" t="0"/>
            </a:stretch>
          </a:blipFill>
          <a:ln>
            <a:noFill/>
          </a:ln>
        </p:spPr>
      </p:sp>
      <p:sp>
        <p:nvSpPr>
          <p:cNvPr id="638" name="Google Shape;638;p31"/>
          <p:cNvSpPr/>
          <p:nvPr/>
        </p:nvSpPr>
        <p:spPr>
          <a:xfrm>
            <a:off x="14429076" y="4651159"/>
            <a:ext cx="723955" cy="1402026"/>
          </a:xfrm>
          <a:custGeom>
            <a:rect b="b" l="l" r="r" t="t"/>
            <a:pathLst>
              <a:path extrusionOk="0" h="1402026" w="723955">
                <a:moveTo>
                  <a:pt x="0" y="0"/>
                </a:moveTo>
                <a:lnTo>
                  <a:pt x="723955" y="0"/>
                </a:lnTo>
                <a:lnTo>
                  <a:pt x="723955" y="1402026"/>
                </a:lnTo>
                <a:lnTo>
                  <a:pt x="0" y="1402026"/>
                </a:lnTo>
                <a:lnTo>
                  <a:pt x="0" y="0"/>
                </a:lnTo>
                <a:close/>
              </a:path>
            </a:pathLst>
          </a:custGeom>
          <a:blipFill rotWithShape="1">
            <a:blip r:embed="rId49">
              <a:alphaModFix/>
            </a:blip>
            <a:stretch>
              <a:fillRect b="0" l="0" r="0" t="0"/>
            </a:stretch>
          </a:blipFill>
          <a:ln>
            <a:noFill/>
          </a:ln>
        </p:spPr>
      </p:sp>
      <p:sp>
        <p:nvSpPr>
          <p:cNvPr id="639" name="Google Shape;639;p31"/>
          <p:cNvSpPr/>
          <p:nvPr/>
        </p:nvSpPr>
        <p:spPr>
          <a:xfrm flipH="1" rot="10800000">
            <a:off x="14712449" y="6911796"/>
            <a:ext cx="847600" cy="573697"/>
          </a:xfrm>
          <a:custGeom>
            <a:rect b="b" l="l" r="r" t="t"/>
            <a:pathLst>
              <a:path extrusionOk="0" h="573697" w="847600">
                <a:moveTo>
                  <a:pt x="0" y="573698"/>
                </a:moveTo>
                <a:lnTo>
                  <a:pt x="847600" y="573698"/>
                </a:lnTo>
                <a:lnTo>
                  <a:pt x="847600" y="0"/>
                </a:lnTo>
                <a:lnTo>
                  <a:pt x="0" y="0"/>
                </a:lnTo>
                <a:lnTo>
                  <a:pt x="0" y="573698"/>
                </a:lnTo>
                <a:close/>
              </a:path>
            </a:pathLst>
          </a:custGeom>
          <a:blipFill rotWithShape="1">
            <a:blip r:embed="rId50">
              <a:alphaModFix/>
            </a:blip>
            <a:stretch>
              <a:fillRect b="0" l="0" r="0" t="0"/>
            </a:stretch>
          </a:blipFill>
          <a:ln>
            <a:noFill/>
          </a:ln>
        </p:spPr>
      </p:sp>
      <p:sp>
        <p:nvSpPr>
          <p:cNvPr id="640" name="Google Shape;640;p31"/>
          <p:cNvSpPr/>
          <p:nvPr/>
        </p:nvSpPr>
        <p:spPr>
          <a:xfrm>
            <a:off x="8418411" y="1782470"/>
            <a:ext cx="1253091" cy="1057153"/>
          </a:xfrm>
          <a:custGeom>
            <a:rect b="b" l="l" r="r" t="t"/>
            <a:pathLst>
              <a:path extrusionOk="0" h="1057153" w="1253091">
                <a:moveTo>
                  <a:pt x="0" y="0"/>
                </a:moveTo>
                <a:lnTo>
                  <a:pt x="1253091" y="0"/>
                </a:lnTo>
                <a:lnTo>
                  <a:pt x="1253091" y="1057153"/>
                </a:lnTo>
                <a:lnTo>
                  <a:pt x="0" y="1057153"/>
                </a:lnTo>
                <a:lnTo>
                  <a:pt x="0" y="0"/>
                </a:lnTo>
                <a:close/>
              </a:path>
            </a:pathLst>
          </a:custGeom>
          <a:blipFill rotWithShape="1">
            <a:blip r:embed="rId51">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104" name="Shape 104"/>
        <p:cNvGrpSpPr/>
        <p:nvPr/>
      </p:nvGrpSpPr>
      <p:grpSpPr>
        <a:xfrm>
          <a:off x="0" y="0"/>
          <a:ext cx="0" cy="0"/>
          <a:chOff x="0" y="0"/>
          <a:chExt cx="0" cy="0"/>
        </a:xfrm>
      </p:grpSpPr>
      <p:grpSp>
        <p:nvGrpSpPr>
          <p:cNvPr id="105" name="Google Shape;105;p14"/>
          <p:cNvGrpSpPr/>
          <p:nvPr/>
        </p:nvGrpSpPr>
        <p:grpSpPr>
          <a:xfrm>
            <a:off x="380599" y="235938"/>
            <a:ext cx="17526801" cy="9670462"/>
            <a:chOff x="0" y="-38100"/>
            <a:chExt cx="4616112" cy="2546953"/>
          </a:xfrm>
        </p:grpSpPr>
        <p:sp>
          <p:nvSpPr>
            <p:cNvPr id="106" name="Google Shape;106;p14"/>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107" name="Google Shape;107;p1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14"/>
          <p:cNvGrpSpPr/>
          <p:nvPr/>
        </p:nvGrpSpPr>
        <p:grpSpPr>
          <a:xfrm>
            <a:off x="-1111324" y="1019175"/>
            <a:ext cx="20510648" cy="8248650"/>
            <a:chOff x="0" y="25400"/>
            <a:chExt cx="27347531" cy="10998200"/>
          </a:xfrm>
        </p:grpSpPr>
        <p:cxnSp>
          <p:nvCxnSpPr>
            <p:cNvPr id="109" name="Google Shape;109;p14"/>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0" name="Google Shape;110;p14"/>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1" name="Google Shape;111;p14"/>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2" name="Google Shape;112;p14"/>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3" name="Google Shape;113;p14"/>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4" name="Google Shape;114;p14"/>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5" name="Google Shape;115;p14"/>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6" name="Google Shape;116;p14"/>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7" name="Google Shape;117;p14"/>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18" name="Google Shape;118;p14"/>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119" name="Google Shape;119;p14"/>
          <p:cNvSpPr txBox="1"/>
          <p:nvPr/>
        </p:nvSpPr>
        <p:spPr>
          <a:xfrm>
            <a:off x="7464979" y="4080979"/>
            <a:ext cx="4749600" cy="4248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300" u="none" cap="none" strike="noStrike">
                <a:solidFill>
                  <a:srgbClr val="000000"/>
                </a:solidFill>
                <a:latin typeface="Roboto"/>
                <a:ea typeface="Roboto"/>
                <a:cs typeface="Roboto"/>
                <a:sym typeface="Roboto"/>
              </a:rPr>
              <a:t>Click on the "PowerPoint" button below this presentation preview. Start editing your presentation.</a:t>
            </a:r>
            <a:endParaRPr/>
          </a:p>
          <a:p>
            <a:pPr indent="0" lvl="0" marL="0" marR="0" rtl="0" algn="ctr">
              <a:lnSpc>
                <a:spcPct val="110000"/>
              </a:lnSpc>
              <a:spcBef>
                <a:spcPts val="0"/>
              </a:spcBef>
              <a:spcAft>
                <a:spcPts val="0"/>
              </a:spcAft>
              <a:buNone/>
            </a:pPr>
            <a:r>
              <a:t/>
            </a:r>
            <a:endParaRPr b="0" i="0" sz="2300" u="none" cap="none" strike="noStrike">
              <a:solidFill>
                <a:srgbClr val="000000"/>
              </a:solidFill>
              <a:latin typeface="Roboto"/>
              <a:ea typeface="Roboto"/>
              <a:cs typeface="Roboto"/>
              <a:sym typeface="Roboto"/>
            </a:endParaRPr>
          </a:p>
          <a:p>
            <a:pPr indent="0" lvl="0" marL="0" marR="0" rtl="0" algn="ctr">
              <a:lnSpc>
                <a:spcPct val="110000"/>
              </a:lnSpc>
              <a:spcBef>
                <a:spcPts val="0"/>
              </a:spcBef>
              <a:spcAft>
                <a:spcPts val="0"/>
              </a:spcAft>
              <a:buNone/>
            </a:pPr>
            <a:r>
              <a:rPr b="0" i="0" lang="en-US" sz="2300" u="sng" cap="none" strike="noStrike">
                <a:solidFill>
                  <a:srgbClr val="000000"/>
                </a:solidFill>
                <a:latin typeface="Roboto"/>
                <a:ea typeface="Roboto"/>
                <a:cs typeface="Roboto"/>
                <a:sym typeface="Roboto"/>
              </a:rPr>
              <a:t>Alternative:</a:t>
            </a:r>
            <a:r>
              <a:rPr b="0" i="0" lang="en-US" sz="2300" u="none" cap="none" strike="noStrike">
                <a:solidFill>
                  <a:srgbClr val="000000"/>
                </a:solidFill>
                <a:latin typeface="Roboto"/>
                <a:ea typeface="Roboto"/>
                <a:cs typeface="Roboto"/>
                <a:sym typeface="Roboto"/>
              </a:rPr>
              <a:t> From Canva template file, Click on the "Share" button on the top right corner in Canva and click on "More" at the bottom of the menu. Enter "PowerPoint" in the search bar and click on the PowerPoint icon to download.</a:t>
            </a:r>
            <a:endParaRPr/>
          </a:p>
        </p:txBody>
      </p:sp>
      <p:sp>
        <p:nvSpPr>
          <p:cNvPr id="120" name="Google Shape;120;p14"/>
          <p:cNvSpPr txBox="1"/>
          <p:nvPr/>
        </p:nvSpPr>
        <p:spPr>
          <a:xfrm>
            <a:off x="2549525" y="933450"/>
            <a:ext cx="13188950" cy="122872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8099" u="none" cap="none" strike="noStrike">
                <a:solidFill>
                  <a:srgbClr val="ED5B2E"/>
                </a:solidFill>
                <a:latin typeface="Caveat Brush"/>
                <a:ea typeface="Caveat Brush"/>
                <a:cs typeface="Caveat Brush"/>
                <a:sym typeface="Caveat Brush"/>
              </a:rPr>
              <a:t>How to Use This Presentation</a:t>
            </a:r>
            <a:endParaRPr/>
          </a:p>
        </p:txBody>
      </p:sp>
      <p:sp>
        <p:nvSpPr>
          <p:cNvPr id="121" name="Google Shape;121;p14"/>
          <p:cNvSpPr txBox="1"/>
          <p:nvPr/>
        </p:nvSpPr>
        <p:spPr>
          <a:xfrm>
            <a:off x="1372605" y="4087495"/>
            <a:ext cx="5052600" cy="50271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300" u="none" cap="none" strike="noStrike">
                <a:solidFill>
                  <a:srgbClr val="000000"/>
                </a:solidFill>
                <a:latin typeface="Roboto"/>
                <a:ea typeface="Roboto"/>
                <a:cs typeface="Roboto"/>
                <a:sym typeface="Roboto"/>
              </a:rPr>
              <a:t>Click on the "Google Slides" button below this presentation preview. Make sure to sign in to your Google account. Click on "Make a copy." Start editing your presentation.</a:t>
            </a:r>
            <a:endParaRPr/>
          </a:p>
          <a:p>
            <a:pPr indent="0" lvl="0" marL="0" marR="0" rtl="0" algn="ctr">
              <a:lnSpc>
                <a:spcPct val="110000"/>
              </a:lnSpc>
              <a:spcBef>
                <a:spcPts val="0"/>
              </a:spcBef>
              <a:spcAft>
                <a:spcPts val="0"/>
              </a:spcAft>
              <a:buNone/>
            </a:pPr>
            <a:r>
              <a:t/>
            </a:r>
            <a:endParaRPr b="0" i="0" sz="2300" u="none" cap="none" strike="noStrike">
              <a:solidFill>
                <a:srgbClr val="000000"/>
              </a:solidFill>
              <a:latin typeface="Roboto"/>
              <a:ea typeface="Roboto"/>
              <a:cs typeface="Roboto"/>
              <a:sym typeface="Roboto"/>
            </a:endParaRPr>
          </a:p>
          <a:p>
            <a:pPr indent="0" lvl="0" marL="0" marR="0" rtl="0" algn="ctr">
              <a:lnSpc>
                <a:spcPct val="110000"/>
              </a:lnSpc>
              <a:spcBef>
                <a:spcPts val="0"/>
              </a:spcBef>
              <a:spcAft>
                <a:spcPts val="0"/>
              </a:spcAft>
              <a:buNone/>
            </a:pPr>
            <a:r>
              <a:rPr b="0" i="0" lang="en-US" sz="2300" u="sng" cap="none" strike="noStrike">
                <a:solidFill>
                  <a:srgbClr val="000000"/>
                </a:solidFill>
                <a:latin typeface="Roboto"/>
                <a:ea typeface="Roboto"/>
                <a:cs typeface="Roboto"/>
                <a:sym typeface="Roboto"/>
              </a:rPr>
              <a:t>Alternative:</a:t>
            </a:r>
            <a:r>
              <a:rPr b="0" i="0" lang="en-US" sz="2300" u="none" cap="none" strike="noStrike">
                <a:solidFill>
                  <a:srgbClr val="000000"/>
                </a:solidFill>
                <a:latin typeface="Roboto"/>
                <a:ea typeface="Roboto"/>
                <a:cs typeface="Roboto"/>
                <a:sym typeface="Robo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22" name="Google Shape;122;p14"/>
          <p:cNvSpPr txBox="1"/>
          <p:nvPr/>
        </p:nvSpPr>
        <p:spPr>
          <a:xfrm>
            <a:off x="1284000" y="3063450"/>
            <a:ext cx="5141301"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Roboto"/>
                <a:ea typeface="Roboto"/>
                <a:cs typeface="Roboto"/>
                <a:sym typeface="Roboto"/>
              </a:rPr>
              <a:t>Google Slides</a:t>
            </a:r>
            <a:endParaRPr/>
          </a:p>
        </p:txBody>
      </p:sp>
      <p:sp>
        <p:nvSpPr>
          <p:cNvPr id="123" name="Google Shape;123;p14"/>
          <p:cNvSpPr txBox="1"/>
          <p:nvPr/>
        </p:nvSpPr>
        <p:spPr>
          <a:xfrm>
            <a:off x="7269115" y="3063450"/>
            <a:ext cx="5141301"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Roboto"/>
                <a:ea typeface="Roboto"/>
                <a:cs typeface="Roboto"/>
                <a:sym typeface="Roboto"/>
              </a:rPr>
              <a:t>PowerPoint</a:t>
            </a:r>
            <a:endParaRPr/>
          </a:p>
        </p:txBody>
      </p:sp>
      <p:sp>
        <p:nvSpPr>
          <p:cNvPr id="124" name="Google Shape;124;p14"/>
          <p:cNvSpPr txBox="1"/>
          <p:nvPr/>
        </p:nvSpPr>
        <p:spPr>
          <a:xfrm>
            <a:off x="12702834" y="4080979"/>
            <a:ext cx="4556400" cy="19116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300" u="none" cap="none" strike="noStrike">
                <a:solidFill>
                  <a:srgbClr val="000000"/>
                </a:solidFill>
                <a:latin typeface="Roboto"/>
                <a:ea typeface="Roboto"/>
                <a:cs typeface="Roboto"/>
                <a:sym typeface="Roboto"/>
              </a:rPr>
              <a:t>Click on the "Canva" button under this presentation preview. Start editing your presentation. You need to sign in to your Canva account.</a:t>
            </a:r>
            <a:endParaRPr/>
          </a:p>
        </p:txBody>
      </p:sp>
      <p:sp>
        <p:nvSpPr>
          <p:cNvPr id="125" name="Google Shape;125;p14"/>
          <p:cNvSpPr txBox="1"/>
          <p:nvPr/>
        </p:nvSpPr>
        <p:spPr>
          <a:xfrm>
            <a:off x="12410417" y="3063450"/>
            <a:ext cx="5141301"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500" u="none" cap="none" strike="noStrike">
                <a:solidFill>
                  <a:srgbClr val="000000"/>
                </a:solidFill>
                <a:latin typeface="Roboto"/>
                <a:ea typeface="Roboto"/>
                <a:cs typeface="Roboto"/>
                <a:sym typeface="Roboto"/>
              </a:rPr>
              <a:t>Canva</a:t>
            </a:r>
            <a:endParaRPr/>
          </a:p>
        </p:txBody>
      </p:sp>
      <p:sp>
        <p:nvSpPr>
          <p:cNvPr id="126" name="Google Shape;126;p14"/>
          <p:cNvSpPr/>
          <p:nvPr/>
        </p:nvSpPr>
        <p:spPr>
          <a:xfrm>
            <a:off x="13566441" y="6309194"/>
            <a:ext cx="3410326" cy="4508845"/>
          </a:xfrm>
          <a:custGeom>
            <a:rect b="b" l="l" r="r" t="t"/>
            <a:pathLst>
              <a:path extrusionOk="0" h="4508845" w="3410326">
                <a:moveTo>
                  <a:pt x="0" y="0"/>
                </a:moveTo>
                <a:lnTo>
                  <a:pt x="3410326" y="0"/>
                </a:lnTo>
                <a:lnTo>
                  <a:pt x="3410326" y="4508846"/>
                </a:lnTo>
                <a:lnTo>
                  <a:pt x="0" y="450884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grpSp>
        <p:nvGrpSpPr>
          <p:cNvPr id="645" name="Google Shape;645;p32"/>
          <p:cNvGrpSpPr/>
          <p:nvPr/>
        </p:nvGrpSpPr>
        <p:grpSpPr>
          <a:xfrm>
            <a:off x="-1111324" y="1019175"/>
            <a:ext cx="20510648" cy="8248650"/>
            <a:chOff x="0" y="25400"/>
            <a:chExt cx="27347531" cy="10998200"/>
          </a:xfrm>
        </p:grpSpPr>
        <p:cxnSp>
          <p:nvCxnSpPr>
            <p:cNvPr id="646" name="Google Shape;646;p32"/>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47" name="Google Shape;647;p32"/>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48" name="Google Shape;648;p32"/>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49" name="Google Shape;649;p32"/>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50" name="Google Shape;650;p32"/>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51" name="Google Shape;651;p32"/>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52" name="Google Shape;652;p32"/>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53" name="Google Shape;653;p32"/>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54" name="Google Shape;654;p32"/>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655" name="Google Shape;655;p32"/>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656" name="Google Shape;656;p32"/>
          <p:cNvSpPr/>
          <p:nvPr/>
        </p:nvSpPr>
        <p:spPr>
          <a:xfrm flipH="1" rot="-10537416">
            <a:off x="1108398" y="1581047"/>
            <a:ext cx="3270769" cy="2213816"/>
          </a:xfrm>
          <a:custGeom>
            <a:rect b="b" l="l" r="r" t="t"/>
            <a:pathLst>
              <a:path extrusionOk="0" h="2213816" w="3270769">
                <a:moveTo>
                  <a:pt x="0" y="2213816"/>
                </a:moveTo>
                <a:lnTo>
                  <a:pt x="3270769" y="2213816"/>
                </a:lnTo>
                <a:lnTo>
                  <a:pt x="3270769" y="0"/>
                </a:lnTo>
                <a:lnTo>
                  <a:pt x="0" y="0"/>
                </a:lnTo>
                <a:lnTo>
                  <a:pt x="0" y="2213816"/>
                </a:lnTo>
                <a:close/>
              </a:path>
            </a:pathLst>
          </a:custGeom>
          <a:blipFill rotWithShape="1">
            <a:blip r:embed="rId3">
              <a:alphaModFix/>
            </a:blip>
            <a:stretch>
              <a:fillRect b="0" l="0" r="0" t="0"/>
            </a:stretch>
          </a:blipFill>
          <a:ln>
            <a:noFill/>
          </a:ln>
        </p:spPr>
      </p:sp>
      <p:sp>
        <p:nvSpPr>
          <p:cNvPr id="657" name="Google Shape;657;p32"/>
          <p:cNvSpPr/>
          <p:nvPr/>
        </p:nvSpPr>
        <p:spPr>
          <a:xfrm>
            <a:off x="13850979" y="6201759"/>
            <a:ext cx="3953596" cy="3335397"/>
          </a:xfrm>
          <a:custGeom>
            <a:rect b="b" l="l" r="r" t="t"/>
            <a:pathLst>
              <a:path extrusionOk="0" h="3335397" w="3953596">
                <a:moveTo>
                  <a:pt x="0" y="0"/>
                </a:moveTo>
                <a:lnTo>
                  <a:pt x="3953596" y="0"/>
                </a:lnTo>
                <a:lnTo>
                  <a:pt x="3953596" y="3335398"/>
                </a:lnTo>
                <a:lnTo>
                  <a:pt x="0" y="3335398"/>
                </a:lnTo>
                <a:lnTo>
                  <a:pt x="0" y="0"/>
                </a:lnTo>
                <a:close/>
              </a:path>
            </a:pathLst>
          </a:custGeom>
          <a:blipFill rotWithShape="1">
            <a:blip r:embed="rId4">
              <a:alphaModFix/>
            </a:blip>
            <a:stretch>
              <a:fillRect b="0" l="0" r="0" t="0"/>
            </a:stretch>
          </a:blipFill>
          <a:ln>
            <a:noFill/>
          </a:ln>
        </p:spPr>
      </p:sp>
      <p:sp>
        <p:nvSpPr>
          <p:cNvPr id="658" name="Google Shape;658;p32"/>
          <p:cNvSpPr txBox="1"/>
          <p:nvPr/>
        </p:nvSpPr>
        <p:spPr>
          <a:xfrm>
            <a:off x="4984747" y="4671060"/>
            <a:ext cx="8128283" cy="1251843"/>
          </a:xfrm>
          <a:prstGeom prst="rect">
            <a:avLst/>
          </a:prstGeom>
          <a:noFill/>
          <a:ln>
            <a:noFill/>
          </a:ln>
        </p:spPr>
        <p:txBody>
          <a:bodyPr anchorCtr="0" anchor="t" bIns="0" lIns="0" spcFirstLastPara="1" rIns="0" wrap="square" tIns="0">
            <a:spAutoFit/>
          </a:bodyPr>
          <a:lstStyle/>
          <a:p>
            <a:pPr indent="0" lvl="0" marL="0" marR="0" rtl="0" algn="ctr">
              <a:lnSpc>
                <a:spcPct val="149985"/>
              </a:lnSpc>
              <a:spcBef>
                <a:spcPts val="0"/>
              </a:spcBef>
              <a:spcAft>
                <a:spcPts val="0"/>
              </a:spcAft>
              <a:buNone/>
            </a:pPr>
            <a:r>
              <a:rPr b="1" i="0" lang="en-US" sz="3393" u="none" cap="none" strike="noStrike">
                <a:solidFill>
                  <a:srgbClr val="000000"/>
                </a:solidFill>
                <a:latin typeface="Roboto"/>
                <a:ea typeface="Roboto"/>
                <a:cs typeface="Roboto"/>
                <a:sym typeface="Roboto"/>
              </a:rPr>
              <a:t>This presentation template is free for everyone to use thanks to the following:</a:t>
            </a:r>
            <a:endParaRPr/>
          </a:p>
        </p:txBody>
      </p:sp>
      <p:sp>
        <p:nvSpPr>
          <p:cNvPr id="659" name="Google Shape;659;p32"/>
          <p:cNvSpPr txBox="1"/>
          <p:nvPr/>
        </p:nvSpPr>
        <p:spPr>
          <a:xfrm>
            <a:off x="2818025" y="6465828"/>
            <a:ext cx="12651949" cy="977900"/>
          </a:xfrm>
          <a:prstGeom prst="rect">
            <a:avLst/>
          </a:prstGeom>
          <a:noFill/>
          <a:ln>
            <a:noFill/>
          </a:ln>
        </p:spPr>
        <p:txBody>
          <a:bodyPr anchorCtr="0" anchor="t" bIns="0" lIns="0" spcFirstLastPara="1" rIns="0" wrap="square" tIns="0">
            <a:spAutoFit/>
          </a:bodyPr>
          <a:lstStyle/>
          <a:p>
            <a:pPr indent="0" lvl="0" marL="0" marR="0" rtl="0" algn="ctr">
              <a:lnSpc>
                <a:spcPct val="160024"/>
              </a:lnSpc>
              <a:spcBef>
                <a:spcPts val="0"/>
              </a:spcBef>
              <a:spcAft>
                <a:spcPts val="0"/>
              </a:spcAft>
              <a:buNone/>
            </a:pPr>
            <a:r>
              <a:rPr b="0" i="0" lang="en-US" sz="2499" u="none" cap="none" strike="noStrike">
                <a:solidFill>
                  <a:srgbClr val="000000"/>
                </a:solidFill>
                <a:latin typeface="Roboto"/>
                <a:ea typeface="Roboto"/>
                <a:cs typeface="Roboto"/>
                <a:sym typeface="Roboto"/>
              </a:rPr>
              <a:t>SlidesCarnival for the presentation template</a:t>
            </a:r>
            <a:endParaRPr/>
          </a:p>
          <a:p>
            <a:pPr indent="0" lvl="0" marL="0" marR="0" rtl="0" algn="ctr">
              <a:lnSpc>
                <a:spcPct val="160000"/>
              </a:lnSpc>
              <a:spcBef>
                <a:spcPts val="0"/>
              </a:spcBef>
              <a:spcAft>
                <a:spcPts val="0"/>
              </a:spcAft>
              <a:buNone/>
            </a:pPr>
            <a:r>
              <a:rPr b="0" i="0" lang="en-US" sz="2500" u="none" cap="none" strike="noStrike">
                <a:solidFill>
                  <a:srgbClr val="000000"/>
                </a:solidFill>
                <a:latin typeface="Roboto"/>
                <a:ea typeface="Roboto"/>
                <a:cs typeface="Roboto"/>
                <a:sym typeface="Roboto"/>
              </a:rPr>
              <a:t>Pexels for the photos</a:t>
            </a:r>
            <a:endParaRPr/>
          </a:p>
        </p:txBody>
      </p:sp>
      <p:sp>
        <p:nvSpPr>
          <p:cNvPr id="660" name="Google Shape;660;p32"/>
          <p:cNvSpPr txBox="1"/>
          <p:nvPr/>
        </p:nvSpPr>
        <p:spPr>
          <a:xfrm>
            <a:off x="2818025" y="8380095"/>
            <a:ext cx="12651949" cy="695325"/>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599" u="none" cap="none" strike="noStrike">
                <a:solidFill>
                  <a:srgbClr val="ED5B2E"/>
                </a:solidFill>
                <a:latin typeface="Caveat Brush"/>
                <a:ea typeface="Caveat Brush"/>
                <a:cs typeface="Caveat Brush"/>
                <a:sym typeface="Caveat Brush"/>
              </a:rPr>
              <a:t>Happy designing! </a:t>
            </a:r>
            <a:endParaRPr/>
          </a:p>
        </p:txBody>
      </p:sp>
      <p:sp>
        <p:nvSpPr>
          <p:cNvPr id="661" name="Google Shape;661;p32"/>
          <p:cNvSpPr txBox="1"/>
          <p:nvPr/>
        </p:nvSpPr>
        <p:spPr>
          <a:xfrm>
            <a:off x="5280936" y="2886098"/>
            <a:ext cx="7726128" cy="1168277"/>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Credits</a:t>
            </a:r>
            <a:endParaRPr/>
          </a:p>
        </p:txBody>
      </p:sp>
      <p:pic>
        <p:nvPicPr>
          <p:cNvPr id="662" name="Google Shape;662;p32"/>
          <p:cNvPicPr preferRelativeResize="0"/>
          <p:nvPr/>
        </p:nvPicPr>
        <p:blipFill rotWithShape="1">
          <a:blip r:embed="rId5">
            <a:alphaModFix/>
          </a:blip>
          <a:srcRect b="47748" l="25394" r="25497" t="29934"/>
          <a:stretch/>
        </p:blipFill>
        <p:spPr>
          <a:xfrm>
            <a:off x="7083775" y="1633425"/>
            <a:ext cx="3930226" cy="1004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130" name="Shape 130"/>
        <p:cNvGrpSpPr/>
        <p:nvPr/>
      </p:nvGrpSpPr>
      <p:grpSpPr>
        <a:xfrm>
          <a:off x="0" y="0"/>
          <a:ext cx="0" cy="0"/>
          <a:chOff x="0" y="0"/>
          <a:chExt cx="0" cy="0"/>
        </a:xfrm>
      </p:grpSpPr>
      <p:grpSp>
        <p:nvGrpSpPr>
          <p:cNvPr id="131" name="Google Shape;131;p15"/>
          <p:cNvGrpSpPr/>
          <p:nvPr/>
        </p:nvGrpSpPr>
        <p:grpSpPr>
          <a:xfrm>
            <a:off x="380599" y="235938"/>
            <a:ext cx="17526801" cy="9670462"/>
            <a:chOff x="0" y="-38100"/>
            <a:chExt cx="4616112" cy="2546953"/>
          </a:xfrm>
        </p:grpSpPr>
        <p:sp>
          <p:nvSpPr>
            <p:cNvPr id="132" name="Google Shape;132;p15"/>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133" name="Google Shape;133;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15"/>
          <p:cNvGrpSpPr/>
          <p:nvPr/>
        </p:nvGrpSpPr>
        <p:grpSpPr>
          <a:xfrm>
            <a:off x="-1111324" y="1019175"/>
            <a:ext cx="20510648" cy="8248650"/>
            <a:chOff x="0" y="25400"/>
            <a:chExt cx="27347531" cy="10998200"/>
          </a:xfrm>
        </p:grpSpPr>
        <p:cxnSp>
          <p:nvCxnSpPr>
            <p:cNvPr id="135" name="Google Shape;135;p15"/>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36" name="Google Shape;136;p15"/>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37" name="Google Shape;137;p15"/>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38" name="Google Shape;138;p15"/>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39" name="Google Shape;139;p15"/>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40" name="Google Shape;140;p15"/>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41" name="Google Shape;141;p15"/>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42" name="Google Shape;142;p15"/>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43" name="Google Shape;143;p15"/>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44" name="Google Shape;144;p15"/>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145" name="Google Shape;145;p15"/>
          <p:cNvSpPr/>
          <p:nvPr/>
        </p:nvSpPr>
        <p:spPr>
          <a:xfrm>
            <a:off x="10462793" y="6873303"/>
            <a:ext cx="2695710" cy="2797435"/>
          </a:xfrm>
          <a:custGeom>
            <a:rect b="b" l="l" r="r" t="t"/>
            <a:pathLst>
              <a:path extrusionOk="0" h="2797435" w="2695710">
                <a:moveTo>
                  <a:pt x="0" y="0"/>
                </a:moveTo>
                <a:lnTo>
                  <a:pt x="2695710" y="0"/>
                </a:lnTo>
                <a:lnTo>
                  <a:pt x="2695710" y="2797435"/>
                </a:lnTo>
                <a:lnTo>
                  <a:pt x="0" y="2797435"/>
                </a:lnTo>
                <a:lnTo>
                  <a:pt x="0" y="0"/>
                </a:lnTo>
                <a:close/>
              </a:path>
            </a:pathLst>
          </a:custGeom>
          <a:blipFill rotWithShape="1">
            <a:blip r:embed="rId3">
              <a:alphaModFix/>
            </a:blip>
            <a:stretch>
              <a:fillRect b="0" l="0" r="0" t="0"/>
            </a:stretch>
          </a:blipFill>
          <a:ln>
            <a:noFill/>
          </a:ln>
        </p:spPr>
      </p:sp>
      <p:sp>
        <p:nvSpPr>
          <p:cNvPr id="146" name="Google Shape;146;p15"/>
          <p:cNvSpPr/>
          <p:nvPr/>
        </p:nvSpPr>
        <p:spPr>
          <a:xfrm>
            <a:off x="1080262" y="1183317"/>
            <a:ext cx="1762021" cy="2598154"/>
          </a:xfrm>
          <a:custGeom>
            <a:rect b="b" l="l" r="r" t="t"/>
            <a:pathLst>
              <a:path extrusionOk="0" h="2598154" w="1762021">
                <a:moveTo>
                  <a:pt x="0" y="0"/>
                </a:moveTo>
                <a:lnTo>
                  <a:pt x="1762021" y="0"/>
                </a:lnTo>
                <a:lnTo>
                  <a:pt x="1762021" y="2598154"/>
                </a:lnTo>
                <a:lnTo>
                  <a:pt x="0" y="2598154"/>
                </a:lnTo>
                <a:lnTo>
                  <a:pt x="0" y="0"/>
                </a:lnTo>
                <a:close/>
              </a:path>
            </a:pathLst>
          </a:custGeom>
          <a:blipFill rotWithShape="1">
            <a:blip r:embed="rId4">
              <a:alphaModFix/>
            </a:blip>
            <a:stretch>
              <a:fillRect b="0" l="0" r="0" t="0"/>
            </a:stretch>
          </a:blipFill>
          <a:ln>
            <a:noFill/>
          </a:ln>
        </p:spPr>
      </p:sp>
      <p:sp>
        <p:nvSpPr>
          <p:cNvPr id="147" name="Google Shape;147;p15"/>
          <p:cNvSpPr/>
          <p:nvPr/>
        </p:nvSpPr>
        <p:spPr>
          <a:xfrm>
            <a:off x="1755307" y="3482050"/>
            <a:ext cx="4254023" cy="4114800"/>
          </a:xfrm>
          <a:custGeom>
            <a:rect b="b" l="l" r="r" t="t"/>
            <a:pathLst>
              <a:path extrusionOk="0" h="4114800" w="4254023">
                <a:moveTo>
                  <a:pt x="0" y="0"/>
                </a:moveTo>
                <a:lnTo>
                  <a:pt x="4254023" y="0"/>
                </a:lnTo>
                <a:lnTo>
                  <a:pt x="4254023" y="4114800"/>
                </a:lnTo>
                <a:lnTo>
                  <a:pt x="0" y="4114800"/>
                </a:lnTo>
                <a:lnTo>
                  <a:pt x="0" y="0"/>
                </a:lnTo>
                <a:close/>
              </a:path>
            </a:pathLst>
          </a:custGeom>
          <a:blipFill rotWithShape="1">
            <a:blip r:embed="rId5">
              <a:alphaModFix/>
            </a:blip>
            <a:stretch>
              <a:fillRect b="0" l="0" r="0" t="0"/>
            </a:stretch>
          </a:blipFill>
          <a:ln>
            <a:noFill/>
          </a:ln>
        </p:spPr>
      </p:sp>
      <p:sp>
        <p:nvSpPr>
          <p:cNvPr id="148" name="Google Shape;148;p15"/>
          <p:cNvSpPr/>
          <p:nvPr/>
        </p:nvSpPr>
        <p:spPr>
          <a:xfrm>
            <a:off x="7014997" y="3482050"/>
            <a:ext cx="4254023" cy="4114800"/>
          </a:xfrm>
          <a:custGeom>
            <a:rect b="b" l="l" r="r" t="t"/>
            <a:pathLst>
              <a:path extrusionOk="0" h="4114800" w="4254023">
                <a:moveTo>
                  <a:pt x="0" y="0"/>
                </a:moveTo>
                <a:lnTo>
                  <a:pt x="4254023" y="0"/>
                </a:lnTo>
                <a:lnTo>
                  <a:pt x="4254023" y="4114800"/>
                </a:lnTo>
                <a:lnTo>
                  <a:pt x="0" y="4114800"/>
                </a:lnTo>
                <a:lnTo>
                  <a:pt x="0" y="0"/>
                </a:lnTo>
                <a:close/>
              </a:path>
            </a:pathLst>
          </a:custGeom>
          <a:blipFill rotWithShape="1">
            <a:blip r:embed="rId5">
              <a:alphaModFix/>
            </a:blip>
            <a:stretch>
              <a:fillRect b="0" l="0" r="0" t="0"/>
            </a:stretch>
          </a:blipFill>
          <a:ln>
            <a:noFill/>
          </a:ln>
        </p:spPr>
      </p:sp>
      <p:sp>
        <p:nvSpPr>
          <p:cNvPr id="149" name="Google Shape;149;p15"/>
          <p:cNvSpPr/>
          <p:nvPr/>
        </p:nvSpPr>
        <p:spPr>
          <a:xfrm>
            <a:off x="12278670" y="3482050"/>
            <a:ext cx="4254023" cy="4114800"/>
          </a:xfrm>
          <a:custGeom>
            <a:rect b="b" l="l" r="r" t="t"/>
            <a:pathLst>
              <a:path extrusionOk="0" h="4114800" w="4254023">
                <a:moveTo>
                  <a:pt x="0" y="0"/>
                </a:moveTo>
                <a:lnTo>
                  <a:pt x="4254023" y="0"/>
                </a:lnTo>
                <a:lnTo>
                  <a:pt x="4254023" y="4114800"/>
                </a:lnTo>
                <a:lnTo>
                  <a:pt x="0" y="4114800"/>
                </a:lnTo>
                <a:lnTo>
                  <a:pt x="0" y="0"/>
                </a:lnTo>
                <a:close/>
              </a:path>
            </a:pathLst>
          </a:custGeom>
          <a:blipFill rotWithShape="1">
            <a:blip r:embed="rId5">
              <a:alphaModFix/>
            </a:blip>
            <a:stretch>
              <a:fillRect b="0" l="0" r="0" t="0"/>
            </a:stretch>
          </a:blipFill>
          <a:ln>
            <a:noFill/>
          </a:ln>
        </p:spPr>
      </p:sp>
      <p:sp>
        <p:nvSpPr>
          <p:cNvPr id="150" name="Google Shape;150;p15"/>
          <p:cNvSpPr/>
          <p:nvPr/>
        </p:nvSpPr>
        <p:spPr>
          <a:xfrm>
            <a:off x="13632370" y="1183317"/>
            <a:ext cx="3733669" cy="997908"/>
          </a:xfrm>
          <a:custGeom>
            <a:rect b="b" l="l" r="r" t="t"/>
            <a:pathLst>
              <a:path extrusionOk="0" h="997908" w="3733669">
                <a:moveTo>
                  <a:pt x="0" y="0"/>
                </a:moveTo>
                <a:lnTo>
                  <a:pt x="3733668" y="0"/>
                </a:lnTo>
                <a:lnTo>
                  <a:pt x="3733668" y="997908"/>
                </a:lnTo>
                <a:lnTo>
                  <a:pt x="0" y="997908"/>
                </a:lnTo>
                <a:lnTo>
                  <a:pt x="0" y="0"/>
                </a:lnTo>
                <a:close/>
              </a:path>
            </a:pathLst>
          </a:custGeom>
          <a:blipFill rotWithShape="1">
            <a:blip r:embed="rId6">
              <a:alphaModFix/>
            </a:blip>
            <a:stretch>
              <a:fillRect b="0" l="0" r="0" t="0"/>
            </a:stretch>
          </a:blipFill>
          <a:ln>
            <a:noFill/>
          </a:ln>
        </p:spPr>
      </p:sp>
      <p:sp>
        <p:nvSpPr>
          <p:cNvPr id="151" name="Google Shape;151;p15"/>
          <p:cNvSpPr/>
          <p:nvPr/>
        </p:nvSpPr>
        <p:spPr>
          <a:xfrm flipH="1">
            <a:off x="14405681" y="6873303"/>
            <a:ext cx="5164531" cy="7048367"/>
          </a:xfrm>
          <a:custGeom>
            <a:rect b="b" l="l" r="r" t="t"/>
            <a:pathLst>
              <a:path extrusionOk="0" h="7048367" w="5164531">
                <a:moveTo>
                  <a:pt x="5164531" y="0"/>
                </a:moveTo>
                <a:lnTo>
                  <a:pt x="0" y="0"/>
                </a:lnTo>
                <a:lnTo>
                  <a:pt x="0" y="7048367"/>
                </a:lnTo>
                <a:lnTo>
                  <a:pt x="5164531" y="7048367"/>
                </a:lnTo>
                <a:lnTo>
                  <a:pt x="5164531" y="0"/>
                </a:lnTo>
                <a:close/>
              </a:path>
            </a:pathLst>
          </a:custGeom>
          <a:blipFill rotWithShape="1">
            <a:blip r:embed="rId7">
              <a:alphaModFix/>
            </a:blip>
            <a:stretch>
              <a:fillRect b="0" l="0" r="0" t="0"/>
            </a:stretch>
          </a:blipFill>
          <a:ln>
            <a:noFill/>
          </a:ln>
        </p:spPr>
      </p:sp>
      <p:sp>
        <p:nvSpPr>
          <p:cNvPr id="152" name="Google Shape;152;p15"/>
          <p:cNvSpPr/>
          <p:nvPr/>
        </p:nvSpPr>
        <p:spPr>
          <a:xfrm>
            <a:off x="3530998" y="6873303"/>
            <a:ext cx="3344210" cy="4114800"/>
          </a:xfrm>
          <a:custGeom>
            <a:rect b="b" l="l" r="r" t="t"/>
            <a:pathLst>
              <a:path extrusionOk="0" h="4114800" w="3344210">
                <a:moveTo>
                  <a:pt x="0" y="0"/>
                </a:moveTo>
                <a:lnTo>
                  <a:pt x="3344210" y="0"/>
                </a:lnTo>
                <a:lnTo>
                  <a:pt x="3344210" y="4114800"/>
                </a:lnTo>
                <a:lnTo>
                  <a:pt x="0" y="4114800"/>
                </a:lnTo>
                <a:lnTo>
                  <a:pt x="0" y="0"/>
                </a:lnTo>
                <a:close/>
              </a:path>
            </a:pathLst>
          </a:custGeom>
          <a:blipFill rotWithShape="1">
            <a:blip r:embed="rId8">
              <a:alphaModFix/>
            </a:blip>
            <a:stretch>
              <a:fillRect b="0" l="0" r="0" t="0"/>
            </a:stretch>
          </a:blipFill>
          <a:ln>
            <a:noFill/>
          </a:ln>
        </p:spPr>
      </p:sp>
      <p:sp>
        <p:nvSpPr>
          <p:cNvPr id="153" name="Google Shape;153;p15"/>
          <p:cNvSpPr txBox="1"/>
          <p:nvPr/>
        </p:nvSpPr>
        <p:spPr>
          <a:xfrm>
            <a:off x="3643741" y="1009650"/>
            <a:ext cx="11000518" cy="1171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700" u="none" cap="none" strike="noStrike">
                <a:solidFill>
                  <a:srgbClr val="ED5B2E"/>
                </a:solidFill>
                <a:latin typeface="Caveat Brush"/>
                <a:ea typeface="Caveat Brush"/>
                <a:cs typeface="Caveat Brush"/>
                <a:sym typeface="Caveat Brush"/>
              </a:rPr>
              <a:t>Add an Agenda Page</a:t>
            </a:r>
            <a:endParaRPr/>
          </a:p>
        </p:txBody>
      </p:sp>
      <p:sp>
        <p:nvSpPr>
          <p:cNvPr id="154" name="Google Shape;154;p15"/>
          <p:cNvSpPr txBox="1"/>
          <p:nvPr/>
        </p:nvSpPr>
        <p:spPr>
          <a:xfrm>
            <a:off x="3109007" y="4328370"/>
            <a:ext cx="1475100" cy="1154400"/>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7500" u="none" cap="none" strike="noStrike">
                <a:solidFill>
                  <a:srgbClr val="FFFFFF"/>
                </a:solidFill>
                <a:latin typeface="Caveat Brush"/>
                <a:ea typeface="Caveat Brush"/>
                <a:cs typeface="Caveat Brush"/>
                <a:sym typeface="Caveat Brush"/>
              </a:rPr>
              <a:t>01</a:t>
            </a:r>
            <a:endParaRPr/>
          </a:p>
        </p:txBody>
      </p:sp>
      <p:sp>
        <p:nvSpPr>
          <p:cNvPr id="155" name="Google Shape;155;p15"/>
          <p:cNvSpPr txBox="1"/>
          <p:nvPr/>
        </p:nvSpPr>
        <p:spPr>
          <a:xfrm>
            <a:off x="8368697" y="4328370"/>
            <a:ext cx="1475100" cy="1154400"/>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7500" u="none" cap="none" strike="noStrike">
                <a:solidFill>
                  <a:srgbClr val="FFFFFF"/>
                </a:solidFill>
                <a:latin typeface="Caveat Brush"/>
                <a:ea typeface="Caveat Brush"/>
                <a:cs typeface="Caveat Brush"/>
                <a:sym typeface="Caveat Brush"/>
              </a:rPr>
              <a:t>02</a:t>
            </a:r>
            <a:endParaRPr/>
          </a:p>
        </p:txBody>
      </p:sp>
      <p:sp>
        <p:nvSpPr>
          <p:cNvPr id="156" name="Google Shape;156;p15"/>
          <p:cNvSpPr txBox="1"/>
          <p:nvPr/>
        </p:nvSpPr>
        <p:spPr>
          <a:xfrm>
            <a:off x="13632370" y="4328370"/>
            <a:ext cx="1475100" cy="1154400"/>
          </a:xfrm>
          <a:prstGeom prst="rect">
            <a:avLst/>
          </a:prstGeom>
          <a:noFill/>
          <a:ln>
            <a:noFill/>
          </a:ln>
        </p:spPr>
        <p:txBody>
          <a:bodyPr anchorCtr="0" anchor="t" bIns="0" lIns="0" spcFirstLastPara="1" rIns="0" wrap="square" tIns="0">
            <a:spAutoFit/>
          </a:bodyPr>
          <a:lstStyle/>
          <a:p>
            <a:pPr indent="0" lvl="0" marL="0" marR="0" rtl="0" algn="ctr">
              <a:lnSpc>
                <a:spcPct val="154000"/>
              </a:lnSpc>
              <a:spcBef>
                <a:spcPts val="0"/>
              </a:spcBef>
              <a:spcAft>
                <a:spcPts val="0"/>
              </a:spcAft>
              <a:buNone/>
            </a:pPr>
            <a:r>
              <a:rPr b="0" i="0" lang="en-US" sz="7500" u="none" cap="none" strike="noStrike">
                <a:solidFill>
                  <a:srgbClr val="FFFFFF"/>
                </a:solidFill>
                <a:latin typeface="Caveat Brush"/>
                <a:ea typeface="Caveat Brush"/>
                <a:cs typeface="Caveat Brush"/>
                <a:sym typeface="Caveat Brush"/>
              </a:rPr>
              <a:t>03</a:t>
            </a:r>
            <a:endParaRPr/>
          </a:p>
        </p:txBody>
      </p:sp>
      <p:sp>
        <p:nvSpPr>
          <p:cNvPr id="157" name="Google Shape;157;p15"/>
          <p:cNvSpPr txBox="1"/>
          <p:nvPr/>
        </p:nvSpPr>
        <p:spPr>
          <a:xfrm>
            <a:off x="2489995" y="3810143"/>
            <a:ext cx="2713108" cy="638175"/>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199" u="none" cap="none" strike="noStrike">
                <a:solidFill>
                  <a:srgbClr val="000000"/>
                </a:solidFill>
                <a:latin typeface="Caveat Brush"/>
                <a:ea typeface="Caveat Brush"/>
                <a:cs typeface="Caveat Brush"/>
                <a:sym typeface="Caveat Brush"/>
              </a:rPr>
              <a:t>Section A</a:t>
            </a:r>
            <a:endParaRPr/>
          </a:p>
        </p:txBody>
      </p:sp>
      <p:sp>
        <p:nvSpPr>
          <p:cNvPr id="158" name="Google Shape;158;p15"/>
          <p:cNvSpPr txBox="1"/>
          <p:nvPr/>
        </p:nvSpPr>
        <p:spPr>
          <a:xfrm>
            <a:off x="7749685" y="3810143"/>
            <a:ext cx="2713108" cy="638175"/>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199" u="none" cap="none" strike="noStrike">
                <a:solidFill>
                  <a:srgbClr val="000000"/>
                </a:solidFill>
                <a:latin typeface="Caveat Brush"/>
                <a:ea typeface="Caveat Brush"/>
                <a:cs typeface="Caveat Brush"/>
                <a:sym typeface="Caveat Brush"/>
              </a:rPr>
              <a:t>Section B</a:t>
            </a:r>
            <a:endParaRPr/>
          </a:p>
        </p:txBody>
      </p:sp>
      <p:sp>
        <p:nvSpPr>
          <p:cNvPr id="159" name="Google Shape;159;p15"/>
          <p:cNvSpPr txBox="1"/>
          <p:nvPr/>
        </p:nvSpPr>
        <p:spPr>
          <a:xfrm>
            <a:off x="13013358" y="3810143"/>
            <a:ext cx="2713108" cy="638175"/>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199" u="none" cap="none" strike="noStrike">
                <a:solidFill>
                  <a:srgbClr val="000000"/>
                </a:solidFill>
                <a:latin typeface="Caveat Brush"/>
                <a:ea typeface="Caveat Brush"/>
                <a:cs typeface="Caveat Brush"/>
                <a:sym typeface="Caveat Brush"/>
              </a:rPr>
              <a:t>Section C</a:t>
            </a:r>
            <a:endParaRPr/>
          </a:p>
        </p:txBody>
      </p:sp>
      <p:sp>
        <p:nvSpPr>
          <p:cNvPr id="160" name="Google Shape;160;p15"/>
          <p:cNvSpPr txBox="1"/>
          <p:nvPr/>
        </p:nvSpPr>
        <p:spPr>
          <a:xfrm>
            <a:off x="2489995" y="5576848"/>
            <a:ext cx="2713108"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Describe the topic</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of this section.</a:t>
            </a:r>
            <a:endParaRPr/>
          </a:p>
        </p:txBody>
      </p:sp>
      <p:sp>
        <p:nvSpPr>
          <p:cNvPr id="161" name="Google Shape;161;p15"/>
          <p:cNvSpPr txBox="1"/>
          <p:nvPr/>
        </p:nvSpPr>
        <p:spPr>
          <a:xfrm>
            <a:off x="7749685" y="5576848"/>
            <a:ext cx="2713108"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Describe the topic</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of this section.</a:t>
            </a:r>
            <a:endParaRPr/>
          </a:p>
        </p:txBody>
      </p:sp>
      <p:sp>
        <p:nvSpPr>
          <p:cNvPr id="162" name="Google Shape;162;p15"/>
          <p:cNvSpPr txBox="1"/>
          <p:nvPr/>
        </p:nvSpPr>
        <p:spPr>
          <a:xfrm>
            <a:off x="13013358" y="5576848"/>
            <a:ext cx="2713108"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Describe the topic</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of this section.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166" name="Shape 166"/>
        <p:cNvGrpSpPr/>
        <p:nvPr/>
      </p:nvGrpSpPr>
      <p:grpSpPr>
        <a:xfrm>
          <a:off x="0" y="0"/>
          <a:ext cx="0" cy="0"/>
          <a:chOff x="0" y="0"/>
          <a:chExt cx="0" cy="0"/>
        </a:xfrm>
      </p:grpSpPr>
      <p:grpSp>
        <p:nvGrpSpPr>
          <p:cNvPr id="167" name="Google Shape;167;p16"/>
          <p:cNvGrpSpPr/>
          <p:nvPr/>
        </p:nvGrpSpPr>
        <p:grpSpPr>
          <a:xfrm>
            <a:off x="380599" y="235938"/>
            <a:ext cx="17526801" cy="9670462"/>
            <a:chOff x="0" y="-38100"/>
            <a:chExt cx="4616112" cy="2546953"/>
          </a:xfrm>
        </p:grpSpPr>
        <p:sp>
          <p:nvSpPr>
            <p:cNvPr id="168" name="Google Shape;168;p16"/>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169" name="Google Shape;169;p1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0" name="Google Shape;170;p16"/>
          <p:cNvGrpSpPr/>
          <p:nvPr/>
        </p:nvGrpSpPr>
        <p:grpSpPr>
          <a:xfrm>
            <a:off x="-1111324" y="1019175"/>
            <a:ext cx="20510648" cy="8248650"/>
            <a:chOff x="0" y="25400"/>
            <a:chExt cx="27347531" cy="10998200"/>
          </a:xfrm>
        </p:grpSpPr>
        <p:cxnSp>
          <p:nvCxnSpPr>
            <p:cNvPr id="171" name="Google Shape;171;p16"/>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2" name="Google Shape;172;p16"/>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3" name="Google Shape;173;p16"/>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4" name="Google Shape;174;p16"/>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5" name="Google Shape;175;p16"/>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6" name="Google Shape;176;p16"/>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7" name="Google Shape;177;p16"/>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8" name="Google Shape;178;p16"/>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79" name="Google Shape;179;p16"/>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80" name="Google Shape;180;p16"/>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pic>
        <p:nvPicPr>
          <p:cNvPr id="181" name="Google Shape;181;p16"/>
          <p:cNvPicPr preferRelativeResize="0"/>
          <p:nvPr/>
        </p:nvPicPr>
        <p:blipFill rotWithShape="1">
          <a:blip r:embed="rId3">
            <a:alphaModFix/>
          </a:blip>
          <a:srcRect b="0" l="9453" r="34618" t="0"/>
          <a:stretch/>
        </p:blipFill>
        <p:spPr>
          <a:xfrm>
            <a:off x="8748887" y="1211490"/>
            <a:ext cx="6774594" cy="8075385"/>
          </a:xfrm>
          <a:prstGeom prst="rect">
            <a:avLst/>
          </a:prstGeom>
          <a:noFill/>
          <a:ln>
            <a:noFill/>
          </a:ln>
        </p:spPr>
      </p:pic>
      <p:sp>
        <p:nvSpPr>
          <p:cNvPr id="182" name="Google Shape;182;p16"/>
          <p:cNvSpPr/>
          <p:nvPr/>
        </p:nvSpPr>
        <p:spPr>
          <a:xfrm rot="-923722">
            <a:off x="14361200" y="5165395"/>
            <a:ext cx="3957195" cy="2561384"/>
          </a:xfrm>
          <a:custGeom>
            <a:rect b="b" l="l" r="r" t="t"/>
            <a:pathLst>
              <a:path extrusionOk="0" h="2561384" w="3957195">
                <a:moveTo>
                  <a:pt x="0" y="0"/>
                </a:moveTo>
                <a:lnTo>
                  <a:pt x="3957195" y="0"/>
                </a:lnTo>
                <a:lnTo>
                  <a:pt x="3957195" y="2561384"/>
                </a:lnTo>
                <a:lnTo>
                  <a:pt x="0" y="2561384"/>
                </a:lnTo>
                <a:lnTo>
                  <a:pt x="0" y="0"/>
                </a:lnTo>
                <a:close/>
              </a:path>
            </a:pathLst>
          </a:custGeom>
          <a:blipFill rotWithShape="1">
            <a:blip r:embed="rId4">
              <a:alphaModFix/>
            </a:blip>
            <a:stretch>
              <a:fillRect b="0" l="0" r="0" t="0"/>
            </a:stretch>
          </a:blipFill>
          <a:ln>
            <a:noFill/>
          </a:ln>
        </p:spPr>
      </p:sp>
      <p:sp>
        <p:nvSpPr>
          <p:cNvPr id="183" name="Google Shape;183;p16"/>
          <p:cNvSpPr/>
          <p:nvPr/>
        </p:nvSpPr>
        <p:spPr>
          <a:xfrm rot="139968">
            <a:off x="11721490" y="730853"/>
            <a:ext cx="3152457" cy="871224"/>
          </a:xfrm>
          <a:custGeom>
            <a:rect b="b" l="l" r="r" t="t"/>
            <a:pathLst>
              <a:path extrusionOk="0" h="871224" w="3152457">
                <a:moveTo>
                  <a:pt x="0" y="0"/>
                </a:moveTo>
                <a:lnTo>
                  <a:pt x="3152457" y="0"/>
                </a:lnTo>
                <a:lnTo>
                  <a:pt x="3152457" y="871225"/>
                </a:lnTo>
                <a:lnTo>
                  <a:pt x="0" y="871225"/>
                </a:lnTo>
                <a:lnTo>
                  <a:pt x="0" y="0"/>
                </a:lnTo>
                <a:close/>
              </a:path>
            </a:pathLst>
          </a:custGeom>
          <a:blipFill rotWithShape="1">
            <a:blip r:embed="rId5">
              <a:alphaModFix/>
            </a:blip>
            <a:stretch>
              <a:fillRect b="0" l="0" r="0" t="0"/>
            </a:stretch>
          </a:blipFill>
          <a:ln>
            <a:noFill/>
          </a:ln>
        </p:spPr>
      </p:sp>
      <p:sp>
        <p:nvSpPr>
          <p:cNvPr id="184" name="Google Shape;184;p16"/>
          <p:cNvSpPr/>
          <p:nvPr/>
        </p:nvSpPr>
        <p:spPr>
          <a:xfrm rot="958704">
            <a:off x="14573430" y="3226742"/>
            <a:ext cx="2919373" cy="536103"/>
          </a:xfrm>
          <a:custGeom>
            <a:rect b="b" l="l" r="r" t="t"/>
            <a:pathLst>
              <a:path extrusionOk="0" h="536103" w="2919373">
                <a:moveTo>
                  <a:pt x="0" y="0"/>
                </a:moveTo>
                <a:lnTo>
                  <a:pt x="2919372" y="0"/>
                </a:lnTo>
                <a:lnTo>
                  <a:pt x="2919372" y="536103"/>
                </a:lnTo>
                <a:lnTo>
                  <a:pt x="0" y="536103"/>
                </a:lnTo>
                <a:lnTo>
                  <a:pt x="0" y="0"/>
                </a:lnTo>
                <a:close/>
              </a:path>
            </a:pathLst>
          </a:custGeom>
          <a:blipFill rotWithShape="1">
            <a:blip r:embed="rId6">
              <a:alphaModFix/>
            </a:blip>
            <a:stretch>
              <a:fillRect b="0" l="0" r="0" t="0"/>
            </a:stretch>
          </a:blipFill>
          <a:ln>
            <a:noFill/>
          </a:ln>
        </p:spPr>
      </p:sp>
      <p:sp>
        <p:nvSpPr>
          <p:cNvPr id="185" name="Google Shape;185;p16"/>
          <p:cNvSpPr txBox="1"/>
          <p:nvPr/>
        </p:nvSpPr>
        <p:spPr>
          <a:xfrm>
            <a:off x="1346869" y="1522402"/>
            <a:ext cx="5462100" cy="2631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9499" u="none" cap="none" strike="noStrike">
                <a:solidFill>
                  <a:srgbClr val="ED5B2E"/>
                </a:solidFill>
                <a:latin typeface="Caveat Brush"/>
                <a:ea typeface="Caveat Brush"/>
                <a:cs typeface="Caveat Brush"/>
                <a:sym typeface="Caveat Brush"/>
              </a:rPr>
              <a:t>Hello</a:t>
            </a:r>
            <a:endParaRPr/>
          </a:p>
          <a:p>
            <a:pPr indent="0" lvl="0" marL="0" marR="0" rtl="0" algn="ctr">
              <a:lnSpc>
                <a:spcPct val="90000"/>
              </a:lnSpc>
              <a:spcBef>
                <a:spcPts val="0"/>
              </a:spcBef>
              <a:spcAft>
                <a:spcPts val="0"/>
              </a:spcAft>
              <a:buNone/>
            </a:pPr>
            <a:r>
              <a:rPr b="0" i="0" lang="en-US" sz="9499" u="none" cap="none" strike="noStrike">
                <a:solidFill>
                  <a:srgbClr val="ED5B2E"/>
                </a:solidFill>
                <a:latin typeface="Caveat Brush"/>
                <a:ea typeface="Caveat Brush"/>
                <a:cs typeface="Caveat Brush"/>
                <a:sym typeface="Caveat Brush"/>
              </a:rPr>
              <a:t>there!</a:t>
            </a:r>
            <a:endParaRPr/>
          </a:p>
        </p:txBody>
      </p:sp>
      <p:sp>
        <p:nvSpPr>
          <p:cNvPr id="186" name="Google Shape;186;p16"/>
          <p:cNvSpPr txBox="1"/>
          <p:nvPr/>
        </p:nvSpPr>
        <p:spPr>
          <a:xfrm>
            <a:off x="1499991" y="5978600"/>
            <a:ext cx="5155807" cy="1888869"/>
          </a:xfrm>
          <a:prstGeom prst="rect">
            <a:avLst/>
          </a:prstGeom>
          <a:noFill/>
          <a:ln>
            <a:noFill/>
          </a:ln>
        </p:spPr>
        <p:txBody>
          <a:bodyPr anchorCtr="0" anchor="t" bIns="0" lIns="0" spcFirstLastPara="1" rIns="0" wrap="square" tIns="0">
            <a:spAutoFit/>
          </a:bodyPr>
          <a:lstStyle/>
          <a:p>
            <a:pPr indent="0" lvl="0" marL="0" marR="0" rtl="0" algn="ctr">
              <a:lnSpc>
                <a:spcPct val="197000"/>
              </a:lnSpc>
              <a:spcBef>
                <a:spcPts val="0"/>
              </a:spcBef>
              <a:spcAft>
                <a:spcPts val="0"/>
              </a:spcAft>
              <a:buNone/>
            </a:pPr>
            <a:r>
              <a:rPr b="0" i="0" lang="en-US" sz="2600" u="none" cap="none" strike="noStrike">
                <a:solidFill>
                  <a:srgbClr val="000000"/>
                </a:solidFill>
                <a:latin typeface="Roboto"/>
                <a:ea typeface="Roboto"/>
                <a:cs typeface="Roboto"/>
                <a:sym typeface="Roboto"/>
              </a:rPr>
              <a:t>I'm Rain, and I'll be sharing with you my beautiful ideas. Follow me at @reallygreatsite to learn more.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190" name="Shape 190"/>
        <p:cNvGrpSpPr/>
        <p:nvPr/>
      </p:nvGrpSpPr>
      <p:grpSpPr>
        <a:xfrm>
          <a:off x="0" y="0"/>
          <a:ext cx="0" cy="0"/>
          <a:chOff x="0" y="0"/>
          <a:chExt cx="0" cy="0"/>
        </a:xfrm>
      </p:grpSpPr>
      <p:grpSp>
        <p:nvGrpSpPr>
          <p:cNvPr id="191" name="Google Shape;191;p17"/>
          <p:cNvGrpSpPr/>
          <p:nvPr/>
        </p:nvGrpSpPr>
        <p:grpSpPr>
          <a:xfrm>
            <a:off x="380599" y="235938"/>
            <a:ext cx="17526801" cy="9670462"/>
            <a:chOff x="0" y="-38100"/>
            <a:chExt cx="4616112" cy="2546953"/>
          </a:xfrm>
        </p:grpSpPr>
        <p:sp>
          <p:nvSpPr>
            <p:cNvPr id="192" name="Google Shape;192;p17"/>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193" name="Google Shape;193;p17"/>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4" name="Google Shape;194;p17"/>
          <p:cNvGrpSpPr/>
          <p:nvPr/>
        </p:nvGrpSpPr>
        <p:grpSpPr>
          <a:xfrm>
            <a:off x="-1111324" y="1019175"/>
            <a:ext cx="20510648" cy="8248650"/>
            <a:chOff x="0" y="25400"/>
            <a:chExt cx="27347531" cy="10998200"/>
          </a:xfrm>
        </p:grpSpPr>
        <p:cxnSp>
          <p:nvCxnSpPr>
            <p:cNvPr id="195" name="Google Shape;195;p17"/>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96" name="Google Shape;196;p17"/>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97" name="Google Shape;197;p17"/>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98" name="Google Shape;198;p17"/>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199" name="Google Shape;199;p17"/>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00" name="Google Shape;200;p17"/>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01" name="Google Shape;201;p17"/>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02" name="Google Shape;202;p17"/>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03" name="Google Shape;203;p17"/>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04" name="Google Shape;204;p17"/>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205" name="Google Shape;205;p17"/>
          <p:cNvSpPr/>
          <p:nvPr/>
        </p:nvSpPr>
        <p:spPr>
          <a:xfrm rot="375276">
            <a:off x="6503301" y="873805"/>
            <a:ext cx="2344545" cy="4725723"/>
          </a:xfrm>
          <a:custGeom>
            <a:rect b="b" l="l" r="r" t="t"/>
            <a:pathLst>
              <a:path extrusionOk="0" h="4725723" w="2344545">
                <a:moveTo>
                  <a:pt x="0" y="0"/>
                </a:moveTo>
                <a:lnTo>
                  <a:pt x="2344545" y="0"/>
                </a:lnTo>
                <a:lnTo>
                  <a:pt x="2344545" y="4725724"/>
                </a:lnTo>
                <a:lnTo>
                  <a:pt x="0" y="4725724"/>
                </a:lnTo>
                <a:lnTo>
                  <a:pt x="0" y="0"/>
                </a:lnTo>
                <a:close/>
              </a:path>
            </a:pathLst>
          </a:custGeom>
          <a:blipFill rotWithShape="1">
            <a:blip r:embed="rId3">
              <a:alphaModFix/>
            </a:blip>
            <a:stretch>
              <a:fillRect b="0" l="0" r="0" t="0"/>
            </a:stretch>
          </a:blipFill>
          <a:ln>
            <a:noFill/>
          </a:ln>
        </p:spPr>
      </p:sp>
      <p:sp>
        <p:nvSpPr>
          <p:cNvPr id="206" name="Google Shape;206;p17"/>
          <p:cNvSpPr txBox="1"/>
          <p:nvPr/>
        </p:nvSpPr>
        <p:spPr>
          <a:xfrm>
            <a:off x="11110325" y="7349856"/>
            <a:ext cx="7332826" cy="12096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7999" u="none" cap="none" strike="noStrike">
                <a:solidFill>
                  <a:srgbClr val="ED5B2E"/>
                </a:solidFill>
                <a:latin typeface="Caveat Brush"/>
                <a:ea typeface="Caveat Brush"/>
                <a:cs typeface="Caveat Brush"/>
                <a:sym typeface="Caveat Brush"/>
              </a:rPr>
              <a:t>Directions</a:t>
            </a:r>
            <a:endParaRPr/>
          </a:p>
        </p:txBody>
      </p:sp>
      <p:grpSp>
        <p:nvGrpSpPr>
          <p:cNvPr id="207" name="Google Shape;207;p17"/>
          <p:cNvGrpSpPr/>
          <p:nvPr/>
        </p:nvGrpSpPr>
        <p:grpSpPr>
          <a:xfrm rot="2578007">
            <a:off x="12685401" y="760153"/>
            <a:ext cx="4563669" cy="4584125"/>
            <a:chOff x="1813" y="0"/>
            <a:chExt cx="809173" cy="812800"/>
          </a:xfrm>
        </p:grpSpPr>
        <p:sp>
          <p:nvSpPr>
            <p:cNvPr id="208" name="Google Shape;208;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95250">
              <a:solidFill>
                <a:srgbClr val="ED5B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17"/>
          <p:cNvSpPr txBox="1"/>
          <p:nvPr/>
        </p:nvSpPr>
        <p:spPr>
          <a:xfrm>
            <a:off x="12675175" y="2075666"/>
            <a:ext cx="458412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211" name="Google Shape;211;p17"/>
          <p:cNvSpPr txBox="1"/>
          <p:nvPr/>
        </p:nvSpPr>
        <p:spPr>
          <a:xfrm>
            <a:off x="13095207" y="2819489"/>
            <a:ext cx="3744061"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what you want to discuss.</a:t>
            </a:r>
            <a:endParaRPr/>
          </a:p>
        </p:txBody>
      </p:sp>
      <p:grpSp>
        <p:nvGrpSpPr>
          <p:cNvPr id="212" name="Google Shape;212;p17"/>
          <p:cNvGrpSpPr/>
          <p:nvPr/>
        </p:nvGrpSpPr>
        <p:grpSpPr>
          <a:xfrm rot="3291884">
            <a:off x="848028" y="1603253"/>
            <a:ext cx="4563669" cy="4584125"/>
            <a:chOff x="1813" y="0"/>
            <a:chExt cx="809173" cy="812800"/>
          </a:xfrm>
        </p:grpSpPr>
        <p:sp>
          <p:nvSpPr>
            <p:cNvPr id="213" name="Google Shape;213;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95250">
              <a:solidFill>
                <a:srgbClr val="ED5B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7"/>
          <p:cNvGrpSpPr/>
          <p:nvPr/>
        </p:nvGrpSpPr>
        <p:grpSpPr>
          <a:xfrm rot="6969173">
            <a:off x="7357385" y="6248416"/>
            <a:ext cx="4563669" cy="4584125"/>
            <a:chOff x="1813" y="0"/>
            <a:chExt cx="809173" cy="812800"/>
          </a:xfrm>
        </p:grpSpPr>
        <p:sp>
          <p:nvSpPr>
            <p:cNvPr id="216" name="Google Shape;216;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95250">
              <a:solidFill>
                <a:srgbClr val="ED5B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7"/>
          <p:cNvSpPr/>
          <p:nvPr/>
        </p:nvSpPr>
        <p:spPr>
          <a:xfrm rot="832362">
            <a:off x="9401003" y="3131308"/>
            <a:ext cx="2591014" cy="2586303"/>
          </a:xfrm>
          <a:custGeom>
            <a:rect b="b" l="l" r="r" t="t"/>
            <a:pathLst>
              <a:path extrusionOk="0" h="2586303" w="2591014">
                <a:moveTo>
                  <a:pt x="0" y="0"/>
                </a:moveTo>
                <a:lnTo>
                  <a:pt x="2591014" y="0"/>
                </a:lnTo>
                <a:lnTo>
                  <a:pt x="2591014" y="2586303"/>
                </a:lnTo>
                <a:lnTo>
                  <a:pt x="0" y="2586303"/>
                </a:lnTo>
                <a:lnTo>
                  <a:pt x="0" y="0"/>
                </a:lnTo>
                <a:close/>
              </a:path>
            </a:pathLst>
          </a:custGeom>
          <a:blipFill rotWithShape="1">
            <a:blip r:embed="rId4">
              <a:alphaModFix/>
            </a:blip>
            <a:stretch>
              <a:fillRect b="0" l="0" r="0" t="0"/>
            </a:stretch>
          </a:blipFill>
          <a:ln>
            <a:noFill/>
          </a:ln>
        </p:spPr>
      </p:sp>
      <p:sp>
        <p:nvSpPr>
          <p:cNvPr id="219" name="Google Shape;219;p17"/>
          <p:cNvSpPr txBox="1"/>
          <p:nvPr/>
        </p:nvSpPr>
        <p:spPr>
          <a:xfrm>
            <a:off x="837802" y="3113394"/>
            <a:ext cx="458412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220" name="Google Shape;220;p17"/>
          <p:cNvSpPr txBox="1"/>
          <p:nvPr/>
        </p:nvSpPr>
        <p:spPr>
          <a:xfrm>
            <a:off x="1257834" y="3857217"/>
            <a:ext cx="3744061"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what you want to discuss.</a:t>
            </a:r>
            <a:endParaRPr/>
          </a:p>
        </p:txBody>
      </p:sp>
      <p:sp>
        <p:nvSpPr>
          <p:cNvPr id="221" name="Google Shape;221;p17"/>
          <p:cNvSpPr txBox="1"/>
          <p:nvPr/>
        </p:nvSpPr>
        <p:spPr>
          <a:xfrm>
            <a:off x="7767188" y="8436579"/>
            <a:ext cx="3744061"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what you want to discuss.</a:t>
            </a:r>
            <a:endParaRPr/>
          </a:p>
        </p:txBody>
      </p:sp>
      <p:sp>
        <p:nvSpPr>
          <p:cNvPr id="222" name="Google Shape;222;p17"/>
          <p:cNvSpPr txBox="1"/>
          <p:nvPr/>
        </p:nvSpPr>
        <p:spPr>
          <a:xfrm>
            <a:off x="7347156" y="7692756"/>
            <a:ext cx="458412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223" name="Google Shape;223;p17"/>
          <p:cNvSpPr/>
          <p:nvPr/>
        </p:nvSpPr>
        <p:spPr>
          <a:xfrm>
            <a:off x="1496998" y="6735497"/>
            <a:ext cx="2488202" cy="2924169"/>
          </a:xfrm>
          <a:custGeom>
            <a:rect b="b" l="l" r="r" t="t"/>
            <a:pathLst>
              <a:path extrusionOk="0" h="2924169" w="2488202">
                <a:moveTo>
                  <a:pt x="0" y="0"/>
                </a:moveTo>
                <a:lnTo>
                  <a:pt x="2488202" y="0"/>
                </a:lnTo>
                <a:lnTo>
                  <a:pt x="2488202" y="2924169"/>
                </a:lnTo>
                <a:lnTo>
                  <a:pt x="0" y="292416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227" name="Shape 227"/>
        <p:cNvGrpSpPr/>
        <p:nvPr/>
      </p:nvGrpSpPr>
      <p:grpSpPr>
        <a:xfrm>
          <a:off x="0" y="0"/>
          <a:ext cx="0" cy="0"/>
          <a:chOff x="0" y="0"/>
          <a:chExt cx="0" cy="0"/>
        </a:xfrm>
      </p:grpSpPr>
      <p:grpSp>
        <p:nvGrpSpPr>
          <p:cNvPr id="228" name="Google Shape;228;p18"/>
          <p:cNvGrpSpPr/>
          <p:nvPr/>
        </p:nvGrpSpPr>
        <p:grpSpPr>
          <a:xfrm>
            <a:off x="380599" y="235938"/>
            <a:ext cx="17526801" cy="9670462"/>
            <a:chOff x="0" y="-38100"/>
            <a:chExt cx="4616112" cy="2546953"/>
          </a:xfrm>
        </p:grpSpPr>
        <p:sp>
          <p:nvSpPr>
            <p:cNvPr id="229" name="Google Shape;229;p18"/>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230" name="Google Shape;230;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8"/>
          <p:cNvGrpSpPr/>
          <p:nvPr/>
        </p:nvGrpSpPr>
        <p:grpSpPr>
          <a:xfrm>
            <a:off x="-1111324" y="1019175"/>
            <a:ext cx="20510648" cy="8248650"/>
            <a:chOff x="0" y="25400"/>
            <a:chExt cx="27347531" cy="10998200"/>
          </a:xfrm>
        </p:grpSpPr>
        <p:cxnSp>
          <p:nvCxnSpPr>
            <p:cNvPr id="232" name="Google Shape;232;p18"/>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33" name="Google Shape;233;p18"/>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34" name="Google Shape;234;p18"/>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35" name="Google Shape;235;p18"/>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36" name="Google Shape;236;p18"/>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37" name="Google Shape;237;p18"/>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38" name="Google Shape;238;p18"/>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39" name="Google Shape;239;p18"/>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40" name="Google Shape;240;p18"/>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41" name="Google Shape;241;p18"/>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grpSp>
        <p:nvGrpSpPr>
          <p:cNvPr id="242" name="Google Shape;242;p18"/>
          <p:cNvGrpSpPr/>
          <p:nvPr/>
        </p:nvGrpSpPr>
        <p:grpSpPr>
          <a:xfrm>
            <a:off x="9538816" y="1266349"/>
            <a:ext cx="7087491" cy="7508978"/>
            <a:chOff x="0" y="-38100"/>
            <a:chExt cx="1866664" cy="1977673"/>
          </a:xfrm>
        </p:grpSpPr>
        <p:sp>
          <p:nvSpPr>
            <p:cNvPr id="243" name="Google Shape;243;p18"/>
            <p:cNvSpPr/>
            <p:nvPr/>
          </p:nvSpPr>
          <p:spPr>
            <a:xfrm>
              <a:off x="0" y="0"/>
              <a:ext cx="1866664" cy="1939573"/>
            </a:xfrm>
            <a:custGeom>
              <a:rect b="b" l="l" r="r" t="t"/>
              <a:pathLst>
                <a:path extrusionOk="0" h="1939573" w="1866664">
                  <a:moveTo>
                    <a:pt x="0" y="0"/>
                  </a:moveTo>
                  <a:lnTo>
                    <a:pt x="1866664" y="0"/>
                  </a:lnTo>
                  <a:lnTo>
                    <a:pt x="1866664" y="1939573"/>
                  </a:lnTo>
                  <a:lnTo>
                    <a:pt x="0" y="1939573"/>
                  </a:lnTo>
                  <a:close/>
                </a:path>
              </a:pathLst>
            </a:custGeom>
            <a:solidFill>
              <a:srgbClr val="ED5B2E"/>
            </a:solidFill>
            <a:ln>
              <a:noFill/>
            </a:ln>
          </p:spPr>
        </p:sp>
        <p:sp>
          <p:nvSpPr>
            <p:cNvPr id="244" name="Google Shape;244;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5" name="Google Shape;245;p18"/>
          <p:cNvSpPr/>
          <p:nvPr/>
        </p:nvSpPr>
        <p:spPr>
          <a:xfrm>
            <a:off x="1241508" y="1845751"/>
            <a:ext cx="6954318" cy="7412549"/>
          </a:xfrm>
          <a:custGeom>
            <a:rect b="b" l="l" r="r" t="t"/>
            <a:pathLst>
              <a:path extrusionOk="0" h="7412549" w="6954318">
                <a:moveTo>
                  <a:pt x="0" y="0"/>
                </a:moveTo>
                <a:lnTo>
                  <a:pt x="6954319" y="0"/>
                </a:lnTo>
                <a:lnTo>
                  <a:pt x="6954319" y="7412549"/>
                </a:lnTo>
                <a:lnTo>
                  <a:pt x="0" y="7412549"/>
                </a:lnTo>
                <a:lnTo>
                  <a:pt x="0" y="0"/>
                </a:lnTo>
                <a:close/>
              </a:path>
            </a:pathLst>
          </a:custGeom>
          <a:blipFill rotWithShape="1">
            <a:blip r:embed="rId3">
              <a:alphaModFix/>
            </a:blip>
            <a:stretch>
              <a:fillRect b="0" l="0" r="0" t="0"/>
            </a:stretch>
          </a:blipFill>
          <a:ln>
            <a:noFill/>
          </a:ln>
        </p:spPr>
      </p:sp>
      <p:grpSp>
        <p:nvGrpSpPr>
          <p:cNvPr id="246" name="Google Shape;246;p18"/>
          <p:cNvGrpSpPr/>
          <p:nvPr/>
        </p:nvGrpSpPr>
        <p:grpSpPr>
          <a:xfrm>
            <a:off x="12373168" y="698437"/>
            <a:ext cx="1418786" cy="1425145"/>
            <a:chOff x="1813" y="0"/>
            <a:chExt cx="809173" cy="812800"/>
          </a:xfrm>
        </p:grpSpPr>
        <p:sp>
          <p:nvSpPr>
            <p:cNvPr id="247" name="Google Shape;247;p1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0C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8"/>
          <p:cNvSpPr txBox="1"/>
          <p:nvPr/>
        </p:nvSpPr>
        <p:spPr>
          <a:xfrm>
            <a:off x="10525116" y="2491558"/>
            <a:ext cx="5115000" cy="2475000"/>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0" i="0" lang="en-US" sz="8000" u="none" cap="none" strike="noStrike">
                <a:solidFill>
                  <a:srgbClr val="FFFFFF"/>
                </a:solidFill>
                <a:latin typeface="Caveat Brush"/>
                <a:ea typeface="Caveat Brush"/>
                <a:cs typeface="Caveat Brush"/>
                <a:sym typeface="Caveat Brush"/>
              </a:rPr>
              <a:t>Write Your Topic or Idea</a:t>
            </a:r>
            <a:endParaRPr/>
          </a:p>
        </p:txBody>
      </p:sp>
      <p:sp>
        <p:nvSpPr>
          <p:cNvPr id="250" name="Google Shape;250;p18"/>
          <p:cNvSpPr txBox="1"/>
          <p:nvPr/>
        </p:nvSpPr>
        <p:spPr>
          <a:xfrm>
            <a:off x="9710303" y="5420614"/>
            <a:ext cx="6744600" cy="2586000"/>
          </a:xfrm>
          <a:prstGeom prst="rect">
            <a:avLst/>
          </a:prstGeom>
          <a:noFill/>
          <a:ln>
            <a:noFill/>
          </a:ln>
        </p:spPr>
        <p:txBody>
          <a:bodyPr anchorCtr="0" anchor="t" bIns="0" lIns="0" spcFirstLastPara="1" rIns="0" wrap="square" tIns="0">
            <a:spAutoFit/>
          </a:bodyPr>
          <a:lstStyle/>
          <a:p>
            <a:pPr indent="0" lvl="0" marL="0" marR="0" rtl="0" algn="ctr">
              <a:lnSpc>
                <a:spcPct val="200000"/>
              </a:lnSpc>
              <a:spcBef>
                <a:spcPts val="0"/>
              </a:spcBef>
              <a:spcAft>
                <a:spcPts val="0"/>
              </a:spcAft>
              <a:buNone/>
            </a:pPr>
            <a:r>
              <a:rPr b="0" i="0" lang="en-US" sz="2400" u="none" cap="none" strike="noStrike">
                <a:solidFill>
                  <a:srgbClr val="FFFFFF"/>
                </a:solidFill>
                <a:latin typeface="Roboto"/>
                <a:ea typeface="Roboto"/>
                <a:cs typeface="Roboto"/>
                <a:sym typeface="Roboto"/>
              </a:rPr>
              <a:t>Elaborate on what you want to discuss. </a:t>
            </a:r>
            <a:endParaRPr/>
          </a:p>
          <a:p>
            <a:pPr indent="0" lvl="0" marL="0" marR="0" rtl="0" algn="ctr">
              <a:lnSpc>
                <a:spcPct val="200000"/>
              </a:lnSpc>
              <a:spcBef>
                <a:spcPts val="0"/>
              </a:spcBef>
              <a:spcAft>
                <a:spcPts val="0"/>
              </a:spcAft>
              <a:buNone/>
            </a:pPr>
            <a:r>
              <a:rPr b="0" i="0" lang="en-US" sz="2400" u="none" cap="none" strike="noStrike">
                <a:solidFill>
                  <a:srgbClr val="FFFFFF"/>
                </a:solidFill>
                <a:latin typeface="Roboto"/>
                <a:ea typeface="Roboto"/>
                <a:cs typeface="Roboto"/>
                <a:sym typeface="Roboto"/>
              </a:rPr>
              <a:t>Elaborate on what you want to discuss. </a:t>
            </a:r>
            <a:endParaRPr/>
          </a:p>
          <a:p>
            <a:pPr indent="0" lvl="0" marL="0" marR="0" rtl="0" algn="ctr">
              <a:lnSpc>
                <a:spcPct val="200000"/>
              </a:lnSpc>
              <a:spcBef>
                <a:spcPts val="0"/>
              </a:spcBef>
              <a:spcAft>
                <a:spcPts val="0"/>
              </a:spcAft>
              <a:buNone/>
            </a:pPr>
            <a:r>
              <a:rPr b="0" i="0" lang="en-US" sz="2400" u="none" cap="none" strike="noStrike">
                <a:solidFill>
                  <a:srgbClr val="FFFFFF"/>
                </a:solidFill>
                <a:latin typeface="Roboto"/>
                <a:ea typeface="Roboto"/>
                <a:cs typeface="Roboto"/>
                <a:sym typeface="Roboto"/>
              </a:rPr>
              <a:t>Elaborate on what you want to discuss. </a:t>
            </a:r>
            <a:endParaRPr/>
          </a:p>
          <a:p>
            <a:pPr indent="0" lvl="0" marL="0" marR="0" rtl="0" algn="ctr">
              <a:lnSpc>
                <a:spcPct val="200000"/>
              </a:lnSpc>
              <a:spcBef>
                <a:spcPts val="0"/>
              </a:spcBef>
              <a:spcAft>
                <a:spcPts val="0"/>
              </a:spcAft>
              <a:buNone/>
            </a:pPr>
            <a:r>
              <a:rPr b="0" i="0" lang="en-US" sz="2400" u="none" cap="none" strike="noStrike">
                <a:solidFill>
                  <a:srgbClr val="FFFFFF"/>
                </a:solidFill>
                <a:latin typeface="Roboto"/>
                <a:ea typeface="Roboto"/>
                <a:cs typeface="Roboto"/>
                <a:sym typeface="Roboto"/>
              </a:rPr>
              <a:t>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254" name="Shape 254"/>
        <p:cNvGrpSpPr/>
        <p:nvPr/>
      </p:nvGrpSpPr>
      <p:grpSpPr>
        <a:xfrm>
          <a:off x="0" y="0"/>
          <a:ext cx="0" cy="0"/>
          <a:chOff x="0" y="0"/>
          <a:chExt cx="0" cy="0"/>
        </a:xfrm>
      </p:grpSpPr>
      <p:grpSp>
        <p:nvGrpSpPr>
          <p:cNvPr id="255" name="Google Shape;255;p19"/>
          <p:cNvGrpSpPr/>
          <p:nvPr/>
        </p:nvGrpSpPr>
        <p:grpSpPr>
          <a:xfrm>
            <a:off x="380599" y="235938"/>
            <a:ext cx="17526801" cy="9670462"/>
            <a:chOff x="0" y="-38100"/>
            <a:chExt cx="4616112" cy="2546953"/>
          </a:xfrm>
        </p:grpSpPr>
        <p:sp>
          <p:nvSpPr>
            <p:cNvPr id="256" name="Google Shape;256;p19"/>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257" name="Google Shape;257;p1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19"/>
          <p:cNvGrpSpPr/>
          <p:nvPr/>
        </p:nvGrpSpPr>
        <p:grpSpPr>
          <a:xfrm>
            <a:off x="-1111324" y="1019175"/>
            <a:ext cx="20510648" cy="8248650"/>
            <a:chOff x="0" y="25400"/>
            <a:chExt cx="27347531" cy="10998200"/>
          </a:xfrm>
        </p:grpSpPr>
        <p:cxnSp>
          <p:nvCxnSpPr>
            <p:cNvPr id="259" name="Google Shape;259;p19"/>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0" name="Google Shape;260;p19"/>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1" name="Google Shape;261;p19"/>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2" name="Google Shape;262;p19"/>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3" name="Google Shape;263;p19"/>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4" name="Google Shape;264;p19"/>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5" name="Google Shape;265;p19"/>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6" name="Google Shape;266;p19"/>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267" name="Google Shape;267;p19"/>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grpSp>
        <p:nvGrpSpPr>
          <p:cNvPr id="268" name="Google Shape;268;p19"/>
          <p:cNvGrpSpPr/>
          <p:nvPr/>
        </p:nvGrpSpPr>
        <p:grpSpPr>
          <a:xfrm>
            <a:off x="1260673" y="2489342"/>
            <a:ext cx="4446866" cy="4712267"/>
            <a:chOff x="0" y="-38100"/>
            <a:chExt cx="1171191" cy="1241091"/>
          </a:xfrm>
        </p:grpSpPr>
        <p:sp>
          <p:nvSpPr>
            <p:cNvPr id="269" name="Google Shape;269;p19"/>
            <p:cNvSpPr/>
            <p:nvPr/>
          </p:nvSpPr>
          <p:spPr>
            <a:xfrm>
              <a:off x="0" y="0"/>
              <a:ext cx="1171191" cy="1202991"/>
            </a:xfrm>
            <a:custGeom>
              <a:rect b="b" l="l" r="r" t="t"/>
              <a:pathLst>
                <a:path extrusionOk="0" h="1202991" w="1171191">
                  <a:moveTo>
                    <a:pt x="0" y="0"/>
                  </a:moveTo>
                  <a:lnTo>
                    <a:pt x="1171191" y="0"/>
                  </a:lnTo>
                  <a:lnTo>
                    <a:pt x="1171191" y="1202991"/>
                  </a:lnTo>
                  <a:lnTo>
                    <a:pt x="0" y="1202991"/>
                  </a:lnTo>
                  <a:close/>
                </a:path>
              </a:pathLst>
            </a:custGeom>
            <a:solidFill>
              <a:srgbClr val="000000">
                <a:alpha val="0"/>
              </a:srgbClr>
            </a:solidFill>
            <a:ln cap="flat" cmpd="sng" w="57150">
              <a:solidFill>
                <a:srgbClr val="ED5B2E"/>
              </a:solidFill>
              <a:prstDash val="solid"/>
              <a:round/>
              <a:headEnd len="sm" w="sm" type="none"/>
              <a:tailEnd len="sm" w="sm" type="none"/>
            </a:ln>
          </p:spPr>
        </p:sp>
        <p:sp>
          <p:nvSpPr>
            <p:cNvPr id="270" name="Google Shape;270;p1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9"/>
          <p:cNvGrpSpPr/>
          <p:nvPr/>
        </p:nvGrpSpPr>
        <p:grpSpPr>
          <a:xfrm>
            <a:off x="6920567" y="2489342"/>
            <a:ext cx="4446866" cy="4712267"/>
            <a:chOff x="0" y="-38100"/>
            <a:chExt cx="1171191" cy="1241091"/>
          </a:xfrm>
        </p:grpSpPr>
        <p:sp>
          <p:nvSpPr>
            <p:cNvPr id="272" name="Google Shape;272;p19"/>
            <p:cNvSpPr/>
            <p:nvPr/>
          </p:nvSpPr>
          <p:spPr>
            <a:xfrm>
              <a:off x="0" y="0"/>
              <a:ext cx="1171191" cy="1202991"/>
            </a:xfrm>
            <a:custGeom>
              <a:rect b="b" l="l" r="r" t="t"/>
              <a:pathLst>
                <a:path extrusionOk="0" h="1202991" w="1171191">
                  <a:moveTo>
                    <a:pt x="0" y="0"/>
                  </a:moveTo>
                  <a:lnTo>
                    <a:pt x="1171191" y="0"/>
                  </a:lnTo>
                  <a:lnTo>
                    <a:pt x="1171191" y="1202991"/>
                  </a:lnTo>
                  <a:lnTo>
                    <a:pt x="0" y="1202991"/>
                  </a:lnTo>
                  <a:close/>
                </a:path>
              </a:pathLst>
            </a:custGeom>
            <a:solidFill>
              <a:srgbClr val="000000">
                <a:alpha val="0"/>
              </a:srgbClr>
            </a:solidFill>
            <a:ln cap="flat" cmpd="sng" w="57150">
              <a:solidFill>
                <a:srgbClr val="ED5B2E"/>
              </a:solidFill>
              <a:prstDash val="solid"/>
              <a:round/>
              <a:headEnd len="sm" w="sm" type="none"/>
              <a:tailEnd len="sm" w="sm" type="none"/>
            </a:ln>
          </p:spPr>
        </p:sp>
        <p:sp>
          <p:nvSpPr>
            <p:cNvPr id="273" name="Google Shape;273;p1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19"/>
          <p:cNvGrpSpPr/>
          <p:nvPr/>
        </p:nvGrpSpPr>
        <p:grpSpPr>
          <a:xfrm>
            <a:off x="12577108" y="2489342"/>
            <a:ext cx="4446866" cy="4712267"/>
            <a:chOff x="0" y="-38100"/>
            <a:chExt cx="1171191" cy="1241091"/>
          </a:xfrm>
        </p:grpSpPr>
        <p:sp>
          <p:nvSpPr>
            <p:cNvPr id="275" name="Google Shape;275;p19"/>
            <p:cNvSpPr/>
            <p:nvPr/>
          </p:nvSpPr>
          <p:spPr>
            <a:xfrm>
              <a:off x="0" y="0"/>
              <a:ext cx="1171191" cy="1202991"/>
            </a:xfrm>
            <a:custGeom>
              <a:rect b="b" l="l" r="r" t="t"/>
              <a:pathLst>
                <a:path extrusionOk="0" h="1202991" w="1171191">
                  <a:moveTo>
                    <a:pt x="0" y="0"/>
                  </a:moveTo>
                  <a:lnTo>
                    <a:pt x="1171191" y="0"/>
                  </a:lnTo>
                  <a:lnTo>
                    <a:pt x="1171191" y="1202991"/>
                  </a:lnTo>
                  <a:lnTo>
                    <a:pt x="0" y="1202991"/>
                  </a:lnTo>
                  <a:close/>
                </a:path>
              </a:pathLst>
            </a:custGeom>
            <a:solidFill>
              <a:srgbClr val="000000">
                <a:alpha val="0"/>
              </a:srgbClr>
            </a:solidFill>
            <a:ln cap="flat" cmpd="sng" w="57150">
              <a:solidFill>
                <a:srgbClr val="ED5B2E"/>
              </a:solidFill>
              <a:prstDash val="solid"/>
              <a:round/>
              <a:headEnd len="sm" w="sm" type="none"/>
              <a:tailEnd len="sm" w="sm" type="none"/>
            </a:ln>
          </p:spPr>
        </p:sp>
        <p:sp>
          <p:nvSpPr>
            <p:cNvPr id="276" name="Google Shape;276;p1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7" name="Google Shape;277;p19"/>
          <p:cNvPicPr preferRelativeResize="0"/>
          <p:nvPr/>
        </p:nvPicPr>
        <p:blipFill rotWithShape="1">
          <a:blip r:embed="rId3">
            <a:alphaModFix/>
          </a:blip>
          <a:srcRect b="0" l="22649" r="22649" t="0"/>
          <a:stretch/>
        </p:blipFill>
        <p:spPr>
          <a:xfrm>
            <a:off x="1319718" y="2692108"/>
            <a:ext cx="4328776" cy="4451396"/>
          </a:xfrm>
          <a:prstGeom prst="rect">
            <a:avLst/>
          </a:prstGeom>
          <a:noFill/>
          <a:ln>
            <a:noFill/>
          </a:ln>
        </p:spPr>
      </p:pic>
      <p:pic>
        <p:nvPicPr>
          <p:cNvPr id="278" name="Google Shape;278;p19"/>
          <p:cNvPicPr preferRelativeResize="0"/>
          <p:nvPr/>
        </p:nvPicPr>
        <p:blipFill rotWithShape="1">
          <a:blip r:embed="rId4">
            <a:alphaModFix/>
          </a:blip>
          <a:srcRect b="0" l="17584" r="17584" t="0"/>
          <a:stretch/>
        </p:blipFill>
        <p:spPr>
          <a:xfrm>
            <a:off x="6979612" y="2692108"/>
            <a:ext cx="4328776" cy="4451396"/>
          </a:xfrm>
          <a:prstGeom prst="rect">
            <a:avLst/>
          </a:prstGeom>
          <a:noFill/>
          <a:ln>
            <a:noFill/>
          </a:ln>
        </p:spPr>
      </p:pic>
      <p:pic>
        <p:nvPicPr>
          <p:cNvPr id="279" name="Google Shape;279;p19"/>
          <p:cNvPicPr preferRelativeResize="0"/>
          <p:nvPr/>
        </p:nvPicPr>
        <p:blipFill rotWithShape="1">
          <a:blip r:embed="rId5">
            <a:alphaModFix/>
          </a:blip>
          <a:srcRect b="0" l="17584" r="17584" t="0"/>
          <a:stretch/>
        </p:blipFill>
        <p:spPr>
          <a:xfrm>
            <a:off x="12638167" y="2692108"/>
            <a:ext cx="4328776" cy="4451396"/>
          </a:xfrm>
          <a:prstGeom prst="rect">
            <a:avLst/>
          </a:prstGeom>
          <a:noFill/>
          <a:ln>
            <a:noFill/>
          </a:ln>
        </p:spPr>
      </p:pic>
      <p:sp>
        <p:nvSpPr>
          <p:cNvPr id="280" name="Google Shape;280;p19"/>
          <p:cNvSpPr/>
          <p:nvPr/>
        </p:nvSpPr>
        <p:spPr>
          <a:xfrm rot="1129683">
            <a:off x="770460" y="656528"/>
            <a:ext cx="2170204" cy="2775842"/>
          </a:xfrm>
          <a:custGeom>
            <a:rect b="b" l="l" r="r" t="t"/>
            <a:pathLst>
              <a:path extrusionOk="0" h="2775842" w="2170204">
                <a:moveTo>
                  <a:pt x="0" y="0"/>
                </a:moveTo>
                <a:lnTo>
                  <a:pt x="2170204" y="0"/>
                </a:lnTo>
                <a:lnTo>
                  <a:pt x="2170204" y="2775842"/>
                </a:lnTo>
                <a:lnTo>
                  <a:pt x="0" y="2775842"/>
                </a:lnTo>
                <a:lnTo>
                  <a:pt x="0" y="0"/>
                </a:lnTo>
                <a:close/>
              </a:path>
            </a:pathLst>
          </a:custGeom>
          <a:blipFill rotWithShape="1">
            <a:blip r:embed="rId6">
              <a:alphaModFix/>
            </a:blip>
            <a:stretch>
              <a:fillRect b="0" l="0" r="0" t="0"/>
            </a:stretch>
          </a:blipFill>
          <a:ln>
            <a:noFill/>
          </a:ln>
        </p:spPr>
      </p:sp>
      <p:sp>
        <p:nvSpPr>
          <p:cNvPr id="281" name="Google Shape;281;p19"/>
          <p:cNvSpPr/>
          <p:nvPr/>
        </p:nvSpPr>
        <p:spPr>
          <a:xfrm rot="749405">
            <a:off x="15939556" y="1288496"/>
            <a:ext cx="1794984" cy="1794984"/>
          </a:xfrm>
          <a:custGeom>
            <a:rect b="b" l="l" r="r" t="t"/>
            <a:pathLst>
              <a:path extrusionOk="0" h="1794984" w="1794984">
                <a:moveTo>
                  <a:pt x="0" y="0"/>
                </a:moveTo>
                <a:lnTo>
                  <a:pt x="1794984" y="0"/>
                </a:lnTo>
                <a:lnTo>
                  <a:pt x="1794984" y="1794983"/>
                </a:lnTo>
                <a:lnTo>
                  <a:pt x="0" y="1794983"/>
                </a:lnTo>
                <a:lnTo>
                  <a:pt x="0" y="0"/>
                </a:lnTo>
                <a:close/>
              </a:path>
            </a:pathLst>
          </a:custGeom>
          <a:blipFill rotWithShape="1">
            <a:blip r:embed="rId7">
              <a:alphaModFix/>
            </a:blip>
            <a:stretch>
              <a:fillRect b="0" l="0" r="0" t="0"/>
            </a:stretch>
          </a:blipFill>
          <a:ln>
            <a:noFill/>
          </a:ln>
        </p:spPr>
      </p:sp>
      <p:sp>
        <p:nvSpPr>
          <p:cNvPr id="282" name="Google Shape;282;p19"/>
          <p:cNvSpPr txBox="1"/>
          <p:nvPr/>
        </p:nvSpPr>
        <p:spPr>
          <a:xfrm>
            <a:off x="4920030" y="871538"/>
            <a:ext cx="8447939" cy="1209675"/>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7999" u="none" cap="none" strike="noStrike">
                <a:solidFill>
                  <a:srgbClr val="ED5B2E"/>
                </a:solidFill>
                <a:latin typeface="Caveat Brush"/>
                <a:ea typeface="Caveat Brush"/>
                <a:cs typeface="Caveat Brush"/>
                <a:sym typeface="Caveat Brush"/>
              </a:rPr>
              <a:t>Quiz Categories</a:t>
            </a:r>
            <a:endParaRPr/>
          </a:p>
        </p:txBody>
      </p:sp>
      <p:sp>
        <p:nvSpPr>
          <p:cNvPr id="283" name="Google Shape;283;p19"/>
          <p:cNvSpPr txBox="1"/>
          <p:nvPr/>
        </p:nvSpPr>
        <p:spPr>
          <a:xfrm>
            <a:off x="1192044" y="7572129"/>
            <a:ext cx="458412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284" name="Google Shape;284;p19"/>
          <p:cNvSpPr txBox="1"/>
          <p:nvPr/>
        </p:nvSpPr>
        <p:spPr>
          <a:xfrm>
            <a:off x="12510492" y="7572129"/>
            <a:ext cx="458412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285" name="Google Shape;285;p19"/>
          <p:cNvSpPr txBox="1"/>
          <p:nvPr/>
        </p:nvSpPr>
        <p:spPr>
          <a:xfrm>
            <a:off x="1612076" y="8412480"/>
            <a:ext cx="3744061"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what you want to discuss.</a:t>
            </a:r>
            <a:endParaRPr/>
          </a:p>
        </p:txBody>
      </p:sp>
      <p:sp>
        <p:nvSpPr>
          <p:cNvPr id="286" name="Google Shape;286;p19"/>
          <p:cNvSpPr txBox="1"/>
          <p:nvPr/>
        </p:nvSpPr>
        <p:spPr>
          <a:xfrm>
            <a:off x="6851938" y="7572129"/>
            <a:ext cx="4584125"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Add a main point</a:t>
            </a:r>
            <a:endParaRPr/>
          </a:p>
        </p:txBody>
      </p:sp>
      <p:sp>
        <p:nvSpPr>
          <p:cNvPr id="287" name="Google Shape;287;p19"/>
          <p:cNvSpPr txBox="1"/>
          <p:nvPr/>
        </p:nvSpPr>
        <p:spPr>
          <a:xfrm>
            <a:off x="7271970" y="8412480"/>
            <a:ext cx="3744061"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what you want to discuss.</a:t>
            </a:r>
            <a:endParaRPr/>
          </a:p>
        </p:txBody>
      </p:sp>
      <p:sp>
        <p:nvSpPr>
          <p:cNvPr id="288" name="Google Shape;288;p19"/>
          <p:cNvSpPr txBox="1"/>
          <p:nvPr/>
        </p:nvSpPr>
        <p:spPr>
          <a:xfrm>
            <a:off x="12930524" y="8412480"/>
            <a:ext cx="3744061" cy="78867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a:t>
            </a:r>
            <a:endParaRPr/>
          </a:p>
          <a:p>
            <a:pPr indent="0" lvl="0" marL="0" marR="0" rtl="0" algn="ctr">
              <a:lnSpc>
                <a:spcPct val="130000"/>
              </a:lnSpc>
              <a:spcBef>
                <a:spcPts val="0"/>
              </a:spcBef>
              <a:spcAft>
                <a:spcPts val="0"/>
              </a:spcAft>
              <a:buNone/>
            </a:pPr>
            <a:r>
              <a:rPr b="0" i="0" lang="en-US" sz="2400" u="none" cap="none" strike="noStrike">
                <a:solidFill>
                  <a:srgbClr val="000000"/>
                </a:solidFill>
                <a:latin typeface="Roboto"/>
                <a:ea typeface="Roboto"/>
                <a:cs typeface="Roboto"/>
                <a:sym typeface="Roboto"/>
              </a:rPr>
              <a:t>what you want to discuss.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292" name="Shape 292"/>
        <p:cNvGrpSpPr/>
        <p:nvPr/>
      </p:nvGrpSpPr>
      <p:grpSpPr>
        <a:xfrm>
          <a:off x="0" y="0"/>
          <a:ext cx="0" cy="0"/>
          <a:chOff x="0" y="0"/>
          <a:chExt cx="0" cy="0"/>
        </a:xfrm>
      </p:grpSpPr>
      <p:grpSp>
        <p:nvGrpSpPr>
          <p:cNvPr id="293" name="Google Shape;293;p20"/>
          <p:cNvGrpSpPr/>
          <p:nvPr/>
        </p:nvGrpSpPr>
        <p:grpSpPr>
          <a:xfrm>
            <a:off x="-1111324" y="1019175"/>
            <a:ext cx="20510648" cy="8248650"/>
            <a:chOff x="0" y="25400"/>
            <a:chExt cx="27347531" cy="10998200"/>
          </a:xfrm>
        </p:grpSpPr>
        <p:cxnSp>
          <p:nvCxnSpPr>
            <p:cNvPr id="294" name="Google Shape;294;p20"/>
            <p:cNvCxnSpPr/>
            <p:nvPr/>
          </p:nvCxnSpPr>
          <p:spPr>
            <a:xfrm>
              <a:off x="0" y="2540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295" name="Google Shape;295;p20"/>
            <p:cNvCxnSpPr/>
            <p:nvPr/>
          </p:nvCxnSpPr>
          <p:spPr>
            <a:xfrm>
              <a:off x="0" y="222504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296" name="Google Shape;296;p20"/>
            <p:cNvCxnSpPr/>
            <p:nvPr/>
          </p:nvCxnSpPr>
          <p:spPr>
            <a:xfrm>
              <a:off x="0" y="442468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297" name="Google Shape;297;p20"/>
            <p:cNvCxnSpPr/>
            <p:nvPr/>
          </p:nvCxnSpPr>
          <p:spPr>
            <a:xfrm>
              <a:off x="0" y="662432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298" name="Google Shape;298;p20"/>
            <p:cNvCxnSpPr/>
            <p:nvPr/>
          </p:nvCxnSpPr>
          <p:spPr>
            <a:xfrm>
              <a:off x="0" y="8823960"/>
              <a:ext cx="27347531" cy="0"/>
            </a:xfrm>
            <a:prstGeom prst="straightConnector1">
              <a:avLst/>
            </a:prstGeom>
            <a:noFill/>
            <a:ln cap="flat" cmpd="sng" w="50800">
              <a:solidFill>
                <a:srgbClr val="FFFFFF">
                  <a:alpha val="51764"/>
                </a:srgbClr>
              </a:solidFill>
              <a:prstDash val="solid"/>
              <a:round/>
              <a:headEnd len="sm" w="sm" type="none"/>
              <a:tailEnd len="sm" w="sm" type="none"/>
            </a:ln>
          </p:spPr>
        </p:cxnSp>
        <p:cxnSp>
          <p:nvCxnSpPr>
            <p:cNvPr id="299" name="Google Shape;299;p20"/>
            <p:cNvCxnSpPr/>
            <p:nvPr/>
          </p:nvCxnSpPr>
          <p:spPr>
            <a:xfrm>
              <a:off x="0" y="11023600"/>
              <a:ext cx="27347531" cy="0"/>
            </a:xfrm>
            <a:prstGeom prst="straightConnector1">
              <a:avLst/>
            </a:prstGeom>
            <a:noFill/>
            <a:ln cap="flat" cmpd="sng" w="50800">
              <a:solidFill>
                <a:srgbClr val="FFFFFF">
                  <a:alpha val="51764"/>
                </a:srgbClr>
              </a:solidFill>
              <a:prstDash val="solid"/>
              <a:round/>
              <a:headEnd len="sm" w="sm" type="none"/>
              <a:tailEnd len="sm" w="sm" type="none"/>
            </a:ln>
          </p:spPr>
        </p:cxnSp>
      </p:grpSp>
      <p:sp>
        <p:nvSpPr>
          <p:cNvPr id="300" name="Google Shape;300;p20"/>
          <p:cNvSpPr/>
          <p:nvPr/>
        </p:nvSpPr>
        <p:spPr>
          <a:xfrm>
            <a:off x="249452" y="-525557"/>
            <a:ext cx="2790583" cy="4114800"/>
          </a:xfrm>
          <a:custGeom>
            <a:rect b="b" l="l" r="r" t="t"/>
            <a:pathLst>
              <a:path extrusionOk="0" h="4114800" w="2790583">
                <a:moveTo>
                  <a:pt x="0" y="0"/>
                </a:moveTo>
                <a:lnTo>
                  <a:pt x="2790583" y="0"/>
                </a:lnTo>
                <a:lnTo>
                  <a:pt x="2790583" y="4114800"/>
                </a:lnTo>
                <a:lnTo>
                  <a:pt x="0" y="4114800"/>
                </a:lnTo>
                <a:lnTo>
                  <a:pt x="0" y="0"/>
                </a:lnTo>
                <a:close/>
              </a:path>
            </a:pathLst>
          </a:custGeom>
          <a:blipFill rotWithShape="1">
            <a:blip r:embed="rId3">
              <a:alphaModFix/>
            </a:blip>
            <a:stretch>
              <a:fillRect b="0" l="0" r="0" t="0"/>
            </a:stretch>
          </a:blipFill>
          <a:ln>
            <a:noFill/>
          </a:ln>
        </p:spPr>
      </p:sp>
      <p:sp>
        <p:nvSpPr>
          <p:cNvPr id="301" name="Google Shape;301;p20"/>
          <p:cNvSpPr/>
          <p:nvPr/>
        </p:nvSpPr>
        <p:spPr>
          <a:xfrm>
            <a:off x="-448756" y="7340285"/>
            <a:ext cx="3488791" cy="3620444"/>
          </a:xfrm>
          <a:custGeom>
            <a:rect b="b" l="l" r="r" t="t"/>
            <a:pathLst>
              <a:path extrusionOk="0" h="3620444" w="3488791">
                <a:moveTo>
                  <a:pt x="0" y="0"/>
                </a:moveTo>
                <a:lnTo>
                  <a:pt x="3488791" y="0"/>
                </a:lnTo>
                <a:lnTo>
                  <a:pt x="3488791" y="3620444"/>
                </a:lnTo>
                <a:lnTo>
                  <a:pt x="0" y="3620444"/>
                </a:lnTo>
                <a:lnTo>
                  <a:pt x="0" y="0"/>
                </a:lnTo>
                <a:close/>
              </a:path>
            </a:pathLst>
          </a:custGeom>
          <a:blipFill rotWithShape="1">
            <a:blip r:embed="rId4">
              <a:alphaModFix/>
            </a:blip>
            <a:stretch>
              <a:fillRect b="0" l="0" r="0" t="0"/>
            </a:stretch>
          </a:blipFill>
          <a:ln>
            <a:noFill/>
          </a:ln>
        </p:spPr>
      </p:sp>
      <p:sp>
        <p:nvSpPr>
          <p:cNvPr id="302" name="Google Shape;302;p20"/>
          <p:cNvSpPr txBox="1"/>
          <p:nvPr/>
        </p:nvSpPr>
        <p:spPr>
          <a:xfrm>
            <a:off x="1295639" y="4048284"/>
            <a:ext cx="7982059" cy="2133600"/>
          </a:xfrm>
          <a:prstGeom prst="rect">
            <a:avLst/>
          </a:prstGeom>
          <a:noFill/>
          <a:ln>
            <a:noFill/>
          </a:ln>
        </p:spPr>
        <p:txBody>
          <a:bodyPr anchorCtr="0" anchor="t" bIns="0" lIns="0" spcFirstLastPara="1" rIns="0" wrap="square" tIns="0">
            <a:spAutoFit/>
          </a:bodyPr>
          <a:lstStyle/>
          <a:p>
            <a:pPr indent="0" lvl="0" marL="0" marR="0" rtl="0" algn="ctr">
              <a:lnSpc>
                <a:spcPct val="119998"/>
              </a:lnSpc>
              <a:spcBef>
                <a:spcPts val="0"/>
              </a:spcBef>
              <a:spcAft>
                <a:spcPts val="0"/>
              </a:spcAft>
              <a:buNone/>
            </a:pPr>
            <a:r>
              <a:rPr b="0" i="0" lang="en-US" sz="13956" u="none" cap="none" strike="noStrike">
                <a:solidFill>
                  <a:srgbClr val="FFFFFF"/>
                </a:solidFill>
                <a:latin typeface="Caveat Brush"/>
                <a:ea typeface="Caveat Brush"/>
                <a:cs typeface="Caveat Brush"/>
                <a:sym typeface="Caveat Brush"/>
              </a:rPr>
              <a:t>TEST 01</a:t>
            </a:r>
            <a:endParaRPr/>
          </a:p>
        </p:txBody>
      </p:sp>
      <p:sp>
        <p:nvSpPr>
          <p:cNvPr id="303" name="Google Shape;303;p20"/>
          <p:cNvSpPr txBox="1"/>
          <p:nvPr/>
        </p:nvSpPr>
        <p:spPr>
          <a:xfrm>
            <a:off x="3645512" y="3227293"/>
            <a:ext cx="3282314" cy="70485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1" i="0" lang="en-US" sz="4504" u="none" cap="none" strike="noStrike">
                <a:solidFill>
                  <a:srgbClr val="FFFFFF"/>
                </a:solidFill>
                <a:latin typeface="Roboto"/>
                <a:ea typeface="Roboto"/>
                <a:cs typeface="Roboto"/>
                <a:sym typeface="Roboto"/>
              </a:rPr>
              <a:t>SECTION 1</a:t>
            </a:r>
            <a:endParaRPr/>
          </a:p>
        </p:txBody>
      </p:sp>
      <p:pic>
        <p:nvPicPr>
          <p:cNvPr id="304" name="Google Shape;304;p20"/>
          <p:cNvPicPr preferRelativeResize="0"/>
          <p:nvPr/>
        </p:nvPicPr>
        <p:blipFill rotWithShape="1">
          <a:blip r:embed="rId5">
            <a:alphaModFix/>
          </a:blip>
          <a:srcRect b="3053" l="49997" r="3648" t="0"/>
          <a:stretch/>
        </p:blipFill>
        <p:spPr>
          <a:xfrm>
            <a:off x="9144000" y="0"/>
            <a:ext cx="8477275" cy="9973249"/>
          </a:xfrm>
          <a:prstGeom prst="rect">
            <a:avLst/>
          </a:prstGeom>
          <a:noFill/>
          <a:ln>
            <a:noFill/>
          </a:ln>
        </p:spPr>
      </p:pic>
      <p:sp>
        <p:nvSpPr>
          <p:cNvPr id="305" name="Google Shape;305;p20"/>
          <p:cNvSpPr/>
          <p:nvPr/>
        </p:nvSpPr>
        <p:spPr>
          <a:xfrm>
            <a:off x="13088984" y="6859646"/>
            <a:ext cx="4532279" cy="2290861"/>
          </a:xfrm>
          <a:custGeom>
            <a:rect b="b" l="l" r="r" t="t"/>
            <a:pathLst>
              <a:path extrusionOk="0" h="2290861" w="4532279">
                <a:moveTo>
                  <a:pt x="0" y="0"/>
                </a:moveTo>
                <a:lnTo>
                  <a:pt x="4532278" y="0"/>
                </a:lnTo>
                <a:lnTo>
                  <a:pt x="4532278" y="2290861"/>
                </a:lnTo>
                <a:lnTo>
                  <a:pt x="0" y="229086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5B2E"/>
        </a:solidFill>
      </p:bgPr>
    </p:bg>
    <p:spTree>
      <p:nvGrpSpPr>
        <p:cNvPr id="309" name="Shape 309"/>
        <p:cNvGrpSpPr/>
        <p:nvPr/>
      </p:nvGrpSpPr>
      <p:grpSpPr>
        <a:xfrm>
          <a:off x="0" y="0"/>
          <a:ext cx="0" cy="0"/>
          <a:chOff x="0" y="0"/>
          <a:chExt cx="0" cy="0"/>
        </a:xfrm>
      </p:grpSpPr>
      <p:grpSp>
        <p:nvGrpSpPr>
          <p:cNvPr id="310" name="Google Shape;310;p21"/>
          <p:cNvGrpSpPr/>
          <p:nvPr/>
        </p:nvGrpSpPr>
        <p:grpSpPr>
          <a:xfrm>
            <a:off x="380599" y="235938"/>
            <a:ext cx="17526801" cy="9670462"/>
            <a:chOff x="0" y="-38100"/>
            <a:chExt cx="4616112" cy="2546953"/>
          </a:xfrm>
        </p:grpSpPr>
        <p:sp>
          <p:nvSpPr>
            <p:cNvPr id="311" name="Google Shape;311;p21"/>
            <p:cNvSpPr/>
            <p:nvPr/>
          </p:nvSpPr>
          <p:spPr>
            <a:xfrm>
              <a:off x="0" y="0"/>
              <a:ext cx="4616112" cy="2508853"/>
            </a:xfrm>
            <a:custGeom>
              <a:rect b="b" l="l" r="r" t="t"/>
              <a:pathLst>
                <a:path extrusionOk="0" h="2508853" w="4616112">
                  <a:moveTo>
                    <a:pt x="0" y="0"/>
                  </a:moveTo>
                  <a:lnTo>
                    <a:pt x="4616112" y="0"/>
                  </a:lnTo>
                  <a:lnTo>
                    <a:pt x="4616112" y="2508853"/>
                  </a:lnTo>
                  <a:lnTo>
                    <a:pt x="0" y="2508853"/>
                  </a:lnTo>
                  <a:close/>
                </a:path>
              </a:pathLst>
            </a:custGeom>
            <a:solidFill>
              <a:srgbClr val="FFFFFF"/>
            </a:solidFill>
            <a:ln>
              <a:noFill/>
            </a:ln>
          </p:spPr>
        </p:sp>
        <p:sp>
          <p:nvSpPr>
            <p:cNvPr id="312" name="Google Shape;312;p2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21"/>
          <p:cNvGrpSpPr/>
          <p:nvPr/>
        </p:nvGrpSpPr>
        <p:grpSpPr>
          <a:xfrm>
            <a:off x="-1111324" y="1019175"/>
            <a:ext cx="20510648" cy="8248650"/>
            <a:chOff x="0" y="25400"/>
            <a:chExt cx="27347531" cy="10998200"/>
          </a:xfrm>
        </p:grpSpPr>
        <p:cxnSp>
          <p:nvCxnSpPr>
            <p:cNvPr id="314" name="Google Shape;314;p21"/>
            <p:cNvCxnSpPr/>
            <p:nvPr/>
          </p:nvCxnSpPr>
          <p:spPr>
            <a:xfrm>
              <a:off x="0" y="254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15" name="Google Shape;315;p21"/>
            <p:cNvCxnSpPr/>
            <p:nvPr/>
          </p:nvCxnSpPr>
          <p:spPr>
            <a:xfrm>
              <a:off x="0" y="1247422"/>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16" name="Google Shape;316;p21"/>
            <p:cNvCxnSpPr/>
            <p:nvPr/>
          </p:nvCxnSpPr>
          <p:spPr>
            <a:xfrm>
              <a:off x="0" y="2469444"/>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17" name="Google Shape;317;p21"/>
            <p:cNvCxnSpPr/>
            <p:nvPr/>
          </p:nvCxnSpPr>
          <p:spPr>
            <a:xfrm>
              <a:off x="0" y="3691467"/>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18" name="Google Shape;318;p21"/>
            <p:cNvCxnSpPr/>
            <p:nvPr/>
          </p:nvCxnSpPr>
          <p:spPr>
            <a:xfrm>
              <a:off x="0" y="7357533"/>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19" name="Google Shape;319;p21"/>
            <p:cNvCxnSpPr/>
            <p:nvPr/>
          </p:nvCxnSpPr>
          <p:spPr>
            <a:xfrm>
              <a:off x="0" y="4913489"/>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20" name="Google Shape;320;p21"/>
            <p:cNvCxnSpPr/>
            <p:nvPr/>
          </p:nvCxnSpPr>
          <p:spPr>
            <a:xfrm>
              <a:off x="0" y="6135511"/>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21" name="Google Shape;321;p21"/>
            <p:cNvCxnSpPr/>
            <p:nvPr/>
          </p:nvCxnSpPr>
          <p:spPr>
            <a:xfrm>
              <a:off x="0" y="8579556"/>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22" name="Google Shape;322;p21"/>
            <p:cNvCxnSpPr/>
            <p:nvPr/>
          </p:nvCxnSpPr>
          <p:spPr>
            <a:xfrm>
              <a:off x="0" y="9801578"/>
              <a:ext cx="27347531" cy="0"/>
            </a:xfrm>
            <a:prstGeom prst="straightConnector1">
              <a:avLst/>
            </a:prstGeom>
            <a:noFill/>
            <a:ln cap="flat" cmpd="sng" w="50800">
              <a:solidFill>
                <a:srgbClr val="ED5B2E">
                  <a:alpha val="29803"/>
                </a:srgbClr>
              </a:solidFill>
              <a:prstDash val="solid"/>
              <a:round/>
              <a:headEnd len="sm" w="sm" type="none"/>
              <a:tailEnd len="sm" w="sm" type="none"/>
            </a:ln>
          </p:spPr>
        </p:cxnSp>
        <p:cxnSp>
          <p:nvCxnSpPr>
            <p:cNvPr id="323" name="Google Shape;323;p21"/>
            <p:cNvCxnSpPr/>
            <p:nvPr/>
          </p:nvCxnSpPr>
          <p:spPr>
            <a:xfrm>
              <a:off x="0" y="11023600"/>
              <a:ext cx="27347531" cy="0"/>
            </a:xfrm>
            <a:prstGeom prst="straightConnector1">
              <a:avLst/>
            </a:prstGeom>
            <a:noFill/>
            <a:ln cap="flat" cmpd="sng" w="50800">
              <a:solidFill>
                <a:srgbClr val="ED5B2E">
                  <a:alpha val="29803"/>
                </a:srgbClr>
              </a:solidFill>
              <a:prstDash val="solid"/>
              <a:round/>
              <a:headEnd len="sm" w="sm" type="none"/>
              <a:tailEnd len="sm" w="sm" type="none"/>
            </a:ln>
          </p:spPr>
        </p:cxnSp>
      </p:grpSp>
      <p:sp>
        <p:nvSpPr>
          <p:cNvPr id="324" name="Google Shape;324;p21"/>
          <p:cNvSpPr/>
          <p:nvPr/>
        </p:nvSpPr>
        <p:spPr>
          <a:xfrm flipH="1">
            <a:off x="1028700" y="823301"/>
            <a:ext cx="3523765" cy="4114800"/>
          </a:xfrm>
          <a:custGeom>
            <a:rect b="b" l="l" r="r" t="t"/>
            <a:pathLst>
              <a:path extrusionOk="0" h="4114800" w="3523765">
                <a:moveTo>
                  <a:pt x="3523765" y="0"/>
                </a:moveTo>
                <a:lnTo>
                  <a:pt x="0" y="0"/>
                </a:lnTo>
                <a:lnTo>
                  <a:pt x="0" y="4114800"/>
                </a:lnTo>
                <a:lnTo>
                  <a:pt x="3523765" y="4114800"/>
                </a:lnTo>
                <a:lnTo>
                  <a:pt x="3523765" y="0"/>
                </a:lnTo>
                <a:close/>
              </a:path>
            </a:pathLst>
          </a:custGeom>
          <a:blipFill rotWithShape="1">
            <a:blip r:embed="rId3">
              <a:alphaModFix/>
            </a:blip>
            <a:stretch>
              <a:fillRect b="0" l="0" r="0" t="0"/>
            </a:stretch>
          </a:blipFill>
          <a:ln>
            <a:noFill/>
          </a:ln>
        </p:spPr>
      </p:sp>
      <p:sp>
        <p:nvSpPr>
          <p:cNvPr id="325" name="Google Shape;325;p21"/>
          <p:cNvSpPr txBox="1"/>
          <p:nvPr/>
        </p:nvSpPr>
        <p:spPr>
          <a:xfrm>
            <a:off x="4770986" y="2497173"/>
            <a:ext cx="8745900" cy="3864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9300" u="none" cap="none" strike="noStrike">
                <a:solidFill>
                  <a:srgbClr val="ED5B2E"/>
                </a:solidFill>
                <a:latin typeface="Caveat Brush"/>
                <a:ea typeface="Caveat Brush"/>
                <a:cs typeface="Caveat Brush"/>
                <a:sym typeface="Caveat Brush"/>
              </a:rPr>
              <a:t>Write an original statement or inspiring quote</a:t>
            </a:r>
            <a:endParaRPr/>
          </a:p>
        </p:txBody>
      </p:sp>
      <p:sp>
        <p:nvSpPr>
          <p:cNvPr id="326" name="Google Shape;326;p21"/>
          <p:cNvSpPr/>
          <p:nvPr/>
        </p:nvSpPr>
        <p:spPr>
          <a:xfrm>
            <a:off x="12769869" y="3859450"/>
            <a:ext cx="5518131" cy="6309713"/>
          </a:xfrm>
          <a:custGeom>
            <a:rect b="b" l="l" r="r" t="t"/>
            <a:pathLst>
              <a:path extrusionOk="0" h="6309713" w="5518131">
                <a:moveTo>
                  <a:pt x="0" y="0"/>
                </a:moveTo>
                <a:lnTo>
                  <a:pt x="5518131" y="0"/>
                </a:lnTo>
                <a:lnTo>
                  <a:pt x="5518131" y="6309713"/>
                </a:lnTo>
                <a:lnTo>
                  <a:pt x="0" y="6309713"/>
                </a:lnTo>
                <a:lnTo>
                  <a:pt x="0" y="0"/>
                </a:lnTo>
                <a:close/>
              </a:path>
            </a:pathLst>
          </a:custGeom>
          <a:blipFill rotWithShape="1">
            <a:blip r:embed="rId4">
              <a:alphaModFix/>
            </a:blip>
            <a:stretch>
              <a:fillRect b="0" l="0" r="0" t="0"/>
            </a:stretch>
          </a:blipFill>
          <a:ln>
            <a:noFill/>
          </a:ln>
        </p:spPr>
      </p:sp>
      <p:sp>
        <p:nvSpPr>
          <p:cNvPr id="327" name="Google Shape;327;p21"/>
          <p:cNvSpPr/>
          <p:nvPr/>
        </p:nvSpPr>
        <p:spPr>
          <a:xfrm>
            <a:off x="1593290" y="5985024"/>
            <a:ext cx="2112751" cy="3273276"/>
          </a:xfrm>
          <a:custGeom>
            <a:rect b="b" l="l" r="r" t="t"/>
            <a:pathLst>
              <a:path extrusionOk="0" h="3273276" w="2112751">
                <a:moveTo>
                  <a:pt x="0" y="0"/>
                </a:moveTo>
                <a:lnTo>
                  <a:pt x="2112751" y="0"/>
                </a:lnTo>
                <a:lnTo>
                  <a:pt x="2112751" y="3273276"/>
                </a:lnTo>
                <a:lnTo>
                  <a:pt x="0" y="3273276"/>
                </a:lnTo>
                <a:lnTo>
                  <a:pt x="0" y="0"/>
                </a:lnTo>
                <a:close/>
              </a:path>
            </a:pathLst>
          </a:custGeom>
          <a:blipFill rotWithShape="1">
            <a:blip r:embed="rId5">
              <a:alphaModFix/>
            </a:blip>
            <a:stretch>
              <a:fillRect b="0" l="0" r="0" t="0"/>
            </a:stretch>
          </a:blipFill>
          <a:ln>
            <a:noFill/>
          </a:ln>
        </p:spPr>
      </p:sp>
      <p:sp>
        <p:nvSpPr>
          <p:cNvPr id="328" name="Google Shape;328;p21"/>
          <p:cNvSpPr/>
          <p:nvPr/>
        </p:nvSpPr>
        <p:spPr>
          <a:xfrm>
            <a:off x="14741480" y="-208303"/>
            <a:ext cx="2980762" cy="3525633"/>
          </a:xfrm>
          <a:custGeom>
            <a:rect b="b" l="l" r="r" t="t"/>
            <a:pathLst>
              <a:path extrusionOk="0" h="3525633" w="2980762">
                <a:moveTo>
                  <a:pt x="0" y="0"/>
                </a:moveTo>
                <a:lnTo>
                  <a:pt x="2980762" y="0"/>
                </a:lnTo>
                <a:lnTo>
                  <a:pt x="2980762" y="3525633"/>
                </a:lnTo>
                <a:lnTo>
                  <a:pt x="0" y="3525633"/>
                </a:lnTo>
                <a:lnTo>
                  <a:pt x="0" y="0"/>
                </a:lnTo>
                <a:close/>
              </a:path>
            </a:pathLst>
          </a:custGeom>
          <a:blipFill rotWithShape="1">
            <a:blip r:embed="rId6">
              <a:alphaModFix/>
            </a:blip>
            <a:stretch>
              <a:fillRect b="0" l="0" r="0" t="0"/>
            </a:stretch>
          </a:blipFill>
          <a:ln>
            <a:noFill/>
          </a:ln>
        </p:spPr>
      </p:sp>
      <p:sp>
        <p:nvSpPr>
          <p:cNvPr id="329" name="Google Shape;329;p21"/>
          <p:cNvSpPr txBox="1"/>
          <p:nvPr/>
        </p:nvSpPr>
        <p:spPr>
          <a:xfrm>
            <a:off x="5518131" y="6778086"/>
            <a:ext cx="7251739"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Roboto"/>
                <a:ea typeface="Roboto"/>
                <a:cs typeface="Roboto"/>
                <a:sym typeface="Roboto"/>
              </a:rPr>
              <a:t>Include a credit, citation, or supporting message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