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Fredoka"/>
      <p:regular r:id="rId23"/>
      <p:bold r:id="rId24"/>
    </p:embeddedFont>
    <p:embeddedFont>
      <p:font typeface="Montserrat"/>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Fredoka-bold.fntdata"/><Relationship Id="rId23" Type="http://schemas.openxmlformats.org/officeDocument/2006/relationships/font" Target="fonts/Fredok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spTree>
      <p:nvGrpSpPr>
        <p:cNvPr id="123" name="Shape 123"/>
        <p:cNvGrpSpPr/>
        <p:nvPr/>
      </p:nvGrpSpPr>
      <p:grpSpPr>
        <a:xfrm>
          <a:off x="0" y="0"/>
          <a:ext cx="0" cy="0"/>
          <a:chOff x="0" y="0"/>
          <a:chExt cx="0" cy="0"/>
        </a:xfrm>
      </p:grpSpPr>
      <p:sp>
        <p:nvSpPr>
          <p:cNvPr id="124" name="Google Shape;124;p11"/>
          <p:cNvSpPr/>
          <p:nvPr>
            <p:ph idx="2" type="pic"/>
          </p:nvPr>
        </p:nvSpPr>
        <p:spPr>
          <a:xfrm>
            <a:off x="1802275" y="4829450"/>
            <a:ext cx="3119100" cy="2947500"/>
          </a:xfrm>
          <a:prstGeom prst="rect">
            <a:avLst/>
          </a:prstGeom>
          <a:noFill/>
          <a:ln>
            <a:noFill/>
          </a:ln>
        </p:spPr>
      </p:sp>
      <p:sp>
        <p:nvSpPr>
          <p:cNvPr id="125" name="Google Shape;125;p11"/>
          <p:cNvSpPr/>
          <p:nvPr>
            <p:ph idx="3" type="pic"/>
          </p:nvPr>
        </p:nvSpPr>
        <p:spPr>
          <a:xfrm>
            <a:off x="6658788" y="4829450"/>
            <a:ext cx="3119100" cy="2947500"/>
          </a:xfrm>
          <a:prstGeom prst="rect">
            <a:avLst/>
          </a:prstGeom>
          <a:noFill/>
          <a:ln>
            <a:noFill/>
          </a:ln>
        </p:spPr>
      </p:sp>
      <p:sp>
        <p:nvSpPr>
          <p:cNvPr id="126" name="Google Shape;126;p11"/>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2">
              <a:alphaModFix/>
            </a:blip>
            <a:stretch>
              <a:fillRect b="0" l="0" r="0" t="0"/>
            </a:stretch>
          </a:blipFill>
          <a:ln>
            <a:noFill/>
          </a:ln>
        </p:spPr>
      </p:sp>
      <p:sp>
        <p:nvSpPr>
          <p:cNvPr id="127" name="Google Shape;127;p11"/>
          <p:cNvSpPr/>
          <p:nvPr/>
        </p:nvSpPr>
        <p:spPr>
          <a:xfrm flipH="1">
            <a:off x="5097661" y="7934966"/>
            <a:ext cx="8092679" cy="3289130"/>
          </a:xfrm>
          <a:custGeom>
            <a:rect b="b" l="l" r="r" t="t"/>
            <a:pathLst>
              <a:path extrusionOk="0" h="3289130" w="8092679">
                <a:moveTo>
                  <a:pt x="8092678" y="0"/>
                </a:moveTo>
                <a:lnTo>
                  <a:pt x="0" y="0"/>
                </a:lnTo>
                <a:lnTo>
                  <a:pt x="0" y="3289130"/>
                </a:lnTo>
                <a:lnTo>
                  <a:pt x="8092678" y="3289130"/>
                </a:lnTo>
                <a:lnTo>
                  <a:pt x="8092678" y="0"/>
                </a:lnTo>
                <a:close/>
              </a:path>
            </a:pathLst>
          </a:custGeom>
          <a:blipFill rotWithShape="1">
            <a:blip r:embed="rId3">
              <a:alphaModFix/>
            </a:blip>
            <a:stretch>
              <a:fillRect b="0" l="0" r="0" t="0"/>
            </a:stretch>
          </a:blipFill>
          <a:ln>
            <a:noFill/>
          </a:ln>
        </p:spPr>
      </p:sp>
      <p:sp>
        <p:nvSpPr>
          <p:cNvPr id="128" name="Google Shape;128;p11"/>
          <p:cNvSpPr/>
          <p:nvPr/>
        </p:nvSpPr>
        <p:spPr>
          <a:xfrm>
            <a:off x="12236332" y="468660"/>
            <a:ext cx="6051668" cy="9818340"/>
          </a:xfrm>
          <a:custGeom>
            <a:rect b="b" l="l" r="r" t="t"/>
            <a:pathLst>
              <a:path extrusionOk="0" h="9818340" w="6051668">
                <a:moveTo>
                  <a:pt x="0" y="0"/>
                </a:moveTo>
                <a:lnTo>
                  <a:pt x="6051668" y="0"/>
                </a:lnTo>
                <a:lnTo>
                  <a:pt x="6051668" y="9818340"/>
                </a:lnTo>
                <a:lnTo>
                  <a:pt x="0" y="9818340"/>
                </a:lnTo>
                <a:lnTo>
                  <a:pt x="0" y="0"/>
                </a:lnTo>
                <a:close/>
              </a:path>
            </a:pathLst>
          </a:custGeom>
          <a:blipFill rotWithShape="1">
            <a:blip r:embed="rId4">
              <a:alphaModFix/>
            </a:blip>
            <a:stretch>
              <a:fillRect b="0" l="0" r="0" t="0"/>
            </a:stretch>
          </a:blipFill>
          <a:ln>
            <a:noFill/>
          </a:ln>
        </p:spPr>
      </p:sp>
      <p:sp>
        <p:nvSpPr>
          <p:cNvPr id="129" name="Google Shape;129;p11"/>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2">
              <a:alphaModFix/>
            </a:blip>
            <a:stretch>
              <a:fillRect b="0" l="0" r="0" t="0"/>
            </a:stretch>
          </a:blipFill>
          <a:ln>
            <a:noFill/>
          </a:ln>
        </p:spPr>
      </p:sp>
      <p:sp>
        <p:nvSpPr>
          <p:cNvPr id="130" name="Google Shape;130;p11"/>
          <p:cNvSpPr/>
          <p:nvPr/>
        </p:nvSpPr>
        <p:spPr>
          <a:xfrm>
            <a:off x="1028700" y="7433883"/>
            <a:ext cx="4734041" cy="981237"/>
          </a:xfrm>
          <a:custGeom>
            <a:rect b="b" l="l" r="r" t="t"/>
            <a:pathLst>
              <a:path extrusionOk="0" h="981237" w="4734041">
                <a:moveTo>
                  <a:pt x="0" y="0"/>
                </a:moveTo>
                <a:lnTo>
                  <a:pt x="4734041" y="0"/>
                </a:lnTo>
                <a:lnTo>
                  <a:pt x="4734041" y="981238"/>
                </a:lnTo>
                <a:lnTo>
                  <a:pt x="0" y="981238"/>
                </a:lnTo>
                <a:lnTo>
                  <a:pt x="0" y="0"/>
                </a:lnTo>
                <a:close/>
              </a:path>
            </a:pathLst>
          </a:custGeom>
          <a:blipFill rotWithShape="1">
            <a:blip r:embed="rId5">
              <a:alphaModFix/>
            </a:blip>
            <a:stretch>
              <a:fillRect b="0" l="0" r="0" t="0"/>
            </a:stretch>
          </a:blipFill>
          <a:ln>
            <a:noFill/>
          </a:ln>
        </p:spPr>
      </p:sp>
      <p:sp>
        <p:nvSpPr>
          <p:cNvPr id="131" name="Google Shape;131;p11"/>
          <p:cNvSpPr/>
          <p:nvPr/>
        </p:nvSpPr>
        <p:spPr>
          <a:xfrm>
            <a:off x="5885206" y="7433883"/>
            <a:ext cx="4734041" cy="981237"/>
          </a:xfrm>
          <a:custGeom>
            <a:rect b="b" l="l" r="r" t="t"/>
            <a:pathLst>
              <a:path extrusionOk="0" h="981237" w="4734041">
                <a:moveTo>
                  <a:pt x="0" y="0"/>
                </a:moveTo>
                <a:lnTo>
                  <a:pt x="4734041" y="0"/>
                </a:lnTo>
                <a:lnTo>
                  <a:pt x="4734041" y="981238"/>
                </a:lnTo>
                <a:lnTo>
                  <a:pt x="0" y="981238"/>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132" name="Shape 132"/>
        <p:cNvGrpSpPr/>
        <p:nvPr/>
      </p:nvGrpSpPr>
      <p:grpSpPr>
        <a:xfrm>
          <a:off x="0" y="0"/>
          <a:ext cx="0" cy="0"/>
          <a:chOff x="0" y="0"/>
          <a:chExt cx="0" cy="0"/>
        </a:xfrm>
      </p:grpSpPr>
      <p:pic>
        <p:nvPicPr>
          <p:cNvPr id="133" name="Google Shape;133;p12"/>
          <p:cNvPicPr preferRelativeResize="0"/>
          <p:nvPr/>
        </p:nvPicPr>
        <p:blipFill>
          <a:blip r:embed="rId2">
            <a:alphaModFix/>
          </a:blip>
          <a:stretch>
            <a:fillRect/>
          </a:stretch>
        </p:blipFill>
        <p:spPr>
          <a:xfrm>
            <a:off x="5902675" y="4448466"/>
            <a:ext cx="6482651" cy="1348908"/>
          </a:xfrm>
          <a:prstGeom prst="rect">
            <a:avLst/>
          </a:prstGeom>
          <a:noFill/>
          <a:ln>
            <a:noFill/>
          </a:ln>
        </p:spPr>
      </p:pic>
      <p:sp>
        <p:nvSpPr>
          <p:cNvPr id="134" name="Google Shape;134;p12"/>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3">
              <a:alphaModFix/>
            </a:blip>
            <a:stretch>
              <a:fillRect b="0" l="0" r="0" t="0"/>
            </a:stretch>
          </a:blipFill>
          <a:ln>
            <a:noFill/>
          </a:ln>
        </p:spPr>
      </p:sp>
      <p:sp>
        <p:nvSpPr>
          <p:cNvPr id="135" name="Google Shape;135;p12"/>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3">
              <a:alphaModFix/>
            </a:blip>
            <a:stretch>
              <a:fillRect b="0" l="0" r="0" t="0"/>
            </a:stretch>
          </a:blipFill>
          <a:ln>
            <a:noFill/>
          </a:ln>
        </p:spPr>
      </p:sp>
      <p:sp>
        <p:nvSpPr>
          <p:cNvPr id="136" name="Google Shape;136;p12"/>
          <p:cNvSpPr/>
          <p:nvPr/>
        </p:nvSpPr>
        <p:spPr>
          <a:xfrm>
            <a:off x="13567651" y="339178"/>
            <a:ext cx="5363388" cy="2179857"/>
          </a:xfrm>
          <a:custGeom>
            <a:rect b="b" l="l" r="r" t="t"/>
            <a:pathLst>
              <a:path extrusionOk="0" h="2179857" w="5363388">
                <a:moveTo>
                  <a:pt x="0" y="0"/>
                </a:moveTo>
                <a:lnTo>
                  <a:pt x="5363388" y="0"/>
                </a:lnTo>
                <a:lnTo>
                  <a:pt x="5363388" y="2179857"/>
                </a:lnTo>
                <a:lnTo>
                  <a:pt x="0" y="2179857"/>
                </a:lnTo>
                <a:lnTo>
                  <a:pt x="0" y="0"/>
                </a:lnTo>
                <a:close/>
              </a:path>
            </a:pathLst>
          </a:custGeom>
          <a:blipFill rotWithShape="1">
            <a:blip r:embed="rId4">
              <a:alphaModFix/>
            </a:blip>
            <a:stretch>
              <a:fillRect b="0" l="0" r="0" t="0"/>
            </a:stretch>
          </a:blipFill>
          <a:ln>
            <a:noFill/>
          </a:ln>
        </p:spPr>
      </p:sp>
      <p:sp>
        <p:nvSpPr>
          <p:cNvPr id="137" name="Google Shape;137;p12"/>
          <p:cNvSpPr/>
          <p:nvPr/>
        </p:nvSpPr>
        <p:spPr>
          <a:xfrm flipH="1">
            <a:off x="-643039" y="339178"/>
            <a:ext cx="5363388" cy="2179857"/>
          </a:xfrm>
          <a:custGeom>
            <a:rect b="b" l="l" r="r" t="t"/>
            <a:pathLst>
              <a:path extrusionOk="0" h="2179857" w="5363388">
                <a:moveTo>
                  <a:pt x="5363388" y="0"/>
                </a:moveTo>
                <a:lnTo>
                  <a:pt x="0" y="0"/>
                </a:lnTo>
                <a:lnTo>
                  <a:pt x="0" y="2179857"/>
                </a:lnTo>
                <a:lnTo>
                  <a:pt x="5363388" y="2179857"/>
                </a:lnTo>
                <a:lnTo>
                  <a:pt x="5363388"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138" name="Shape 138"/>
        <p:cNvGrpSpPr/>
        <p:nvPr/>
      </p:nvGrpSpPr>
      <p:grpSpPr>
        <a:xfrm>
          <a:off x="0" y="0"/>
          <a:ext cx="0" cy="0"/>
          <a:chOff x="0" y="0"/>
          <a:chExt cx="0" cy="0"/>
        </a:xfrm>
      </p:grpSpPr>
      <p:sp>
        <p:nvSpPr>
          <p:cNvPr id="139" name="Google Shape;139;p13"/>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2">
              <a:alphaModFix/>
            </a:blip>
            <a:stretch>
              <a:fillRect b="0" l="0" r="0" t="0"/>
            </a:stretch>
          </a:blipFill>
          <a:ln>
            <a:noFill/>
          </a:ln>
        </p:spPr>
      </p:sp>
      <p:sp>
        <p:nvSpPr>
          <p:cNvPr id="140" name="Google Shape;140;p13"/>
          <p:cNvSpPr/>
          <p:nvPr/>
        </p:nvSpPr>
        <p:spPr>
          <a:xfrm flipH="1">
            <a:off x="5097661" y="7934966"/>
            <a:ext cx="8092679" cy="3289130"/>
          </a:xfrm>
          <a:custGeom>
            <a:rect b="b" l="l" r="r" t="t"/>
            <a:pathLst>
              <a:path extrusionOk="0" h="3289130" w="8092679">
                <a:moveTo>
                  <a:pt x="8092678" y="0"/>
                </a:moveTo>
                <a:lnTo>
                  <a:pt x="0" y="0"/>
                </a:lnTo>
                <a:lnTo>
                  <a:pt x="0" y="3289130"/>
                </a:lnTo>
                <a:lnTo>
                  <a:pt x="8092678" y="3289130"/>
                </a:lnTo>
                <a:lnTo>
                  <a:pt x="8092678" y="0"/>
                </a:lnTo>
                <a:close/>
              </a:path>
            </a:pathLst>
          </a:custGeom>
          <a:blipFill rotWithShape="1">
            <a:blip r:embed="rId3">
              <a:alphaModFix/>
            </a:blip>
            <a:stretch>
              <a:fillRect b="0" l="0" r="0" t="0"/>
            </a:stretch>
          </a:blipFill>
          <a:ln>
            <a:noFill/>
          </a:ln>
        </p:spPr>
      </p:sp>
      <p:sp>
        <p:nvSpPr>
          <p:cNvPr id="141" name="Google Shape;141;p13"/>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2">
              <a:alphaModFix/>
            </a:blip>
            <a:stretch>
              <a:fillRect b="0" l="0" r="0" t="0"/>
            </a:stretch>
          </a:blipFill>
          <a:ln>
            <a:noFill/>
          </a:ln>
        </p:spPr>
      </p:sp>
      <p:sp>
        <p:nvSpPr>
          <p:cNvPr id="142" name="Google Shape;142;p13"/>
          <p:cNvSpPr/>
          <p:nvPr>
            <p:ph idx="2" type="pic"/>
          </p:nvPr>
        </p:nvSpPr>
        <p:spPr>
          <a:xfrm>
            <a:off x="6618975" y="1322725"/>
            <a:ext cx="5370600" cy="3411600"/>
          </a:xfrm>
          <a:prstGeom prst="rect">
            <a:avLst/>
          </a:prstGeom>
          <a:noFill/>
          <a:ln>
            <a:noFill/>
          </a:ln>
        </p:spPr>
      </p:sp>
      <p:sp>
        <p:nvSpPr>
          <p:cNvPr id="143" name="Google Shape;143;p13"/>
          <p:cNvSpPr/>
          <p:nvPr>
            <p:ph idx="3" type="pic"/>
          </p:nvPr>
        </p:nvSpPr>
        <p:spPr>
          <a:xfrm>
            <a:off x="12208450" y="1322788"/>
            <a:ext cx="5370600" cy="3411600"/>
          </a:xfrm>
          <a:prstGeom prst="rect">
            <a:avLst/>
          </a:prstGeom>
          <a:noFill/>
          <a:ln>
            <a:noFill/>
          </a:ln>
        </p:spPr>
      </p:sp>
      <p:sp>
        <p:nvSpPr>
          <p:cNvPr id="144" name="Google Shape;144;p13"/>
          <p:cNvSpPr/>
          <p:nvPr>
            <p:ph idx="4" type="pic"/>
          </p:nvPr>
        </p:nvSpPr>
        <p:spPr>
          <a:xfrm>
            <a:off x="1029275" y="5063213"/>
            <a:ext cx="5370600" cy="3411600"/>
          </a:xfrm>
          <a:prstGeom prst="rect">
            <a:avLst/>
          </a:prstGeom>
          <a:noFill/>
          <a:ln>
            <a:noFill/>
          </a:ln>
        </p:spPr>
      </p:sp>
      <p:sp>
        <p:nvSpPr>
          <p:cNvPr id="145" name="Google Shape;145;p13"/>
          <p:cNvSpPr/>
          <p:nvPr>
            <p:ph idx="5" type="pic"/>
          </p:nvPr>
        </p:nvSpPr>
        <p:spPr>
          <a:xfrm>
            <a:off x="6618538" y="5063213"/>
            <a:ext cx="5370600" cy="3411600"/>
          </a:xfrm>
          <a:prstGeom prst="rect">
            <a:avLst/>
          </a:prstGeom>
          <a:noFill/>
          <a:ln>
            <a:noFill/>
          </a:ln>
        </p:spPr>
      </p:sp>
      <p:sp>
        <p:nvSpPr>
          <p:cNvPr id="146" name="Google Shape;146;p13"/>
          <p:cNvSpPr/>
          <p:nvPr>
            <p:ph idx="6" type="pic"/>
          </p:nvPr>
        </p:nvSpPr>
        <p:spPr>
          <a:xfrm>
            <a:off x="12208525" y="5063213"/>
            <a:ext cx="5370600" cy="34116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1">
    <p:spTree>
      <p:nvGrpSpPr>
        <p:cNvPr id="147" name="Shape 147"/>
        <p:cNvGrpSpPr/>
        <p:nvPr/>
      </p:nvGrpSpPr>
      <p:grpSpPr>
        <a:xfrm>
          <a:off x="0" y="0"/>
          <a:ext cx="0" cy="0"/>
          <a:chOff x="0" y="0"/>
          <a:chExt cx="0" cy="0"/>
        </a:xfrm>
      </p:grpSpPr>
      <p:sp>
        <p:nvSpPr>
          <p:cNvPr id="148" name="Google Shape;148;p14"/>
          <p:cNvSpPr/>
          <p:nvPr>
            <p:ph idx="2" type="pic"/>
          </p:nvPr>
        </p:nvSpPr>
        <p:spPr>
          <a:xfrm>
            <a:off x="-121800" y="0"/>
            <a:ext cx="18409800" cy="10287000"/>
          </a:xfrm>
          <a:prstGeom prst="rect">
            <a:avLst/>
          </a:prstGeom>
          <a:noFill/>
          <a:ln>
            <a:noFill/>
          </a:ln>
        </p:spPr>
      </p:sp>
      <p:grpSp>
        <p:nvGrpSpPr>
          <p:cNvPr id="149" name="Google Shape;149;p14"/>
          <p:cNvGrpSpPr/>
          <p:nvPr/>
        </p:nvGrpSpPr>
        <p:grpSpPr>
          <a:xfrm>
            <a:off x="2137600" y="1481972"/>
            <a:ext cx="7323084" cy="7323084"/>
            <a:chOff x="0" y="0"/>
            <a:chExt cx="812800" cy="812800"/>
          </a:xfrm>
        </p:grpSpPr>
        <p:sp>
          <p:nvSpPr>
            <p:cNvPr id="150" name="Google Shape;15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8F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CUSTOM_14">
    <p:spTree>
      <p:nvGrpSpPr>
        <p:cNvPr id="152" name="Shape 152"/>
        <p:cNvGrpSpPr/>
        <p:nvPr/>
      </p:nvGrpSpPr>
      <p:grpSpPr>
        <a:xfrm>
          <a:off x="0" y="0"/>
          <a:ext cx="0" cy="0"/>
          <a:chOff x="0" y="0"/>
          <a:chExt cx="0" cy="0"/>
        </a:xfrm>
      </p:grpSpPr>
      <p:sp>
        <p:nvSpPr>
          <p:cNvPr id="153" name="Google Shape;153;p15"/>
          <p:cNvSpPr/>
          <p:nvPr/>
        </p:nvSpPr>
        <p:spPr>
          <a:xfrm>
            <a:off x="3049937" y="-5318615"/>
            <a:ext cx="12648468" cy="12694630"/>
          </a:xfrm>
          <a:custGeom>
            <a:rect b="b" l="l" r="r" t="t"/>
            <a:pathLst>
              <a:path extrusionOk="0" h="12694630" w="12648468">
                <a:moveTo>
                  <a:pt x="0" y="0"/>
                </a:moveTo>
                <a:lnTo>
                  <a:pt x="12648468" y="0"/>
                </a:lnTo>
                <a:lnTo>
                  <a:pt x="12648468" y="12694630"/>
                </a:lnTo>
                <a:lnTo>
                  <a:pt x="0" y="12694630"/>
                </a:lnTo>
                <a:lnTo>
                  <a:pt x="0" y="0"/>
                </a:lnTo>
                <a:close/>
              </a:path>
            </a:pathLst>
          </a:custGeom>
          <a:blipFill rotWithShape="1">
            <a:blip r:embed="rId2">
              <a:alphaModFix/>
            </a:blip>
            <a:stretch>
              <a:fillRect b="0" l="0" r="0" t="0"/>
            </a:stretch>
          </a:blipFill>
          <a:ln>
            <a:noFill/>
          </a:ln>
        </p:spPr>
      </p:sp>
      <p:grpSp>
        <p:nvGrpSpPr>
          <p:cNvPr id="154" name="Google Shape;154;p15"/>
          <p:cNvGrpSpPr/>
          <p:nvPr/>
        </p:nvGrpSpPr>
        <p:grpSpPr>
          <a:xfrm>
            <a:off x="4728420" y="-2879877"/>
            <a:ext cx="8638276" cy="8638276"/>
            <a:chOff x="0" y="0"/>
            <a:chExt cx="812800" cy="812800"/>
          </a:xfrm>
        </p:grpSpPr>
        <p:sp>
          <p:nvSpPr>
            <p:cNvPr id="155" name="Google Shape;15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8F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7" name="Google Shape;157;p15"/>
          <p:cNvGrpSpPr/>
          <p:nvPr/>
        </p:nvGrpSpPr>
        <p:grpSpPr>
          <a:xfrm>
            <a:off x="1430264" y="1789308"/>
            <a:ext cx="2688742" cy="2688742"/>
            <a:chOff x="0" y="0"/>
            <a:chExt cx="812800" cy="812800"/>
          </a:xfrm>
        </p:grpSpPr>
        <p:sp>
          <p:nvSpPr>
            <p:cNvPr id="158" name="Google Shape;15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0" name="Google Shape;160;p15"/>
          <p:cNvSpPr/>
          <p:nvPr/>
        </p:nvSpPr>
        <p:spPr>
          <a:xfrm>
            <a:off x="695029" y="4244401"/>
            <a:ext cx="4015363" cy="832275"/>
          </a:xfrm>
          <a:custGeom>
            <a:rect b="b" l="l" r="r" t="t"/>
            <a:pathLst>
              <a:path extrusionOk="0" h="832275" w="4015363">
                <a:moveTo>
                  <a:pt x="0" y="0"/>
                </a:moveTo>
                <a:lnTo>
                  <a:pt x="4015363" y="0"/>
                </a:lnTo>
                <a:lnTo>
                  <a:pt x="4015363" y="832275"/>
                </a:lnTo>
                <a:lnTo>
                  <a:pt x="0" y="832275"/>
                </a:lnTo>
                <a:lnTo>
                  <a:pt x="0" y="0"/>
                </a:lnTo>
                <a:close/>
              </a:path>
            </a:pathLst>
          </a:custGeom>
          <a:blipFill rotWithShape="1">
            <a:blip r:embed="rId3">
              <a:alphaModFix/>
            </a:blip>
            <a:stretch>
              <a:fillRect b="0" l="0" r="0" t="0"/>
            </a:stretch>
          </a:blipFill>
          <a:ln>
            <a:noFill/>
          </a:ln>
        </p:spPr>
      </p:sp>
      <p:grpSp>
        <p:nvGrpSpPr>
          <p:cNvPr id="161" name="Google Shape;161;p15"/>
          <p:cNvGrpSpPr/>
          <p:nvPr/>
        </p:nvGrpSpPr>
        <p:grpSpPr>
          <a:xfrm>
            <a:off x="5287931" y="5333851"/>
            <a:ext cx="2688742" cy="2688742"/>
            <a:chOff x="0" y="0"/>
            <a:chExt cx="812800" cy="812800"/>
          </a:xfrm>
        </p:grpSpPr>
        <p:sp>
          <p:nvSpPr>
            <p:cNvPr id="162" name="Google Shape;16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15"/>
          <p:cNvSpPr/>
          <p:nvPr/>
        </p:nvSpPr>
        <p:spPr>
          <a:xfrm>
            <a:off x="4552696" y="7788944"/>
            <a:ext cx="4015363" cy="832275"/>
          </a:xfrm>
          <a:custGeom>
            <a:rect b="b" l="l" r="r" t="t"/>
            <a:pathLst>
              <a:path extrusionOk="0" h="832275" w="4015363">
                <a:moveTo>
                  <a:pt x="0" y="0"/>
                </a:moveTo>
                <a:lnTo>
                  <a:pt x="4015363" y="0"/>
                </a:lnTo>
                <a:lnTo>
                  <a:pt x="4015363" y="832275"/>
                </a:lnTo>
                <a:lnTo>
                  <a:pt x="0" y="832275"/>
                </a:lnTo>
                <a:lnTo>
                  <a:pt x="0" y="0"/>
                </a:lnTo>
                <a:close/>
              </a:path>
            </a:pathLst>
          </a:custGeom>
          <a:blipFill rotWithShape="1">
            <a:blip r:embed="rId3">
              <a:alphaModFix/>
            </a:blip>
            <a:stretch>
              <a:fillRect b="0" l="0" r="0" t="0"/>
            </a:stretch>
          </a:blipFill>
          <a:ln>
            <a:noFill/>
          </a:ln>
        </p:spPr>
      </p:sp>
      <p:grpSp>
        <p:nvGrpSpPr>
          <p:cNvPr id="165" name="Google Shape;165;p15"/>
          <p:cNvGrpSpPr/>
          <p:nvPr/>
        </p:nvGrpSpPr>
        <p:grpSpPr>
          <a:xfrm>
            <a:off x="10884444" y="5333851"/>
            <a:ext cx="2688742" cy="2688742"/>
            <a:chOff x="0" y="0"/>
            <a:chExt cx="812800" cy="812800"/>
          </a:xfrm>
        </p:grpSpPr>
        <p:sp>
          <p:nvSpPr>
            <p:cNvPr id="166" name="Google Shape;16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8" name="Google Shape;168;p15"/>
          <p:cNvSpPr/>
          <p:nvPr/>
        </p:nvSpPr>
        <p:spPr>
          <a:xfrm>
            <a:off x="10149209" y="7788944"/>
            <a:ext cx="4015363" cy="832275"/>
          </a:xfrm>
          <a:custGeom>
            <a:rect b="b" l="l" r="r" t="t"/>
            <a:pathLst>
              <a:path extrusionOk="0" h="832275" w="4015363">
                <a:moveTo>
                  <a:pt x="0" y="0"/>
                </a:moveTo>
                <a:lnTo>
                  <a:pt x="4015364" y="0"/>
                </a:lnTo>
                <a:lnTo>
                  <a:pt x="4015364" y="832275"/>
                </a:lnTo>
                <a:lnTo>
                  <a:pt x="0" y="832275"/>
                </a:lnTo>
                <a:lnTo>
                  <a:pt x="0" y="0"/>
                </a:lnTo>
                <a:close/>
              </a:path>
            </a:pathLst>
          </a:custGeom>
          <a:blipFill rotWithShape="1">
            <a:blip r:embed="rId3">
              <a:alphaModFix/>
            </a:blip>
            <a:stretch>
              <a:fillRect b="0" l="0" r="0" t="0"/>
            </a:stretch>
          </a:blipFill>
          <a:ln>
            <a:noFill/>
          </a:ln>
        </p:spPr>
      </p:sp>
      <p:grpSp>
        <p:nvGrpSpPr>
          <p:cNvPr id="169" name="Google Shape;169;p15"/>
          <p:cNvGrpSpPr/>
          <p:nvPr/>
        </p:nvGrpSpPr>
        <p:grpSpPr>
          <a:xfrm>
            <a:off x="14425958" y="1724332"/>
            <a:ext cx="2688742" cy="2688742"/>
            <a:chOff x="0" y="0"/>
            <a:chExt cx="812800" cy="812800"/>
          </a:xfrm>
        </p:grpSpPr>
        <p:sp>
          <p:nvSpPr>
            <p:cNvPr id="170" name="Google Shape;17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5"/>
          <p:cNvSpPr/>
          <p:nvPr/>
        </p:nvSpPr>
        <p:spPr>
          <a:xfrm>
            <a:off x="13690724" y="4179425"/>
            <a:ext cx="4015363" cy="832275"/>
          </a:xfrm>
          <a:custGeom>
            <a:rect b="b" l="l" r="r" t="t"/>
            <a:pathLst>
              <a:path extrusionOk="0" h="832275" w="4015363">
                <a:moveTo>
                  <a:pt x="0" y="0"/>
                </a:moveTo>
                <a:lnTo>
                  <a:pt x="4015363" y="0"/>
                </a:lnTo>
                <a:lnTo>
                  <a:pt x="4015363" y="832275"/>
                </a:lnTo>
                <a:lnTo>
                  <a:pt x="0" y="832275"/>
                </a:lnTo>
                <a:lnTo>
                  <a:pt x="0" y="0"/>
                </a:lnTo>
                <a:close/>
              </a:path>
            </a:pathLst>
          </a:custGeom>
          <a:blipFill rotWithShape="1">
            <a:blip r:embed="rId3">
              <a:alphaModFix/>
            </a:blip>
            <a:stretch>
              <a:fillRect b="0" l="0" r="0" t="0"/>
            </a:stretch>
          </a:blipFill>
          <a:ln>
            <a:noFill/>
          </a:ln>
        </p:spPr>
      </p:sp>
      <p:sp>
        <p:nvSpPr>
          <p:cNvPr id="173" name="Google Shape;173;p15"/>
          <p:cNvSpPr/>
          <p:nvPr/>
        </p:nvSpPr>
        <p:spPr>
          <a:xfrm>
            <a:off x="13248838" y="7921725"/>
            <a:ext cx="6642818" cy="2355181"/>
          </a:xfrm>
          <a:custGeom>
            <a:rect b="b" l="l" r="r" t="t"/>
            <a:pathLst>
              <a:path extrusionOk="0" h="2355181" w="6642818">
                <a:moveTo>
                  <a:pt x="0" y="0"/>
                </a:moveTo>
                <a:lnTo>
                  <a:pt x="6642818" y="0"/>
                </a:lnTo>
                <a:lnTo>
                  <a:pt x="6642818" y="2355181"/>
                </a:lnTo>
                <a:lnTo>
                  <a:pt x="0" y="2355181"/>
                </a:lnTo>
                <a:lnTo>
                  <a:pt x="0" y="0"/>
                </a:lnTo>
                <a:close/>
              </a:path>
            </a:pathLst>
          </a:custGeom>
          <a:blipFill rotWithShape="1">
            <a:blip r:embed="rId4">
              <a:alphaModFix/>
            </a:blip>
            <a:stretch>
              <a:fillRect b="0" l="0" r="0" t="0"/>
            </a:stretch>
          </a:blipFill>
          <a:ln>
            <a:noFill/>
          </a:ln>
        </p:spPr>
      </p:sp>
      <p:sp>
        <p:nvSpPr>
          <p:cNvPr id="174" name="Google Shape;174;p15"/>
          <p:cNvSpPr/>
          <p:nvPr/>
        </p:nvSpPr>
        <p:spPr>
          <a:xfrm flipH="1">
            <a:off x="-1143314" y="8012529"/>
            <a:ext cx="6642818" cy="2355181"/>
          </a:xfrm>
          <a:custGeom>
            <a:rect b="b" l="l" r="r" t="t"/>
            <a:pathLst>
              <a:path extrusionOk="0" h="2355181" w="6642818">
                <a:moveTo>
                  <a:pt x="6642819" y="0"/>
                </a:moveTo>
                <a:lnTo>
                  <a:pt x="0" y="0"/>
                </a:lnTo>
                <a:lnTo>
                  <a:pt x="0" y="2355181"/>
                </a:lnTo>
                <a:lnTo>
                  <a:pt x="6642819" y="2355181"/>
                </a:lnTo>
                <a:lnTo>
                  <a:pt x="6642819"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5">
    <p:spTree>
      <p:nvGrpSpPr>
        <p:cNvPr id="175" name="Shape 175"/>
        <p:cNvGrpSpPr/>
        <p:nvPr/>
      </p:nvGrpSpPr>
      <p:grpSpPr>
        <a:xfrm>
          <a:off x="0" y="0"/>
          <a:ext cx="0" cy="0"/>
          <a:chOff x="0" y="0"/>
          <a:chExt cx="0" cy="0"/>
        </a:xfrm>
      </p:grpSpPr>
      <p:grpSp>
        <p:nvGrpSpPr>
          <p:cNvPr id="176" name="Google Shape;176;p16"/>
          <p:cNvGrpSpPr/>
          <p:nvPr/>
        </p:nvGrpSpPr>
        <p:grpSpPr>
          <a:xfrm>
            <a:off x="1323057" y="3271770"/>
            <a:ext cx="4063063" cy="2778192"/>
            <a:chOff x="0" y="-38100"/>
            <a:chExt cx="1070100" cy="731700"/>
          </a:xfrm>
        </p:grpSpPr>
        <p:sp>
          <p:nvSpPr>
            <p:cNvPr id="177" name="Google Shape;177;p16"/>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txBox="1"/>
            <p:nvPr/>
          </p:nvSpPr>
          <p:spPr>
            <a:xfrm>
              <a:off x="0" y="-38100"/>
              <a:ext cx="1070100" cy="731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16"/>
          <p:cNvSpPr/>
          <p:nvPr/>
        </p:nvSpPr>
        <p:spPr>
          <a:xfrm>
            <a:off x="785915" y="3182067"/>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2">
              <a:alphaModFix/>
            </a:blip>
            <a:stretch>
              <a:fillRect b="0" l="0" r="0" t="0"/>
            </a:stretch>
          </a:blipFill>
          <a:ln>
            <a:noFill/>
          </a:ln>
        </p:spPr>
      </p:sp>
      <p:grpSp>
        <p:nvGrpSpPr>
          <p:cNvPr id="180" name="Google Shape;180;p16"/>
          <p:cNvGrpSpPr/>
          <p:nvPr/>
        </p:nvGrpSpPr>
        <p:grpSpPr>
          <a:xfrm>
            <a:off x="7112609" y="3251449"/>
            <a:ext cx="4063063" cy="2778192"/>
            <a:chOff x="0" y="-38100"/>
            <a:chExt cx="1070100" cy="731700"/>
          </a:xfrm>
        </p:grpSpPr>
        <p:sp>
          <p:nvSpPr>
            <p:cNvPr id="181" name="Google Shape;181;p16"/>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txBox="1"/>
            <p:nvPr/>
          </p:nvSpPr>
          <p:spPr>
            <a:xfrm>
              <a:off x="0" y="-38100"/>
              <a:ext cx="1070100" cy="731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16"/>
          <p:cNvSpPr/>
          <p:nvPr/>
        </p:nvSpPr>
        <p:spPr>
          <a:xfrm>
            <a:off x="6575467" y="3161746"/>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2">
              <a:alphaModFix/>
            </a:blip>
            <a:stretch>
              <a:fillRect b="0" l="0" r="0" t="0"/>
            </a:stretch>
          </a:blipFill>
          <a:ln>
            <a:noFill/>
          </a:ln>
        </p:spPr>
      </p:sp>
      <p:grpSp>
        <p:nvGrpSpPr>
          <p:cNvPr id="184" name="Google Shape;184;p16"/>
          <p:cNvGrpSpPr/>
          <p:nvPr/>
        </p:nvGrpSpPr>
        <p:grpSpPr>
          <a:xfrm>
            <a:off x="12902161" y="3251449"/>
            <a:ext cx="4063063" cy="2778192"/>
            <a:chOff x="0" y="-38100"/>
            <a:chExt cx="1070100" cy="731700"/>
          </a:xfrm>
        </p:grpSpPr>
        <p:sp>
          <p:nvSpPr>
            <p:cNvPr id="185" name="Google Shape;185;p16"/>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txBox="1"/>
            <p:nvPr/>
          </p:nvSpPr>
          <p:spPr>
            <a:xfrm>
              <a:off x="0" y="-38100"/>
              <a:ext cx="1070100" cy="731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6"/>
          <p:cNvSpPr/>
          <p:nvPr/>
        </p:nvSpPr>
        <p:spPr>
          <a:xfrm>
            <a:off x="12365019" y="3161746"/>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2">
              <a:alphaModFix/>
            </a:blip>
            <a:stretch>
              <a:fillRect b="0" l="0" r="0" t="0"/>
            </a:stretch>
          </a:blipFill>
          <a:ln>
            <a:noFill/>
          </a:ln>
        </p:spPr>
      </p:sp>
      <p:sp>
        <p:nvSpPr>
          <p:cNvPr id="188" name="Google Shape;188;p16"/>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3">
              <a:alphaModFix/>
            </a:blip>
            <a:stretch>
              <a:fillRect b="0" l="0" r="0" t="0"/>
            </a:stretch>
          </a:blipFill>
          <a:ln>
            <a:noFill/>
          </a:ln>
        </p:spPr>
      </p:sp>
      <p:sp>
        <p:nvSpPr>
          <p:cNvPr id="189" name="Google Shape;189;p16"/>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3">
              <a:alphaModFix/>
            </a:blip>
            <a:stretch>
              <a:fillRect b="0" l="0" r="0" t="0"/>
            </a:stretch>
          </a:blipFill>
          <a:ln>
            <a:noFill/>
          </a:ln>
        </p:spPr>
      </p:sp>
      <p:grpSp>
        <p:nvGrpSpPr>
          <p:cNvPr id="190" name="Google Shape;190;p16"/>
          <p:cNvGrpSpPr/>
          <p:nvPr/>
        </p:nvGrpSpPr>
        <p:grpSpPr>
          <a:xfrm>
            <a:off x="1323057" y="6674058"/>
            <a:ext cx="4063063" cy="2778192"/>
            <a:chOff x="0" y="-38100"/>
            <a:chExt cx="1070100" cy="731700"/>
          </a:xfrm>
        </p:grpSpPr>
        <p:sp>
          <p:nvSpPr>
            <p:cNvPr id="191" name="Google Shape;191;p16"/>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txBox="1"/>
            <p:nvPr/>
          </p:nvSpPr>
          <p:spPr>
            <a:xfrm>
              <a:off x="0" y="-38100"/>
              <a:ext cx="1070100" cy="731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16"/>
          <p:cNvSpPr/>
          <p:nvPr/>
        </p:nvSpPr>
        <p:spPr>
          <a:xfrm>
            <a:off x="785915" y="6584355"/>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2">
              <a:alphaModFix/>
            </a:blip>
            <a:stretch>
              <a:fillRect b="0" l="0" r="0" t="0"/>
            </a:stretch>
          </a:blipFill>
          <a:ln>
            <a:noFill/>
          </a:ln>
        </p:spPr>
      </p:sp>
      <p:grpSp>
        <p:nvGrpSpPr>
          <p:cNvPr id="194" name="Google Shape;194;p16"/>
          <p:cNvGrpSpPr/>
          <p:nvPr/>
        </p:nvGrpSpPr>
        <p:grpSpPr>
          <a:xfrm>
            <a:off x="7112609" y="6653737"/>
            <a:ext cx="4063063" cy="2778192"/>
            <a:chOff x="0" y="-38100"/>
            <a:chExt cx="1070100" cy="731700"/>
          </a:xfrm>
        </p:grpSpPr>
        <p:sp>
          <p:nvSpPr>
            <p:cNvPr id="195" name="Google Shape;195;p16"/>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txBox="1"/>
            <p:nvPr/>
          </p:nvSpPr>
          <p:spPr>
            <a:xfrm>
              <a:off x="0" y="-38100"/>
              <a:ext cx="1070100" cy="731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7" name="Google Shape;197;p16"/>
          <p:cNvSpPr/>
          <p:nvPr/>
        </p:nvSpPr>
        <p:spPr>
          <a:xfrm>
            <a:off x="6575467" y="6564034"/>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2">
              <a:alphaModFix/>
            </a:blip>
            <a:stretch>
              <a:fillRect b="0" l="0" r="0" t="0"/>
            </a:stretch>
          </a:blipFill>
          <a:ln>
            <a:noFill/>
          </a:ln>
        </p:spPr>
      </p:sp>
      <p:grpSp>
        <p:nvGrpSpPr>
          <p:cNvPr id="198" name="Google Shape;198;p16"/>
          <p:cNvGrpSpPr/>
          <p:nvPr/>
        </p:nvGrpSpPr>
        <p:grpSpPr>
          <a:xfrm>
            <a:off x="12902161" y="6653737"/>
            <a:ext cx="4063063" cy="2778192"/>
            <a:chOff x="0" y="-38100"/>
            <a:chExt cx="1070100" cy="731700"/>
          </a:xfrm>
        </p:grpSpPr>
        <p:sp>
          <p:nvSpPr>
            <p:cNvPr id="199" name="Google Shape;199;p16"/>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txBox="1"/>
            <p:nvPr/>
          </p:nvSpPr>
          <p:spPr>
            <a:xfrm>
              <a:off x="0" y="-38100"/>
              <a:ext cx="1070100" cy="731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16"/>
          <p:cNvSpPr/>
          <p:nvPr/>
        </p:nvSpPr>
        <p:spPr>
          <a:xfrm>
            <a:off x="12365019" y="6564034"/>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2">
              <a:alphaModFix/>
            </a:blip>
            <a:stretch>
              <a:fillRect b="0" l="0" r="0" t="0"/>
            </a:stretch>
          </a:blipFill>
          <a:ln>
            <a:noFill/>
          </a:ln>
        </p:spPr>
      </p:sp>
      <p:sp>
        <p:nvSpPr>
          <p:cNvPr id="202" name="Google Shape;202;p16"/>
          <p:cNvSpPr/>
          <p:nvPr/>
        </p:nvSpPr>
        <p:spPr>
          <a:xfrm>
            <a:off x="13567651" y="339178"/>
            <a:ext cx="5363388" cy="2179857"/>
          </a:xfrm>
          <a:custGeom>
            <a:rect b="b" l="l" r="r" t="t"/>
            <a:pathLst>
              <a:path extrusionOk="0" h="2179857" w="5363388">
                <a:moveTo>
                  <a:pt x="0" y="0"/>
                </a:moveTo>
                <a:lnTo>
                  <a:pt x="5363388" y="0"/>
                </a:lnTo>
                <a:lnTo>
                  <a:pt x="5363388" y="2179857"/>
                </a:lnTo>
                <a:lnTo>
                  <a:pt x="0" y="2179857"/>
                </a:lnTo>
                <a:lnTo>
                  <a:pt x="0" y="0"/>
                </a:lnTo>
                <a:close/>
              </a:path>
            </a:pathLst>
          </a:custGeom>
          <a:blipFill rotWithShape="1">
            <a:blip r:embed="rId4">
              <a:alphaModFix/>
            </a:blip>
            <a:stretch>
              <a:fillRect b="0" l="0" r="0" t="0"/>
            </a:stretch>
          </a:blipFill>
          <a:ln>
            <a:noFill/>
          </a:ln>
        </p:spPr>
      </p:sp>
      <p:sp>
        <p:nvSpPr>
          <p:cNvPr id="203" name="Google Shape;203;p16"/>
          <p:cNvSpPr/>
          <p:nvPr/>
        </p:nvSpPr>
        <p:spPr>
          <a:xfrm flipH="1">
            <a:off x="-643039" y="339178"/>
            <a:ext cx="5363388" cy="2179857"/>
          </a:xfrm>
          <a:custGeom>
            <a:rect b="b" l="l" r="r" t="t"/>
            <a:pathLst>
              <a:path extrusionOk="0" h="2179857" w="5363388">
                <a:moveTo>
                  <a:pt x="5363388" y="0"/>
                </a:moveTo>
                <a:lnTo>
                  <a:pt x="0" y="0"/>
                </a:lnTo>
                <a:lnTo>
                  <a:pt x="0" y="2179857"/>
                </a:lnTo>
                <a:lnTo>
                  <a:pt x="5363388" y="2179857"/>
                </a:lnTo>
                <a:lnTo>
                  <a:pt x="5363388"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CUSTOM_16">
    <p:bg>
      <p:bgPr>
        <a:gradFill>
          <a:gsLst>
            <a:gs pos="0">
              <a:srgbClr val="FFF4C6"/>
            </a:gs>
            <a:gs pos="100000">
              <a:srgbClr val="95DAFF"/>
            </a:gs>
          </a:gsLst>
          <a:path path="circle">
            <a:fillToRect b="50%" l="50%" r="50%" t="50%"/>
          </a:path>
          <a:tileRect/>
        </a:gradFill>
      </p:bgPr>
    </p:bg>
    <p:spTree>
      <p:nvGrpSpPr>
        <p:cNvPr id="204" name="Shape 204"/>
        <p:cNvGrpSpPr/>
        <p:nvPr/>
      </p:nvGrpSpPr>
      <p:grpSpPr>
        <a:xfrm>
          <a:off x="0" y="0"/>
          <a:ext cx="0" cy="0"/>
          <a:chOff x="0" y="0"/>
          <a:chExt cx="0" cy="0"/>
        </a:xfrm>
      </p:grpSpPr>
      <p:sp>
        <p:nvSpPr>
          <p:cNvPr id="205" name="Google Shape;205;p17"/>
          <p:cNvSpPr/>
          <p:nvPr/>
        </p:nvSpPr>
        <p:spPr>
          <a:xfrm flipH="1">
            <a:off x="-596705" y="3490482"/>
            <a:ext cx="3250810" cy="5274176"/>
          </a:xfrm>
          <a:custGeom>
            <a:rect b="b" l="l" r="r" t="t"/>
            <a:pathLst>
              <a:path extrusionOk="0" h="5274176" w="3250810">
                <a:moveTo>
                  <a:pt x="3250810" y="0"/>
                </a:moveTo>
                <a:lnTo>
                  <a:pt x="0" y="0"/>
                </a:lnTo>
                <a:lnTo>
                  <a:pt x="0" y="5274176"/>
                </a:lnTo>
                <a:lnTo>
                  <a:pt x="3250810" y="5274176"/>
                </a:lnTo>
                <a:lnTo>
                  <a:pt x="3250810" y="0"/>
                </a:lnTo>
                <a:close/>
              </a:path>
            </a:pathLst>
          </a:custGeom>
          <a:blipFill rotWithShape="1">
            <a:blip r:embed="rId2">
              <a:alphaModFix/>
            </a:blip>
            <a:stretch>
              <a:fillRect b="0" l="0" r="0" t="0"/>
            </a:stretch>
          </a:blipFill>
          <a:ln>
            <a:noFill/>
          </a:ln>
        </p:spPr>
      </p:sp>
      <p:sp>
        <p:nvSpPr>
          <p:cNvPr id="206" name="Google Shape;206;p17"/>
          <p:cNvSpPr/>
          <p:nvPr/>
        </p:nvSpPr>
        <p:spPr>
          <a:xfrm>
            <a:off x="15306628" y="3142295"/>
            <a:ext cx="3250810" cy="5274176"/>
          </a:xfrm>
          <a:custGeom>
            <a:rect b="b" l="l" r="r" t="t"/>
            <a:pathLst>
              <a:path extrusionOk="0" h="5274176" w="3250810">
                <a:moveTo>
                  <a:pt x="0" y="0"/>
                </a:moveTo>
                <a:lnTo>
                  <a:pt x="3250810" y="0"/>
                </a:lnTo>
                <a:lnTo>
                  <a:pt x="3250810" y="5274176"/>
                </a:lnTo>
                <a:lnTo>
                  <a:pt x="0" y="5274176"/>
                </a:lnTo>
                <a:lnTo>
                  <a:pt x="0" y="0"/>
                </a:lnTo>
                <a:close/>
              </a:path>
            </a:pathLst>
          </a:custGeom>
          <a:blipFill rotWithShape="1">
            <a:blip r:embed="rId2">
              <a:alphaModFix/>
            </a:blip>
            <a:stretch>
              <a:fillRect b="0" l="0" r="0" t="0"/>
            </a:stretch>
          </a:blipFill>
          <a:ln>
            <a:noFill/>
          </a:ln>
        </p:spPr>
      </p:sp>
      <p:pic>
        <p:nvPicPr>
          <p:cNvPr id="207" name="Google Shape;207;p17"/>
          <p:cNvPicPr preferRelativeResize="0"/>
          <p:nvPr/>
        </p:nvPicPr>
        <p:blipFill>
          <a:blip r:embed="rId3">
            <a:alphaModFix/>
          </a:blip>
          <a:stretch>
            <a:fillRect/>
          </a:stretch>
        </p:blipFill>
        <p:spPr>
          <a:xfrm>
            <a:off x="4209162" y="2383550"/>
            <a:ext cx="9041976" cy="9097127"/>
          </a:xfrm>
          <a:prstGeom prst="rect">
            <a:avLst/>
          </a:prstGeom>
          <a:noFill/>
          <a:ln>
            <a:noFill/>
          </a:ln>
        </p:spPr>
      </p:pic>
      <p:sp>
        <p:nvSpPr>
          <p:cNvPr id="208" name="Google Shape;208;p17"/>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4">
              <a:alphaModFix/>
            </a:blip>
            <a:stretch>
              <a:fillRect b="0" l="0" r="0" t="0"/>
            </a:stretch>
          </a:blipFill>
          <a:ln>
            <a:noFill/>
          </a:ln>
        </p:spPr>
      </p:sp>
      <p:sp>
        <p:nvSpPr>
          <p:cNvPr id="209" name="Google Shape;209;p17"/>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4">
              <a:alphaModFix/>
            </a:blip>
            <a:stretch>
              <a:fillRect b="0" l="0" r="0" t="0"/>
            </a:stretch>
          </a:blipFill>
          <a:ln>
            <a:noFill/>
          </a:ln>
        </p:spPr>
      </p:sp>
      <p:pic>
        <p:nvPicPr>
          <p:cNvPr id="210" name="Google Shape;210;p17"/>
          <p:cNvPicPr preferRelativeResize="0"/>
          <p:nvPr/>
        </p:nvPicPr>
        <p:blipFill>
          <a:blip r:embed="rId5">
            <a:alphaModFix/>
          </a:blip>
          <a:stretch>
            <a:fillRect/>
          </a:stretch>
        </p:blipFill>
        <p:spPr>
          <a:xfrm>
            <a:off x="5486887" y="3490482"/>
            <a:ext cx="6486550" cy="9294769"/>
          </a:xfrm>
          <a:prstGeom prst="rect">
            <a:avLst/>
          </a:prstGeom>
          <a:noFill/>
          <a:ln>
            <a:noFill/>
          </a:ln>
        </p:spPr>
      </p:pic>
      <p:sp>
        <p:nvSpPr>
          <p:cNvPr id="211" name="Google Shape;211;p17"/>
          <p:cNvSpPr/>
          <p:nvPr/>
        </p:nvSpPr>
        <p:spPr>
          <a:xfrm>
            <a:off x="13613985" y="-487176"/>
            <a:ext cx="5363388" cy="2179857"/>
          </a:xfrm>
          <a:custGeom>
            <a:rect b="b" l="l" r="r" t="t"/>
            <a:pathLst>
              <a:path extrusionOk="0" h="2179857" w="5363388">
                <a:moveTo>
                  <a:pt x="0" y="0"/>
                </a:moveTo>
                <a:lnTo>
                  <a:pt x="5363388" y="0"/>
                </a:lnTo>
                <a:lnTo>
                  <a:pt x="5363388" y="2179857"/>
                </a:lnTo>
                <a:lnTo>
                  <a:pt x="0" y="2179857"/>
                </a:lnTo>
                <a:lnTo>
                  <a:pt x="0" y="0"/>
                </a:lnTo>
                <a:close/>
              </a:path>
            </a:pathLst>
          </a:custGeom>
          <a:blipFill rotWithShape="1">
            <a:blip r:embed="rId6">
              <a:alphaModFix/>
            </a:blip>
            <a:stretch>
              <a:fillRect b="0" l="0" r="0" t="0"/>
            </a:stretch>
          </a:blipFill>
          <a:ln>
            <a:noFill/>
          </a:ln>
        </p:spPr>
      </p:sp>
      <p:sp>
        <p:nvSpPr>
          <p:cNvPr id="212" name="Google Shape;212;p17"/>
          <p:cNvSpPr/>
          <p:nvPr/>
        </p:nvSpPr>
        <p:spPr>
          <a:xfrm flipH="1">
            <a:off x="-596705" y="-487176"/>
            <a:ext cx="5363388" cy="2179857"/>
          </a:xfrm>
          <a:custGeom>
            <a:rect b="b" l="l" r="r" t="t"/>
            <a:pathLst>
              <a:path extrusionOk="0" h="2179857" w="5363388">
                <a:moveTo>
                  <a:pt x="5363388" y="0"/>
                </a:moveTo>
                <a:lnTo>
                  <a:pt x="0" y="0"/>
                </a:lnTo>
                <a:lnTo>
                  <a:pt x="0" y="2179857"/>
                </a:lnTo>
                <a:lnTo>
                  <a:pt x="5363388" y="2179857"/>
                </a:lnTo>
                <a:lnTo>
                  <a:pt x="5363388"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rgbClr val="FFF4C6"/>
            </a:gs>
            <a:gs pos="100000">
              <a:srgbClr val="95DAFF"/>
            </a:gs>
          </a:gsLst>
          <a:path path="circle">
            <a:fillToRect b="100%" r="100%"/>
          </a:path>
          <a:tileRect l="-100%" t="-100%"/>
        </a:gradFill>
      </p:bgPr>
    </p:bg>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833307" y="146000"/>
            <a:ext cx="8316302" cy="8367025"/>
          </a:xfrm>
          <a:prstGeom prst="rect">
            <a:avLst/>
          </a:prstGeom>
          <a:noFill/>
          <a:ln>
            <a:noFill/>
          </a:ln>
        </p:spPr>
      </p:pic>
      <p:sp>
        <p:nvSpPr>
          <p:cNvPr id="17" name="Google Shape;17;p3"/>
          <p:cNvSpPr/>
          <p:nvPr/>
        </p:nvSpPr>
        <p:spPr>
          <a:xfrm>
            <a:off x="12080383" y="145988"/>
            <a:ext cx="7540972" cy="3064898"/>
          </a:xfrm>
          <a:custGeom>
            <a:rect b="b" l="l" r="r" t="t"/>
            <a:pathLst>
              <a:path extrusionOk="0" h="3064898" w="7540972">
                <a:moveTo>
                  <a:pt x="0" y="0"/>
                </a:moveTo>
                <a:lnTo>
                  <a:pt x="7540973" y="0"/>
                </a:lnTo>
                <a:lnTo>
                  <a:pt x="7540973" y="3064898"/>
                </a:lnTo>
                <a:lnTo>
                  <a:pt x="0" y="3064898"/>
                </a:lnTo>
                <a:lnTo>
                  <a:pt x="0" y="0"/>
                </a:lnTo>
                <a:close/>
              </a:path>
            </a:pathLst>
          </a:custGeom>
          <a:blipFill rotWithShape="1">
            <a:blip r:embed="rId3">
              <a:alphaModFix/>
            </a:blip>
            <a:stretch>
              <a:fillRect b="0" l="0" r="0" t="0"/>
            </a:stretch>
          </a:blipFill>
          <a:ln>
            <a:noFill/>
          </a:ln>
        </p:spPr>
      </p:sp>
      <p:pic>
        <p:nvPicPr>
          <p:cNvPr id="18" name="Google Shape;18;p3"/>
          <p:cNvPicPr preferRelativeResize="0"/>
          <p:nvPr/>
        </p:nvPicPr>
        <p:blipFill>
          <a:blip r:embed="rId4">
            <a:alphaModFix/>
          </a:blip>
          <a:stretch>
            <a:fillRect/>
          </a:stretch>
        </p:blipFill>
        <p:spPr>
          <a:xfrm>
            <a:off x="9921475" y="2374952"/>
            <a:ext cx="6284849" cy="1307761"/>
          </a:xfrm>
          <a:prstGeom prst="rect">
            <a:avLst/>
          </a:prstGeom>
          <a:noFill/>
          <a:ln>
            <a:noFill/>
          </a:ln>
        </p:spPr>
      </p:pic>
      <p:pic>
        <p:nvPicPr>
          <p:cNvPr id="19" name="Google Shape;19;p3"/>
          <p:cNvPicPr preferRelativeResize="0"/>
          <p:nvPr/>
        </p:nvPicPr>
        <p:blipFill>
          <a:blip r:embed="rId5">
            <a:alphaModFix/>
          </a:blip>
          <a:stretch>
            <a:fillRect/>
          </a:stretch>
        </p:blipFill>
        <p:spPr>
          <a:xfrm>
            <a:off x="1748187" y="1441932"/>
            <a:ext cx="6486550" cy="9294769"/>
          </a:xfrm>
          <a:prstGeom prst="rect">
            <a:avLst/>
          </a:prstGeom>
          <a:noFill/>
          <a:ln>
            <a:noFill/>
          </a:ln>
        </p:spPr>
      </p:pic>
      <p:sp>
        <p:nvSpPr>
          <p:cNvPr id="20" name="Google Shape;20;p3"/>
          <p:cNvSpPr/>
          <p:nvPr/>
        </p:nvSpPr>
        <p:spPr>
          <a:xfrm>
            <a:off x="-499051" y="145988"/>
            <a:ext cx="5490505" cy="2231521"/>
          </a:xfrm>
          <a:custGeom>
            <a:rect b="b" l="l" r="r" t="t"/>
            <a:pathLst>
              <a:path extrusionOk="0" h="2231521" w="5490505">
                <a:moveTo>
                  <a:pt x="0" y="0"/>
                </a:moveTo>
                <a:lnTo>
                  <a:pt x="5490505" y="0"/>
                </a:lnTo>
                <a:lnTo>
                  <a:pt x="5490505" y="2231521"/>
                </a:lnTo>
                <a:lnTo>
                  <a:pt x="0" y="2231521"/>
                </a:lnTo>
                <a:lnTo>
                  <a:pt x="0" y="0"/>
                </a:lnTo>
                <a:close/>
              </a:path>
            </a:pathLst>
          </a:custGeom>
          <a:blipFill rotWithShape="1">
            <a:blip r:embed="rId3">
              <a:alphaModFix/>
            </a:blip>
            <a:stretch>
              <a:fillRect b="0" l="0" r="0" t="0"/>
            </a:stretch>
          </a:blipFill>
          <a:ln>
            <a:noFill/>
          </a:ln>
        </p:spPr>
      </p:sp>
      <p:sp>
        <p:nvSpPr>
          <p:cNvPr id="21" name="Google Shape;21;p3"/>
          <p:cNvSpPr/>
          <p:nvPr/>
        </p:nvSpPr>
        <p:spPr>
          <a:xfrm flipH="1">
            <a:off x="-366873" y="7912573"/>
            <a:ext cx="7591279" cy="2691453"/>
          </a:xfrm>
          <a:custGeom>
            <a:rect b="b" l="l" r="r" t="t"/>
            <a:pathLst>
              <a:path extrusionOk="0" h="2691453" w="7591279">
                <a:moveTo>
                  <a:pt x="7591279" y="0"/>
                </a:moveTo>
                <a:lnTo>
                  <a:pt x="0" y="0"/>
                </a:lnTo>
                <a:lnTo>
                  <a:pt x="0" y="2691454"/>
                </a:lnTo>
                <a:lnTo>
                  <a:pt x="7591279" y="2691454"/>
                </a:lnTo>
                <a:lnTo>
                  <a:pt x="7591279" y="0"/>
                </a:lnTo>
                <a:close/>
              </a:path>
            </a:pathLst>
          </a:custGeom>
          <a:blipFill rotWithShape="1">
            <a:blip r:embed="rId6">
              <a:alphaModFix/>
            </a:blip>
            <a:stretch>
              <a:fillRect b="0" l="0" r="0" t="0"/>
            </a:stretch>
          </a:blipFill>
          <a:ln>
            <a:noFill/>
          </a:ln>
        </p:spPr>
      </p:sp>
      <p:sp>
        <p:nvSpPr>
          <p:cNvPr id="22" name="Google Shape;22;p3"/>
          <p:cNvSpPr/>
          <p:nvPr/>
        </p:nvSpPr>
        <p:spPr>
          <a:xfrm flipH="1">
            <a:off x="11801445" y="7987221"/>
            <a:ext cx="6486555" cy="2299779"/>
          </a:xfrm>
          <a:custGeom>
            <a:rect b="b" l="l" r="r" t="t"/>
            <a:pathLst>
              <a:path extrusionOk="0" h="2299779" w="6486555">
                <a:moveTo>
                  <a:pt x="6486555" y="0"/>
                </a:moveTo>
                <a:lnTo>
                  <a:pt x="0" y="0"/>
                </a:lnTo>
                <a:lnTo>
                  <a:pt x="0" y="2299779"/>
                </a:lnTo>
                <a:lnTo>
                  <a:pt x="6486555" y="2299779"/>
                </a:lnTo>
                <a:lnTo>
                  <a:pt x="6486555"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3" name="Shape 23"/>
        <p:cNvGrpSpPr/>
        <p:nvPr/>
      </p:nvGrpSpPr>
      <p:grpSpPr>
        <a:xfrm>
          <a:off x="0" y="0"/>
          <a:ext cx="0" cy="0"/>
          <a:chOff x="0" y="0"/>
          <a:chExt cx="0" cy="0"/>
        </a:xfrm>
      </p:grpSpPr>
      <p:sp>
        <p:nvSpPr>
          <p:cNvPr id="24" name="Google Shape;24;p4"/>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2">
              <a:alphaModFix/>
            </a:blip>
            <a:stretch>
              <a:fillRect b="0" l="0" r="0" t="0"/>
            </a:stretch>
          </a:blipFill>
          <a:ln>
            <a:noFill/>
          </a:ln>
        </p:spPr>
      </p:sp>
      <p:sp>
        <p:nvSpPr>
          <p:cNvPr id="25" name="Google Shape;25;p4"/>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2">
              <a:alphaModFix/>
            </a:blip>
            <a:stretch>
              <a:fillRect b="0" l="0" r="0" t="0"/>
            </a:stretch>
          </a:blipFill>
          <a:ln>
            <a:noFill/>
          </a:ln>
        </p:spPr>
      </p:sp>
      <p:sp>
        <p:nvSpPr>
          <p:cNvPr id="26" name="Google Shape;26;p4"/>
          <p:cNvSpPr/>
          <p:nvPr/>
        </p:nvSpPr>
        <p:spPr>
          <a:xfrm>
            <a:off x="14880531" y="1680051"/>
            <a:ext cx="4269488" cy="6926898"/>
          </a:xfrm>
          <a:custGeom>
            <a:rect b="b" l="l" r="r" t="t"/>
            <a:pathLst>
              <a:path extrusionOk="0" h="6926898" w="4269488">
                <a:moveTo>
                  <a:pt x="0" y="0"/>
                </a:moveTo>
                <a:lnTo>
                  <a:pt x="4269488" y="0"/>
                </a:lnTo>
                <a:lnTo>
                  <a:pt x="4269488" y="6926898"/>
                </a:lnTo>
                <a:lnTo>
                  <a:pt x="0" y="6926898"/>
                </a:lnTo>
                <a:lnTo>
                  <a:pt x="0" y="0"/>
                </a:lnTo>
                <a:close/>
              </a:path>
            </a:pathLst>
          </a:custGeom>
          <a:blipFill rotWithShape="1">
            <a:blip r:embed="rId3">
              <a:alphaModFix/>
            </a:blip>
            <a:stretch>
              <a:fillRect b="0" l="0" r="0" t="0"/>
            </a:stretch>
          </a:blipFill>
          <a:ln>
            <a:noFill/>
          </a:ln>
        </p:spPr>
      </p:sp>
      <p:sp>
        <p:nvSpPr>
          <p:cNvPr id="27" name="Google Shape;27;p4"/>
          <p:cNvSpPr/>
          <p:nvPr/>
        </p:nvSpPr>
        <p:spPr>
          <a:xfrm flipH="1">
            <a:off x="-1106044" y="1837760"/>
            <a:ext cx="4269488" cy="6926898"/>
          </a:xfrm>
          <a:custGeom>
            <a:rect b="b" l="l" r="r" t="t"/>
            <a:pathLst>
              <a:path extrusionOk="0" h="6926898" w="4269488">
                <a:moveTo>
                  <a:pt x="4269488" y="0"/>
                </a:moveTo>
                <a:lnTo>
                  <a:pt x="0" y="0"/>
                </a:lnTo>
                <a:lnTo>
                  <a:pt x="0" y="6926898"/>
                </a:lnTo>
                <a:lnTo>
                  <a:pt x="4269488" y="6926898"/>
                </a:lnTo>
                <a:lnTo>
                  <a:pt x="4269488" y="0"/>
                </a:lnTo>
                <a:close/>
              </a:path>
            </a:pathLst>
          </a:custGeom>
          <a:blipFill rotWithShape="1">
            <a:blip r:embed="rId3">
              <a:alphaModFix/>
            </a:blip>
            <a:stretch>
              <a:fillRect b="0" l="0" r="0" t="0"/>
            </a:stretch>
          </a:blipFill>
          <a:ln>
            <a:noFill/>
          </a:ln>
        </p:spPr>
      </p:sp>
      <p:grpSp>
        <p:nvGrpSpPr>
          <p:cNvPr id="28" name="Google Shape;28;p4"/>
          <p:cNvGrpSpPr/>
          <p:nvPr/>
        </p:nvGrpSpPr>
        <p:grpSpPr>
          <a:xfrm>
            <a:off x="5408052" y="2536664"/>
            <a:ext cx="7472299" cy="1560526"/>
            <a:chOff x="0" y="-38100"/>
            <a:chExt cx="1968000" cy="411000"/>
          </a:xfrm>
        </p:grpSpPr>
        <p:sp>
          <p:nvSpPr>
            <p:cNvPr id="29" name="Google Shape;29;p4"/>
            <p:cNvSpPr/>
            <p:nvPr/>
          </p:nvSpPr>
          <p:spPr>
            <a:xfrm>
              <a:off x="0" y="0"/>
              <a:ext cx="1967907" cy="372783"/>
            </a:xfrm>
            <a:custGeom>
              <a:rect b="b" l="l" r="r" t="t"/>
              <a:pathLst>
                <a:path extrusionOk="0" h="372783" w="1967907">
                  <a:moveTo>
                    <a:pt x="52843" y="0"/>
                  </a:moveTo>
                  <a:lnTo>
                    <a:pt x="1915064" y="0"/>
                  </a:lnTo>
                  <a:cubicBezTo>
                    <a:pt x="1929079" y="0"/>
                    <a:pt x="1942519" y="5567"/>
                    <a:pt x="1952429" y="15477"/>
                  </a:cubicBezTo>
                  <a:cubicBezTo>
                    <a:pt x="1962340" y="25387"/>
                    <a:pt x="1967907" y="38828"/>
                    <a:pt x="1967907" y="52843"/>
                  </a:cubicBezTo>
                  <a:lnTo>
                    <a:pt x="1967907" y="319940"/>
                  </a:lnTo>
                  <a:cubicBezTo>
                    <a:pt x="1967907" y="349124"/>
                    <a:pt x="1944248" y="372783"/>
                    <a:pt x="1915064" y="372783"/>
                  </a:cubicBezTo>
                  <a:lnTo>
                    <a:pt x="52843" y="372783"/>
                  </a:lnTo>
                  <a:cubicBezTo>
                    <a:pt x="23659" y="372783"/>
                    <a:pt x="0" y="349124"/>
                    <a:pt x="0" y="319940"/>
                  </a:cubicBezTo>
                  <a:lnTo>
                    <a:pt x="0" y="52843"/>
                  </a:lnTo>
                  <a:cubicBezTo>
                    <a:pt x="0" y="23659"/>
                    <a:pt x="23659" y="0"/>
                    <a:pt x="52843"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nvSpPr>
          <p:spPr>
            <a:xfrm>
              <a:off x="0" y="-38100"/>
              <a:ext cx="1968000" cy="411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 name="Google Shape;31;p4"/>
          <p:cNvSpPr txBox="1"/>
          <p:nvPr/>
        </p:nvSpPr>
        <p:spPr>
          <a:xfrm>
            <a:off x="6425625" y="3062800"/>
            <a:ext cx="1384200" cy="64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244F7F"/>
                </a:solidFill>
                <a:latin typeface="Fredoka"/>
                <a:ea typeface="Fredoka"/>
                <a:cs typeface="Fredoka"/>
                <a:sym typeface="Fredoka"/>
              </a:rPr>
              <a:t>01</a:t>
            </a:r>
            <a:endParaRPr b="1"/>
          </a:p>
        </p:txBody>
      </p:sp>
      <p:grpSp>
        <p:nvGrpSpPr>
          <p:cNvPr id="32" name="Google Shape;32;p4"/>
          <p:cNvGrpSpPr/>
          <p:nvPr/>
        </p:nvGrpSpPr>
        <p:grpSpPr>
          <a:xfrm>
            <a:off x="5408052" y="4257186"/>
            <a:ext cx="7472299" cy="1560526"/>
            <a:chOff x="0" y="-38100"/>
            <a:chExt cx="1968000" cy="411000"/>
          </a:xfrm>
        </p:grpSpPr>
        <p:sp>
          <p:nvSpPr>
            <p:cNvPr id="33" name="Google Shape;33;p4"/>
            <p:cNvSpPr/>
            <p:nvPr/>
          </p:nvSpPr>
          <p:spPr>
            <a:xfrm>
              <a:off x="0" y="0"/>
              <a:ext cx="1967907" cy="372783"/>
            </a:xfrm>
            <a:custGeom>
              <a:rect b="b" l="l" r="r" t="t"/>
              <a:pathLst>
                <a:path extrusionOk="0" h="372783" w="1967907">
                  <a:moveTo>
                    <a:pt x="52843" y="0"/>
                  </a:moveTo>
                  <a:lnTo>
                    <a:pt x="1915064" y="0"/>
                  </a:lnTo>
                  <a:cubicBezTo>
                    <a:pt x="1929079" y="0"/>
                    <a:pt x="1942519" y="5567"/>
                    <a:pt x="1952429" y="15477"/>
                  </a:cubicBezTo>
                  <a:cubicBezTo>
                    <a:pt x="1962340" y="25387"/>
                    <a:pt x="1967907" y="38828"/>
                    <a:pt x="1967907" y="52843"/>
                  </a:cubicBezTo>
                  <a:lnTo>
                    <a:pt x="1967907" y="319940"/>
                  </a:lnTo>
                  <a:cubicBezTo>
                    <a:pt x="1967907" y="349124"/>
                    <a:pt x="1944248" y="372783"/>
                    <a:pt x="1915064" y="372783"/>
                  </a:cubicBezTo>
                  <a:lnTo>
                    <a:pt x="52843" y="372783"/>
                  </a:lnTo>
                  <a:cubicBezTo>
                    <a:pt x="23659" y="372783"/>
                    <a:pt x="0" y="349124"/>
                    <a:pt x="0" y="319940"/>
                  </a:cubicBezTo>
                  <a:lnTo>
                    <a:pt x="0" y="52843"/>
                  </a:lnTo>
                  <a:cubicBezTo>
                    <a:pt x="0" y="23659"/>
                    <a:pt x="23659" y="0"/>
                    <a:pt x="52843"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txBox="1"/>
            <p:nvPr/>
          </p:nvSpPr>
          <p:spPr>
            <a:xfrm>
              <a:off x="0" y="-38100"/>
              <a:ext cx="1968000" cy="411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 name="Google Shape;35;p4"/>
          <p:cNvSpPr txBox="1"/>
          <p:nvPr/>
        </p:nvSpPr>
        <p:spPr>
          <a:xfrm>
            <a:off x="6425625" y="4783320"/>
            <a:ext cx="1384200" cy="64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244F7F"/>
                </a:solidFill>
                <a:latin typeface="Fredoka"/>
                <a:ea typeface="Fredoka"/>
                <a:cs typeface="Fredoka"/>
                <a:sym typeface="Fredoka"/>
              </a:rPr>
              <a:t>02</a:t>
            </a:r>
            <a:endParaRPr b="1"/>
          </a:p>
        </p:txBody>
      </p:sp>
      <p:grpSp>
        <p:nvGrpSpPr>
          <p:cNvPr id="36" name="Google Shape;36;p4"/>
          <p:cNvGrpSpPr/>
          <p:nvPr/>
        </p:nvGrpSpPr>
        <p:grpSpPr>
          <a:xfrm>
            <a:off x="5408052" y="5977707"/>
            <a:ext cx="7472299" cy="1560526"/>
            <a:chOff x="0" y="-38100"/>
            <a:chExt cx="1968000" cy="411000"/>
          </a:xfrm>
        </p:grpSpPr>
        <p:sp>
          <p:nvSpPr>
            <p:cNvPr id="37" name="Google Shape;37;p4"/>
            <p:cNvSpPr/>
            <p:nvPr/>
          </p:nvSpPr>
          <p:spPr>
            <a:xfrm>
              <a:off x="0" y="0"/>
              <a:ext cx="1967907" cy="372783"/>
            </a:xfrm>
            <a:custGeom>
              <a:rect b="b" l="l" r="r" t="t"/>
              <a:pathLst>
                <a:path extrusionOk="0" h="372783" w="1967907">
                  <a:moveTo>
                    <a:pt x="52843" y="0"/>
                  </a:moveTo>
                  <a:lnTo>
                    <a:pt x="1915064" y="0"/>
                  </a:lnTo>
                  <a:cubicBezTo>
                    <a:pt x="1929079" y="0"/>
                    <a:pt x="1942519" y="5567"/>
                    <a:pt x="1952429" y="15477"/>
                  </a:cubicBezTo>
                  <a:cubicBezTo>
                    <a:pt x="1962340" y="25387"/>
                    <a:pt x="1967907" y="38828"/>
                    <a:pt x="1967907" y="52843"/>
                  </a:cubicBezTo>
                  <a:lnTo>
                    <a:pt x="1967907" y="319940"/>
                  </a:lnTo>
                  <a:cubicBezTo>
                    <a:pt x="1967907" y="349124"/>
                    <a:pt x="1944248" y="372783"/>
                    <a:pt x="1915064" y="372783"/>
                  </a:cubicBezTo>
                  <a:lnTo>
                    <a:pt x="52843" y="372783"/>
                  </a:lnTo>
                  <a:cubicBezTo>
                    <a:pt x="23659" y="372783"/>
                    <a:pt x="0" y="349124"/>
                    <a:pt x="0" y="319940"/>
                  </a:cubicBezTo>
                  <a:lnTo>
                    <a:pt x="0" y="52843"/>
                  </a:lnTo>
                  <a:cubicBezTo>
                    <a:pt x="0" y="23659"/>
                    <a:pt x="23659" y="0"/>
                    <a:pt x="52843"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txBox="1"/>
            <p:nvPr/>
          </p:nvSpPr>
          <p:spPr>
            <a:xfrm>
              <a:off x="0" y="-38100"/>
              <a:ext cx="1968000" cy="411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 name="Google Shape;39;p4"/>
          <p:cNvSpPr txBox="1"/>
          <p:nvPr/>
        </p:nvSpPr>
        <p:spPr>
          <a:xfrm>
            <a:off x="6425625" y="6503838"/>
            <a:ext cx="1384200" cy="64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244F7F"/>
                </a:solidFill>
                <a:latin typeface="Fredoka"/>
                <a:ea typeface="Fredoka"/>
                <a:cs typeface="Fredoka"/>
                <a:sym typeface="Fredoka"/>
              </a:rPr>
              <a:t>03</a:t>
            </a:r>
            <a:endParaRPr b="1"/>
          </a:p>
        </p:txBody>
      </p:sp>
      <p:grpSp>
        <p:nvGrpSpPr>
          <p:cNvPr id="40" name="Google Shape;40;p4"/>
          <p:cNvGrpSpPr/>
          <p:nvPr/>
        </p:nvGrpSpPr>
        <p:grpSpPr>
          <a:xfrm>
            <a:off x="5408052" y="7698229"/>
            <a:ext cx="7472299" cy="1560526"/>
            <a:chOff x="0" y="-38100"/>
            <a:chExt cx="1968000" cy="411000"/>
          </a:xfrm>
        </p:grpSpPr>
        <p:sp>
          <p:nvSpPr>
            <p:cNvPr id="41" name="Google Shape;41;p4"/>
            <p:cNvSpPr/>
            <p:nvPr/>
          </p:nvSpPr>
          <p:spPr>
            <a:xfrm>
              <a:off x="0" y="0"/>
              <a:ext cx="1967907" cy="372783"/>
            </a:xfrm>
            <a:custGeom>
              <a:rect b="b" l="l" r="r" t="t"/>
              <a:pathLst>
                <a:path extrusionOk="0" h="372783" w="1967907">
                  <a:moveTo>
                    <a:pt x="52843" y="0"/>
                  </a:moveTo>
                  <a:lnTo>
                    <a:pt x="1915064" y="0"/>
                  </a:lnTo>
                  <a:cubicBezTo>
                    <a:pt x="1929079" y="0"/>
                    <a:pt x="1942519" y="5567"/>
                    <a:pt x="1952429" y="15477"/>
                  </a:cubicBezTo>
                  <a:cubicBezTo>
                    <a:pt x="1962340" y="25387"/>
                    <a:pt x="1967907" y="38828"/>
                    <a:pt x="1967907" y="52843"/>
                  </a:cubicBezTo>
                  <a:lnTo>
                    <a:pt x="1967907" y="319940"/>
                  </a:lnTo>
                  <a:cubicBezTo>
                    <a:pt x="1967907" y="349124"/>
                    <a:pt x="1944248" y="372783"/>
                    <a:pt x="1915064" y="372783"/>
                  </a:cubicBezTo>
                  <a:lnTo>
                    <a:pt x="52843" y="372783"/>
                  </a:lnTo>
                  <a:cubicBezTo>
                    <a:pt x="23659" y="372783"/>
                    <a:pt x="0" y="349124"/>
                    <a:pt x="0" y="319940"/>
                  </a:cubicBezTo>
                  <a:lnTo>
                    <a:pt x="0" y="52843"/>
                  </a:lnTo>
                  <a:cubicBezTo>
                    <a:pt x="0" y="23659"/>
                    <a:pt x="23659" y="0"/>
                    <a:pt x="52843"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nvSpPr>
          <p:spPr>
            <a:xfrm>
              <a:off x="0" y="-38100"/>
              <a:ext cx="1968000" cy="411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 name="Google Shape;43;p4"/>
          <p:cNvSpPr txBox="1"/>
          <p:nvPr/>
        </p:nvSpPr>
        <p:spPr>
          <a:xfrm>
            <a:off x="6425625" y="8224358"/>
            <a:ext cx="1384200" cy="64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244F7F"/>
                </a:solidFill>
                <a:latin typeface="Fredoka"/>
                <a:ea typeface="Fredoka"/>
                <a:cs typeface="Fredoka"/>
                <a:sym typeface="Fredoka"/>
              </a:rPr>
              <a:t>04</a:t>
            </a:r>
            <a:endParaRPr b="1"/>
          </a:p>
        </p:txBody>
      </p:sp>
      <p:sp>
        <p:nvSpPr>
          <p:cNvPr id="44" name="Google Shape;44;p4"/>
          <p:cNvSpPr/>
          <p:nvPr/>
        </p:nvSpPr>
        <p:spPr>
          <a:xfrm>
            <a:off x="12606874" y="83251"/>
            <a:ext cx="4652426" cy="1890898"/>
          </a:xfrm>
          <a:custGeom>
            <a:rect b="b" l="l" r="r" t="t"/>
            <a:pathLst>
              <a:path extrusionOk="0" h="1890898" w="4652426">
                <a:moveTo>
                  <a:pt x="0" y="0"/>
                </a:moveTo>
                <a:lnTo>
                  <a:pt x="4652426" y="0"/>
                </a:lnTo>
                <a:lnTo>
                  <a:pt x="4652426" y="1890898"/>
                </a:lnTo>
                <a:lnTo>
                  <a:pt x="0" y="1890898"/>
                </a:lnTo>
                <a:lnTo>
                  <a:pt x="0" y="0"/>
                </a:lnTo>
                <a:close/>
              </a:path>
            </a:pathLst>
          </a:custGeom>
          <a:blipFill rotWithShape="1">
            <a:blip r:embed="rId4">
              <a:alphaModFix/>
            </a:blip>
            <a:stretch>
              <a:fillRect b="0" l="0" r="0" t="0"/>
            </a:stretch>
          </a:blipFill>
          <a:ln>
            <a:noFill/>
          </a:ln>
        </p:spPr>
      </p:sp>
      <p:sp>
        <p:nvSpPr>
          <p:cNvPr id="45" name="Google Shape;45;p4"/>
          <p:cNvSpPr/>
          <p:nvPr/>
        </p:nvSpPr>
        <p:spPr>
          <a:xfrm flipH="1">
            <a:off x="1028700" y="83251"/>
            <a:ext cx="4652426" cy="1890898"/>
          </a:xfrm>
          <a:custGeom>
            <a:rect b="b" l="l" r="r" t="t"/>
            <a:pathLst>
              <a:path extrusionOk="0" h="1890898" w="4652426">
                <a:moveTo>
                  <a:pt x="4652426" y="0"/>
                </a:moveTo>
                <a:lnTo>
                  <a:pt x="0" y="0"/>
                </a:lnTo>
                <a:lnTo>
                  <a:pt x="0" y="1890898"/>
                </a:lnTo>
                <a:lnTo>
                  <a:pt x="4652426" y="1890898"/>
                </a:lnTo>
                <a:lnTo>
                  <a:pt x="4652426"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6" name="Shape 46"/>
        <p:cNvGrpSpPr/>
        <p:nvPr/>
      </p:nvGrpSpPr>
      <p:grpSpPr>
        <a:xfrm>
          <a:off x="0" y="0"/>
          <a:ext cx="0" cy="0"/>
          <a:chOff x="0" y="0"/>
          <a:chExt cx="0" cy="0"/>
        </a:xfrm>
      </p:grpSpPr>
      <p:sp>
        <p:nvSpPr>
          <p:cNvPr id="47" name="Google Shape;47;p5"/>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2">
              <a:alphaModFix/>
            </a:blip>
            <a:stretch>
              <a:fillRect b="0" l="0" r="0" t="0"/>
            </a:stretch>
          </a:blipFill>
          <a:ln>
            <a:noFill/>
          </a:ln>
        </p:spPr>
      </p:sp>
      <p:sp>
        <p:nvSpPr>
          <p:cNvPr id="48" name="Google Shape;48;p5"/>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2">
              <a:alphaModFix/>
            </a:blip>
            <a:stretch>
              <a:fillRect b="0" l="0" r="0" t="0"/>
            </a:stretch>
          </a:blipFill>
          <a:ln>
            <a:noFill/>
          </a:ln>
        </p:spPr>
      </p:sp>
      <p:sp>
        <p:nvSpPr>
          <p:cNvPr id="49" name="Google Shape;49;p5"/>
          <p:cNvSpPr/>
          <p:nvPr/>
        </p:nvSpPr>
        <p:spPr>
          <a:xfrm flipH="1">
            <a:off x="5097661" y="7934966"/>
            <a:ext cx="8092679" cy="3289130"/>
          </a:xfrm>
          <a:custGeom>
            <a:rect b="b" l="l" r="r" t="t"/>
            <a:pathLst>
              <a:path extrusionOk="0" h="3289130" w="8092679">
                <a:moveTo>
                  <a:pt x="8092678" y="0"/>
                </a:moveTo>
                <a:lnTo>
                  <a:pt x="0" y="0"/>
                </a:lnTo>
                <a:lnTo>
                  <a:pt x="0" y="3289130"/>
                </a:lnTo>
                <a:lnTo>
                  <a:pt x="8092678" y="3289130"/>
                </a:lnTo>
                <a:lnTo>
                  <a:pt x="8092678" y="0"/>
                </a:lnTo>
                <a:close/>
              </a:path>
            </a:pathLst>
          </a:custGeom>
          <a:blipFill rotWithShape="1">
            <a:blip r:embed="rId3">
              <a:alphaModFix/>
            </a:blip>
            <a:stretch>
              <a:fillRect b="0" l="0" r="0" t="0"/>
            </a:stretch>
          </a:blipFill>
          <a:ln>
            <a:noFill/>
          </a:ln>
        </p:spPr>
      </p:sp>
      <p:sp>
        <p:nvSpPr>
          <p:cNvPr id="50" name="Google Shape;50;p5"/>
          <p:cNvSpPr/>
          <p:nvPr/>
        </p:nvSpPr>
        <p:spPr>
          <a:xfrm>
            <a:off x="8815698" y="870568"/>
            <a:ext cx="1674711" cy="1683896"/>
          </a:xfrm>
          <a:custGeom>
            <a:rect b="b" l="l" r="r" t="t"/>
            <a:pathLst>
              <a:path extrusionOk="0" h="1683896" w="1674711">
                <a:moveTo>
                  <a:pt x="0" y="0"/>
                </a:moveTo>
                <a:lnTo>
                  <a:pt x="1674711" y="0"/>
                </a:lnTo>
                <a:lnTo>
                  <a:pt x="1674711" y="1683896"/>
                </a:lnTo>
                <a:lnTo>
                  <a:pt x="0" y="1683896"/>
                </a:lnTo>
                <a:lnTo>
                  <a:pt x="0" y="0"/>
                </a:lnTo>
                <a:close/>
              </a:path>
            </a:pathLst>
          </a:custGeom>
          <a:blipFill rotWithShape="1">
            <a:blip r:embed="rId4">
              <a:alphaModFix/>
            </a:blip>
            <a:stretch>
              <a:fillRect b="0" l="0" r="0" t="0"/>
            </a:stretch>
          </a:blipFill>
          <a:ln>
            <a:noFill/>
          </a:ln>
        </p:spPr>
      </p:sp>
      <p:pic>
        <p:nvPicPr>
          <p:cNvPr id="51" name="Google Shape;51;p5"/>
          <p:cNvPicPr preferRelativeResize="0"/>
          <p:nvPr/>
        </p:nvPicPr>
        <p:blipFill>
          <a:blip r:embed="rId5">
            <a:alphaModFix/>
          </a:blip>
          <a:stretch>
            <a:fillRect/>
          </a:stretch>
        </p:blipFill>
        <p:spPr>
          <a:xfrm flipH="1">
            <a:off x="10930851" y="1117287"/>
            <a:ext cx="6665599" cy="95513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2" name="Shape 52"/>
        <p:cNvGrpSpPr/>
        <p:nvPr/>
      </p:nvGrpSpPr>
      <p:grpSpPr>
        <a:xfrm>
          <a:off x="0" y="0"/>
          <a:ext cx="0" cy="0"/>
          <a:chOff x="0" y="0"/>
          <a:chExt cx="0" cy="0"/>
        </a:xfrm>
      </p:grpSpPr>
      <p:sp>
        <p:nvSpPr>
          <p:cNvPr id="53" name="Google Shape;53;p6"/>
          <p:cNvSpPr/>
          <p:nvPr/>
        </p:nvSpPr>
        <p:spPr>
          <a:xfrm>
            <a:off x="10173417" y="-172855"/>
            <a:ext cx="8114583" cy="3298032"/>
          </a:xfrm>
          <a:custGeom>
            <a:rect b="b" l="l" r="r" t="t"/>
            <a:pathLst>
              <a:path extrusionOk="0" h="3298032" w="8114583">
                <a:moveTo>
                  <a:pt x="0" y="0"/>
                </a:moveTo>
                <a:lnTo>
                  <a:pt x="8114583" y="0"/>
                </a:lnTo>
                <a:lnTo>
                  <a:pt x="8114583" y="3298032"/>
                </a:lnTo>
                <a:lnTo>
                  <a:pt x="0" y="3298032"/>
                </a:lnTo>
                <a:lnTo>
                  <a:pt x="0" y="0"/>
                </a:lnTo>
                <a:close/>
              </a:path>
            </a:pathLst>
          </a:custGeom>
          <a:blipFill rotWithShape="1">
            <a:blip r:embed="rId2">
              <a:alphaModFix/>
            </a:blip>
            <a:stretch>
              <a:fillRect b="0" l="0" r="0" t="0"/>
            </a:stretch>
          </a:blipFill>
          <a:ln>
            <a:noFill/>
          </a:ln>
        </p:spPr>
      </p:sp>
      <p:grpSp>
        <p:nvGrpSpPr>
          <p:cNvPr id="54" name="Google Shape;54;p6"/>
          <p:cNvGrpSpPr/>
          <p:nvPr/>
        </p:nvGrpSpPr>
        <p:grpSpPr>
          <a:xfrm>
            <a:off x="1573681" y="653996"/>
            <a:ext cx="4063063" cy="7434710"/>
            <a:chOff x="0" y="-38100"/>
            <a:chExt cx="1070100" cy="1958100"/>
          </a:xfrm>
        </p:grpSpPr>
        <p:sp>
          <p:nvSpPr>
            <p:cNvPr id="55" name="Google Shape;55;p6"/>
            <p:cNvSpPr/>
            <p:nvPr/>
          </p:nvSpPr>
          <p:spPr>
            <a:xfrm>
              <a:off x="0" y="0"/>
              <a:ext cx="1070033" cy="1919978"/>
            </a:xfrm>
            <a:custGeom>
              <a:rect b="b" l="l" r="r" t="t"/>
              <a:pathLst>
                <a:path extrusionOk="0" h="1919978" w="1070033">
                  <a:moveTo>
                    <a:pt x="97184" y="0"/>
                  </a:moveTo>
                  <a:lnTo>
                    <a:pt x="972849" y="0"/>
                  </a:lnTo>
                  <a:cubicBezTo>
                    <a:pt x="1026523" y="0"/>
                    <a:pt x="1070033" y="43511"/>
                    <a:pt x="1070033" y="97184"/>
                  </a:cubicBezTo>
                  <a:lnTo>
                    <a:pt x="1070033" y="1822794"/>
                  </a:lnTo>
                  <a:cubicBezTo>
                    <a:pt x="1070033" y="1876467"/>
                    <a:pt x="1026523" y="1919978"/>
                    <a:pt x="972849" y="1919978"/>
                  </a:cubicBezTo>
                  <a:lnTo>
                    <a:pt x="97184" y="1919978"/>
                  </a:lnTo>
                  <a:cubicBezTo>
                    <a:pt x="43511" y="1919978"/>
                    <a:pt x="0" y="1876467"/>
                    <a:pt x="0" y="1822794"/>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txBox="1"/>
            <p:nvPr/>
          </p:nvSpPr>
          <p:spPr>
            <a:xfrm>
              <a:off x="0" y="-38100"/>
              <a:ext cx="1070100" cy="1958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 name="Google Shape;57;p6"/>
          <p:cNvGrpSpPr/>
          <p:nvPr/>
        </p:nvGrpSpPr>
        <p:grpSpPr>
          <a:xfrm>
            <a:off x="7063314" y="653996"/>
            <a:ext cx="4063063" cy="7434710"/>
            <a:chOff x="0" y="-38100"/>
            <a:chExt cx="1070100" cy="1958100"/>
          </a:xfrm>
        </p:grpSpPr>
        <p:sp>
          <p:nvSpPr>
            <p:cNvPr id="58" name="Google Shape;58;p6"/>
            <p:cNvSpPr/>
            <p:nvPr/>
          </p:nvSpPr>
          <p:spPr>
            <a:xfrm>
              <a:off x="0" y="0"/>
              <a:ext cx="1070033" cy="1919978"/>
            </a:xfrm>
            <a:custGeom>
              <a:rect b="b" l="l" r="r" t="t"/>
              <a:pathLst>
                <a:path extrusionOk="0" h="1919978" w="1070033">
                  <a:moveTo>
                    <a:pt x="97184" y="0"/>
                  </a:moveTo>
                  <a:lnTo>
                    <a:pt x="972849" y="0"/>
                  </a:lnTo>
                  <a:cubicBezTo>
                    <a:pt x="1026523" y="0"/>
                    <a:pt x="1070033" y="43511"/>
                    <a:pt x="1070033" y="97184"/>
                  </a:cubicBezTo>
                  <a:lnTo>
                    <a:pt x="1070033" y="1822794"/>
                  </a:lnTo>
                  <a:cubicBezTo>
                    <a:pt x="1070033" y="1876467"/>
                    <a:pt x="1026523" y="1919978"/>
                    <a:pt x="972849" y="1919978"/>
                  </a:cubicBezTo>
                  <a:lnTo>
                    <a:pt x="97184" y="1919978"/>
                  </a:lnTo>
                  <a:cubicBezTo>
                    <a:pt x="43511" y="1919978"/>
                    <a:pt x="0" y="1876467"/>
                    <a:pt x="0" y="1822794"/>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txBox="1"/>
            <p:nvPr/>
          </p:nvSpPr>
          <p:spPr>
            <a:xfrm>
              <a:off x="0" y="-38100"/>
              <a:ext cx="1070100" cy="1958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 name="Google Shape;60;p6"/>
          <p:cNvGrpSpPr/>
          <p:nvPr/>
        </p:nvGrpSpPr>
        <p:grpSpPr>
          <a:xfrm>
            <a:off x="12301933" y="653996"/>
            <a:ext cx="4063063" cy="7434710"/>
            <a:chOff x="0" y="-38100"/>
            <a:chExt cx="1070100" cy="1958100"/>
          </a:xfrm>
        </p:grpSpPr>
        <p:sp>
          <p:nvSpPr>
            <p:cNvPr id="61" name="Google Shape;61;p6"/>
            <p:cNvSpPr/>
            <p:nvPr/>
          </p:nvSpPr>
          <p:spPr>
            <a:xfrm>
              <a:off x="0" y="0"/>
              <a:ext cx="1070033" cy="1919978"/>
            </a:xfrm>
            <a:custGeom>
              <a:rect b="b" l="l" r="r" t="t"/>
              <a:pathLst>
                <a:path extrusionOk="0" h="1919978" w="1070033">
                  <a:moveTo>
                    <a:pt x="97184" y="0"/>
                  </a:moveTo>
                  <a:lnTo>
                    <a:pt x="972849" y="0"/>
                  </a:lnTo>
                  <a:cubicBezTo>
                    <a:pt x="1026523" y="0"/>
                    <a:pt x="1070033" y="43511"/>
                    <a:pt x="1070033" y="97184"/>
                  </a:cubicBezTo>
                  <a:lnTo>
                    <a:pt x="1070033" y="1822794"/>
                  </a:lnTo>
                  <a:cubicBezTo>
                    <a:pt x="1070033" y="1876467"/>
                    <a:pt x="1026523" y="1919978"/>
                    <a:pt x="972849" y="1919978"/>
                  </a:cubicBezTo>
                  <a:lnTo>
                    <a:pt x="97184" y="1919978"/>
                  </a:lnTo>
                  <a:cubicBezTo>
                    <a:pt x="43511" y="1919978"/>
                    <a:pt x="0" y="1876467"/>
                    <a:pt x="0" y="1822794"/>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txBox="1"/>
            <p:nvPr/>
          </p:nvSpPr>
          <p:spPr>
            <a:xfrm>
              <a:off x="0" y="-38100"/>
              <a:ext cx="1070100" cy="1958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 name="Google Shape;63;p6"/>
          <p:cNvSpPr/>
          <p:nvPr/>
        </p:nvSpPr>
        <p:spPr>
          <a:xfrm>
            <a:off x="1072536" y="5480758"/>
            <a:ext cx="5137066" cy="1064774"/>
          </a:xfrm>
          <a:custGeom>
            <a:rect b="b" l="l" r="r" t="t"/>
            <a:pathLst>
              <a:path extrusionOk="0" h="1064774" w="5137066">
                <a:moveTo>
                  <a:pt x="0" y="0"/>
                </a:moveTo>
                <a:lnTo>
                  <a:pt x="5137066" y="0"/>
                </a:lnTo>
                <a:lnTo>
                  <a:pt x="5137066" y="1064774"/>
                </a:lnTo>
                <a:lnTo>
                  <a:pt x="0" y="1064774"/>
                </a:lnTo>
                <a:lnTo>
                  <a:pt x="0" y="0"/>
                </a:lnTo>
                <a:close/>
              </a:path>
            </a:pathLst>
          </a:custGeom>
          <a:blipFill rotWithShape="1">
            <a:blip r:embed="rId3">
              <a:alphaModFix/>
            </a:blip>
            <a:stretch>
              <a:fillRect b="0" l="0" r="0" t="0"/>
            </a:stretch>
          </a:blipFill>
          <a:ln>
            <a:noFill/>
          </a:ln>
        </p:spPr>
      </p:sp>
      <p:sp>
        <p:nvSpPr>
          <p:cNvPr id="64" name="Google Shape;64;p6"/>
          <p:cNvSpPr/>
          <p:nvPr/>
        </p:nvSpPr>
        <p:spPr>
          <a:xfrm>
            <a:off x="6526173" y="5480758"/>
            <a:ext cx="5137066" cy="1064774"/>
          </a:xfrm>
          <a:custGeom>
            <a:rect b="b" l="l" r="r" t="t"/>
            <a:pathLst>
              <a:path extrusionOk="0" h="1064774" w="5137066">
                <a:moveTo>
                  <a:pt x="0" y="0"/>
                </a:moveTo>
                <a:lnTo>
                  <a:pt x="5137066" y="0"/>
                </a:lnTo>
                <a:lnTo>
                  <a:pt x="5137066" y="1064774"/>
                </a:lnTo>
                <a:lnTo>
                  <a:pt x="0" y="1064774"/>
                </a:lnTo>
                <a:lnTo>
                  <a:pt x="0" y="0"/>
                </a:lnTo>
                <a:close/>
              </a:path>
            </a:pathLst>
          </a:custGeom>
          <a:blipFill rotWithShape="1">
            <a:blip r:embed="rId3">
              <a:alphaModFix/>
            </a:blip>
            <a:stretch>
              <a:fillRect b="0" l="0" r="0" t="0"/>
            </a:stretch>
          </a:blipFill>
          <a:ln>
            <a:noFill/>
          </a:ln>
        </p:spPr>
      </p:sp>
      <p:sp>
        <p:nvSpPr>
          <p:cNvPr id="65" name="Google Shape;65;p6"/>
          <p:cNvSpPr/>
          <p:nvPr/>
        </p:nvSpPr>
        <p:spPr>
          <a:xfrm>
            <a:off x="11979809" y="5480758"/>
            <a:ext cx="5137066" cy="1064774"/>
          </a:xfrm>
          <a:custGeom>
            <a:rect b="b" l="l" r="r" t="t"/>
            <a:pathLst>
              <a:path extrusionOk="0" h="1064774" w="5137066">
                <a:moveTo>
                  <a:pt x="0" y="0"/>
                </a:moveTo>
                <a:lnTo>
                  <a:pt x="5137066" y="0"/>
                </a:lnTo>
                <a:lnTo>
                  <a:pt x="5137066" y="1064774"/>
                </a:lnTo>
                <a:lnTo>
                  <a:pt x="0" y="1064774"/>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bg>
      <p:bgPr>
        <a:gradFill>
          <a:gsLst>
            <a:gs pos="0">
              <a:srgbClr val="FFF4C6"/>
            </a:gs>
            <a:gs pos="100000">
              <a:srgbClr val="95DAFF"/>
            </a:gs>
          </a:gsLst>
          <a:path path="circle">
            <a:fillToRect b="50%" l="50%" r="50%" t="50%"/>
          </a:path>
          <a:tileRect/>
        </a:gradFill>
      </p:bgPr>
    </p:bg>
    <p:spTree>
      <p:nvGrpSpPr>
        <p:cNvPr id="66" name="Shape 66"/>
        <p:cNvGrpSpPr/>
        <p:nvPr/>
      </p:nvGrpSpPr>
      <p:grpSpPr>
        <a:xfrm>
          <a:off x="0" y="0"/>
          <a:ext cx="0" cy="0"/>
          <a:chOff x="0" y="0"/>
          <a:chExt cx="0" cy="0"/>
        </a:xfrm>
      </p:grpSpPr>
      <p:pic>
        <p:nvPicPr>
          <p:cNvPr id="67" name="Google Shape;67;p7"/>
          <p:cNvPicPr preferRelativeResize="0"/>
          <p:nvPr/>
        </p:nvPicPr>
        <p:blipFill>
          <a:blip r:embed="rId2">
            <a:alphaModFix/>
          </a:blip>
          <a:stretch>
            <a:fillRect/>
          </a:stretch>
        </p:blipFill>
        <p:spPr>
          <a:xfrm>
            <a:off x="788062" y="-3301755"/>
            <a:ext cx="16788126" cy="16890519"/>
          </a:xfrm>
          <a:prstGeom prst="rect">
            <a:avLst/>
          </a:prstGeom>
          <a:noFill/>
          <a:ln>
            <a:noFill/>
          </a:ln>
        </p:spPr>
      </p:pic>
      <p:pic>
        <p:nvPicPr>
          <p:cNvPr id="68" name="Google Shape;68;p7"/>
          <p:cNvPicPr preferRelativeResize="0"/>
          <p:nvPr/>
        </p:nvPicPr>
        <p:blipFill>
          <a:blip r:embed="rId3">
            <a:alphaModFix/>
          </a:blip>
          <a:stretch>
            <a:fillRect/>
          </a:stretch>
        </p:blipFill>
        <p:spPr>
          <a:xfrm>
            <a:off x="6103675" y="2161600"/>
            <a:ext cx="6156899" cy="1281126"/>
          </a:xfrm>
          <a:prstGeom prst="rect">
            <a:avLst/>
          </a:prstGeom>
          <a:noFill/>
          <a:ln>
            <a:noFill/>
          </a:ln>
        </p:spPr>
      </p:pic>
      <p:sp>
        <p:nvSpPr>
          <p:cNvPr id="69" name="Google Shape;69;p7"/>
          <p:cNvSpPr/>
          <p:nvPr/>
        </p:nvSpPr>
        <p:spPr>
          <a:xfrm>
            <a:off x="10688598" y="7242316"/>
            <a:ext cx="8587571" cy="3044684"/>
          </a:xfrm>
          <a:custGeom>
            <a:rect b="b" l="l" r="r" t="t"/>
            <a:pathLst>
              <a:path extrusionOk="0" h="3044684" w="8587571">
                <a:moveTo>
                  <a:pt x="0" y="0"/>
                </a:moveTo>
                <a:lnTo>
                  <a:pt x="8587571" y="0"/>
                </a:lnTo>
                <a:lnTo>
                  <a:pt x="8587571" y="3044684"/>
                </a:lnTo>
                <a:lnTo>
                  <a:pt x="0" y="3044684"/>
                </a:lnTo>
                <a:lnTo>
                  <a:pt x="0" y="0"/>
                </a:lnTo>
                <a:close/>
              </a:path>
            </a:pathLst>
          </a:custGeom>
          <a:blipFill rotWithShape="1">
            <a:blip r:embed="rId4">
              <a:alphaModFix/>
            </a:blip>
            <a:stretch>
              <a:fillRect b="0" l="0" r="0" t="0"/>
            </a:stretch>
          </a:blipFill>
          <a:ln>
            <a:noFill/>
          </a:ln>
        </p:spPr>
      </p:sp>
      <p:sp>
        <p:nvSpPr>
          <p:cNvPr id="70" name="Google Shape;70;p7"/>
          <p:cNvSpPr/>
          <p:nvPr/>
        </p:nvSpPr>
        <p:spPr>
          <a:xfrm flipH="1">
            <a:off x="-988169"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4">
              <a:alphaModFix/>
            </a:blip>
            <a:stretch>
              <a:fillRect b="0" l="0" r="0" t="0"/>
            </a:stretch>
          </a:blipFill>
          <a:ln>
            <a:noFill/>
          </a:ln>
        </p:spPr>
      </p:sp>
      <p:sp>
        <p:nvSpPr>
          <p:cNvPr id="71" name="Google Shape;71;p7"/>
          <p:cNvSpPr/>
          <p:nvPr/>
        </p:nvSpPr>
        <p:spPr>
          <a:xfrm>
            <a:off x="12656171" y="1541451"/>
            <a:ext cx="4652426" cy="1890898"/>
          </a:xfrm>
          <a:custGeom>
            <a:rect b="b" l="l" r="r" t="t"/>
            <a:pathLst>
              <a:path extrusionOk="0" h="1890898" w="4652426">
                <a:moveTo>
                  <a:pt x="0" y="0"/>
                </a:moveTo>
                <a:lnTo>
                  <a:pt x="4652426" y="0"/>
                </a:lnTo>
                <a:lnTo>
                  <a:pt x="4652426" y="1890898"/>
                </a:lnTo>
                <a:lnTo>
                  <a:pt x="0" y="1890898"/>
                </a:lnTo>
                <a:lnTo>
                  <a:pt x="0" y="0"/>
                </a:lnTo>
                <a:close/>
              </a:path>
            </a:pathLst>
          </a:custGeom>
          <a:blipFill rotWithShape="1">
            <a:blip r:embed="rId5">
              <a:alphaModFix/>
            </a:blip>
            <a:stretch>
              <a:fillRect b="0" l="0" r="0" t="0"/>
            </a:stretch>
          </a:blipFill>
          <a:ln>
            <a:noFill/>
          </a:ln>
        </p:spPr>
      </p:sp>
      <p:sp>
        <p:nvSpPr>
          <p:cNvPr id="72" name="Google Shape;72;p7"/>
          <p:cNvSpPr/>
          <p:nvPr/>
        </p:nvSpPr>
        <p:spPr>
          <a:xfrm flipH="1">
            <a:off x="710984" y="1541451"/>
            <a:ext cx="4652426" cy="1890898"/>
          </a:xfrm>
          <a:custGeom>
            <a:rect b="b" l="l" r="r" t="t"/>
            <a:pathLst>
              <a:path extrusionOk="0" h="1890898" w="4652426">
                <a:moveTo>
                  <a:pt x="4652425" y="0"/>
                </a:moveTo>
                <a:lnTo>
                  <a:pt x="0" y="0"/>
                </a:lnTo>
                <a:lnTo>
                  <a:pt x="0" y="1890898"/>
                </a:lnTo>
                <a:lnTo>
                  <a:pt x="4652425" y="1890898"/>
                </a:lnTo>
                <a:lnTo>
                  <a:pt x="4652425"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73" name="Shape 73"/>
        <p:cNvGrpSpPr/>
        <p:nvPr/>
      </p:nvGrpSpPr>
      <p:grpSpPr>
        <a:xfrm>
          <a:off x="0" y="0"/>
          <a:ext cx="0" cy="0"/>
          <a:chOff x="0" y="0"/>
          <a:chExt cx="0" cy="0"/>
        </a:xfrm>
      </p:grpSpPr>
      <p:pic>
        <p:nvPicPr>
          <p:cNvPr id="74" name="Google Shape;74;p8"/>
          <p:cNvPicPr preferRelativeResize="0"/>
          <p:nvPr/>
        </p:nvPicPr>
        <p:blipFill>
          <a:blip r:embed="rId2">
            <a:alphaModFix/>
          </a:blip>
          <a:stretch>
            <a:fillRect/>
          </a:stretch>
        </p:blipFill>
        <p:spPr>
          <a:xfrm>
            <a:off x="906838" y="-98725"/>
            <a:ext cx="10224626" cy="10287001"/>
          </a:xfrm>
          <a:prstGeom prst="rect">
            <a:avLst/>
          </a:prstGeom>
          <a:noFill/>
          <a:ln>
            <a:noFill/>
          </a:ln>
        </p:spPr>
      </p:pic>
      <p:sp>
        <p:nvSpPr>
          <p:cNvPr id="75" name="Google Shape;75;p8"/>
          <p:cNvSpPr/>
          <p:nvPr/>
        </p:nvSpPr>
        <p:spPr>
          <a:xfrm>
            <a:off x="9931593" y="7665973"/>
            <a:ext cx="9621455" cy="3910475"/>
          </a:xfrm>
          <a:custGeom>
            <a:rect b="b" l="l" r="r" t="t"/>
            <a:pathLst>
              <a:path extrusionOk="0" h="3910475" w="9621455">
                <a:moveTo>
                  <a:pt x="0" y="0"/>
                </a:moveTo>
                <a:lnTo>
                  <a:pt x="9621456" y="0"/>
                </a:lnTo>
                <a:lnTo>
                  <a:pt x="9621456" y="3910475"/>
                </a:lnTo>
                <a:lnTo>
                  <a:pt x="0" y="3910475"/>
                </a:lnTo>
                <a:lnTo>
                  <a:pt x="0" y="0"/>
                </a:lnTo>
                <a:close/>
              </a:path>
            </a:pathLst>
          </a:custGeom>
          <a:blipFill rotWithShape="1">
            <a:blip r:embed="rId3">
              <a:alphaModFix/>
            </a:blip>
            <a:stretch>
              <a:fillRect b="0" l="0" r="0" t="0"/>
            </a:stretch>
          </a:blipFill>
          <a:ln>
            <a:noFill/>
          </a:ln>
        </p:spPr>
      </p:sp>
      <p:grpSp>
        <p:nvGrpSpPr>
          <p:cNvPr id="76" name="Google Shape;76;p8"/>
          <p:cNvGrpSpPr/>
          <p:nvPr/>
        </p:nvGrpSpPr>
        <p:grpSpPr>
          <a:xfrm>
            <a:off x="3987749" y="335507"/>
            <a:ext cx="4063063" cy="3699118"/>
            <a:chOff x="0" y="-38100"/>
            <a:chExt cx="1070100" cy="974247"/>
          </a:xfrm>
        </p:grpSpPr>
        <p:sp>
          <p:nvSpPr>
            <p:cNvPr id="77" name="Google Shape;77;p8"/>
            <p:cNvSpPr/>
            <p:nvPr/>
          </p:nvSpPr>
          <p:spPr>
            <a:xfrm>
              <a:off x="0" y="0"/>
              <a:ext cx="1070033" cy="936147"/>
            </a:xfrm>
            <a:custGeom>
              <a:rect b="b" l="l" r="r" t="t"/>
              <a:pathLst>
                <a:path extrusionOk="0" h="936147" w="1070033">
                  <a:moveTo>
                    <a:pt x="97184" y="0"/>
                  </a:moveTo>
                  <a:lnTo>
                    <a:pt x="972849" y="0"/>
                  </a:lnTo>
                  <a:cubicBezTo>
                    <a:pt x="1026523" y="0"/>
                    <a:pt x="1070033" y="43511"/>
                    <a:pt x="1070033" y="97184"/>
                  </a:cubicBezTo>
                  <a:lnTo>
                    <a:pt x="1070033" y="838963"/>
                  </a:lnTo>
                  <a:cubicBezTo>
                    <a:pt x="1070033" y="892636"/>
                    <a:pt x="1026523" y="936147"/>
                    <a:pt x="972849" y="936147"/>
                  </a:cubicBezTo>
                  <a:lnTo>
                    <a:pt x="97184" y="936147"/>
                  </a:lnTo>
                  <a:cubicBezTo>
                    <a:pt x="43511" y="936147"/>
                    <a:pt x="0" y="892636"/>
                    <a:pt x="0" y="838963"/>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txBox="1"/>
            <p:nvPr/>
          </p:nvSpPr>
          <p:spPr>
            <a:xfrm>
              <a:off x="0" y="-38100"/>
              <a:ext cx="1070100" cy="974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 name="Google Shape;79;p8"/>
          <p:cNvSpPr/>
          <p:nvPr/>
        </p:nvSpPr>
        <p:spPr>
          <a:xfrm>
            <a:off x="3486604" y="3326002"/>
            <a:ext cx="5137066" cy="1064774"/>
          </a:xfrm>
          <a:custGeom>
            <a:rect b="b" l="l" r="r" t="t"/>
            <a:pathLst>
              <a:path extrusionOk="0" h="1064774" w="5137066">
                <a:moveTo>
                  <a:pt x="0" y="0"/>
                </a:moveTo>
                <a:lnTo>
                  <a:pt x="5137066" y="0"/>
                </a:lnTo>
                <a:lnTo>
                  <a:pt x="5137066" y="1064773"/>
                </a:lnTo>
                <a:lnTo>
                  <a:pt x="0" y="1064773"/>
                </a:lnTo>
                <a:lnTo>
                  <a:pt x="0" y="0"/>
                </a:lnTo>
                <a:close/>
              </a:path>
            </a:pathLst>
          </a:custGeom>
          <a:blipFill rotWithShape="1">
            <a:blip r:embed="rId4">
              <a:alphaModFix/>
            </a:blip>
            <a:stretch>
              <a:fillRect b="0" l="0" r="0" t="0"/>
            </a:stretch>
          </a:blipFill>
          <a:ln>
            <a:noFill/>
          </a:ln>
        </p:spPr>
      </p:sp>
      <p:grpSp>
        <p:nvGrpSpPr>
          <p:cNvPr id="80" name="Google Shape;80;p8"/>
          <p:cNvGrpSpPr/>
          <p:nvPr/>
        </p:nvGrpSpPr>
        <p:grpSpPr>
          <a:xfrm>
            <a:off x="7076612" y="4900120"/>
            <a:ext cx="4063063" cy="3699118"/>
            <a:chOff x="0" y="-38100"/>
            <a:chExt cx="1070100" cy="974247"/>
          </a:xfrm>
        </p:grpSpPr>
        <p:sp>
          <p:nvSpPr>
            <p:cNvPr id="81" name="Google Shape;81;p8"/>
            <p:cNvSpPr/>
            <p:nvPr/>
          </p:nvSpPr>
          <p:spPr>
            <a:xfrm>
              <a:off x="0" y="0"/>
              <a:ext cx="1070033" cy="936147"/>
            </a:xfrm>
            <a:custGeom>
              <a:rect b="b" l="l" r="r" t="t"/>
              <a:pathLst>
                <a:path extrusionOk="0" h="936147" w="1070033">
                  <a:moveTo>
                    <a:pt x="97184" y="0"/>
                  </a:moveTo>
                  <a:lnTo>
                    <a:pt x="972849" y="0"/>
                  </a:lnTo>
                  <a:cubicBezTo>
                    <a:pt x="1026523" y="0"/>
                    <a:pt x="1070033" y="43511"/>
                    <a:pt x="1070033" y="97184"/>
                  </a:cubicBezTo>
                  <a:lnTo>
                    <a:pt x="1070033" y="838963"/>
                  </a:lnTo>
                  <a:cubicBezTo>
                    <a:pt x="1070033" y="892636"/>
                    <a:pt x="1026523" y="936147"/>
                    <a:pt x="972849" y="936147"/>
                  </a:cubicBezTo>
                  <a:lnTo>
                    <a:pt x="97184" y="936147"/>
                  </a:lnTo>
                  <a:cubicBezTo>
                    <a:pt x="43511" y="936147"/>
                    <a:pt x="0" y="892636"/>
                    <a:pt x="0" y="838963"/>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txBox="1"/>
            <p:nvPr/>
          </p:nvSpPr>
          <p:spPr>
            <a:xfrm>
              <a:off x="0" y="-38100"/>
              <a:ext cx="1070100" cy="974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 name="Google Shape;83;p8"/>
          <p:cNvSpPr/>
          <p:nvPr/>
        </p:nvSpPr>
        <p:spPr>
          <a:xfrm>
            <a:off x="6575467" y="7890615"/>
            <a:ext cx="5137066" cy="1064774"/>
          </a:xfrm>
          <a:custGeom>
            <a:rect b="b" l="l" r="r" t="t"/>
            <a:pathLst>
              <a:path extrusionOk="0" h="1064774" w="5137066">
                <a:moveTo>
                  <a:pt x="0" y="0"/>
                </a:moveTo>
                <a:lnTo>
                  <a:pt x="5137066" y="0"/>
                </a:lnTo>
                <a:lnTo>
                  <a:pt x="5137066" y="1064773"/>
                </a:lnTo>
                <a:lnTo>
                  <a:pt x="0" y="1064773"/>
                </a:lnTo>
                <a:lnTo>
                  <a:pt x="0" y="0"/>
                </a:lnTo>
                <a:close/>
              </a:path>
            </a:pathLst>
          </a:custGeom>
          <a:blipFill rotWithShape="1">
            <a:blip r:embed="rId4">
              <a:alphaModFix/>
            </a:blip>
            <a:stretch>
              <a:fillRect b="0" l="0" r="0" t="0"/>
            </a:stretch>
          </a:blipFill>
          <a:ln>
            <a:noFill/>
          </a:ln>
        </p:spPr>
      </p:sp>
      <p:grpSp>
        <p:nvGrpSpPr>
          <p:cNvPr id="84" name="Google Shape;84;p8"/>
          <p:cNvGrpSpPr/>
          <p:nvPr/>
        </p:nvGrpSpPr>
        <p:grpSpPr>
          <a:xfrm>
            <a:off x="1383219" y="4900120"/>
            <a:ext cx="4063063" cy="3699118"/>
            <a:chOff x="0" y="-38100"/>
            <a:chExt cx="1070100" cy="974247"/>
          </a:xfrm>
        </p:grpSpPr>
        <p:sp>
          <p:nvSpPr>
            <p:cNvPr id="85" name="Google Shape;85;p8"/>
            <p:cNvSpPr/>
            <p:nvPr/>
          </p:nvSpPr>
          <p:spPr>
            <a:xfrm>
              <a:off x="0" y="0"/>
              <a:ext cx="1070033" cy="936147"/>
            </a:xfrm>
            <a:custGeom>
              <a:rect b="b" l="l" r="r" t="t"/>
              <a:pathLst>
                <a:path extrusionOk="0" h="936147" w="1070033">
                  <a:moveTo>
                    <a:pt x="97184" y="0"/>
                  </a:moveTo>
                  <a:lnTo>
                    <a:pt x="972849" y="0"/>
                  </a:lnTo>
                  <a:cubicBezTo>
                    <a:pt x="1026523" y="0"/>
                    <a:pt x="1070033" y="43511"/>
                    <a:pt x="1070033" y="97184"/>
                  </a:cubicBezTo>
                  <a:lnTo>
                    <a:pt x="1070033" y="838963"/>
                  </a:lnTo>
                  <a:cubicBezTo>
                    <a:pt x="1070033" y="892636"/>
                    <a:pt x="1026523" y="936147"/>
                    <a:pt x="972849" y="936147"/>
                  </a:cubicBezTo>
                  <a:lnTo>
                    <a:pt x="97184" y="936147"/>
                  </a:lnTo>
                  <a:cubicBezTo>
                    <a:pt x="43511" y="936147"/>
                    <a:pt x="0" y="892636"/>
                    <a:pt x="0" y="838963"/>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txBox="1"/>
            <p:nvPr/>
          </p:nvSpPr>
          <p:spPr>
            <a:xfrm>
              <a:off x="0" y="-38100"/>
              <a:ext cx="1070100" cy="974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8"/>
          <p:cNvSpPr/>
          <p:nvPr/>
        </p:nvSpPr>
        <p:spPr>
          <a:xfrm>
            <a:off x="882074" y="7890615"/>
            <a:ext cx="5137066" cy="1064774"/>
          </a:xfrm>
          <a:custGeom>
            <a:rect b="b" l="l" r="r" t="t"/>
            <a:pathLst>
              <a:path extrusionOk="0" h="1064774" w="5137066">
                <a:moveTo>
                  <a:pt x="0" y="0"/>
                </a:moveTo>
                <a:lnTo>
                  <a:pt x="5137066" y="0"/>
                </a:lnTo>
                <a:lnTo>
                  <a:pt x="5137066" y="1064773"/>
                </a:lnTo>
                <a:lnTo>
                  <a:pt x="0" y="1064773"/>
                </a:lnTo>
                <a:lnTo>
                  <a:pt x="0" y="0"/>
                </a:lnTo>
                <a:close/>
              </a:path>
            </a:pathLst>
          </a:custGeom>
          <a:blipFill rotWithShape="1">
            <a:blip r:embed="rId4">
              <a:alphaModFix/>
            </a:blip>
            <a:stretch>
              <a:fillRect b="0" l="0" r="0" t="0"/>
            </a:stretch>
          </a:blipFill>
          <a:ln>
            <a:noFill/>
          </a:ln>
        </p:spPr>
      </p:sp>
      <p:sp>
        <p:nvSpPr>
          <p:cNvPr id="88" name="Google Shape;88;p8"/>
          <p:cNvSpPr/>
          <p:nvPr/>
        </p:nvSpPr>
        <p:spPr>
          <a:xfrm>
            <a:off x="-1165822" y="480169"/>
            <a:ext cx="4652426" cy="1890898"/>
          </a:xfrm>
          <a:custGeom>
            <a:rect b="b" l="l" r="r" t="t"/>
            <a:pathLst>
              <a:path extrusionOk="0" h="1890898" w="4652426">
                <a:moveTo>
                  <a:pt x="0" y="0"/>
                </a:moveTo>
                <a:lnTo>
                  <a:pt x="4652426" y="0"/>
                </a:lnTo>
                <a:lnTo>
                  <a:pt x="4652426" y="1890898"/>
                </a:lnTo>
                <a:lnTo>
                  <a:pt x="0" y="1890898"/>
                </a:lnTo>
                <a:lnTo>
                  <a:pt x="0" y="0"/>
                </a:lnTo>
                <a:close/>
              </a:path>
            </a:pathLst>
          </a:custGeom>
          <a:blipFill rotWithShape="1">
            <a:blip r:embed="rId3">
              <a:alphaModFix/>
            </a:blip>
            <a:stretch>
              <a:fillRect b="0" l="0" r="0" t="0"/>
            </a:stretch>
          </a:blipFill>
          <a:ln>
            <a:noFill/>
          </a:ln>
        </p:spPr>
      </p:sp>
      <p:sp>
        <p:nvSpPr>
          <p:cNvPr id="89" name="Google Shape;89;p8"/>
          <p:cNvSpPr/>
          <p:nvPr/>
        </p:nvSpPr>
        <p:spPr>
          <a:xfrm flipH="1">
            <a:off x="9549681" y="682166"/>
            <a:ext cx="4325703" cy="1758108"/>
          </a:xfrm>
          <a:custGeom>
            <a:rect b="b" l="l" r="r" t="t"/>
            <a:pathLst>
              <a:path extrusionOk="0" h="1758108" w="4325703">
                <a:moveTo>
                  <a:pt x="4325704" y="0"/>
                </a:moveTo>
                <a:lnTo>
                  <a:pt x="0" y="0"/>
                </a:lnTo>
                <a:lnTo>
                  <a:pt x="0" y="1758108"/>
                </a:lnTo>
                <a:lnTo>
                  <a:pt x="4325704" y="1758108"/>
                </a:lnTo>
                <a:lnTo>
                  <a:pt x="4325704"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90" name="Shape 90"/>
        <p:cNvGrpSpPr/>
        <p:nvPr/>
      </p:nvGrpSpPr>
      <p:grpSpPr>
        <a:xfrm>
          <a:off x="0" y="0"/>
          <a:ext cx="0" cy="0"/>
          <a:chOff x="0" y="0"/>
          <a:chExt cx="0" cy="0"/>
        </a:xfrm>
      </p:grpSpPr>
      <p:pic>
        <p:nvPicPr>
          <p:cNvPr id="91" name="Google Shape;91;p9"/>
          <p:cNvPicPr preferRelativeResize="0"/>
          <p:nvPr/>
        </p:nvPicPr>
        <p:blipFill>
          <a:blip r:embed="rId2">
            <a:alphaModFix/>
          </a:blip>
          <a:stretch>
            <a:fillRect/>
          </a:stretch>
        </p:blipFill>
        <p:spPr>
          <a:xfrm>
            <a:off x="-195200" y="1420225"/>
            <a:ext cx="5965074" cy="8547526"/>
          </a:xfrm>
          <a:prstGeom prst="rect">
            <a:avLst/>
          </a:prstGeom>
          <a:noFill/>
          <a:ln>
            <a:noFill/>
          </a:ln>
        </p:spPr>
      </p:pic>
      <p:sp>
        <p:nvSpPr>
          <p:cNvPr id="92" name="Google Shape;92;p9"/>
          <p:cNvSpPr/>
          <p:nvPr/>
        </p:nvSpPr>
        <p:spPr>
          <a:xfrm flipH="1">
            <a:off x="-366873" y="7497796"/>
            <a:ext cx="8761164" cy="3106231"/>
          </a:xfrm>
          <a:custGeom>
            <a:rect b="b" l="l" r="r" t="t"/>
            <a:pathLst>
              <a:path extrusionOk="0" h="3106231" w="8761164">
                <a:moveTo>
                  <a:pt x="8761165" y="0"/>
                </a:moveTo>
                <a:lnTo>
                  <a:pt x="0" y="0"/>
                </a:lnTo>
                <a:lnTo>
                  <a:pt x="0" y="3106231"/>
                </a:lnTo>
                <a:lnTo>
                  <a:pt x="8761165" y="3106231"/>
                </a:lnTo>
                <a:lnTo>
                  <a:pt x="8761165" y="0"/>
                </a:lnTo>
                <a:close/>
              </a:path>
            </a:pathLst>
          </a:custGeom>
          <a:blipFill rotWithShape="1">
            <a:blip r:embed="rId3">
              <a:alphaModFix/>
            </a:blip>
            <a:stretch>
              <a:fillRect b="0" l="0" r="0" t="0"/>
            </a:stretch>
          </a:blipFill>
          <a:ln>
            <a:noFill/>
          </a:ln>
        </p:spPr>
      </p:sp>
      <p:grpSp>
        <p:nvGrpSpPr>
          <p:cNvPr id="93" name="Google Shape;93;p9"/>
          <p:cNvGrpSpPr/>
          <p:nvPr/>
        </p:nvGrpSpPr>
        <p:grpSpPr>
          <a:xfrm>
            <a:off x="5762458" y="4665307"/>
            <a:ext cx="3693313" cy="812157"/>
            <a:chOff x="0" y="-38100"/>
            <a:chExt cx="972718" cy="213900"/>
          </a:xfrm>
        </p:grpSpPr>
        <p:sp>
          <p:nvSpPr>
            <p:cNvPr id="94" name="Google Shape;94;p9"/>
            <p:cNvSpPr/>
            <p:nvPr/>
          </p:nvSpPr>
          <p:spPr>
            <a:xfrm>
              <a:off x="0" y="0"/>
              <a:ext cx="972718" cy="175687"/>
            </a:xfrm>
            <a:custGeom>
              <a:rect b="b" l="l" r="r" t="t"/>
              <a:pathLst>
                <a:path extrusionOk="0" h="175687" w="972718">
                  <a:moveTo>
                    <a:pt x="87844" y="0"/>
                  </a:moveTo>
                  <a:lnTo>
                    <a:pt x="884874" y="0"/>
                  </a:lnTo>
                  <a:cubicBezTo>
                    <a:pt x="933389" y="0"/>
                    <a:pt x="972718" y="39329"/>
                    <a:pt x="972718" y="87844"/>
                  </a:cubicBezTo>
                  <a:lnTo>
                    <a:pt x="972718" y="87844"/>
                  </a:lnTo>
                  <a:cubicBezTo>
                    <a:pt x="972718" y="136358"/>
                    <a:pt x="933389" y="175687"/>
                    <a:pt x="884874" y="175687"/>
                  </a:cubicBezTo>
                  <a:lnTo>
                    <a:pt x="87844" y="175687"/>
                  </a:lnTo>
                  <a:cubicBezTo>
                    <a:pt x="39329" y="175687"/>
                    <a:pt x="0" y="136358"/>
                    <a:pt x="0" y="87844"/>
                  </a:cubicBezTo>
                  <a:lnTo>
                    <a:pt x="0" y="87844"/>
                  </a:lnTo>
                  <a:cubicBezTo>
                    <a:pt x="0" y="39329"/>
                    <a:pt x="39329" y="0"/>
                    <a:pt x="87844" y="0"/>
                  </a:cubicBezTo>
                  <a:close/>
                </a:path>
              </a:pathLst>
            </a:custGeom>
            <a:solidFill>
              <a:srgbClr val="244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txBox="1"/>
            <p:nvPr/>
          </p:nvSpPr>
          <p:spPr>
            <a:xfrm>
              <a:off x="0" y="-38100"/>
              <a:ext cx="972600" cy="21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9"/>
          <p:cNvGrpSpPr/>
          <p:nvPr/>
        </p:nvGrpSpPr>
        <p:grpSpPr>
          <a:xfrm>
            <a:off x="8347541" y="4665307"/>
            <a:ext cx="3693313" cy="812157"/>
            <a:chOff x="0" y="-38100"/>
            <a:chExt cx="972718" cy="213900"/>
          </a:xfrm>
        </p:grpSpPr>
        <p:sp>
          <p:nvSpPr>
            <p:cNvPr id="97" name="Google Shape;97;p9"/>
            <p:cNvSpPr/>
            <p:nvPr/>
          </p:nvSpPr>
          <p:spPr>
            <a:xfrm>
              <a:off x="0" y="0"/>
              <a:ext cx="972718" cy="175687"/>
            </a:xfrm>
            <a:custGeom>
              <a:rect b="b" l="l" r="r" t="t"/>
              <a:pathLst>
                <a:path extrusionOk="0" h="175687" w="972718">
                  <a:moveTo>
                    <a:pt x="87844" y="0"/>
                  </a:moveTo>
                  <a:lnTo>
                    <a:pt x="884874" y="0"/>
                  </a:lnTo>
                  <a:cubicBezTo>
                    <a:pt x="933389" y="0"/>
                    <a:pt x="972718" y="39329"/>
                    <a:pt x="972718" y="87844"/>
                  </a:cubicBezTo>
                  <a:lnTo>
                    <a:pt x="972718" y="87844"/>
                  </a:lnTo>
                  <a:cubicBezTo>
                    <a:pt x="972718" y="136358"/>
                    <a:pt x="933389" y="175687"/>
                    <a:pt x="884874" y="175687"/>
                  </a:cubicBezTo>
                  <a:lnTo>
                    <a:pt x="87844" y="175687"/>
                  </a:lnTo>
                  <a:cubicBezTo>
                    <a:pt x="39329" y="175687"/>
                    <a:pt x="0" y="136358"/>
                    <a:pt x="0" y="87844"/>
                  </a:cubicBezTo>
                  <a:lnTo>
                    <a:pt x="0" y="87844"/>
                  </a:lnTo>
                  <a:cubicBezTo>
                    <a:pt x="0" y="39329"/>
                    <a:pt x="39329" y="0"/>
                    <a:pt x="87844" y="0"/>
                  </a:cubicBezTo>
                  <a:close/>
                </a:path>
              </a:pathLst>
            </a:custGeom>
            <a:solidFill>
              <a:srgbClr val="5EA3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txBox="1"/>
            <p:nvPr/>
          </p:nvSpPr>
          <p:spPr>
            <a:xfrm>
              <a:off x="0" y="-38100"/>
              <a:ext cx="972600" cy="21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9"/>
          <p:cNvGrpSpPr/>
          <p:nvPr/>
        </p:nvGrpSpPr>
        <p:grpSpPr>
          <a:xfrm>
            <a:off x="11421589" y="4665307"/>
            <a:ext cx="3693313" cy="812157"/>
            <a:chOff x="0" y="-38100"/>
            <a:chExt cx="972718" cy="213900"/>
          </a:xfrm>
        </p:grpSpPr>
        <p:sp>
          <p:nvSpPr>
            <p:cNvPr id="100" name="Google Shape;100;p9"/>
            <p:cNvSpPr/>
            <p:nvPr/>
          </p:nvSpPr>
          <p:spPr>
            <a:xfrm>
              <a:off x="0" y="0"/>
              <a:ext cx="972718" cy="175687"/>
            </a:xfrm>
            <a:custGeom>
              <a:rect b="b" l="l" r="r" t="t"/>
              <a:pathLst>
                <a:path extrusionOk="0" h="175687" w="972718">
                  <a:moveTo>
                    <a:pt x="87844" y="0"/>
                  </a:moveTo>
                  <a:lnTo>
                    <a:pt x="884874" y="0"/>
                  </a:lnTo>
                  <a:cubicBezTo>
                    <a:pt x="933389" y="0"/>
                    <a:pt x="972718" y="39329"/>
                    <a:pt x="972718" y="87844"/>
                  </a:cubicBezTo>
                  <a:lnTo>
                    <a:pt x="972718" y="87844"/>
                  </a:lnTo>
                  <a:cubicBezTo>
                    <a:pt x="972718" y="136358"/>
                    <a:pt x="933389" y="175687"/>
                    <a:pt x="884874" y="175687"/>
                  </a:cubicBezTo>
                  <a:lnTo>
                    <a:pt x="87844" y="175687"/>
                  </a:lnTo>
                  <a:cubicBezTo>
                    <a:pt x="39329" y="175687"/>
                    <a:pt x="0" y="136358"/>
                    <a:pt x="0" y="87844"/>
                  </a:cubicBezTo>
                  <a:lnTo>
                    <a:pt x="0" y="87844"/>
                  </a:lnTo>
                  <a:cubicBezTo>
                    <a:pt x="0" y="39329"/>
                    <a:pt x="39329" y="0"/>
                    <a:pt x="87844" y="0"/>
                  </a:cubicBezTo>
                  <a:close/>
                </a:path>
              </a:pathLst>
            </a:custGeom>
            <a:solidFill>
              <a:srgbClr val="244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txBox="1"/>
            <p:nvPr/>
          </p:nvSpPr>
          <p:spPr>
            <a:xfrm>
              <a:off x="0" y="-38100"/>
              <a:ext cx="972600" cy="21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9"/>
          <p:cNvGrpSpPr/>
          <p:nvPr/>
        </p:nvGrpSpPr>
        <p:grpSpPr>
          <a:xfrm>
            <a:off x="14006672" y="4665307"/>
            <a:ext cx="3253184" cy="812157"/>
            <a:chOff x="0" y="-38100"/>
            <a:chExt cx="856800" cy="213900"/>
          </a:xfrm>
        </p:grpSpPr>
        <p:sp>
          <p:nvSpPr>
            <p:cNvPr id="103" name="Google Shape;103;p9"/>
            <p:cNvSpPr/>
            <p:nvPr/>
          </p:nvSpPr>
          <p:spPr>
            <a:xfrm>
              <a:off x="0" y="0"/>
              <a:ext cx="856659" cy="175687"/>
            </a:xfrm>
            <a:custGeom>
              <a:rect b="b" l="l" r="r" t="t"/>
              <a:pathLst>
                <a:path extrusionOk="0" h="175687" w="856659">
                  <a:moveTo>
                    <a:pt x="87844" y="0"/>
                  </a:moveTo>
                  <a:lnTo>
                    <a:pt x="768816" y="0"/>
                  </a:lnTo>
                  <a:cubicBezTo>
                    <a:pt x="817330" y="0"/>
                    <a:pt x="856659" y="39329"/>
                    <a:pt x="856659" y="87844"/>
                  </a:cubicBezTo>
                  <a:lnTo>
                    <a:pt x="856659" y="87844"/>
                  </a:lnTo>
                  <a:cubicBezTo>
                    <a:pt x="856659" y="111141"/>
                    <a:pt x="847404" y="133485"/>
                    <a:pt x="830930" y="149959"/>
                  </a:cubicBezTo>
                  <a:cubicBezTo>
                    <a:pt x="814457" y="166432"/>
                    <a:pt x="792113" y="175687"/>
                    <a:pt x="768816" y="175687"/>
                  </a:cubicBezTo>
                  <a:lnTo>
                    <a:pt x="87844" y="175687"/>
                  </a:lnTo>
                  <a:cubicBezTo>
                    <a:pt x="39329" y="175687"/>
                    <a:pt x="0" y="136358"/>
                    <a:pt x="0" y="87844"/>
                  </a:cubicBezTo>
                  <a:lnTo>
                    <a:pt x="0" y="87844"/>
                  </a:lnTo>
                  <a:cubicBezTo>
                    <a:pt x="0" y="39329"/>
                    <a:pt x="39329" y="0"/>
                    <a:pt x="87844" y="0"/>
                  </a:cubicBezTo>
                  <a:close/>
                </a:path>
              </a:pathLst>
            </a:custGeom>
            <a:solidFill>
              <a:srgbClr val="5EA3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txBox="1"/>
            <p:nvPr/>
          </p:nvSpPr>
          <p:spPr>
            <a:xfrm>
              <a:off x="0" y="-38100"/>
              <a:ext cx="856800" cy="21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9"/>
          <p:cNvSpPr txBox="1"/>
          <p:nvPr/>
        </p:nvSpPr>
        <p:spPr>
          <a:xfrm>
            <a:off x="6055459" y="4933950"/>
            <a:ext cx="20067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01</a:t>
            </a:r>
            <a:endParaRPr b="1"/>
          </a:p>
        </p:txBody>
      </p:sp>
      <p:sp>
        <p:nvSpPr>
          <p:cNvPr id="106" name="Google Shape;106;p9"/>
          <p:cNvSpPr txBox="1"/>
          <p:nvPr/>
        </p:nvSpPr>
        <p:spPr>
          <a:xfrm>
            <a:off x="8885024" y="4933950"/>
            <a:ext cx="20067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02</a:t>
            </a:r>
            <a:endParaRPr b="1"/>
          </a:p>
        </p:txBody>
      </p:sp>
      <p:sp>
        <p:nvSpPr>
          <p:cNvPr id="107" name="Google Shape;107;p9"/>
          <p:cNvSpPr txBox="1"/>
          <p:nvPr/>
        </p:nvSpPr>
        <p:spPr>
          <a:xfrm>
            <a:off x="11731209" y="4933950"/>
            <a:ext cx="20067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03</a:t>
            </a:r>
            <a:endParaRPr b="1"/>
          </a:p>
        </p:txBody>
      </p:sp>
      <p:sp>
        <p:nvSpPr>
          <p:cNvPr id="108" name="Google Shape;108;p9"/>
          <p:cNvSpPr txBox="1"/>
          <p:nvPr/>
        </p:nvSpPr>
        <p:spPr>
          <a:xfrm>
            <a:off x="14578659" y="4933950"/>
            <a:ext cx="20067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04</a:t>
            </a:r>
            <a:endParaRPr b="1"/>
          </a:p>
        </p:txBody>
      </p:sp>
      <p:sp>
        <p:nvSpPr>
          <p:cNvPr id="109" name="Google Shape;109;p9"/>
          <p:cNvSpPr/>
          <p:nvPr/>
        </p:nvSpPr>
        <p:spPr>
          <a:xfrm rot="10800000">
            <a:off x="9888421" y="-322030"/>
            <a:ext cx="8761164" cy="3106231"/>
          </a:xfrm>
          <a:custGeom>
            <a:rect b="b" l="l" r="r" t="t"/>
            <a:pathLst>
              <a:path extrusionOk="0" h="3106231" w="8761164">
                <a:moveTo>
                  <a:pt x="8761164" y="3106231"/>
                </a:moveTo>
                <a:lnTo>
                  <a:pt x="0" y="3106231"/>
                </a:lnTo>
                <a:lnTo>
                  <a:pt x="0" y="0"/>
                </a:lnTo>
                <a:lnTo>
                  <a:pt x="8761164" y="0"/>
                </a:lnTo>
                <a:lnTo>
                  <a:pt x="8761164" y="3106231"/>
                </a:lnTo>
                <a:close/>
              </a:path>
            </a:pathLst>
          </a:custGeom>
          <a:blipFill rotWithShape="1">
            <a:blip r:embed="rId3">
              <a:alphaModFix/>
            </a:blip>
            <a:stretch>
              <a:fillRect b="0" l="0" r="0" t="0"/>
            </a:stretch>
          </a:blipFill>
          <a:ln>
            <a:noFill/>
          </a:ln>
        </p:spPr>
      </p:sp>
      <p:sp>
        <p:nvSpPr>
          <p:cNvPr id="110" name="Google Shape;110;p9"/>
          <p:cNvSpPr/>
          <p:nvPr/>
        </p:nvSpPr>
        <p:spPr>
          <a:xfrm flipH="1">
            <a:off x="4336072" y="-322030"/>
            <a:ext cx="5445567" cy="2213257"/>
          </a:xfrm>
          <a:custGeom>
            <a:rect b="b" l="l" r="r" t="t"/>
            <a:pathLst>
              <a:path extrusionOk="0" h="2213257" w="5445567">
                <a:moveTo>
                  <a:pt x="5445567" y="0"/>
                </a:moveTo>
                <a:lnTo>
                  <a:pt x="0" y="0"/>
                </a:lnTo>
                <a:lnTo>
                  <a:pt x="0" y="2213257"/>
                </a:lnTo>
                <a:lnTo>
                  <a:pt x="5445567" y="2213257"/>
                </a:lnTo>
                <a:lnTo>
                  <a:pt x="5445567" y="0"/>
                </a:lnTo>
                <a:close/>
              </a:path>
            </a:pathLst>
          </a:custGeom>
          <a:blipFill rotWithShape="1">
            <a:blip r:embed="rId4">
              <a:alphaModFix/>
            </a:blip>
            <a:stretch>
              <a:fillRect b="0" l="0" r="0" t="0"/>
            </a:stretch>
          </a:blipFill>
          <a:ln>
            <a:noFill/>
          </a:ln>
        </p:spPr>
      </p:sp>
      <p:sp>
        <p:nvSpPr>
          <p:cNvPr id="111" name="Google Shape;111;p9"/>
          <p:cNvSpPr/>
          <p:nvPr/>
        </p:nvSpPr>
        <p:spPr>
          <a:xfrm flipH="1">
            <a:off x="10194185" y="8476002"/>
            <a:ext cx="3849581" cy="1564596"/>
          </a:xfrm>
          <a:custGeom>
            <a:rect b="b" l="l" r="r" t="t"/>
            <a:pathLst>
              <a:path extrusionOk="0" h="1564596" w="3849581">
                <a:moveTo>
                  <a:pt x="3849581" y="0"/>
                </a:moveTo>
                <a:lnTo>
                  <a:pt x="0" y="0"/>
                </a:lnTo>
                <a:lnTo>
                  <a:pt x="0" y="1564596"/>
                </a:lnTo>
                <a:lnTo>
                  <a:pt x="3849581" y="1564596"/>
                </a:lnTo>
                <a:lnTo>
                  <a:pt x="3849581"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112" name="Shape 112"/>
        <p:cNvGrpSpPr/>
        <p:nvPr/>
      </p:nvGrpSpPr>
      <p:grpSpPr>
        <a:xfrm>
          <a:off x="0" y="0"/>
          <a:ext cx="0" cy="0"/>
          <a:chOff x="0" y="0"/>
          <a:chExt cx="0" cy="0"/>
        </a:xfrm>
      </p:grpSpPr>
      <p:sp>
        <p:nvSpPr>
          <p:cNvPr id="113" name="Google Shape;113;p10"/>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2">
              <a:alphaModFix/>
            </a:blip>
            <a:stretch>
              <a:fillRect b="0" l="0" r="0" t="0"/>
            </a:stretch>
          </a:blipFill>
          <a:ln>
            <a:noFill/>
          </a:ln>
        </p:spPr>
      </p:sp>
      <p:sp>
        <p:nvSpPr>
          <p:cNvPr id="114" name="Google Shape;114;p10"/>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2">
              <a:alphaModFix/>
            </a:blip>
            <a:stretch>
              <a:fillRect b="0" l="0" r="0" t="0"/>
            </a:stretch>
          </a:blipFill>
          <a:ln>
            <a:noFill/>
          </a:ln>
        </p:spPr>
      </p:sp>
      <p:sp>
        <p:nvSpPr>
          <p:cNvPr id="115" name="Google Shape;115;p10"/>
          <p:cNvSpPr/>
          <p:nvPr/>
        </p:nvSpPr>
        <p:spPr>
          <a:xfrm flipH="1">
            <a:off x="5097661" y="7934966"/>
            <a:ext cx="8092679" cy="3289130"/>
          </a:xfrm>
          <a:custGeom>
            <a:rect b="b" l="l" r="r" t="t"/>
            <a:pathLst>
              <a:path extrusionOk="0" h="3289130" w="8092679">
                <a:moveTo>
                  <a:pt x="8092678" y="0"/>
                </a:moveTo>
                <a:lnTo>
                  <a:pt x="0" y="0"/>
                </a:lnTo>
                <a:lnTo>
                  <a:pt x="0" y="3289130"/>
                </a:lnTo>
                <a:lnTo>
                  <a:pt x="8092678" y="3289130"/>
                </a:lnTo>
                <a:lnTo>
                  <a:pt x="8092678" y="0"/>
                </a:lnTo>
                <a:close/>
              </a:path>
            </a:pathLst>
          </a:custGeom>
          <a:blipFill rotWithShape="1">
            <a:blip r:embed="rId3">
              <a:alphaModFix/>
            </a:blip>
            <a:stretch>
              <a:fillRect b="0" l="0" r="0" t="0"/>
            </a:stretch>
          </a:blipFill>
          <a:ln>
            <a:noFill/>
          </a:ln>
        </p:spPr>
      </p:sp>
      <p:grpSp>
        <p:nvGrpSpPr>
          <p:cNvPr id="116" name="Google Shape;116;p10"/>
          <p:cNvGrpSpPr/>
          <p:nvPr/>
        </p:nvGrpSpPr>
        <p:grpSpPr>
          <a:xfrm>
            <a:off x="704346" y="1347434"/>
            <a:ext cx="6263030" cy="6263030"/>
            <a:chOff x="0" y="0"/>
            <a:chExt cx="812800" cy="812800"/>
          </a:xfrm>
        </p:grpSpPr>
        <p:sp>
          <p:nvSpPr>
            <p:cNvPr id="117" name="Google Shape;117;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42875">
              <a:solidFill>
                <a:srgbClr val="244F7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10"/>
          <p:cNvGrpSpPr/>
          <p:nvPr/>
        </p:nvGrpSpPr>
        <p:grpSpPr>
          <a:xfrm>
            <a:off x="11132139" y="1347434"/>
            <a:ext cx="6263030" cy="6263030"/>
            <a:chOff x="0" y="0"/>
            <a:chExt cx="812800" cy="812800"/>
          </a:xfrm>
        </p:grpSpPr>
        <p:sp>
          <p:nvSpPr>
            <p:cNvPr id="120" name="Google Shape;120;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42875">
              <a:solidFill>
                <a:srgbClr val="244F7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0"/>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 name="Google Shape;122;p10"/>
          <p:cNvSpPr/>
          <p:nvPr/>
        </p:nvSpPr>
        <p:spPr>
          <a:xfrm>
            <a:off x="6453369" y="2438112"/>
            <a:ext cx="5381262" cy="5410775"/>
          </a:xfrm>
          <a:custGeom>
            <a:rect b="b" l="l" r="r" t="t"/>
            <a:pathLst>
              <a:path extrusionOk="0" h="5410775" w="5381262">
                <a:moveTo>
                  <a:pt x="0" y="0"/>
                </a:moveTo>
                <a:lnTo>
                  <a:pt x="5381262" y="0"/>
                </a:lnTo>
                <a:lnTo>
                  <a:pt x="5381262" y="5410776"/>
                </a:lnTo>
                <a:lnTo>
                  <a:pt x="0" y="5410776"/>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30.jpg"/><Relationship Id="rId5" Type="http://schemas.openxmlformats.org/officeDocument/2006/relationships/image" Target="../media/image35.jpg"/><Relationship Id="rId6" Type="http://schemas.openxmlformats.org/officeDocument/2006/relationships/image" Target="../media/image25.jpg"/><Relationship Id="rId7" Type="http://schemas.openxmlformats.org/officeDocument/2006/relationships/image" Target="../media/image18.jpg"/><Relationship Id="rId8" Type="http://schemas.openxmlformats.org/officeDocument/2006/relationships/image" Target="../media/image3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27.png"/><Relationship Id="rId8"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0.png"/><Relationship Id="rId13" Type="http://schemas.openxmlformats.org/officeDocument/2006/relationships/image" Target="../media/image3.png"/><Relationship Id="rId12"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38.png"/><Relationship Id="rId9" Type="http://schemas.openxmlformats.org/officeDocument/2006/relationships/image" Target="../media/image9.png"/><Relationship Id="rId15" Type="http://schemas.openxmlformats.org/officeDocument/2006/relationships/image" Target="../media/image15.png"/><Relationship Id="rId14" Type="http://schemas.openxmlformats.org/officeDocument/2006/relationships/image" Target="../media/image24.png"/><Relationship Id="rId17" Type="http://schemas.openxmlformats.org/officeDocument/2006/relationships/image" Target="../media/image16.png"/><Relationship Id="rId16"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8.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4.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23.jpg"/><Relationship Id="rId7" Type="http://schemas.openxmlformats.org/officeDocument/2006/relationships/image" Target="../media/image3.png"/><Relationship Id="rId8"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4C6"/>
            </a:gs>
            <a:gs pos="100000">
              <a:srgbClr val="95DAFF"/>
            </a:gs>
          </a:gsLst>
          <a:path path="circle">
            <a:fillToRect b="100%" r="100%"/>
          </a:path>
          <a:tileRect l="-100%" t="-100%"/>
        </a:gradFill>
      </p:bgPr>
    </p:bg>
    <p:spTree>
      <p:nvGrpSpPr>
        <p:cNvPr id="216" name="Shape 216"/>
        <p:cNvGrpSpPr/>
        <p:nvPr/>
      </p:nvGrpSpPr>
      <p:grpSpPr>
        <a:xfrm>
          <a:off x="0" y="0"/>
          <a:ext cx="0" cy="0"/>
          <a:chOff x="0" y="0"/>
          <a:chExt cx="0" cy="0"/>
        </a:xfrm>
      </p:grpSpPr>
      <p:pic>
        <p:nvPicPr>
          <p:cNvPr id="217" name="Google Shape;217;p18"/>
          <p:cNvPicPr preferRelativeResize="0"/>
          <p:nvPr/>
        </p:nvPicPr>
        <p:blipFill>
          <a:blip r:embed="rId3">
            <a:alphaModFix/>
          </a:blip>
          <a:stretch>
            <a:fillRect/>
          </a:stretch>
        </p:blipFill>
        <p:spPr>
          <a:xfrm>
            <a:off x="833307" y="146000"/>
            <a:ext cx="8316302" cy="8367025"/>
          </a:xfrm>
          <a:prstGeom prst="rect">
            <a:avLst/>
          </a:prstGeom>
          <a:noFill/>
          <a:ln>
            <a:noFill/>
          </a:ln>
        </p:spPr>
      </p:pic>
      <p:sp>
        <p:nvSpPr>
          <p:cNvPr id="218" name="Google Shape;218;p18"/>
          <p:cNvSpPr/>
          <p:nvPr/>
        </p:nvSpPr>
        <p:spPr>
          <a:xfrm>
            <a:off x="12080383" y="145988"/>
            <a:ext cx="7540972" cy="3064898"/>
          </a:xfrm>
          <a:custGeom>
            <a:rect b="b" l="l" r="r" t="t"/>
            <a:pathLst>
              <a:path extrusionOk="0" h="3064898" w="7540972">
                <a:moveTo>
                  <a:pt x="0" y="0"/>
                </a:moveTo>
                <a:lnTo>
                  <a:pt x="7540973" y="0"/>
                </a:lnTo>
                <a:lnTo>
                  <a:pt x="7540973" y="3064898"/>
                </a:lnTo>
                <a:lnTo>
                  <a:pt x="0" y="3064898"/>
                </a:lnTo>
                <a:lnTo>
                  <a:pt x="0" y="0"/>
                </a:lnTo>
                <a:close/>
              </a:path>
            </a:pathLst>
          </a:custGeom>
          <a:blipFill rotWithShape="1">
            <a:blip r:embed="rId4">
              <a:alphaModFix/>
            </a:blip>
            <a:stretch>
              <a:fillRect b="0" l="0" r="0" t="0"/>
            </a:stretch>
          </a:blipFill>
          <a:ln>
            <a:noFill/>
          </a:ln>
        </p:spPr>
      </p:sp>
      <p:pic>
        <p:nvPicPr>
          <p:cNvPr id="219" name="Google Shape;219;p18"/>
          <p:cNvPicPr preferRelativeResize="0"/>
          <p:nvPr/>
        </p:nvPicPr>
        <p:blipFill>
          <a:blip r:embed="rId5">
            <a:alphaModFix/>
          </a:blip>
          <a:stretch>
            <a:fillRect/>
          </a:stretch>
        </p:blipFill>
        <p:spPr>
          <a:xfrm>
            <a:off x="9921475" y="2374952"/>
            <a:ext cx="6284849" cy="1307761"/>
          </a:xfrm>
          <a:prstGeom prst="rect">
            <a:avLst/>
          </a:prstGeom>
          <a:noFill/>
          <a:ln>
            <a:noFill/>
          </a:ln>
        </p:spPr>
      </p:pic>
      <p:pic>
        <p:nvPicPr>
          <p:cNvPr id="220" name="Google Shape;220;p18"/>
          <p:cNvPicPr preferRelativeResize="0"/>
          <p:nvPr/>
        </p:nvPicPr>
        <p:blipFill>
          <a:blip r:embed="rId6">
            <a:alphaModFix/>
          </a:blip>
          <a:stretch>
            <a:fillRect/>
          </a:stretch>
        </p:blipFill>
        <p:spPr>
          <a:xfrm>
            <a:off x="1748187" y="1441932"/>
            <a:ext cx="6486550" cy="9294769"/>
          </a:xfrm>
          <a:prstGeom prst="rect">
            <a:avLst/>
          </a:prstGeom>
          <a:noFill/>
          <a:ln>
            <a:noFill/>
          </a:ln>
        </p:spPr>
      </p:pic>
      <p:sp>
        <p:nvSpPr>
          <p:cNvPr id="221" name="Google Shape;221;p18"/>
          <p:cNvSpPr/>
          <p:nvPr/>
        </p:nvSpPr>
        <p:spPr>
          <a:xfrm>
            <a:off x="-499051" y="145988"/>
            <a:ext cx="5490505" cy="2231521"/>
          </a:xfrm>
          <a:custGeom>
            <a:rect b="b" l="l" r="r" t="t"/>
            <a:pathLst>
              <a:path extrusionOk="0" h="2231521" w="5490505">
                <a:moveTo>
                  <a:pt x="0" y="0"/>
                </a:moveTo>
                <a:lnTo>
                  <a:pt x="5490505" y="0"/>
                </a:lnTo>
                <a:lnTo>
                  <a:pt x="5490505" y="2231521"/>
                </a:lnTo>
                <a:lnTo>
                  <a:pt x="0" y="2231521"/>
                </a:lnTo>
                <a:lnTo>
                  <a:pt x="0" y="0"/>
                </a:lnTo>
                <a:close/>
              </a:path>
            </a:pathLst>
          </a:custGeom>
          <a:blipFill rotWithShape="1">
            <a:blip r:embed="rId4">
              <a:alphaModFix/>
            </a:blip>
            <a:stretch>
              <a:fillRect b="0" l="0" r="0" t="0"/>
            </a:stretch>
          </a:blipFill>
          <a:ln>
            <a:noFill/>
          </a:ln>
        </p:spPr>
      </p:sp>
      <p:sp>
        <p:nvSpPr>
          <p:cNvPr id="222" name="Google Shape;222;p18"/>
          <p:cNvSpPr/>
          <p:nvPr/>
        </p:nvSpPr>
        <p:spPr>
          <a:xfrm flipH="1">
            <a:off x="-366873" y="7912573"/>
            <a:ext cx="7591279" cy="2691453"/>
          </a:xfrm>
          <a:custGeom>
            <a:rect b="b" l="l" r="r" t="t"/>
            <a:pathLst>
              <a:path extrusionOk="0" h="2691453" w="7591279">
                <a:moveTo>
                  <a:pt x="7591279" y="0"/>
                </a:moveTo>
                <a:lnTo>
                  <a:pt x="0" y="0"/>
                </a:lnTo>
                <a:lnTo>
                  <a:pt x="0" y="2691454"/>
                </a:lnTo>
                <a:lnTo>
                  <a:pt x="7591279" y="2691454"/>
                </a:lnTo>
                <a:lnTo>
                  <a:pt x="7591279" y="0"/>
                </a:lnTo>
                <a:close/>
              </a:path>
            </a:pathLst>
          </a:custGeom>
          <a:blipFill rotWithShape="1">
            <a:blip r:embed="rId7">
              <a:alphaModFix/>
            </a:blip>
            <a:stretch>
              <a:fillRect b="0" l="0" r="0" t="0"/>
            </a:stretch>
          </a:blipFill>
          <a:ln>
            <a:noFill/>
          </a:ln>
        </p:spPr>
      </p:sp>
      <p:sp>
        <p:nvSpPr>
          <p:cNvPr id="223" name="Google Shape;223;p18"/>
          <p:cNvSpPr/>
          <p:nvPr/>
        </p:nvSpPr>
        <p:spPr>
          <a:xfrm flipH="1">
            <a:off x="11801445" y="7987221"/>
            <a:ext cx="6486555" cy="2299779"/>
          </a:xfrm>
          <a:custGeom>
            <a:rect b="b" l="l" r="r" t="t"/>
            <a:pathLst>
              <a:path extrusionOk="0" h="2299779" w="6486555">
                <a:moveTo>
                  <a:pt x="6486555" y="0"/>
                </a:moveTo>
                <a:lnTo>
                  <a:pt x="0" y="0"/>
                </a:lnTo>
                <a:lnTo>
                  <a:pt x="0" y="2299779"/>
                </a:lnTo>
                <a:lnTo>
                  <a:pt x="6486555" y="2299779"/>
                </a:lnTo>
                <a:lnTo>
                  <a:pt x="6486555" y="0"/>
                </a:lnTo>
                <a:close/>
              </a:path>
            </a:pathLst>
          </a:custGeom>
          <a:blipFill rotWithShape="1">
            <a:blip r:embed="rId7">
              <a:alphaModFix/>
            </a:blip>
            <a:stretch>
              <a:fillRect b="0" l="0" r="0" t="0"/>
            </a:stretch>
          </a:blipFill>
          <a:ln>
            <a:noFill/>
          </a:ln>
        </p:spPr>
      </p:sp>
      <p:sp>
        <p:nvSpPr>
          <p:cNvPr id="224" name="Google Shape;224;p18"/>
          <p:cNvSpPr txBox="1"/>
          <p:nvPr/>
        </p:nvSpPr>
        <p:spPr>
          <a:xfrm>
            <a:off x="11012709" y="2603457"/>
            <a:ext cx="4102372" cy="495309"/>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1" i="0" lang="en-US" sz="2936" u="none" cap="none" strike="noStrike">
                <a:solidFill>
                  <a:srgbClr val="FFFFFF"/>
                </a:solidFill>
                <a:latin typeface="Montserrat"/>
                <a:ea typeface="Montserrat"/>
                <a:cs typeface="Montserrat"/>
                <a:sym typeface="Montserrat"/>
              </a:rPr>
              <a:t>PRE-KINDERGARTEN</a:t>
            </a:r>
            <a:endParaRPr/>
          </a:p>
        </p:txBody>
      </p:sp>
      <p:sp>
        <p:nvSpPr>
          <p:cNvPr id="225" name="Google Shape;225;p18"/>
          <p:cNvSpPr txBox="1"/>
          <p:nvPr/>
        </p:nvSpPr>
        <p:spPr>
          <a:xfrm>
            <a:off x="9347576" y="3869475"/>
            <a:ext cx="7003800" cy="2582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388" u="none" cap="none" strike="noStrike">
                <a:solidFill>
                  <a:srgbClr val="244F7F"/>
                </a:solidFill>
                <a:latin typeface="Fredoka"/>
                <a:ea typeface="Fredoka"/>
                <a:cs typeface="Fredoka"/>
                <a:sym typeface="Fredoka"/>
              </a:rPr>
              <a:t>LEARN ABOUT JESUS</a:t>
            </a:r>
            <a:endParaRPr b="1"/>
          </a:p>
        </p:txBody>
      </p:sp>
      <p:sp>
        <p:nvSpPr>
          <p:cNvPr id="226" name="Google Shape;226;p18"/>
          <p:cNvSpPr txBox="1"/>
          <p:nvPr/>
        </p:nvSpPr>
        <p:spPr>
          <a:xfrm>
            <a:off x="9305858" y="6859477"/>
            <a:ext cx="7516075" cy="16535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Lorem ipsum odor amet, consectetuer adipiscing elit. Nunc facilisis aenean suspendisse elementum proin. Ridiculus fringilla primis primis lacus sagittis elementum.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404" name="Shape 404"/>
        <p:cNvGrpSpPr/>
        <p:nvPr/>
      </p:nvGrpSpPr>
      <p:grpSpPr>
        <a:xfrm>
          <a:off x="0" y="0"/>
          <a:ext cx="0" cy="0"/>
          <a:chOff x="0" y="0"/>
          <a:chExt cx="0" cy="0"/>
        </a:xfrm>
      </p:grpSpPr>
      <p:pic>
        <p:nvPicPr>
          <p:cNvPr id="405" name="Google Shape;405;p27"/>
          <p:cNvPicPr preferRelativeResize="0"/>
          <p:nvPr/>
        </p:nvPicPr>
        <p:blipFill>
          <a:blip r:embed="rId3">
            <a:alphaModFix/>
          </a:blip>
          <a:stretch>
            <a:fillRect/>
          </a:stretch>
        </p:blipFill>
        <p:spPr>
          <a:xfrm>
            <a:off x="5902675" y="4448466"/>
            <a:ext cx="6482651" cy="1348908"/>
          </a:xfrm>
          <a:prstGeom prst="rect">
            <a:avLst/>
          </a:prstGeom>
          <a:noFill/>
          <a:ln>
            <a:noFill/>
          </a:ln>
        </p:spPr>
      </p:pic>
      <p:sp>
        <p:nvSpPr>
          <p:cNvPr id="406" name="Google Shape;406;p27"/>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4">
              <a:alphaModFix/>
            </a:blip>
            <a:stretch>
              <a:fillRect b="0" l="0" r="0" t="0"/>
            </a:stretch>
          </a:blipFill>
          <a:ln>
            <a:noFill/>
          </a:ln>
        </p:spPr>
      </p:sp>
      <p:sp>
        <p:nvSpPr>
          <p:cNvPr id="407" name="Google Shape;407;p27"/>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4">
              <a:alphaModFix/>
            </a:blip>
            <a:stretch>
              <a:fillRect b="0" l="0" r="0" t="0"/>
            </a:stretch>
          </a:blipFill>
          <a:ln>
            <a:noFill/>
          </a:ln>
        </p:spPr>
      </p:sp>
      <p:sp>
        <p:nvSpPr>
          <p:cNvPr id="408" name="Google Shape;408;p27"/>
          <p:cNvSpPr/>
          <p:nvPr/>
        </p:nvSpPr>
        <p:spPr>
          <a:xfrm>
            <a:off x="13567651" y="339178"/>
            <a:ext cx="5363388" cy="2179857"/>
          </a:xfrm>
          <a:custGeom>
            <a:rect b="b" l="l" r="r" t="t"/>
            <a:pathLst>
              <a:path extrusionOk="0" h="2179857" w="5363388">
                <a:moveTo>
                  <a:pt x="0" y="0"/>
                </a:moveTo>
                <a:lnTo>
                  <a:pt x="5363388" y="0"/>
                </a:lnTo>
                <a:lnTo>
                  <a:pt x="5363388" y="2179857"/>
                </a:lnTo>
                <a:lnTo>
                  <a:pt x="0" y="2179857"/>
                </a:lnTo>
                <a:lnTo>
                  <a:pt x="0" y="0"/>
                </a:lnTo>
                <a:close/>
              </a:path>
            </a:pathLst>
          </a:custGeom>
          <a:blipFill rotWithShape="1">
            <a:blip r:embed="rId5">
              <a:alphaModFix/>
            </a:blip>
            <a:stretch>
              <a:fillRect b="0" l="0" r="0" t="0"/>
            </a:stretch>
          </a:blipFill>
          <a:ln>
            <a:noFill/>
          </a:ln>
        </p:spPr>
      </p:sp>
      <p:sp>
        <p:nvSpPr>
          <p:cNvPr id="409" name="Google Shape;409;p27"/>
          <p:cNvSpPr/>
          <p:nvPr/>
        </p:nvSpPr>
        <p:spPr>
          <a:xfrm flipH="1">
            <a:off x="-643039" y="339178"/>
            <a:ext cx="5363388" cy="2179857"/>
          </a:xfrm>
          <a:custGeom>
            <a:rect b="b" l="l" r="r" t="t"/>
            <a:pathLst>
              <a:path extrusionOk="0" h="2179857" w="5363388">
                <a:moveTo>
                  <a:pt x="5363388" y="0"/>
                </a:moveTo>
                <a:lnTo>
                  <a:pt x="0" y="0"/>
                </a:lnTo>
                <a:lnTo>
                  <a:pt x="0" y="2179857"/>
                </a:lnTo>
                <a:lnTo>
                  <a:pt x="5363388" y="2179857"/>
                </a:lnTo>
                <a:lnTo>
                  <a:pt x="5363388" y="0"/>
                </a:lnTo>
                <a:close/>
              </a:path>
            </a:pathLst>
          </a:custGeom>
          <a:blipFill rotWithShape="1">
            <a:blip r:embed="rId5">
              <a:alphaModFix/>
            </a:blip>
            <a:stretch>
              <a:fillRect b="0" l="0" r="0" t="0"/>
            </a:stretch>
          </a:blipFill>
          <a:ln>
            <a:noFill/>
          </a:ln>
        </p:spPr>
      </p:sp>
      <p:sp>
        <p:nvSpPr>
          <p:cNvPr id="410" name="Google Shape;410;p27"/>
          <p:cNvSpPr txBox="1"/>
          <p:nvPr/>
        </p:nvSpPr>
        <p:spPr>
          <a:xfrm>
            <a:off x="3128477" y="2218346"/>
            <a:ext cx="12030900" cy="21027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1" i="0" lang="en-US" sz="13661" u="none" cap="none" strike="noStrike">
                <a:solidFill>
                  <a:srgbClr val="244F7F"/>
                </a:solidFill>
                <a:latin typeface="Fredoka"/>
                <a:ea typeface="Fredoka"/>
                <a:cs typeface="Fredoka"/>
                <a:sym typeface="Fredoka"/>
              </a:rPr>
              <a:t>123,456,789</a:t>
            </a:r>
            <a:endParaRPr b="1"/>
          </a:p>
        </p:txBody>
      </p:sp>
      <p:sp>
        <p:nvSpPr>
          <p:cNvPr id="411" name="Google Shape;411;p27"/>
          <p:cNvSpPr txBox="1"/>
          <p:nvPr/>
        </p:nvSpPr>
        <p:spPr>
          <a:xfrm>
            <a:off x="6790952" y="4670462"/>
            <a:ext cx="47061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Big Number here</a:t>
            </a:r>
            <a:endParaRPr b="1"/>
          </a:p>
        </p:txBody>
      </p:sp>
      <p:sp>
        <p:nvSpPr>
          <p:cNvPr id="412" name="Google Shape;412;p27"/>
          <p:cNvSpPr txBox="1"/>
          <p:nvPr/>
        </p:nvSpPr>
        <p:spPr>
          <a:xfrm>
            <a:off x="5531161" y="6302198"/>
            <a:ext cx="7225678" cy="18421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Nunc facilisis aenean suspendisse elementum proin. Ridiculus fringilla primis primis lacus sagittis elementum lacinia rutrum. Quam gravida proin eleifend orci molestie enim.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416" name="Shape 416"/>
        <p:cNvGrpSpPr/>
        <p:nvPr/>
      </p:nvGrpSpPr>
      <p:grpSpPr>
        <a:xfrm>
          <a:off x="0" y="0"/>
          <a:ext cx="0" cy="0"/>
          <a:chOff x="0" y="0"/>
          <a:chExt cx="0" cy="0"/>
        </a:xfrm>
      </p:grpSpPr>
      <p:sp>
        <p:nvSpPr>
          <p:cNvPr id="417" name="Google Shape;417;p28"/>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3">
              <a:alphaModFix/>
            </a:blip>
            <a:stretch>
              <a:fillRect b="0" l="0" r="0" t="0"/>
            </a:stretch>
          </a:blipFill>
          <a:ln>
            <a:noFill/>
          </a:ln>
        </p:spPr>
      </p:sp>
      <p:sp>
        <p:nvSpPr>
          <p:cNvPr id="418" name="Google Shape;418;p28"/>
          <p:cNvSpPr/>
          <p:nvPr/>
        </p:nvSpPr>
        <p:spPr>
          <a:xfrm flipH="1">
            <a:off x="5097661" y="7934966"/>
            <a:ext cx="8092679" cy="3289130"/>
          </a:xfrm>
          <a:custGeom>
            <a:rect b="b" l="l" r="r" t="t"/>
            <a:pathLst>
              <a:path extrusionOk="0" h="3289130" w="8092679">
                <a:moveTo>
                  <a:pt x="8092678" y="0"/>
                </a:moveTo>
                <a:lnTo>
                  <a:pt x="0" y="0"/>
                </a:lnTo>
                <a:lnTo>
                  <a:pt x="0" y="3289130"/>
                </a:lnTo>
                <a:lnTo>
                  <a:pt x="8092678" y="3289130"/>
                </a:lnTo>
                <a:lnTo>
                  <a:pt x="8092678" y="0"/>
                </a:lnTo>
                <a:close/>
              </a:path>
            </a:pathLst>
          </a:custGeom>
          <a:blipFill rotWithShape="1">
            <a:blip r:embed="rId4">
              <a:alphaModFix/>
            </a:blip>
            <a:stretch>
              <a:fillRect b="0" l="0" r="0" t="0"/>
            </a:stretch>
          </a:blipFill>
          <a:ln>
            <a:noFill/>
          </a:ln>
        </p:spPr>
      </p:sp>
      <p:sp>
        <p:nvSpPr>
          <p:cNvPr id="419" name="Google Shape;419;p28"/>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3">
              <a:alphaModFix/>
            </a:blip>
            <a:stretch>
              <a:fillRect b="0" l="0" r="0" t="0"/>
            </a:stretch>
          </a:blipFill>
          <a:ln>
            <a:noFill/>
          </a:ln>
        </p:spPr>
      </p:sp>
      <p:sp>
        <p:nvSpPr>
          <p:cNvPr id="420" name="Google Shape;420;p28"/>
          <p:cNvSpPr txBox="1"/>
          <p:nvPr/>
        </p:nvSpPr>
        <p:spPr>
          <a:xfrm>
            <a:off x="1450421" y="2209938"/>
            <a:ext cx="4527000" cy="2438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PHOTO GALLERY</a:t>
            </a:r>
            <a:endParaRPr b="1"/>
          </a:p>
        </p:txBody>
      </p:sp>
      <p:pic>
        <p:nvPicPr>
          <p:cNvPr id="421" name="Google Shape;421;p28"/>
          <p:cNvPicPr preferRelativeResize="0"/>
          <p:nvPr/>
        </p:nvPicPr>
        <p:blipFill rotWithShape="1">
          <a:blip r:embed="rId5">
            <a:alphaModFix/>
          </a:blip>
          <a:srcRect b="2354" l="0" r="0" t="2354"/>
          <a:stretch/>
        </p:blipFill>
        <p:spPr>
          <a:xfrm>
            <a:off x="6618977" y="5063173"/>
            <a:ext cx="5370461" cy="3411713"/>
          </a:xfrm>
          <a:prstGeom prst="rect">
            <a:avLst/>
          </a:prstGeom>
          <a:noFill/>
          <a:ln>
            <a:noFill/>
          </a:ln>
        </p:spPr>
      </p:pic>
      <p:pic>
        <p:nvPicPr>
          <p:cNvPr id="422" name="Google Shape;422;p28"/>
          <p:cNvPicPr preferRelativeResize="0"/>
          <p:nvPr/>
        </p:nvPicPr>
        <p:blipFill rotWithShape="1">
          <a:blip r:embed="rId6">
            <a:alphaModFix/>
          </a:blip>
          <a:srcRect b="9622" l="0" r="0" t="9621"/>
          <a:stretch/>
        </p:blipFill>
        <p:spPr>
          <a:xfrm>
            <a:off x="12208514" y="5063173"/>
            <a:ext cx="5370461" cy="3411713"/>
          </a:xfrm>
          <a:prstGeom prst="rect">
            <a:avLst/>
          </a:prstGeom>
          <a:noFill/>
          <a:ln>
            <a:noFill/>
          </a:ln>
        </p:spPr>
      </p:pic>
      <p:pic>
        <p:nvPicPr>
          <p:cNvPr id="423" name="Google Shape;423;p28"/>
          <p:cNvPicPr preferRelativeResize="0"/>
          <p:nvPr/>
        </p:nvPicPr>
        <p:blipFill rotWithShape="1">
          <a:blip r:embed="rId7">
            <a:alphaModFix/>
          </a:blip>
          <a:srcRect b="2354" l="0" r="0" t="2354"/>
          <a:stretch/>
        </p:blipFill>
        <p:spPr>
          <a:xfrm>
            <a:off x="1028700" y="5063173"/>
            <a:ext cx="5370461" cy="3411713"/>
          </a:xfrm>
          <a:prstGeom prst="rect">
            <a:avLst/>
          </a:prstGeom>
          <a:noFill/>
          <a:ln>
            <a:noFill/>
          </a:ln>
        </p:spPr>
      </p:pic>
      <p:pic>
        <p:nvPicPr>
          <p:cNvPr id="424" name="Google Shape;424;p28"/>
          <p:cNvPicPr preferRelativeResize="0"/>
          <p:nvPr/>
        </p:nvPicPr>
        <p:blipFill rotWithShape="1">
          <a:blip r:embed="rId8">
            <a:alphaModFix/>
          </a:blip>
          <a:srcRect b="2354" l="0" r="0" t="2354"/>
          <a:stretch/>
        </p:blipFill>
        <p:spPr>
          <a:xfrm>
            <a:off x="6618977" y="1322736"/>
            <a:ext cx="5370461" cy="3411713"/>
          </a:xfrm>
          <a:prstGeom prst="rect">
            <a:avLst/>
          </a:prstGeom>
          <a:noFill/>
          <a:ln>
            <a:noFill/>
          </a:ln>
        </p:spPr>
      </p:pic>
      <p:pic>
        <p:nvPicPr>
          <p:cNvPr id="425" name="Google Shape;425;p28"/>
          <p:cNvPicPr preferRelativeResize="0"/>
          <p:nvPr/>
        </p:nvPicPr>
        <p:blipFill rotWithShape="1">
          <a:blip r:embed="rId9">
            <a:alphaModFix/>
          </a:blip>
          <a:srcRect b="2354" l="0" r="0" t="2354"/>
          <a:stretch/>
        </p:blipFill>
        <p:spPr>
          <a:xfrm>
            <a:off x="12205034" y="1322736"/>
            <a:ext cx="5370461" cy="34117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429" name="Shape 429"/>
        <p:cNvGrpSpPr/>
        <p:nvPr/>
      </p:nvGrpSpPr>
      <p:grpSpPr>
        <a:xfrm>
          <a:off x="0" y="0"/>
          <a:ext cx="0" cy="0"/>
          <a:chOff x="0" y="0"/>
          <a:chExt cx="0" cy="0"/>
        </a:xfrm>
      </p:grpSpPr>
      <p:pic>
        <p:nvPicPr>
          <p:cNvPr id="430" name="Google Shape;430;p29"/>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grpSp>
        <p:nvGrpSpPr>
          <p:cNvPr id="431" name="Google Shape;431;p29"/>
          <p:cNvGrpSpPr/>
          <p:nvPr/>
        </p:nvGrpSpPr>
        <p:grpSpPr>
          <a:xfrm>
            <a:off x="2137600" y="1481972"/>
            <a:ext cx="7323056" cy="7323056"/>
            <a:chOff x="0" y="0"/>
            <a:chExt cx="812800" cy="812800"/>
          </a:xfrm>
        </p:grpSpPr>
        <p:sp>
          <p:nvSpPr>
            <p:cNvPr id="432" name="Google Shape;432;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8F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4" name="Google Shape;434;p29"/>
          <p:cNvSpPr txBox="1"/>
          <p:nvPr/>
        </p:nvSpPr>
        <p:spPr>
          <a:xfrm>
            <a:off x="2576679" y="3173550"/>
            <a:ext cx="6444900" cy="3939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FFFFFF"/>
                </a:solidFill>
                <a:latin typeface="Fredoka"/>
                <a:ea typeface="Fredoka"/>
                <a:cs typeface="Fredoka"/>
                <a:sym typeface="Fredoka"/>
              </a:rPr>
              <a:t>A PHOTO IS WORTH A THOUSAND WORDS.</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438" name="Shape 438"/>
        <p:cNvGrpSpPr/>
        <p:nvPr/>
      </p:nvGrpSpPr>
      <p:grpSpPr>
        <a:xfrm>
          <a:off x="0" y="0"/>
          <a:ext cx="0" cy="0"/>
          <a:chOff x="0" y="0"/>
          <a:chExt cx="0" cy="0"/>
        </a:xfrm>
      </p:grpSpPr>
      <p:sp>
        <p:nvSpPr>
          <p:cNvPr id="439" name="Google Shape;439;p30"/>
          <p:cNvSpPr/>
          <p:nvPr/>
        </p:nvSpPr>
        <p:spPr>
          <a:xfrm>
            <a:off x="3049937" y="-5318615"/>
            <a:ext cx="12648468" cy="12694630"/>
          </a:xfrm>
          <a:custGeom>
            <a:rect b="b" l="l" r="r" t="t"/>
            <a:pathLst>
              <a:path extrusionOk="0" h="12694630" w="12648468">
                <a:moveTo>
                  <a:pt x="0" y="0"/>
                </a:moveTo>
                <a:lnTo>
                  <a:pt x="12648468" y="0"/>
                </a:lnTo>
                <a:lnTo>
                  <a:pt x="12648468" y="12694630"/>
                </a:lnTo>
                <a:lnTo>
                  <a:pt x="0" y="12694630"/>
                </a:lnTo>
                <a:lnTo>
                  <a:pt x="0" y="0"/>
                </a:lnTo>
                <a:close/>
              </a:path>
            </a:pathLst>
          </a:custGeom>
          <a:blipFill rotWithShape="1">
            <a:blip r:embed="rId3">
              <a:alphaModFix/>
            </a:blip>
            <a:stretch>
              <a:fillRect b="0" l="0" r="0" t="0"/>
            </a:stretch>
          </a:blipFill>
          <a:ln>
            <a:noFill/>
          </a:ln>
        </p:spPr>
      </p:sp>
      <p:grpSp>
        <p:nvGrpSpPr>
          <p:cNvPr id="440" name="Google Shape;440;p30"/>
          <p:cNvGrpSpPr/>
          <p:nvPr/>
        </p:nvGrpSpPr>
        <p:grpSpPr>
          <a:xfrm>
            <a:off x="4728420" y="-2879877"/>
            <a:ext cx="8638259" cy="8638259"/>
            <a:chOff x="0" y="0"/>
            <a:chExt cx="812800" cy="812800"/>
          </a:xfrm>
        </p:grpSpPr>
        <p:sp>
          <p:nvSpPr>
            <p:cNvPr id="441" name="Google Shape;441;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8F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3" name="Google Shape;443;p30"/>
          <p:cNvGrpSpPr/>
          <p:nvPr/>
        </p:nvGrpSpPr>
        <p:grpSpPr>
          <a:xfrm>
            <a:off x="1430264" y="1789308"/>
            <a:ext cx="2688772" cy="2688772"/>
            <a:chOff x="0" y="0"/>
            <a:chExt cx="812800" cy="812800"/>
          </a:xfrm>
        </p:grpSpPr>
        <p:sp>
          <p:nvSpPr>
            <p:cNvPr id="444" name="Google Shape;444;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6" name="Google Shape;446;p30"/>
          <p:cNvSpPr/>
          <p:nvPr/>
        </p:nvSpPr>
        <p:spPr>
          <a:xfrm>
            <a:off x="2358809" y="2221635"/>
            <a:ext cx="831682" cy="1694167"/>
          </a:xfrm>
          <a:custGeom>
            <a:rect b="b" l="l" r="r" t="t"/>
            <a:pathLst>
              <a:path extrusionOk="0" h="1694167" w="831682">
                <a:moveTo>
                  <a:pt x="0" y="0"/>
                </a:moveTo>
                <a:lnTo>
                  <a:pt x="831682" y="0"/>
                </a:lnTo>
                <a:lnTo>
                  <a:pt x="831682" y="1694167"/>
                </a:lnTo>
                <a:lnTo>
                  <a:pt x="0" y="1694167"/>
                </a:lnTo>
                <a:lnTo>
                  <a:pt x="0" y="0"/>
                </a:lnTo>
                <a:close/>
              </a:path>
            </a:pathLst>
          </a:custGeom>
          <a:blipFill rotWithShape="1">
            <a:blip r:embed="rId4">
              <a:alphaModFix/>
            </a:blip>
            <a:stretch>
              <a:fillRect b="0" l="0" r="0" t="0"/>
            </a:stretch>
          </a:blipFill>
          <a:ln>
            <a:noFill/>
          </a:ln>
        </p:spPr>
      </p:sp>
      <p:sp>
        <p:nvSpPr>
          <p:cNvPr id="447" name="Google Shape;447;p30"/>
          <p:cNvSpPr txBox="1"/>
          <p:nvPr/>
        </p:nvSpPr>
        <p:spPr>
          <a:xfrm>
            <a:off x="5921476" y="1176645"/>
            <a:ext cx="64449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FFFFFF"/>
                </a:solidFill>
                <a:latin typeface="Fredoka"/>
                <a:ea typeface="Fredoka"/>
                <a:cs typeface="Fredoka"/>
                <a:sym typeface="Fredoka"/>
              </a:rPr>
              <a:t>KEY POINTS</a:t>
            </a:r>
            <a:endParaRPr b="1"/>
          </a:p>
        </p:txBody>
      </p:sp>
      <p:sp>
        <p:nvSpPr>
          <p:cNvPr id="448" name="Google Shape;448;p30"/>
          <p:cNvSpPr txBox="1"/>
          <p:nvPr/>
        </p:nvSpPr>
        <p:spPr>
          <a:xfrm>
            <a:off x="6560378" y="2635945"/>
            <a:ext cx="4974344" cy="18421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FFFFFF"/>
                </a:solidFill>
                <a:latin typeface="Montserrat"/>
                <a:ea typeface="Montserrat"/>
                <a:cs typeface="Montserrat"/>
                <a:sym typeface="Montserrat"/>
              </a:rPr>
              <a:t>Lorem ipsum odor amet, consectetuer adipiscing elit. Nunc facilisis aenean suspendisse elementum proin. Ridiculus fringilla primis primis lacus.</a:t>
            </a:r>
            <a:endParaRPr/>
          </a:p>
        </p:txBody>
      </p:sp>
      <p:sp>
        <p:nvSpPr>
          <p:cNvPr id="449" name="Google Shape;449;p30"/>
          <p:cNvSpPr txBox="1"/>
          <p:nvPr/>
        </p:nvSpPr>
        <p:spPr>
          <a:xfrm>
            <a:off x="1394267" y="5295751"/>
            <a:ext cx="2616886" cy="10991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sp>
        <p:nvSpPr>
          <p:cNvPr id="450" name="Google Shape;450;p30"/>
          <p:cNvSpPr/>
          <p:nvPr/>
        </p:nvSpPr>
        <p:spPr>
          <a:xfrm>
            <a:off x="695029" y="4244401"/>
            <a:ext cx="4015363" cy="832275"/>
          </a:xfrm>
          <a:custGeom>
            <a:rect b="b" l="l" r="r" t="t"/>
            <a:pathLst>
              <a:path extrusionOk="0" h="832275" w="4015363">
                <a:moveTo>
                  <a:pt x="0" y="0"/>
                </a:moveTo>
                <a:lnTo>
                  <a:pt x="4015363" y="0"/>
                </a:lnTo>
                <a:lnTo>
                  <a:pt x="4015363" y="832275"/>
                </a:lnTo>
                <a:lnTo>
                  <a:pt x="0" y="832275"/>
                </a:lnTo>
                <a:lnTo>
                  <a:pt x="0" y="0"/>
                </a:lnTo>
                <a:close/>
              </a:path>
            </a:pathLst>
          </a:custGeom>
          <a:blipFill rotWithShape="1">
            <a:blip r:embed="rId5">
              <a:alphaModFix/>
            </a:blip>
            <a:stretch>
              <a:fillRect b="0" l="0" r="0" t="0"/>
            </a:stretch>
          </a:blipFill>
          <a:ln>
            <a:noFill/>
          </a:ln>
        </p:spPr>
      </p:sp>
      <p:sp>
        <p:nvSpPr>
          <p:cNvPr id="451" name="Google Shape;451;p30"/>
          <p:cNvSpPr txBox="1"/>
          <p:nvPr/>
        </p:nvSpPr>
        <p:spPr>
          <a:xfrm>
            <a:off x="1736353" y="4377182"/>
            <a:ext cx="19326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01</a:t>
            </a:r>
            <a:endParaRPr b="1"/>
          </a:p>
        </p:txBody>
      </p:sp>
      <p:grpSp>
        <p:nvGrpSpPr>
          <p:cNvPr id="452" name="Google Shape;452;p30"/>
          <p:cNvGrpSpPr/>
          <p:nvPr/>
        </p:nvGrpSpPr>
        <p:grpSpPr>
          <a:xfrm>
            <a:off x="5287931" y="5333851"/>
            <a:ext cx="2688772" cy="2688772"/>
            <a:chOff x="0" y="0"/>
            <a:chExt cx="812800" cy="812800"/>
          </a:xfrm>
        </p:grpSpPr>
        <p:sp>
          <p:nvSpPr>
            <p:cNvPr id="453" name="Google Shape;453;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5" name="Google Shape;455;p30"/>
          <p:cNvSpPr/>
          <p:nvPr/>
        </p:nvSpPr>
        <p:spPr>
          <a:xfrm>
            <a:off x="5921476" y="5757423"/>
            <a:ext cx="1425929" cy="1774346"/>
          </a:xfrm>
          <a:custGeom>
            <a:rect b="b" l="l" r="r" t="t"/>
            <a:pathLst>
              <a:path extrusionOk="0" h="1774346" w="1425929">
                <a:moveTo>
                  <a:pt x="0" y="0"/>
                </a:moveTo>
                <a:lnTo>
                  <a:pt x="1425929" y="0"/>
                </a:lnTo>
                <a:lnTo>
                  <a:pt x="1425929" y="1774346"/>
                </a:lnTo>
                <a:lnTo>
                  <a:pt x="0" y="1774346"/>
                </a:lnTo>
                <a:lnTo>
                  <a:pt x="0" y="0"/>
                </a:lnTo>
                <a:close/>
              </a:path>
            </a:pathLst>
          </a:custGeom>
          <a:blipFill rotWithShape="1">
            <a:blip r:embed="rId6">
              <a:alphaModFix/>
            </a:blip>
            <a:stretch>
              <a:fillRect b="0" l="0" r="0" t="0"/>
            </a:stretch>
          </a:blipFill>
          <a:ln>
            <a:noFill/>
          </a:ln>
        </p:spPr>
      </p:sp>
      <p:sp>
        <p:nvSpPr>
          <p:cNvPr id="456" name="Google Shape;456;p30"/>
          <p:cNvSpPr txBox="1"/>
          <p:nvPr/>
        </p:nvSpPr>
        <p:spPr>
          <a:xfrm>
            <a:off x="5251934" y="8840294"/>
            <a:ext cx="2616886" cy="10991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sp>
        <p:nvSpPr>
          <p:cNvPr id="457" name="Google Shape;457;p30"/>
          <p:cNvSpPr/>
          <p:nvPr/>
        </p:nvSpPr>
        <p:spPr>
          <a:xfrm>
            <a:off x="4552696" y="7788944"/>
            <a:ext cx="4015363" cy="832275"/>
          </a:xfrm>
          <a:custGeom>
            <a:rect b="b" l="l" r="r" t="t"/>
            <a:pathLst>
              <a:path extrusionOk="0" h="832275" w="4015363">
                <a:moveTo>
                  <a:pt x="0" y="0"/>
                </a:moveTo>
                <a:lnTo>
                  <a:pt x="4015363" y="0"/>
                </a:lnTo>
                <a:lnTo>
                  <a:pt x="4015363" y="832275"/>
                </a:lnTo>
                <a:lnTo>
                  <a:pt x="0" y="832275"/>
                </a:lnTo>
                <a:lnTo>
                  <a:pt x="0" y="0"/>
                </a:lnTo>
                <a:close/>
              </a:path>
            </a:pathLst>
          </a:custGeom>
          <a:blipFill rotWithShape="1">
            <a:blip r:embed="rId5">
              <a:alphaModFix/>
            </a:blip>
            <a:stretch>
              <a:fillRect b="0" l="0" r="0" t="0"/>
            </a:stretch>
          </a:blipFill>
          <a:ln>
            <a:noFill/>
          </a:ln>
        </p:spPr>
      </p:sp>
      <p:sp>
        <p:nvSpPr>
          <p:cNvPr id="458" name="Google Shape;458;p30"/>
          <p:cNvSpPr txBox="1"/>
          <p:nvPr/>
        </p:nvSpPr>
        <p:spPr>
          <a:xfrm>
            <a:off x="5594020" y="7921725"/>
            <a:ext cx="19326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02</a:t>
            </a:r>
            <a:endParaRPr b="1"/>
          </a:p>
        </p:txBody>
      </p:sp>
      <p:grpSp>
        <p:nvGrpSpPr>
          <p:cNvPr id="459" name="Google Shape;459;p30"/>
          <p:cNvGrpSpPr/>
          <p:nvPr/>
        </p:nvGrpSpPr>
        <p:grpSpPr>
          <a:xfrm>
            <a:off x="10884444" y="5333851"/>
            <a:ext cx="2688772" cy="2688772"/>
            <a:chOff x="0" y="0"/>
            <a:chExt cx="812800" cy="812800"/>
          </a:xfrm>
        </p:grpSpPr>
        <p:sp>
          <p:nvSpPr>
            <p:cNvPr id="460" name="Google Shape;460;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2" name="Google Shape;462;p30"/>
          <p:cNvSpPr/>
          <p:nvPr/>
        </p:nvSpPr>
        <p:spPr>
          <a:xfrm>
            <a:off x="11415219" y="5900129"/>
            <a:ext cx="1627223" cy="1556217"/>
          </a:xfrm>
          <a:custGeom>
            <a:rect b="b" l="l" r="r" t="t"/>
            <a:pathLst>
              <a:path extrusionOk="0" h="1556217" w="1627223">
                <a:moveTo>
                  <a:pt x="0" y="0"/>
                </a:moveTo>
                <a:lnTo>
                  <a:pt x="1627223" y="0"/>
                </a:lnTo>
                <a:lnTo>
                  <a:pt x="1627223" y="1556217"/>
                </a:lnTo>
                <a:lnTo>
                  <a:pt x="0" y="1556217"/>
                </a:lnTo>
                <a:lnTo>
                  <a:pt x="0" y="0"/>
                </a:lnTo>
                <a:close/>
              </a:path>
            </a:pathLst>
          </a:custGeom>
          <a:blipFill rotWithShape="1">
            <a:blip r:embed="rId7">
              <a:alphaModFix/>
            </a:blip>
            <a:stretch>
              <a:fillRect b="0" l="0" r="0" t="0"/>
            </a:stretch>
          </a:blipFill>
          <a:ln>
            <a:noFill/>
          </a:ln>
        </p:spPr>
      </p:sp>
      <p:sp>
        <p:nvSpPr>
          <p:cNvPr id="463" name="Google Shape;463;p30"/>
          <p:cNvSpPr txBox="1"/>
          <p:nvPr/>
        </p:nvSpPr>
        <p:spPr>
          <a:xfrm>
            <a:off x="10848448" y="8840294"/>
            <a:ext cx="2616886" cy="10991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sp>
        <p:nvSpPr>
          <p:cNvPr id="464" name="Google Shape;464;p30"/>
          <p:cNvSpPr/>
          <p:nvPr/>
        </p:nvSpPr>
        <p:spPr>
          <a:xfrm>
            <a:off x="10149209" y="7788944"/>
            <a:ext cx="4015363" cy="832275"/>
          </a:xfrm>
          <a:custGeom>
            <a:rect b="b" l="l" r="r" t="t"/>
            <a:pathLst>
              <a:path extrusionOk="0" h="832275" w="4015363">
                <a:moveTo>
                  <a:pt x="0" y="0"/>
                </a:moveTo>
                <a:lnTo>
                  <a:pt x="4015364" y="0"/>
                </a:lnTo>
                <a:lnTo>
                  <a:pt x="4015364" y="832275"/>
                </a:lnTo>
                <a:lnTo>
                  <a:pt x="0" y="832275"/>
                </a:lnTo>
                <a:lnTo>
                  <a:pt x="0" y="0"/>
                </a:lnTo>
                <a:close/>
              </a:path>
            </a:pathLst>
          </a:custGeom>
          <a:blipFill rotWithShape="1">
            <a:blip r:embed="rId5">
              <a:alphaModFix/>
            </a:blip>
            <a:stretch>
              <a:fillRect b="0" l="0" r="0" t="0"/>
            </a:stretch>
          </a:blipFill>
          <a:ln>
            <a:noFill/>
          </a:ln>
        </p:spPr>
      </p:sp>
      <p:sp>
        <p:nvSpPr>
          <p:cNvPr id="465" name="Google Shape;465;p30"/>
          <p:cNvSpPr txBox="1"/>
          <p:nvPr/>
        </p:nvSpPr>
        <p:spPr>
          <a:xfrm>
            <a:off x="11190533" y="7921725"/>
            <a:ext cx="19326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03</a:t>
            </a:r>
            <a:endParaRPr b="1"/>
          </a:p>
        </p:txBody>
      </p:sp>
      <p:grpSp>
        <p:nvGrpSpPr>
          <p:cNvPr id="466" name="Google Shape;466;p30"/>
          <p:cNvGrpSpPr/>
          <p:nvPr/>
        </p:nvGrpSpPr>
        <p:grpSpPr>
          <a:xfrm>
            <a:off x="14425958" y="1724332"/>
            <a:ext cx="2688772" cy="2688772"/>
            <a:chOff x="0" y="0"/>
            <a:chExt cx="812800" cy="812800"/>
          </a:xfrm>
        </p:grpSpPr>
        <p:sp>
          <p:nvSpPr>
            <p:cNvPr id="467" name="Google Shape;467;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9" name="Google Shape;469;p30"/>
          <p:cNvSpPr txBox="1"/>
          <p:nvPr/>
        </p:nvSpPr>
        <p:spPr>
          <a:xfrm>
            <a:off x="14389962" y="5230775"/>
            <a:ext cx="2616886" cy="10991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sp>
        <p:nvSpPr>
          <p:cNvPr id="470" name="Google Shape;470;p30"/>
          <p:cNvSpPr/>
          <p:nvPr/>
        </p:nvSpPr>
        <p:spPr>
          <a:xfrm>
            <a:off x="15190595" y="2089707"/>
            <a:ext cx="1159500" cy="1832543"/>
          </a:xfrm>
          <a:custGeom>
            <a:rect b="b" l="l" r="r" t="t"/>
            <a:pathLst>
              <a:path extrusionOk="0" h="1832543" w="1159500">
                <a:moveTo>
                  <a:pt x="0" y="0"/>
                </a:moveTo>
                <a:lnTo>
                  <a:pt x="1159500" y="0"/>
                </a:lnTo>
                <a:lnTo>
                  <a:pt x="1159500" y="1832543"/>
                </a:lnTo>
                <a:lnTo>
                  <a:pt x="0" y="1832543"/>
                </a:lnTo>
                <a:lnTo>
                  <a:pt x="0" y="0"/>
                </a:lnTo>
                <a:close/>
              </a:path>
            </a:pathLst>
          </a:custGeom>
          <a:blipFill rotWithShape="1">
            <a:blip r:embed="rId8">
              <a:alphaModFix/>
            </a:blip>
            <a:stretch>
              <a:fillRect b="0" l="0" r="0" t="0"/>
            </a:stretch>
          </a:blipFill>
          <a:ln>
            <a:noFill/>
          </a:ln>
        </p:spPr>
      </p:sp>
      <p:sp>
        <p:nvSpPr>
          <p:cNvPr id="471" name="Google Shape;471;p30"/>
          <p:cNvSpPr/>
          <p:nvPr/>
        </p:nvSpPr>
        <p:spPr>
          <a:xfrm>
            <a:off x="13690724" y="4179425"/>
            <a:ext cx="4015363" cy="832275"/>
          </a:xfrm>
          <a:custGeom>
            <a:rect b="b" l="l" r="r" t="t"/>
            <a:pathLst>
              <a:path extrusionOk="0" h="832275" w="4015363">
                <a:moveTo>
                  <a:pt x="0" y="0"/>
                </a:moveTo>
                <a:lnTo>
                  <a:pt x="4015363" y="0"/>
                </a:lnTo>
                <a:lnTo>
                  <a:pt x="4015363" y="832275"/>
                </a:lnTo>
                <a:lnTo>
                  <a:pt x="0" y="832275"/>
                </a:lnTo>
                <a:lnTo>
                  <a:pt x="0" y="0"/>
                </a:lnTo>
                <a:close/>
              </a:path>
            </a:pathLst>
          </a:custGeom>
          <a:blipFill rotWithShape="1">
            <a:blip r:embed="rId5">
              <a:alphaModFix/>
            </a:blip>
            <a:stretch>
              <a:fillRect b="0" l="0" r="0" t="0"/>
            </a:stretch>
          </a:blipFill>
          <a:ln>
            <a:noFill/>
          </a:ln>
        </p:spPr>
      </p:sp>
      <p:sp>
        <p:nvSpPr>
          <p:cNvPr id="472" name="Google Shape;472;p30"/>
          <p:cNvSpPr txBox="1"/>
          <p:nvPr/>
        </p:nvSpPr>
        <p:spPr>
          <a:xfrm>
            <a:off x="14732048" y="4312206"/>
            <a:ext cx="19326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04</a:t>
            </a:r>
            <a:endParaRPr b="1"/>
          </a:p>
        </p:txBody>
      </p:sp>
      <p:sp>
        <p:nvSpPr>
          <p:cNvPr id="473" name="Google Shape;473;p30"/>
          <p:cNvSpPr/>
          <p:nvPr/>
        </p:nvSpPr>
        <p:spPr>
          <a:xfrm>
            <a:off x="13248838" y="7921725"/>
            <a:ext cx="6642818" cy="2355181"/>
          </a:xfrm>
          <a:custGeom>
            <a:rect b="b" l="l" r="r" t="t"/>
            <a:pathLst>
              <a:path extrusionOk="0" h="2355181" w="6642818">
                <a:moveTo>
                  <a:pt x="0" y="0"/>
                </a:moveTo>
                <a:lnTo>
                  <a:pt x="6642818" y="0"/>
                </a:lnTo>
                <a:lnTo>
                  <a:pt x="6642818" y="2355181"/>
                </a:lnTo>
                <a:lnTo>
                  <a:pt x="0" y="2355181"/>
                </a:lnTo>
                <a:lnTo>
                  <a:pt x="0" y="0"/>
                </a:lnTo>
                <a:close/>
              </a:path>
            </a:pathLst>
          </a:custGeom>
          <a:blipFill rotWithShape="1">
            <a:blip r:embed="rId9">
              <a:alphaModFix/>
            </a:blip>
            <a:stretch>
              <a:fillRect b="0" l="0" r="0" t="0"/>
            </a:stretch>
          </a:blipFill>
          <a:ln>
            <a:noFill/>
          </a:ln>
        </p:spPr>
      </p:sp>
      <p:sp>
        <p:nvSpPr>
          <p:cNvPr id="474" name="Google Shape;474;p30"/>
          <p:cNvSpPr/>
          <p:nvPr/>
        </p:nvSpPr>
        <p:spPr>
          <a:xfrm flipH="1">
            <a:off x="-1143314" y="8012529"/>
            <a:ext cx="6642818" cy="2355181"/>
          </a:xfrm>
          <a:custGeom>
            <a:rect b="b" l="l" r="r" t="t"/>
            <a:pathLst>
              <a:path extrusionOk="0" h="2355181" w="6642818">
                <a:moveTo>
                  <a:pt x="6642819" y="0"/>
                </a:moveTo>
                <a:lnTo>
                  <a:pt x="0" y="0"/>
                </a:lnTo>
                <a:lnTo>
                  <a:pt x="0" y="2355181"/>
                </a:lnTo>
                <a:lnTo>
                  <a:pt x="6642819" y="2355181"/>
                </a:lnTo>
                <a:lnTo>
                  <a:pt x="6642819" y="0"/>
                </a:lnTo>
                <a:close/>
              </a:path>
            </a:pathLst>
          </a:custGeom>
          <a:blipFill rotWithShape="1">
            <a:blip r:embed="rId9">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478" name="Shape 478"/>
        <p:cNvGrpSpPr/>
        <p:nvPr/>
      </p:nvGrpSpPr>
      <p:grpSpPr>
        <a:xfrm>
          <a:off x="0" y="0"/>
          <a:ext cx="0" cy="0"/>
          <a:chOff x="0" y="0"/>
          <a:chExt cx="0" cy="0"/>
        </a:xfrm>
      </p:grpSpPr>
      <p:sp>
        <p:nvSpPr>
          <p:cNvPr id="479" name="Google Shape;479;p31"/>
          <p:cNvSpPr txBox="1"/>
          <p:nvPr/>
        </p:nvSpPr>
        <p:spPr>
          <a:xfrm>
            <a:off x="3973089" y="1429107"/>
            <a:ext cx="103419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FINAL INSIGHTS</a:t>
            </a:r>
            <a:endParaRPr b="1"/>
          </a:p>
        </p:txBody>
      </p:sp>
      <p:grpSp>
        <p:nvGrpSpPr>
          <p:cNvPr id="480" name="Google Shape;480;p31"/>
          <p:cNvGrpSpPr/>
          <p:nvPr/>
        </p:nvGrpSpPr>
        <p:grpSpPr>
          <a:xfrm>
            <a:off x="1323057" y="3271771"/>
            <a:ext cx="4062783" cy="2777913"/>
            <a:chOff x="0" y="-38100"/>
            <a:chExt cx="1070033" cy="731631"/>
          </a:xfrm>
        </p:grpSpPr>
        <p:sp>
          <p:nvSpPr>
            <p:cNvPr id="481" name="Google Shape;481;p31"/>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txBox="1"/>
            <p:nvPr/>
          </p:nvSpPr>
          <p:spPr>
            <a:xfrm>
              <a:off x="0" y="-38100"/>
              <a:ext cx="1070033" cy="73163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3" name="Google Shape;483;p31"/>
          <p:cNvSpPr/>
          <p:nvPr/>
        </p:nvSpPr>
        <p:spPr>
          <a:xfrm>
            <a:off x="785915" y="3182067"/>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3">
              <a:alphaModFix/>
            </a:blip>
            <a:stretch>
              <a:fillRect b="0" l="0" r="0" t="0"/>
            </a:stretch>
          </a:blipFill>
          <a:ln>
            <a:noFill/>
          </a:ln>
        </p:spPr>
      </p:sp>
      <p:sp>
        <p:nvSpPr>
          <p:cNvPr id="484" name="Google Shape;484;p31"/>
          <p:cNvSpPr txBox="1"/>
          <p:nvPr/>
        </p:nvSpPr>
        <p:spPr>
          <a:xfrm>
            <a:off x="2031988" y="3347741"/>
            <a:ext cx="2644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Point 01</a:t>
            </a:r>
            <a:endParaRPr b="1"/>
          </a:p>
        </p:txBody>
      </p:sp>
      <p:sp>
        <p:nvSpPr>
          <p:cNvPr id="485" name="Google Shape;485;p31"/>
          <p:cNvSpPr txBox="1"/>
          <p:nvPr/>
        </p:nvSpPr>
        <p:spPr>
          <a:xfrm>
            <a:off x="2046005" y="4441669"/>
            <a:ext cx="2616900" cy="122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grpSp>
        <p:nvGrpSpPr>
          <p:cNvPr id="486" name="Google Shape;486;p31"/>
          <p:cNvGrpSpPr/>
          <p:nvPr/>
        </p:nvGrpSpPr>
        <p:grpSpPr>
          <a:xfrm>
            <a:off x="7112609" y="3251450"/>
            <a:ext cx="4062783" cy="2777913"/>
            <a:chOff x="0" y="-38100"/>
            <a:chExt cx="1070033" cy="731631"/>
          </a:xfrm>
        </p:grpSpPr>
        <p:sp>
          <p:nvSpPr>
            <p:cNvPr id="487" name="Google Shape;487;p31"/>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txBox="1"/>
            <p:nvPr/>
          </p:nvSpPr>
          <p:spPr>
            <a:xfrm>
              <a:off x="0" y="-38100"/>
              <a:ext cx="1070033" cy="73163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9" name="Google Shape;489;p31"/>
          <p:cNvSpPr/>
          <p:nvPr/>
        </p:nvSpPr>
        <p:spPr>
          <a:xfrm>
            <a:off x="6575467" y="3161746"/>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3">
              <a:alphaModFix/>
            </a:blip>
            <a:stretch>
              <a:fillRect b="0" l="0" r="0" t="0"/>
            </a:stretch>
          </a:blipFill>
          <a:ln>
            <a:noFill/>
          </a:ln>
        </p:spPr>
      </p:sp>
      <p:sp>
        <p:nvSpPr>
          <p:cNvPr id="490" name="Google Shape;490;p31"/>
          <p:cNvSpPr txBox="1"/>
          <p:nvPr/>
        </p:nvSpPr>
        <p:spPr>
          <a:xfrm>
            <a:off x="7821540" y="3327420"/>
            <a:ext cx="2644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Point 02</a:t>
            </a:r>
            <a:endParaRPr b="1"/>
          </a:p>
        </p:txBody>
      </p:sp>
      <p:sp>
        <p:nvSpPr>
          <p:cNvPr id="491" name="Google Shape;491;p31"/>
          <p:cNvSpPr txBox="1"/>
          <p:nvPr/>
        </p:nvSpPr>
        <p:spPr>
          <a:xfrm>
            <a:off x="7835557" y="4421348"/>
            <a:ext cx="2616900" cy="122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grpSp>
        <p:nvGrpSpPr>
          <p:cNvPr id="492" name="Google Shape;492;p31"/>
          <p:cNvGrpSpPr/>
          <p:nvPr/>
        </p:nvGrpSpPr>
        <p:grpSpPr>
          <a:xfrm>
            <a:off x="12902161" y="3251450"/>
            <a:ext cx="4062783" cy="2777913"/>
            <a:chOff x="0" y="-38100"/>
            <a:chExt cx="1070033" cy="731631"/>
          </a:xfrm>
        </p:grpSpPr>
        <p:sp>
          <p:nvSpPr>
            <p:cNvPr id="493" name="Google Shape;493;p31"/>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1"/>
            <p:cNvSpPr txBox="1"/>
            <p:nvPr/>
          </p:nvSpPr>
          <p:spPr>
            <a:xfrm>
              <a:off x="0" y="-38100"/>
              <a:ext cx="1070033" cy="73163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5" name="Google Shape;495;p31"/>
          <p:cNvSpPr/>
          <p:nvPr/>
        </p:nvSpPr>
        <p:spPr>
          <a:xfrm>
            <a:off x="12365019" y="3161746"/>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3">
              <a:alphaModFix/>
            </a:blip>
            <a:stretch>
              <a:fillRect b="0" l="0" r="0" t="0"/>
            </a:stretch>
          </a:blipFill>
          <a:ln>
            <a:noFill/>
          </a:ln>
        </p:spPr>
      </p:sp>
      <p:sp>
        <p:nvSpPr>
          <p:cNvPr id="496" name="Google Shape;496;p31"/>
          <p:cNvSpPr txBox="1"/>
          <p:nvPr/>
        </p:nvSpPr>
        <p:spPr>
          <a:xfrm>
            <a:off x="13611092" y="3327420"/>
            <a:ext cx="2644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Point 03</a:t>
            </a:r>
            <a:endParaRPr b="1"/>
          </a:p>
        </p:txBody>
      </p:sp>
      <p:sp>
        <p:nvSpPr>
          <p:cNvPr id="497" name="Google Shape;497;p31"/>
          <p:cNvSpPr txBox="1"/>
          <p:nvPr/>
        </p:nvSpPr>
        <p:spPr>
          <a:xfrm>
            <a:off x="13625109" y="4421348"/>
            <a:ext cx="2616900" cy="122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sp>
        <p:nvSpPr>
          <p:cNvPr id="498" name="Google Shape;498;p31"/>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4">
              <a:alphaModFix/>
            </a:blip>
            <a:stretch>
              <a:fillRect b="0" l="0" r="0" t="0"/>
            </a:stretch>
          </a:blipFill>
          <a:ln>
            <a:noFill/>
          </a:ln>
        </p:spPr>
      </p:sp>
      <p:sp>
        <p:nvSpPr>
          <p:cNvPr id="499" name="Google Shape;499;p31"/>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4">
              <a:alphaModFix/>
            </a:blip>
            <a:stretch>
              <a:fillRect b="0" l="0" r="0" t="0"/>
            </a:stretch>
          </a:blipFill>
          <a:ln>
            <a:noFill/>
          </a:ln>
        </p:spPr>
      </p:sp>
      <p:grpSp>
        <p:nvGrpSpPr>
          <p:cNvPr id="500" name="Google Shape;500;p31"/>
          <p:cNvGrpSpPr/>
          <p:nvPr/>
        </p:nvGrpSpPr>
        <p:grpSpPr>
          <a:xfrm>
            <a:off x="1323057" y="6674059"/>
            <a:ext cx="4062783" cy="2777913"/>
            <a:chOff x="0" y="-38100"/>
            <a:chExt cx="1070033" cy="731631"/>
          </a:xfrm>
        </p:grpSpPr>
        <p:sp>
          <p:nvSpPr>
            <p:cNvPr id="501" name="Google Shape;501;p31"/>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1"/>
            <p:cNvSpPr txBox="1"/>
            <p:nvPr/>
          </p:nvSpPr>
          <p:spPr>
            <a:xfrm>
              <a:off x="0" y="-38100"/>
              <a:ext cx="1070033" cy="73163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3" name="Google Shape;503;p31"/>
          <p:cNvSpPr/>
          <p:nvPr/>
        </p:nvSpPr>
        <p:spPr>
          <a:xfrm>
            <a:off x="785915" y="6584355"/>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3">
              <a:alphaModFix/>
            </a:blip>
            <a:stretch>
              <a:fillRect b="0" l="0" r="0" t="0"/>
            </a:stretch>
          </a:blipFill>
          <a:ln>
            <a:noFill/>
          </a:ln>
        </p:spPr>
      </p:sp>
      <p:sp>
        <p:nvSpPr>
          <p:cNvPr id="504" name="Google Shape;504;p31"/>
          <p:cNvSpPr txBox="1"/>
          <p:nvPr/>
        </p:nvSpPr>
        <p:spPr>
          <a:xfrm>
            <a:off x="2031988" y="6750029"/>
            <a:ext cx="2644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Point 04</a:t>
            </a:r>
            <a:endParaRPr b="1"/>
          </a:p>
        </p:txBody>
      </p:sp>
      <p:sp>
        <p:nvSpPr>
          <p:cNvPr id="505" name="Google Shape;505;p31"/>
          <p:cNvSpPr txBox="1"/>
          <p:nvPr/>
        </p:nvSpPr>
        <p:spPr>
          <a:xfrm>
            <a:off x="2046005" y="7843957"/>
            <a:ext cx="2616900" cy="122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grpSp>
        <p:nvGrpSpPr>
          <p:cNvPr id="506" name="Google Shape;506;p31"/>
          <p:cNvGrpSpPr/>
          <p:nvPr/>
        </p:nvGrpSpPr>
        <p:grpSpPr>
          <a:xfrm>
            <a:off x="7112609" y="6653738"/>
            <a:ext cx="4062783" cy="2777913"/>
            <a:chOff x="0" y="-38100"/>
            <a:chExt cx="1070033" cy="731631"/>
          </a:xfrm>
        </p:grpSpPr>
        <p:sp>
          <p:nvSpPr>
            <p:cNvPr id="507" name="Google Shape;507;p31"/>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1"/>
            <p:cNvSpPr txBox="1"/>
            <p:nvPr/>
          </p:nvSpPr>
          <p:spPr>
            <a:xfrm>
              <a:off x="0" y="-38100"/>
              <a:ext cx="1070033" cy="73163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9" name="Google Shape;509;p31"/>
          <p:cNvSpPr/>
          <p:nvPr/>
        </p:nvSpPr>
        <p:spPr>
          <a:xfrm>
            <a:off x="6575467" y="6564034"/>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3">
              <a:alphaModFix/>
            </a:blip>
            <a:stretch>
              <a:fillRect b="0" l="0" r="0" t="0"/>
            </a:stretch>
          </a:blipFill>
          <a:ln>
            <a:noFill/>
          </a:ln>
        </p:spPr>
      </p:sp>
      <p:sp>
        <p:nvSpPr>
          <p:cNvPr id="510" name="Google Shape;510;p31"/>
          <p:cNvSpPr txBox="1"/>
          <p:nvPr/>
        </p:nvSpPr>
        <p:spPr>
          <a:xfrm>
            <a:off x="7821540" y="6729708"/>
            <a:ext cx="2644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Point 05</a:t>
            </a:r>
            <a:endParaRPr b="1"/>
          </a:p>
        </p:txBody>
      </p:sp>
      <p:sp>
        <p:nvSpPr>
          <p:cNvPr id="511" name="Google Shape;511;p31"/>
          <p:cNvSpPr txBox="1"/>
          <p:nvPr/>
        </p:nvSpPr>
        <p:spPr>
          <a:xfrm>
            <a:off x="7835557" y="7823636"/>
            <a:ext cx="2616900" cy="122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grpSp>
        <p:nvGrpSpPr>
          <p:cNvPr id="512" name="Google Shape;512;p31"/>
          <p:cNvGrpSpPr/>
          <p:nvPr/>
        </p:nvGrpSpPr>
        <p:grpSpPr>
          <a:xfrm>
            <a:off x="12902161" y="6653738"/>
            <a:ext cx="4062783" cy="2777913"/>
            <a:chOff x="0" y="-38100"/>
            <a:chExt cx="1070033" cy="731631"/>
          </a:xfrm>
        </p:grpSpPr>
        <p:sp>
          <p:nvSpPr>
            <p:cNvPr id="513" name="Google Shape;513;p31"/>
            <p:cNvSpPr/>
            <p:nvPr/>
          </p:nvSpPr>
          <p:spPr>
            <a:xfrm>
              <a:off x="0" y="0"/>
              <a:ext cx="1070033" cy="693531"/>
            </a:xfrm>
            <a:custGeom>
              <a:rect b="b" l="l" r="r" t="t"/>
              <a:pathLst>
                <a:path extrusionOk="0" h="693531" w="1070033">
                  <a:moveTo>
                    <a:pt x="97184" y="0"/>
                  </a:moveTo>
                  <a:lnTo>
                    <a:pt x="972849" y="0"/>
                  </a:lnTo>
                  <a:cubicBezTo>
                    <a:pt x="1026523" y="0"/>
                    <a:pt x="1070033" y="43511"/>
                    <a:pt x="1070033" y="97184"/>
                  </a:cubicBezTo>
                  <a:lnTo>
                    <a:pt x="1070033" y="596347"/>
                  </a:lnTo>
                  <a:cubicBezTo>
                    <a:pt x="1070033" y="650021"/>
                    <a:pt x="1026523" y="693531"/>
                    <a:pt x="972849" y="693531"/>
                  </a:cubicBezTo>
                  <a:lnTo>
                    <a:pt x="97184" y="693531"/>
                  </a:lnTo>
                  <a:cubicBezTo>
                    <a:pt x="71409" y="693531"/>
                    <a:pt x="46690" y="683292"/>
                    <a:pt x="28465" y="665067"/>
                  </a:cubicBezTo>
                  <a:cubicBezTo>
                    <a:pt x="10239" y="646841"/>
                    <a:pt x="0" y="622122"/>
                    <a:pt x="0" y="596347"/>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1"/>
            <p:cNvSpPr txBox="1"/>
            <p:nvPr/>
          </p:nvSpPr>
          <p:spPr>
            <a:xfrm>
              <a:off x="0" y="-38100"/>
              <a:ext cx="1070033" cy="73163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5" name="Google Shape;515;p31"/>
          <p:cNvSpPr/>
          <p:nvPr/>
        </p:nvSpPr>
        <p:spPr>
          <a:xfrm>
            <a:off x="12365019" y="6564034"/>
            <a:ext cx="5137066" cy="1064774"/>
          </a:xfrm>
          <a:custGeom>
            <a:rect b="b" l="l" r="r" t="t"/>
            <a:pathLst>
              <a:path extrusionOk="0" h="1419698" w="6849421">
                <a:moveTo>
                  <a:pt x="0" y="0"/>
                </a:moveTo>
                <a:lnTo>
                  <a:pt x="6849421" y="0"/>
                </a:lnTo>
                <a:lnTo>
                  <a:pt x="6849421" y="1419698"/>
                </a:lnTo>
                <a:lnTo>
                  <a:pt x="0" y="1419698"/>
                </a:lnTo>
                <a:lnTo>
                  <a:pt x="0" y="0"/>
                </a:lnTo>
                <a:close/>
              </a:path>
            </a:pathLst>
          </a:custGeom>
          <a:blipFill rotWithShape="1">
            <a:blip r:embed="rId3">
              <a:alphaModFix/>
            </a:blip>
            <a:stretch>
              <a:fillRect b="0" l="0" r="0" t="0"/>
            </a:stretch>
          </a:blipFill>
          <a:ln>
            <a:noFill/>
          </a:ln>
        </p:spPr>
      </p:sp>
      <p:sp>
        <p:nvSpPr>
          <p:cNvPr id="516" name="Google Shape;516;p31"/>
          <p:cNvSpPr txBox="1"/>
          <p:nvPr/>
        </p:nvSpPr>
        <p:spPr>
          <a:xfrm>
            <a:off x="13611092" y="6729708"/>
            <a:ext cx="2644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Point 06</a:t>
            </a:r>
            <a:endParaRPr b="1"/>
          </a:p>
        </p:txBody>
      </p:sp>
      <p:sp>
        <p:nvSpPr>
          <p:cNvPr id="517" name="Google Shape;517;p31"/>
          <p:cNvSpPr txBox="1"/>
          <p:nvPr/>
        </p:nvSpPr>
        <p:spPr>
          <a:xfrm>
            <a:off x="13625109" y="7823636"/>
            <a:ext cx="2616900" cy="122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sp>
        <p:nvSpPr>
          <p:cNvPr id="518" name="Google Shape;518;p31"/>
          <p:cNvSpPr/>
          <p:nvPr/>
        </p:nvSpPr>
        <p:spPr>
          <a:xfrm>
            <a:off x="13567651" y="339178"/>
            <a:ext cx="5363388" cy="2179857"/>
          </a:xfrm>
          <a:custGeom>
            <a:rect b="b" l="l" r="r" t="t"/>
            <a:pathLst>
              <a:path extrusionOk="0" h="2179857" w="5363388">
                <a:moveTo>
                  <a:pt x="0" y="0"/>
                </a:moveTo>
                <a:lnTo>
                  <a:pt x="5363388" y="0"/>
                </a:lnTo>
                <a:lnTo>
                  <a:pt x="5363388" y="2179857"/>
                </a:lnTo>
                <a:lnTo>
                  <a:pt x="0" y="2179857"/>
                </a:lnTo>
                <a:lnTo>
                  <a:pt x="0" y="0"/>
                </a:lnTo>
                <a:close/>
              </a:path>
            </a:pathLst>
          </a:custGeom>
          <a:blipFill rotWithShape="1">
            <a:blip r:embed="rId5">
              <a:alphaModFix/>
            </a:blip>
            <a:stretch>
              <a:fillRect b="0" l="0" r="0" t="0"/>
            </a:stretch>
          </a:blipFill>
          <a:ln>
            <a:noFill/>
          </a:ln>
        </p:spPr>
      </p:sp>
      <p:sp>
        <p:nvSpPr>
          <p:cNvPr id="519" name="Google Shape;519;p31"/>
          <p:cNvSpPr/>
          <p:nvPr/>
        </p:nvSpPr>
        <p:spPr>
          <a:xfrm flipH="1">
            <a:off x="-643039" y="339178"/>
            <a:ext cx="5363388" cy="2179857"/>
          </a:xfrm>
          <a:custGeom>
            <a:rect b="b" l="l" r="r" t="t"/>
            <a:pathLst>
              <a:path extrusionOk="0" h="2179857" w="5363388">
                <a:moveTo>
                  <a:pt x="5363388" y="0"/>
                </a:moveTo>
                <a:lnTo>
                  <a:pt x="0" y="0"/>
                </a:lnTo>
                <a:lnTo>
                  <a:pt x="0" y="2179857"/>
                </a:lnTo>
                <a:lnTo>
                  <a:pt x="5363388" y="2179857"/>
                </a:lnTo>
                <a:lnTo>
                  <a:pt x="5363388"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4C6"/>
            </a:gs>
            <a:gs pos="100000">
              <a:srgbClr val="95DAFF"/>
            </a:gs>
          </a:gsLst>
          <a:path path="circle">
            <a:fillToRect b="50%" l="50%" r="50%" t="50%"/>
          </a:path>
          <a:tileRect/>
        </a:gradFill>
      </p:bgPr>
    </p:bg>
    <p:spTree>
      <p:nvGrpSpPr>
        <p:cNvPr id="523" name="Shape 523"/>
        <p:cNvGrpSpPr/>
        <p:nvPr/>
      </p:nvGrpSpPr>
      <p:grpSpPr>
        <a:xfrm>
          <a:off x="0" y="0"/>
          <a:ext cx="0" cy="0"/>
          <a:chOff x="0" y="0"/>
          <a:chExt cx="0" cy="0"/>
        </a:xfrm>
      </p:grpSpPr>
      <p:sp>
        <p:nvSpPr>
          <p:cNvPr id="524" name="Google Shape;524;p32"/>
          <p:cNvSpPr/>
          <p:nvPr/>
        </p:nvSpPr>
        <p:spPr>
          <a:xfrm flipH="1">
            <a:off x="-596705" y="3490482"/>
            <a:ext cx="3250810" cy="5274176"/>
          </a:xfrm>
          <a:custGeom>
            <a:rect b="b" l="l" r="r" t="t"/>
            <a:pathLst>
              <a:path extrusionOk="0" h="5274176" w="3250810">
                <a:moveTo>
                  <a:pt x="3250810" y="0"/>
                </a:moveTo>
                <a:lnTo>
                  <a:pt x="0" y="0"/>
                </a:lnTo>
                <a:lnTo>
                  <a:pt x="0" y="5274176"/>
                </a:lnTo>
                <a:lnTo>
                  <a:pt x="3250810" y="5274176"/>
                </a:lnTo>
                <a:lnTo>
                  <a:pt x="3250810" y="0"/>
                </a:lnTo>
                <a:close/>
              </a:path>
            </a:pathLst>
          </a:custGeom>
          <a:blipFill rotWithShape="1">
            <a:blip r:embed="rId3">
              <a:alphaModFix/>
            </a:blip>
            <a:stretch>
              <a:fillRect b="0" l="0" r="0" t="0"/>
            </a:stretch>
          </a:blipFill>
          <a:ln>
            <a:noFill/>
          </a:ln>
        </p:spPr>
      </p:sp>
      <p:sp>
        <p:nvSpPr>
          <p:cNvPr id="525" name="Google Shape;525;p32"/>
          <p:cNvSpPr/>
          <p:nvPr/>
        </p:nvSpPr>
        <p:spPr>
          <a:xfrm>
            <a:off x="15306628" y="3142295"/>
            <a:ext cx="3250810" cy="5274176"/>
          </a:xfrm>
          <a:custGeom>
            <a:rect b="b" l="l" r="r" t="t"/>
            <a:pathLst>
              <a:path extrusionOk="0" h="5274176" w="3250810">
                <a:moveTo>
                  <a:pt x="0" y="0"/>
                </a:moveTo>
                <a:lnTo>
                  <a:pt x="3250810" y="0"/>
                </a:lnTo>
                <a:lnTo>
                  <a:pt x="3250810" y="5274176"/>
                </a:lnTo>
                <a:lnTo>
                  <a:pt x="0" y="5274176"/>
                </a:lnTo>
                <a:lnTo>
                  <a:pt x="0" y="0"/>
                </a:lnTo>
                <a:close/>
              </a:path>
            </a:pathLst>
          </a:custGeom>
          <a:blipFill rotWithShape="1">
            <a:blip r:embed="rId3">
              <a:alphaModFix/>
            </a:blip>
            <a:stretch>
              <a:fillRect b="0" l="0" r="0" t="0"/>
            </a:stretch>
          </a:blipFill>
          <a:ln>
            <a:noFill/>
          </a:ln>
        </p:spPr>
      </p:sp>
      <p:pic>
        <p:nvPicPr>
          <p:cNvPr id="526" name="Google Shape;526;p32"/>
          <p:cNvPicPr preferRelativeResize="0"/>
          <p:nvPr/>
        </p:nvPicPr>
        <p:blipFill>
          <a:blip r:embed="rId4">
            <a:alphaModFix/>
          </a:blip>
          <a:stretch>
            <a:fillRect/>
          </a:stretch>
        </p:blipFill>
        <p:spPr>
          <a:xfrm>
            <a:off x="4209162" y="2383550"/>
            <a:ext cx="9041976" cy="9097127"/>
          </a:xfrm>
          <a:prstGeom prst="rect">
            <a:avLst/>
          </a:prstGeom>
          <a:noFill/>
          <a:ln>
            <a:noFill/>
          </a:ln>
        </p:spPr>
      </p:pic>
      <p:sp>
        <p:nvSpPr>
          <p:cNvPr id="527" name="Google Shape;527;p32"/>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5">
              <a:alphaModFix/>
            </a:blip>
            <a:stretch>
              <a:fillRect b="0" l="0" r="0" t="0"/>
            </a:stretch>
          </a:blipFill>
          <a:ln>
            <a:noFill/>
          </a:ln>
        </p:spPr>
      </p:sp>
      <p:sp>
        <p:nvSpPr>
          <p:cNvPr id="528" name="Google Shape;528;p32"/>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5">
              <a:alphaModFix/>
            </a:blip>
            <a:stretch>
              <a:fillRect b="0" l="0" r="0" t="0"/>
            </a:stretch>
          </a:blipFill>
          <a:ln>
            <a:noFill/>
          </a:ln>
        </p:spPr>
      </p:sp>
      <p:pic>
        <p:nvPicPr>
          <p:cNvPr id="529" name="Google Shape;529;p32"/>
          <p:cNvPicPr preferRelativeResize="0"/>
          <p:nvPr/>
        </p:nvPicPr>
        <p:blipFill>
          <a:blip r:embed="rId6">
            <a:alphaModFix/>
          </a:blip>
          <a:stretch>
            <a:fillRect/>
          </a:stretch>
        </p:blipFill>
        <p:spPr>
          <a:xfrm>
            <a:off x="5486887" y="3490482"/>
            <a:ext cx="6486550" cy="9294769"/>
          </a:xfrm>
          <a:prstGeom prst="rect">
            <a:avLst/>
          </a:prstGeom>
          <a:noFill/>
          <a:ln>
            <a:noFill/>
          </a:ln>
        </p:spPr>
      </p:pic>
      <p:sp>
        <p:nvSpPr>
          <p:cNvPr id="530" name="Google Shape;530;p32"/>
          <p:cNvSpPr/>
          <p:nvPr/>
        </p:nvSpPr>
        <p:spPr>
          <a:xfrm>
            <a:off x="13613985" y="-487176"/>
            <a:ext cx="5363388" cy="2179857"/>
          </a:xfrm>
          <a:custGeom>
            <a:rect b="b" l="l" r="r" t="t"/>
            <a:pathLst>
              <a:path extrusionOk="0" h="2179857" w="5363388">
                <a:moveTo>
                  <a:pt x="0" y="0"/>
                </a:moveTo>
                <a:lnTo>
                  <a:pt x="5363388" y="0"/>
                </a:lnTo>
                <a:lnTo>
                  <a:pt x="5363388" y="2179857"/>
                </a:lnTo>
                <a:lnTo>
                  <a:pt x="0" y="2179857"/>
                </a:lnTo>
                <a:lnTo>
                  <a:pt x="0" y="0"/>
                </a:lnTo>
                <a:close/>
              </a:path>
            </a:pathLst>
          </a:custGeom>
          <a:blipFill rotWithShape="1">
            <a:blip r:embed="rId7">
              <a:alphaModFix/>
            </a:blip>
            <a:stretch>
              <a:fillRect b="0" l="0" r="0" t="0"/>
            </a:stretch>
          </a:blipFill>
          <a:ln>
            <a:noFill/>
          </a:ln>
        </p:spPr>
      </p:sp>
      <p:sp>
        <p:nvSpPr>
          <p:cNvPr id="531" name="Google Shape;531;p32"/>
          <p:cNvSpPr/>
          <p:nvPr/>
        </p:nvSpPr>
        <p:spPr>
          <a:xfrm flipH="1">
            <a:off x="-596705" y="-487176"/>
            <a:ext cx="5363388" cy="2179857"/>
          </a:xfrm>
          <a:custGeom>
            <a:rect b="b" l="l" r="r" t="t"/>
            <a:pathLst>
              <a:path extrusionOk="0" h="2179857" w="5363388">
                <a:moveTo>
                  <a:pt x="5363388" y="0"/>
                </a:moveTo>
                <a:lnTo>
                  <a:pt x="0" y="0"/>
                </a:lnTo>
                <a:lnTo>
                  <a:pt x="0" y="2179857"/>
                </a:lnTo>
                <a:lnTo>
                  <a:pt x="5363388" y="2179857"/>
                </a:lnTo>
                <a:lnTo>
                  <a:pt x="5363388" y="0"/>
                </a:lnTo>
                <a:close/>
              </a:path>
            </a:pathLst>
          </a:custGeom>
          <a:blipFill rotWithShape="1">
            <a:blip r:embed="rId7">
              <a:alphaModFix/>
            </a:blip>
            <a:stretch>
              <a:fillRect b="0" l="0" r="0" t="0"/>
            </a:stretch>
          </a:blipFill>
          <a:ln>
            <a:noFill/>
          </a:ln>
        </p:spPr>
      </p:sp>
      <p:sp>
        <p:nvSpPr>
          <p:cNvPr id="532" name="Google Shape;532;p32"/>
          <p:cNvSpPr txBox="1"/>
          <p:nvPr/>
        </p:nvSpPr>
        <p:spPr>
          <a:xfrm>
            <a:off x="2155915" y="1307436"/>
            <a:ext cx="14283900" cy="129120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1" i="0" lang="en-US" sz="8388" u="none" cap="none" strike="noStrike">
                <a:solidFill>
                  <a:srgbClr val="244F7F"/>
                </a:solidFill>
                <a:latin typeface="Fredoka"/>
                <a:ea typeface="Fredoka"/>
                <a:cs typeface="Fredoka"/>
                <a:sym typeface="Fredoka"/>
              </a:rPr>
              <a:t>END OF PRESENTATION</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536" name="Shape 536"/>
        <p:cNvGrpSpPr/>
        <p:nvPr/>
      </p:nvGrpSpPr>
      <p:grpSpPr>
        <a:xfrm>
          <a:off x="0" y="0"/>
          <a:ext cx="0" cy="0"/>
          <a:chOff x="0" y="0"/>
          <a:chExt cx="0" cy="0"/>
        </a:xfrm>
      </p:grpSpPr>
      <p:grpSp>
        <p:nvGrpSpPr>
          <p:cNvPr id="537" name="Google Shape;537;p33"/>
          <p:cNvGrpSpPr/>
          <p:nvPr/>
        </p:nvGrpSpPr>
        <p:grpSpPr>
          <a:xfrm>
            <a:off x="719627" y="2075021"/>
            <a:ext cx="5097641" cy="7472652"/>
            <a:chOff x="0" y="-19050"/>
            <a:chExt cx="1342589" cy="1968106"/>
          </a:xfrm>
        </p:grpSpPr>
        <p:sp>
          <p:nvSpPr>
            <p:cNvPr id="538" name="Google Shape;538;p33"/>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3"/>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0" name="Google Shape;540;p33"/>
          <p:cNvGrpSpPr/>
          <p:nvPr/>
        </p:nvGrpSpPr>
        <p:grpSpPr>
          <a:xfrm>
            <a:off x="6055393" y="2075021"/>
            <a:ext cx="11512980" cy="7472652"/>
            <a:chOff x="0" y="-19050"/>
            <a:chExt cx="3032225" cy="1968106"/>
          </a:xfrm>
        </p:grpSpPr>
        <p:sp>
          <p:nvSpPr>
            <p:cNvPr id="541" name="Google Shape;541;p33"/>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3"/>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3" name="Google Shape;543;p33"/>
          <p:cNvGrpSpPr/>
          <p:nvPr/>
        </p:nvGrpSpPr>
        <p:grpSpPr>
          <a:xfrm>
            <a:off x="1084414" y="2355739"/>
            <a:ext cx="4368067" cy="719567"/>
            <a:chOff x="0" y="-19050"/>
            <a:chExt cx="1150437" cy="189516"/>
          </a:xfrm>
        </p:grpSpPr>
        <p:sp>
          <p:nvSpPr>
            <p:cNvPr id="544" name="Google Shape;544;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6" name="Google Shape;546;p33"/>
          <p:cNvGrpSpPr/>
          <p:nvPr/>
        </p:nvGrpSpPr>
        <p:grpSpPr>
          <a:xfrm>
            <a:off x="9627850" y="2355739"/>
            <a:ext cx="4368067" cy="719567"/>
            <a:chOff x="0" y="-19050"/>
            <a:chExt cx="1150437" cy="189516"/>
          </a:xfrm>
        </p:grpSpPr>
        <p:sp>
          <p:nvSpPr>
            <p:cNvPr id="547" name="Google Shape;547;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9" name="Google Shape;549;p33"/>
          <p:cNvGrpSpPr/>
          <p:nvPr/>
        </p:nvGrpSpPr>
        <p:grpSpPr>
          <a:xfrm>
            <a:off x="1084414" y="6990138"/>
            <a:ext cx="4368067" cy="719567"/>
            <a:chOff x="0" y="-19050"/>
            <a:chExt cx="1150437" cy="189516"/>
          </a:xfrm>
        </p:grpSpPr>
        <p:sp>
          <p:nvSpPr>
            <p:cNvPr id="550" name="Google Shape;550;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2" name="Google Shape;552;p33"/>
          <p:cNvGrpSpPr/>
          <p:nvPr/>
        </p:nvGrpSpPr>
        <p:grpSpPr>
          <a:xfrm>
            <a:off x="2005347" y="8075671"/>
            <a:ext cx="641458" cy="656492"/>
            <a:chOff x="0" y="-19050"/>
            <a:chExt cx="812800" cy="831850"/>
          </a:xfrm>
        </p:grpSpPr>
        <p:sp>
          <p:nvSpPr>
            <p:cNvPr id="553" name="Google Shape;553;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4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5" name="Google Shape;555;p33"/>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556" name="Google Shape;556;p33"/>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557" name="Google Shape;557;p33"/>
          <p:cNvSpPr txBox="1"/>
          <p:nvPr/>
        </p:nvSpPr>
        <p:spPr>
          <a:xfrm>
            <a:off x="1693180" y="4223888"/>
            <a:ext cx="3150536" cy="19249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FREDOKA</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FREDOKA</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MONTSERRAT</a:t>
            </a:r>
            <a:endParaRPr/>
          </a:p>
        </p:txBody>
      </p:sp>
      <p:sp>
        <p:nvSpPr>
          <p:cNvPr id="558" name="Google Shape;558;p33"/>
          <p:cNvSpPr txBox="1"/>
          <p:nvPr/>
        </p:nvSpPr>
        <p:spPr>
          <a:xfrm>
            <a:off x="1806681" y="8847379"/>
            <a:ext cx="1038789" cy="142540"/>
          </a:xfrm>
          <a:prstGeom prst="rect">
            <a:avLst/>
          </a:prstGeom>
          <a:noFill/>
          <a:ln>
            <a:noFill/>
          </a:ln>
        </p:spPr>
        <p:txBody>
          <a:bodyPr anchorCtr="0" anchor="t" bIns="0" lIns="0" spcFirstLastPara="1" rIns="0" wrap="square" tIns="0">
            <a:spAutoFit/>
          </a:bodyPr>
          <a:lstStyle/>
          <a:p>
            <a:pPr indent="0" lvl="0" marL="0" marR="0" rtl="0" algn="ctr">
              <a:lnSpc>
                <a:spcPct val="102986"/>
              </a:lnSpc>
              <a:spcBef>
                <a:spcPts val="0"/>
              </a:spcBef>
              <a:spcAft>
                <a:spcPts val="0"/>
              </a:spcAft>
              <a:buNone/>
            </a:pPr>
            <a:r>
              <a:rPr b="1" i="0" lang="en-US" sz="1105" u="none" cap="none" strike="noStrike">
                <a:solidFill>
                  <a:srgbClr val="000000"/>
                </a:solidFill>
                <a:latin typeface="Arial"/>
                <a:ea typeface="Arial"/>
                <a:cs typeface="Arial"/>
                <a:sym typeface="Arial"/>
              </a:rPr>
              <a:t>#FFF4C6</a:t>
            </a:r>
            <a:endParaRPr/>
          </a:p>
        </p:txBody>
      </p:sp>
      <p:sp>
        <p:nvSpPr>
          <p:cNvPr id="559" name="Google Shape;559;p33"/>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560" name="Google Shape;560;p33"/>
          <p:cNvSpPr txBox="1"/>
          <p:nvPr/>
        </p:nvSpPr>
        <p:spPr>
          <a:xfrm>
            <a:off x="11651615" y="9777291"/>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000000"/>
                </a:solidFill>
                <a:latin typeface="Arial"/>
                <a:ea typeface="Arial"/>
                <a:cs typeface="Arial"/>
                <a:sym typeface="Arial"/>
              </a:rPr>
              <a:t>DON'T FORGET TO DELETE THIS PAGE BEFORE PRESENTING. </a:t>
            </a:r>
            <a:endParaRPr/>
          </a:p>
        </p:txBody>
      </p:sp>
      <p:sp>
        <p:nvSpPr>
          <p:cNvPr id="561" name="Google Shape;561;p33"/>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00000"/>
                </a:solidFill>
                <a:latin typeface="Arial"/>
                <a:ea typeface="Arial"/>
                <a:cs typeface="Arial"/>
                <a:sym typeface="Arial"/>
              </a:rPr>
              <a:t>RESOURCE PAGE</a:t>
            </a:r>
            <a:endParaRPr/>
          </a:p>
        </p:txBody>
      </p:sp>
      <p:sp>
        <p:nvSpPr>
          <p:cNvPr id="562" name="Google Shape;562;p33"/>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563" name="Google Shape;563;p33"/>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564" name="Google Shape;564;p33"/>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grpSp>
        <p:nvGrpSpPr>
          <p:cNvPr id="565" name="Google Shape;565;p33"/>
          <p:cNvGrpSpPr/>
          <p:nvPr/>
        </p:nvGrpSpPr>
        <p:grpSpPr>
          <a:xfrm>
            <a:off x="1165224" y="8075671"/>
            <a:ext cx="641458" cy="656492"/>
            <a:chOff x="0" y="-19050"/>
            <a:chExt cx="812800" cy="831850"/>
          </a:xfrm>
        </p:grpSpPr>
        <p:sp>
          <p:nvSpPr>
            <p:cNvPr id="566" name="Google Shape;566;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9E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8" name="Google Shape;568;p33"/>
          <p:cNvSpPr txBox="1"/>
          <p:nvPr/>
        </p:nvSpPr>
        <p:spPr>
          <a:xfrm>
            <a:off x="966558" y="8847379"/>
            <a:ext cx="1038789" cy="142540"/>
          </a:xfrm>
          <a:prstGeom prst="rect">
            <a:avLst/>
          </a:prstGeom>
          <a:noFill/>
          <a:ln>
            <a:noFill/>
          </a:ln>
        </p:spPr>
        <p:txBody>
          <a:bodyPr anchorCtr="0" anchor="t" bIns="0" lIns="0" spcFirstLastPara="1" rIns="0" wrap="square" tIns="0">
            <a:spAutoFit/>
          </a:bodyPr>
          <a:lstStyle/>
          <a:p>
            <a:pPr indent="0" lvl="0" marL="0" marR="0" rtl="0" algn="ctr">
              <a:lnSpc>
                <a:spcPct val="102986"/>
              </a:lnSpc>
              <a:spcBef>
                <a:spcPts val="0"/>
              </a:spcBef>
              <a:spcAft>
                <a:spcPts val="0"/>
              </a:spcAft>
              <a:buNone/>
            </a:pPr>
            <a:r>
              <a:rPr b="1" i="0" lang="en-US" sz="1105" u="none" cap="none" strike="noStrike">
                <a:solidFill>
                  <a:srgbClr val="000000"/>
                </a:solidFill>
                <a:latin typeface="Arial"/>
                <a:ea typeface="Arial"/>
                <a:cs typeface="Arial"/>
                <a:sym typeface="Arial"/>
              </a:rPr>
              <a:t>#D9EFFF</a:t>
            </a:r>
            <a:endParaRPr/>
          </a:p>
        </p:txBody>
      </p:sp>
      <p:grpSp>
        <p:nvGrpSpPr>
          <p:cNvPr id="569" name="Google Shape;569;p33"/>
          <p:cNvGrpSpPr/>
          <p:nvPr/>
        </p:nvGrpSpPr>
        <p:grpSpPr>
          <a:xfrm>
            <a:off x="2845470" y="8075671"/>
            <a:ext cx="641458" cy="656492"/>
            <a:chOff x="0" y="-19050"/>
            <a:chExt cx="812800" cy="831850"/>
          </a:xfrm>
        </p:grpSpPr>
        <p:sp>
          <p:nvSpPr>
            <p:cNvPr id="570" name="Google Shape;570;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95D9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2" name="Google Shape;572;p33"/>
          <p:cNvSpPr txBox="1"/>
          <p:nvPr/>
        </p:nvSpPr>
        <p:spPr>
          <a:xfrm>
            <a:off x="2646805" y="8847379"/>
            <a:ext cx="1038789" cy="142540"/>
          </a:xfrm>
          <a:prstGeom prst="rect">
            <a:avLst/>
          </a:prstGeom>
          <a:noFill/>
          <a:ln>
            <a:noFill/>
          </a:ln>
        </p:spPr>
        <p:txBody>
          <a:bodyPr anchorCtr="0" anchor="t" bIns="0" lIns="0" spcFirstLastPara="1" rIns="0" wrap="square" tIns="0">
            <a:spAutoFit/>
          </a:bodyPr>
          <a:lstStyle/>
          <a:p>
            <a:pPr indent="0" lvl="0" marL="0" marR="0" rtl="0" algn="ctr">
              <a:lnSpc>
                <a:spcPct val="102986"/>
              </a:lnSpc>
              <a:spcBef>
                <a:spcPts val="0"/>
              </a:spcBef>
              <a:spcAft>
                <a:spcPts val="0"/>
              </a:spcAft>
              <a:buNone/>
            </a:pPr>
            <a:r>
              <a:rPr b="1" i="0" lang="en-US" sz="1105" u="none" cap="none" strike="noStrike">
                <a:solidFill>
                  <a:srgbClr val="000000"/>
                </a:solidFill>
                <a:latin typeface="Arial"/>
                <a:ea typeface="Arial"/>
                <a:cs typeface="Arial"/>
                <a:sym typeface="Arial"/>
              </a:rPr>
              <a:t>#95D9F0</a:t>
            </a:r>
            <a:endParaRPr/>
          </a:p>
        </p:txBody>
      </p:sp>
      <p:grpSp>
        <p:nvGrpSpPr>
          <p:cNvPr id="573" name="Google Shape;573;p33"/>
          <p:cNvGrpSpPr/>
          <p:nvPr/>
        </p:nvGrpSpPr>
        <p:grpSpPr>
          <a:xfrm>
            <a:off x="3709641" y="8075671"/>
            <a:ext cx="641458" cy="656492"/>
            <a:chOff x="0" y="-19050"/>
            <a:chExt cx="812800" cy="831850"/>
          </a:xfrm>
        </p:grpSpPr>
        <p:sp>
          <p:nvSpPr>
            <p:cNvPr id="574" name="Google Shape;574;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58F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6" name="Google Shape;576;p33"/>
          <p:cNvSpPr txBox="1"/>
          <p:nvPr/>
        </p:nvSpPr>
        <p:spPr>
          <a:xfrm>
            <a:off x="3510976" y="8847379"/>
            <a:ext cx="1038789" cy="142540"/>
          </a:xfrm>
          <a:prstGeom prst="rect">
            <a:avLst/>
          </a:prstGeom>
          <a:noFill/>
          <a:ln>
            <a:noFill/>
          </a:ln>
        </p:spPr>
        <p:txBody>
          <a:bodyPr anchorCtr="0" anchor="t" bIns="0" lIns="0" spcFirstLastPara="1" rIns="0" wrap="square" tIns="0">
            <a:spAutoFit/>
          </a:bodyPr>
          <a:lstStyle/>
          <a:p>
            <a:pPr indent="0" lvl="0" marL="0" marR="0" rtl="0" algn="ctr">
              <a:lnSpc>
                <a:spcPct val="102986"/>
              </a:lnSpc>
              <a:spcBef>
                <a:spcPts val="0"/>
              </a:spcBef>
              <a:spcAft>
                <a:spcPts val="0"/>
              </a:spcAft>
              <a:buNone/>
            </a:pPr>
            <a:r>
              <a:rPr b="1" i="0" lang="en-US" sz="1105" u="none" cap="none" strike="noStrike">
                <a:solidFill>
                  <a:srgbClr val="000000"/>
                </a:solidFill>
                <a:latin typeface="Arial"/>
                <a:ea typeface="Arial"/>
                <a:cs typeface="Arial"/>
                <a:sym typeface="Arial"/>
              </a:rPr>
              <a:t>#C58F34</a:t>
            </a:r>
            <a:endParaRPr/>
          </a:p>
        </p:txBody>
      </p:sp>
      <p:grpSp>
        <p:nvGrpSpPr>
          <p:cNvPr id="577" name="Google Shape;577;p33"/>
          <p:cNvGrpSpPr/>
          <p:nvPr/>
        </p:nvGrpSpPr>
        <p:grpSpPr>
          <a:xfrm>
            <a:off x="4629849" y="8075671"/>
            <a:ext cx="641458" cy="656492"/>
            <a:chOff x="0" y="-19050"/>
            <a:chExt cx="812800" cy="831850"/>
          </a:xfrm>
        </p:grpSpPr>
        <p:sp>
          <p:nvSpPr>
            <p:cNvPr id="578" name="Google Shape;578;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44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0" name="Google Shape;580;p33"/>
          <p:cNvSpPr txBox="1"/>
          <p:nvPr/>
        </p:nvSpPr>
        <p:spPr>
          <a:xfrm>
            <a:off x="4431184" y="8847379"/>
            <a:ext cx="1038789" cy="142540"/>
          </a:xfrm>
          <a:prstGeom prst="rect">
            <a:avLst/>
          </a:prstGeom>
          <a:noFill/>
          <a:ln>
            <a:noFill/>
          </a:ln>
        </p:spPr>
        <p:txBody>
          <a:bodyPr anchorCtr="0" anchor="t" bIns="0" lIns="0" spcFirstLastPara="1" rIns="0" wrap="square" tIns="0">
            <a:spAutoFit/>
          </a:bodyPr>
          <a:lstStyle/>
          <a:p>
            <a:pPr indent="0" lvl="0" marL="0" marR="0" rtl="0" algn="ctr">
              <a:lnSpc>
                <a:spcPct val="102986"/>
              </a:lnSpc>
              <a:spcBef>
                <a:spcPts val="0"/>
              </a:spcBef>
              <a:spcAft>
                <a:spcPts val="0"/>
              </a:spcAft>
              <a:buNone/>
            </a:pPr>
            <a:r>
              <a:rPr b="1" i="0" lang="en-US" sz="1105" u="none" cap="none" strike="noStrike">
                <a:solidFill>
                  <a:srgbClr val="000000"/>
                </a:solidFill>
                <a:latin typeface="Arial"/>
                <a:ea typeface="Arial"/>
                <a:cs typeface="Arial"/>
                <a:sym typeface="Arial"/>
              </a:rPr>
              <a:t>#244F7F</a:t>
            </a:r>
            <a:endParaRPr/>
          </a:p>
        </p:txBody>
      </p:sp>
      <p:sp>
        <p:nvSpPr>
          <p:cNvPr id="581" name="Google Shape;581;p33"/>
          <p:cNvSpPr/>
          <p:nvPr/>
        </p:nvSpPr>
        <p:spPr>
          <a:xfrm>
            <a:off x="6702762" y="3434292"/>
            <a:ext cx="1609566" cy="2305368"/>
          </a:xfrm>
          <a:custGeom>
            <a:rect b="b" l="l" r="r" t="t"/>
            <a:pathLst>
              <a:path extrusionOk="0" h="2305368" w="1609566">
                <a:moveTo>
                  <a:pt x="0" y="0"/>
                </a:moveTo>
                <a:lnTo>
                  <a:pt x="1609566" y="0"/>
                </a:lnTo>
                <a:lnTo>
                  <a:pt x="1609566" y="2305369"/>
                </a:lnTo>
                <a:lnTo>
                  <a:pt x="0" y="2305369"/>
                </a:lnTo>
                <a:lnTo>
                  <a:pt x="0" y="0"/>
                </a:lnTo>
                <a:close/>
              </a:path>
            </a:pathLst>
          </a:custGeom>
          <a:blipFill rotWithShape="1">
            <a:blip r:embed="rId3">
              <a:alphaModFix/>
            </a:blip>
            <a:stretch>
              <a:fillRect b="0" l="0" r="0" t="0"/>
            </a:stretch>
          </a:blipFill>
          <a:ln>
            <a:noFill/>
          </a:ln>
        </p:spPr>
      </p:sp>
      <p:sp>
        <p:nvSpPr>
          <p:cNvPr id="582" name="Google Shape;582;p33"/>
          <p:cNvSpPr/>
          <p:nvPr/>
        </p:nvSpPr>
        <p:spPr>
          <a:xfrm>
            <a:off x="8504852" y="3450994"/>
            <a:ext cx="1361189" cy="2164966"/>
          </a:xfrm>
          <a:custGeom>
            <a:rect b="b" l="l" r="r" t="t"/>
            <a:pathLst>
              <a:path extrusionOk="0" h="2164966" w="1361189">
                <a:moveTo>
                  <a:pt x="0" y="0"/>
                </a:moveTo>
                <a:lnTo>
                  <a:pt x="1361189" y="0"/>
                </a:lnTo>
                <a:lnTo>
                  <a:pt x="1361189" y="2164966"/>
                </a:lnTo>
                <a:lnTo>
                  <a:pt x="0" y="2164966"/>
                </a:lnTo>
                <a:lnTo>
                  <a:pt x="0" y="0"/>
                </a:lnTo>
                <a:close/>
              </a:path>
            </a:pathLst>
          </a:custGeom>
          <a:blipFill rotWithShape="1">
            <a:blip r:embed="rId4">
              <a:alphaModFix/>
            </a:blip>
            <a:stretch>
              <a:fillRect b="-41721" l="0" r="0" t="0"/>
            </a:stretch>
          </a:blipFill>
          <a:ln>
            <a:noFill/>
          </a:ln>
        </p:spPr>
      </p:sp>
      <p:sp>
        <p:nvSpPr>
          <p:cNvPr id="583" name="Google Shape;583;p33"/>
          <p:cNvSpPr/>
          <p:nvPr/>
        </p:nvSpPr>
        <p:spPr>
          <a:xfrm>
            <a:off x="10236615" y="3434292"/>
            <a:ext cx="1401169" cy="2049582"/>
          </a:xfrm>
          <a:custGeom>
            <a:rect b="b" l="l" r="r" t="t"/>
            <a:pathLst>
              <a:path extrusionOk="0" h="2049582" w="1401169">
                <a:moveTo>
                  <a:pt x="0" y="0"/>
                </a:moveTo>
                <a:lnTo>
                  <a:pt x="1401169" y="0"/>
                </a:lnTo>
                <a:lnTo>
                  <a:pt x="1401169" y="2049582"/>
                </a:lnTo>
                <a:lnTo>
                  <a:pt x="0" y="2049582"/>
                </a:lnTo>
                <a:lnTo>
                  <a:pt x="0" y="0"/>
                </a:lnTo>
                <a:close/>
              </a:path>
            </a:pathLst>
          </a:custGeom>
          <a:blipFill rotWithShape="1">
            <a:blip r:embed="rId5">
              <a:alphaModFix/>
            </a:blip>
            <a:stretch>
              <a:fillRect b="0" l="0" r="0" t="0"/>
            </a:stretch>
          </a:blipFill>
          <a:ln>
            <a:noFill/>
          </a:ln>
        </p:spPr>
      </p:sp>
      <p:sp>
        <p:nvSpPr>
          <p:cNvPr id="584" name="Google Shape;584;p33"/>
          <p:cNvSpPr/>
          <p:nvPr/>
        </p:nvSpPr>
        <p:spPr>
          <a:xfrm>
            <a:off x="12001876" y="3417591"/>
            <a:ext cx="1632302" cy="2082985"/>
          </a:xfrm>
          <a:custGeom>
            <a:rect b="b" l="l" r="r" t="t"/>
            <a:pathLst>
              <a:path extrusionOk="0" h="2082985" w="1632302">
                <a:moveTo>
                  <a:pt x="0" y="0"/>
                </a:moveTo>
                <a:lnTo>
                  <a:pt x="1632302" y="0"/>
                </a:lnTo>
                <a:lnTo>
                  <a:pt x="1632302" y="2082984"/>
                </a:lnTo>
                <a:lnTo>
                  <a:pt x="0" y="2082984"/>
                </a:lnTo>
                <a:lnTo>
                  <a:pt x="0" y="0"/>
                </a:lnTo>
                <a:close/>
              </a:path>
            </a:pathLst>
          </a:custGeom>
          <a:blipFill rotWithShape="1">
            <a:blip r:embed="rId6">
              <a:alphaModFix/>
            </a:blip>
            <a:stretch>
              <a:fillRect b="0" l="0" r="0" t="0"/>
            </a:stretch>
          </a:blipFill>
          <a:ln>
            <a:noFill/>
          </a:ln>
        </p:spPr>
      </p:sp>
      <p:sp>
        <p:nvSpPr>
          <p:cNvPr id="585" name="Google Shape;585;p33"/>
          <p:cNvSpPr/>
          <p:nvPr/>
        </p:nvSpPr>
        <p:spPr>
          <a:xfrm>
            <a:off x="14077995" y="3450994"/>
            <a:ext cx="1529047" cy="2061216"/>
          </a:xfrm>
          <a:custGeom>
            <a:rect b="b" l="l" r="r" t="t"/>
            <a:pathLst>
              <a:path extrusionOk="0" h="2061216" w="1529047">
                <a:moveTo>
                  <a:pt x="0" y="0"/>
                </a:moveTo>
                <a:lnTo>
                  <a:pt x="1529047" y="0"/>
                </a:lnTo>
                <a:lnTo>
                  <a:pt x="1529047" y="2061215"/>
                </a:lnTo>
                <a:lnTo>
                  <a:pt x="0" y="2061215"/>
                </a:lnTo>
                <a:lnTo>
                  <a:pt x="0" y="0"/>
                </a:lnTo>
                <a:close/>
              </a:path>
            </a:pathLst>
          </a:custGeom>
          <a:blipFill rotWithShape="1">
            <a:blip r:embed="rId7">
              <a:alphaModFix/>
            </a:blip>
            <a:stretch>
              <a:fillRect b="0" l="0" r="0" t="0"/>
            </a:stretch>
          </a:blipFill>
          <a:ln>
            <a:noFill/>
          </a:ln>
        </p:spPr>
      </p:sp>
      <p:sp>
        <p:nvSpPr>
          <p:cNvPr id="586" name="Google Shape;586;p33"/>
          <p:cNvSpPr/>
          <p:nvPr/>
        </p:nvSpPr>
        <p:spPr>
          <a:xfrm>
            <a:off x="6648401" y="6314102"/>
            <a:ext cx="1909912" cy="776251"/>
          </a:xfrm>
          <a:custGeom>
            <a:rect b="b" l="l" r="r" t="t"/>
            <a:pathLst>
              <a:path extrusionOk="0" h="776251" w="1909912">
                <a:moveTo>
                  <a:pt x="0" y="0"/>
                </a:moveTo>
                <a:lnTo>
                  <a:pt x="1909912" y="0"/>
                </a:lnTo>
                <a:lnTo>
                  <a:pt x="1909912" y="776251"/>
                </a:lnTo>
                <a:lnTo>
                  <a:pt x="0" y="776251"/>
                </a:lnTo>
                <a:lnTo>
                  <a:pt x="0" y="0"/>
                </a:lnTo>
                <a:close/>
              </a:path>
            </a:pathLst>
          </a:custGeom>
          <a:blipFill rotWithShape="1">
            <a:blip r:embed="rId8">
              <a:alphaModFix/>
            </a:blip>
            <a:stretch>
              <a:fillRect b="0" l="0" r="0" t="0"/>
            </a:stretch>
          </a:blipFill>
          <a:ln>
            <a:noFill/>
          </a:ln>
        </p:spPr>
      </p:sp>
      <p:sp>
        <p:nvSpPr>
          <p:cNvPr id="587" name="Google Shape;587;p33"/>
          <p:cNvSpPr/>
          <p:nvPr/>
        </p:nvSpPr>
        <p:spPr>
          <a:xfrm>
            <a:off x="8795890" y="6274590"/>
            <a:ext cx="2412318" cy="855276"/>
          </a:xfrm>
          <a:custGeom>
            <a:rect b="b" l="l" r="r" t="t"/>
            <a:pathLst>
              <a:path extrusionOk="0" h="855276" w="2412318">
                <a:moveTo>
                  <a:pt x="0" y="0"/>
                </a:moveTo>
                <a:lnTo>
                  <a:pt x="2412318" y="0"/>
                </a:lnTo>
                <a:lnTo>
                  <a:pt x="2412318" y="855276"/>
                </a:lnTo>
                <a:lnTo>
                  <a:pt x="0" y="855276"/>
                </a:lnTo>
                <a:lnTo>
                  <a:pt x="0" y="0"/>
                </a:lnTo>
                <a:close/>
              </a:path>
            </a:pathLst>
          </a:custGeom>
          <a:blipFill rotWithShape="1">
            <a:blip r:embed="rId9">
              <a:alphaModFix/>
            </a:blip>
            <a:stretch>
              <a:fillRect b="0" l="0" r="0" t="0"/>
            </a:stretch>
          </a:blipFill>
          <a:ln>
            <a:noFill/>
          </a:ln>
        </p:spPr>
      </p:sp>
      <p:sp>
        <p:nvSpPr>
          <p:cNvPr id="588" name="Google Shape;588;p33"/>
          <p:cNvSpPr/>
          <p:nvPr/>
        </p:nvSpPr>
        <p:spPr>
          <a:xfrm>
            <a:off x="16048526" y="3499410"/>
            <a:ext cx="1210774" cy="1964383"/>
          </a:xfrm>
          <a:custGeom>
            <a:rect b="b" l="l" r="r" t="t"/>
            <a:pathLst>
              <a:path extrusionOk="0" h="1964383" w="1210774">
                <a:moveTo>
                  <a:pt x="0" y="0"/>
                </a:moveTo>
                <a:lnTo>
                  <a:pt x="1210774" y="0"/>
                </a:lnTo>
                <a:lnTo>
                  <a:pt x="1210774" y="1964383"/>
                </a:lnTo>
                <a:lnTo>
                  <a:pt x="0" y="1964383"/>
                </a:lnTo>
                <a:lnTo>
                  <a:pt x="0" y="0"/>
                </a:lnTo>
                <a:close/>
              </a:path>
            </a:pathLst>
          </a:custGeom>
          <a:blipFill rotWithShape="1">
            <a:blip r:embed="rId10">
              <a:alphaModFix/>
            </a:blip>
            <a:stretch>
              <a:fillRect b="0" l="0" r="0" t="0"/>
            </a:stretch>
          </a:blipFill>
          <a:ln>
            <a:noFill/>
          </a:ln>
        </p:spPr>
      </p:sp>
      <p:sp>
        <p:nvSpPr>
          <p:cNvPr id="589" name="Google Shape;589;p33"/>
          <p:cNvSpPr/>
          <p:nvPr/>
        </p:nvSpPr>
        <p:spPr>
          <a:xfrm>
            <a:off x="11445785" y="6078201"/>
            <a:ext cx="1241246" cy="1248053"/>
          </a:xfrm>
          <a:custGeom>
            <a:rect b="b" l="l" r="r" t="t"/>
            <a:pathLst>
              <a:path extrusionOk="0" h="1248053" w="1241246">
                <a:moveTo>
                  <a:pt x="0" y="0"/>
                </a:moveTo>
                <a:lnTo>
                  <a:pt x="1241246" y="0"/>
                </a:lnTo>
                <a:lnTo>
                  <a:pt x="1241246" y="1248053"/>
                </a:lnTo>
                <a:lnTo>
                  <a:pt x="0" y="1248053"/>
                </a:lnTo>
                <a:lnTo>
                  <a:pt x="0" y="0"/>
                </a:lnTo>
                <a:close/>
              </a:path>
            </a:pathLst>
          </a:custGeom>
          <a:blipFill rotWithShape="1">
            <a:blip r:embed="rId11">
              <a:alphaModFix/>
            </a:blip>
            <a:stretch>
              <a:fillRect b="0" l="0" r="0" t="0"/>
            </a:stretch>
          </a:blipFill>
          <a:ln>
            <a:noFill/>
          </a:ln>
        </p:spPr>
      </p:sp>
      <p:sp>
        <p:nvSpPr>
          <p:cNvPr id="590" name="Google Shape;590;p33"/>
          <p:cNvSpPr/>
          <p:nvPr/>
        </p:nvSpPr>
        <p:spPr>
          <a:xfrm>
            <a:off x="15303981" y="5863486"/>
            <a:ext cx="1671384" cy="1677484"/>
          </a:xfrm>
          <a:custGeom>
            <a:rect b="b" l="l" r="r" t="t"/>
            <a:pathLst>
              <a:path extrusionOk="0" h="1677484" w="1671384">
                <a:moveTo>
                  <a:pt x="0" y="0"/>
                </a:moveTo>
                <a:lnTo>
                  <a:pt x="1671384" y="0"/>
                </a:lnTo>
                <a:lnTo>
                  <a:pt x="1671384" y="1677484"/>
                </a:lnTo>
                <a:lnTo>
                  <a:pt x="0" y="1677484"/>
                </a:lnTo>
                <a:lnTo>
                  <a:pt x="0" y="0"/>
                </a:lnTo>
                <a:close/>
              </a:path>
            </a:pathLst>
          </a:custGeom>
          <a:blipFill rotWithShape="1">
            <a:blip r:embed="rId12">
              <a:alphaModFix/>
            </a:blip>
            <a:stretch>
              <a:fillRect b="0" l="0" r="0" t="0"/>
            </a:stretch>
          </a:blipFill>
          <a:ln>
            <a:noFill/>
          </a:ln>
        </p:spPr>
      </p:sp>
      <p:sp>
        <p:nvSpPr>
          <p:cNvPr id="591" name="Google Shape;591;p33"/>
          <p:cNvSpPr/>
          <p:nvPr/>
        </p:nvSpPr>
        <p:spPr>
          <a:xfrm>
            <a:off x="12924607" y="6480260"/>
            <a:ext cx="2141797" cy="443936"/>
          </a:xfrm>
          <a:custGeom>
            <a:rect b="b" l="l" r="r" t="t"/>
            <a:pathLst>
              <a:path extrusionOk="0" h="443936" w="2141797">
                <a:moveTo>
                  <a:pt x="0" y="0"/>
                </a:moveTo>
                <a:lnTo>
                  <a:pt x="2141797" y="0"/>
                </a:lnTo>
                <a:lnTo>
                  <a:pt x="2141797" y="443936"/>
                </a:lnTo>
                <a:lnTo>
                  <a:pt x="0" y="443936"/>
                </a:lnTo>
                <a:lnTo>
                  <a:pt x="0" y="0"/>
                </a:lnTo>
                <a:close/>
              </a:path>
            </a:pathLst>
          </a:custGeom>
          <a:blipFill rotWithShape="1">
            <a:blip r:embed="rId13">
              <a:alphaModFix/>
            </a:blip>
            <a:stretch>
              <a:fillRect b="0" l="0" r="0" t="0"/>
            </a:stretch>
          </a:blipFill>
          <a:ln>
            <a:noFill/>
          </a:ln>
        </p:spPr>
      </p:sp>
      <p:sp>
        <p:nvSpPr>
          <p:cNvPr id="592" name="Google Shape;592;p33"/>
          <p:cNvSpPr/>
          <p:nvPr/>
        </p:nvSpPr>
        <p:spPr>
          <a:xfrm>
            <a:off x="8875414" y="7764197"/>
            <a:ext cx="604710" cy="1231818"/>
          </a:xfrm>
          <a:custGeom>
            <a:rect b="b" l="l" r="r" t="t"/>
            <a:pathLst>
              <a:path extrusionOk="0" h="1231818" w="604710">
                <a:moveTo>
                  <a:pt x="0" y="0"/>
                </a:moveTo>
                <a:lnTo>
                  <a:pt x="604710" y="0"/>
                </a:lnTo>
                <a:lnTo>
                  <a:pt x="604710" y="1231818"/>
                </a:lnTo>
                <a:lnTo>
                  <a:pt x="0" y="1231818"/>
                </a:lnTo>
                <a:lnTo>
                  <a:pt x="0" y="0"/>
                </a:lnTo>
                <a:close/>
              </a:path>
            </a:pathLst>
          </a:custGeom>
          <a:blipFill rotWithShape="1">
            <a:blip r:embed="rId14">
              <a:alphaModFix/>
            </a:blip>
            <a:stretch>
              <a:fillRect b="0" l="0" r="0" t="0"/>
            </a:stretch>
          </a:blipFill>
          <a:ln>
            <a:noFill/>
          </a:ln>
        </p:spPr>
      </p:sp>
      <p:sp>
        <p:nvSpPr>
          <p:cNvPr id="593" name="Google Shape;593;p33"/>
          <p:cNvSpPr/>
          <p:nvPr/>
        </p:nvSpPr>
        <p:spPr>
          <a:xfrm>
            <a:off x="10064466" y="7738127"/>
            <a:ext cx="1031835" cy="1283958"/>
          </a:xfrm>
          <a:custGeom>
            <a:rect b="b" l="l" r="r" t="t"/>
            <a:pathLst>
              <a:path extrusionOk="0" h="1283958" w="1031835">
                <a:moveTo>
                  <a:pt x="0" y="0"/>
                </a:moveTo>
                <a:lnTo>
                  <a:pt x="1031835" y="0"/>
                </a:lnTo>
                <a:lnTo>
                  <a:pt x="1031835" y="1283958"/>
                </a:lnTo>
                <a:lnTo>
                  <a:pt x="0" y="1283958"/>
                </a:lnTo>
                <a:lnTo>
                  <a:pt x="0" y="0"/>
                </a:lnTo>
                <a:close/>
              </a:path>
            </a:pathLst>
          </a:custGeom>
          <a:blipFill rotWithShape="1">
            <a:blip r:embed="rId15">
              <a:alphaModFix/>
            </a:blip>
            <a:stretch>
              <a:fillRect b="0" l="0" r="0" t="0"/>
            </a:stretch>
          </a:blipFill>
          <a:ln>
            <a:noFill/>
          </a:ln>
        </p:spPr>
      </p:sp>
      <p:sp>
        <p:nvSpPr>
          <p:cNvPr id="594" name="Google Shape;594;p33"/>
          <p:cNvSpPr/>
          <p:nvPr/>
        </p:nvSpPr>
        <p:spPr>
          <a:xfrm>
            <a:off x="11680642" y="7758796"/>
            <a:ext cx="1299317" cy="1242620"/>
          </a:xfrm>
          <a:custGeom>
            <a:rect b="b" l="l" r="r" t="t"/>
            <a:pathLst>
              <a:path extrusionOk="0" h="1242620" w="1299317">
                <a:moveTo>
                  <a:pt x="0" y="0"/>
                </a:moveTo>
                <a:lnTo>
                  <a:pt x="1299317" y="0"/>
                </a:lnTo>
                <a:lnTo>
                  <a:pt x="1299317" y="1242620"/>
                </a:lnTo>
                <a:lnTo>
                  <a:pt x="0" y="1242620"/>
                </a:lnTo>
                <a:lnTo>
                  <a:pt x="0" y="0"/>
                </a:lnTo>
                <a:close/>
              </a:path>
            </a:pathLst>
          </a:custGeom>
          <a:blipFill rotWithShape="1">
            <a:blip r:embed="rId16">
              <a:alphaModFix/>
            </a:blip>
            <a:stretch>
              <a:fillRect b="0" l="0" r="0" t="0"/>
            </a:stretch>
          </a:blipFill>
          <a:ln>
            <a:noFill/>
          </a:ln>
        </p:spPr>
      </p:sp>
      <p:sp>
        <p:nvSpPr>
          <p:cNvPr id="595" name="Google Shape;595;p33"/>
          <p:cNvSpPr/>
          <p:nvPr/>
        </p:nvSpPr>
        <p:spPr>
          <a:xfrm>
            <a:off x="13564301" y="7697729"/>
            <a:ext cx="863516" cy="1364753"/>
          </a:xfrm>
          <a:custGeom>
            <a:rect b="b" l="l" r="r" t="t"/>
            <a:pathLst>
              <a:path extrusionOk="0" h="1364753" w="863516">
                <a:moveTo>
                  <a:pt x="0" y="0"/>
                </a:moveTo>
                <a:lnTo>
                  <a:pt x="863516" y="0"/>
                </a:lnTo>
                <a:lnTo>
                  <a:pt x="863516" y="1364754"/>
                </a:lnTo>
                <a:lnTo>
                  <a:pt x="0" y="1364754"/>
                </a:lnTo>
                <a:lnTo>
                  <a:pt x="0" y="0"/>
                </a:lnTo>
                <a:close/>
              </a:path>
            </a:pathLst>
          </a:custGeom>
          <a:blipFill rotWithShape="1">
            <a:blip r:embed="rId17">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4C6"/>
            </a:gs>
            <a:gs pos="100000">
              <a:srgbClr val="95DAFF"/>
            </a:gs>
          </a:gsLst>
          <a:path path="circle">
            <a:fillToRect b="50%" l="50%" r="50%" t="50%"/>
          </a:path>
          <a:tileRect/>
        </a:gradFill>
      </p:bgPr>
    </p:bg>
    <p:spTree>
      <p:nvGrpSpPr>
        <p:cNvPr id="599" name="Shape 599"/>
        <p:cNvGrpSpPr/>
        <p:nvPr/>
      </p:nvGrpSpPr>
      <p:grpSpPr>
        <a:xfrm>
          <a:off x="0" y="0"/>
          <a:ext cx="0" cy="0"/>
          <a:chOff x="0" y="0"/>
          <a:chExt cx="0" cy="0"/>
        </a:xfrm>
      </p:grpSpPr>
      <p:sp>
        <p:nvSpPr>
          <p:cNvPr id="600" name="Google Shape;600;p34"/>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3">
              <a:alphaModFix/>
            </a:blip>
            <a:stretch>
              <a:fillRect b="0" l="0" r="0" t="0"/>
            </a:stretch>
          </a:blipFill>
          <a:ln>
            <a:noFill/>
          </a:ln>
        </p:spPr>
      </p:sp>
      <p:sp>
        <p:nvSpPr>
          <p:cNvPr id="601" name="Google Shape;601;p34"/>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3">
              <a:alphaModFix/>
            </a:blip>
            <a:stretch>
              <a:fillRect b="0" l="0" r="0" t="0"/>
            </a:stretch>
          </a:blipFill>
          <a:ln>
            <a:noFill/>
          </a:ln>
        </p:spPr>
      </p:sp>
      <p:sp>
        <p:nvSpPr>
          <p:cNvPr id="602" name="Google Shape;602;p34"/>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244F7F"/>
                </a:solidFill>
                <a:latin typeface="Arial"/>
                <a:ea typeface="Arial"/>
                <a:cs typeface="Arial"/>
                <a:sym typeface="Arial"/>
              </a:rPr>
              <a:t>CREDITS</a:t>
            </a:r>
            <a:endParaRPr/>
          </a:p>
        </p:txBody>
      </p:sp>
      <p:sp>
        <p:nvSpPr>
          <p:cNvPr id="603" name="Google Shape;603;p34"/>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244F7F"/>
                </a:solidFill>
                <a:latin typeface="Arial"/>
                <a:ea typeface="Arial"/>
                <a:cs typeface="Arial"/>
                <a:sym typeface="Arial"/>
              </a:rPr>
              <a:t>This presentation template is free for everyone to use thanks to the following:</a:t>
            </a:r>
            <a:endParaRPr/>
          </a:p>
        </p:txBody>
      </p:sp>
      <p:sp>
        <p:nvSpPr>
          <p:cNvPr id="604" name="Google Shape;604;p34"/>
          <p:cNvSpPr txBox="1"/>
          <p:nvPr/>
        </p:nvSpPr>
        <p:spPr>
          <a:xfrm>
            <a:off x="7108732" y="8097956"/>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244F7F"/>
                </a:solidFill>
                <a:latin typeface="Arial"/>
                <a:ea typeface="Arial"/>
                <a:cs typeface="Arial"/>
                <a:sym typeface="Arial"/>
              </a:rPr>
              <a:t>Happy designing!</a:t>
            </a:r>
            <a:endParaRPr/>
          </a:p>
        </p:txBody>
      </p:sp>
      <p:sp>
        <p:nvSpPr>
          <p:cNvPr id="605" name="Google Shape;605;p34"/>
          <p:cNvSpPr txBox="1"/>
          <p:nvPr/>
        </p:nvSpPr>
        <p:spPr>
          <a:xfrm>
            <a:off x="4210005" y="5120045"/>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44F7F"/>
                </a:solidFill>
                <a:latin typeface="Arial"/>
                <a:ea typeface="Arial"/>
                <a:cs typeface="Arial"/>
                <a:sym typeface="Arial"/>
              </a:rPr>
              <a:t>for the presentation template</a:t>
            </a:r>
            <a:endParaRPr/>
          </a:p>
        </p:txBody>
      </p:sp>
      <p:sp>
        <p:nvSpPr>
          <p:cNvPr id="606" name="Google Shape;606;p34"/>
          <p:cNvSpPr txBox="1"/>
          <p:nvPr/>
        </p:nvSpPr>
        <p:spPr>
          <a:xfrm>
            <a:off x="4210005" y="6855261"/>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44F7F"/>
                </a:solidFill>
                <a:latin typeface="Arial"/>
                <a:ea typeface="Arial"/>
                <a:cs typeface="Arial"/>
                <a:sym typeface="Arial"/>
              </a:rPr>
              <a:t>for the photos</a:t>
            </a:r>
            <a:endParaRPr/>
          </a:p>
        </p:txBody>
      </p:sp>
      <p:sp>
        <p:nvSpPr>
          <p:cNvPr id="607" name="Google Shape;607;p34"/>
          <p:cNvSpPr txBox="1"/>
          <p:nvPr/>
        </p:nvSpPr>
        <p:spPr>
          <a:xfrm>
            <a:off x="6110027" y="6122794"/>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244F7F"/>
                </a:solidFill>
                <a:latin typeface="Arial"/>
                <a:ea typeface="Arial"/>
                <a:cs typeface="Arial"/>
                <a:sym typeface="Arial"/>
              </a:rPr>
              <a:t>Pexels, Pixabay</a:t>
            </a:r>
            <a:endParaRPr/>
          </a:p>
        </p:txBody>
      </p:sp>
      <p:sp>
        <p:nvSpPr>
          <p:cNvPr id="608" name="Google Shape;608;p34"/>
          <p:cNvSpPr/>
          <p:nvPr/>
        </p:nvSpPr>
        <p:spPr>
          <a:xfrm>
            <a:off x="6731779" y="3713372"/>
            <a:ext cx="4824443" cy="1206111"/>
          </a:xfrm>
          <a:custGeom>
            <a:rect b="b" l="l" r="r" t="t"/>
            <a:pathLst>
              <a:path extrusionOk="0" h="1206111" w="4824443">
                <a:moveTo>
                  <a:pt x="0" y="0"/>
                </a:moveTo>
                <a:lnTo>
                  <a:pt x="4824442" y="0"/>
                </a:lnTo>
                <a:lnTo>
                  <a:pt x="4824442" y="1206110"/>
                </a:lnTo>
                <a:lnTo>
                  <a:pt x="0" y="12061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230" name="Shape 230"/>
        <p:cNvGrpSpPr/>
        <p:nvPr/>
      </p:nvGrpSpPr>
      <p:grpSpPr>
        <a:xfrm>
          <a:off x="0" y="0"/>
          <a:ext cx="0" cy="0"/>
          <a:chOff x="0" y="0"/>
          <a:chExt cx="0" cy="0"/>
        </a:xfrm>
      </p:grpSpPr>
      <p:sp>
        <p:nvSpPr>
          <p:cNvPr id="231" name="Google Shape;231;p19"/>
          <p:cNvSpPr/>
          <p:nvPr/>
        </p:nvSpPr>
        <p:spPr>
          <a:xfrm flipH="1">
            <a:off x="-416222" y="-172855"/>
            <a:ext cx="8114583" cy="3298032"/>
          </a:xfrm>
          <a:custGeom>
            <a:rect b="b" l="l" r="r" t="t"/>
            <a:pathLst>
              <a:path extrusionOk="0" h="3298032" w="8114583">
                <a:moveTo>
                  <a:pt x="8114583" y="0"/>
                </a:moveTo>
                <a:lnTo>
                  <a:pt x="0" y="0"/>
                </a:lnTo>
                <a:lnTo>
                  <a:pt x="0" y="3298032"/>
                </a:lnTo>
                <a:lnTo>
                  <a:pt x="8114583" y="3298032"/>
                </a:lnTo>
                <a:lnTo>
                  <a:pt x="8114583" y="0"/>
                </a:lnTo>
                <a:close/>
              </a:path>
            </a:pathLst>
          </a:custGeom>
          <a:blipFill rotWithShape="1">
            <a:blip r:embed="rId3">
              <a:alphaModFix/>
            </a:blip>
            <a:stretch>
              <a:fillRect b="0" l="0" r="0" t="0"/>
            </a:stretch>
          </a:blipFill>
          <a:ln>
            <a:noFill/>
          </a:ln>
        </p:spPr>
      </p:sp>
      <p:sp>
        <p:nvSpPr>
          <p:cNvPr id="232" name="Google Shape;232;p19"/>
          <p:cNvSpPr/>
          <p:nvPr/>
        </p:nvSpPr>
        <p:spPr>
          <a:xfrm>
            <a:off x="10173417" y="-172855"/>
            <a:ext cx="8114583" cy="3298032"/>
          </a:xfrm>
          <a:custGeom>
            <a:rect b="b" l="l" r="r" t="t"/>
            <a:pathLst>
              <a:path extrusionOk="0" h="3298032" w="8114583">
                <a:moveTo>
                  <a:pt x="0" y="0"/>
                </a:moveTo>
                <a:lnTo>
                  <a:pt x="8114583" y="0"/>
                </a:lnTo>
                <a:lnTo>
                  <a:pt x="8114583" y="3298032"/>
                </a:lnTo>
                <a:lnTo>
                  <a:pt x="0" y="3298032"/>
                </a:lnTo>
                <a:lnTo>
                  <a:pt x="0" y="0"/>
                </a:lnTo>
                <a:close/>
              </a:path>
            </a:pathLst>
          </a:custGeom>
          <a:blipFill rotWithShape="1">
            <a:blip r:embed="rId3">
              <a:alphaModFix/>
            </a:blip>
            <a:stretch>
              <a:fillRect b="0" l="0" r="0" t="0"/>
            </a:stretch>
          </a:blipFill>
          <a:ln>
            <a:noFill/>
          </a:ln>
        </p:spPr>
      </p:sp>
      <p:grpSp>
        <p:nvGrpSpPr>
          <p:cNvPr id="233" name="Google Shape;233;p19"/>
          <p:cNvGrpSpPr/>
          <p:nvPr/>
        </p:nvGrpSpPr>
        <p:grpSpPr>
          <a:xfrm>
            <a:off x="1573681" y="653997"/>
            <a:ext cx="4062783" cy="7434578"/>
            <a:chOff x="0" y="-38100"/>
            <a:chExt cx="1070033" cy="1958078"/>
          </a:xfrm>
        </p:grpSpPr>
        <p:sp>
          <p:nvSpPr>
            <p:cNvPr id="234" name="Google Shape;234;p19"/>
            <p:cNvSpPr/>
            <p:nvPr/>
          </p:nvSpPr>
          <p:spPr>
            <a:xfrm>
              <a:off x="0" y="0"/>
              <a:ext cx="1070033" cy="1919978"/>
            </a:xfrm>
            <a:custGeom>
              <a:rect b="b" l="l" r="r" t="t"/>
              <a:pathLst>
                <a:path extrusionOk="0" h="1919978" w="1070033">
                  <a:moveTo>
                    <a:pt x="97184" y="0"/>
                  </a:moveTo>
                  <a:lnTo>
                    <a:pt x="972849" y="0"/>
                  </a:lnTo>
                  <a:cubicBezTo>
                    <a:pt x="1026523" y="0"/>
                    <a:pt x="1070033" y="43511"/>
                    <a:pt x="1070033" y="97184"/>
                  </a:cubicBezTo>
                  <a:lnTo>
                    <a:pt x="1070033" y="1822794"/>
                  </a:lnTo>
                  <a:cubicBezTo>
                    <a:pt x="1070033" y="1876467"/>
                    <a:pt x="1026523" y="1919978"/>
                    <a:pt x="972849" y="1919978"/>
                  </a:cubicBezTo>
                  <a:lnTo>
                    <a:pt x="97184" y="1919978"/>
                  </a:lnTo>
                  <a:cubicBezTo>
                    <a:pt x="43511" y="1919978"/>
                    <a:pt x="0" y="1876467"/>
                    <a:pt x="0" y="1822794"/>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txBox="1"/>
            <p:nvPr/>
          </p:nvSpPr>
          <p:spPr>
            <a:xfrm>
              <a:off x="0" y="-38100"/>
              <a:ext cx="1070033" cy="195807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19"/>
          <p:cNvGrpSpPr/>
          <p:nvPr/>
        </p:nvGrpSpPr>
        <p:grpSpPr>
          <a:xfrm>
            <a:off x="7063314" y="653997"/>
            <a:ext cx="4062783" cy="7434578"/>
            <a:chOff x="0" y="-38100"/>
            <a:chExt cx="1070033" cy="1958078"/>
          </a:xfrm>
        </p:grpSpPr>
        <p:sp>
          <p:nvSpPr>
            <p:cNvPr id="237" name="Google Shape;237;p19"/>
            <p:cNvSpPr/>
            <p:nvPr/>
          </p:nvSpPr>
          <p:spPr>
            <a:xfrm>
              <a:off x="0" y="0"/>
              <a:ext cx="1070033" cy="1919978"/>
            </a:xfrm>
            <a:custGeom>
              <a:rect b="b" l="l" r="r" t="t"/>
              <a:pathLst>
                <a:path extrusionOk="0" h="1919978" w="1070033">
                  <a:moveTo>
                    <a:pt x="97184" y="0"/>
                  </a:moveTo>
                  <a:lnTo>
                    <a:pt x="972849" y="0"/>
                  </a:lnTo>
                  <a:cubicBezTo>
                    <a:pt x="1026523" y="0"/>
                    <a:pt x="1070033" y="43511"/>
                    <a:pt x="1070033" y="97184"/>
                  </a:cubicBezTo>
                  <a:lnTo>
                    <a:pt x="1070033" y="1822794"/>
                  </a:lnTo>
                  <a:cubicBezTo>
                    <a:pt x="1070033" y="1876467"/>
                    <a:pt x="1026523" y="1919978"/>
                    <a:pt x="972849" y="1919978"/>
                  </a:cubicBezTo>
                  <a:lnTo>
                    <a:pt x="97184" y="1919978"/>
                  </a:lnTo>
                  <a:cubicBezTo>
                    <a:pt x="43511" y="1919978"/>
                    <a:pt x="0" y="1876467"/>
                    <a:pt x="0" y="1822794"/>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txBox="1"/>
            <p:nvPr/>
          </p:nvSpPr>
          <p:spPr>
            <a:xfrm>
              <a:off x="0" y="-38100"/>
              <a:ext cx="1070033" cy="195807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19"/>
          <p:cNvGrpSpPr/>
          <p:nvPr/>
        </p:nvGrpSpPr>
        <p:grpSpPr>
          <a:xfrm>
            <a:off x="12301933" y="653997"/>
            <a:ext cx="4062783" cy="7434578"/>
            <a:chOff x="0" y="-38100"/>
            <a:chExt cx="1070033" cy="1958078"/>
          </a:xfrm>
        </p:grpSpPr>
        <p:sp>
          <p:nvSpPr>
            <p:cNvPr id="240" name="Google Shape;240;p19"/>
            <p:cNvSpPr/>
            <p:nvPr/>
          </p:nvSpPr>
          <p:spPr>
            <a:xfrm>
              <a:off x="0" y="0"/>
              <a:ext cx="1070033" cy="1919978"/>
            </a:xfrm>
            <a:custGeom>
              <a:rect b="b" l="l" r="r" t="t"/>
              <a:pathLst>
                <a:path extrusionOk="0" h="1919978" w="1070033">
                  <a:moveTo>
                    <a:pt x="97184" y="0"/>
                  </a:moveTo>
                  <a:lnTo>
                    <a:pt x="972849" y="0"/>
                  </a:lnTo>
                  <a:cubicBezTo>
                    <a:pt x="1026523" y="0"/>
                    <a:pt x="1070033" y="43511"/>
                    <a:pt x="1070033" y="97184"/>
                  </a:cubicBezTo>
                  <a:lnTo>
                    <a:pt x="1070033" y="1822794"/>
                  </a:lnTo>
                  <a:cubicBezTo>
                    <a:pt x="1070033" y="1876467"/>
                    <a:pt x="1026523" y="1919978"/>
                    <a:pt x="972849" y="1919978"/>
                  </a:cubicBezTo>
                  <a:lnTo>
                    <a:pt x="97184" y="1919978"/>
                  </a:lnTo>
                  <a:cubicBezTo>
                    <a:pt x="43511" y="1919978"/>
                    <a:pt x="0" y="1876467"/>
                    <a:pt x="0" y="1822794"/>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txBox="1"/>
            <p:nvPr/>
          </p:nvSpPr>
          <p:spPr>
            <a:xfrm>
              <a:off x="0" y="-38100"/>
              <a:ext cx="1070033" cy="195807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19"/>
          <p:cNvSpPr/>
          <p:nvPr/>
        </p:nvSpPr>
        <p:spPr>
          <a:xfrm>
            <a:off x="2123366" y="1476057"/>
            <a:ext cx="2963414" cy="4713300"/>
          </a:xfrm>
          <a:custGeom>
            <a:rect b="b" l="l" r="r" t="t"/>
            <a:pathLst>
              <a:path extrusionOk="0" h="4713300" w="2963414">
                <a:moveTo>
                  <a:pt x="0" y="0"/>
                </a:moveTo>
                <a:lnTo>
                  <a:pt x="2963414" y="0"/>
                </a:lnTo>
                <a:lnTo>
                  <a:pt x="2963414" y="4713300"/>
                </a:lnTo>
                <a:lnTo>
                  <a:pt x="0" y="4713300"/>
                </a:lnTo>
                <a:lnTo>
                  <a:pt x="0" y="0"/>
                </a:lnTo>
                <a:close/>
              </a:path>
            </a:pathLst>
          </a:custGeom>
          <a:blipFill rotWithShape="1">
            <a:blip r:embed="rId4">
              <a:alphaModFix/>
            </a:blip>
            <a:stretch>
              <a:fillRect b="-41721" l="0" r="0" t="0"/>
            </a:stretch>
          </a:blipFill>
          <a:ln>
            <a:noFill/>
          </a:ln>
        </p:spPr>
      </p:sp>
      <p:sp>
        <p:nvSpPr>
          <p:cNvPr id="243" name="Google Shape;243;p19"/>
          <p:cNvSpPr/>
          <p:nvPr/>
        </p:nvSpPr>
        <p:spPr>
          <a:xfrm>
            <a:off x="7669196" y="1476161"/>
            <a:ext cx="2851020" cy="4170375"/>
          </a:xfrm>
          <a:custGeom>
            <a:rect b="b" l="l" r="r" t="t"/>
            <a:pathLst>
              <a:path extrusionOk="0" h="4170375" w="2851020">
                <a:moveTo>
                  <a:pt x="0" y="0"/>
                </a:moveTo>
                <a:lnTo>
                  <a:pt x="2851020" y="0"/>
                </a:lnTo>
                <a:lnTo>
                  <a:pt x="2851020" y="4170375"/>
                </a:lnTo>
                <a:lnTo>
                  <a:pt x="0" y="4170375"/>
                </a:lnTo>
                <a:lnTo>
                  <a:pt x="0" y="0"/>
                </a:lnTo>
                <a:close/>
              </a:path>
            </a:pathLst>
          </a:custGeom>
          <a:blipFill rotWithShape="1">
            <a:blip r:embed="rId5">
              <a:alphaModFix/>
            </a:blip>
            <a:stretch>
              <a:fillRect b="0" l="0" r="0" t="0"/>
            </a:stretch>
          </a:blipFill>
          <a:ln>
            <a:noFill/>
          </a:ln>
        </p:spPr>
      </p:sp>
      <p:sp>
        <p:nvSpPr>
          <p:cNvPr id="244" name="Google Shape;244;p19"/>
          <p:cNvSpPr/>
          <p:nvPr/>
        </p:nvSpPr>
        <p:spPr>
          <a:xfrm>
            <a:off x="12699295" y="1476057"/>
            <a:ext cx="3268057" cy="4170375"/>
          </a:xfrm>
          <a:custGeom>
            <a:rect b="b" l="l" r="r" t="t"/>
            <a:pathLst>
              <a:path extrusionOk="0" h="4170375" w="3268057">
                <a:moveTo>
                  <a:pt x="0" y="0"/>
                </a:moveTo>
                <a:lnTo>
                  <a:pt x="3268058" y="0"/>
                </a:lnTo>
                <a:lnTo>
                  <a:pt x="3268058" y="4170375"/>
                </a:lnTo>
                <a:lnTo>
                  <a:pt x="0" y="4170375"/>
                </a:lnTo>
                <a:lnTo>
                  <a:pt x="0" y="0"/>
                </a:lnTo>
                <a:close/>
              </a:path>
            </a:pathLst>
          </a:custGeom>
          <a:blipFill rotWithShape="1">
            <a:blip r:embed="rId6">
              <a:alphaModFix/>
            </a:blip>
            <a:stretch>
              <a:fillRect b="0" l="0" r="0" t="0"/>
            </a:stretch>
          </a:blipFill>
          <a:ln>
            <a:noFill/>
          </a:ln>
        </p:spPr>
      </p:sp>
      <p:sp>
        <p:nvSpPr>
          <p:cNvPr id="245" name="Google Shape;245;p19"/>
          <p:cNvSpPr/>
          <p:nvPr/>
        </p:nvSpPr>
        <p:spPr>
          <a:xfrm>
            <a:off x="1072536" y="5480758"/>
            <a:ext cx="5137066" cy="1064774"/>
          </a:xfrm>
          <a:custGeom>
            <a:rect b="b" l="l" r="r" t="t"/>
            <a:pathLst>
              <a:path extrusionOk="0" h="1064774" w="5137066">
                <a:moveTo>
                  <a:pt x="0" y="0"/>
                </a:moveTo>
                <a:lnTo>
                  <a:pt x="5137066" y="0"/>
                </a:lnTo>
                <a:lnTo>
                  <a:pt x="5137066" y="1064774"/>
                </a:lnTo>
                <a:lnTo>
                  <a:pt x="0" y="1064774"/>
                </a:lnTo>
                <a:lnTo>
                  <a:pt x="0" y="0"/>
                </a:lnTo>
                <a:close/>
              </a:path>
            </a:pathLst>
          </a:custGeom>
          <a:blipFill rotWithShape="1">
            <a:blip r:embed="rId7">
              <a:alphaModFix/>
            </a:blip>
            <a:stretch>
              <a:fillRect b="0" l="0" r="0" t="0"/>
            </a:stretch>
          </a:blipFill>
          <a:ln>
            <a:noFill/>
          </a:ln>
        </p:spPr>
      </p:sp>
      <p:sp>
        <p:nvSpPr>
          <p:cNvPr id="246" name="Google Shape;246;p19"/>
          <p:cNvSpPr txBox="1"/>
          <p:nvPr/>
        </p:nvSpPr>
        <p:spPr>
          <a:xfrm>
            <a:off x="2638715" y="5646432"/>
            <a:ext cx="19326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Mary</a:t>
            </a:r>
            <a:endParaRPr b="1"/>
          </a:p>
        </p:txBody>
      </p:sp>
      <p:sp>
        <p:nvSpPr>
          <p:cNvPr id="247" name="Google Shape;247;p19"/>
          <p:cNvSpPr txBox="1"/>
          <p:nvPr/>
        </p:nvSpPr>
        <p:spPr>
          <a:xfrm>
            <a:off x="1137361" y="8710612"/>
            <a:ext cx="160119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OTHER BIBLICAL CHARACTERS</a:t>
            </a:r>
            <a:endParaRPr b="1"/>
          </a:p>
        </p:txBody>
      </p:sp>
      <p:sp>
        <p:nvSpPr>
          <p:cNvPr id="248" name="Google Shape;248;p19"/>
          <p:cNvSpPr txBox="1"/>
          <p:nvPr/>
        </p:nvSpPr>
        <p:spPr>
          <a:xfrm>
            <a:off x="2296630" y="6697932"/>
            <a:ext cx="26169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sp>
        <p:nvSpPr>
          <p:cNvPr id="249" name="Google Shape;249;p19"/>
          <p:cNvSpPr/>
          <p:nvPr/>
        </p:nvSpPr>
        <p:spPr>
          <a:xfrm>
            <a:off x="6526173" y="5480758"/>
            <a:ext cx="5137066" cy="1064774"/>
          </a:xfrm>
          <a:custGeom>
            <a:rect b="b" l="l" r="r" t="t"/>
            <a:pathLst>
              <a:path extrusionOk="0" h="1064774" w="5137066">
                <a:moveTo>
                  <a:pt x="0" y="0"/>
                </a:moveTo>
                <a:lnTo>
                  <a:pt x="5137066" y="0"/>
                </a:lnTo>
                <a:lnTo>
                  <a:pt x="5137066" y="1064774"/>
                </a:lnTo>
                <a:lnTo>
                  <a:pt x="0" y="1064774"/>
                </a:lnTo>
                <a:lnTo>
                  <a:pt x="0" y="0"/>
                </a:lnTo>
                <a:close/>
              </a:path>
            </a:pathLst>
          </a:custGeom>
          <a:blipFill rotWithShape="1">
            <a:blip r:embed="rId7">
              <a:alphaModFix/>
            </a:blip>
            <a:stretch>
              <a:fillRect b="0" l="0" r="0" t="0"/>
            </a:stretch>
          </a:blipFill>
          <a:ln>
            <a:noFill/>
          </a:ln>
        </p:spPr>
      </p:sp>
      <p:sp>
        <p:nvSpPr>
          <p:cNvPr id="250" name="Google Shape;250;p19"/>
          <p:cNvSpPr txBox="1"/>
          <p:nvPr/>
        </p:nvSpPr>
        <p:spPr>
          <a:xfrm>
            <a:off x="8128348" y="5646432"/>
            <a:ext cx="19326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Joseph</a:t>
            </a:r>
            <a:endParaRPr b="1"/>
          </a:p>
        </p:txBody>
      </p:sp>
      <p:sp>
        <p:nvSpPr>
          <p:cNvPr id="251" name="Google Shape;251;p19"/>
          <p:cNvSpPr txBox="1"/>
          <p:nvPr/>
        </p:nvSpPr>
        <p:spPr>
          <a:xfrm>
            <a:off x="7835557" y="6697932"/>
            <a:ext cx="26169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sp>
        <p:nvSpPr>
          <p:cNvPr id="252" name="Google Shape;252;p19"/>
          <p:cNvSpPr/>
          <p:nvPr/>
        </p:nvSpPr>
        <p:spPr>
          <a:xfrm>
            <a:off x="11979809" y="5480758"/>
            <a:ext cx="5137066" cy="1064774"/>
          </a:xfrm>
          <a:custGeom>
            <a:rect b="b" l="l" r="r" t="t"/>
            <a:pathLst>
              <a:path extrusionOk="0" h="1064774" w="5137066">
                <a:moveTo>
                  <a:pt x="0" y="0"/>
                </a:moveTo>
                <a:lnTo>
                  <a:pt x="5137066" y="0"/>
                </a:lnTo>
                <a:lnTo>
                  <a:pt x="5137066" y="1064774"/>
                </a:lnTo>
                <a:lnTo>
                  <a:pt x="0" y="1064774"/>
                </a:lnTo>
                <a:lnTo>
                  <a:pt x="0" y="0"/>
                </a:lnTo>
                <a:close/>
              </a:path>
            </a:pathLst>
          </a:custGeom>
          <a:blipFill rotWithShape="1">
            <a:blip r:embed="rId7">
              <a:alphaModFix/>
            </a:blip>
            <a:stretch>
              <a:fillRect b="0" l="0" r="0" t="0"/>
            </a:stretch>
          </a:blipFill>
          <a:ln>
            <a:noFill/>
          </a:ln>
        </p:spPr>
      </p:sp>
      <p:sp>
        <p:nvSpPr>
          <p:cNvPr id="253" name="Google Shape;253;p19"/>
          <p:cNvSpPr txBox="1"/>
          <p:nvPr/>
        </p:nvSpPr>
        <p:spPr>
          <a:xfrm>
            <a:off x="13581984" y="5646432"/>
            <a:ext cx="19326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Apostle</a:t>
            </a:r>
            <a:endParaRPr b="1"/>
          </a:p>
        </p:txBody>
      </p:sp>
      <p:sp>
        <p:nvSpPr>
          <p:cNvPr id="254" name="Google Shape;254;p19"/>
          <p:cNvSpPr txBox="1"/>
          <p:nvPr/>
        </p:nvSpPr>
        <p:spPr>
          <a:xfrm>
            <a:off x="13024881" y="6697932"/>
            <a:ext cx="26169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258" name="Shape 258"/>
        <p:cNvGrpSpPr/>
        <p:nvPr/>
      </p:nvGrpSpPr>
      <p:grpSpPr>
        <a:xfrm>
          <a:off x="0" y="0"/>
          <a:ext cx="0" cy="0"/>
          <a:chOff x="0" y="0"/>
          <a:chExt cx="0" cy="0"/>
        </a:xfrm>
      </p:grpSpPr>
      <p:sp>
        <p:nvSpPr>
          <p:cNvPr id="259" name="Google Shape;259;p20"/>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3">
              <a:alphaModFix/>
            </a:blip>
            <a:stretch>
              <a:fillRect b="0" l="0" r="0" t="0"/>
            </a:stretch>
          </a:blipFill>
          <a:ln>
            <a:noFill/>
          </a:ln>
        </p:spPr>
      </p:sp>
      <p:sp>
        <p:nvSpPr>
          <p:cNvPr id="260" name="Google Shape;260;p20"/>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3">
              <a:alphaModFix/>
            </a:blip>
            <a:stretch>
              <a:fillRect b="0" l="0" r="0" t="0"/>
            </a:stretch>
          </a:blipFill>
          <a:ln>
            <a:noFill/>
          </a:ln>
        </p:spPr>
      </p:sp>
      <p:sp>
        <p:nvSpPr>
          <p:cNvPr id="261" name="Google Shape;261;p20"/>
          <p:cNvSpPr/>
          <p:nvPr/>
        </p:nvSpPr>
        <p:spPr>
          <a:xfrm flipH="1">
            <a:off x="5097661" y="7934966"/>
            <a:ext cx="8092679" cy="3289130"/>
          </a:xfrm>
          <a:custGeom>
            <a:rect b="b" l="l" r="r" t="t"/>
            <a:pathLst>
              <a:path extrusionOk="0" h="3289130" w="8092679">
                <a:moveTo>
                  <a:pt x="8092678" y="0"/>
                </a:moveTo>
                <a:lnTo>
                  <a:pt x="0" y="0"/>
                </a:lnTo>
                <a:lnTo>
                  <a:pt x="0" y="3289130"/>
                </a:lnTo>
                <a:lnTo>
                  <a:pt x="8092678" y="3289130"/>
                </a:lnTo>
                <a:lnTo>
                  <a:pt x="8092678" y="0"/>
                </a:lnTo>
                <a:close/>
              </a:path>
            </a:pathLst>
          </a:custGeom>
          <a:blipFill rotWithShape="1">
            <a:blip r:embed="rId4">
              <a:alphaModFix/>
            </a:blip>
            <a:stretch>
              <a:fillRect b="0" l="0" r="0" t="0"/>
            </a:stretch>
          </a:blipFill>
          <a:ln>
            <a:noFill/>
          </a:ln>
        </p:spPr>
      </p:sp>
      <p:sp>
        <p:nvSpPr>
          <p:cNvPr id="262" name="Google Shape;262;p20"/>
          <p:cNvSpPr/>
          <p:nvPr/>
        </p:nvSpPr>
        <p:spPr>
          <a:xfrm>
            <a:off x="8815698" y="870568"/>
            <a:ext cx="1674711" cy="1683896"/>
          </a:xfrm>
          <a:custGeom>
            <a:rect b="b" l="l" r="r" t="t"/>
            <a:pathLst>
              <a:path extrusionOk="0" h="1683896" w="1674711">
                <a:moveTo>
                  <a:pt x="0" y="0"/>
                </a:moveTo>
                <a:lnTo>
                  <a:pt x="1674711" y="0"/>
                </a:lnTo>
                <a:lnTo>
                  <a:pt x="1674711" y="1683896"/>
                </a:lnTo>
                <a:lnTo>
                  <a:pt x="0" y="1683896"/>
                </a:lnTo>
                <a:lnTo>
                  <a:pt x="0" y="0"/>
                </a:lnTo>
                <a:close/>
              </a:path>
            </a:pathLst>
          </a:custGeom>
          <a:blipFill rotWithShape="1">
            <a:blip r:embed="rId5">
              <a:alphaModFix/>
            </a:blip>
            <a:stretch>
              <a:fillRect b="0" l="0" r="0" t="0"/>
            </a:stretch>
          </a:blipFill>
          <a:ln>
            <a:noFill/>
          </a:ln>
        </p:spPr>
      </p:sp>
      <p:sp>
        <p:nvSpPr>
          <p:cNvPr id="263" name="Google Shape;263;p20"/>
          <p:cNvSpPr txBox="1"/>
          <p:nvPr/>
        </p:nvSpPr>
        <p:spPr>
          <a:xfrm>
            <a:off x="1028700" y="2747352"/>
            <a:ext cx="74325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INTRODUCTION</a:t>
            </a:r>
            <a:endParaRPr b="1"/>
          </a:p>
        </p:txBody>
      </p:sp>
      <p:sp>
        <p:nvSpPr>
          <p:cNvPr id="264" name="Google Shape;264;p20"/>
          <p:cNvSpPr txBox="1"/>
          <p:nvPr/>
        </p:nvSpPr>
        <p:spPr>
          <a:xfrm>
            <a:off x="1028700" y="4401452"/>
            <a:ext cx="8624354" cy="1842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Nunc facilisis aenean suspendisse elementum proin. Ridiculus fringilla primis primis lacus sagittis elementum lacinia rutrum. Quam gravida proin eleifend orci molestie enim. Integer neque diam cras viverra gravida morbi cubilia.</a:t>
            </a:r>
            <a:endParaRPr/>
          </a:p>
        </p:txBody>
      </p:sp>
      <p:pic>
        <p:nvPicPr>
          <p:cNvPr id="265" name="Google Shape;265;p20"/>
          <p:cNvPicPr preferRelativeResize="0"/>
          <p:nvPr/>
        </p:nvPicPr>
        <p:blipFill>
          <a:blip r:embed="rId6">
            <a:alphaModFix/>
          </a:blip>
          <a:stretch>
            <a:fillRect/>
          </a:stretch>
        </p:blipFill>
        <p:spPr>
          <a:xfrm flipH="1">
            <a:off x="10930851" y="1117287"/>
            <a:ext cx="6665599" cy="95513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269" name="Shape 269"/>
        <p:cNvGrpSpPr/>
        <p:nvPr/>
      </p:nvGrpSpPr>
      <p:grpSpPr>
        <a:xfrm>
          <a:off x="0" y="0"/>
          <a:ext cx="0" cy="0"/>
          <a:chOff x="0" y="0"/>
          <a:chExt cx="0" cy="0"/>
        </a:xfrm>
      </p:grpSpPr>
      <p:sp>
        <p:nvSpPr>
          <p:cNvPr id="270" name="Google Shape;270;p21"/>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3">
              <a:alphaModFix/>
            </a:blip>
            <a:stretch>
              <a:fillRect b="0" l="0" r="0" t="0"/>
            </a:stretch>
          </a:blipFill>
          <a:ln>
            <a:noFill/>
          </a:ln>
        </p:spPr>
      </p:sp>
      <p:sp>
        <p:nvSpPr>
          <p:cNvPr id="271" name="Google Shape;271;p21"/>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3">
              <a:alphaModFix/>
            </a:blip>
            <a:stretch>
              <a:fillRect b="0" l="0" r="0" t="0"/>
            </a:stretch>
          </a:blipFill>
          <a:ln>
            <a:noFill/>
          </a:ln>
        </p:spPr>
      </p:sp>
      <p:sp>
        <p:nvSpPr>
          <p:cNvPr id="272" name="Google Shape;272;p21"/>
          <p:cNvSpPr/>
          <p:nvPr/>
        </p:nvSpPr>
        <p:spPr>
          <a:xfrm>
            <a:off x="14880531" y="1680051"/>
            <a:ext cx="4269488" cy="6926898"/>
          </a:xfrm>
          <a:custGeom>
            <a:rect b="b" l="l" r="r" t="t"/>
            <a:pathLst>
              <a:path extrusionOk="0" h="6926898" w="4269488">
                <a:moveTo>
                  <a:pt x="0" y="0"/>
                </a:moveTo>
                <a:lnTo>
                  <a:pt x="4269488" y="0"/>
                </a:lnTo>
                <a:lnTo>
                  <a:pt x="4269488" y="6926898"/>
                </a:lnTo>
                <a:lnTo>
                  <a:pt x="0" y="6926898"/>
                </a:lnTo>
                <a:lnTo>
                  <a:pt x="0" y="0"/>
                </a:lnTo>
                <a:close/>
              </a:path>
            </a:pathLst>
          </a:custGeom>
          <a:blipFill rotWithShape="1">
            <a:blip r:embed="rId4">
              <a:alphaModFix/>
            </a:blip>
            <a:stretch>
              <a:fillRect b="0" l="0" r="0" t="0"/>
            </a:stretch>
          </a:blipFill>
          <a:ln>
            <a:noFill/>
          </a:ln>
        </p:spPr>
      </p:sp>
      <p:sp>
        <p:nvSpPr>
          <p:cNvPr id="273" name="Google Shape;273;p21"/>
          <p:cNvSpPr/>
          <p:nvPr/>
        </p:nvSpPr>
        <p:spPr>
          <a:xfrm flipH="1">
            <a:off x="-1106044" y="1837760"/>
            <a:ext cx="4269488" cy="6926898"/>
          </a:xfrm>
          <a:custGeom>
            <a:rect b="b" l="l" r="r" t="t"/>
            <a:pathLst>
              <a:path extrusionOk="0" h="6926898" w="4269488">
                <a:moveTo>
                  <a:pt x="4269488" y="0"/>
                </a:moveTo>
                <a:lnTo>
                  <a:pt x="0" y="0"/>
                </a:lnTo>
                <a:lnTo>
                  <a:pt x="0" y="6926898"/>
                </a:lnTo>
                <a:lnTo>
                  <a:pt x="4269488" y="6926898"/>
                </a:lnTo>
                <a:lnTo>
                  <a:pt x="4269488" y="0"/>
                </a:lnTo>
                <a:close/>
              </a:path>
            </a:pathLst>
          </a:custGeom>
          <a:blipFill rotWithShape="1">
            <a:blip r:embed="rId4">
              <a:alphaModFix/>
            </a:blip>
            <a:stretch>
              <a:fillRect b="0" l="0" r="0" t="0"/>
            </a:stretch>
          </a:blipFill>
          <a:ln>
            <a:noFill/>
          </a:ln>
        </p:spPr>
      </p:sp>
      <p:sp>
        <p:nvSpPr>
          <p:cNvPr id="274" name="Google Shape;274;p21"/>
          <p:cNvSpPr txBox="1"/>
          <p:nvPr/>
        </p:nvSpPr>
        <p:spPr>
          <a:xfrm>
            <a:off x="5427691" y="1028700"/>
            <a:ext cx="74325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CONTENTS</a:t>
            </a:r>
            <a:endParaRPr b="1"/>
          </a:p>
        </p:txBody>
      </p:sp>
      <p:grpSp>
        <p:nvGrpSpPr>
          <p:cNvPr id="275" name="Google Shape;275;p21"/>
          <p:cNvGrpSpPr/>
          <p:nvPr/>
        </p:nvGrpSpPr>
        <p:grpSpPr>
          <a:xfrm>
            <a:off x="5408052" y="2536665"/>
            <a:ext cx="7471896" cy="1560070"/>
            <a:chOff x="0" y="-38100"/>
            <a:chExt cx="1967907" cy="410883"/>
          </a:xfrm>
        </p:grpSpPr>
        <p:sp>
          <p:nvSpPr>
            <p:cNvPr id="276" name="Google Shape;276;p21"/>
            <p:cNvSpPr/>
            <p:nvPr/>
          </p:nvSpPr>
          <p:spPr>
            <a:xfrm>
              <a:off x="0" y="0"/>
              <a:ext cx="1967907" cy="372783"/>
            </a:xfrm>
            <a:custGeom>
              <a:rect b="b" l="l" r="r" t="t"/>
              <a:pathLst>
                <a:path extrusionOk="0" h="372783" w="1967907">
                  <a:moveTo>
                    <a:pt x="52843" y="0"/>
                  </a:moveTo>
                  <a:lnTo>
                    <a:pt x="1915064" y="0"/>
                  </a:lnTo>
                  <a:cubicBezTo>
                    <a:pt x="1929079" y="0"/>
                    <a:pt x="1942519" y="5567"/>
                    <a:pt x="1952429" y="15477"/>
                  </a:cubicBezTo>
                  <a:cubicBezTo>
                    <a:pt x="1962340" y="25387"/>
                    <a:pt x="1967907" y="38828"/>
                    <a:pt x="1967907" y="52843"/>
                  </a:cubicBezTo>
                  <a:lnTo>
                    <a:pt x="1967907" y="319940"/>
                  </a:lnTo>
                  <a:cubicBezTo>
                    <a:pt x="1967907" y="349124"/>
                    <a:pt x="1944248" y="372783"/>
                    <a:pt x="1915064" y="372783"/>
                  </a:cubicBezTo>
                  <a:lnTo>
                    <a:pt x="52843" y="372783"/>
                  </a:lnTo>
                  <a:cubicBezTo>
                    <a:pt x="23659" y="372783"/>
                    <a:pt x="0" y="349124"/>
                    <a:pt x="0" y="319940"/>
                  </a:cubicBezTo>
                  <a:lnTo>
                    <a:pt x="0" y="52843"/>
                  </a:lnTo>
                  <a:cubicBezTo>
                    <a:pt x="0" y="23659"/>
                    <a:pt x="23659" y="0"/>
                    <a:pt x="52843"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txBox="1"/>
            <p:nvPr/>
          </p:nvSpPr>
          <p:spPr>
            <a:xfrm>
              <a:off x="0" y="-38100"/>
              <a:ext cx="1967907" cy="4108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8" name="Google Shape;278;p21"/>
          <p:cNvSpPr txBox="1"/>
          <p:nvPr/>
        </p:nvSpPr>
        <p:spPr>
          <a:xfrm>
            <a:off x="6425625" y="3062800"/>
            <a:ext cx="1384200" cy="64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244F7F"/>
                </a:solidFill>
                <a:latin typeface="Fredoka"/>
                <a:ea typeface="Fredoka"/>
                <a:cs typeface="Fredoka"/>
                <a:sym typeface="Fredoka"/>
              </a:rPr>
              <a:t>01</a:t>
            </a:r>
            <a:endParaRPr b="1"/>
          </a:p>
        </p:txBody>
      </p:sp>
      <p:sp>
        <p:nvSpPr>
          <p:cNvPr id="279" name="Google Shape;279;p21"/>
          <p:cNvSpPr txBox="1"/>
          <p:nvPr/>
        </p:nvSpPr>
        <p:spPr>
          <a:xfrm>
            <a:off x="7809847" y="3117569"/>
            <a:ext cx="45045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3600" u="none" cap="none" strike="noStrike">
                <a:solidFill>
                  <a:srgbClr val="000000"/>
                </a:solidFill>
                <a:latin typeface="Montserrat"/>
                <a:ea typeface="Montserrat"/>
                <a:cs typeface="Montserrat"/>
                <a:sym typeface="Montserrat"/>
              </a:rPr>
              <a:t>Add Section Here</a:t>
            </a:r>
            <a:endParaRPr/>
          </a:p>
        </p:txBody>
      </p:sp>
      <p:grpSp>
        <p:nvGrpSpPr>
          <p:cNvPr id="280" name="Google Shape;280;p21"/>
          <p:cNvGrpSpPr/>
          <p:nvPr/>
        </p:nvGrpSpPr>
        <p:grpSpPr>
          <a:xfrm>
            <a:off x="5408052" y="4257187"/>
            <a:ext cx="7471896" cy="1560070"/>
            <a:chOff x="0" y="-38100"/>
            <a:chExt cx="1967907" cy="410883"/>
          </a:xfrm>
        </p:grpSpPr>
        <p:sp>
          <p:nvSpPr>
            <p:cNvPr id="281" name="Google Shape;281;p21"/>
            <p:cNvSpPr/>
            <p:nvPr/>
          </p:nvSpPr>
          <p:spPr>
            <a:xfrm>
              <a:off x="0" y="0"/>
              <a:ext cx="1967907" cy="372783"/>
            </a:xfrm>
            <a:custGeom>
              <a:rect b="b" l="l" r="r" t="t"/>
              <a:pathLst>
                <a:path extrusionOk="0" h="372783" w="1967907">
                  <a:moveTo>
                    <a:pt x="52843" y="0"/>
                  </a:moveTo>
                  <a:lnTo>
                    <a:pt x="1915064" y="0"/>
                  </a:lnTo>
                  <a:cubicBezTo>
                    <a:pt x="1929079" y="0"/>
                    <a:pt x="1942519" y="5567"/>
                    <a:pt x="1952429" y="15477"/>
                  </a:cubicBezTo>
                  <a:cubicBezTo>
                    <a:pt x="1962340" y="25387"/>
                    <a:pt x="1967907" y="38828"/>
                    <a:pt x="1967907" y="52843"/>
                  </a:cubicBezTo>
                  <a:lnTo>
                    <a:pt x="1967907" y="319940"/>
                  </a:lnTo>
                  <a:cubicBezTo>
                    <a:pt x="1967907" y="349124"/>
                    <a:pt x="1944248" y="372783"/>
                    <a:pt x="1915064" y="372783"/>
                  </a:cubicBezTo>
                  <a:lnTo>
                    <a:pt x="52843" y="372783"/>
                  </a:lnTo>
                  <a:cubicBezTo>
                    <a:pt x="23659" y="372783"/>
                    <a:pt x="0" y="349124"/>
                    <a:pt x="0" y="319940"/>
                  </a:cubicBezTo>
                  <a:lnTo>
                    <a:pt x="0" y="52843"/>
                  </a:lnTo>
                  <a:cubicBezTo>
                    <a:pt x="0" y="23659"/>
                    <a:pt x="23659" y="0"/>
                    <a:pt x="52843"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1"/>
            <p:cNvSpPr txBox="1"/>
            <p:nvPr/>
          </p:nvSpPr>
          <p:spPr>
            <a:xfrm>
              <a:off x="0" y="-38100"/>
              <a:ext cx="1967907" cy="4108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3" name="Google Shape;283;p21"/>
          <p:cNvSpPr txBox="1"/>
          <p:nvPr/>
        </p:nvSpPr>
        <p:spPr>
          <a:xfrm>
            <a:off x="6425625" y="4783320"/>
            <a:ext cx="1384200" cy="64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244F7F"/>
                </a:solidFill>
                <a:latin typeface="Fredoka"/>
                <a:ea typeface="Fredoka"/>
                <a:cs typeface="Fredoka"/>
                <a:sym typeface="Fredoka"/>
              </a:rPr>
              <a:t>02</a:t>
            </a:r>
            <a:endParaRPr b="1"/>
          </a:p>
        </p:txBody>
      </p:sp>
      <p:sp>
        <p:nvSpPr>
          <p:cNvPr id="284" name="Google Shape;284;p21"/>
          <p:cNvSpPr txBox="1"/>
          <p:nvPr/>
        </p:nvSpPr>
        <p:spPr>
          <a:xfrm>
            <a:off x="7809847" y="4838088"/>
            <a:ext cx="45045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3600" u="none" cap="none" strike="noStrike">
                <a:solidFill>
                  <a:srgbClr val="000000"/>
                </a:solidFill>
                <a:latin typeface="Montserrat"/>
                <a:ea typeface="Montserrat"/>
                <a:cs typeface="Montserrat"/>
                <a:sym typeface="Montserrat"/>
              </a:rPr>
              <a:t>Add Section Here</a:t>
            </a:r>
            <a:endParaRPr/>
          </a:p>
        </p:txBody>
      </p:sp>
      <p:grpSp>
        <p:nvGrpSpPr>
          <p:cNvPr id="285" name="Google Shape;285;p21"/>
          <p:cNvGrpSpPr/>
          <p:nvPr/>
        </p:nvGrpSpPr>
        <p:grpSpPr>
          <a:xfrm>
            <a:off x="5408052" y="5977708"/>
            <a:ext cx="7471896" cy="1560070"/>
            <a:chOff x="0" y="-38100"/>
            <a:chExt cx="1967907" cy="410883"/>
          </a:xfrm>
        </p:grpSpPr>
        <p:sp>
          <p:nvSpPr>
            <p:cNvPr id="286" name="Google Shape;286;p21"/>
            <p:cNvSpPr/>
            <p:nvPr/>
          </p:nvSpPr>
          <p:spPr>
            <a:xfrm>
              <a:off x="0" y="0"/>
              <a:ext cx="1967907" cy="372783"/>
            </a:xfrm>
            <a:custGeom>
              <a:rect b="b" l="l" r="r" t="t"/>
              <a:pathLst>
                <a:path extrusionOk="0" h="372783" w="1967907">
                  <a:moveTo>
                    <a:pt x="52843" y="0"/>
                  </a:moveTo>
                  <a:lnTo>
                    <a:pt x="1915064" y="0"/>
                  </a:lnTo>
                  <a:cubicBezTo>
                    <a:pt x="1929079" y="0"/>
                    <a:pt x="1942519" y="5567"/>
                    <a:pt x="1952429" y="15477"/>
                  </a:cubicBezTo>
                  <a:cubicBezTo>
                    <a:pt x="1962340" y="25387"/>
                    <a:pt x="1967907" y="38828"/>
                    <a:pt x="1967907" y="52843"/>
                  </a:cubicBezTo>
                  <a:lnTo>
                    <a:pt x="1967907" y="319940"/>
                  </a:lnTo>
                  <a:cubicBezTo>
                    <a:pt x="1967907" y="349124"/>
                    <a:pt x="1944248" y="372783"/>
                    <a:pt x="1915064" y="372783"/>
                  </a:cubicBezTo>
                  <a:lnTo>
                    <a:pt x="52843" y="372783"/>
                  </a:lnTo>
                  <a:cubicBezTo>
                    <a:pt x="23659" y="372783"/>
                    <a:pt x="0" y="349124"/>
                    <a:pt x="0" y="319940"/>
                  </a:cubicBezTo>
                  <a:lnTo>
                    <a:pt x="0" y="52843"/>
                  </a:lnTo>
                  <a:cubicBezTo>
                    <a:pt x="0" y="23659"/>
                    <a:pt x="23659" y="0"/>
                    <a:pt x="52843"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txBox="1"/>
            <p:nvPr/>
          </p:nvSpPr>
          <p:spPr>
            <a:xfrm>
              <a:off x="0" y="-38100"/>
              <a:ext cx="1967907" cy="4108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8" name="Google Shape;288;p21"/>
          <p:cNvSpPr txBox="1"/>
          <p:nvPr/>
        </p:nvSpPr>
        <p:spPr>
          <a:xfrm>
            <a:off x="6425625" y="6503838"/>
            <a:ext cx="1384200" cy="64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244F7F"/>
                </a:solidFill>
                <a:latin typeface="Fredoka"/>
                <a:ea typeface="Fredoka"/>
                <a:cs typeface="Fredoka"/>
                <a:sym typeface="Fredoka"/>
              </a:rPr>
              <a:t>03</a:t>
            </a:r>
            <a:endParaRPr b="1"/>
          </a:p>
        </p:txBody>
      </p:sp>
      <p:sp>
        <p:nvSpPr>
          <p:cNvPr id="289" name="Google Shape;289;p21"/>
          <p:cNvSpPr txBox="1"/>
          <p:nvPr/>
        </p:nvSpPr>
        <p:spPr>
          <a:xfrm>
            <a:off x="7809847" y="6558607"/>
            <a:ext cx="45045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3600" u="none" cap="none" strike="noStrike">
                <a:solidFill>
                  <a:srgbClr val="000000"/>
                </a:solidFill>
                <a:latin typeface="Montserrat"/>
                <a:ea typeface="Montserrat"/>
                <a:cs typeface="Montserrat"/>
                <a:sym typeface="Montserrat"/>
              </a:rPr>
              <a:t>Add Section Here</a:t>
            </a:r>
            <a:endParaRPr/>
          </a:p>
        </p:txBody>
      </p:sp>
      <p:grpSp>
        <p:nvGrpSpPr>
          <p:cNvPr id="290" name="Google Shape;290;p21"/>
          <p:cNvGrpSpPr/>
          <p:nvPr/>
        </p:nvGrpSpPr>
        <p:grpSpPr>
          <a:xfrm>
            <a:off x="5408052" y="7698230"/>
            <a:ext cx="7471896" cy="1560070"/>
            <a:chOff x="0" y="-38100"/>
            <a:chExt cx="1967907" cy="410883"/>
          </a:xfrm>
        </p:grpSpPr>
        <p:sp>
          <p:nvSpPr>
            <p:cNvPr id="291" name="Google Shape;291;p21"/>
            <p:cNvSpPr/>
            <p:nvPr/>
          </p:nvSpPr>
          <p:spPr>
            <a:xfrm>
              <a:off x="0" y="0"/>
              <a:ext cx="1967907" cy="372783"/>
            </a:xfrm>
            <a:custGeom>
              <a:rect b="b" l="l" r="r" t="t"/>
              <a:pathLst>
                <a:path extrusionOk="0" h="372783" w="1967907">
                  <a:moveTo>
                    <a:pt x="52843" y="0"/>
                  </a:moveTo>
                  <a:lnTo>
                    <a:pt x="1915064" y="0"/>
                  </a:lnTo>
                  <a:cubicBezTo>
                    <a:pt x="1929079" y="0"/>
                    <a:pt x="1942519" y="5567"/>
                    <a:pt x="1952429" y="15477"/>
                  </a:cubicBezTo>
                  <a:cubicBezTo>
                    <a:pt x="1962340" y="25387"/>
                    <a:pt x="1967907" y="38828"/>
                    <a:pt x="1967907" y="52843"/>
                  </a:cubicBezTo>
                  <a:lnTo>
                    <a:pt x="1967907" y="319940"/>
                  </a:lnTo>
                  <a:cubicBezTo>
                    <a:pt x="1967907" y="349124"/>
                    <a:pt x="1944248" y="372783"/>
                    <a:pt x="1915064" y="372783"/>
                  </a:cubicBezTo>
                  <a:lnTo>
                    <a:pt x="52843" y="372783"/>
                  </a:lnTo>
                  <a:cubicBezTo>
                    <a:pt x="23659" y="372783"/>
                    <a:pt x="0" y="349124"/>
                    <a:pt x="0" y="319940"/>
                  </a:cubicBezTo>
                  <a:lnTo>
                    <a:pt x="0" y="52843"/>
                  </a:lnTo>
                  <a:cubicBezTo>
                    <a:pt x="0" y="23659"/>
                    <a:pt x="23659" y="0"/>
                    <a:pt x="52843"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txBox="1"/>
            <p:nvPr/>
          </p:nvSpPr>
          <p:spPr>
            <a:xfrm>
              <a:off x="0" y="-38100"/>
              <a:ext cx="1967907" cy="4108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3" name="Google Shape;293;p21"/>
          <p:cNvSpPr txBox="1"/>
          <p:nvPr/>
        </p:nvSpPr>
        <p:spPr>
          <a:xfrm>
            <a:off x="6425625" y="8224358"/>
            <a:ext cx="1384200" cy="64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244F7F"/>
                </a:solidFill>
                <a:latin typeface="Fredoka"/>
                <a:ea typeface="Fredoka"/>
                <a:cs typeface="Fredoka"/>
                <a:sym typeface="Fredoka"/>
              </a:rPr>
              <a:t>04</a:t>
            </a:r>
            <a:endParaRPr b="1"/>
          </a:p>
        </p:txBody>
      </p:sp>
      <p:sp>
        <p:nvSpPr>
          <p:cNvPr id="294" name="Google Shape;294;p21"/>
          <p:cNvSpPr txBox="1"/>
          <p:nvPr/>
        </p:nvSpPr>
        <p:spPr>
          <a:xfrm>
            <a:off x="7809847" y="8279127"/>
            <a:ext cx="45045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3600" u="none" cap="none" strike="noStrike">
                <a:solidFill>
                  <a:srgbClr val="000000"/>
                </a:solidFill>
                <a:latin typeface="Montserrat"/>
                <a:ea typeface="Montserrat"/>
                <a:cs typeface="Montserrat"/>
                <a:sym typeface="Montserrat"/>
              </a:rPr>
              <a:t>Add Section Here</a:t>
            </a:r>
            <a:endParaRPr/>
          </a:p>
        </p:txBody>
      </p:sp>
      <p:sp>
        <p:nvSpPr>
          <p:cNvPr id="295" name="Google Shape;295;p21"/>
          <p:cNvSpPr/>
          <p:nvPr/>
        </p:nvSpPr>
        <p:spPr>
          <a:xfrm>
            <a:off x="12606874" y="83251"/>
            <a:ext cx="4652426" cy="1890898"/>
          </a:xfrm>
          <a:custGeom>
            <a:rect b="b" l="l" r="r" t="t"/>
            <a:pathLst>
              <a:path extrusionOk="0" h="1890898" w="4652426">
                <a:moveTo>
                  <a:pt x="0" y="0"/>
                </a:moveTo>
                <a:lnTo>
                  <a:pt x="4652426" y="0"/>
                </a:lnTo>
                <a:lnTo>
                  <a:pt x="4652426" y="1890898"/>
                </a:lnTo>
                <a:lnTo>
                  <a:pt x="0" y="1890898"/>
                </a:lnTo>
                <a:lnTo>
                  <a:pt x="0" y="0"/>
                </a:lnTo>
                <a:close/>
              </a:path>
            </a:pathLst>
          </a:custGeom>
          <a:blipFill rotWithShape="1">
            <a:blip r:embed="rId5">
              <a:alphaModFix/>
            </a:blip>
            <a:stretch>
              <a:fillRect b="0" l="0" r="0" t="0"/>
            </a:stretch>
          </a:blipFill>
          <a:ln>
            <a:noFill/>
          </a:ln>
        </p:spPr>
      </p:sp>
      <p:sp>
        <p:nvSpPr>
          <p:cNvPr id="296" name="Google Shape;296;p21"/>
          <p:cNvSpPr/>
          <p:nvPr/>
        </p:nvSpPr>
        <p:spPr>
          <a:xfrm flipH="1">
            <a:off x="1028700" y="83251"/>
            <a:ext cx="4652426" cy="1890898"/>
          </a:xfrm>
          <a:custGeom>
            <a:rect b="b" l="l" r="r" t="t"/>
            <a:pathLst>
              <a:path extrusionOk="0" h="1890898" w="4652426">
                <a:moveTo>
                  <a:pt x="4652426" y="0"/>
                </a:moveTo>
                <a:lnTo>
                  <a:pt x="0" y="0"/>
                </a:lnTo>
                <a:lnTo>
                  <a:pt x="0" y="1890898"/>
                </a:lnTo>
                <a:lnTo>
                  <a:pt x="4652426" y="1890898"/>
                </a:lnTo>
                <a:lnTo>
                  <a:pt x="4652426"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4C6"/>
            </a:gs>
            <a:gs pos="100000">
              <a:srgbClr val="95DAFF"/>
            </a:gs>
          </a:gsLst>
          <a:path path="circle">
            <a:fillToRect b="50%" l="50%" r="50%" t="50%"/>
          </a:path>
          <a:tileRect/>
        </a:gradFill>
      </p:bgPr>
    </p:bg>
    <p:spTree>
      <p:nvGrpSpPr>
        <p:cNvPr id="300" name="Shape 300"/>
        <p:cNvGrpSpPr/>
        <p:nvPr/>
      </p:nvGrpSpPr>
      <p:grpSpPr>
        <a:xfrm>
          <a:off x="0" y="0"/>
          <a:ext cx="0" cy="0"/>
          <a:chOff x="0" y="0"/>
          <a:chExt cx="0" cy="0"/>
        </a:xfrm>
      </p:grpSpPr>
      <p:pic>
        <p:nvPicPr>
          <p:cNvPr id="301" name="Google Shape;301;p22"/>
          <p:cNvPicPr preferRelativeResize="0"/>
          <p:nvPr/>
        </p:nvPicPr>
        <p:blipFill>
          <a:blip r:embed="rId3">
            <a:alphaModFix/>
          </a:blip>
          <a:stretch>
            <a:fillRect/>
          </a:stretch>
        </p:blipFill>
        <p:spPr>
          <a:xfrm>
            <a:off x="788062" y="-3301755"/>
            <a:ext cx="16788126" cy="16890519"/>
          </a:xfrm>
          <a:prstGeom prst="rect">
            <a:avLst/>
          </a:prstGeom>
          <a:noFill/>
          <a:ln>
            <a:noFill/>
          </a:ln>
        </p:spPr>
      </p:pic>
      <p:pic>
        <p:nvPicPr>
          <p:cNvPr id="302" name="Google Shape;302;p22"/>
          <p:cNvPicPr preferRelativeResize="0"/>
          <p:nvPr/>
        </p:nvPicPr>
        <p:blipFill>
          <a:blip r:embed="rId4">
            <a:alphaModFix/>
          </a:blip>
          <a:stretch>
            <a:fillRect/>
          </a:stretch>
        </p:blipFill>
        <p:spPr>
          <a:xfrm>
            <a:off x="6103675" y="2161600"/>
            <a:ext cx="6156899" cy="1281126"/>
          </a:xfrm>
          <a:prstGeom prst="rect">
            <a:avLst/>
          </a:prstGeom>
          <a:noFill/>
          <a:ln>
            <a:noFill/>
          </a:ln>
        </p:spPr>
      </p:pic>
      <p:sp>
        <p:nvSpPr>
          <p:cNvPr id="303" name="Google Shape;303;p22"/>
          <p:cNvSpPr txBox="1"/>
          <p:nvPr/>
        </p:nvSpPr>
        <p:spPr>
          <a:xfrm>
            <a:off x="8024491" y="2437138"/>
            <a:ext cx="2315400" cy="437100"/>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1" i="0" lang="en-US" sz="2840" u="none" cap="none" strike="noStrike">
                <a:solidFill>
                  <a:srgbClr val="FFFFFF"/>
                </a:solidFill>
                <a:latin typeface="Montserrat"/>
                <a:ea typeface="Montserrat"/>
                <a:cs typeface="Montserrat"/>
                <a:sym typeface="Montserrat"/>
              </a:rPr>
              <a:t>CHAPTER 01</a:t>
            </a:r>
            <a:endParaRPr/>
          </a:p>
        </p:txBody>
      </p:sp>
      <p:sp>
        <p:nvSpPr>
          <p:cNvPr id="304" name="Google Shape;304;p22"/>
          <p:cNvSpPr/>
          <p:nvPr/>
        </p:nvSpPr>
        <p:spPr>
          <a:xfrm>
            <a:off x="10688598" y="7242316"/>
            <a:ext cx="8587571" cy="3044684"/>
          </a:xfrm>
          <a:custGeom>
            <a:rect b="b" l="l" r="r" t="t"/>
            <a:pathLst>
              <a:path extrusionOk="0" h="3044684" w="8587571">
                <a:moveTo>
                  <a:pt x="0" y="0"/>
                </a:moveTo>
                <a:lnTo>
                  <a:pt x="8587571" y="0"/>
                </a:lnTo>
                <a:lnTo>
                  <a:pt x="8587571" y="3044684"/>
                </a:lnTo>
                <a:lnTo>
                  <a:pt x="0" y="3044684"/>
                </a:lnTo>
                <a:lnTo>
                  <a:pt x="0" y="0"/>
                </a:lnTo>
                <a:close/>
              </a:path>
            </a:pathLst>
          </a:custGeom>
          <a:blipFill rotWithShape="1">
            <a:blip r:embed="rId5">
              <a:alphaModFix/>
            </a:blip>
            <a:stretch>
              <a:fillRect b="0" l="0" r="0" t="0"/>
            </a:stretch>
          </a:blipFill>
          <a:ln>
            <a:noFill/>
          </a:ln>
        </p:spPr>
      </p:sp>
      <p:sp>
        <p:nvSpPr>
          <p:cNvPr id="305" name="Google Shape;305;p22"/>
          <p:cNvSpPr/>
          <p:nvPr/>
        </p:nvSpPr>
        <p:spPr>
          <a:xfrm flipH="1">
            <a:off x="-988169"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5">
              <a:alphaModFix/>
            </a:blip>
            <a:stretch>
              <a:fillRect b="0" l="0" r="0" t="0"/>
            </a:stretch>
          </a:blipFill>
          <a:ln>
            <a:noFill/>
          </a:ln>
        </p:spPr>
      </p:sp>
      <p:sp>
        <p:nvSpPr>
          <p:cNvPr id="306" name="Google Shape;306;p22"/>
          <p:cNvSpPr txBox="1"/>
          <p:nvPr/>
        </p:nvSpPr>
        <p:spPr>
          <a:xfrm>
            <a:off x="6065522" y="3842297"/>
            <a:ext cx="6156900" cy="369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244F7F"/>
                </a:solidFill>
                <a:latin typeface="Fredoka"/>
                <a:ea typeface="Fredoka"/>
                <a:cs typeface="Fredoka"/>
                <a:sym typeface="Fredoka"/>
              </a:rPr>
              <a:t>ADD SECTION HERE</a:t>
            </a:r>
            <a:endParaRPr b="1"/>
          </a:p>
        </p:txBody>
      </p:sp>
      <p:sp>
        <p:nvSpPr>
          <p:cNvPr id="307" name="Google Shape;307;p22"/>
          <p:cNvSpPr/>
          <p:nvPr/>
        </p:nvSpPr>
        <p:spPr>
          <a:xfrm>
            <a:off x="12656171" y="1541451"/>
            <a:ext cx="4652426" cy="1890898"/>
          </a:xfrm>
          <a:custGeom>
            <a:rect b="b" l="l" r="r" t="t"/>
            <a:pathLst>
              <a:path extrusionOk="0" h="1890898" w="4652426">
                <a:moveTo>
                  <a:pt x="0" y="0"/>
                </a:moveTo>
                <a:lnTo>
                  <a:pt x="4652426" y="0"/>
                </a:lnTo>
                <a:lnTo>
                  <a:pt x="4652426" y="1890898"/>
                </a:lnTo>
                <a:lnTo>
                  <a:pt x="0" y="1890898"/>
                </a:lnTo>
                <a:lnTo>
                  <a:pt x="0" y="0"/>
                </a:lnTo>
                <a:close/>
              </a:path>
            </a:pathLst>
          </a:custGeom>
          <a:blipFill rotWithShape="1">
            <a:blip r:embed="rId6">
              <a:alphaModFix/>
            </a:blip>
            <a:stretch>
              <a:fillRect b="0" l="0" r="0" t="0"/>
            </a:stretch>
          </a:blipFill>
          <a:ln>
            <a:noFill/>
          </a:ln>
        </p:spPr>
      </p:sp>
      <p:sp>
        <p:nvSpPr>
          <p:cNvPr id="308" name="Google Shape;308;p22"/>
          <p:cNvSpPr/>
          <p:nvPr/>
        </p:nvSpPr>
        <p:spPr>
          <a:xfrm flipH="1">
            <a:off x="710984" y="1541451"/>
            <a:ext cx="4652426" cy="1890898"/>
          </a:xfrm>
          <a:custGeom>
            <a:rect b="b" l="l" r="r" t="t"/>
            <a:pathLst>
              <a:path extrusionOk="0" h="1890898" w="4652426">
                <a:moveTo>
                  <a:pt x="4652425" y="0"/>
                </a:moveTo>
                <a:lnTo>
                  <a:pt x="0" y="0"/>
                </a:lnTo>
                <a:lnTo>
                  <a:pt x="0" y="1890898"/>
                </a:lnTo>
                <a:lnTo>
                  <a:pt x="4652425" y="1890898"/>
                </a:lnTo>
                <a:lnTo>
                  <a:pt x="4652425" y="0"/>
                </a:lnTo>
                <a:close/>
              </a:path>
            </a:pathLst>
          </a:custGeom>
          <a:blipFill rotWithShape="1">
            <a:blip r:embed="rId6">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312" name="Shape 312"/>
        <p:cNvGrpSpPr/>
        <p:nvPr/>
      </p:nvGrpSpPr>
      <p:grpSpPr>
        <a:xfrm>
          <a:off x="0" y="0"/>
          <a:ext cx="0" cy="0"/>
          <a:chOff x="0" y="0"/>
          <a:chExt cx="0" cy="0"/>
        </a:xfrm>
      </p:grpSpPr>
      <p:pic>
        <p:nvPicPr>
          <p:cNvPr id="313" name="Google Shape;313;p23"/>
          <p:cNvPicPr preferRelativeResize="0"/>
          <p:nvPr/>
        </p:nvPicPr>
        <p:blipFill>
          <a:blip r:embed="rId3">
            <a:alphaModFix/>
          </a:blip>
          <a:stretch>
            <a:fillRect/>
          </a:stretch>
        </p:blipFill>
        <p:spPr>
          <a:xfrm>
            <a:off x="906838" y="-98725"/>
            <a:ext cx="10224626" cy="10287001"/>
          </a:xfrm>
          <a:prstGeom prst="rect">
            <a:avLst/>
          </a:prstGeom>
          <a:noFill/>
          <a:ln>
            <a:noFill/>
          </a:ln>
        </p:spPr>
      </p:pic>
      <p:sp>
        <p:nvSpPr>
          <p:cNvPr id="314" name="Google Shape;314;p23"/>
          <p:cNvSpPr/>
          <p:nvPr/>
        </p:nvSpPr>
        <p:spPr>
          <a:xfrm>
            <a:off x="9931593" y="7665973"/>
            <a:ext cx="9621455" cy="3910475"/>
          </a:xfrm>
          <a:custGeom>
            <a:rect b="b" l="l" r="r" t="t"/>
            <a:pathLst>
              <a:path extrusionOk="0" h="3910475" w="9621455">
                <a:moveTo>
                  <a:pt x="0" y="0"/>
                </a:moveTo>
                <a:lnTo>
                  <a:pt x="9621456" y="0"/>
                </a:lnTo>
                <a:lnTo>
                  <a:pt x="9621456" y="3910475"/>
                </a:lnTo>
                <a:lnTo>
                  <a:pt x="0" y="3910475"/>
                </a:lnTo>
                <a:lnTo>
                  <a:pt x="0" y="0"/>
                </a:lnTo>
                <a:close/>
              </a:path>
            </a:pathLst>
          </a:custGeom>
          <a:blipFill rotWithShape="1">
            <a:blip r:embed="rId4">
              <a:alphaModFix/>
            </a:blip>
            <a:stretch>
              <a:fillRect b="0" l="0" r="0" t="0"/>
            </a:stretch>
          </a:blipFill>
          <a:ln>
            <a:noFill/>
          </a:ln>
        </p:spPr>
      </p:sp>
      <p:grpSp>
        <p:nvGrpSpPr>
          <p:cNvPr id="315" name="Google Shape;315;p23"/>
          <p:cNvGrpSpPr/>
          <p:nvPr/>
        </p:nvGrpSpPr>
        <p:grpSpPr>
          <a:xfrm>
            <a:off x="3987749" y="335508"/>
            <a:ext cx="4062783" cy="3699094"/>
            <a:chOff x="0" y="-38100"/>
            <a:chExt cx="1070033" cy="974247"/>
          </a:xfrm>
        </p:grpSpPr>
        <p:sp>
          <p:nvSpPr>
            <p:cNvPr id="316" name="Google Shape;316;p23"/>
            <p:cNvSpPr/>
            <p:nvPr/>
          </p:nvSpPr>
          <p:spPr>
            <a:xfrm>
              <a:off x="0" y="0"/>
              <a:ext cx="1070033" cy="936147"/>
            </a:xfrm>
            <a:custGeom>
              <a:rect b="b" l="l" r="r" t="t"/>
              <a:pathLst>
                <a:path extrusionOk="0" h="936147" w="1070033">
                  <a:moveTo>
                    <a:pt x="97184" y="0"/>
                  </a:moveTo>
                  <a:lnTo>
                    <a:pt x="972849" y="0"/>
                  </a:lnTo>
                  <a:cubicBezTo>
                    <a:pt x="1026523" y="0"/>
                    <a:pt x="1070033" y="43511"/>
                    <a:pt x="1070033" y="97184"/>
                  </a:cubicBezTo>
                  <a:lnTo>
                    <a:pt x="1070033" y="838963"/>
                  </a:lnTo>
                  <a:cubicBezTo>
                    <a:pt x="1070033" y="892636"/>
                    <a:pt x="1026523" y="936147"/>
                    <a:pt x="972849" y="936147"/>
                  </a:cubicBezTo>
                  <a:lnTo>
                    <a:pt x="97184" y="936147"/>
                  </a:lnTo>
                  <a:cubicBezTo>
                    <a:pt x="43511" y="936147"/>
                    <a:pt x="0" y="892636"/>
                    <a:pt x="0" y="838963"/>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txBox="1"/>
            <p:nvPr/>
          </p:nvSpPr>
          <p:spPr>
            <a:xfrm>
              <a:off x="0" y="-38100"/>
              <a:ext cx="1070033" cy="9742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8" name="Google Shape;318;p23"/>
          <p:cNvSpPr/>
          <p:nvPr/>
        </p:nvSpPr>
        <p:spPr>
          <a:xfrm>
            <a:off x="4877047" y="682166"/>
            <a:ext cx="2356179" cy="3176222"/>
          </a:xfrm>
          <a:custGeom>
            <a:rect b="b" l="l" r="r" t="t"/>
            <a:pathLst>
              <a:path extrusionOk="0" h="3176222" w="2356179">
                <a:moveTo>
                  <a:pt x="0" y="0"/>
                </a:moveTo>
                <a:lnTo>
                  <a:pt x="2356180" y="0"/>
                </a:lnTo>
                <a:lnTo>
                  <a:pt x="2356180" y="3176223"/>
                </a:lnTo>
                <a:lnTo>
                  <a:pt x="0" y="3176223"/>
                </a:lnTo>
                <a:lnTo>
                  <a:pt x="0" y="0"/>
                </a:lnTo>
                <a:close/>
              </a:path>
            </a:pathLst>
          </a:custGeom>
          <a:blipFill rotWithShape="1">
            <a:blip r:embed="rId5">
              <a:alphaModFix/>
            </a:blip>
            <a:stretch>
              <a:fillRect b="0" l="0" r="0" t="0"/>
            </a:stretch>
          </a:blipFill>
          <a:ln>
            <a:noFill/>
          </a:ln>
        </p:spPr>
      </p:sp>
      <p:sp>
        <p:nvSpPr>
          <p:cNvPr id="319" name="Google Shape;319;p23"/>
          <p:cNvSpPr/>
          <p:nvPr/>
        </p:nvSpPr>
        <p:spPr>
          <a:xfrm>
            <a:off x="3486604" y="3326002"/>
            <a:ext cx="5137066" cy="1064774"/>
          </a:xfrm>
          <a:custGeom>
            <a:rect b="b" l="l" r="r" t="t"/>
            <a:pathLst>
              <a:path extrusionOk="0" h="1064774" w="5137066">
                <a:moveTo>
                  <a:pt x="0" y="0"/>
                </a:moveTo>
                <a:lnTo>
                  <a:pt x="5137066" y="0"/>
                </a:lnTo>
                <a:lnTo>
                  <a:pt x="5137066" y="1064773"/>
                </a:lnTo>
                <a:lnTo>
                  <a:pt x="0" y="1064773"/>
                </a:lnTo>
                <a:lnTo>
                  <a:pt x="0" y="0"/>
                </a:lnTo>
                <a:close/>
              </a:path>
            </a:pathLst>
          </a:custGeom>
          <a:blipFill rotWithShape="1">
            <a:blip r:embed="rId6">
              <a:alphaModFix/>
            </a:blip>
            <a:stretch>
              <a:fillRect b="0" l="0" r="0" t="0"/>
            </a:stretch>
          </a:blipFill>
          <a:ln>
            <a:noFill/>
          </a:ln>
        </p:spPr>
      </p:sp>
      <p:sp>
        <p:nvSpPr>
          <p:cNvPr id="320" name="Google Shape;320;p23"/>
          <p:cNvSpPr txBox="1"/>
          <p:nvPr/>
        </p:nvSpPr>
        <p:spPr>
          <a:xfrm>
            <a:off x="4732677" y="3491676"/>
            <a:ext cx="2644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The Father</a:t>
            </a:r>
            <a:endParaRPr b="1"/>
          </a:p>
        </p:txBody>
      </p:sp>
      <p:grpSp>
        <p:nvGrpSpPr>
          <p:cNvPr id="321" name="Google Shape;321;p23"/>
          <p:cNvGrpSpPr/>
          <p:nvPr/>
        </p:nvGrpSpPr>
        <p:grpSpPr>
          <a:xfrm>
            <a:off x="7076612" y="4900121"/>
            <a:ext cx="4062783" cy="3699094"/>
            <a:chOff x="0" y="-38100"/>
            <a:chExt cx="1070033" cy="974247"/>
          </a:xfrm>
        </p:grpSpPr>
        <p:sp>
          <p:nvSpPr>
            <p:cNvPr id="322" name="Google Shape;322;p23"/>
            <p:cNvSpPr/>
            <p:nvPr/>
          </p:nvSpPr>
          <p:spPr>
            <a:xfrm>
              <a:off x="0" y="0"/>
              <a:ext cx="1070033" cy="936147"/>
            </a:xfrm>
            <a:custGeom>
              <a:rect b="b" l="l" r="r" t="t"/>
              <a:pathLst>
                <a:path extrusionOk="0" h="936147" w="1070033">
                  <a:moveTo>
                    <a:pt x="97184" y="0"/>
                  </a:moveTo>
                  <a:lnTo>
                    <a:pt x="972849" y="0"/>
                  </a:lnTo>
                  <a:cubicBezTo>
                    <a:pt x="1026523" y="0"/>
                    <a:pt x="1070033" y="43511"/>
                    <a:pt x="1070033" y="97184"/>
                  </a:cubicBezTo>
                  <a:lnTo>
                    <a:pt x="1070033" y="838963"/>
                  </a:lnTo>
                  <a:cubicBezTo>
                    <a:pt x="1070033" y="892636"/>
                    <a:pt x="1026523" y="936147"/>
                    <a:pt x="972849" y="936147"/>
                  </a:cubicBezTo>
                  <a:lnTo>
                    <a:pt x="97184" y="936147"/>
                  </a:lnTo>
                  <a:cubicBezTo>
                    <a:pt x="43511" y="936147"/>
                    <a:pt x="0" y="892636"/>
                    <a:pt x="0" y="838963"/>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3"/>
            <p:cNvSpPr txBox="1"/>
            <p:nvPr/>
          </p:nvSpPr>
          <p:spPr>
            <a:xfrm>
              <a:off x="0" y="-38100"/>
              <a:ext cx="1070033" cy="9742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4" name="Google Shape;324;p23"/>
          <p:cNvSpPr/>
          <p:nvPr/>
        </p:nvSpPr>
        <p:spPr>
          <a:xfrm>
            <a:off x="6575467" y="7890615"/>
            <a:ext cx="5137066" cy="1064774"/>
          </a:xfrm>
          <a:custGeom>
            <a:rect b="b" l="l" r="r" t="t"/>
            <a:pathLst>
              <a:path extrusionOk="0" h="1064774" w="5137066">
                <a:moveTo>
                  <a:pt x="0" y="0"/>
                </a:moveTo>
                <a:lnTo>
                  <a:pt x="5137066" y="0"/>
                </a:lnTo>
                <a:lnTo>
                  <a:pt x="5137066" y="1064773"/>
                </a:lnTo>
                <a:lnTo>
                  <a:pt x="0" y="1064773"/>
                </a:lnTo>
                <a:lnTo>
                  <a:pt x="0" y="0"/>
                </a:lnTo>
                <a:close/>
              </a:path>
            </a:pathLst>
          </a:custGeom>
          <a:blipFill rotWithShape="1">
            <a:blip r:embed="rId6">
              <a:alphaModFix/>
            </a:blip>
            <a:stretch>
              <a:fillRect b="0" l="0" r="0" t="0"/>
            </a:stretch>
          </a:blipFill>
          <a:ln>
            <a:noFill/>
          </a:ln>
        </p:spPr>
      </p:sp>
      <p:sp>
        <p:nvSpPr>
          <p:cNvPr id="325" name="Google Shape;325;p23"/>
          <p:cNvSpPr txBox="1"/>
          <p:nvPr/>
        </p:nvSpPr>
        <p:spPr>
          <a:xfrm>
            <a:off x="7358556" y="8056289"/>
            <a:ext cx="34989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The Holy Spirit</a:t>
            </a:r>
            <a:endParaRPr b="1"/>
          </a:p>
        </p:txBody>
      </p:sp>
      <p:grpSp>
        <p:nvGrpSpPr>
          <p:cNvPr id="326" name="Google Shape;326;p23"/>
          <p:cNvGrpSpPr/>
          <p:nvPr/>
        </p:nvGrpSpPr>
        <p:grpSpPr>
          <a:xfrm>
            <a:off x="1383219" y="4900121"/>
            <a:ext cx="4062783" cy="3699094"/>
            <a:chOff x="0" y="-38100"/>
            <a:chExt cx="1070033" cy="974247"/>
          </a:xfrm>
        </p:grpSpPr>
        <p:sp>
          <p:nvSpPr>
            <p:cNvPr id="327" name="Google Shape;327;p23"/>
            <p:cNvSpPr/>
            <p:nvPr/>
          </p:nvSpPr>
          <p:spPr>
            <a:xfrm>
              <a:off x="0" y="0"/>
              <a:ext cx="1070033" cy="936147"/>
            </a:xfrm>
            <a:custGeom>
              <a:rect b="b" l="l" r="r" t="t"/>
              <a:pathLst>
                <a:path extrusionOk="0" h="936147" w="1070033">
                  <a:moveTo>
                    <a:pt x="97184" y="0"/>
                  </a:moveTo>
                  <a:lnTo>
                    <a:pt x="972849" y="0"/>
                  </a:lnTo>
                  <a:cubicBezTo>
                    <a:pt x="1026523" y="0"/>
                    <a:pt x="1070033" y="43511"/>
                    <a:pt x="1070033" y="97184"/>
                  </a:cubicBezTo>
                  <a:lnTo>
                    <a:pt x="1070033" y="838963"/>
                  </a:lnTo>
                  <a:cubicBezTo>
                    <a:pt x="1070033" y="892636"/>
                    <a:pt x="1026523" y="936147"/>
                    <a:pt x="972849" y="936147"/>
                  </a:cubicBezTo>
                  <a:lnTo>
                    <a:pt x="97184" y="936147"/>
                  </a:lnTo>
                  <a:cubicBezTo>
                    <a:pt x="43511" y="936147"/>
                    <a:pt x="0" y="892636"/>
                    <a:pt x="0" y="838963"/>
                  </a:cubicBezTo>
                  <a:lnTo>
                    <a:pt x="0" y="97184"/>
                  </a:lnTo>
                  <a:cubicBezTo>
                    <a:pt x="0" y="43511"/>
                    <a:pt x="43511" y="0"/>
                    <a:pt x="97184" y="0"/>
                  </a:cubicBezTo>
                  <a:close/>
                </a:path>
              </a:pathLst>
            </a:custGeom>
            <a:solidFill>
              <a:srgbClr val="FFFFFF"/>
            </a:solidFill>
            <a:ln cap="rnd" cmpd="sng" w="104775">
              <a:solidFill>
                <a:srgbClr val="244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txBox="1"/>
            <p:nvPr/>
          </p:nvSpPr>
          <p:spPr>
            <a:xfrm>
              <a:off x="0" y="-38100"/>
              <a:ext cx="1070033" cy="9742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9" name="Google Shape;329;p23"/>
          <p:cNvSpPr/>
          <p:nvPr/>
        </p:nvSpPr>
        <p:spPr>
          <a:xfrm>
            <a:off x="1812886" y="5508492"/>
            <a:ext cx="3347436" cy="2547797"/>
          </a:xfrm>
          <a:custGeom>
            <a:rect b="b" l="l" r="r" t="t"/>
            <a:pathLst>
              <a:path extrusionOk="0" h="2547797" w="3347436">
                <a:moveTo>
                  <a:pt x="0" y="0"/>
                </a:moveTo>
                <a:lnTo>
                  <a:pt x="3347436" y="0"/>
                </a:lnTo>
                <a:lnTo>
                  <a:pt x="3347436" y="2547797"/>
                </a:lnTo>
                <a:lnTo>
                  <a:pt x="0" y="2547797"/>
                </a:lnTo>
                <a:lnTo>
                  <a:pt x="0" y="0"/>
                </a:lnTo>
                <a:close/>
              </a:path>
            </a:pathLst>
          </a:custGeom>
          <a:blipFill rotWithShape="1">
            <a:blip r:embed="rId7">
              <a:alphaModFix/>
            </a:blip>
            <a:stretch>
              <a:fillRect b="-88178" l="0" r="0" t="0"/>
            </a:stretch>
          </a:blipFill>
          <a:ln>
            <a:noFill/>
          </a:ln>
        </p:spPr>
      </p:sp>
      <p:sp>
        <p:nvSpPr>
          <p:cNvPr id="330" name="Google Shape;330;p23"/>
          <p:cNvSpPr/>
          <p:nvPr/>
        </p:nvSpPr>
        <p:spPr>
          <a:xfrm>
            <a:off x="882074" y="7890615"/>
            <a:ext cx="5137066" cy="1064774"/>
          </a:xfrm>
          <a:custGeom>
            <a:rect b="b" l="l" r="r" t="t"/>
            <a:pathLst>
              <a:path extrusionOk="0" h="1064774" w="5137066">
                <a:moveTo>
                  <a:pt x="0" y="0"/>
                </a:moveTo>
                <a:lnTo>
                  <a:pt x="5137066" y="0"/>
                </a:lnTo>
                <a:lnTo>
                  <a:pt x="5137066" y="1064773"/>
                </a:lnTo>
                <a:lnTo>
                  <a:pt x="0" y="1064773"/>
                </a:lnTo>
                <a:lnTo>
                  <a:pt x="0" y="0"/>
                </a:lnTo>
                <a:close/>
              </a:path>
            </a:pathLst>
          </a:custGeom>
          <a:blipFill rotWithShape="1">
            <a:blip r:embed="rId6">
              <a:alphaModFix/>
            </a:blip>
            <a:stretch>
              <a:fillRect b="0" l="0" r="0" t="0"/>
            </a:stretch>
          </a:blipFill>
          <a:ln>
            <a:noFill/>
          </a:ln>
        </p:spPr>
      </p:sp>
      <p:sp>
        <p:nvSpPr>
          <p:cNvPr id="331" name="Google Shape;331;p23"/>
          <p:cNvSpPr txBox="1"/>
          <p:nvPr/>
        </p:nvSpPr>
        <p:spPr>
          <a:xfrm>
            <a:off x="2448253" y="8056289"/>
            <a:ext cx="19326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The Son</a:t>
            </a:r>
            <a:endParaRPr b="1"/>
          </a:p>
        </p:txBody>
      </p:sp>
      <p:sp>
        <p:nvSpPr>
          <p:cNvPr id="332" name="Google Shape;332;p23"/>
          <p:cNvSpPr txBox="1"/>
          <p:nvPr/>
        </p:nvSpPr>
        <p:spPr>
          <a:xfrm>
            <a:off x="12225317" y="2739501"/>
            <a:ext cx="5034000" cy="2438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THE HOLY TRINITY</a:t>
            </a:r>
            <a:endParaRPr b="1"/>
          </a:p>
        </p:txBody>
      </p:sp>
      <p:sp>
        <p:nvSpPr>
          <p:cNvPr id="333" name="Google Shape;333;p23"/>
          <p:cNvSpPr txBox="1"/>
          <p:nvPr/>
        </p:nvSpPr>
        <p:spPr>
          <a:xfrm>
            <a:off x="12361049" y="5476820"/>
            <a:ext cx="4762544" cy="18421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Nunc facilisis aenean suspendisse elementum proin. Ridiculus fringilla primis primis lacus.</a:t>
            </a:r>
            <a:endParaRPr/>
          </a:p>
        </p:txBody>
      </p:sp>
      <p:sp>
        <p:nvSpPr>
          <p:cNvPr id="334" name="Google Shape;334;p23"/>
          <p:cNvSpPr/>
          <p:nvPr/>
        </p:nvSpPr>
        <p:spPr>
          <a:xfrm>
            <a:off x="8130000" y="5514920"/>
            <a:ext cx="2139320" cy="2151053"/>
          </a:xfrm>
          <a:custGeom>
            <a:rect b="b" l="l" r="r" t="t"/>
            <a:pathLst>
              <a:path extrusionOk="0" h="2151053" w="2139320">
                <a:moveTo>
                  <a:pt x="0" y="0"/>
                </a:moveTo>
                <a:lnTo>
                  <a:pt x="2139320" y="0"/>
                </a:lnTo>
                <a:lnTo>
                  <a:pt x="2139320" y="2151053"/>
                </a:lnTo>
                <a:lnTo>
                  <a:pt x="0" y="2151053"/>
                </a:lnTo>
                <a:lnTo>
                  <a:pt x="0" y="0"/>
                </a:lnTo>
                <a:close/>
              </a:path>
            </a:pathLst>
          </a:custGeom>
          <a:blipFill rotWithShape="1">
            <a:blip r:embed="rId8">
              <a:alphaModFix/>
            </a:blip>
            <a:stretch>
              <a:fillRect b="0" l="0" r="0" t="0"/>
            </a:stretch>
          </a:blipFill>
          <a:ln>
            <a:noFill/>
          </a:ln>
        </p:spPr>
      </p:sp>
      <p:sp>
        <p:nvSpPr>
          <p:cNvPr id="335" name="Google Shape;335;p23"/>
          <p:cNvSpPr/>
          <p:nvPr/>
        </p:nvSpPr>
        <p:spPr>
          <a:xfrm>
            <a:off x="-1165822" y="480169"/>
            <a:ext cx="4652426" cy="1890898"/>
          </a:xfrm>
          <a:custGeom>
            <a:rect b="b" l="l" r="r" t="t"/>
            <a:pathLst>
              <a:path extrusionOk="0" h="1890898" w="4652426">
                <a:moveTo>
                  <a:pt x="0" y="0"/>
                </a:moveTo>
                <a:lnTo>
                  <a:pt x="4652426" y="0"/>
                </a:lnTo>
                <a:lnTo>
                  <a:pt x="4652426" y="1890898"/>
                </a:lnTo>
                <a:lnTo>
                  <a:pt x="0" y="1890898"/>
                </a:lnTo>
                <a:lnTo>
                  <a:pt x="0" y="0"/>
                </a:lnTo>
                <a:close/>
              </a:path>
            </a:pathLst>
          </a:custGeom>
          <a:blipFill rotWithShape="1">
            <a:blip r:embed="rId4">
              <a:alphaModFix/>
            </a:blip>
            <a:stretch>
              <a:fillRect b="0" l="0" r="0" t="0"/>
            </a:stretch>
          </a:blipFill>
          <a:ln>
            <a:noFill/>
          </a:ln>
        </p:spPr>
      </p:sp>
      <p:sp>
        <p:nvSpPr>
          <p:cNvPr id="336" name="Google Shape;336;p23"/>
          <p:cNvSpPr/>
          <p:nvPr/>
        </p:nvSpPr>
        <p:spPr>
          <a:xfrm flipH="1">
            <a:off x="9549681" y="682166"/>
            <a:ext cx="4325703" cy="1758108"/>
          </a:xfrm>
          <a:custGeom>
            <a:rect b="b" l="l" r="r" t="t"/>
            <a:pathLst>
              <a:path extrusionOk="0" h="1758108" w="4325703">
                <a:moveTo>
                  <a:pt x="4325704" y="0"/>
                </a:moveTo>
                <a:lnTo>
                  <a:pt x="0" y="0"/>
                </a:lnTo>
                <a:lnTo>
                  <a:pt x="0" y="1758108"/>
                </a:lnTo>
                <a:lnTo>
                  <a:pt x="4325704" y="1758108"/>
                </a:lnTo>
                <a:lnTo>
                  <a:pt x="4325704" y="0"/>
                </a:lnTo>
                <a:close/>
              </a:path>
            </a:pathLst>
          </a:custGeom>
          <a:blipFill rotWithShape="1">
            <a:blip r:embed="rId4">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340" name="Shape 340"/>
        <p:cNvGrpSpPr/>
        <p:nvPr/>
      </p:nvGrpSpPr>
      <p:grpSpPr>
        <a:xfrm>
          <a:off x="0" y="0"/>
          <a:ext cx="0" cy="0"/>
          <a:chOff x="0" y="0"/>
          <a:chExt cx="0" cy="0"/>
        </a:xfrm>
      </p:grpSpPr>
      <p:pic>
        <p:nvPicPr>
          <p:cNvPr id="341" name="Google Shape;341;p24"/>
          <p:cNvPicPr preferRelativeResize="0"/>
          <p:nvPr/>
        </p:nvPicPr>
        <p:blipFill>
          <a:blip r:embed="rId3">
            <a:alphaModFix/>
          </a:blip>
          <a:stretch>
            <a:fillRect/>
          </a:stretch>
        </p:blipFill>
        <p:spPr>
          <a:xfrm>
            <a:off x="-195200" y="1420225"/>
            <a:ext cx="5965074" cy="8547526"/>
          </a:xfrm>
          <a:prstGeom prst="rect">
            <a:avLst/>
          </a:prstGeom>
          <a:noFill/>
          <a:ln>
            <a:noFill/>
          </a:ln>
        </p:spPr>
      </p:pic>
      <p:sp>
        <p:nvSpPr>
          <p:cNvPr id="342" name="Google Shape;342;p24"/>
          <p:cNvSpPr/>
          <p:nvPr/>
        </p:nvSpPr>
        <p:spPr>
          <a:xfrm flipH="1">
            <a:off x="-366873" y="7497796"/>
            <a:ext cx="8761164" cy="3106231"/>
          </a:xfrm>
          <a:custGeom>
            <a:rect b="b" l="l" r="r" t="t"/>
            <a:pathLst>
              <a:path extrusionOk="0" h="3106231" w="8761164">
                <a:moveTo>
                  <a:pt x="8761165" y="0"/>
                </a:moveTo>
                <a:lnTo>
                  <a:pt x="0" y="0"/>
                </a:lnTo>
                <a:lnTo>
                  <a:pt x="0" y="3106231"/>
                </a:lnTo>
                <a:lnTo>
                  <a:pt x="8761165" y="3106231"/>
                </a:lnTo>
                <a:lnTo>
                  <a:pt x="8761165" y="0"/>
                </a:lnTo>
                <a:close/>
              </a:path>
            </a:pathLst>
          </a:custGeom>
          <a:blipFill rotWithShape="1">
            <a:blip r:embed="rId4">
              <a:alphaModFix/>
            </a:blip>
            <a:stretch>
              <a:fillRect b="0" l="0" r="0" t="0"/>
            </a:stretch>
          </a:blipFill>
          <a:ln>
            <a:noFill/>
          </a:ln>
        </p:spPr>
      </p:sp>
      <p:grpSp>
        <p:nvGrpSpPr>
          <p:cNvPr id="343" name="Google Shape;343;p24"/>
          <p:cNvGrpSpPr/>
          <p:nvPr/>
        </p:nvGrpSpPr>
        <p:grpSpPr>
          <a:xfrm>
            <a:off x="5762458" y="4665308"/>
            <a:ext cx="3693287" cy="811724"/>
            <a:chOff x="0" y="-38100"/>
            <a:chExt cx="972718" cy="213787"/>
          </a:xfrm>
        </p:grpSpPr>
        <p:sp>
          <p:nvSpPr>
            <p:cNvPr id="344" name="Google Shape;344;p24"/>
            <p:cNvSpPr/>
            <p:nvPr/>
          </p:nvSpPr>
          <p:spPr>
            <a:xfrm>
              <a:off x="0" y="0"/>
              <a:ext cx="972718" cy="175687"/>
            </a:xfrm>
            <a:custGeom>
              <a:rect b="b" l="l" r="r" t="t"/>
              <a:pathLst>
                <a:path extrusionOk="0" h="175687" w="972718">
                  <a:moveTo>
                    <a:pt x="87844" y="0"/>
                  </a:moveTo>
                  <a:lnTo>
                    <a:pt x="884874" y="0"/>
                  </a:lnTo>
                  <a:cubicBezTo>
                    <a:pt x="933389" y="0"/>
                    <a:pt x="972718" y="39329"/>
                    <a:pt x="972718" y="87844"/>
                  </a:cubicBezTo>
                  <a:lnTo>
                    <a:pt x="972718" y="87844"/>
                  </a:lnTo>
                  <a:cubicBezTo>
                    <a:pt x="972718" y="136358"/>
                    <a:pt x="933389" y="175687"/>
                    <a:pt x="884874" y="175687"/>
                  </a:cubicBezTo>
                  <a:lnTo>
                    <a:pt x="87844" y="175687"/>
                  </a:lnTo>
                  <a:cubicBezTo>
                    <a:pt x="39329" y="175687"/>
                    <a:pt x="0" y="136358"/>
                    <a:pt x="0" y="87844"/>
                  </a:cubicBezTo>
                  <a:lnTo>
                    <a:pt x="0" y="87844"/>
                  </a:lnTo>
                  <a:cubicBezTo>
                    <a:pt x="0" y="39329"/>
                    <a:pt x="39329" y="0"/>
                    <a:pt x="87844" y="0"/>
                  </a:cubicBezTo>
                  <a:close/>
                </a:path>
              </a:pathLst>
            </a:custGeom>
            <a:solidFill>
              <a:srgbClr val="244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txBox="1"/>
            <p:nvPr/>
          </p:nvSpPr>
          <p:spPr>
            <a:xfrm>
              <a:off x="0" y="-38100"/>
              <a:ext cx="972718" cy="21378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6" name="Google Shape;346;p24"/>
          <p:cNvSpPr txBox="1"/>
          <p:nvPr/>
        </p:nvSpPr>
        <p:spPr>
          <a:xfrm>
            <a:off x="5982788" y="2959514"/>
            <a:ext cx="114969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TIMELINE OF EVENTS</a:t>
            </a:r>
            <a:endParaRPr b="1"/>
          </a:p>
        </p:txBody>
      </p:sp>
      <p:grpSp>
        <p:nvGrpSpPr>
          <p:cNvPr id="347" name="Google Shape;347;p24"/>
          <p:cNvGrpSpPr/>
          <p:nvPr/>
        </p:nvGrpSpPr>
        <p:grpSpPr>
          <a:xfrm>
            <a:off x="8347541" y="4665308"/>
            <a:ext cx="3693287" cy="811724"/>
            <a:chOff x="0" y="-38100"/>
            <a:chExt cx="972718" cy="213787"/>
          </a:xfrm>
        </p:grpSpPr>
        <p:sp>
          <p:nvSpPr>
            <p:cNvPr id="348" name="Google Shape;348;p24"/>
            <p:cNvSpPr/>
            <p:nvPr/>
          </p:nvSpPr>
          <p:spPr>
            <a:xfrm>
              <a:off x="0" y="0"/>
              <a:ext cx="972718" cy="175687"/>
            </a:xfrm>
            <a:custGeom>
              <a:rect b="b" l="l" r="r" t="t"/>
              <a:pathLst>
                <a:path extrusionOk="0" h="175687" w="972718">
                  <a:moveTo>
                    <a:pt x="87844" y="0"/>
                  </a:moveTo>
                  <a:lnTo>
                    <a:pt x="884874" y="0"/>
                  </a:lnTo>
                  <a:cubicBezTo>
                    <a:pt x="933389" y="0"/>
                    <a:pt x="972718" y="39329"/>
                    <a:pt x="972718" y="87844"/>
                  </a:cubicBezTo>
                  <a:lnTo>
                    <a:pt x="972718" y="87844"/>
                  </a:lnTo>
                  <a:cubicBezTo>
                    <a:pt x="972718" y="136358"/>
                    <a:pt x="933389" y="175687"/>
                    <a:pt x="884874" y="175687"/>
                  </a:cubicBezTo>
                  <a:lnTo>
                    <a:pt x="87844" y="175687"/>
                  </a:lnTo>
                  <a:cubicBezTo>
                    <a:pt x="39329" y="175687"/>
                    <a:pt x="0" y="136358"/>
                    <a:pt x="0" y="87844"/>
                  </a:cubicBezTo>
                  <a:lnTo>
                    <a:pt x="0" y="87844"/>
                  </a:lnTo>
                  <a:cubicBezTo>
                    <a:pt x="0" y="39329"/>
                    <a:pt x="39329" y="0"/>
                    <a:pt x="87844" y="0"/>
                  </a:cubicBezTo>
                  <a:close/>
                </a:path>
              </a:pathLst>
            </a:custGeom>
            <a:solidFill>
              <a:srgbClr val="5EA3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txBox="1"/>
            <p:nvPr/>
          </p:nvSpPr>
          <p:spPr>
            <a:xfrm>
              <a:off x="0" y="-38100"/>
              <a:ext cx="972718" cy="21378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24"/>
          <p:cNvGrpSpPr/>
          <p:nvPr/>
        </p:nvGrpSpPr>
        <p:grpSpPr>
          <a:xfrm>
            <a:off x="11421589" y="4665308"/>
            <a:ext cx="3693287" cy="811724"/>
            <a:chOff x="0" y="-38100"/>
            <a:chExt cx="972718" cy="213787"/>
          </a:xfrm>
        </p:grpSpPr>
        <p:sp>
          <p:nvSpPr>
            <p:cNvPr id="351" name="Google Shape;351;p24"/>
            <p:cNvSpPr/>
            <p:nvPr/>
          </p:nvSpPr>
          <p:spPr>
            <a:xfrm>
              <a:off x="0" y="0"/>
              <a:ext cx="972718" cy="175687"/>
            </a:xfrm>
            <a:custGeom>
              <a:rect b="b" l="l" r="r" t="t"/>
              <a:pathLst>
                <a:path extrusionOk="0" h="175687" w="972718">
                  <a:moveTo>
                    <a:pt x="87844" y="0"/>
                  </a:moveTo>
                  <a:lnTo>
                    <a:pt x="884874" y="0"/>
                  </a:lnTo>
                  <a:cubicBezTo>
                    <a:pt x="933389" y="0"/>
                    <a:pt x="972718" y="39329"/>
                    <a:pt x="972718" y="87844"/>
                  </a:cubicBezTo>
                  <a:lnTo>
                    <a:pt x="972718" y="87844"/>
                  </a:lnTo>
                  <a:cubicBezTo>
                    <a:pt x="972718" y="136358"/>
                    <a:pt x="933389" y="175687"/>
                    <a:pt x="884874" y="175687"/>
                  </a:cubicBezTo>
                  <a:lnTo>
                    <a:pt x="87844" y="175687"/>
                  </a:lnTo>
                  <a:cubicBezTo>
                    <a:pt x="39329" y="175687"/>
                    <a:pt x="0" y="136358"/>
                    <a:pt x="0" y="87844"/>
                  </a:cubicBezTo>
                  <a:lnTo>
                    <a:pt x="0" y="87844"/>
                  </a:lnTo>
                  <a:cubicBezTo>
                    <a:pt x="0" y="39329"/>
                    <a:pt x="39329" y="0"/>
                    <a:pt x="87844" y="0"/>
                  </a:cubicBezTo>
                  <a:close/>
                </a:path>
              </a:pathLst>
            </a:custGeom>
            <a:solidFill>
              <a:srgbClr val="244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txBox="1"/>
            <p:nvPr/>
          </p:nvSpPr>
          <p:spPr>
            <a:xfrm>
              <a:off x="0" y="-38100"/>
              <a:ext cx="972718" cy="21378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24"/>
          <p:cNvGrpSpPr/>
          <p:nvPr/>
        </p:nvGrpSpPr>
        <p:grpSpPr>
          <a:xfrm>
            <a:off x="14006672" y="4665308"/>
            <a:ext cx="3252628" cy="811724"/>
            <a:chOff x="0" y="-38100"/>
            <a:chExt cx="856659" cy="213787"/>
          </a:xfrm>
        </p:grpSpPr>
        <p:sp>
          <p:nvSpPr>
            <p:cNvPr id="354" name="Google Shape;354;p24"/>
            <p:cNvSpPr/>
            <p:nvPr/>
          </p:nvSpPr>
          <p:spPr>
            <a:xfrm>
              <a:off x="0" y="0"/>
              <a:ext cx="856659" cy="175687"/>
            </a:xfrm>
            <a:custGeom>
              <a:rect b="b" l="l" r="r" t="t"/>
              <a:pathLst>
                <a:path extrusionOk="0" h="175687" w="856659">
                  <a:moveTo>
                    <a:pt x="87844" y="0"/>
                  </a:moveTo>
                  <a:lnTo>
                    <a:pt x="768816" y="0"/>
                  </a:lnTo>
                  <a:cubicBezTo>
                    <a:pt x="817330" y="0"/>
                    <a:pt x="856659" y="39329"/>
                    <a:pt x="856659" y="87844"/>
                  </a:cubicBezTo>
                  <a:lnTo>
                    <a:pt x="856659" y="87844"/>
                  </a:lnTo>
                  <a:cubicBezTo>
                    <a:pt x="856659" y="111141"/>
                    <a:pt x="847404" y="133485"/>
                    <a:pt x="830930" y="149959"/>
                  </a:cubicBezTo>
                  <a:cubicBezTo>
                    <a:pt x="814457" y="166432"/>
                    <a:pt x="792113" y="175687"/>
                    <a:pt x="768816" y="175687"/>
                  </a:cubicBezTo>
                  <a:lnTo>
                    <a:pt x="87844" y="175687"/>
                  </a:lnTo>
                  <a:cubicBezTo>
                    <a:pt x="39329" y="175687"/>
                    <a:pt x="0" y="136358"/>
                    <a:pt x="0" y="87844"/>
                  </a:cubicBezTo>
                  <a:lnTo>
                    <a:pt x="0" y="87844"/>
                  </a:lnTo>
                  <a:cubicBezTo>
                    <a:pt x="0" y="39329"/>
                    <a:pt x="39329" y="0"/>
                    <a:pt x="87844" y="0"/>
                  </a:cubicBezTo>
                  <a:close/>
                </a:path>
              </a:pathLst>
            </a:custGeom>
            <a:solidFill>
              <a:srgbClr val="5EA3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txBox="1"/>
            <p:nvPr/>
          </p:nvSpPr>
          <p:spPr>
            <a:xfrm>
              <a:off x="0" y="-38100"/>
              <a:ext cx="856659" cy="21378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24"/>
          <p:cNvSpPr txBox="1"/>
          <p:nvPr/>
        </p:nvSpPr>
        <p:spPr>
          <a:xfrm>
            <a:off x="6055459" y="4933950"/>
            <a:ext cx="20067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01</a:t>
            </a:r>
            <a:endParaRPr b="1"/>
          </a:p>
        </p:txBody>
      </p:sp>
      <p:sp>
        <p:nvSpPr>
          <p:cNvPr id="357" name="Google Shape;357;p24"/>
          <p:cNvSpPr txBox="1"/>
          <p:nvPr/>
        </p:nvSpPr>
        <p:spPr>
          <a:xfrm>
            <a:off x="8885024" y="4933950"/>
            <a:ext cx="20067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02</a:t>
            </a:r>
            <a:endParaRPr b="1"/>
          </a:p>
        </p:txBody>
      </p:sp>
      <p:sp>
        <p:nvSpPr>
          <p:cNvPr id="358" name="Google Shape;358;p24"/>
          <p:cNvSpPr txBox="1"/>
          <p:nvPr/>
        </p:nvSpPr>
        <p:spPr>
          <a:xfrm>
            <a:off x="11731209" y="4933950"/>
            <a:ext cx="20067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03</a:t>
            </a:r>
            <a:endParaRPr b="1"/>
          </a:p>
        </p:txBody>
      </p:sp>
      <p:sp>
        <p:nvSpPr>
          <p:cNvPr id="359" name="Google Shape;359;p24"/>
          <p:cNvSpPr txBox="1"/>
          <p:nvPr/>
        </p:nvSpPr>
        <p:spPr>
          <a:xfrm>
            <a:off x="14578659" y="4933950"/>
            <a:ext cx="20067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Fredoka"/>
                <a:ea typeface="Fredoka"/>
                <a:cs typeface="Fredoka"/>
                <a:sym typeface="Fredoka"/>
              </a:rPr>
              <a:t>Point 04</a:t>
            </a:r>
            <a:endParaRPr b="1"/>
          </a:p>
        </p:txBody>
      </p:sp>
      <p:sp>
        <p:nvSpPr>
          <p:cNvPr id="360" name="Google Shape;360;p24"/>
          <p:cNvSpPr txBox="1"/>
          <p:nvPr/>
        </p:nvSpPr>
        <p:spPr>
          <a:xfrm>
            <a:off x="5723419" y="5860783"/>
            <a:ext cx="2670872" cy="18783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Montserrat"/>
                <a:ea typeface="Montserrat"/>
                <a:cs typeface="Montserrat"/>
                <a:sym typeface="Montserrat"/>
              </a:rPr>
              <a:t>Lorem ipsum odor amet, consectetuer adipiscing elit. Nunc facilisis aenean suspendisse elementum proin. </a:t>
            </a:r>
            <a:endParaRPr/>
          </a:p>
        </p:txBody>
      </p:sp>
      <p:sp>
        <p:nvSpPr>
          <p:cNvPr id="361" name="Google Shape;361;p24"/>
          <p:cNvSpPr txBox="1"/>
          <p:nvPr/>
        </p:nvSpPr>
        <p:spPr>
          <a:xfrm>
            <a:off x="8552985" y="5860783"/>
            <a:ext cx="2670872" cy="18783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Montserrat"/>
                <a:ea typeface="Montserrat"/>
                <a:cs typeface="Montserrat"/>
                <a:sym typeface="Montserrat"/>
              </a:rPr>
              <a:t>Lorem ipsum odor amet, consectetuer adipiscing elit. Nunc facilisis aenean suspendisse elementum proin. </a:t>
            </a:r>
            <a:endParaRPr/>
          </a:p>
        </p:txBody>
      </p:sp>
      <p:sp>
        <p:nvSpPr>
          <p:cNvPr id="362" name="Google Shape;362;p24"/>
          <p:cNvSpPr txBox="1"/>
          <p:nvPr/>
        </p:nvSpPr>
        <p:spPr>
          <a:xfrm>
            <a:off x="11562679" y="5860783"/>
            <a:ext cx="2670872" cy="18783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Montserrat"/>
                <a:ea typeface="Montserrat"/>
                <a:cs typeface="Montserrat"/>
                <a:sym typeface="Montserrat"/>
              </a:rPr>
              <a:t>Lorem ipsum odor amet, consectetuer adipiscing elit. Nunc facilisis aenean suspendisse elementum proin. </a:t>
            </a:r>
            <a:endParaRPr/>
          </a:p>
        </p:txBody>
      </p:sp>
      <p:sp>
        <p:nvSpPr>
          <p:cNvPr id="363" name="Google Shape;363;p24"/>
          <p:cNvSpPr txBox="1"/>
          <p:nvPr/>
        </p:nvSpPr>
        <p:spPr>
          <a:xfrm>
            <a:off x="14576451" y="5860783"/>
            <a:ext cx="2670872" cy="18783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Montserrat"/>
                <a:ea typeface="Montserrat"/>
                <a:cs typeface="Montserrat"/>
                <a:sym typeface="Montserrat"/>
              </a:rPr>
              <a:t>Lorem ipsum odor amet, consectetuer adipiscing elit. Nunc facilisis aenean suspendisse elementum proin. </a:t>
            </a:r>
            <a:endParaRPr/>
          </a:p>
        </p:txBody>
      </p:sp>
      <p:sp>
        <p:nvSpPr>
          <p:cNvPr id="364" name="Google Shape;364;p24"/>
          <p:cNvSpPr/>
          <p:nvPr/>
        </p:nvSpPr>
        <p:spPr>
          <a:xfrm rot="10800000">
            <a:off x="9888421" y="-322030"/>
            <a:ext cx="8761164" cy="3106231"/>
          </a:xfrm>
          <a:custGeom>
            <a:rect b="b" l="l" r="r" t="t"/>
            <a:pathLst>
              <a:path extrusionOk="0" h="3106231" w="8761164">
                <a:moveTo>
                  <a:pt x="8761164" y="3106231"/>
                </a:moveTo>
                <a:lnTo>
                  <a:pt x="0" y="3106231"/>
                </a:lnTo>
                <a:lnTo>
                  <a:pt x="0" y="0"/>
                </a:lnTo>
                <a:lnTo>
                  <a:pt x="8761164" y="0"/>
                </a:lnTo>
                <a:lnTo>
                  <a:pt x="8761164" y="3106231"/>
                </a:lnTo>
                <a:close/>
              </a:path>
            </a:pathLst>
          </a:custGeom>
          <a:blipFill rotWithShape="1">
            <a:blip r:embed="rId4">
              <a:alphaModFix/>
            </a:blip>
            <a:stretch>
              <a:fillRect b="0" l="0" r="0" t="0"/>
            </a:stretch>
          </a:blipFill>
          <a:ln>
            <a:noFill/>
          </a:ln>
        </p:spPr>
      </p:sp>
      <p:sp>
        <p:nvSpPr>
          <p:cNvPr id="365" name="Google Shape;365;p24"/>
          <p:cNvSpPr/>
          <p:nvPr/>
        </p:nvSpPr>
        <p:spPr>
          <a:xfrm flipH="1">
            <a:off x="4336072" y="-322030"/>
            <a:ext cx="5445567" cy="2213257"/>
          </a:xfrm>
          <a:custGeom>
            <a:rect b="b" l="l" r="r" t="t"/>
            <a:pathLst>
              <a:path extrusionOk="0" h="2213257" w="5445567">
                <a:moveTo>
                  <a:pt x="5445567" y="0"/>
                </a:moveTo>
                <a:lnTo>
                  <a:pt x="0" y="0"/>
                </a:lnTo>
                <a:lnTo>
                  <a:pt x="0" y="2213257"/>
                </a:lnTo>
                <a:lnTo>
                  <a:pt x="5445567" y="2213257"/>
                </a:lnTo>
                <a:lnTo>
                  <a:pt x="5445567" y="0"/>
                </a:lnTo>
                <a:close/>
              </a:path>
            </a:pathLst>
          </a:custGeom>
          <a:blipFill rotWithShape="1">
            <a:blip r:embed="rId5">
              <a:alphaModFix/>
            </a:blip>
            <a:stretch>
              <a:fillRect b="0" l="0" r="0" t="0"/>
            </a:stretch>
          </a:blipFill>
          <a:ln>
            <a:noFill/>
          </a:ln>
        </p:spPr>
      </p:sp>
      <p:sp>
        <p:nvSpPr>
          <p:cNvPr id="366" name="Google Shape;366;p24"/>
          <p:cNvSpPr/>
          <p:nvPr/>
        </p:nvSpPr>
        <p:spPr>
          <a:xfrm flipH="1">
            <a:off x="10194185" y="8476002"/>
            <a:ext cx="3849581" cy="1564596"/>
          </a:xfrm>
          <a:custGeom>
            <a:rect b="b" l="l" r="r" t="t"/>
            <a:pathLst>
              <a:path extrusionOk="0" h="1564596" w="3849581">
                <a:moveTo>
                  <a:pt x="3849581" y="0"/>
                </a:moveTo>
                <a:lnTo>
                  <a:pt x="0" y="0"/>
                </a:lnTo>
                <a:lnTo>
                  <a:pt x="0" y="1564596"/>
                </a:lnTo>
                <a:lnTo>
                  <a:pt x="3849581" y="1564596"/>
                </a:lnTo>
                <a:lnTo>
                  <a:pt x="3849581"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370" name="Shape 370"/>
        <p:cNvGrpSpPr/>
        <p:nvPr/>
      </p:nvGrpSpPr>
      <p:grpSpPr>
        <a:xfrm>
          <a:off x="0" y="0"/>
          <a:ext cx="0" cy="0"/>
          <a:chOff x="0" y="0"/>
          <a:chExt cx="0" cy="0"/>
        </a:xfrm>
      </p:grpSpPr>
      <p:sp>
        <p:nvSpPr>
          <p:cNvPr id="371" name="Google Shape;371;p25"/>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3">
              <a:alphaModFix/>
            </a:blip>
            <a:stretch>
              <a:fillRect b="0" l="0" r="0" t="0"/>
            </a:stretch>
          </a:blipFill>
          <a:ln>
            <a:noFill/>
          </a:ln>
        </p:spPr>
      </p:sp>
      <p:sp>
        <p:nvSpPr>
          <p:cNvPr id="372" name="Google Shape;372;p25"/>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3">
              <a:alphaModFix/>
            </a:blip>
            <a:stretch>
              <a:fillRect b="0" l="0" r="0" t="0"/>
            </a:stretch>
          </a:blipFill>
          <a:ln>
            <a:noFill/>
          </a:ln>
        </p:spPr>
      </p:sp>
      <p:sp>
        <p:nvSpPr>
          <p:cNvPr id="373" name="Google Shape;373;p25"/>
          <p:cNvSpPr/>
          <p:nvPr/>
        </p:nvSpPr>
        <p:spPr>
          <a:xfrm flipH="1">
            <a:off x="5097661" y="7934966"/>
            <a:ext cx="8092679" cy="3289130"/>
          </a:xfrm>
          <a:custGeom>
            <a:rect b="b" l="l" r="r" t="t"/>
            <a:pathLst>
              <a:path extrusionOk="0" h="3289130" w="8092679">
                <a:moveTo>
                  <a:pt x="8092678" y="0"/>
                </a:moveTo>
                <a:lnTo>
                  <a:pt x="0" y="0"/>
                </a:lnTo>
                <a:lnTo>
                  <a:pt x="0" y="3289130"/>
                </a:lnTo>
                <a:lnTo>
                  <a:pt x="8092678" y="3289130"/>
                </a:lnTo>
                <a:lnTo>
                  <a:pt x="8092678" y="0"/>
                </a:lnTo>
                <a:close/>
              </a:path>
            </a:pathLst>
          </a:custGeom>
          <a:blipFill rotWithShape="1">
            <a:blip r:embed="rId4">
              <a:alphaModFix/>
            </a:blip>
            <a:stretch>
              <a:fillRect b="0" l="0" r="0" t="0"/>
            </a:stretch>
          </a:blipFill>
          <a:ln>
            <a:noFill/>
          </a:ln>
        </p:spPr>
      </p:sp>
      <p:grpSp>
        <p:nvGrpSpPr>
          <p:cNvPr id="374" name="Google Shape;374;p25"/>
          <p:cNvGrpSpPr/>
          <p:nvPr/>
        </p:nvGrpSpPr>
        <p:grpSpPr>
          <a:xfrm>
            <a:off x="704346" y="1347434"/>
            <a:ext cx="6263026" cy="6263026"/>
            <a:chOff x="0" y="0"/>
            <a:chExt cx="812800" cy="812800"/>
          </a:xfrm>
        </p:grpSpPr>
        <p:sp>
          <p:nvSpPr>
            <p:cNvPr id="375" name="Google Shape;37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42875">
              <a:solidFill>
                <a:srgbClr val="244F7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7" name="Google Shape;377;p25"/>
          <p:cNvSpPr txBox="1"/>
          <p:nvPr/>
        </p:nvSpPr>
        <p:spPr>
          <a:xfrm>
            <a:off x="1318880" y="2765488"/>
            <a:ext cx="50340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TOPIC 01</a:t>
            </a:r>
            <a:endParaRPr b="1"/>
          </a:p>
        </p:txBody>
      </p:sp>
      <p:sp>
        <p:nvSpPr>
          <p:cNvPr id="378" name="Google Shape;378;p25"/>
          <p:cNvSpPr txBox="1"/>
          <p:nvPr/>
        </p:nvSpPr>
        <p:spPr>
          <a:xfrm>
            <a:off x="2024425" y="4174147"/>
            <a:ext cx="3622868" cy="22136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Nunc facilisis aenean suspendisse elementum proin. Ridiculus fringilla primis primis lacus.</a:t>
            </a:r>
            <a:endParaRPr/>
          </a:p>
        </p:txBody>
      </p:sp>
      <p:grpSp>
        <p:nvGrpSpPr>
          <p:cNvPr id="379" name="Google Shape;379;p25"/>
          <p:cNvGrpSpPr/>
          <p:nvPr/>
        </p:nvGrpSpPr>
        <p:grpSpPr>
          <a:xfrm>
            <a:off x="11132139" y="1347434"/>
            <a:ext cx="6263026" cy="6263026"/>
            <a:chOff x="0" y="0"/>
            <a:chExt cx="812800" cy="812800"/>
          </a:xfrm>
        </p:grpSpPr>
        <p:sp>
          <p:nvSpPr>
            <p:cNvPr id="380" name="Google Shape;38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42875">
              <a:solidFill>
                <a:srgbClr val="244F7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2" name="Google Shape;382;p25"/>
          <p:cNvSpPr txBox="1"/>
          <p:nvPr/>
        </p:nvSpPr>
        <p:spPr>
          <a:xfrm>
            <a:off x="11746673" y="2765488"/>
            <a:ext cx="50340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TOPIC 02</a:t>
            </a:r>
            <a:endParaRPr b="1"/>
          </a:p>
        </p:txBody>
      </p:sp>
      <p:sp>
        <p:nvSpPr>
          <p:cNvPr id="383" name="Google Shape;383;p25"/>
          <p:cNvSpPr txBox="1"/>
          <p:nvPr/>
        </p:nvSpPr>
        <p:spPr>
          <a:xfrm>
            <a:off x="12452218" y="4174147"/>
            <a:ext cx="3622868" cy="22136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Nunc facilisis aenean suspendisse elementum proin. Ridiculus fringilla primis primis lacus.</a:t>
            </a:r>
            <a:endParaRPr/>
          </a:p>
        </p:txBody>
      </p:sp>
      <p:sp>
        <p:nvSpPr>
          <p:cNvPr id="384" name="Google Shape;384;p25"/>
          <p:cNvSpPr/>
          <p:nvPr/>
        </p:nvSpPr>
        <p:spPr>
          <a:xfrm>
            <a:off x="6453369" y="2438112"/>
            <a:ext cx="5381262" cy="5410775"/>
          </a:xfrm>
          <a:custGeom>
            <a:rect b="b" l="l" r="r" t="t"/>
            <a:pathLst>
              <a:path extrusionOk="0" h="5410775" w="5381262">
                <a:moveTo>
                  <a:pt x="0" y="0"/>
                </a:moveTo>
                <a:lnTo>
                  <a:pt x="5381262" y="0"/>
                </a:lnTo>
                <a:lnTo>
                  <a:pt x="5381262" y="5410776"/>
                </a:lnTo>
                <a:lnTo>
                  <a:pt x="0" y="541077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EFFF"/>
            </a:gs>
            <a:gs pos="100000">
              <a:srgbClr val="95D9FF"/>
            </a:gs>
          </a:gsLst>
          <a:lin ang="5400000" scaled="0"/>
        </a:gradFill>
      </p:bgPr>
    </p:bg>
    <p:spTree>
      <p:nvGrpSpPr>
        <p:cNvPr id="388" name="Shape 388"/>
        <p:cNvGrpSpPr/>
        <p:nvPr/>
      </p:nvGrpSpPr>
      <p:grpSpPr>
        <a:xfrm>
          <a:off x="0" y="0"/>
          <a:ext cx="0" cy="0"/>
          <a:chOff x="0" y="0"/>
          <a:chExt cx="0" cy="0"/>
        </a:xfrm>
      </p:grpSpPr>
      <p:sp>
        <p:nvSpPr>
          <p:cNvPr id="389" name="Google Shape;389;p26"/>
          <p:cNvSpPr/>
          <p:nvPr/>
        </p:nvSpPr>
        <p:spPr>
          <a:xfrm flipH="1">
            <a:off x="-126253" y="7242316"/>
            <a:ext cx="8587571" cy="3044684"/>
          </a:xfrm>
          <a:custGeom>
            <a:rect b="b" l="l" r="r" t="t"/>
            <a:pathLst>
              <a:path extrusionOk="0" h="3044684" w="8587571">
                <a:moveTo>
                  <a:pt x="8587571" y="0"/>
                </a:moveTo>
                <a:lnTo>
                  <a:pt x="0" y="0"/>
                </a:lnTo>
                <a:lnTo>
                  <a:pt x="0" y="3044684"/>
                </a:lnTo>
                <a:lnTo>
                  <a:pt x="8587571" y="3044684"/>
                </a:lnTo>
                <a:lnTo>
                  <a:pt x="8587571" y="0"/>
                </a:lnTo>
                <a:close/>
              </a:path>
            </a:pathLst>
          </a:custGeom>
          <a:blipFill rotWithShape="1">
            <a:blip r:embed="rId3">
              <a:alphaModFix/>
            </a:blip>
            <a:stretch>
              <a:fillRect b="0" l="0" r="0" t="0"/>
            </a:stretch>
          </a:blipFill>
          <a:ln>
            <a:noFill/>
          </a:ln>
        </p:spPr>
      </p:sp>
      <p:sp>
        <p:nvSpPr>
          <p:cNvPr id="390" name="Google Shape;390;p26"/>
          <p:cNvSpPr/>
          <p:nvPr/>
        </p:nvSpPr>
        <p:spPr>
          <a:xfrm flipH="1">
            <a:off x="5097661" y="7934966"/>
            <a:ext cx="8092679" cy="3289130"/>
          </a:xfrm>
          <a:custGeom>
            <a:rect b="b" l="l" r="r" t="t"/>
            <a:pathLst>
              <a:path extrusionOk="0" h="3289130" w="8092679">
                <a:moveTo>
                  <a:pt x="8092678" y="0"/>
                </a:moveTo>
                <a:lnTo>
                  <a:pt x="0" y="0"/>
                </a:lnTo>
                <a:lnTo>
                  <a:pt x="0" y="3289130"/>
                </a:lnTo>
                <a:lnTo>
                  <a:pt x="8092678" y="3289130"/>
                </a:lnTo>
                <a:lnTo>
                  <a:pt x="8092678" y="0"/>
                </a:lnTo>
                <a:close/>
              </a:path>
            </a:pathLst>
          </a:custGeom>
          <a:blipFill rotWithShape="1">
            <a:blip r:embed="rId4">
              <a:alphaModFix/>
            </a:blip>
            <a:stretch>
              <a:fillRect b="0" l="0" r="0" t="0"/>
            </a:stretch>
          </a:blipFill>
          <a:ln>
            <a:noFill/>
          </a:ln>
        </p:spPr>
      </p:sp>
      <p:sp>
        <p:nvSpPr>
          <p:cNvPr id="391" name="Google Shape;391;p26"/>
          <p:cNvSpPr/>
          <p:nvPr/>
        </p:nvSpPr>
        <p:spPr>
          <a:xfrm>
            <a:off x="12236332" y="468660"/>
            <a:ext cx="6051668" cy="9818340"/>
          </a:xfrm>
          <a:custGeom>
            <a:rect b="b" l="l" r="r" t="t"/>
            <a:pathLst>
              <a:path extrusionOk="0" h="9818340" w="6051668">
                <a:moveTo>
                  <a:pt x="0" y="0"/>
                </a:moveTo>
                <a:lnTo>
                  <a:pt x="6051668" y="0"/>
                </a:lnTo>
                <a:lnTo>
                  <a:pt x="6051668" y="9818340"/>
                </a:lnTo>
                <a:lnTo>
                  <a:pt x="0" y="9818340"/>
                </a:lnTo>
                <a:lnTo>
                  <a:pt x="0" y="0"/>
                </a:lnTo>
                <a:close/>
              </a:path>
            </a:pathLst>
          </a:custGeom>
          <a:blipFill rotWithShape="1">
            <a:blip r:embed="rId5">
              <a:alphaModFix/>
            </a:blip>
            <a:stretch>
              <a:fillRect b="0" l="0" r="0" t="0"/>
            </a:stretch>
          </a:blipFill>
          <a:ln>
            <a:noFill/>
          </a:ln>
        </p:spPr>
      </p:sp>
      <p:pic>
        <p:nvPicPr>
          <p:cNvPr id="392" name="Google Shape;392;p26"/>
          <p:cNvPicPr preferRelativeResize="0"/>
          <p:nvPr/>
        </p:nvPicPr>
        <p:blipFill rotWithShape="1">
          <a:blip r:embed="rId6">
            <a:alphaModFix/>
          </a:blip>
          <a:srcRect b="37555" l="14574" r="8969" t="14282"/>
          <a:stretch/>
        </p:blipFill>
        <p:spPr>
          <a:xfrm>
            <a:off x="1802264" y="4829535"/>
            <a:ext cx="3119143" cy="2947330"/>
          </a:xfrm>
          <a:prstGeom prst="rect">
            <a:avLst/>
          </a:prstGeom>
          <a:noFill/>
          <a:ln>
            <a:noFill/>
          </a:ln>
        </p:spPr>
      </p:pic>
      <p:sp>
        <p:nvSpPr>
          <p:cNvPr id="393" name="Google Shape;393;p26"/>
          <p:cNvSpPr/>
          <p:nvPr/>
        </p:nvSpPr>
        <p:spPr>
          <a:xfrm>
            <a:off x="9969866" y="7242316"/>
            <a:ext cx="8587571" cy="3044684"/>
          </a:xfrm>
          <a:custGeom>
            <a:rect b="b" l="l" r="r" t="t"/>
            <a:pathLst>
              <a:path extrusionOk="0" h="3044684" w="8587571">
                <a:moveTo>
                  <a:pt x="0" y="0"/>
                </a:moveTo>
                <a:lnTo>
                  <a:pt x="8587572" y="0"/>
                </a:lnTo>
                <a:lnTo>
                  <a:pt x="8587572" y="3044684"/>
                </a:lnTo>
                <a:lnTo>
                  <a:pt x="0" y="3044684"/>
                </a:lnTo>
                <a:lnTo>
                  <a:pt x="0" y="0"/>
                </a:lnTo>
                <a:close/>
              </a:path>
            </a:pathLst>
          </a:custGeom>
          <a:blipFill rotWithShape="1">
            <a:blip r:embed="rId3">
              <a:alphaModFix/>
            </a:blip>
            <a:stretch>
              <a:fillRect b="0" l="0" r="0" t="0"/>
            </a:stretch>
          </a:blipFill>
          <a:ln>
            <a:noFill/>
          </a:ln>
        </p:spPr>
      </p:sp>
      <p:sp>
        <p:nvSpPr>
          <p:cNvPr id="394" name="Google Shape;394;p26"/>
          <p:cNvSpPr txBox="1"/>
          <p:nvPr/>
        </p:nvSpPr>
        <p:spPr>
          <a:xfrm>
            <a:off x="3695800" y="1218159"/>
            <a:ext cx="50340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244F7F"/>
                </a:solidFill>
                <a:latin typeface="Fredoka"/>
                <a:ea typeface="Fredoka"/>
                <a:cs typeface="Fredoka"/>
                <a:sym typeface="Fredoka"/>
              </a:rPr>
              <a:t>TOPIC 03</a:t>
            </a:r>
            <a:endParaRPr b="1"/>
          </a:p>
        </p:txBody>
      </p:sp>
      <p:sp>
        <p:nvSpPr>
          <p:cNvPr id="395" name="Google Shape;395;p26"/>
          <p:cNvSpPr txBox="1"/>
          <p:nvPr/>
        </p:nvSpPr>
        <p:spPr>
          <a:xfrm>
            <a:off x="914538" y="2437359"/>
            <a:ext cx="10596483" cy="14706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Lorem ipsum odor amet, consectetuer adipiscing elit. Nunc facilisis aenean suspendisse elementum proin. Ridiculus fringilla primis primis lacus sagittis elementum lacinia rutrum. Quam gravida proin eleifend orci molestie enim. Integer neque diam cras viverra gravida morbi cubilia.</a:t>
            </a:r>
            <a:endParaRPr/>
          </a:p>
        </p:txBody>
      </p:sp>
      <p:sp>
        <p:nvSpPr>
          <p:cNvPr id="396" name="Google Shape;396;p26"/>
          <p:cNvSpPr/>
          <p:nvPr/>
        </p:nvSpPr>
        <p:spPr>
          <a:xfrm>
            <a:off x="1028700" y="7433883"/>
            <a:ext cx="4734041" cy="981237"/>
          </a:xfrm>
          <a:custGeom>
            <a:rect b="b" l="l" r="r" t="t"/>
            <a:pathLst>
              <a:path extrusionOk="0" h="981237" w="4734041">
                <a:moveTo>
                  <a:pt x="0" y="0"/>
                </a:moveTo>
                <a:lnTo>
                  <a:pt x="4734041" y="0"/>
                </a:lnTo>
                <a:lnTo>
                  <a:pt x="4734041" y="981238"/>
                </a:lnTo>
                <a:lnTo>
                  <a:pt x="0" y="981238"/>
                </a:lnTo>
                <a:lnTo>
                  <a:pt x="0" y="0"/>
                </a:lnTo>
                <a:close/>
              </a:path>
            </a:pathLst>
          </a:custGeom>
          <a:blipFill rotWithShape="1">
            <a:blip r:embed="rId7">
              <a:alphaModFix/>
            </a:blip>
            <a:stretch>
              <a:fillRect b="0" l="0" r="0" t="0"/>
            </a:stretch>
          </a:blipFill>
          <a:ln>
            <a:noFill/>
          </a:ln>
        </p:spPr>
      </p:sp>
      <p:sp>
        <p:nvSpPr>
          <p:cNvPr id="397" name="Google Shape;397;p26"/>
          <p:cNvSpPr txBox="1"/>
          <p:nvPr/>
        </p:nvSpPr>
        <p:spPr>
          <a:xfrm>
            <a:off x="2365472" y="7562552"/>
            <a:ext cx="2060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Fredoka"/>
                <a:ea typeface="Fredoka"/>
                <a:cs typeface="Fredoka"/>
                <a:sym typeface="Fredoka"/>
              </a:rPr>
              <a:t>Point 01</a:t>
            </a:r>
            <a:endParaRPr b="1"/>
          </a:p>
        </p:txBody>
      </p:sp>
      <p:pic>
        <p:nvPicPr>
          <p:cNvPr id="398" name="Google Shape;398;p26"/>
          <p:cNvPicPr preferRelativeResize="0"/>
          <p:nvPr/>
        </p:nvPicPr>
        <p:blipFill rotWithShape="1">
          <a:blip r:embed="rId8">
            <a:alphaModFix/>
          </a:blip>
          <a:srcRect b="0" l="14767" r="14767" t="0"/>
          <a:stretch/>
        </p:blipFill>
        <p:spPr>
          <a:xfrm>
            <a:off x="6658770" y="4829535"/>
            <a:ext cx="3119143" cy="2947330"/>
          </a:xfrm>
          <a:prstGeom prst="rect">
            <a:avLst/>
          </a:prstGeom>
          <a:noFill/>
          <a:ln>
            <a:noFill/>
          </a:ln>
        </p:spPr>
      </p:pic>
      <p:sp>
        <p:nvSpPr>
          <p:cNvPr id="399" name="Google Shape;399;p26"/>
          <p:cNvSpPr/>
          <p:nvPr/>
        </p:nvSpPr>
        <p:spPr>
          <a:xfrm>
            <a:off x="5885206" y="7433883"/>
            <a:ext cx="4734041" cy="981237"/>
          </a:xfrm>
          <a:custGeom>
            <a:rect b="b" l="l" r="r" t="t"/>
            <a:pathLst>
              <a:path extrusionOk="0" h="981237" w="4734041">
                <a:moveTo>
                  <a:pt x="0" y="0"/>
                </a:moveTo>
                <a:lnTo>
                  <a:pt x="4734041" y="0"/>
                </a:lnTo>
                <a:lnTo>
                  <a:pt x="4734041" y="981238"/>
                </a:lnTo>
                <a:lnTo>
                  <a:pt x="0" y="981238"/>
                </a:lnTo>
                <a:lnTo>
                  <a:pt x="0" y="0"/>
                </a:lnTo>
                <a:close/>
              </a:path>
            </a:pathLst>
          </a:custGeom>
          <a:blipFill rotWithShape="1">
            <a:blip r:embed="rId7">
              <a:alphaModFix/>
            </a:blip>
            <a:stretch>
              <a:fillRect b="0" l="0" r="0" t="0"/>
            </a:stretch>
          </a:blipFill>
          <a:ln>
            <a:noFill/>
          </a:ln>
        </p:spPr>
      </p:sp>
      <p:sp>
        <p:nvSpPr>
          <p:cNvPr id="400" name="Google Shape;400;p26"/>
          <p:cNvSpPr txBox="1"/>
          <p:nvPr/>
        </p:nvSpPr>
        <p:spPr>
          <a:xfrm>
            <a:off x="7221978" y="7562552"/>
            <a:ext cx="2060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Fredoka"/>
                <a:ea typeface="Fredoka"/>
                <a:cs typeface="Fredoka"/>
                <a:sym typeface="Fredoka"/>
              </a:rPr>
              <a:t>Point 02</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