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regular r:id="rId26"/>
      <p:bold r:id="rId27"/>
      <p:italic r:id="rId28"/>
      <p:boldItalic r:id="rId29"/>
    </p:embeddedFont>
    <p:embeddedFont>
      <p:font typeface="Montserrat Medium"/>
      <p:regular r:id="rId30"/>
      <p:bold r:id="rId31"/>
      <p:italic r:id="rId32"/>
      <p:boldItalic r:id="rId33"/>
    </p:embeddedFont>
    <p:embeddedFont>
      <p:font typeface="El Messiri"/>
      <p:regular r:id="rId34"/>
      <p:bold r:id="rId35"/>
    </p:embeddedFont>
    <p:embeddedFont>
      <p:font typeface="Bree Serif"/>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bold.fntdata"/><Relationship Id="rId30" Type="http://schemas.openxmlformats.org/officeDocument/2006/relationships/font" Target="fonts/MontserratMedium-regular.fntdata"/><Relationship Id="rId11" Type="http://schemas.openxmlformats.org/officeDocument/2006/relationships/slide" Target="slides/slide6.xml"/><Relationship Id="rId33" Type="http://schemas.openxmlformats.org/officeDocument/2006/relationships/font" Target="fonts/MontserratMedium-boldItalic.fntdata"/><Relationship Id="rId10" Type="http://schemas.openxmlformats.org/officeDocument/2006/relationships/slide" Target="slides/slide5.xml"/><Relationship Id="rId32" Type="http://schemas.openxmlformats.org/officeDocument/2006/relationships/font" Target="fonts/MontserratMedium-italic.fntdata"/><Relationship Id="rId13" Type="http://schemas.openxmlformats.org/officeDocument/2006/relationships/slide" Target="slides/slide8.xml"/><Relationship Id="rId35" Type="http://schemas.openxmlformats.org/officeDocument/2006/relationships/font" Target="fonts/ElMessiri-bold.fntdata"/><Relationship Id="rId12" Type="http://schemas.openxmlformats.org/officeDocument/2006/relationships/slide" Target="slides/slide7.xml"/><Relationship Id="rId34" Type="http://schemas.openxmlformats.org/officeDocument/2006/relationships/font" Target="fonts/ElMessiri-regular.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BreeSerif-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210475" y="1043625"/>
            <a:ext cx="94785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1352875" y="2513625"/>
            <a:ext cx="7087500" cy="6222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Clr>
                <a:schemeClr val="lt1"/>
              </a:buClr>
              <a:buSzPts val="3200"/>
              <a:buNone/>
              <a:defRPr>
                <a:solidFill>
                  <a:schemeClr val="lt1"/>
                </a:solidFill>
              </a:defRPr>
            </a:lvl1pPr>
            <a:lvl2pPr lvl="1">
              <a:spcBef>
                <a:spcPts val="560"/>
              </a:spcBef>
              <a:spcAft>
                <a:spcPts val="0"/>
              </a:spcAft>
              <a:buClr>
                <a:srgbClr val="888888"/>
              </a:buClr>
              <a:buSzPts val="2800"/>
              <a:buNone/>
              <a:defRPr>
                <a:solidFill>
                  <a:srgbClr val="888888"/>
                </a:solidFill>
              </a:defRPr>
            </a:lvl2pPr>
            <a:lvl3pPr lvl="2">
              <a:spcBef>
                <a:spcPts val="480"/>
              </a:spcBef>
              <a:spcAft>
                <a:spcPts val="0"/>
              </a:spcAft>
              <a:buClr>
                <a:srgbClr val="888888"/>
              </a:buClr>
              <a:buSzPts val="2400"/>
              <a:buNone/>
              <a:defRPr>
                <a:solidFill>
                  <a:srgbClr val="888888"/>
                </a:solidFill>
              </a:defRPr>
            </a:lvl3pPr>
            <a:lvl4pPr lvl="3">
              <a:spcBef>
                <a:spcPts val="400"/>
              </a:spcBef>
              <a:spcAft>
                <a:spcPts val="0"/>
              </a:spcAft>
              <a:buClr>
                <a:srgbClr val="888888"/>
              </a:buClr>
              <a:buSzPts val="2000"/>
              <a:buNone/>
              <a:defRPr>
                <a:solidFill>
                  <a:srgbClr val="888888"/>
                </a:solidFill>
              </a:defRPr>
            </a:lvl4pPr>
            <a:lvl5pPr lvl="4">
              <a:spcBef>
                <a:spcPts val="400"/>
              </a:spcBef>
              <a:spcAft>
                <a:spcPts val="0"/>
              </a:spcAft>
              <a:buClr>
                <a:srgbClr val="888888"/>
              </a:buClr>
              <a:buSzPts val="2000"/>
              <a:buNone/>
              <a:defRPr>
                <a:solidFill>
                  <a:srgbClr val="888888"/>
                </a:solidFill>
              </a:defRPr>
            </a:lvl5pPr>
            <a:lvl6pPr lvl="5">
              <a:spcBef>
                <a:spcPts val="400"/>
              </a:spcBef>
              <a:spcAft>
                <a:spcPts val="0"/>
              </a:spcAft>
              <a:buClr>
                <a:srgbClr val="888888"/>
              </a:buClr>
              <a:buSzPts val="2000"/>
              <a:buNone/>
              <a:defRPr>
                <a:solidFill>
                  <a:srgbClr val="888888"/>
                </a:solidFill>
              </a:defRPr>
            </a:lvl6pPr>
            <a:lvl7pPr lvl="6">
              <a:spcBef>
                <a:spcPts val="400"/>
              </a:spcBef>
              <a:spcAft>
                <a:spcPts val="0"/>
              </a:spcAft>
              <a:buClr>
                <a:srgbClr val="888888"/>
              </a:buClr>
              <a:buSzPts val="2000"/>
              <a:buNone/>
              <a:defRPr>
                <a:solidFill>
                  <a:srgbClr val="888888"/>
                </a:solidFill>
              </a:defRPr>
            </a:lvl7pPr>
            <a:lvl8pPr lvl="7">
              <a:spcBef>
                <a:spcPts val="400"/>
              </a:spcBef>
              <a:spcAft>
                <a:spcPts val="0"/>
              </a:spcAft>
              <a:buClr>
                <a:srgbClr val="888888"/>
              </a:buClr>
              <a:buSzPts val="2000"/>
              <a:buNone/>
              <a:defRPr>
                <a:solidFill>
                  <a:srgbClr val="888888"/>
                </a:solidFill>
              </a:defRPr>
            </a:lvl8pPr>
            <a:lvl9pPr lvl="8">
              <a:spcBef>
                <a:spcPts val="400"/>
              </a:spcBef>
              <a:spcAft>
                <a:spcPts val="0"/>
              </a:spcAft>
              <a:buClr>
                <a:srgbClr val="888888"/>
              </a:buClr>
              <a:buSzPts val="2000"/>
              <a:buNone/>
              <a:defRPr>
                <a:solidFill>
                  <a:srgbClr val="888888"/>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 name="Shape 12"/>
        <p:cNvGrpSpPr/>
        <p:nvPr/>
      </p:nvGrpSpPr>
      <p:grpSpPr>
        <a:xfrm>
          <a:off x="0" y="0"/>
          <a:ext cx="0" cy="0"/>
          <a:chOff x="0" y="0"/>
          <a:chExt cx="0" cy="0"/>
        </a:xfrm>
      </p:grpSpPr>
      <p:sp>
        <p:nvSpPr>
          <p:cNvPr id="13" name="Google Shape;13;p4"/>
          <p:cNvSpPr txBox="1"/>
          <p:nvPr>
            <p:ph type="title"/>
          </p:nvPr>
        </p:nvSpPr>
        <p:spPr>
          <a:xfrm>
            <a:off x="1618950" y="1080375"/>
            <a:ext cx="12614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4"/>
          <p:cNvSpPr txBox="1"/>
          <p:nvPr>
            <p:ph idx="1" type="body"/>
          </p:nvPr>
        </p:nvSpPr>
        <p:spPr>
          <a:xfrm>
            <a:off x="1618950" y="2574575"/>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5"/>
          <p:cNvSpPr txBox="1"/>
          <p:nvPr>
            <p:ph type="title"/>
          </p:nvPr>
        </p:nvSpPr>
        <p:spPr>
          <a:xfrm>
            <a:off x="947205" y="1090325"/>
            <a:ext cx="11128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5600"/>
              <a:buFont typeface="Calibri"/>
              <a:buNone/>
              <a:defRPr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5"/>
          <p:cNvSpPr txBox="1"/>
          <p:nvPr>
            <p:ph idx="1" type="body"/>
          </p:nvPr>
        </p:nvSpPr>
        <p:spPr>
          <a:xfrm>
            <a:off x="1040875" y="2452321"/>
            <a:ext cx="7772400" cy="41766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chemeClr val="lt1"/>
              </a:buClr>
              <a:buSzPts val="2800"/>
              <a:buNone/>
              <a:defRPr sz="2800">
                <a:solidFill>
                  <a:schemeClr val="lt1"/>
                </a:solidFill>
              </a:defRPr>
            </a:lvl1pPr>
            <a:lvl2pPr indent="-228600" lvl="1" marL="914400" algn="l">
              <a:spcBef>
                <a:spcPts val="360"/>
              </a:spcBef>
              <a:spcAft>
                <a:spcPts val="0"/>
              </a:spcAft>
              <a:buClr>
                <a:schemeClr val="lt1"/>
              </a:buClr>
              <a:buSzPts val="2800"/>
              <a:buNone/>
              <a:defRPr>
                <a:solidFill>
                  <a:schemeClr val="lt1"/>
                </a:solidFill>
              </a:defRPr>
            </a:lvl2pPr>
            <a:lvl3pPr indent="-228600" lvl="2" marL="1371600" algn="l">
              <a:spcBef>
                <a:spcPts val="320"/>
              </a:spcBef>
              <a:spcAft>
                <a:spcPts val="0"/>
              </a:spcAft>
              <a:buClr>
                <a:schemeClr val="lt1"/>
              </a:buClr>
              <a:buSzPts val="2800"/>
              <a:buNone/>
              <a:defRPr sz="2800">
                <a:solidFill>
                  <a:schemeClr val="lt1"/>
                </a:solidFill>
              </a:defRPr>
            </a:lvl3pPr>
            <a:lvl4pPr indent="-228600" lvl="3" marL="1828800" algn="l">
              <a:spcBef>
                <a:spcPts val="280"/>
              </a:spcBef>
              <a:spcAft>
                <a:spcPts val="0"/>
              </a:spcAft>
              <a:buClr>
                <a:schemeClr val="lt1"/>
              </a:buClr>
              <a:buSzPts val="2800"/>
              <a:buNone/>
              <a:defRPr sz="2800">
                <a:solidFill>
                  <a:schemeClr val="lt1"/>
                </a:solidFill>
              </a:defRPr>
            </a:lvl4pPr>
            <a:lvl5pPr indent="-228600" lvl="4" marL="2286000" algn="l">
              <a:spcBef>
                <a:spcPts val="280"/>
              </a:spcBef>
              <a:spcAft>
                <a:spcPts val="0"/>
              </a:spcAft>
              <a:buClr>
                <a:schemeClr val="lt1"/>
              </a:buClr>
              <a:buSzPts val="2800"/>
              <a:buNone/>
              <a:defRPr sz="2800">
                <a:solidFill>
                  <a:schemeClr val="lt1"/>
                </a:solidFill>
              </a:defRPr>
            </a:lvl5pPr>
            <a:lvl6pPr indent="-228600" lvl="5" marL="2743200" algn="l">
              <a:spcBef>
                <a:spcPts val="280"/>
              </a:spcBef>
              <a:spcAft>
                <a:spcPts val="0"/>
              </a:spcAft>
              <a:buClr>
                <a:schemeClr val="lt1"/>
              </a:buClr>
              <a:buSzPts val="2800"/>
              <a:buNone/>
              <a:defRPr sz="2800">
                <a:solidFill>
                  <a:schemeClr val="lt1"/>
                </a:solidFill>
              </a:defRPr>
            </a:lvl6pPr>
            <a:lvl7pPr indent="-228600" lvl="6" marL="3200400" algn="l">
              <a:spcBef>
                <a:spcPts val="280"/>
              </a:spcBef>
              <a:spcAft>
                <a:spcPts val="0"/>
              </a:spcAft>
              <a:buClr>
                <a:schemeClr val="lt1"/>
              </a:buClr>
              <a:buSzPts val="2800"/>
              <a:buNone/>
              <a:defRPr sz="2800">
                <a:solidFill>
                  <a:schemeClr val="lt1"/>
                </a:solidFill>
              </a:defRPr>
            </a:lvl7pPr>
            <a:lvl8pPr indent="-228600" lvl="7" marL="3657600" algn="l">
              <a:spcBef>
                <a:spcPts val="280"/>
              </a:spcBef>
              <a:spcAft>
                <a:spcPts val="0"/>
              </a:spcAft>
              <a:buClr>
                <a:schemeClr val="lt1"/>
              </a:buClr>
              <a:buSzPts val="2800"/>
              <a:buNone/>
              <a:defRPr sz="2800">
                <a:solidFill>
                  <a:schemeClr val="lt1"/>
                </a:solidFill>
              </a:defRPr>
            </a:lvl8pPr>
            <a:lvl9pPr indent="-228600" lvl="8" marL="4114800" algn="l">
              <a:spcBef>
                <a:spcPts val="28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 name="Shape 18"/>
        <p:cNvGrpSpPr/>
        <p:nvPr/>
      </p:nvGrpSpPr>
      <p:grpSpPr>
        <a:xfrm>
          <a:off x="0" y="0"/>
          <a:ext cx="0" cy="0"/>
          <a:chOff x="0" y="0"/>
          <a:chExt cx="0" cy="0"/>
        </a:xfrm>
      </p:grpSpPr>
      <p:sp>
        <p:nvSpPr>
          <p:cNvPr id="19" name="Google Shape;19;p6"/>
          <p:cNvSpPr txBox="1"/>
          <p:nvPr>
            <p:ph type="title"/>
          </p:nvPr>
        </p:nvSpPr>
        <p:spPr>
          <a:xfrm>
            <a:off x="1244175" y="1080375"/>
            <a:ext cx="12614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6"/>
          <p:cNvSpPr txBox="1"/>
          <p:nvPr>
            <p:ph idx="1" type="body"/>
          </p:nvPr>
        </p:nvSpPr>
        <p:spPr>
          <a:xfrm>
            <a:off x="1244175" y="2574550"/>
            <a:ext cx="4897800" cy="4526100"/>
          </a:xfrm>
          <a:prstGeom prst="rect">
            <a:avLst/>
          </a:prstGeom>
          <a:noFill/>
          <a:ln>
            <a:noFill/>
          </a:ln>
        </p:spPr>
        <p:txBody>
          <a:bodyPr anchorCtr="0" anchor="t" bIns="45700" lIns="91425" spcFirstLastPara="1" rIns="91425" wrap="square" tIns="45700">
            <a:normAutofit/>
          </a:bodyPr>
          <a:lstStyle>
            <a:lvl1pPr indent="-393700" lvl="0" marL="457200" algn="l">
              <a:spcBef>
                <a:spcPts val="560"/>
              </a:spcBef>
              <a:spcAft>
                <a:spcPts val="0"/>
              </a:spcAft>
              <a:buClr>
                <a:schemeClr val="dk1"/>
              </a:buClr>
              <a:buSzPts val="2600"/>
              <a:buChar char="•"/>
              <a:defRPr sz="2600"/>
            </a:lvl1pPr>
            <a:lvl2pPr indent="-393700" lvl="1" marL="914400" algn="l">
              <a:spcBef>
                <a:spcPts val="480"/>
              </a:spcBef>
              <a:spcAft>
                <a:spcPts val="0"/>
              </a:spcAft>
              <a:buClr>
                <a:schemeClr val="dk1"/>
              </a:buClr>
              <a:buSzPts val="2600"/>
              <a:buChar char="–"/>
              <a:defRPr sz="2600"/>
            </a:lvl2pPr>
            <a:lvl3pPr indent="-393700" lvl="2" marL="1371600" algn="l">
              <a:spcBef>
                <a:spcPts val="400"/>
              </a:spcBef>
              <a:spcAft>
                <a:spcPts val="0"/>
              </a:spcAft>
              <a:buClr>
                <a:schemeClr val="dk1"/>
              </a:buClr>
              <a:buSzPts val="2600"/>
              <a:buChar char="•"/>
              <a:defRPr sz="2600"/>
            </a:lvl3pPr>
            <a:lvl4pPr indent="-393700" lvl="3" marL="1828800" algn="l">
              <a:spcBef>
                <a:spcPts val="360"/>
              </a:spcBef>
              <a:spcAft>
                <a:spcPts val="0"/>
              </a:spcAft>
              <a:buClr>
                <a:schemeClr val="dk1"/>
              </a:buClr>
              <a:buSzPts val="2600"/>
              <a:buChar char="–"/>
              <a:defRPr sz="2600"/>
            </a:lvl4pPr>
            <a:lvl5pPr indent="-393700" lvl="4" marL="2286000" algn="l">
              <a:spcBef>
                <a:spcPts val="360"/>
              </a:spcBef>
              <a:spcAft>
                <a:spcPts val="0"/>
              </a:spcAft>
              <a:buClr>
                <a:schemeClr val="dk1"/>
              </a:buClr>
              <a:buSzPts val="2600"/>
              <a:buChar char="»"/>
              <a:defRPr sz="2600"/>
            </a:lvl5pPr>
            <a:lvl6pPr indent="-393700" lvl="5" marL="2743200" algn="l">
              <a:spcBef>
                <a:spcPts val="360"/>
              </a:spcBef>
              <a:spcAft>
                <a:spcPts val="0"/>
              </a:spcAft>
              <a:buClr>
                <a:schemeClr val="dk1"/>
              </a:buClr>
              <a:buSzPts val="2600"/>
              <a:buChar char="•"/>
              <a:defRPr sz="2600"/>
            </a:lvl6pPr>
            <a:lvl7pPr indent="-393700" lvl="6" marL="3200400" algn="l">
              <a:spcBef>
                <a:spcPts val="360"/>
              </a:spcBef>
              <a:spcAft>
                <a:spcPts val="0"/>
              </a:spcAft>
              <a:buClr>
                <a:schemeClr val="dk1"/>
              </a:buClr>
              <a:buSzPts val="2600"/>
              <a:buChar char="•"/>
              <a:defRPr sz="2600"/>
            </a:lvl7pPr>
            <a:lvl8pPr indent="-393700" lvl="7" marL="3657600" algn="l">
              <a:spcBef>
                <a:spcPts val="360"/>
              </a:spcBef>
              <a:spcAft>
                <a:spcPts val="0"/>
              </a:spcAft>
              <a:buClr>
                <a:schemeClr val="dk1"/>
              </a:buClr>
              <a:buSzPts val="2600"/>
              <a:buChar char="•"/>
              <a:defRPr sz="2600"/>
            </a:lvl8pPr>
            <a:lvl9pPr indent="-393700" lvl="8" marL="4114800" algn="l">
              <a:spcBef>
                <a:spcPts val="360"/>
              </a:spcBef>
              <a:spcAft>
                <a:spcPts val="0"/>
              </a:spcAft>
              <a:buClr>
                <a:schemeClr val="dk1"/>
              </a:buClr>
              <a:buSzPts val="2600"/>
              <a:buChar char="•"/>
              <a:defRPr sz="2600"/>
            </a:lvl9pPr>
          </a:lstStyle>
          <a:p/>
        </p:txBody>
      </p:sp>
      <p:sp>
        <p:nvSpPr>
          <p:cNvPr id="21" name="Google Shape;21;p6"/>
          <p:cNvSpPr txBox="1"/>
          <p:nvPr>
            <p:ph idx="2" type="body"/>
          </p:nvPr>
        </p:nvSpPr>
        <p:spPr>
          <a:xfrm>
            <a:off x="5435175" y="2574550"/>
            <a:ext cx="4897800" cy="4526100"/>
          </a:xfrm>
          <a:prstGeom prst="rect">
            <a:avLst/>
          </a:prstGeom>
          <a:noFill/>
          <a:ln>
            <a:noFill/>
          </a:ln>
        </p:spPr>
        <p:txBody>
          <a:bodyPr anchorCtr="0" anchor="t" bIns="45700" lIns="91425" spcFirstLastPara="1" rIns="91425" wrap="square" tIns="45700">
            <a:normAutofit/>
          </a:bodyPr>
          <a:lstStyle>
            <a:lvl1pPr indent="-393700" lvl="0" marL="457200" algn="l">
              <a:spcBef>
                <a:spcPts val="560"/>
              </a:spcBef>
              <a:spcAft>
                <a:spcPts val="0"/>
              </a:spcAft>
              <a:buClr>
                <a:schemeClr val="dk1"/>
              </a:buClr>
              <a:buSzPts val="2600"/>
              <a:buChar char="•"/>
              <a:defRPr sz="2600"/>
            </a:lvl1pPr>
            <a:lvl2pPr indent="-393700" lvl="1" marL="914400" algn="l">
              <a:spcBef>
                <a:spcPts val="480"/>
              </a:spcBef>
              <a:spcAft>
                <a:spcPts val="0"/>
              </a:spcAft>
              <a:buClr>
                <a:schemeClr val="dk1"/>
              </a:buClr>
              <a:buSzPts val="2600"/>
              <a:buChar char="–"/>
              <a:defRPr sz="2600"/>
            </a:lvl2pPr>
            <a:lvl3pPr indent="-393700" lvl="2" marL="1371600" algn="l">
              <a:spcBef>
                <a:spcPts val="400"/>
              </a:spcBef>
              <a:spcAft>
                <a:spcPts val="0"/>
              </a:spcAft>
              <a:buClr>
                <a:schemeClr val="dk1"/>
              </a:buClr>
              <a:buSzPts val="2600"/>
              <a:buChar char="•"/>
              <a:defRPr sz="2600"/>
            </a:lvl3pPr>
            <a:lvl4pPr indent="-393700" lvl="3" marL="1828800" algn="l">
              <a:spcBef>
                <a:spcPts val="360"/>
              </a:spcBef>
              <a:spcAft>
                <a:spcPts val="0"/>
              </a:spcAft>
              <a:buClr>
                <a:schemeClr val="dk1"/>
              </a:buClr>
              <a:buSzPts val="2600"/>
              <a:buChar char="–"/>
              <a:defRPr sz="2600"/>
            </a:lvl4pPr>
            <a:lvl5pPr indent="-393700" lvl="4" marL="2286000" algn="l">
              <a:spcBef>
                <a:spcPts val="360"/>
              </a:spcBef>
              <a:spcAft>
                <a:spcPts val="0"/>
              </a:spcAft>
              <a:buClr>
                <a:schemeClr val="dk1"/>
              </a:buClr>
              <a:buSzPts val="2600"/>
              <a:buChar char="»"/>
              <a:defRPr sz="2600"/>
            </a:lvl5pPr>
            <a:lvl6pPr indent="-393700" lvl="5" marL="2743200" algn="l">
              <a:spcBef>
                <a:spcPts val="360"/>
              </a:spcBef>
              <a:spcAft>
                <a:spcPts val="0"/>
              </a:spcAft>
              <a:buClr>
                <a:schemeClr val="dk1"/>
              </a:buClr>
              <a:buSzPts val="2600"/>
              <a:buChar char="•"/>
              <a:defRPr sz="2600"/>
            </a:lvl6pPr>
            <a:lvl7pPr indent="-393700" lvl="6" marL="3200400" algn="l">
              <a:spcBef>
                <a:spcPts val="360"/>
              </a:spcBef>
              <a:spcAft>
                <a:spcPts val="0"/>
              </a:spcAft>
              <a:buClr>
                <a:schemeClr val="dk1"/>
              </a:buClr>
              <a:buSzPts val="2600"/>
              <a:buChar char="•"/>
              <a:defRPr sz="2600"/>
            </a:lvl7pPr>
            <a:lvl8pPr indent="-393700" lvl="7" marL="3657600" algn="l">
              <a:spcBef>
                <a:spcPts val="360"/>
              </a:spcBef>
              <a:spcAft>
                <a:spcPts val="0"/>
              </a:spcAft>
              <a:buClr>
                <a:schemeClr val="dk1"/>
              </a:buClr>
              <a:buSzPts val="2600"/>
              <a:buChar char="•"/>
              <a:defRPr sz="2600"/>
            </a:lvl8pPr>
            <a:lvl9pPr indent="-393700" lvl="8" marL="4114800" algn="l">
              <a:spcBef>
                <a:spcPts val="360"/>
              </a:spcBef>
              <a:spcAft>
                <a:spcPts val="0"/>
              </a:spcAft>
              <a:buClr>
                <a:schemeClr val="dk1"/>
              </a:buClr>
              <a:buSzPts val="2600"/>
              <a:buChar char="•"/>
              <a:defRPr sz="26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2" name="Shape 22"/>
        <p:cNvGrpSpPr/>
        <p:nvPr/>
      </p:nvGrpSpPr>
      <p:grpSpPr>
        <a:xfrm>
          <a:off x="0" y="0"/>
          <a:ext cx="0" cy="0"/>
          <a:chOff x="0" y="0"/>
          <a:chExt cx="0" cy="0"/>
        </a:xfrm>
      </p:grpSpPr>
      <p:sp>
        <p:nvSpPr>
          <p:cNvPr id="23" name="Google Shape;23;p7"/>
          <p:cNvSpPr txBox="1"/>
          <p:nvPr>
            <p:ph type="title"/>
          </p:nvPr>
        </p:nvSpPr>
        <p:spPr>
          <a:xfrm>
            <a:off x="1169250" y="1080375"/>
            <a:ext cx="12614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7"/>
          <p:cNvSpPr txBox="1"/>
          <p:nvPr>
            <p:ph idx="1" type="body"/>
          </p:nvPr>
        </p:nvSpPr>
        <p:spPr>
          <a:xfrm>
            <a:off x="1262925" y="2961850"/>
            <a:ext cx="5416200" cy="3951300"/>
          </a:xfrm>
          <a:prstGeom prst="rect">
            <a:avLst/>
          </a:prstGeom>
          <a:noFill/>
          <a:ln>
            <a:noFill/>
          </a:ln>
        </p:spPr>
        <p:txBody>
          <a:bodyPr anchorCtr="0" anchor="t" bIns="45700" lIns="91425" spcFirstLastPara="1" rIns="91425" wrap="square" tIns="45700">
            <a:normAutofit/>
          </a:bodyPr>
          <a:lstStyle>
            <a:lvl1pPr indent="-393700" lvl="0" marL="457200" algn="l">
              <a:spcBef>
                <a:spcPts val="480"/>
              </a:spcBef>
              <a:spcAft>
                <a:spcPts val="0"/>
              </a:spcAft>
              <a:buClr>
                <a:schemeClr val="dk1"/>
              </a:buClr>
              <a:buSzPts val="2600"/>
              <a:buChar char="•"/>
              <a:defRPr sz="2600"/>
            </a:lvl1pPr>
            <a:lvl2pPr indent="-393700" lvl="1" marL="914400" algn="l">
              <a:spcBef>
                <a:spcPts val="400"/>
              </a:spcBef>
              <a:spcAft>
                <a:spcPts val="0"/>
              </a:spcAft>
              <a:buClr>
                <a:schemeClr val="dk1"/>
              </a:buClr>
              <a:buSzPts val="2600"/>
              <a:buChar char="–"/>
              <a:defRPr sz="2600"/>
            </a:lvl2pPr>
            <a:lvl3pPr indent="-393700" lvl="2" marL="1371600" algn="l">
              <a:spcBef>
                <a:spcPts val="360"/>
              </a:spcBef>
              <a:spcAft>
                <a:spcPts val="0"/>
              </a:spcAft>
              <a:buClr>
                <a:schemeClr val="dk1"/>
              </a:buClr>
              <a:buSzPts val="2600"/>
              <a:buChar char="•"/>
              <a:defRPr sz="2600"/>
            </a:lvl3pPr>
            <a:lvl4pPr indent="-393700" lvl="3" marL="1828800" algn="l">
              <a:spcBef>
                <a:spcPts val="320"/>
              </a:spcBef>
              <a:spcAft>
                <a:spcPts val="0"/>
              </a:spcAft>
              <a:buClr>
                <a:schemeClr val="dk1"/>
              </a:buClr>
              <a:buSzPts val="2600"/>
              <a:buChar char="–"/>
              <a:defRPr sz="2600"/>
            </a:lvl4pPr>
            <a:lvl5pPr indent="-393700" lvl="4" marL="2286000" algn="l">
              <a:spcBef>
                <a:spcPts val="320"/>
              </a:spcBef>
              <a:spcAft>
                <a:spcPts val="0"/>
              </a:spcAft>
              <a:buClr>
                <a:schemeClr val="dk1"/>
              </a:buClr>
              <a:buSzPts val="2600"/>
              <a:buChar char="»"/>
              <a:defRPr sz="2600"/>
            </a:lvl5pPr>
            <a:lvl6pPr indent="-393700" lvl="5" marL="2743200" algn="l">
              <a:spcBef>
                <a:spcPts val="320"/>
              </a:spcBef>
              <a:spcAft>
                <a:spcPts val="0"/>
              </a:spcAft>
              <a:buClr>
                <a:schemeClr val="dk1"/>
              </a:buClr>
              <a:buSzPts val="2600"/>
              <a:buChar char="•"/>
              <a:defRPr sz="2600"/>
            </a:lvl6pPr>
            <a:lvl7pPr indent="-393700" lvl="6" marL="3200400" algn="l">
              <a:spcBef>
                <a:spcPts val="320"/>
              </a:spcBef>
              <a:spcAft>
                <a:spcPts val="0"/>
              </a:spcAft>
              <a:buClr>
                <a:schemeClr val="dk1"/>
              </a:buClr>
              <a:buSzPts val="2600"/>
              <a:buChar char="•"/>
              <a:defRPr sz="2600"/>
            </a:lvl7pPr>
            <a:lvl8pPr indent="-393700" lvl="7" marL="3657600" algn="l">
              <a:spcBef>
                <a:spcPts val="320"/>
              </a:spcBef>
              <a:spcAft>
                <a:spcPts val="0"/>
              </a:spcAft>
              <a:buClr>
                <a:schemeClr val="dk1"/>
              </a:buClr>
              <a:buSzPts val="2600"/>
              <a:buChar char="•"/>
              <a:defRPr sz="2600"/>
            </a:lvl8pPr>
            <a:lvl9pPr indent="-393700" lvl="8" marL="4114800" algn="l">
              <a:spcBef>
                <a:spcPts val="320"/>
              </a:spcBef>
              <a:spcAft>
                <a:spcPts val="0"/>
              </a:spcAft>
              <a:buClr>
                <a:schemeClr val="dk1"/>
              </a:buClr>
              <a:buSzPts val="2600"/>
              <a:buChar char="•"/>
              <a:defRPr sz="2600"/>
            </a:lvl9pPr>
          </a:lstStyle>
          <a:p/>
        </p:txBody>
      </p:sp>
      <p:sp>
        <p:nvSpPr>
          <p:cNvPr id="25" name="Google Shape;25;p7"/>
          <p:cNvSpPr txBox="1"/>
          <p:nvPr>
            <p:ph idx="2" type="body"/>
          </p:nvPr>
        </p:nvSpPr>
        <p:spPr>
          <a:xfrm>
            <a:off x="5831750" y="2961850"/>
            <a:ext cx="5800200" cy="3951300"/>
          </a:xfrm>
          <a:prstGeom prst="rect">
            <a:avLst/>
          </a:prstGeom>
          <a:noFill/>
          <a:ln>
            <a:noFill/>
          </a:ln>
        </p:spPr>
        <p:txBody>
          <a:bodyPr anchorCtr="0" anchor="t" bIns="45700" lIns="91425" spcFirstLastPara="1" rIns="91425" wrap="square" tIns="45700">
            <a:normAutofit/>
          </a:bodyPr>
          <a:lstStyle>
            <a:lvl1pPr indent="-393700" lvl="0" marL="457200" algn="l">
              <a:spcBef>
                <a:spcPts val="480"/>
              </a:spcBef>
              <a:spcAft>
                <a:spcPts val="0"/>
              </a:spcAft>
              <a:buClr>
                <a:schemeClr val="dk1"/>
              </a:buClr>
              <a:buSzPts val="2600"/>
              <a:buChar char="•"/>
              <a:defRPr sz="2600"/>
            </a:lvl1pPr>
            <a:lvl2pPr indent="-393700" lvl="1" marL="914400" algn="l">
              <a:spcBef>
                <a:spcPts val="400"/>
              </a:spcBef>
              <a:spcAft>
                <a:spcPts val="0"/>
              </a:spcAft>
              <a:buClr>
                <a:schemeClr val="dk1"/>
              </a:buClr>
              <a:buSzPts val="2600"/>
              <a:buChar char="–"/>
              <a:defRPr sz="2600"/>
            </a:lvl2pPr>
            <a:lvl3pPr indent="-393700" lvl="2" marL="1371600" algn="l">
              <a:spcBef>
                <a:spcPts val="360"/>
              </a:spcBef>
              <a:spcAft>
                <a:spcPts val="0"/>
              </a:spcAft>
              <a:buClr>
                <a:schemeClr val="dk1"/>
              </a:buClr>
              <a:buSzPts val="2600"/>
              <a:buChar char="•"/>
              <a:defRPr sz="2600"/>
            </a:lvl3pPr>
            <a:lvl4pPr indent="-393700" lvl="3" marL="1828800" algn="l">
              <a:spcBef>
                <a:spcPts val="320"/>
              </a:spcBef>
              <a:spcAft>
                <a:spcPts val="0"/>
              </a:spcAft>
              <a:buClr>
                <a:schemeClr val="dk1"/>
              </a:buClr>
              <a:buSzPts val="2600"/>
              <a:buChar char="–"/>
              <a:defRPr sz="2600"/>
            </a:lvl4pPr>
            <a:lvl5pPr indent="-393700" lvl="4" marL="2286000" algn="l">
              <a:spcBef>
                <a:spcPts val="320"/>
              </a:spcBef>
              <a:spcAft>
                <a:spcPts val="0"/>
              </a:spcAft>
              <a:buClr>
                <a:schemeClr val="dk1"/>
              </a:buClr>
              <a:buSzPts val="2600"/>
              <a:buChar char="»"/>
              <a:defRPr sz="2600"/>
            </a:lvl5pPr>
            <a:lvl6pPr indent="-393700" lvl="5" marL="2743200" algn="l">
              <a:spcBef>
                <a:spcPts val="320"/>
              </a:spcBef>
              <a:spcAft>
                <a:spcPts val="0"/>
              </a:spcAft>
              <a:buClr>
                <a:schemeClr val="dk1"/>
              </a:buClr>
              <a:buSzPts val="2600"/>
              <a:buChar char="•"/>
              <a:defRPr sz="2600"/>
            </a:lvl6pPr>
            <a:lvl7pPr indent="-393700" lvl="6" marL="3200400" algn="l">
              <a:spcBef>
                <a:spcPts val="320"/>
              </a:spcBef>
              <a:spcAft>
                <a:spcPts val="0"/>
              </a:spcAft>
              <a:buClr>
                <a:schemeClr val="dk1"/>
              </a:buClr>
              <a:buSzPts val="2600"/>
              <a:buChar char="•"/>
              <a:defRPr sz="2600"/>
            </a:lvl7pPr>
            <a:lvl8pPr indent="-393700" lvl="7" marL="3657600" algn="l">
              <a:spcBef>
                <a:spcPts val="320"/>
              </a:spcBef>
              <a:spcAft>
                <a:spcPts val="0"/>
              </a:spcAft>
              <a:buClr>
                <a:schemeClr val="dk1"/>
              </a:buClr>
              <a:buSzPts val="2600"/>
              <a:buChar char="•"/>
              <a:defRPr sz="2600"/>
            </a:lvl8pPr>
            <a:lvl9pPr indent="-393700" lvl="8" marL="4114800" algn="l">
              <a:spcBef>
                <a:spcPts val="320"/>
              </a:spcBef>
              <a:spcAft>
                <a:spcPts val="0"/>
              </a:spcAft>
              <a:buClr>
                <a:schemeClr val="dk1"/>
              </a:buClr>
              <a:buSzPts val="2600"/>
              <a:buChar char="•"/>
              <a:defRPr sz="26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grpSp>
        <p:nvGrpSpPr>
          <p:cNvPr id="27" name="Google Shape;27;p8"/>
          <p:cNvGrpSpPr/>
          <p:nvPr/>
        </p:nvGrpSpPr>
        <p:grpSpPr>
          <a:xfrm>
            <a:off x="-6532477" y="-3602940"/>
            <a:ext cx="17039735" cy="16733690"/>
            <a:chOff x="0" y="0"/>
            <a:chExt cx="1122453" cy="1102293"/>
          </a:xfrm>
        </p:grpSpPr>
        <p:sp>
          <p:nvSpPr>
            <p:cNvPr id="28" name="Google Shape;28;p8"/>
            <p:cNvSpPr/>
            <p:nvPr/>
          </p:nvSpPr>
          <p:spPr>
            <a:xfrm>
              <a:off x="0" y="0"/>
              <a:ext cx="1122453" cy="1102293"/>
            </a:xfrm>
            <a:custGeom>
              <a:rect b="b" l="l" r="r" t="t"/>
              <a:pathLst>
                <a:path extrusionOk="0" h="1102293" w="1122453">
                  <a:moveTo>
                    <a:pt x="561227" y="0"/>
                  </a:moveTo>
                  <a:cubicBezTo>
                    <a:pt x="251270" y="0"/>
                    <a:pt x="0" y="246757"/>
                    <a:pt x="0" y="551147"/>
                  </a:cubicBezTo>
                  <a:cubicBezTo>
                    <a:pt x="0" y="855537"/>
                    <a:pt x="251270" y="1102293"/>
                    <a:pt x="561227" y="1102293"/>
                  </a:cubicBezTo>
                  <a:cubicBezTo>
                    <a:pt x="871184" y="1102293"/>
                    <a:pt x="1122453" y="855537"/>
                    <a:pt x="1122453" y="551147"/>
                  </a:cubicBezTo>
                  <a:cubicBezTo>
                    <a:pt x="1122453" y="246757"/>
                    <a:pt x="871184" y="0"/>
                    <a:pt x="561227" y="0"/>
                  </a:cubicBezTo>
                  <a:close/>
                </a:path>
              </a:pathLst>
            </a:custGeom>
            <a:solidFill>
              <a:srgbClr val="E2AC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 name="Google Shape;29;p8"/>
            <p:cNvSpPr txBox="1"/>
            <p:nvPr/>
          </p:nvSpPr>
          <p:spPr>
            <a:xfrm>
              <a:off x="105230" y="55715"/>
              <a:ext cx="912000" cy="94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 name="Google Shape;30;p8"/>
          <p:cNvSpPr txBox="1"/>
          <p:nvPr>
            <p:ph type="title"/>
          </p:nvPr>
        </p:nvSpPr>
        <p:spPr>
          <a:xfrm>
            <a:off x="1431550" y="1679950"/>
            <a:ext cx="71067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1" name="Shape 31"/>
        <p:cNvGrpSpPr/>
        <p:nvPr/>
      </p:nvGrpSpPr>
      <p:grpSpPr>
        <a:xfrm>
          <a:off x="0" y="0"/>
          <a:ext cx="0" cy="0"/>
          <a:chOff x="0" y="0"/>
          <a:chExt cx="0" cy="0"/>
        </a:xfrm>
      </p:grpSpPr>
      <p:grpSp>
        <p:nvGrpSpPr>
          <p:cNvPr id="32" name="Google Shape;32;p9"/>
          <p:cNvGrpSpPr/>
          <p:nvPr/>
        </p:nvGrpSpPr>
        <p:grpSpPr>
          <a:xfrm rot="10800000">
            <a:off x="10791767" y="-3060399"/>
            <a:ext cx="16462894" cy="16733690"/>
            <a:chOff x="0" y="0"/>
            <a:chExt cx="1084455" cy="1102293"/>
          </a:xfrm>
        </p:grpSpPr>
        <p:sp>
          <p:nvSpPr>
            <p:cNvPr id="33" name="Google Shape;33;p9"/>
            <p:cNvSpPr/>
            <p:nvPr/>
          </p:nvSpPr>
          <p:spPr>
            <a:xfrm>
              <a:off x="0" y="0"/>
              <a:ext cx="1084455" cy="1102293"/>
            </a:xfrm>
            <a:custGeom>
              <a:rect b="b" l="l" r="r" t="t"/>
              <a:pathLst>
                <a:path extrusionOk="0" h="1102293" w="1084455">
                  <a:moveTo>
                    <a:pt x="542228" y="0"/>
                  </a:moveTo>
                  <a:cubicBezTo>
                    <a:pt x="242764" y="0"/>
                    <a:pt x="0" y="246757"/>
                    <a:pt x="0" y="551147"/>
                  </a:cubicBezTo>
                  <a:cubicBezTo>
                    <a:pt x="0" y="855537"/>
                    <a:pt x="242764" y="1102293"/>
                    <a:pt x="542228" y="1102293"/>
                  </a:cubicBezTo>
                  <a:cubicBezTo>
                    <a:pt x="841692" y="1102293"/>
                    <a:pt x="1084455" y="855537"/>
                    <a:pt x="1084455" y="551147"/>
                  </a:cubicBezTo>
                  <a:cubicBezTo>
                    <a:pt x="1084455" y="246757"/>
                    <a:pt x="841692" y="0"/>
                    <a:pt x="542228"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9"/>
            <p:cNvSpPr txBox="1"/>
            <p:nvPr/>
          </p:nvSpPr>
          <p:spPr>
            <a:xfrm>
              <a:off x="101668" y="55715"/>
              <a:ext cx="881100" cy="9432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 name="Google Shape;35;p9"/>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9"/>
          <p:cNvSpPr/>
          <p:nvPr>
            <p:ph idx="2" type="pic"/>
          </p:nvPr>
        </p:nvSpPr>
        <p:spPr>
          <a:xfrm>
            <a:off x="9058680" y="1885375"/>
            <a:ext cx="7832400" cy="5874300"/>
          </a:xfrm>
          <a:prstGeom prst="rect">
            <a:avLst/>
          </a:prstGeom>
          <a:noFill/>
          <a:ln>
            <a:noFill/>
          </a:ln>
        </p:spPr>
      </p:sp>
      <p:sp>
        <p:nvSpPr>
          <p:cNvPr id="37" name="Google Shape;37;p9"/>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18950" y="1080375"/>
            <a:ext cx="126147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45564D"/>
              </a:buClr>
              <a:buSzPts val="5600"/>
              <a:buFont typeface="El Messiri"/>
              <a:buNone/>
              <a:defRPr b="1" i="0" sz="5600" u="none" cap="none" strike="noStrike">
                <a:solidFill>
                  <a:srgbClr val="45564D"/>
                </a:solidFill>
                <a:latin typeface="El Messiri"/>
                <a:ea typeface="El Messiri"/>
                <a:cs typeface="El Messiri"/>
                <a:sym typeface="El Messi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618950" y="2574575"/>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373F4A"/>
              </a:buClr>
              <a:buSzPts val="3200"/>
              <a:buFont typeface="Montserrat Medium"/>
              <a:buChar char="•"/>
              <a:defRPr i="0" sz="3200" u="none" cap="none" strike="noStrike">
                <a:solidFill>
                  <a:srgbClr val="373F4A"/>
                </a:solidFill>
                <a:latin typeface="Montserrat Medium"/>
                <a:ea typeface="Montserrat Medium"/>
                <a:cs typeface="Montserrat Medium"/>
                <a:sym typeface="Montserrat Medium"/>
              </a:defRPr>
            </a:lvl1pPr>
            <a:lvl2pPr indent="-406400" lvl="1" marL="914400" marR="0" rtl="0" algn="l">
              <a:spcBef>
                <a:spcPts val="560"/>
              </a:spcBef>
              <a:spcAft>
                <a:spcPts val="0"/>
              </a:spcAft>
              <a:buClr>
                <a:srgbClr val="373F4A"/>
              </a:buClr>
              <a:buSzPts val="2800"/>
              <a:buFont typeface="Montserrat Medium"/>
              <a:buChar char="–"/>
              <a:defRPr i="0" sz="2800" u="none" cap="none" strike="noStrike">
                <a:solidFill>
                  <a:srgbClr val="373F4A"/>
                </a:solidFill>
                <a:latin typeface="Montserrat Medium"/>
                <a:ea typeface="Montserrat Medium"/>
                <a:cs typeface="Montserrat Medium"/>
                <a:sym typeface="Montserrat Medium"/>
              </a:defRPr>
            </a:lvl2pPr>
            <a:lvl3pPr indent="-381000" lvl="2" marL="1371600" marR="0" rtl="0" algn="l">
              <a:spcBef>
                <a:spcPts val="480"/>
              </a:spcBef>
              <a:spcAft>
                <a:spcPts val="0"/>
              </a:spcAft>
              <a:buClr>
                <a:srgbClr val="373F4A"/>
              </a:buClr>
              <a:buSzPts val="2400"/>
              <a:buFont typeface="Montserrat Medium"/>
              <a:buChar char="•"/>
              <a:defRPr i="0" sz="2400" u="none" cap="none" strike="noStrike">
                <a:solidFill>
                  <a:srgbClr val="373F4A"/>
                </a:solidFill>
                <a:latin typeface="Montserrat Medium"/>
                <a:ea typeface="Montserrat Medium"/>
                <a:cs typeface="Montserrat Medium"/>
                <a:sym typeface="Montserrat Medium"/>
              </a:defRPr>
            </a:lvl3pPr>
            <a:lvl4pPr indent="-355600" lvl="3" marL="1828800" marR="0" rtl="0" algn="l">
              <a:spcBef>
                <a:spcPts val="400"/>
              </a:spcBef>
              <a:spcAft>
                <a:spcPts val="0"/>
              </a:spcAft>
              <a:buClr>
                <a:srgbClr val="373F4A"/>
              </a:buClr>
              <a:buSzPts val="2000"/>
              <a:buFont typeface="Montserrat Medium"/>
              <a:buChar char="–"/>
              <a:defRPr i="0" sz="2000" u="none" cap="none" strike="noStrike">
                <a:solidFill>
                  <a:srgbClr val="373F4A"/>
                </a:solidFill>
                <a:latin typeface="Montserrat Medium"/>
                <a:ea typeface="Montserrat Medium"/>
                <a:cs typeface="Montserrat Medium"/>
                <a:sym typeface="Montserrat Medium"/>
              </a:defRPr>
            </a:lvl4pPr>
            <a:lvl5pPr indent="-355600" lvl="4" marL="2286000" marR="0" rtl="0" algn="l">
              <a:spcBef>
                <a:spcPts val="400"/>
              </a:spcBef>
              <a:spcAft>
                <a:spcPts val="0"/>
              </a:spcAft>
              <a:buClr>
                <a:srgbClr val="373F4A"/>
              </a:buClr>
              <a:buSzPts val="2000"/>
              <a:buFont typeface="Montserrat Medium"/>
              <a:buChar char="»"/>
              <a:defRPr i="0" sz="2000" u="none" cap="none" strike="noStrike">
                <a:solidFill>
                  <a:srgbClr val="373F4A"/>
                </a:solidFill>
                <a:latin typeface="Montserrat Medium"/>
                <a:ea typeface="Montserrat Medium"/>
                <a:cs typeface="Montserrat Medium"/>
                <a:sym typeface="Montserrat Medium"/>
              </a:defRPr>
            </a:lvl5pPr>
            <a:lvl6pPr indent="-355600" lvl="5" marL="2743200" marR="0" rtl="0" algn="l">
              <a:spcBef>
                <a:spcPts val="400"/>
              </a:spcBef>
              <a:spcAft>
                <a:spcPts val="0"/>
              </a:spcAft>
              <a:buClr>
                <a:srgbClr val="373F4A"/>
              </a:buClr>
              <a:buSzPts val="2000"/>
              <a:buFont typeface="Montserrat Medium"/>
              <a:buChar char="•"/>
              <a:defRPr i="0" sz="2000" u="none" cap="none" strike="noStrike">
                <a:solidFill>
                  <a:srgbClr val="373F4A"/>
                </a:solidFill>
                <a:latin typeface="Montserrat Medium"/>
                <a:ea typeface="Montserrat Medium"/>
                <a:cs typeface="Montserrat Medium"/>
                <a:sym typeface="Montserrat Medium"/>
              </a:defRPr>
            </a:lvl6pPr>
            <a:lvl7pPr indent="-355600" lvl="6" marL="3200400" marR="0" rtl="0" algn="l">
              <a:spcBef>
                <a:spcPts val="400"/>
              </a:spcBef>
              <a:spcAft>
                <a:spcPts val="0"/>
              </a:spcAft>
              <a:buClr>
                <a:srgbClr val="373F4A"/>
              </a:buClr>
              <a:buSzPts val="2000"/>
              <a:buFont typeface="Montserrat Medium"/>
              <a:buChar char="•"/>
              <a:defRPr i="0" sz="2000" u="none" cap="none" strike="noStrike">
                <a:solidFill>
                  <a:srgbClr val="373F4A"/>
                </a:solidFill>
                <a:latin typeface="Montserrat Medium"/>
                <a:ea typeface="Montserrat Medium"/>
                <a:cs typeface="Montserrat Medium"/>
                <a:sym typeface="Montserrat Medium"/>
              </a:defRPr>
            </a:lvl7pPr>
            <a:lvl8pPr indent="-355600" lvl="7" marL="3657600" marR="0" rtl="0" algn="l">
              <a:spcBef>
                <a:spcPts val="400"/>
              </a:spcBef>
              <a:spcAft>
                <a:spcPts val="0"/>
              </a:spcAft>
              <a:buClr>
                <a:srgbClr val="373F4A"/>
              </a:buClr>
              <a:buSzPts val="2000"/>
              <a:buFont typeface="Montserrat Medium"/>
              <a:buChar char="•"/>
              <a:defRPr i="0" sz="2000" u="none" cap="none" strike="noStrike">
                <a:solidFill>
                  <a:srgbClr val="373F4A"/>
                </a:solidFill>
                <a:latin typeface="Montserrat Medium"/>
                <a:ea typeface="Montserrat Medium"/>
                <a:cs typeface="Montserrat Medium"/>
                <a:sym typeface="Montserrat Medium"/>
              </a:defRPr>
            </a:lvl8pPr>
            <a:lvl9pPr indent="-355600" lvl="8" marL="4114800" marR="0" rtl="0" algn="l">
              <a:spcBef>
                <a:spcPts val="400"/>
              </a:spcBef>
              <a:spcAft>
                <a:spcPts val="0"/>
              </a:spcAft>
              <a:buClr>
                <a:srgbClr val="373F4A"/>
              </a:buClr>
              <a:buSzPts val="2000"/>
              <a:buFont typeface="Montserrat Medium"/>
              <a:buChar char="•"/>
              <a:defRPr i="0" sz="2000" u="none" cap="none" strike="noStrike">
                <a:solidFill>
                  <a:srgbClr val="373F4A"/>
                </a:solidFill>
                <a:latin typeface="Montserrat Medium"/>
                <a:ea typeface="Montserrat Medium"/>
                <a:cs typeface="Montserrat Medium"/>
                <a:sym typeface="Montserrat Medium"/>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3.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37.png"/><Relationship Id="rId5" Type="http://schemas.openxmlformats.org/officeDocument/2006/relationships/image" Target="../media/image32.png"/><Relationship Id="rId6"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27.png"/><Relationship Id="rId5" Type="http://schemas.openxmlformats.org/officeDocument/2006/relationships/image" Target="../media/image41.png"/><Relationship Id="rId6" Type="http://schemas.openxmlformats.org/officeDocument/2006/relationships/image" Target="../media/image35.png"/><Relationship Id="rId7" Type="http://schemas.openxmlformats.org/officeDocument/2006/relationships/image" Target="../media/image4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5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3.png"/><Relationship Id="rId5"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2.png"/><Relationship Id="rId4" Type="http://schemas.openxmlformats.org/officeDocument/2006/relationships/image" Target="../media/image1.png"/><Relationship Id="rId5" Type="http://schemas.openxmlformats.org/officeDocument/2006/relationships/image" Target="../media/image48.png"/><Relationship Id="rId6" Type="http://schemas.openxmlformats.org/officeDocument/2006/relationships/image" Target="../media/image63.png"/><Relationship Id="rId7"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1.png"/><Relationship Id="rId4" Type="http://schemas.openxmlformats.org/officeDocument/2006/relationships/image" Target="../media/image10.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9.png"/><Relationship Id="rId4" Type="http://schemas.openxmlformats.org/officeDocument/2006/relationships/image" Target="../media/image3.png"/><Relationship Id="rId5" Type="http://schemas.openxmlformats.org/officeDocument/2006/relationships/image" Target="../media/image6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57.png"/><Relationship Id="rId5" Type="http://schemas.openxmlformats.org/officeDocument/2006/relationships/image" Target="../media/image47.png"/><Relationship Id="rId6" Type="http://schemas.openxmlformats.org/officeDocument/2006/relationships/image" Target="../media/image10.png"/><Relationship Id="rId7"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6.png"/><Relationship Id="rId4" Type="http://schemas.openxmlformats.org/officeDocument/2006/relationships/image" Target="../media/image54.png"/><Relationship Id="rId9" Type="http://schemas.openxmlformats.org/officeDocument/2006/relationships/image" Target="../media/image75.png"/><Relationship Id="rId5" Type="http://schemas.openxmlformats.org/officeDocument/2006/relationships/image" Target="../media/image53.png"/><Relationship Id="rId6" Type="http://schemas.openxmlformats.org/officeDocument/2006/relationships/image" Target="../media/image45.png"/><Relationship Id="rId7" Type="http://schemas.openxmlformats.org/officeDocument/2006/relationships/image" Target="../media/image64.png"/><Relationship Id="rId8" Type="http://schemas.openxmlformats.org/officeDocument/2006/relationships/image" Target="../media/image27.png"/></Relationships>
</file>

<file path=ppt/slides/_rels/slide19.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76.png"/><Relationship Id="rId13" Type="http://schemas.openxmlformats.org/officeDocument/2006/relationships/image" Target="../media/image60.png"/><Relationship Id="rId12"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8.png"/><Relationship Id="rId4" Type="http://schemas.openxmlformats.org/officeDocument/2006/relationships/image" Target="../media/image69.png"/><Relationship Id="rId9" Type="http://schemas.openxmlformats.org/officeDocument/2006/relationships/image" Target="../media/image74.png"/><Relationship Id="rId15" Type="http://schemas.openxmlformats.org/officeDocument/2006/relationships/image" Target="../media/image73.png"/><Relationship Id="rId14" Type="http://schemas.openxmlformats.org/officeDocument/2006/relationships/image" Target="../media/image67.png"/><Relationship Id="rId17" Type="http://schemas.openxmlformats.org/officeDocument/2006/relationships/image" Target="../media/image77.png"/><Relationship Id="rId16" Type="http://schemas.openxmlformats.org/officeDocument/2006/relationships/image" Target="../media/image70.png"/><Relationship Id="rId5" Type="http://schemas.openxmlformats.org/officeDocument/2006/relationships/image" Target="../media/image65.png"/><Relationship Id="rId6" Type="http://schemas.openxmlformats.org/officeDocument/2006/relationships/image" Target="../media/image72.png"/><Relationship Id="rId18" Type="http://schemas.openxmlformats.org/officeDocument/2006/relationships/image" Target="../media/image79.png"/><Relationship Id="rId7" Type="http://schemas.openxmlformats.org/officeDocument/2006/relationships/image" Target="../media/image56.png"/><Relationship Id="rId8"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8.png"/><Relationship Id="rId4" Type="http://schemas.openxmlformats.org/officeDocument/2006/relationships/image" Target="../media/image10.png"/><Relationship Id="rId5"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7.png"/><Relationship Id="rId5" Type="http://schemas.openxmlformats.org/officeDocument/2006/relationships/image" Target="../media/image12.png"/><Relationship Id="rId6" Type="http://schemas.openxmlformats.org/officeDocument/2006/relationships/image" Target="../media/image9.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5.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3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6.png"/><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5.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29.png"/><Relationship Id="rId5" Type="http://schemas.openxmlformats.org/officeDocument/2006/relationships/image" Target="../media/image3.png"/><Relationship Id="rId6"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22.png"/><Relationship Id="rId5" Type="http://schemas.openxmlformats.org/officeDocument/2006/relationships/image" Target="../media/image3.png"/><Relationship Id="rId6"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0.png"/><Relationship Id="rId4" Type="http://schemas.openxmlformats.org/officeDocument/2006/relationships/image" Target="../media/image8.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41" name="Shape 41"/>
        <p:cNvGrpSpPr/>
        <p:nvPr/>
      </p:nvGrpSpPr>
      <p:grpSpPr>
        <a:xfrm>
          <a:off x="0" y="0"/>
          <a:ext cx="0" cy="0"/>
          <a:chOff x="0" y="0"/>
          <a:chExt cx="0" cy="0"/>
        </a:xfrm>
      </p:grpSpPr>
      <p:grpSp>
        <p:nvGrpSpPr>
          <p:cNvPr id="42" name="Google Shape;42;p10"/>
          <p:cNvGrpSpPr/>
          <p:nvPr/>
        </p:nvGrpSpPr>
        <p:grpSpPr>
          <a:xfrm>
            <a:off x="8737480" y="0"/>
            <a:ext cx="10471087" cy="10283019"/>
            <a:chOff x="0" y="0"/>
            <a:chExt cx="1122453" cy="1102293"/>
          </a:xfrm>
        </p:grpSpPr>
        <p:sp>
          <p:nvSpPr>
            <p:cNvPr id="43" name="Google Shape;43;p10"/>
            <p:cNvSpPr/>
            <p:nvPr/>
          </p:nvSpPr>
          <p:spPr>
            <a:xfrm>
              <a:off x="0" y="0"/>
              <a:ext cx="1122453" cy="1102293"/>
            </a:xfrm>
            <a:custGeom>
              <a:rect b="b" l="l" r="r" t="t"/>
              <a:pathLst>
                <a:path extrusionOk="0" h="1102293" w="1122453">
                  <a:moveTo>
                    <a:pt x="561227" y="0"/>
                  </a:moveTo>
                  <a:cubicBezTo>
                    <a:pt x="251270" y="0"/>
                    <a:pt x="0" y="246757"/>
                    <a:pt x="0" y="551147"/>
                  </a:cubicBezTo>
                  <a:cubicBezTo>
                    <a:pt x="0" y="855537"/>
                    <a:pt x="251270" y="1102293"/>
                    <a:pt x="561227" y="1102293"/>
                  </a:cubicBezTo>
                  <a:cubicBezTo>
                    <a:pt x="871184" y="1102293"/>
                    <a:pt x="1122453" y="855537"/>
                    <a:pt x="1122453" y="551147"/>
                  </a:cubicBezTo>
                  <a:cubicBezTo>
                    <a:pt x="1122453" y="246757"/>
                    <a:pt x="871184" y="0"/>
                    <a:pt x="561227" y="0"/>
                  </a:cubicBezTo>
                  <a:close/>
                </a:path>
              </a:pathLst>
            </a:custGeom>
            <a:solidFill>
              <a:srgbClr val="E4C77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 name="Google Shape;44;p10"/>
            <p:cNvSpPr txBox="1"/>
            <p:nvPr/>
          </p:nvSpPr>
          <p:spPr>
            <a:xfrm>
              <a:off x="105230" y="55715"/>
              <a:ext cx="911993" cy="9432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5" name="Google Shape;45;p10"/>
          <p:cNvSpPr/>
          <p:nvPr/>
        </p:nvSpPr>
        <p:spPr>
          <a:xfrm>
            <a:off x="9610655" y="707081"/>
            <a:ext cx="8724738" cy="8868857"/>
          </a:xfrm>
          <a:custGeom>
            <a:rect b="b" l="l" r="r" t="t"/>
            <a:pathLst>
              <a:path extrusionOk="0" h="8868857" w="8724738">
                <a:moveTo>
                  <a:pt x="0" y="0"/>
                </a:moveTo>
                <a:lnTo>
                  <a:pt x="8724738" y="0"/>
                </a:lnTo>
                <a:lnTo>
                  <a:pt x="8724738" y="8868857"/>
                </a:lnTo>
                <a:lnTo>
                  <a:pt x="0" y="886885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10"/>
          <p:cNvSpPr/>
          <p:nvPr/>
        </p:nvSpPr>
        <p:spPr>
          <a:xfrm>
            <a:off x="5444075" y="911081"/>
            <a:ext cx="1243896" cy="1197250"/>
          </a:xfrm>
          <a:custGeom>
            <a:rect b="b" l="l" r="r" t="t"/>
            <a:pathLst>
              <a:path extrusionOk="0" h="1197250" w="1243896">
                <a:moveTo>
                  <a:pt x="0" y="0"/>
                </a:moveTo>
                <a:lnTo>
                  <a:pt x="1243896" y="0"/>
                </a:lnTo>
                <a:lnTo>
                  <a:pt x="1243896" y="1197250"/>
                </a:lnTo>
                <a:lnTo>
                  <a:pt x="0" y="119725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10"/>
          <p:cNvSpPr/>
          <p:nvPr/>
        </p:nvSpPr>
        <p:spPr>
          <a:xfrm>
            <a:off x="5191861" y="7368460"/>
            <a:ext cx="986326" cy="949339"/>
          </a:xfrm>
          <a:custGeom>
            <a:rect b="b" l="l" r="r" t="t"/>
            <a:pathLst>
              <a:path extrusionOk="0" h="949339" w="986326">
                <a:moveTo>
                  <a:pt x="0" y="0"/>
                </a:moveTo>
                <a:lnTo>
                  <a:pt x="986326" y="0"/>
                </a:lnTo>
                <a:lnTo>
                  <a:pt x="986326" y="949339"/>
                </a:lnTo>
                <a:lnTo>
                  <a:pt x="0" y="94933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 name="Google Shape;48;p10"/>
          <p:cNvSpPr/>
          <p:nvPr/>
        </p:nvSpPr>
        <p:spPr>
          <a:xfrm>
            <a:off x="591425" y="8074752"/>
            <a:ext cx="3914203" cy="4114800"/>
          </a:xfrm>
          <a:custGeom>
            <a:rect b="b" l="l" r="r" t="t"/>
            <a:pathLst>
              <a:path extrusionOk="0" h="4114800" w="3914203">
                <a:moveTo>
                  <a:pt x="0" y="0"/>
                </a:moveTo>
                <a:lnTo>
                  <a:pt x="3914203" y="0"/>
                </a:lnTo>
                <a:lnTo>
                  <a:pt x="3914203"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10"/>
          <p:cNvSpPr/>
          <p:nvPr/>
        </p:nvSpPr>
        <p:spPr>
          <a:xfrm rot="-5640851">
            <a:off x="609029" y="5655961"/>
            <a:ext cx="1167671" cy="1123883"/>
          </a:xfrm>
          <a:custGeom>
            <a:rect b="b" l="l" r="r" t="t"/>
            <a:pathLst>
              <a:path extrusionOk="0" h="1123936" w="1167726">
                <a:moveTo>
                  <a:pt x="0" y="0"/>
                </a:moveTo>
                <a:lnTo>
                  <a:pt x="1167726" y="0"/>
                </a:lnTo>
                <a:lnTo>
                  <a:pt x="1167726" y="1123936"/>
                </a:lnTo>
                <a:lnTo>
                  <a:pt x="0" y="112393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 name="Google Shape;50;p10"/>
          <p:cNvSpPr/>
          <p:nvPr/>
        </p:nvSpPr>
        <p:spPr>
          <a:xfrm rot="-6543396">
            <a:off x="15977035" y="7374327"/>
            <a:ext cx="3914203" cy="4114800"/>
          </a:xfrm>
          <a:custGeom>
            <a:rect b="b" l="l" r="r" t="t"/>
            <a:pathLst>
              <a:path extrusionOk="0" h="4114800" w="3914203">
                <a:moveTo>
                  <a:pt x="0" y="0"/>
                </a:moveTo>
                <a:lnTo>
                  <a:pt x="3914204" y="0"/>
                </a:lnTo>
                <a:lnTo>
                  <a:pt x="3914204"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 name="Google Shape;51;p10"/>
          <p:cNvSpPr/>
          <p:nvPr/>
        </p:nvSpPr>
        <p:spPr>
          <a:xfrm>
            <a:off x="3006976" y="7249927"/>
            <a:ext cx="1492692" cy="1319167"/>
          </a:xfrm>
          <a:custGeom>
            <a:rect b="b" l="l" r="r" t="t"/>
            <a:pathLst>
              <a:path extrusionOk="0" h="1319167" w="1492692">
                <a:moveTo>
                  <a:pt x="0" y="0"/>
                </a:moveTo>
                <a:lnTo>
                  <a:pt x="1492691" y="0"/>
                </a:lnTo>
                <a:lnTo>
                  <a:pt x="1492691" y="1319166"/>
                </a:lnTo>
                <a:lnTo>
                  <a:pt x="0" y="131916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10"/>
          <p:cNvSpPr/>
          <p:nvPr/>
        </p:nvSpPr>
        <p:spPr>
          <a:xfrm>
            <a:off x="2548527" y="9072945"/>
            <a:ext cx="1492692" cy="1319167"/>
          </a:xfrm>
          <a:custGeom>
            <a:rect b="b" l="l" r="r" t="t"/>
            <a:pathLst>
              <a:path extrusionOk="0" h="1319167" w="1492692">
                <a:moveTo>
                  <a:pt x="0" y="0"/>
                </a:moveTo>
                <a:lnTo>
                  <a:pt x="1492691" y="0"/>
                </a:lnTo>
                <a:lnTo>
                  <a:pt x="1492691" y="1319166"/>
                </a:lnTo>
                <a:lnTo>
                  <a:pt x="0" y="131916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 name="Google Shape;53;p10"/>
          <p:cNvSpPr/>
          <p:nvPr/>
        </p:nvSpPr>
        <p:spPr>
          <a:xfrm>
            <a:off x="16795308" y="8598717"/>
            <a:ext cx="1492692" cy="1319167"/>
          </a:xfrm>
          <a:custGeom>
            <a:rect b="b" l="l" r="r" t="t"/>
            <a:pathLst>
              <a:path extrusionOk="0" h="1319167" w="1492692">
                <a:moveTo>
                  <a:pt x="0" y="0"/>
                </a:moveTo>
                <a:lnTo>
                  <a:pt x="1492692" y="0"/>
                </a:lnTo>
                <a:lnTo>
                  <a:pt x="1492692" y="1319166"/>
                </a:lnTo>
                <a:lnTo>
                  <a:pt x="0" y="131916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 name="Google Shape;54;p10"/>
          <p:cNvSpPr/>
          <p:nvPr/>
        </p:nvSpPr>
        <p:spPr>
          <a:xfrm rot="5180933">
            <a:off x="-667357" y="-1350319"/>
            <a:ext cx="3914204" cy="4114800"/>
          </a:xfrm>
          <a:custGeom>
            <a:rect b="b" l="l" r="r" t="t"/>
            <a:pathLst>
              <a:path extrusionOk="0" h="4114800" w="3914204">
                <a:moveTo>
                  <a:pt x="0" y="0"/>
                </a:moveTo>
                <a:lnTo>
                  <a:pt x="3914204" y="0"/>
                </a:lnTo>
                <a:lnTo>
                  <a:pt x="3914204"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10"/>
          <p:cNvSpPr/>
          <p:nvPr/>
        </p:nvSpPr>
        <p:spPr>
          <a:xfrm>
            <a:off x="1028700" y="251498"/>
            <a:ext cx="1492692" cy="1319167"/>
          </a:xfrm>
          <a:custGeom>
            <a:rect b="b" l="l" r="r" t="t"/>
            <a:pathLst>
              <a:path extrusionOk="0" h="1319167" w="1492692">
                <a:moveTo>
                  <a:pt x="0" y="0"/>
                </a:moveTo>
                <a:lnTo>
                  <a:pt x="1492692" y="0"/>
                </a:lnTo>
                <a:lnTo>
                  <a:pt x="1492692" y="1319166"/>
                </a:lnTo>
                <a:lnTo>
                  <a:pt x="0" y="131916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 name="Google Shape;56;p10"/>
          <p:cNvSpPr txBox="1"/>
          <p:nvPr/>
        </p:nvSpPr>
        <p:spPr>
          <a:xfrm>
            <a:off x="945285" y="2457162"/>
            <a:ext cx="8026537" cy="1512794"/>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9999">
                <a:solidFill>
                  <a:srgbClr val="45564D"/>
                </a:solidFill>
                <a:latin typeface="El Messiri"/>
                <a:ea typeface="El Messiri"/>
                <a:cs typeface="El Messiri"/>
                <a:sym typeface="El Messiri"/>
              </a:rPr>
              <a:t>Traditions of </a:t>
            </a:r>
            <a:endParaRPr/>
          </a:p>
        </p:txBody>
      </p:sp>
      <p:sp>
        <p:nvSpPr>
          <p:cNvPr id="57" name="Google Shape;57;p10"/>
          <p:cNvSpPr txBox="1"/>
          <p:nvPr/>
        </p:nvSpPr>
        <p:spPr>
          <a:xfrm>
            <a:off x="1619487" y="4013092"/>
            <a:ext cx="63924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lang="en-US" sz="9999">
                <a:solidFill>
                  <a:srgbClr val="45564D"/>
                </a:solidFill>
                <a:latin typeface="Bree Serif"/>
                <a:ea typeface="Bree Serif"/>
                <a:cs typeface="Bree Serif"/>
                <a:sym typeface="Bree Serif"/>
              </a:rPr>
              <a:t>Buddhism</a:t>
            </a:r>
            <a:endParaRPr/>
          </a:p>
        </p:txBody>
      </p:sp>
      <p:grpSp>
        <p:nvGrpSpPr>
          <p:cNvPr id="58" name="Google Shape;58;p10"/>
          <p:cNvGrpSpPr/>
          <p:nvPr/>
        </p:nvGrpSpPr>
        <p:grpSpPr>
          <a:xfrm>
            <a:off x="3001452" y="5915972"/>
            <a:ext cx="3628481" cy="970074"/>
            <a:chOff x="0" y="-38100"/>
            <a:chExt cx="955643" cy="255491"/>
          </a:xfrm>
        </p:grpSpPr>
        <p:sp>
          <p:nvSpPr>
            <p:cNvPr id="59" name="Google Shape;59;p10"/>
            <p:cNvSpPr/>
            <p:nvPr/>
          </p:nvSpPr>
          <p:spPr>
            <a:xfrm>
              <a:off x="0" y="0"/>
              <a:ext cx="955643" cy="217391"/>
            </a:xfrm>
            <a:custGeom>
              <a:rect b="b" l="l" r="r" t="t"/>
              <a:pathLst>
                <a:path extrusionOk="0" h="217391" w="955643">
                  <a:moveTo>
                    <a:pt x="108695" y="0"/>
                  </a:moveTo>
                  <a:lnTo>
                    <a:pt x="846948" y="0"/>
                  </a:lnTo>
                  <a:cubicBezTo>
                    <a:pt x="906978" y="0"/>
                    <a:pt x="955643" y="48665"/>
                    <a:pt x="955643" y="108695"/>
                  </a:cubicBezTo>
                  <a:lnTo>
                    <a:pt x="955643" y="108695"/>
                  </a:lnTo>
                  <a:cubicBezTo>
                    <a:pt x="955643" y="137523"/>
                    <a:pt x="944191" y="165170"/>
                    <a:pt x="923807" y="185554"/>
                  </a:cubicBezTo>
                  <a:cubicBezTo>
                    <a:pt x="903422" y="205939"/>
                    <a:pt x="875775" y="217391"/>
                    <a:pt x="846948" y="217391"/>
                  </a:cubicBezTo>
                  <a:lnTo>
                    <a:pt x="108695" y="217391"/>
                  </a:lnTo>
                  <a:cubicBezTo>
                    <a:pt x="48665" y="217391"/>
                    <a:pt x="0" y="168726"/>
                    <a:pt x="0" y="108695"/>
                  </a:cubicBezTo>
                  <a:lnTo>
                    <a:pt x="0" y="108695"/>
                  </a:lnTo>
                  <a:cubicBezTo>
                    <a:pt x="0" y="48665"/>
                    <a:pt x="48665" y="0"/>
                    <a:pt x="10869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 name="Google Shape;60;p10"/>
            <p:cNvSpPr txBox="1"/>
            <p:nvPr/>
          </p:nvSpPr>
          <p:spPr>
            <a:xfrm>
              <a:off x="0" y="-38100"/>
              <a:ext cx="955643" cy="25549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 name="Google Shape;61;p10"/>
          <p:cNvSpPr txBox="1"/>
          <p:nvPr/>
        </p:nvSpPr>
        <p:spPr>
          <a:xfrm>
            <a:off x="3408806" y="6157933"/>
            <a:ext cx="32211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FFFFFF"/>
                </a:solidFill>
                <a:latin typeface="Montserrat"/>
                <a:ea typeface="Montserrat"/>
                <a:cs typeface="Montserrat"/>
                <a:sym typeface="Montserrat"/>
              </a:rPr>
              <a:t>Presentation</a:t>
            </a:r>
            <a:endParaRPr/>
          </a:p>
        </p:txBody>
      </p:sp>
      <p:pic>
        <p:nvPicPr>
          <p:cNvPr id="62" name="Google Shape;62;p10"/>
          <p:cNvPicPr preferRelativeResize="0"/>
          <p:nvPr/>
        </p:nvPicPr>
        <p:blipFill>
          <a:blip r:embed="rId7">
            <a:alphaModFix/>
          </a:blip>
          <a:stretch>
            <a:fillRect/>
          </a:stretch>
        </p:blipFill>
        <p:spPr>
          <a:xfrm>
            <a:off x="5835703" y="-308924"/>
            <a:ext cx="15932800" cy="105959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220" name="Shape 220"/>
        <p:cNvGrpSpPr/>
        <p:nvPr/>
      </p:nvGrpSpPr>
      <p:grpSpPr>
        <a:xfrm>
          <a:off x="0" y="0"/>
          <a:ext cx="0" cy="0"/>
          <a:chOff x="0" y="0"/>
          <a:chExt cx="0" cy="0"/>
        </a:xfrm>
      </p:grpSpPr>
      <p:sp>
        <p:nvSpPr>
          <p:cNvPr id="221" name="Google Shape;221;p19"/>
          <p:cNvSpPr/>
          <p:nvPr/>
        </p:nvSpPr>
        <p:spPr>
          <a:xfrm rot="-9890184">
            <a:off x="-4192996" y="-7151138"/>
            <a:ext cx="9319643" cy="12262688"/>
          </a:xfrm>
          <a:custGeom>
            <a:rect b="b" l="l" r="r" t="t"/>
            <a:pathLst>
              <a:path extrusionOk="0" h="12262688" w="9319643">
                <a:moveTo>
                  <a:pt x="0" y="0"/>
                </a:moveTo>
                <a:lnTo>
                  <a:pt x="9319643" y="0"/>
                </a:lnTo>
                <a:lnTo>
                  <a:pt x="9319643" y="12262688"/>
                </a:lnTo>
                <a:lnTo>
                  <a:pt x="0" y="122626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 name="Google Shape;222;p19"/>
          <p:cNvSpPr/>
          <p:nvPr/>
        </p:nvSpPr>
        <p:spPr>
          <a:xfrm rot="-4888210">
            <a:off x="-4472530" y="-1931756"/>
            <a:ext cx="9319643" cy="12262688"/>
          </a:xfrm>
          <a:custGeom>
            <a:rect b="b" l="l" r="r" t="t"/>
            <a:pathLst>
              <a:path extrusionOk="0" h="12262688" w="9319643">
                <a:moveTo>
                  <a:pt x="0" y="0"/>
                </a:moveTo>
                <a:lnTo>
                  <a:pt x="9319643" y="0"/>
                </a:lnTo>
                <a:lnTo>
                  <a:pt x="9319643" y="12262689"/>
                </a:lnTo>
                <a:lnTo>
                  <a:pt x="0" y="1226268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19"/>
          <p:cNvSpPr/>
          <p:nvPr/>
        </p:nvSpPr>
        <p:spPr>
          <a:xfrm rot="-4919740">
            <a:off x="15614982" y="-1931756"/>
            <a:ext cx="9319643" cy="12262688"/>
          </a:xfrm>
          <a:custGeom>
            <a:rect b="b" l="l" r="r" t="t"/>
            <a:pathLst>
              <a:path extrusionOk="0" h="12262688" w="9319643">
                <a:moveTo>
                  <a:pt x="0" y="0"/>
                </a:moveTo>
                <a:lnTo>
                  <a:pt x="9319644" y="0"/>
                </a:lnTo>
                <a:lnTo>
                  <a:pt x="9319644" y="12262689"/>
                </a:lnTo>
                <a:lnTo>
                  <a:pt x="0" y="1226268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4" name="Google Shape;224;p19"/>
          <p:cNvSpPr txBox="1"/>
          <p:nvPr/>
        </p:nvSpPr>
        <p:spPr>
          <a:xfrm>
            <a:off x="5380582" y="904875"/>
            <a:ext cx="7729031"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45564D"/>
                </a:solidFill>
                <a:latin typeface="El Messiri"/>
                <a:ea typeface="El Messiri"/>
                <a:cs typeface="El Messiri"/>
                <a:sym typeface="El Messiri"/>
              </a:rPr>
              <a:t>Gallery Image</a:t>
            </a:r>
            <a:endParaRPr/>
          </a:p>
        </p:txBody>
      </p:sp>
      <p:sp>
        <p:nvSpPr>
          <p:cNvPr id="225" name="Google Shape;225;p19"/>
          <p:cNvSpPr txBox="1"/>
          <p:nvPr/>
        </p:nvSpPr>
        <p:spPr>
          <a:xfrm>
            <a:off x="2616965" y="2438383"/>
            <a:ext cx="13054070" cy="56515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a:solidFill>
                  <a:srgbClr val="000000"/>
                </a:solidFill>
                <a:latin typeface="Montserrat"/>
                <a:ea typeface="Montserrat"/>
                <a:cs typeface="Montserrat"/>
                <a:sym typeface="Montserrat"/>
              </a:rPr>
              <a:t>What can you say about your projects? Share it here!</a:t>
            </a:r>
            <a:endParaRPr/>
          </a:p>
        </p:txBody>
      </p:sp>
      <p:pic>
        <p:nvPicPr>
          <p:cNvPr id="226" name="Google Shape;226;p19"/>
          <p:cNvPicPr preferRelativeResize="0"/>
          <p:nvPr/>
        </p:nvPicPr>
        <p:blipFill>
          <a:blip r:embed="rId4">
            <a:alphaModFix/>
          </a:blip>
          <a:stretch>
            <a:fillRect/>
          </a:stretch>
        </p:blipFill>
        <p:spPr>
          <a:xfrm>
            <a:off x="1" y="3664313"/>
            <a:ext cx="5546450" cy="5900751"/>
          </a:xfrm>
          <a:prstGeom prst="rect">
            <a:avLst/>
          </a:prstGeom>
          <a:noFill/>
          <a:ln>
            <a:noFill/>
          </a:ln>
        </p:spPr>
      </p:pic>
      <p:pic>
        <p:nvPicPr>
          <p:cNvPr id="227" name="Google Shape;227;p19"/>
          <p:cNvPicPr preferRelativeResize="0"/>
          <p:nvPr/>
        </p:nvPicPr>
        <p:blipFill>
          <a:blip r:embed="rId5">
            <a:alphaModFix/>
          </a:blip>
          <a:stretch>
            <a:fillRect/>
          </a:stretch>
        </p:blipFill>
        <p:spPr>
          <a:xfrm>
            <a:off x="12322500" y="3670112"/>
            <a:ext cx="5937950" cy="5889163"/>
          </a:xfrm>
          <a:prstGeom prst="rect">
            <a:avLst/>
          </a:prstGeom>
          <a:noFill/>
          <a:ln>
            <a:noFill/>
          </a:ln>
        </p:spPr>
      </p:pic>
      <p:pic>
        <p:nvPicPr>
          <p:cNvPr id="228" name="Google Shape;228;p19"/>
          <p:cNvPicPr preferRelativeResize="0"/>
          <p:nvPr/>
        </p:nvPicPr>
        <p:blipFill>
          <a:blip r:embed="rId6">
            <a:alphaModFix/>
          </a:blip>
          <a:stretch>
            <a:fillRect/>
          </a:stretch>
        </p:blipFill>
        <p:spPr>
          <a:xfrm>
            <a:off x="5953400" y="3664325"/>
            <a:ext cx="5937952" cy="59007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232" name="Shape 232"/>
        <p:cNvGrpSpPr/>
        <p:nvPr/>
      </p:nvGrpSpPr>
      <p:grpSpPr>
        <a:xfrm>
          <a:off x="0" y="0"/>
          <a:ext cx="0" cy="0"/>
          <a:chOff x="0" y="0"/>
          <a:chExt cx="0" cy="0"/>
        </a:xfrm>
      </p:grpSpPr>
      <p:sp>
        <p:nvSpPr>
          <p:cNvPr id="233" name="Google Shape;233;p20"/>
          <p:cNvSpPr txBox="1"/>
          <p:nvPr/>
        </p:nvSpPr>
        <p:spPr>
          <a:xfrm>
            <a:off x="2623912" y="6571989"/>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45564D"/>
                </a:solidFill>
                <a:latin typeface="Bree Serif"/>
                <a:ea typeface="Bree Serif"/>
                <a:cs typeface="Bree Serif"/>
                <a:sym typeface="Bree Serif"/>
              </a:rPr>
              <a:t>N</a:t>
            </a:r>
            <a:r>
              <a:rPr lang="en-US" sz="3200" u="none">
                <a:solidFill>
                  <a:srgbClr val="45564D"/>
                </a:solidFill>
                <a:latin typeface="Bree Serif"/>
                <a:ea typeface="Bree Serif"/>
                <a:cs typeface="Bree Serif"/>
                <a:sym typeface="Bree Serif"/>
              </a:rPr>
              <a:t>ame</a:t>
            </a:r>
            <a:endParaRPr/>
          </a:p>
        </p:txBody>
      </p:sp>
      <p:sp>
        <p:nvSpPr>
          <p:cNvPr id="234" name="Google Shape;234;p20"/>
          <p:cNvSpPr txBox="1"/>
          <p:nvPr/>
        </p:nvSpPr>
        <p:spPr>
          <a:xfrm>
            <a:off x="2623912" y="7275312"/>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Montserrat"/>
                <a:ea typeface="Montserrat"/>
                <a:cs typeface="Montserrat"/>
                <a:sym typeface="Montserrat"/>
              </a:rPr>
              <a:t>Elaborate on what you want to discuss. </a:t>
            </a:r>
            <a:endParaRPr/>
          </a:p>
        </p:txBody>
      </p:sp>
      <p:sp>
        <p:nvSpPr>
          <p:cNvPr id="235" name="Google Shape;235;p20"/>
          <p:cNvSpPr txBox="1"/>
          <p:nvPr/>
        </p:nvSpPr>
        <p:spPr>
          <a:xfrm>
            <a:off x="12358015" y="6571989"/>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45564D"/>
                </a:solidFill>
                <a:latin typeface="Bree Serif"/>
                <a:ea typeface="Bree Serif"/>
                <a:cs typeface="Bree Serif"/>
                <a:sym typeface="Bree Serif"/>
              </a:rPr>
              <a:t>Name</a:t>
            </a:r>
            <a:endParaRPr/>
          </a:p>
        </p:txBody>
      </p:sp>
      <p:sp>
        <p:nvSpPr>
          <p:cNvPr id="236" name="Google Shape;236;p20"/>
          <p:cNvSpPr txBox="1"/>
          <p:nvPr/>
        </p:nvSpPr>
        <p:spPr>
          <a:xfrm>
            <a:off x="12358015" y="7275312"/>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Montserrat"/>
                <a:ea typeface="Montserrat"/>
                <a:cs typeface="Montserrat"/>
                <a:sym typeface="Montserrat"/>
              </a:rPr>
              <a:t>Elaborate on what you want to discuss. </a:t>
            </a:r>
            <a:endParaRPr/>
          </a:p>
        </p:txBody>
      </p:sp>
      <p:sp>
        <p:nvSpPr>
          <p:cNvPr id="237" name="Google Shape;237;p20"/>
          <p:cNvSpPr txBox="1"/>
          <p:nvPr/>
        </p:nvSpPr>
        <p:spPr>
          <a:xfrm>
            <a:off x="7489841" y="6571989"/>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3200">
                <a:solidFill>
                  <a:srgbClr val="45564D"/>
                </a:solidFill>
                <a:latin typeface="Bree Serif"/>
                <a:ea typeface="Bree Serif"/>
                <a:cs typeface="Bree Serif"/>
                <a:sym typeface="Bree Serif"/>
              </a:rPr>
              <a:t>Name</a:t>
            </a:r>
            <a:endParaRPr/>
          </a:p>
        </p:txBody>
      </p:sp>
      <p:sp>
        <p:nvSpPr>
          <p:cNvPr id="238" name="Google Shape;238;p20"/>
          <p:cNvSpPr txBox="1"/>
          <p:nvPr/>
        </p:nvSpPr>
        <p:spPr>
          <a:xfrm>
            <a:off x="7489841" y="7275312"/>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Montserrat"/>
                <a:ea typeface="Montserrat"/>
                <a:cs typeface="Montserrat"/>
                <a:sym typeface="Montserrat"/>
              </a:rPr>
              <a:t>Elaborate on what you want to discuss. </a:t>
            </a:r>
            <a:endParaRPr/>
          </a:p>
        </p:txBody>
      </p:sp>
      <p:sp>
        <p:nvSpPr>
          <p:cNvPr id="239" name="Google Shape;239;p20"/>
          <p:cNvSpPr txBox="1"/>
          <p:nvPr/>
        </p:nvSpPr>
        <p:spPr>
          <a:xfrm>
            <a:off x="4459435" y="933450"/>
            <a:ext cx="9369130"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45564D"/>
                </a:solidFill>
                <a:latin typeface="El Messiri"/>
                <a:ea typeface="El Messiri"/>
                <a:cs typeface="El Messiri"/>
                <a:sym typeface="El Messiri"/>
              </a:rPr>
              <a:t>Our Teachers</a:t>
            </a:r>
            <a:endParaRPr/>
          </a:p>
        </p:txBody>
      </p:sp>
      <p:sp>
        <p:nvSpPr>
          <p:cNvPr id="240" name="Google Shape;240;p20"/>
          <p:cNvSpPr/>
          <p:nvPr/>
        </p:nvSpPr>
        <p:spPr>
          <a:xfrm>
            <a:off x="-2983616" y="-2956740"/>
            <a:ext cx="5967233" cy="6065802"/>
          </a:xfrm>
          <a:custGeom>
            <a:rect b="b" l="l" r="r" t="t"/>
            <a:pathLst>
              <a:path extrusionOk="0" h="6065802" w="5967233">
                <a:moveTo>
                  <a:pt x="0" y="0"/>
                </a:moveTo>
                <a:lnTo>
                  <a:pt x="5967232" y="0"/>
                </a:lnTo>
                <a:lnTo>
                  <a:pt x="5967232" y="6065802"/>
                </a:lnTo>
                <a:lnTo>
                  <a:pt x="0" y="60658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1" name="Google Shape;241;p20"/>
          <p:cNvSpPr/>
          <p:nvPr/>
        </p:nvSpPr>
        <p:spPr>
          <a:xfrm>
            <a:off x="10945441" y="8559930"/>
            <a:ext cx="1606878" cy="1261400"/>
          </a:xfrm>
          <a:custGeom>
            <a:rect b="b" l="l" r="r" t="t"/>
            <a:pathLst>
              <a:path extrusionOk="0" h="1261400" w="1606878">
                <a:moveTo>
                  <a:pt x="0" y="0"/>
                </a:moveTo>
                <a:lnTo>
                  <a:pt x="1606878" y="0"/>
                </a:lnTo>
                <a:lnTo>
                  <a:pt x="1606878" y="1261399"/>
                </a:lnTo>
                <a:lnTo>
                  <a:pt x="0" y="12613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20"/>
          <p:cNvSpPr/>
          <p:nvPr/>
        </p:nvSpPr>
        <p:spPr>
          <a:xfrm>
            <a:off x="5614932" y="8559930"/>
            <a:ext cx="1606878" cy="1261400"/>
          </a:xfrm>
          <a:custGeom>
            <a:rect b="b" l="l" r="r" t="t"/>
            <a:pathLst>
              <a:path extrusionOk="0" h="1261400" w="1606878">
                <a:moveTo>
                  <a:pt x="0" y="0"/>
                </a:moveTo>
                <a:lnTo>
                  <a:pt x="1606878" y="0"/>
                </a:lnTo>
                <a:lnTo>
                  <a:pt x="1606878" y="1261399"/>
                </a:lnTo>
                <a:lnTo>
                  <a:pt x="0" y="12613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243" name="Google Shape;243;p20"/>
          <p:cNvCxnSpPr/>
          <p:nvPr/>
        </p:nvCxnSpPr>
        <p:spPr>
          <a:xfrm>
            <a:off x="8023605" y="9311694"/>
            <a:ext cx="2238545" cy="0"/>
          </a:xfrm>
          <a:prstGeom prst="straightConnector1">
            <a:avLst/>
          </a:prstGeom>
          <a:noFill/>
          <a:ln cap="flat" cmpd="sng" w="38100">
            <a:solidFill>
              <a:srgbClr val="FFFFFF"/>
            </a:solidFill>
            <a:prstDash val="solid"/>
            <a:round/>
            <a:headEnd len="sm" w="sm" type="none"/>
            <a:tailEnd len="sm" w="sm" type="none"/>
          </a:ln>
        </p:spPr>
      </p:cxnSp>
      <p:cxnSp>
        <p:nvCxnSpPr>
          <p:cNvPr id="244" name="Google Shape;244;p20"/>
          <p:cNvCxnSpPr/>
          <p:nvPr/>
        </p:nvCxnSpPr>
        <p:spPr>
          <a:xfrm>
            <a:off x="13235610" y="9349794"/>
            <a:ext cx="2238545" cy="0"/>
          </a:xfrm>
          <a:prstGeom prst="straightConnector1">
            <a:avLst/>
          </a:prstGeom>
          <a:noFill/>
          <a:ln cap="flat" cmpd="sng" w="38100">
            <a:solidFill>
              <a:srgbClr val="FFFFFF"/>
            </a:solidFill>
            <a:prstDash val="solid"/>
            <a:round/>
            <a:headEnd len="sm" w="sm" type="none"/>
            <a:tailEnd len="sm" w="sm" type="none"/>
          </a:ln>
        </p:spPr>
      </p:cxnSp>
      <p:cxnSp>
        <p:nvCxnSpPr>
          <p:cNvPr id="245" name="Google Shape;245;p20"/>
          <p:cNvCxnSpPr/>
          <p:nvPr/>
        </p:nvCxnSpPr>
        <p:spPr>
          <a:xfrm>
            <a:off x="2623912" y="9330744"/>
            <a:ext cx="2238545" cy="0"/>
          </a:xfrm>
          <a:prstGeom prst="straightConnector1">
            <a:avLst/>
          </a:prstGeom>
          <a:noFill/>
          <a:ln cap="flat" cmpd="sng" w="38100">
            <a:solidFill>
              <a:srgbClr val="FFFFFF"/>
            </a:solidFill>
            <a:prstDash val="solid"/>
            <a:round/>
            <a:headEnd len="sm" w="sm" type="none"/>
            <a:tailEnd len="sm" w="sm" type="none"/>
          </a:ln>
        </p:spPr>
      </p:cxnSp>
      <p:sp>
        <p:nvSpPr>
          <p:cNvPr id="246" name="Google Shape;246;p20"/>
          <p:cNvSpPr/>
          <p:nvPr/>
        </p:nvSpPr>
        <p:spPr>
          <a:xfrm>
            <a:off x="15304384" y="-2956740"/>
            <a:ext cx="5967233" cy="6065802"/>
          </a:xfrm>
          <a:custGeom>
            <a:rect b="b" l="l" r="r" t="t"/>
            <a:pathLst>
              <a:path extrusionOk="0" h="6065802" w="5967233">
                <a:moveTo>
                  <a:pt x="0" y="0"/>
                </a:moveTo>
                <a:lnTo>
                  <a:pt x="5967232" y="0"/>
                </a:lnTo>
                <a:lnTo>
                  <a:pt x="5967232" y="6065802"/>
                </a:lnTo>
                <a:lnTo>
                  <a:pt x="0" y="606580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7" name="Google Shape;247;p20"/>
          <p:cNvSpPr/>
          <p:nvPr/>
        </p:nvSpPr>
        <p:spPr>
          <a:xfrm>
            <a:off x="331233" y="8559930"/>
            <a:ext cx="1606878" cy="1261400"/>
          </a:xfrm>
          <a:custGeom>
            <a:rect b="b" l="l" r="r" t="t"/>
            <a:pathLst>
              <a:path extrusionOk="0" h="1261400" w="1606878">
                <a:moveTo>
                  <a:pt x="0" y="0"/>
                </a:moveTo>
                <a:lnTo>
                  <a:pt x="1606879" y="0"/>
                </a:lnTo>
                <a:lnTo>
                  <a:pt x="1606879" y="1261399"/>
                </a:lnTo>
                <a:lnTo>
                  <a:pt x="0" y="12613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20"/>
          <p:cNvSpPr/>
          <p:nvPr/>
        </p:nvSpPr>
        <p:spPr>
          <a:xfrm>
            <a:off x="15980839" y="8559930"/>
            <a:ext cx="1606878" cy="1261400"/>
          </a:xfrm>
          <a:custGeom>
            <a:rect b="b" l="l" r="r" t="t"/>
            <a:pathLst>
              <a:path extrusionOk="0" h="1261400" w="1606878">
                <a:moveTo>
                  <a:pt x="0" y="0"/>
                </a:moveTo>
                <a:lnTo>
                  <a:pt x="1606878" y="0"/>
                </a:lnTo>
                <a:lnTo>
                  <a:pt x="1606878" y="1261399"/>
                </a:lnTo>
                <a:lnTo>
                  <a:pt x="0" y="126139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49" name="Google Shape;249;p20"/>
          <p:cNvPicPr preferRelativeResize="0"/>
          <p:nvPr/>
        </p:nvPicPr>
        <p:blipFill>
          <a:blip r:embed="rId5">
            <a:alphaModFix/>
          </a:blip>
          <a:stretch>
            <a:fillRect/>
          </a:stretch>
        </p:blipFill>
        <p:spPr>
          <a:xfrm>
            <a:off x="2542501" y="2810550"/>
            <a:ext cx="3568800" cy="3553500"/>
          </a:xfrm>
          <a:prstGeom prst="ellipse">
            <a:avLst/>
          </a:prstGeom>
          <a:noFill/>
          <a:ln>
            <a:noFill/>
          </a:ln>
        </p:spPr>
      </p:pic>
      <p:pic>
        <p:nvPicPr>
          <p:cNvPr id="250" name="Google Shape;250;p20"/>
          <p:cNvPicPr preferRelativeResize="0"/>
          <p:nvPr/>
        </p:nvPicPr>
        <p:blipFill>
          <a:blip r:embed="rId6">
            <a:alphaModFix/>
          </a:blip>
          <a:stretch>
            <a:fillRect/>
          </a:stretch>
        </p:blipFill>
        <p:spPr>
          <a:xfrm>
            <a:off x="7407916" y="2810550"/>
            <a:ext cx="3568896" cy="3553460"/>
          </a:xfrm>
          <a:prstGeom prst="rect">
            <a:avLst/>
          </a:prstGeom>
          <a:noFill/>
          <a:ln>
            <a:noFill/>
          </a:ln>
        </p:spPr>
      </p:pic>
      <p:pic>
        <p:nvPicPr>
          <p:cNvPr id="251" name="Google Shape;251;p20"/>
          <p:cNvPicPr preferRelativeResize="0"/>
          <p:nvPr/>
        </p:nvPicPr>
        <p:blipFill>
          <a:blip r:embed="rId7">
            <a:alphaModFix/>
          </a:blip>
          <a:stretch>
            <a:fillRect/>
          </a:stretch>
        </p:blipFill>
        <p:spPr>
          <a:xfrm>
            <a:off x="12120930" y="2810550"/>
            <a:ext cx="3390684" cy="337601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255" name="Shape 255"/>
        <p:cNvGrpSpPr/>
        <p:nvPr/>
      </p:nvGrpSpPr>
      <p:grpSpPr>
        <a:xfrm>
          <a:off x="0" y="0"/>
          <a:ext cx="0" cy="0"/>
          <a:chOff x="0" y="0"/>
          <a:chExt cx="0" cy="0"/>
        </a:xfrm>
      </p:grpSpPr>
      <p:sp>
        <p:nvSpPr>
          <p:cNvPr id="256" name="Google Shape;256;p21"/>
          <p:cNvSpPr/>
          <p:nvPr/>
        </p:nvSpPr>
        <p:spPr>
          <a:xfrm>
            <a:off x="7871787" y="0"/>
            <a:ext cx="10416213" cy="10588273"/>
          </a:xfrm>
          <a:custGeom>
            <a:rect b="b" l="l" r="r" t="t"/>
            <a:pathLst>
              <a:path extrusionOk="0" h="10588273" w="10416213">
                <a:moveTo>
                  <a:pt x="0" y="0"/>
                </a:moveTo>
                <a:lnTo>
                  <a:pt x="10416213" y="0"/>
                </a:lnTo>
                <a:lnTo>
                  <a:pt x="10416213" y="10588273"/>
                </a:lnTo>
                <a:lnTo>
                  <a:pt x="0" y="105882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57" name="Google Shape;257;p21"/>
          <p:cNvGrpSpPr/>
          <p:nvPr/>
        </p:nvGrpSpPr>
        <p:grpSpPr>
          <a:xfrm>
            <a:off x="-7410905" y="-3336074"/>
            <a:ext cx="16462864" cy="16733661"/>
            <a:chOff x="0" y="0"/>
            <a:chExt cx="1084455" cy="1102293"/>
          </a:xfrm>
        </p:grpSpPr>
        <p:sp>
          <p:nvSpPr>
            <p:cNvPr id="258" name="Google Shape;258;p21"/>
            <p:cNvSpPr/>
            <p:nvPr/>
          </p:nvSpPr>
          <p:spPr>
            <a:xfrm>
              <a:off x="0" y="0"/>
              <a:ext cx="1084455" cy="1102293"/>
            </a:xfrm>
            <a:custGeom>
              <a:rect b="b" l="l" r="r" t="t"/>
              <a:pathLst>
                <a:path extrusionOk="0" h="1102293" w="1084455">
                  <a:moveTo>
                    <a:pt x="542228" y="0"/>
                  </a:moveTo>
                  <a:cubicBezTo>
                    <a:pt x="242764" y="0"/>
                    <a:pt x="0" y="246757"/>
                    <a:pt x="0" y="551147"/>
                  </a:cubicBezTo>
                  <a:cubicBezTo>
                    <a:pt x="0" y="855537"/>
                    <a:pt x="242764" y="1102293"/>
                    <a:pt x="542228" y="1102293"/>
                  </a:cubicBezTo>
                  <a:cubicBezTo>
                    <a:pt x="841692" y="1102293"/>
                    <a:pt x="1084455" y="855537"/>
                    <a:pt x="1084455" y="551147"/>
                  </a:cubicBezTo>
                  <a:cubicBezTo>
                    <a:pt x="1084455" y="246757"/>
                    <a:pt x="841692" y="0"/>
                    <a:pt x="542228"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9" name="Google Shape;259;p21"/>
            <p:cNvSpPr txBox="1"/>
            <p:nvPr/>
          </p:nvSpPr>
          <p:spPr>
            <a:xfrm>
              <a:off x="101668" y="55715"/>
              <a:ext cx="881120" cy="9432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0" name="Google Shape;260;p21"/>
          <p:cNvSpPr/>
          <p:nvPr/>
        </p:nvSpPr>
        <p:spPr>
          <a:xfrm>
            <a:off x="3388356" y="1919602"/>
            <a:ext cx="2242417" cy="2425355"/>
          </a:xfrm>
          <a:custGeom>
            <a:rect b="b" l="l" r="r" t="t"/>
            <a:pathLst>
              <a:path extrusionOk="0" h="2425355" w="2242417">
                <a:moveTo>
                  <a:pt x="0" y="0"/>
                </a:moveTo>
                <a:lnTo>
                  <a:pt x="2242416" y="0"/>
                </a:lnTo>
                <a:lnTo>
                  <a:pt x="2242416" y="2425355"/>
                </a:lnTo>
                <a:lnTo>
                  <a:pt x="0" y="2425355"/>
                </a:lnTo>
                <a:lnTo>
                  <a:pt x="0" y="0"/>
                </a:lnTo>
                <a:close/>
              </a:path>
            </a:pathLst>
          </a:custGeom>
          <a:blipFill rotWithShape="1">
            <a:blip r:embed="rId4">
              <a:alphaModFix/>
            </a:blip>
            <a:stretch>
              <a:fillRect b="0" l="-21" r="-2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1" name="Google Shape;261;p21"/>
          <p:cNvGrpSpPr/>
          <p:nvPr/>
        </p:nvGrpSpPr>
        <p:grpSpPr>
          <a:xfrm>
            <a:off x="3710642" y="2332797"/>
            <a:ext cx="1597845" cy="1597845"/>
            <a:chOff x="0" y="0"/>
            <a:chExt cx="812800" cy="812800"/>
          </a:xfrm>
        </p:grpSpPr>
        <p:sp>
          <p:nvSpPr>
            <p:cNvPr id="262" name="Google Shape;26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64" name="Google Shape;264;p21"/>
          <p:cNvSpPr txBox="1"/>
          <p:nvPr/>
        </p:nvSpPr>
        <p:spPr>
          <a:xfrm>
            <a:off x="4228269" y="2278191"/>
            <a:ext cx="410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FFFFFF"/>
                </a:solidFill>
                <a:latin typeface="El Messiri"/>
                <a:ea typeface="El Messiri"/>
                <a:cs typeface="El Messiri"/>
                <a:sym typeface="El Messiri"/>
              </a:rPr>
              <a:t>3</a:t>
            </a:r>
            <a:endParaRPr/>
          </a:p>
        </p:txBody>
      </p:sp>
      <p:sp>
        <p:nvSpPr>
          <p:cNvPr id="265" name="Google Shape;265;p21"/>
          <p:cNvSpPr txBox="1"/>
          <p:nvPr/>
        </p:nvSpPr>
        <p:spPr>
          <a:xfrm>
            <a:off x="820527" y="4778891"/>
            <a:ext cx="7378075" cy="137664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45564D"/>
                </a:solidFill>
                <a:latin typeface="El Messiri"/>
                <a:ea typeface="El Messiri"/>
                <a:cs typeface="El Messiri"/>
                <a:sym typeface="El Messiri"/>
              </a:rPr>
              <a:t>About Us</a:t>
            </a:r>
            <a:endParaRPr/>
          </a:p>
        </p:txBody>
      </p:sp>
      <p:sp>
        <p:nvSpPr>
          <p:cNvPr id="266" name="Google Shape;266;p21"/>
          <p:cNvSpPr txBox="1"/>
          <p:nvPr/>
        </p:nvSpPr>
        <p:spPr>
          <a:xfrm>
            <a:off x="1887294" y="6193634"/>
            <a:ext cx="5320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499" u="none">
                <a:solidFill>
                  <a:srgbClr val="000000"/>
                </a:solidFill>
                <a:latin typeface="Montserrat"/>
                <a:ea typeface="Montserrat"/>
                <a:cs typeface="Montserrat"/>
                <a:sym typeface="Montserrat"/>
              </a:rPr>
              <a:t>Elaborate on what you want to discuss. </a:t>
            </a:r>
            <a:endParaRPr/>
          </a:p>
        </p:txBody>
      </p:sp>
      <p:sp>
        <p:nvSpPr>
          <p:cNvPr id="267" name="Google Shape;267;p21"/>
          <p:cNvSpPr/>
          <p:nvPr/>
        </p:nvSpPr>
        <p:spPr>
          <a:xfrm rot="-5643714">
            <a:off x="1265331" y="1148626"/>
            <a:ext cx="1167726" cy="1123936"/>
          </a:xfrm>
          <a:custGeom>
            <a:rect b="b" l="l" r="r" t="t"/>
            <a:pathLst>
              <a:path extrusionOk="0" h="1123936" w="1167726">
                <a:moveTo>
                  <a:pt x="0" y="0"/>
                </a:moveTo>
                <a:lnTo>
                  <a:pt x="1167726" y="0"/>
                </a:lnTo>
                <a:lnTo>
                  <a:pt x="1167726" y="1123936"/>
                </a:lnTo>
                <a:lnTo>
                  <a:pt x="0" y="112393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21"/>
          <p:cNvSpPr/>
          <p:nvPr/>
        </p:nvSpPr>
        <p:spPr>
          <a:xfrm rot="-2700000">
            <a:off x="7040618" y="7778494"/>
            <a:ext cx="1929037" cy="1856698"/>
          </a:xfrm>
          <a:custGeom>
            <a:rect b="b" l="l" r="r" t="t"/>
            <a:pathLst>
              <a:path extrusionOk="0" h="1856698" w="1929037">
                <a:moveTo>
                  <a:pt x="0" y="0"/>
                </a:moveTo>
                <a:lnTo>
                  <a:pt x="1929037" y="0"/>
                </a:lnTo>
                <a:lnTo>
                  <a:pt x="1929037" y="1856698"/>
                </a:lnTo>
                <a:lnTo>
                  <a:pt x="0" y="185669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69" name="Google Shape;269;p21"/>
          <p:cNvPicPr preferRelativeResize="0"/>
          <p:nvPr/>
        </p:nvPicPr>
        <p:blipFill>
          <a:blip r:embed="rId6">
            <a:alphaModFix/>
          </a:blip>
          <a:stretch>
            <a:fillRect/>
          </a:stretch>
        </p:blipFill>
        <p:spPr>
          <a:xfrm>
            <a:off x="7570400" y="-383714"/>
            <a:ext cx="11396273" cy="106707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273" name="Shape 273"/>
        <p:cNvGrpSpPr/>
        <p:nvPr/>
      </p:nvGrpSpPr>
      <p:grpSpPr>
        <a:xfrm>
          <a:off x="0" y="0"/>
          <a:ext cx="0" cy="0"/>
          <a:chOff x="0" y="0"/>
          <a:chExt cx="0" cy="0"/>
        </a:xfrm>
      </p:grpSpPr>
      <p:sp>
        <p:nvSpPr>
          <p:cNvPr id="274" name="Google Shape;274;p22"/>
          <p:cNvSpPr/>
          <p:nvPr/>
        </p:nvSpPr>
        <p:spPr>
          <a:xfrm>
            <a:off x="-3433664" y="0"/>
            <a:ext cx="15331877" cy="12035524"/>
          </a:xfrm>
          <a:custGeom>
            <a:rect b="b" l="l" r="r" t="t"/>
            <a:pathLst>
              <a:path extrusionOk="0" h="12035524" w="15331877">
                <a:moveTo>
                  <a:pt x="0" y="0"/>
                </a:moveTo>
                <a:lnTo>
                  <a:pt x="15331877" y="0"/>
                </a:lnTo>
                <a:lnTo>
                  <a:pt x="15331877" y="12035524"/>
                </a:lnTo>
                <a:lnTo>
                  <a:pt x="0" y="120355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75" name="Google Shape;275;p22"/>
          <p:cNvGrpSpPr/>
          <p:nvPr/>
        </p:nvGrpSpPr>
        <p:grpSpPr>
          <a:xfrm>
            <a:off x="8182457" y="-3421053"/>
            <a:ext cx="15530646" cy="16733661"/>
            <a:chOff x="0" y="0"/>
            <a:chExt cx="1023047" cy="1102293"/>
          </a:xfrm>
        </p:grpSpPr>
        <p:sp>
          <p:nvSpPr>
            <p:cNvPr id="276" name="Google Shape;276;p22"/>
            <p:cNvSpPr/>
            <p:nvPr/>
          </p:nvSpPr>
          <p:spPr>
            <a:xfrm>
              <a:off x="0" y="0"/>
              <a:ext cx="1023047" cy="1102293"/>
            </a:xfrm>
            <a:custGeom>
              <a:rect b="b" l="l" r="r" t="t"/>
              <a:pathLst>
                <a:path extrusionOk="0" h="1102293" w="1023047">
                  <a:moveTo>
                    <a:pt x="511524" y="0"/>
                  </a:moveTo>
                  <a:cubicBezTo>
                    <a:pt x="229017" y="0"/>
                    <a:pt x="0" y="246757"/>
                    <a:pt x="0" y="551147"/>
                  </a:cubicBezTo>
                  <a:cubicBezTo>
                    <a:pt x="0" y="855537"/>
                    <a:pt x="229017" y="1102293"/>
                    <a:pt x="511524" y="1102293"/>
                  </a:cubicBezTo>
                  <a:cubicBezTo>
                    <a:pt x="794030" y="1102293"/>
                    <a:pt x="1023047" y="855537"/>
                    <a:pt x="1023047" y="551147"/>
                  </a:cubicBezTo>
                  <a:cubicBezTo>
                    <a:pt x="1023047" y="246757"/>
                    <a:pt x="794030" y="0"/>
                    <a:pt x="511524"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22"/>
            <p:cNvSpPr txBox="1"/>
            <p:nvPr/>
          </p:nvSpPr>
          <p:spPr>
            <a:xfrm>
              <a:off x="95911" y="55715"/>
              <a:ext cx="831226" cy="9432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8" name="Google Shape;278;p22"/>
          <p:cNvSpPr txBox="1"/>
          <p:nvPr/>
        </p:nvSpPr>
        <p:spPr>
          <a:xfrm>
            <a:off x="10165479" y="1914811"/>
            <a:ext cx="6202800" cy="2770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9000">
                <a:solidFill>
                  <a:srgbClr val="45564D"/>
                </a:solidFill>
                <a:latin typeface="El Messiri"/>
                <a:ea typeface="El Messiri"/>
                <a:cs typeface="El Messiri"/>
                <a:sym typeface="El Messiri"/>
              </a:rPr>
              <a:t>Our</a:t>
            </a:r>
            <a:endParaRPr/>
          </a:p>
          <a:p>
            <a:pPr indent="0" lvl="0" marL="0" marR="0" rtl="0" algn="ctr">
              <a:lnSpc>
                <a:spcPct val="100000"/>
              </a:lnSpc>
              <a:spcBef>
                <a:spcPts val="0"/>
              </a:spcBef>
              <a:spcAft>
                <a:spcPts val="0"/>
              </a:spcAft>
              <a:buNone/>
            </a:pPr>
            <a:r>
              <a:rPr lang="en-US" sz="9000">
                <a:solidFill>
                  <a:srgbClr val="45564D"/>
                </a:solidFill>
                <a:latin typeface="El Messiri"/>
                <a:ea typeface="El Messiri"/>
                <a:cs typeface="El Messiri"/>
                <a:sym typeface="El Messiri"/>
              </a:rPr>
              <a:t>History</a:t>
            </a:r>
            <a:endParaRPr/>
          </a:p>
        </p:txBody>
      </p:sp>
      <p:sp>
        <p:nvSpPr>
          <p:cNvPr id="279" name="Google Shape;279;p22"/>
          <p:cNvSpPr txBox="1"/>
          <p:nvPr/>
        </p:nvSpPr>
        <p:spPr>
          <a:xfrm>
            <a:off x="10496094" y="4907678"/>
            <a:ext cx="59865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400">
                <a:solidFill>
                  <a:srgbClr val="000000"/>
                </a:solidFill>
                <a:latin typeface="Montserrat"/>
                <a:ea typeface="Montserrat"/>
                <a:cs typeface="Montserrat"/>
                <a:sym typeface="Montserrat"/>
              </a:rPr>
              <a:t>Presentations are communication tools that can be used as demonstrations, lectures, speeches, reports, and more. It is mostly presented before an audience. </a:t>
            </a:r>
            <a:endParaRPr/>
          </a:p>
        </p:txBody>
      </p:sp>
      <p:sp>
        <p:nvSpPr>
          <p:cNvPr id="280" name="Google Shape;280;p22"/>
          <p:cNvSpPr/>
          <p:nvPr/>
        </p:nvSpPr>
        <p:spPr>
          <a:xfrm rot="-2700000">
            <a:off x="7976800" y="7340344"/>
            <a:ext cx="1929037" cy="1856698"/>
          </a:xfrm>
          <a:custGeom>
            <a:rect b="b" l="l" r="r" t="t"/>
            <a:pathLst>
              <a:path extrusionOk="0" h="1856698" w="1929037">
                <a:moveTo>
                  <a:pt x="0" y="0"/>
                </a:moveTo>
                <a:lnTo>
                  <a:pt x="1929038" y="0"/>
                </a:lnTo>
                <a:lnTo>
                  <a:pt x="1929038" y="1856698"/>
                </a:lnTo>
                <a:lnTo>
                  <a:pt x="0" y="18566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22"/>
          <p:cNvSpPr/>
          <p:nvPr/>
        </p:nvSpPr>
        <p:spPr>
          <a:xfrm rot="721092">
            <a:off x="15784479" y="1088935"/>
            <a:ext cx="1167726" cy="1123936"/>
          </a:xfrm>
          <a:custGeom>
            <a:rect b="b" l="l" r="r" t="t"/>
            <a:pathLst>
              <a:path extrusionOk="0" h="1123936" w="1167726">
                <a:moveTo>
                  <a:pt x="0" y="0"/>
                </a:moveTo>
                <a:lnTo>
                  <a:pt x="1167726" y="0"/>
                </a:lnTo>
                <a:lnTo>
                  <a:pt x="1167726" y="1123936"/>
                </a:lnTo>
                <a:lnTo>
                  <a:pt x="0" y="112393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282" name="Google Shape;282;p22"/>
          <p:cNvPicPr preferRelativeResize="0"/>
          <p:nvPr/>
        </p:nvPicPr>
        <p:blipFill>
          <a:blip r:embed="rId5">
            <a:alphaModFix/>
          </a:blip>
          <a:stretch>
            <a:fillRect/>
          </a:stretch>
        </p:blipFill>
        <p:spPr>
          <a:xfrm>
            <a:off x="1677725" y="979675"/>
            <a:ext cx="5788551" cy="86828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286" name="Shape 286"/>
        <p:cNvGrpSpPr/>
        <p:nvPr/>
      </p:nvGrpSpPr>
      <p:grpSpPr>
        <a:xfrm>
          <a:off x="0" y="0"/>
          <a:ext cx="0" cy="0"/>
          <a:chOff x="0" y="0"/>
          <a:chExt cx="0" cy="0"/>
        </a:xfrm>
      </p:grpSpPr>
      <p:grpSp>
        <p:nvGrpSpPr>
          <p:cNvPr id="287" name="Google Shape;287;p23"/>
          <p:cNvGrpSpPr/>
          <p:nvPr/>
        </p:nvGrpSpPr>
        <p:grpSpPr>
          <a:xfrm>
            <a:off x="6067709" y="3660965"/>
            <a:ext cx="2515411" cy="2515411"/>
            <a:chOff x="0" y="0"/>
            <a:chExt cx="812800" cy="812800"/>
          </a:xfrm>
        </p:grpSpPr>
        <p:sp>
          <p:nvSpPr>
            <p:cNvPr id="288" name="Google Shape;28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0" name="Google Shape;290;p23"/>
          <p:cNvSpPr/>
          <p:nvPr/>
        </p:nvSpPr>
        <p:spPr>
          <a:xfrm>
            <a:off x="6495959" y="4144166"/>
            <a:ext cx="1658911" cy="1549008"/>
          </a:xfrm>
          <a:custGeom>
            <a:rect b="b" l="l" r="r" t="t"/>
            <a:pathLst>
              <a:path extrusionOk="0" h="1549008" w="1658911">
                <a:moveTo>
                  <a:pt x="0" y="0"/>
                </a:moveTo>
                <a:lnTo>
                  <a:pt x="1658912" y="0"/>
                </a:lnTo>
                <a:lnTo>
                  <a:pt x="1658912" y="1549009"/>
                </a:lnTo>
                <a:lnTo>
                  <a:pt x="0" y="154900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23"/>
          <p:cNvSpPr/>
          <p:nvPr/>
        </p:nvSpPr>
        <p:spPr>
          <a:xfrm rot="-4888210">
            <a:off x="-5524402" y="1587646"/>
            <a:ext cx="9319643" cy="12262688"/>
          </a:xfrm>
          <a:custGeom>
            <a:rect b="b" l="l" r="r" t="t"/>
            <a:pathLst>
              <a:path extrusionOk="0" h="12262688" w="9319643">
                <a:moveTo>
                  <a:pt x="0" y="0"/>
                </a:moveTo>
                <a:lnTo>
                  <a:pt x="9319644" y="0"/>
                </a:lnTo>
                <a:lnTo>
                  <a:pt x="9319644" y="12262688"/>
                </a:lnTo>
                <a:lnTo>
                  <a:pt x="0" y="122626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92" name="Google Shape;292;p23"/>
          <p:cNvGrpSpPr/>
          <p:nvPr/>
        </p:nvGrpSpPr>
        <p:grpSpPr>
          <a:xfrm>
            <a:off x="1652177" y="3660965"/>
            <a:ext cx="2515411" cy="2515411"/>
            <a:chOff x="0" y="0"/>
            <a:chExt cx="812800" cy="812800"/>
          </a:xfrm>
        </p:grpSpPr>
        <p:sp>
          <p:nvSpPr>
            <p:cNvPr id="293" name="Google Shape;29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5" name="Google Shape;295;p23"/>
          <p:cNvSpPr/>
          <p:nvPr/>
        </p:nvSpPr>
        <p:spPr>
          <a:xfrm>
            <a:off x="2259968" y="4102522"/>
            <a:ext cx="1299829" cy="1632297"/>
          </a:xfrm>
          <a:custGeom>
            <a:rect b="b" l="l" r="r" t="t"/>
            <a:pathLst>
              <a:path extrusionOk="0" h="1632297" w="1299829">
                <a:moveTo>
                  <a:pt x="0" y="0"/>
                </a:moveTo>
                <a:lnTo>
                  <a:pt x="1299829" y="0"/>
                </a:lnTo>
                <a:lnTo>
                  <a:pt x="1299829" y="1632297"/>
                </a:lnTo>
                <a:lnTo>
                  <a:pt x="0" y="163229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96" name="Google Shape;296;p23"/>
          <p:cNvGrpSpPr/>
          <p:nvPr/>
        </p:nvGrpSpPr>
        <p:grpSpPr>
          <a:xfrm>
            <a:off x="10186661" y="3693251"/>
            <a:ext cx="2515411" cy="2515411"/>
            <a:chOff x="0" y="0"/>
            <a:chExt cx="812800" cy="812800"/>
          </a:xfrm>
        </p:grpSpPr>
        <p:sp>
          <p:nvSpPr>
            <p:cNvPr id="297" name="Google Shape;29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9" name="Google Shape;299;p23"/>
          <p:cNvSpPr/>
          <p:nvPr/>
        </p:nvSpPr>
        <p:spPr>
          <a:xfrm>
            <a:off x="10654209" y="4070558"/>
            <a:ext cx="1580316" cy="1760798"/>
          </a:xfrm>
          <a:custGeom>
            <a:rect b="b" l="l" r="r" t="t"/>
            <a:pathLst>
              <a:path extrusionOk="0" h="1760798" w="1580316">
                <a:moveTo>
                  <a:pt x="0" y="0"/>
                </a:moveTo>
                <a:lnTo>
                  <a:pt x="1580316" y="0"/>
                </a:lnTo>
                <a:lnTo>
                  <a:pt x="1580316" y="1760798"/>
                </a:lnTo>
                <a:lnTo>
                  <a:pt x="0" y="176079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00" name="Google Shape;300;p23"/>
          <p:cNvGrpSpPr/>
          <p:nvPr/>
        </p:nvGrpSpPr>
        <p:grpSpPr>
          <a:xfrm>
            <a:off x="14276209" y="3693251"/>
            <a:ext cx="2515411" cy="2515411"/>
            <a:chOff x="0" y="0"/>
            <a:chExt cx="812800" cy="812800"/>
          </a:xfrm>
        </p:grpSpPr>
        <p:sp>
          <p:nvSpPr>
            <p:cNvPr id="301" name="Google Shape;30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3" name="Google Shape;303;p23"/>
          <p:cNvSpPr/>
          <p:nvPr/>
        </p:nvSpPr>
        <p:spPr>
          <a:xfrm>
            <a:off x="14669308" y="4112487"/>
            <a:ext cx="1729215" cy="1676941"/>
          </a:xfrm>
          <a:custGeom>
            <a:rect b="b" l="l" r="r" t="t"/>
            <a:pathLst>
              <a:path extrusionOk="0" h="1676941" w="1729215">
                <a:moveTo>
                  <a:pt x="0" y="0"/>
                </a:moveTo>
                <a:lnTo>
                  <a:pt x="1729214" y="0"/>
                </a:lnTo>
                <a:lnTo>
                  <a:pt x="1729214" y="1676940"/>
                </a:lnTo>
                <a:lnTo>
                  <a:pt x="0" y="167694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04" name="Google Shape;304;p23"/>
          <p:cNvCxnSpPr/>
          <p:nvPr/>
        </p:nvCxnSpPr>
        <p:spPr>
          <a:xfrm flipH="1" rot="10800000">
            <a:off x="2259968" y="6831812"/>
            <a:ext cx="4711925" cy="22529"/>
          </a:xfrm>
          <a:prstGeom prst="straightConnector1">
            <a:avLst/>
          </a:prstGeom>
          <a:noFill/>
          <a:ln cap="flat" cmpd="sng" w="47625">
            <a:solidFill>
              <a:srgbClr val="000000"/>
            </a:solidFill>
            <a:prstDash val="solid"/>
            <a:round/>
            <a:headEnd len="sm" w="sm" type="none"/>
            <a:tailEnd len="sm" w="sm" type="none"/>
          </a:ln>
        </p:spPr>
      </p:cxnSp>
      <p:sp>
        <p:nvSpPr>
          <p:cNvPr id="305" name="Google Shape;305;p23"/>
          <p:cNvSpPr/>
          <p:nvPr/>
        </p:nvSpPr>
        <p:spPr>
          <a:xfrm>
            <a:off x="2693976" y="666750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5564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23"/>
          <p:cNvSpPr/>
          <p:nvPr/>
        </p:nvSpPr>
        <p:spPr>
          <a:xfrm>
            <a:off x="6971892" y="665415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5564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23"/>
          <p:cNvSpPr/>
          <p:nvPr/>
        </p:nvSpPr>
        <p:spPr>
          <a:xfrm>
            <a:off x="11103033" y="6643919"/>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5564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08" name="Google Shape;308;p23"/>
          <p:cNvCxnSpPr/>
          <p:nvPr/>
        </p:nvCxnSpPr>
        <p:spPr>
          <a:xfrm flipH="1" rot="10800000">
            <a:off x="7325507" y="6821165"/>
            <a:ext cx="3777527" cy="9363"/>
          </a:xfrm>
          <a:prstGeom prst="straightConnector1">
            <a:avLst/>
          </a:prstGeom>
          <a:noFill/>
          <a:ln cap="flat" cmpd="sng" w="47625">
            <a:solidFill>
              <a:srgbClr val="000000"/>
            </a:solidFill>
            <a:prstDash val="solid"/>
            <a:round/>
            <a:headEnd len="sm" w="sm" type="none"/>
            <a:tailEnd len="sm" w="sm" type="none"/>
          </a:ln>
        </p:spPr>
      </p:cxnSp>
      <p:cxnSp>
        <p:nvCxnSpPr>
          <p:cNvPr id="309" name="Google Shape;309;p23"/>
          <p:cNvCxnSpPr/>
          <p:nvPr/>
        </p:nvCxnSpPr>
        <p:spPr>
          <a:xfrm flipH="1" rot="10800000">
            <a:off x="11456644" y="6797232"/>
            <a:ext cx="3191431" cy="22261"/>
          </a:xfrm>
          <a:prstGeom prst="straightConnector1">
            <a:avLst/>
          </a:prstGeom>
          <a:noFill/>
          <a:ln cap="flat" cmpd="sng" w="47625">
            <a:solidFill>
              <a:srgbClr val="000000"/>
            </a:solidFill>
            <a:prstDash val="solid"/>
            <a:round/>
            <a:headEnd len="sm" w="sm" type="none"/>
            <a:tailEnd len="sm" w="sm" type="none"/>
          </a:ln>
        </p:spPr>
      </p:cxnSp>
      <p:cxnSp>
        <p:nvCxnSpPr>
          <p:cNvPr id="310" name="Google Shape;310;p23"/>
          <p:cNvCxnSpPr/>
          <p:nvPr/>
        </p:nvCxnSpPr>
        <p:spPr>
          <a:xfrm>
            <a:off x="14276209" y="6796914"/>
            <a:ext cx="2515411" cy="0"/>
          </a:xfrm>
          <a:prstGeom prst="straightConnector1">
            <a:avLst/>
          </a:prstGeom>
          <a:noFill/>
          <a:ln cap="flat" cmpd="sng" w="47625">
            <a:solidFill>
              <a:srgbClr val="000000"/>
            </a:solidFill>
            <a:prstDash val="solid"/>
            <a:round/>
            <a:headEnd len="sm" w="sm" type="none"/>
            <a:tailEnd len="sm" w="sm" type="none"/>
          </a:ln>
        </p:spPr>
      </p:cxnSp>
      <p:sp>
        <p:nvSpPr>
          <p:cNvPr id="311" name="Google Shape;311;p23"/>
          <p:cNvSpPr/>
          <p:nvPr/>
        </p:nvSpPr>
        <p:spPr>
          <a:xfrm>
            <a:off x="15234174" y="6614611"/>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5564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23"/>
          <p:cNvSpPr txBox="1"/>
          <p:nvPr/>
        </p:nvSpPr>
        <p:spPr>
          <a:xfrm>
            <a:off x="5494066" y="904875"/>
            <a:ext cx="7299867"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45564D"/>
                </a:solidFill>
                <a:latin typeface="El Messiri"/>
                <a:ea typeface="El Messiri"/>
                <a:cs typeface="El Messiri"/>
                <a:sym typeface="El Messiri"/>
              </a:rPr>
              <a:t>Our History</a:t>
            </a:r>
            <a:endParaRPr/>
          </a:p>
        </p:txBody>
      </p:sp>
      <p:grpSp>
        <p:nvGrpSpPr>
          <p:cNvPr id="313" name="Google Shape;313;p23"/>
          <p:cNvGrpSpPr/>
          <p:nvPr/>
        </p:nvGrpSpPr>
        <p:grpSpPr>
          <a:xfrm>
            <a:off x="14196745" y="7530202"/>
            <a:ext cx="2782089" cy="1179643"/>
            <a:chOff x="0" y="0"/>
            <a:chExt cx="3709452" cy="1572858"/>
          </a:xfrm>
        </p:grpSpPr>
        <p:sp>
          <p:nvSpPr>
            <p:cNvPr id="314" name="Google Shape;314;p23"/>
            <p:cNvSpPr txBox="1"/>
            <p:nvPr/>
          </p:nvSpPr>
          <p:spPr>
            <a:xfrm>
              <a:off x="126113" y="0"/>
              <a:ext cx="3583339" cy="4826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000000"/>
                  </a:solidFill>
                  <a:latin typeface="Bree Serif"/>
                  <a:ea typeface="Bree Serif"/>
                  <a:cs typeface="Bree Serif"/>
                  <a:sym typeface="Bree Serif"/>
                </a:rPr>
                <a:t>Add a main point</a:t>
              </a:r>
              <a:endParaRPr/>
            </a:p>
          </p:txBody>
        </p:sp>
        <p:sp>
          <p:nvSpPr>
            <p:cNvPr id="315" name="Google Shape;315;p23"/>
            <p:cNvSpPr txBox="1"/>
            <p:nvPr/>
          </p:nvSpPr>
          <p:spPr>
            <a:xfrm>
              <a:off x="0" y="757518"/>
              <a:ext cx="3583339" cy="8153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000000"/>
                  </a:solidFill>
                  <a:latin typeface="Montserrat"/>
                  <a:ea typeface="Montserrat"/>
                  <a:cs typeface="Montserrat"/>
                  <a:sym typeface="Montserrat"/>
                </a:rPr>
                <a:t>Elaborate on what you want to discuss. </a:t>
              </a:r>
              <a:endParaRPr/>
            </a:p>
          </p:txBody>
        </p:sp>
      </p:grpSp>
      <p:grpSp>
        <p:nvGrpSpPr>
          <p:cNvPr id="316" name="Google Shape;316;p23"/>
          <p:cNvGrpSpPr/>
          <p:nvPr/>
        </p:nvGrpSpPr>
        <p:grpSpPr>
          <a:xfrm>
            <a:off x="9957743" y="7484024"/>
            <a:ext cx="2782089" cy="1179643"/>
            <a:chOff x="0" y="0"/>
            <a:chExt cx="3709452" cy="1572858"/>
          </a:xfrm>
        </p:grpSpPr>
        <p:sp>
          <p:nvSpPr>
            <p:cNvPr id="317" name="Google Shape;317;p23"/>
            <p:cNvSpPr txBox="1"/>
            <p:nvPr/>
          </p:nvSpPr>
          <p:spPr>
            <a:xfrm>
              <a:off x="126113" y="0"/>
              <a:ext cx="3583339" cy="4826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000000"/>
                  </a:solidFill>
                  <a:latin typeface="Bree Serif"/>
                  <a:ea typeface="Bree Serif"/>
                  <a:cs typeface="Bree Serif"/>
                  <a:sym typeface="Bree Serif"/>
                </a:rPr>
                <a:t>Add a main point</a:t>
              </a:r>
              <a:endParaRPr/>
            </a:p>
          </p:txBody>
        </p:sp>
        <p:sp>
          <p:nvSpPr>
            <p:cNvPr id="318" name="Google Shape;318;p23"/>
            <p:cNvSpPr txBox="1"/>
            <p:nvPr/>
          </p:nvSpPr>
          <p:spPr>
            <a:xfrm>
              <a:off x="0" y="757518"/>
              <a:ext cx="3583339" cy="8153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000000"/>
                  </a:solidFill>
                  <a:latin typeface="Montserrat"/>
                  <a:ea typeface="Montserrat"/>
                  <a:cs typeface="Montserrat"/>
                  <a:sym typeface="Montserrat"/>
                </a:rPr>
                <a:t>Elaborate on what you want to discuss. </a:t>
              </a:r>
              <a:endParaRPr/>
            </a:p>
          </p:txBody>
        </p:sp>
      </p:grpSp>
      <p:grpSp>
        <p:nvGrpSpPr>
          <p:cNvPr id="319" name="Google Shape;319;p23"/>
          <p:cNvGrpSpPr/>
          <p:nvPr/>
        </p:nvGrpSpPr>
        <p:grpSpPr>
          <a:xfrm>
            <a:off x="5718741" y="7484024"/>
            <a:ext cx="2782089" cy="1179643"/>
            <a:chOff x="0" y="0"/>
            <a:chExt cx="3709452" cy="1572858"/>
          </a:xfrm>
        </p:grpSpPr>
        <p:sp>
          <p:nvSpPr>
            <p:cNvPr id="320" name="Google Shape;320;p23"/>
            <p:cNvSpPr txBox="1"/>
            <p:nvPr/>
          </p:nvSpPr>
          <p:spPr>
            <a:xfrm>
              <a:off x="126113" y="0"/>
              <a:ext cx="3583339" cy="4826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000000"/>
                  </a:solidFill>
                  <a:latin typeface="Bree Serif"/>
                  <a:ea typeface="Bree Serif"/>
                  <a:cs typeface="Bree Serif"/>
                  <a:sym typeface="Bree Serif"/>
                </a:rPr>
                <a:t>Add a main point</a:t>
              </a:r>
              <a:endParaRPr/>
            </a:p>
          </p:txBody>
        </p:sp>
        <p:sp>
          <p:nvSpPr>
            <p:cNvPr id="321" name="Google Shape;321;p23"/>
            <p:cNvSpPr txBox="1"/>
            <p:nvPr/>
          </p:nvSpPr>
          <p:spPr>
            <a:xfrm>
              <a:off x="0" y="757518"/>
              <a:ext cx="3583339" cy="8153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000000"/>
                  </a:solidFill>
                  <a:latin typeface="Montserrat"/>
                  <a:ea typeface="Montserrat"/>
                  <a:cs typeface="Montserrat"/>
                  <a:sym typeface="Montserrat"/>
                </a:rPr>
                <a:t>Elaborate on what you want to discuss. </a:t>
              </a:r>
              <a:endParaRPr/>
            </a:p>
          </p:txBody>
        </p:sp>
      </p:grpSp>
      <p:grpSp>
        <p:nvGrpSpPr>
          <p:cNvPr id="322" name="Google Shape;322;p23"/>
          <p:cNvGrpSpPr/>
          <p:nvPr/>
        </p:nvGrpSpPr>
        <p:grpSpPr>
          <a:xfrm>
            <a:off x="1656547" y="7455449"/>
            <a:ext cx="2782089" cy="1179643"/>
            <a:chOff x="0" y="0"/>
            <a:chExt cx="3709452" cy="1572858"/>
          </a:xfrm>
        </p:grpSpPr>
        <p:sp>
          <p:nvSpPr>
            <p:cNvPr id="323" name="Google Shape;323;p23"/>
            <p:cNvSpPr txBox="1"/>
            <p:nvPr/>
          </p:nvSpPr>
          <p:spPr>
            <a:xfrm>
              <a:off x="126113" y="0"/>
              <a:ext cx="3583339" cy="4826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lang="en-US" sz="2399" u="none">
                  <a:solidFill>
                    <a:srgbClr val="000000"/>
                  </a:solidFill>
                  <a:latin typeface="Bree Serif"/>
                  <a:ea typeface="Bree Serif"/>
                  <a:cs typeface="Bree Serif"/>
                  <a:sym typeface="Bree Serif"/>
                </a:rPr>
                <a:t>Add a main point</a:t>
              </a:r>
              <a:endParaRPr/>
            </a:p>
          </p:txBody>
        </p:sp>
        <p:sp>
          <p:nvSpPr>
            <p:cNvPr id="324" name="Google Shape;324;p23"/>
            <p:cNvSpPr txBox="1"/>
            <p:nvPr/>
          </p:nvSpPr>
          <p:spPr>
            <a:xfrm>
              <a:off x="0" y="757518"/>
              <a:ext cx="3583339" cy="81534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1800">
                  <a:solidFill>
                    <a:srgbClr val="000000"/>
                  </a:solidFill>
                  <a:latin typeface="Montserrat"/>
                  <a:ea typeface="Montserrat"/>
                  <a:cs typeface="Montserrat"/>
                  <a:sym typeface="Montserrat"/>
                </a:rPr>
                <a:t>Elaborate on what you want to discuss. </a:t>
              </a:r>
              <a:endParaRPr/>
            </a:p>
          </p:txBody>
        </p:sp>
      </p:grpSp>
      <p:sp>
        <p:nvSpPr>
          <p:cNvPr id="325" name="Google Shape;325;p23"/>
          <p:cNvSpPr/>
          <p:nvPr/>
        </p:nvSpPr>
        <p:spPr>
          <a:xfrm rot="-4888210">
            <a:off x="11738700" y="-7504883"/>
            <a:ext cx="9319643" cy="12262688"/>
          </a:xfrm>
          <a:custGeom>
            <a:rect b="b" l="l" r="r" t="t"/>
            <a:pathLst>
              <a:path extrusionOk="0" h="12262688" w="9319643">
                <a:moveTo>
                  <a:pt x="0" y="0"/>
                </a:moveTo>
                <a:lnTo>
                  <a:pt x="9319644" y="0"/>
                </a:lnTo>
                <a:lnTo>
                  <a:pt x="9319644" y="12262689"/>
                </a:lnTo>
                <a:lnTo>
                  <a:pt x="0" y="122626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23"/>
          <p:cNvSpPr/>
          <p:nvPr/>
        </p:nvSpPr>
        <p:spPr>
          <a:xfrm rot="2829118">
            <a:off x="-6180484" y="-5998408"/>
            <a:ext cx="9319643" cy="12262688"/>
          </a:xfrm>
          <a:custGeom>
            <a:rect b="b" l="l" r="r" t="t"/>
            <a:pathLst>
              <a:path extrusionOk="0" h="12262688" w="9319643">
                <a:moveTo>
                  <a:pt x="0" y="0"/>
                </a:moveTo>
                <a:lnTo>
                  <a:pt x="9319643" y="0"/>
                </a:lnTo>
                <a:lnTo>
                  <a:pt x="9319643" y="12262689"/>
                </a:lnTo>
                <a:lnTo>
                  <a:pt x="0" y="122626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23"/>
          <p:cNvSpPr/>
          <p:nvPr/>
        </p:nvSpPr>
        <p:spPr>
          <a:xfrm rot="2829118">
            <a:off x="-7037558" y="-6709623"/>
            <a:ext cx="9319643" cy="12262688"/>
          </a:xfrm>
          <a:custGeom>
            <a:rect b="b" l="l" r="r" t="t"/>
            <a:pathLst>
              <a:path extrusionOk="0" h="12262688" w="9319643">
                <a:moveTo>
                  <a:pt x="0" y="0"/>
                </a:moveTo>
                <a:lnTo>
                  <a:pt x="9319643" y="0"/>
                </a:lnTo>
                <a:lnTo>
                  <a:pt x="9319643" y="12262688"/>
                </a:lnTo>
                <a:lnTo>
                  <a:pt x="0" y="1226268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331" name="Shape 331"/>
        <p:cNvGrpSpPr/>
        <p:nvPr/>
      </p:nvGrpSpPr>
      <p:grpSpPr>
        <a:xfrm>
          <a:off x="0" y="0"/>
          <a:ext cx="0" cy="0"/>
          <a:chOff x="0" y="0"/>
          <a:chExt cx="0" cy="0"/>
        </a:xfrm>
      </p:grpSpPr>
      <p:pic>
        <p:nvPicPr>
          <p:cNvPr id="332" name="Google Shape;332;p24"/>
          <p:cNvPicPr preferRelativeResize="0"/>
          <p:nvPr/>
        </p:nvPicPr>
        <p:blipFill>
          <a:blip r:embed="rId3">
            <a:alphaModFix/>
          </a:blip>
          <a:stretch>
            <a:fillRect/>
          </a:stretch>
        </p:blipFill>
        <p:spPr>
          <a:xfrm>
            <a:off x="1563937" y="-534475"/>
            <a:ext cx="15160125" cy="8712625"/>
          </a:xfrm>
          <a:prstGeom prst="rect">
            <a:avLst/>
          </a:prstGeom>
          <a:noFill/>
          <a:ln>
            <a:noFill/>
          </a:ln>
        </p:spPr>
      </p:pic>
      <p:sp>
        <p:nvSpPr>
          <p:cNvPr id="333" name="Google Shape;333;p24"/>
          <p:cNvSpPr/>
          <p:nvPr/>
        </p:nvSpPr>
        <p:spPr>
          <a:xfrm>
            <a:off x="-2983616" y="-2956740"/>
            <a:ext cx="5967233" cy="6065802"/>
          </a:xfrm>
          <a:custGeom>
            <a:rect b="b" l="l" r="r" t="t"/>
            <a:pathLst>
              <a:path extrusionOk="0" h="6065802" w="5967233">
                <a:moveTo>
                  <a:pt x="0" y="0"/>
                </a:moveTo>
                <a:lnTo>
                  <a:pt x="5967232" y="0"/>
                </a:lnTo>
                <a:lnTo>
                  <a:pt x="5967232" y="6065802"/>
                </a:lnTo>
                <a:lnTo>
                  <a:pt x="0" y="606580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4" name="Google Shape;334;p24"/>
          <p:cNvSpPr/>
          <p:nvPr/>
        </p:nvSpPr>
        <p:spPr>
          <a:xfrm>
            <a:off x="15304384" y="-2956740"/>
            <a:ext cx="5967233" cy="6065802"/>
          </a:xfrm>
          <a:custGeom>
            <a:rect b="b" l="l" r="r" t="t"/>
            <a:pathLst>
              <a:path extrusionOk="0" h="6065802" w="5967233">
                <a:moveTo>
                  <a:pt x="0" y="0"/>
                </a:moveTo>
                <a:lnTo>
                  <a:pt x="5967232" y="0"/>
                </a:lnTo>
                <a:lnTo>
                  <a:pt x="5967232" y="6065802"/>
                </a:lnTo>
                <a:lnTo>
                  <a:pt x="0" y="606580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24"/>
          <p:cNvSpPr txBox="1"/>
          <p:nvPr/>
        </p:nvSpPr>
        <p:spPr>
          <a:xfrm>
            <a:off x="2199940" y="8439150"/>
            <a:ext cx="13888121" cy="8191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lang="en-US" sz="5499">
                <a:solidFill>
                  <a:srgbClr val="45564D"/>
                </a:solidFill>
                <a:latin typeface="Bree Serif"/>
                <a:ea typeface="Bree Serif"/>
                <a:cs typeface="Bree Serif"/>
                <a:sym typeface="Bree Serif"/>
              </a:rPr>
              <a:t>A picture is worth a thousand words</a:t>
            </a:r>
            <a:endParaRPr/>
          </a:p>
        </p:txBody>
      </p:sp>
      <p:sp>
        <p:nvSpPr>
          <p:cNvPr id="336" name="Google Shape;336;p24"/>
          <p:cNvSpPr/>
          <p:nvPr/>
        </p:nvSpPr>
        <p:spPr>
          <a:xfrm rot="2006906">
            <a:off x="15830420" y="5587439"/>
            <a:ext cx="1744339" cy="1678927"/>
          </a:xfrm>
          <a:custGeom>
            <a:rect b="b" l="l" r="r" t="t"/>
            <a:pathLst>
              <a:path extrusionOk="0" h="1678927" w="1744339">
                <a:moveTo>
                  <a:pt x="0" y="0"/>
                </a:moveTo>
                <a:lnTo>
                  <a:pt x="1744339" y="0"/>
                </a:lnTo>
                <a:lnTo>
                  <a:pt x="1744339" y="1678926"/>
                </a:lnTo>
                <a:lnTo>
                  <a:pt x="0" y="167892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7" name="Google Shape;337;p24"/>
          <p:cNvSpPr/>
          <p:nvPr/>
        </p:nvSpPr>
        <p:spPr>
          <a:xfrm rot="-2700000">
            <a:off x="941463" y="3382867"/>
            <a:ext cx="1287895" cy="1239599"/>
          </a:xfrm>
          <a:custGeom>
            <a:rect b="b" l="l" r="r" t="t"/>
            <a:pathLst>
              <a:path extrusionOk="0" h="1239599" w="1287895">
                <a:moveTo>
                  <a:pt x="0" y="0"/>
                </a:moveTo>
                <a:lnTo>
                  <a:pt x="1287895" y="0"/>
                </a:lnTo>
                <a:lnTo>
                  <a:pt x="1287895" y="1239599"/>
                </a:lnTo>
                <a:lnTo>
                  <a:pt x="0" y="123959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341" name="Shape 341"/>
        <p:cNvGrpSpPr/>
        <p:nvPr/>
      </p:nvGrpSpPr>
      <p:grpSpPr>
        <a:xfrm>
          <a:off x="0" y="0"/>
          <a:ext cx="0" cy="0"/>
          <a:chOff x="0" y="0"/>
          <a:chExt cx="0" cy="0"/>
        </a:xfrm>
      </p:grpSpPr>
      <p:sp>
        <p:nvSpPr>
          <p:cNvPr id="342" name="Google Shape;342;p25"/>
          <p:cNvSpPr/>
          <p:nvPr/>
        </p:nvSpPr>
        <p:spPr>
          <a:xfrm>
            <a:off x="0" y="0"/>
            <a:ext cx="10119836" cy="10287000"/>
          </a:xfrm>
          <a:custGeom>
            <a:rect b="b" l="l" r="r" t="t"/>
            <a:pathLst>
              <a:path extrusionOk="0" h="10287000" w="10119836">
                <a:moveTo>
                  <a:pt x="0" y="0"/>
                </a:moveTo>
                <a:lnTo>
                  <a:pt x="10119836" y="0"/>
                </a:lnTo>
                <a:lnTo>
                  <a:pt x="10119836" y="10287000"/>
                </a:lnTo>
                <a:lnTo>
                  <a:pt x="0" y="1028700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3" name="Google Shape;343;p25"/>
          <p:cNvSpPr txBox="1"/>
          <p:nvPr/>
        </p:nvSpPr>
        <p:spPr>
          <a:xfrm>
            <a:off x="1299513" y="2624541"/>
            <a:ext cx="6339300" cy="323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6999">
                <a:solidFill>
                  <a:srgbClr val="45564D"/>
                </a:solidFill>
                <a:latin typeface="El Messiri"/>
                <a:ea typeface="El Messiri"/>
                <a:cs typeface="El Messiri"/>
                <a:sym typeface="El Messiri"/>
              </a:rPr>
              <a:t>Write an original statement or inspiring quote</a:t>
            </a:r>
            <a:endParaRPr/>
          </a:p>
        </p:txBody>
      </p:sp>
      <p:sp>
        <p:nvSpPr>
          <p:cNvPr id="344" name="Google Shape;344;p25"/>
          <p:cNvSpPr txBox="1"/>
          <p:nvPr/>
        </p:nvSpPr>
        <p:spPr>
          <a:xfrm>
            <a:off x="1299513" y="6126436"/>
            <a:ext cx="61950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500">
                <a:solidFill>
                  <a:srgbClr val="000000"/>
                </a:solidFill>
                <a:latin typeface="Montserrat"/>
                <a:ea typeface="Montserrat"/>
                <a:cs typeface="Montserrat"/>
                <a:sym typeface="Montserrat"/>
              </a:rPr>
              <a:t>— Include a credit, citation, or supporting message</a:t>
            </a:r>
            <a:endParaRPr/>
          </a:p>
        </p:txBody>
      </p:sp>
      <p:sp>
        <p:nvSpPr>
          <p:cNvPr id="345" name="Google Shape;345;p25"/>
          <p:cNvSpPr/>
          <p:nvPr/>
        </p:nvSpPr>
        <p:spPr>
          <a:xfrm rot="-5643714">
            <a:off x="715650" y="865616"/>
            <a:ext cx="1167726" cy="1123936"/>
          </a:xfrm>
          <a:custGeom>
            <a:rect b="b" l="l" r="r" t="t"/>
            <a:pathLst>
              <a:path extrusionOk="0" h="1123936" w="1167726">
                <a:moveTo>
                  <a:pt x="0" y="0"/>
                </a:moveTo>
                <a:lnTo>
                  <a:pt x="1167726" y="0"/>
                </a:lnTo>
                <a:lnTo>
                  <a:pt x="1167726" y="1123936"/>
                </a:lnTo>
                <a:lnTo>
                  <a:pt x="0" y="112393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6" name="Google Shape;346;p25"/>
          <p:cNvSpPr/>
          <p:nvPr/>
        </p:nvSpPr>
        <p:spPr>
          <a:xfrm rot="-5643714">
            <a:off x="6996917" y="7575355"/>
            <a:ext cx="1900378" cy="1829114"/>
          </a:xfrm>
          <a:custGeom>
            <a:rect b="b" l="l" r="r" t="t"/>
            <a:pathLst>
              <a:path extrusionOk="0" h="1829114" w="1900378">
                <a:moveTo>
                  <a:pt x="0" y="0"/>
                </a:moveTo>
                <a:lnTo>
                  <a:pt x="1900378" y="0"/>
                </a:lnTo>
                <a:lnTo>
                  <a:pt x="1900378" y="1829114"/>
                </a:lnTo>
                <a:lnTo>
                  <a:pt x="0" y="182911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47" name="Google Shape;347;p25"/>
          <p:cNvPicPr preferRelativeResize="0"/>
          <p:nvPr/>
        </p:nvPicPr>
        <p:blipFill>
          <a:blip r:embed="rId5">
            <a:alphaModFix/>
          </a:blip>
          <a:stretch>
            <a:fillRect/>
          </a:stretch>
        </p:blipFill>
        <p:spPr>
          <a:xfrm>
            <a:off x="6420460" y="0"/>
            <a:ext cx="13715988" cy="102869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351" name="Shape 351"/>
        <p:cNvGrpSpPr/>
        <p:nvPr/>
      </p:nvGrpSpPr>
      <p:grpSpPr>
        <a:xfrm>
          <a:off x="0" y="0"/>
          <a:ext cx="0" cy="0"/>
          <a:chOff x="0" y="0"/>
          <a:chExt cx="0" cy="0"/>
        </a:xfrm>
      </p:grpSpPr>
      <p:pic>
        <p:nvPicPr>
          <p:cNvPr id="352" name="Google Shape;352;p26"/>
          <p:cNvPicPr preferRelativeResize="0"/>
          <p:nvPr/>
        </p:nvPicPr>
        <p:blipFill rotWithShape="1">
          <a:blip r:embed="rId3">
            <a:alphaModFix/>
          </a:blip>
          <a:srcRect b="0" l="0" r="0" t="0"/>
          <a:stretch/>
        </p:blipFill>
        <p:spPr>
          <a:xfrm>
            <a:off x="2242571" y="3907575"/>
            <a:ext cx="3849673" cy="3849673"/>
          </a:xfrm>
          <a:prstGeom prst="rect">
            <a:avLst/>
          </a:prstGeom>
          <a:noFill/>
          <a:ln>
            <a:noFill/>
          </a:ln>
        </p:spPr>
      </p:pic>
      <p:sp>
        <p:nvSpPr>
          <p:cNvPr id="353" name="Google Shape;353;p26"/>
          <p:cNvSpPr txBox="1"/>
          <p:nvPr/>
        </p:nvSpPr>
        <p:spPr>
          <a:xfrm>
            <a:off x="2397968" y="7778115"/>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rial"/>
                <a:ea typeface="Arial"/>
                <a:cs typeface="Arial"/>
                <a:sym typeface="Arial"/>
              </a:rPr>
              <a:t>Elaborate on the featured statistic.</a:t>
            </a:r>
            <a:endParaRPr/>
          </a:p>
        </p:txBody>
      </p:sp>
      <p:sp>
        <p:nvSpPr>
          <p:cNvPr id="354" name="Google Shape;354;p26"/>
          <p:cNvSpPr txBox="1"/>
          <p:nvPr/>
        </p:nvSpPr>
        <p:spPr>
          <a:xfrm>
            <a:off x="12351714" y="7778115"/>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rial"/>
                <a:ea typeface="Arial"/>
                <a:cs typeface="Arial"/>
                <a:sym typeface="Arial"/>
              </a:rPr>
              <a:t>Elaborate on the featured statistic.</a:t>
            </a:r>
            <a:endParaRPr/>
          </a:p>
        </p:txBody>
      </p:sp>
      <p:sp>
        <p:nvSpPr>
          <p:cNvPr id="355" name="Google Shape;355;p26"/>
          <p:cNvSpPr txBox="1"/>
          <p:nvPr/>
        </p:nvSpPr>
        <p:spPr>
          <a:xfrm>
            <a:off x="7292137" y="7778115"/>
            <a:ext cx="3538878" cy="82473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000000"/>
                </a:solidFill>
                <a:latin typeface="Arial"/>
                <a:ea typeface="Arial"/>
                <a:cs typeface="Arial"/>
                <a:sym typeface="Arial"/>
              </a:rPr>
              <a:t>Elaborate on the featured statistic.</a:t>
            </a:r>
            <a:endParaRPr/>
          </a:p>
        </p:txBody>
      </p:sp>
      <p:pic>
        <p:nvPicPr>
          <p:cNvPr id="356" name="Google Shape;356;p26"/>
          <p:cNvPicPr preferRelativeResize="0"/>
          <p:nvPr/>
        </p:nvPicPr>
        <p:blipFill rotWithShape="1">
          <a:blip r:embed="rId4">
            <a:alphaModFix/>
          </a:blip>
          <a:srcRect b="0" l="0" r="0" t="0"/>
          <a:stretch/>
        </p:blipFill>
        <p:spPr>
          <a:xfrm>
            <a:off x="7136739" y="3907575"/>
            <a:ext cx="3849673" cy="3849673"/>
          </a:xfrm>
          <a:prstGeom prst="rect">
            <a:avLst/>
          </a:prstGeom>
          <a:noFill/>
          <a:ln>
            <a:noFill/>
          </a:ln>
        </p:spPr>
      </p:pic>
      <p:pic>
        <p:nvPicPr>
          <p:cNvPr id="357" name="Google Shape;357;p26"/>
          <p:cNvPicPr preferRelativeResize="0"/>
          <p:nvPr/>
        </p:nvPicPr>
        <p:blipFill rotWithShape="1">
          <a:blip r:embed="rId5">
            <a:alphaModFix/>
          </a:blip>
          <a:srcRect b="0" l="0" r="0" t="0"/>
          <a:stretch/>
        </p:blipFill>
        <p:spPr>
          <a:xfrm>
            <a:off x="12196317" y="3907575"/>
            <a:ext cx="3849673" cy="3849673"/>
          </a:xfrm>
          <a:prstGeom prst="rect">
            <a:avLst/>
          </a:prstGeom>
          <a:noFill/>
          <a:ln>
            <a:noFill/>
          </a:ln>
        </p:spPr>
      </p:pic>
      <p:sp>
        <p:nvSpPr>
          <p:cNvPr id="358" name="Google Shape;358;p26"/>
          <p:cNvSpPr txBox="1"/>
          <p:nvPr/>
        </p:nvSpPr>
        <p:spPr>
          <a:xfrm>
            <a:off x="2171684" y="1028700"/>
            <a:ext cx="13944632" cy="1355912"/>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lang="en-US" sz="8999">
                <a:solidFill>
                  <a:srgbClr val="45564D"/>
                </a:solidFill>
                <a:latin typeface="El Messiri"/>
                <a:ea typeface="El Messiri"/>
                <a:cs typeface="El Messiri"/>
                <a:sym typeface="El Messiri"/>
              </a:rPr>
              <a:t>Market Research</a:t>
            </a:r>
            <a:endParaRPr/>
          </a:p>
        </p:txBody>
      </p:sp>
      <p:sp>
        <p:nvSpPr>
          <p:cNvPr id="359" name="Google Shape;359;p26"/>
          <p:cNvSpPr txBox="1"/>
          <p:nvPr/>
        </p:nvSpPr>
        <p:spPr>
          <a:xfrm>
            <a:off x="2982803" y="2247571"/>
            <a:ext cx="12322393"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3500">
                <a:solidFill>
                  <a:srgbClr val="000000"/>
                </a:solidFill>
                <a:latin typeface="Arial"/>
                <a:ea typeface="Arial"/>
                <a:cs typeface="Arial"/>
                <a:sym typeface="Arial"/>
              </a:rPr>
              <a:t>Elaborate on the featured statistic</a:t>
            </a:r>
            <a:endParaRPr/>
          </a:p>
        </p:txBody>
      </p:sp>
      <p:sp>
        <p:nvSpPr>
          <p:cNvPr id="360" name="Google Shape;360;p26"/>
          <p:cNvSpPr/>
          <p:nvPr/>
        </p:nvSpPr>
        <p:spPr>
          <a:xfrm>
            <a:off x="-2983616" y="-2956740"/>
            <a:ext cx="5967233" cy="6065802"/>
          </a:xfrm>
          <a:custGeom>
            <a:rect b="b" l="l" r="r" t="t"/>
            <a:pathLst>
              <a:path extrusionOk="0" h="6065802" w="5967233">
                <a:moveTo>
                  <a:pt x="0" y="0"/>
                </a:moveTo>
                <a:lnTo>
                  <a:pt x="5967232" y="0"/>
                </a:lnTo>
                <a:lnTo>
                  <a:pt x="5967232" y="6065802"/>
                </a:lnTo>
                <a:lnTo>
                  <a:pt x="0" y="606580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26"/>
          <p:cNvSpPr/>
          <p:nvPr/>
        </p:nvSpPr>
        <p:spPr>
          <a:xfrm>
            <a:off x="15304384" y="-2956740"/>
            <a:ext cx="5967233" cy="6065802"/>
          </a:xfrm>
          <a:custGeom>
            <a:rect b="b" l="l" r="r" t="t"/>
            <a:pathLst>
              <a:path extrusionOk="0" h="6065802" w="5967233">
                <a:moveTo>
                  <a:pt x="0" y="0"/>
                </a:moveTo>
                <a:lnTo>
                  <a:pt x="5967232" y="0"/>
                </a:lnTo>
                <a:lnTo>
                  <a:pt x="5967232" y="6065802"/>
                </a:lnTo>
                <a:lnTo>
                  <a:pt x="0" y="606580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26"/>
          <p:cNvSpPr/>
          <p:nvPr/>
        </p:nvSpPr>
        <p:spPr>
          <a:xfrm rot="-2700000">
            <a:off x="2338856" y="4011517"/>
            <a:ext cx="1287895" cy="1239599"/>
          </a:xfrm>
          <a:custGeom>
            <a:rect b="b" l="l" r="r" t="t"/>
            <a:pathLst>
              <a:path extrusionOk="0" h="1239599" w="1287895">
                <a:moveTo>
                  <a:pt x="0" y="0"/>
                </a:moveTo>
                <a:lnTo>
                  <a:pt x="1287895" y="0"/>
                </a:lnTo>
                <a:lnTo>
                  <a:pt x="1287895" y="1239599"/>
                </a:lnTo>
                <a:lnTo>
                  <a:pt x="0" y="1239599"/>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6"/>
          <p:cNvSpPr/>
          <p:nvPr/>
        </p:nvSpPr>
        <p:spPr>
          <a:xfrm flipH="1" rot="3022820">
            <a:off x="15081236" y="6103880"/>
            <a:ext cx="1287895" cy="1239599"/>
          </a:xfrm>
          <a:custGeom>
            <a:rect b="b" l="l" r="r" t="t"/>
            <a:pathLst>
              <a:path extrusionOk="0" h="1239599" w="1287895">
                <a:moveTo>
                  <a:pt x="0" y="1239599"/>
                </a:moveTo>
                <a:lnTo>
                  <a:pt x="1287895" y="1239599"/>
                </a:lnTo>
                <a:lnTo>
                  <a:pt x="1287895" y="0"/>
                </a:lnTo>
                <a:lnTo>
                  <a:pt x="0" y="0"/>
                </a:lnTo>
                <a:lnTo>
                  <a:pt x="0" y="1239599"/>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367" name="Shape 367"/>
        <p:cNvGrpSpPr/>
        <p:nvPr/>
      </p:nvGrpSpPr>
      <p:grpSpPr>
        <a:xfrm>
          <a:off x="0" y="0"/>
          <a:ext cx="0" cy="0"/>
          <a:chOff x="0" y="0"/>
          <a:chExt cx="0" cy="0"/>
        </a:xfrm>
      </p:grpSpPr>
      <p:sp>
        <p:nvSpPr>
          <p:cNvPr id="368" name="Google Shape;368;p27"/>
          <p:cNvSpPr/>
          <p:nvPr/>
        </p:nvSpPr>
        <p:spPr>
          <a:xfrm>
            <a:off x="1329810" y="3246943"/>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9" name="Google Shape;369;p27"/>
          <p:cNvSpPr/>
          <p:nvPr/>
        </p:nvSpPr>
        <p:spPr>
          <a:xfrm>
            <a:off x="1303187" y="4198510"/>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0" name="Google Shape;370;p27"/>
          <p:cNvSpPr/>
          <p:nvPr/>
        </p:nvSpPr>
        <p:spPr>
          <a:xfrm>
            <a:off x="1311806" y="5148505"/>
            <a:ext cx="246129" cy="169214"/>
          </a:xfrm>
          <a:custGeom>
            <a:rect b="b" l="l" r="r" t="t"/>
            <a:pathLst>
              <a:path extrusionOk="0" h="169214" w="246129">
                <a:moveTo>
                  <a:pt x="0" y="0"/>
                </a:moveTo>
                <a:lnTo>
                  <a:pt x="246129" y="0"/>
                </a:lnTo>
                <a:lnTo>
                  <a:pt x="246129" y="169213"/>
                </a:lnTo>
                <a:lnTo>
                  <a:pt x="0" y="1692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27"/>
          <p:cNvSpPr/>
          <p:nvPr/>
        </p:nvSpPr>
        <p:spPr>
          <a:xfrm>
            <a:off x="1298353" y="689218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2" name="Google Shape;372;p27"/>
          <p:cNvSpPr/>
          <p:nvPr/>
        </p:nvSpPr>
        <p:spPr>
          <a:xfrm>
            <a:off x="1280496" y="5985463"/>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3" name="Google Shape;373;p27"/>
          <p:cNvSpPr txBox="1"/>
          <p:nvPr/>
        </p:nvSpPr>
        <p:spPr>
          <a:xfrm>
            <a:off x="1028700" y="1477054"/>
            <a:ext cx="5562600" cy="13811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9000">
                <a:solidFill>
                  <a:srgbClr val="45564D"/>
                </a:solidFill>
                <a:latin typeface="El Messiri"/>
                <a:ea typeface="El Messiri"/>
                <a:cs typeface="El Messiri"/>
                <a:sym typeface="El Messiri"/>
              </a:rPr>
              <a:t>Contact Us</a:t>
            </a:r>
            <a:endParaRPr/>
          </a:p>
        </p:txBody>
      </p:sp>
      <p:sp>
        <p:nvSpPr>
          <p:cNvPr id="374" name="Google Shape;374;p27"/>
          <p:cNvSpPr txBox="1"/>
          <p:nvPr/>
        </p:nvSpPr>
        <p:spPr>
          <a:xfrm>
            <a:off x="1967929" y="3215737"/>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Montserrat"/>
                <a:ea typeface="Montserrat"/>
                <a:cs typeface="Montserrat"/>
                <a:sym typeface="Montserrat"/>
              </a:rPr>
              <a:t>123 Anywhere St., Any City,ST 12345</a:t>
            </a:r>
            <a:endParaRPr/>
          </a:p>
        </p:txBody>
      </p:sp>
      <p:sp>
        <p:nvSpPr>
          <p:cNvPr id="375" name="Google Shape;375;p27"/>
          <p:cNvSpPr txBox="1"/>
          <p:nvPr/>
        </p:nvSpPr>
        <p:spPr>
          <a:xfrm>
            <a:off x="1967929" y="414136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Montserrat"/>
                <a:ea typeface="Montserrat"/>
                <a:cs typeface="Montserrat"/>
                <a:sym typeface="Montserrat"/>
              </a:rPr>
              <a:t>123-456-7890</a:t>
            </a:r>
            <a:endParaRPr/>
          </a:p>
        </p:txBody>
      </p:sp>
      <p:sp>
        <p:nvSpPr>
          <p:cNvPr id="376" name="Google Shape;376;p27"/>
          <p:cNvSpPr txBox="1"/>
          <p:nvPr/>
        </p:nvSpPr>
        <p:spPr>
          <a:xfrm>
            <a:off x="1967929" y="502991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Montserrat"/>
                <a:ea typeface="Montserrat"/>
                <a:cs typeface="Montserrat"/>
                <a:sym typeface="Montserrat"/>
              </a:rPr>
              <a:t>hello@reallygreatsite.com</a:t>
            </a:r>
            <a:endParaRPr/>
          </a:p>
        </p:txBody>
      </p:sp>
      <p:sp>
        <p:nvSpPr>
          <p:cNvPr id="377" name="Google Shape;377;p27"/>
          <p:cNvSpPr txBox="1"/>
          <p:nvPr/>
        </p:nvSpPr>
        <p:spPr>
          <a:xfrm>
            <a:off x="1967929" y="681156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Montserrat"/>
                <a:ea typeface="Montserrat"/>
                <a:cs typeface="Montserrat"/>
                <a:sym typeface="Montserrat"/>
              </a:rPr>
              <a:t>reallygreatsite.com</a:t>
            </a:r>
            <a:endParaRPr/>
          </a:p>
        </p:txBody>
      </p:sp>
      <p:sp>
        <p:nvSpPr>
          <p:cNvPr id="378" name="Google Shape;378;p27"/>
          <p:cNvSpPr txBox="1"/>
          <p:nvPr/>
        </p:nvSpPr>
        <p:spPr>
          <a:xfrm>
            <a:off x="1967929" y="5907263"/>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000000"/>
                </a:solidFill>
                <a:latin typeface="Montserrat"/>
                <a:ea typeface="Montserrat"/>
                <a:cs typeface="Montserrat"/>
                <a:sym typeface="Montserrat"/>
              </a:rPr>
              <a:t>@reallygreatsite</a:t>
            </a:r>
            <a:endParaRPr/>
          </a:p>
        </p:txBody>
      </p:sp>
      <p:sp>
        <p:nvSpPr>
          <p:cNvPr id="379" name="Google Shape;379;p27"/>
          <p:cNvSpPr/>
          <p:nvPr/>
        </p:nvSpPr>
        <p:spPr>
          <a:xfrm>
            <a:off x="6227692" y="8137762"/>
            <a:ext cx="1893449" cy="1486357"/>
          </a:xfrm>
          <a:custGeom>
            <a:rect b="b" l="l" r="r" t="t"/>
            <a:pathLst>
              <a:path extrusionOk="0" h="1486357" w="1893449">
                <a:moveTo>
                  <a:pt x="0" y="0"/>
                </a:moveTo>
                <a:lnTo>
                  <a:pt x="1893449" y="0"/>
                </a:lnTo>
                <a:lnTo>
                  <a:pt x="1893449" y="1486357"/>
                </a:lnTo>
                <a:lnTo>
                  <a:pt x="0" y="148635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cxnSp>
        <p:nvCxnSpPr>
          <p:cNvPr id="380" name="Google Shape;380;p27"/>
          <p:cNvCxnSpPr/>
          <p:nvPr/>
        </p:nvCxnSpPr>
        <p:spPr>
          <a:xfrm>
            <a:off x="3295134" y="8899991"/>
            <a:ext cx="2238545" cy="0"/>
          </a:xfrm>
          <a:prstGeom prst="straightConnector1">
            <a:avLst/>
          </a:prstGeom>
          <a:noFill/>
          <a:ln cap="flat" cmpd="sng" w="38100">
            <a:solidFill>
              <a:srgbClr val="FFFFFF"/>
            </a:solidFill>
            <a:prstDash val="solid"/>
            <a:round/>
            <a:headEnd len="sm" w="sm" type="none"/>
            <a:tailEnd len="sm" w="sm" type="none"/>
          </a:ln>
        </p:spPr>
      </p:cxnSp>
      <p:sp>
        <p:nvSpPr>
          <p:cNvPr id="381" name="Google Shape;381;p27"/>
          <p:cNvSpPr/>
          <p:nvPr/>
        </p:nvSpPr>
        <p:spPr>
          <a:xfrm>
            <a:off x="707672" y="8137762"/>
            <a:ext cx="1893449" cy="1486357"/>
          </a:xfrm>
          <a:custGeom>
            <a:rect b="b" l="l" r="r" t="t"/>
            <a:pathLst>
              <a:path extrusionOk="0" h="1486357" w="1893449">
                <a:moveTo>
                  <a:pt x="0" y="0"/>
                </a:moveTo>
                <a:lnTo>
                  <a:pt x="1893449" y="0"/>
                </a:lnTo>
                <a:lnTo>
                  <a:pt x="1893449" y="1486357"/>
                </a:lnTo>
                <a:lnTo>
                  <a:pt x="0" y="1486357"/>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382" name="Google Shape;382;p27"/>
          <p:cNvPicPr preferRelativeResize="0"/>
          <p:nvPr/>
        </p:nvPicPr>
        <p:blipFill>
          <a:blip r:embed="rId9">
            <a:alphaModFix/>
          </a:blip>
          <a:stretch>
            <a:fillRect/>
          </a:stretch>
        </p:blipFill>
        <p:spPr>
          <a:xfrm>
            <a:off x="9243208" y="847089"/>
            <a:ext cx="8224337" cy="85928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386" name="Shape 386"/>
        <p:cNvGrpSpPr/>
        <p:nvPr/>
      </p:nvGrpSpPr>
      <p:grpSpPr>
        <a:xfrm>
          <a:off x="0" y="0"/>
          <a:ext cx="0" cy="0"/>
          <a:chOff x="0" y="0"/>
          <a:chExt cx="0" cy="0"/>
        </a:xfrm>
      </p:grpSpPr>
      <p:grpSp>
        <p:nvGrpSpPr>
          <p:cNvPr id="387" name="Google Shape;387;p28"/>
          <p:cNvGrpSpPr/>
          <p:nvPr/>
        </p:nvGrpSpPr>
        <p:grpSpPr>
          <a:xfrm>
            <a:off x="-8231432" y="-3223331"/>
            <a:ext cx="16462864" cy="16733661"/>
            <a:chOff x="0" y="0"/>
            <a:chExt cx="1084455" cy="1102293"/>
          </a:xfrm>
        </p:grpSpPr>
        <p:sp>
          <p:nvSpPr>
            <p:cNvPr id="388" name="Google Shape;388;p28"/>
            <p:cNvSpPr/>
            <p:nvPr/>
          </p:nvSpPr>
          <p:spPr>
            <a:xfrm>
              <a:off x="0" y="0"/>
              <a:ext cx="1084455" cy="1102293"/>
            </a:xfrm>
            <a:custGeom>
              <a:rect b="b" l="l" r="r" t="t"/>
              <a:pathLst>
                <a:path extrusionOk="0" h="1102293" w="1084455">
                  <a:moveTo>
                    <a:pt x="542228" y="0"/>
                  </a:moveTo>
                  <a:cubicBezTo>
                    <a:pt x="242764" y="0"/>
                    <a:pt x="0" y="246757"/>
                    <a:pt x="0" y="551147"/>
                  </a:cubicBezTo>
                  <a:cubicBezTo>
                    <a:pt x="0" y="855537"/>
                    <a:pt x="242764" y="1102293"/>
                    <a:pt x="542228" y="1102293"/>
                  </a:cubicBezTo>
                  <a:cubicBezTo>
                    <a:pt x="841692" y="1102293"/>
                    <a:pt x="1084455" y="855537"/>
                    <a:pt x="1084455" y="551147"/>
                  </a:cubicBezTo>
                  <a:cubicBezTo>
                    <a:pt x="1084455" y="246757"/>
                    <a:pt x="841692" y="0"/>
                    <a:pt x="542228"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28"/>
            <p:cNvSpPr txBox="1"/>
            <p:nvPr/>
          </p:nvSpPr>
          <p:spPr>
            <a:xfrm>
              <a:off x="101668" y="55715"/>
              <a:ext cx="881120" cy="9432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90" name="Google Shape;390;p28"/>
          <p:cNvSpPr/>
          <p:nvPr/>
        </p:nvSpPr>
        <p:spPr>
          <a:xfrm>
            <a:off x="8502041" y="1417172"/>
            <a:ext cx="1755982" cy="987740"/>
          </a:xfrm>
          <a:custGeom>
            <a:rect b="b" l="l" r="r" t="t"/>
            <a:pathLst>
              <a:path extrusionOk="0" h="987740" w="1755982">
                <a:moveTo>
                  <a:pt x="0" y="0"/>
                </a:moveTo>
                <a:lnTo>
                  <a:pt x="1755983" y="0"/>
                </a:lnTo>
                <a:lnTo>
                  <a:pt x="1755983" y="987740"/>
                </a:lnTo>
                <a:lnTo>
                  <a:pt x="0" y="98774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28"/>
          <p:cNvSpPr/>
          <p:nvPr/>
        </p:nvSpPr>
        <p:spPr>
          <a:xfrm>
            <a:off x="10784445" y="1206197"/>
            <a:ext cx="1795783" cy="1409690"/>
          </a:xfrm>
          <a:custGeom>
            <a:rect b="b" l="l" r="r" t="t"/>
            <a:pathLst>
              <a:path extrusionOk="0" h="1409690" w="1795783">
                <a:moveTo>
                  <a:pt x="0" y="0"/>
                </a:moveTo>
                <a:lnTo>
                  <a:pt x="1795783" y="0"/>
                </a:lnTo>
                <a:lnTo>
                  <a:pt x="1795783" y="1409689"/>
                </a:lnTo>
                <a:lnTo>
                  <a:pt x="0" y="140968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28"/>
          <p:cNvSpPr/>
          <p:nvPr/>
        </p:nvSpPr>
        <p:spPr>
          <a:xfrm>
            <a:off x="15754723" y="7873187"/>
            <a:ext cx="1751353" cy="1101163"/>
          </a:xfrm>
          <a:custGeom>
            <a:rect b="b" l="l" r="r" t="t"/>
            <a:pathLst>
              <a:path extrusionOk="0" h="1101163" w="1751353">
                <a:moveTo>
                  <a:pt x="0" y="0"/>
                </a:moveTo>
                <a:lnTo>
                  <a:pt x="1751353" y="0"/>
                </a:lnTo>
                <a:lnTo>
                  <a:pt x="1751353" y="1101163"/>
                </a:lnTo>
                <a:lnTo>
                  <a:pt x="0" y="110116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3" name="Google Shape;393;p28"/>
          <p:cNvSpPr/>
          <p:nvPr/>
        </p:nvSpPr>
        <p:spPr>
          <a:xfrm>
            <a:off x="13401549" y="1112320"/>
            <a:ext cx="1571484" cy="1597443"/>
          </a:xfrm>
          <a:custGeom>
            <a:rect b="b" l="l" r="r" t="t"/>
            <a:pathLst>
              <a:path extrusionOk="0" h="1597443" w="1571484">
                <a:moveTo>
                  <a:pt x="0" y="0"/>
                </a:moveTo>
                <a:lnTo>
                  <a:pt x="1571484" y="0"/>
                </a:lnTo>
                <a:lnTo>
                  <a:pt x="1571484" y="1597443"/>
                </a:lnTo>
                <a:lnTo>
                  <a:pt x="0" y="159744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4" name="Google Shape;394;p28"/>
          <p:cNvSpPr/>
          <p:nvPr/>
        </p:nvSpPr>
        <p:spPr>
          <a:xfrm>
            <a:off x="8601382" y="3525745"/>
            <a:ext cx="1822886" cy="1235005"/>
          </a:xfrm>
          <a:custGeom>
            <a:rect b="b" l="l" r="r" t="t"/>
            <a:pathLst>
              <a:path extrusionOk="0" h="1235005" w="1822886">
                <a:moveTo>
                  <a:pt x="0" y="0"/>
                </a:moveTo>
                <a:lnTo>
                  <a:pt x="1822886" y="0"/>
                </a:lnTo>
                <a:lnTo>
                  <a:pt x="1822886" y="1235005"/>
                </a:lnTo>
                <a:lnTo>
                  <a:pt x="0" y="123500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28"/>
          <p:cNvSpPr/>
          <p:nvPr/>
        </p:nvSpPr>
        <p:spPr>
          <a:xfrm>
            <a:off x="11206194" y="7764273"/>
            <a:ext cx="952285" cy="1343612"/>
          </a:xfrm>
          <a:custGeom>
            <a:rect b="b" l="l" r="r" t="t"/>
            <a:pathLst>
              <a:path extrusionOk="0" h="1343612" w="952285">
                <a:moveTo>
                  <a:pt x="0" y="0"/>
                </a:moveTo>
                <a:lnTo>
                  <a:pt x="952285" y="0"/>
                </a:lnTo>
                <a:lnTo>
                  <a:pt x="952285" y="1343612"/>
                </a:lnTo>
                <a:lnTo>
                  <a:pt x="0" y="134361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6" name="Google Shape;396;p28"/>
          <p:cNvSpPr/>
          <p:nvPr/>
        </p:nvSpPr>
        <p:spPr>
          <a:xfrm>
            <a:off x="13639931" y="7370843"/>
            <a:ext cx="1189816" cy="1603506"/>
          </a:xfrm>
          <a:custGeom>
            <a:rect b="b" l="l" r="r" t="t"/>
            <a:pathLst>
              <a:path extrusionOk="0" h="1603506" w="1189816">
                <a:moveTo>
                  <a:pt x="0" y="0"/>
                </a:moveTo>
                <a:lnTo>
                  <a:pt x="1189816" y="0"/>
                </a:lnTo>
                <a:lnTo>
                  <a:pt x="1189816" y="1603507"/>
                </a:lnTo>
                <a:lnTo>
                  <a:pt x="0" y="1603507"/>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28"/>
          <p:cNvSpPr/>
          <p:nvPr/>
        </p:nvSpPr>
        <p:spPr>
          <a:xfrm>
            <a:off x="13401549" y="3255605"/>
            <a:ext cx="1666581" cy="1666581"/>
          </a:xfrm>
          <a:custGeom>
            <a:rect b="b" l="l" r="r" t="t"/>
            <a:pathLst>
              <a:path extrusionOk="0" h="1666581" w="1666581">
                <a:moveTo>
                  <a:pt x="0" y="0"/>
                </a:moveTo>
                <a:lnTo>
                  <a:pt x="1666580" y="0"/>
                </a:lnTo>
                <a:lnTo>
                  <a:pt x="1666580" y="1666581"/>
                </a:lnTo>
                <a:lnTo>
                  <a:pt x="0" y="1666581"/>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28"/>
          <p:cNvSpPr/>
          <p:nvPr/>
        </p:nvSpPr>
        <p:spPr>
          <a:xfrm>
            <a:off x="8842224" y="7797889"/>
            <a:ext cx="1075617" cy="1376790"/>
          </a:xfrm>
          <a:custGeom>
            <a:rect b="b" l="l" r="r" t="t"/>
            <a:pathLst>
              <a:path extrusionOk="0" h="1376790" w="1075617">
                <a:moveTo>
                  <a:pt x="0" y="0"/>
                </a:moveTo>
                <a:lnTo>
                  <a:pt x="1075617" y="0"/>
                </a:lnTo>
                <a:lnTo>
                  <a:pt x="1075617" y="1376791"/>
                </a:lnTo>
                <a:lnTo>
                  <a:pt x="0" y="1376791"/>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9" name="Google Shape;399;p28"/>
          <p:cNvSpPr/>
          <p:nvPr/>
        </p:nvSpPr>
        <p:spPr>
          <a:xfrm>
            <a:off x="10987913" y="3417041"/>
            <a:ext cx="1388847" cy="1343709"/>
          </a:xfrm>
          <a:custGeom>
            <a:rect b="b" l="l" r="r" t="t"/>
            <a:pathLst>
              <a:path extrusionOk="0" h="1343709" w="1388847">
                <a:moveTo>
                  <a:pt x="0" y="0"/>
                </a:moveTo>
                <a:lnTo>
                  <a:pt x="1388847" y="0"/>
                </a:lnTo>
                <a:lnTo>
                  <a:pt x="1388847" y="1343709"/>
                </a:lnTo>
                <a:lnTo>
                  <a:pt x="0" y="1343709"/>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28"/>
          <p:cNvSpPr/>
          <p:nvPr/>
        </p:nvSpPr>
        <p:spPr>
          <a:xfrm>
            <a:off x="10943429" y="5487535"/>
            <a:ext cx="1477815" cy="1379910"/>
          </a:xfrm>
          <a:custGeom>
            <a:rect b="b" l="l" r="r" t="t"/>
            <a:pathLst>
              <a:path extrusionOk="0" h="1379910" w="1477815">
                <a:moveTo>
                  <a:pt x="0" y="0"/>
                </a:moveTo>
                <a:lnTo>
                  <a:pt x="1477815" y="0"/>
                </a:lnTo>
                <a:lnTo>
                  <a:pt x="1477815" y="1379910"/>
                </a:lnTo>
                <a:lnTo>
                  <a:pt x="0" y="1379910"/>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28"/>
          <p:cNvSpPr/>
          <p:nvPr/>
        </p:nvSpPr>
        <p:spPr>
          <a:xfrm>
            <a:off x="8822494" y="5477346"/>
            <a:ext cx="1115077" cy="1400289"/>
          </a:xfrm>
          <a:custGeom>
            <a:rect b="b" l="l" r="r" t="t"/>
            <a:pathLst>
              <a:path extrusionOk="0" h="1400289" w="1115077">
                <a:moveTo>
                  <a:pt x="0" y="0"/>
                </a:moveTo>
                <a:lnTo>
                  <a:pt x="1115077" y="0"/>
                </a:lnTo>
                <a:lnTo>
                  <a:pt x="1115077" y="1400289"/>
                </a:lnTo>
                <a:lnTo>
                  <a:pt x="0" y="1400289"/>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28"/>
          <p:cNvSpPr/>
          <p:nvPr/>
        </p:nvSpPr>
        <p:spPr>
          <a:xfrm>
            <a:off x="13549592" y="5413984"/>
            <a:ext cx="1370494" cy="1527013"/>
          </a:xfrm>
          <a:custGeom>
            <a:rect b="b" l="l" r="r" t="t"/>
            <a:pathLst>
              <a:path extrusionOk="0" h="1527013" w="1370494">
                <a:moveTo>
                  <a:pt x="0" y="0"/>
                </a:moveTo>
                <a:lnTo>
                  <a:pt x="1370494" y="0"/>
                </a:lnTo>
                <a:lnTo>
                  <a:pt x="1370494" y="1527013"/>
                </a:lnTo>
                <a:lnTo>
                  <a:pt x="0" y="1527013"/>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3" name="Google Shape;403;p28"/>
          <p:cNvSpPr/>
          <p:nvPr/>
        </p:nvSpPr>
        <p:spPr>
          <a:xfrm>
            <a:off x="15850107" y="1154337"/>
            <a:ext cx="1560585" cy="1513409"/>
          </a:xfrm>
          <a:custGeom>
            <a:rect b="b" l="l" r="r" t="t"/>
            <a:pathLst>
              <a:path extrusionOk="0" h="1513409" w="1560585">
                <a:moveTo>
                  <a:pt x="0" y="0"/>
                </a:moveTo>
                <a:lnTo>
                  <a:pt x="1560585" y="0"/>
                </a:lnTo>
                <a:lnTo>
                  <a:pt x="1560585" y="1513409"/>
                </a:lnTo>
                <a:lnTo>
                  <a:pt x="0" y="1513409"/>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28"/>
          <p:cNvSpPr/>
          <p:nvPr/>
        </p:nvSpPr>
        <p:spPr>
          <a:xfrm>
            <a:off x="15774275" y="5309055"/>
            <a:ext cx="1712249" cy="1712249"/>
          </a:xfrm>
          <a:custGeom>
            <a:rect b="b" l="l" r="r" t="t"/>
            <a:pathLst>
              <a:path extrusionOk="0" h="1712249" w="1712249">
                <a:moveTo>
                  <a:pt x="0" y="0"/>
                </a:moveTo>
                <a:lnTo>
                  <a:pt x="1712249" y="0"/>
                </a:lnTo>
                <a:lnTo>
                  <a:pt x="1712249" y="1712249"/>
                </a:lnTo>
                <a:lnTo>
                  <a:pt x="0" y="1712249"/>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5" name="Google Shape;405;p28"/>
          <p:cNvSpPr/>
          <p:nvPr/>
        </p:nvSpPr>
        <p:spPr>
          <a:xfrm>
            <a:off x="15919027" y="3319845"/>
            <a:ext cx="1422745" cy="1538103"/>
          </a:xfrm>
          <a:custGeom>
            <a:rect b="b" l="l" r="r" t="t"/>
            <a:pathLst>
              <a:path extrusionOk="0" h="1538103" w="1422745">
                <a:moveTo>
                  <a:pt x="0" y="0"/>
                </a:moveTo>
                <a:lnTo>
                  <a:pt x="1422745" y="0"/>
                </a:lnTo>
                <a:lnTo>
                  <a:pt x="1422745" y="1538102"/>
                </a:lnTo>
                <a:lnTo>
                  <a:pt x="0" y="1538102"/>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6" name="Google Shape;406;p28"/>
          <p:cNvSpPr txBox="1"/>
          <p:nvPr/>
        </p:nvSpPr>
        <p:spPr>
          <a:xfrm>
            <a:off x="908621" y="1326490"/>
            <a:ext cx="6164746" cy="11525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7500">
                <a:solidFill>
                  <a:srgbClr val="45564D"/>
                </a:solidFill>
                <a:latin typeface="El Messiri"/>
                <a:ea typeface="El Messiri"/>
                <a:cs typeface="El Messiri"/>
                <a:sym typeface="El Messiri"/>
              </a:rPr>
              <a:t>Resource Page</a:t>
            </a:r>
            <a:endParaRPr/>
          </a:p>
        </p:txBody>
      </p:sp>
      <p:sp>
        <p:nvSpPr>
          <p:cNvPr id="407" name="Google Shape;407;p28"/>
          <p:cNvSpPr txBox="1"/>
          <p:nvPr/>
        </p:nvSpPr>
        <p:spPr>
          <a:xfrm>
            <a:off x="1028700" y="2984274"/>
            <a:ext cx="5059200" cy="5171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400">
                <a:solidFill>
                  <a:srgbClr val="000000"/>
                </a:solidFill>
                <a:latin typeface="Bree Serif"/>
                <a:ea typeface="Bree Serif"/>
                <a:cs typeface="Bree Serif"/>
                <a:sym typeface="Bree Serif"/>
              </a:rPr>
              <a:t>Use these design resources in your Canva Presentation.</a:t>
            </a:r>
            <a:endParaRPr/>
          </a:p>
          <a:p>
            <a:pPr indent="0" lvl="0" marL="0" marR="0" rtl="0" algn="l">
              <a:lnSpc>
                <a:spcPct val="130000"/>
              </a:lnSpc>
              <a:spcBef>
                <a:spcPts val="0"/>
              </a:spcBef>
              <a:spcAft>
                <a:spcPts val="0"/>
              </a:spcAft>
              <a:buNone/>
            </a:pPr>
            <a:r>
              <a:t/>
            </a:r>
            <a:endParaRPr sz="2400">
              <a:solidFill>
                <a:srgbClr val="000000"/>
              </a:solidFill>
              <a:latin typeface="Bree Serif"/>
              <a:ea typeface="Bree Serif"/>
              <a:cs typeface="Bree Serif"/>
              <a:sym typeface="Bree Serif"/>
            </a:endParaRPr>
          </a:p>
          <a:p>
            <a:pPr indent="0" lvl="0" marL="0" marR="0" rtl="0" algn="l">
              <a:lnSpc>
                <a:spcPct val="130000"/>
              </a:lnSpc>
              <a:spcBef>
                <a:spcPts val="0"/>
              </a:spcBef>
              <a:spcAft>
                <a:spcPts val="0"/>
              </a:spcAft>
              <a:buNone/>
            </a:pPr>
            <a:r>
              <a:t/>
            </a:r>
            <a:endParaRPr sz="2400">
              <a:solidFill>
                <a:srgbClr val="000000"/>
              </a:solidFill>
              <a:latin typeface="Bree Serif"/>
              <a:ea typeface="Bree Serif"/>
              <a:cs typeface="Bree Serif"/>
              <a:sym typeface="Bree Serif"/>
            </a:endParaRPr>
          </a:p>
          <a:p>
            <a:pPr indent="0" lvl="0" marL="0" marR="0" rtl="0" algn="l">
              <a:lnSpc>
                <a:spcPct val="130000"/>
              </a:lnSpc>
              <a:spcBef>
                <a:spcPts val="0"/>
              </a:spcBef>
              <a:spcAft>
                <a:spcPts val="0"/>
              </a:spcAft>
              <a:buNone/>
            </a:pPr>
            <a:r>
              <a:t/>
            </a:r>
            <a:endParaRPr sz="2400">
              <a:solidFill>
                <a:srgbClr val="000000"/>
              </a:solidFill>
              <a:latin typeface="Bree Serif"/>
              <a:ea typeface="Bree Serif"/>
              <a:cs typeface="Bree Serif"/>
              <a:sym typeface="Bree Serif"/>
            </a:endParaRPr>
          </a:p>
          <a:p>
            <a:pPr indent="0" lvl="0" marL="0" marR="0" rtl="0" algn="l">
              <a:lnSpc>
                <a:spcPct val="130000"/>
              </a:lnSpc>
              <a:spcBef>
                <a:spcPts val="0"/>
              </a:spcBef>
              <a:spcAft>
                <a:spcPts val="0"/>
              </a:spcAft>
              <a:buNone/>
            </a:pPr>
            <a:r>
              <a:t/>
            </a:r>
            <a:endParaRPr sz="2400">
              <a:solidFill>
                <a:srgbClr val="000000"/>
              </a:solidFill>
              <a:latin typeface="Bree Serif"/>
              <a:ea typeface="Bree Serif"/>
              <a:cs typeface="Bree Serif"/>
              <a:sym typeface="Bree Serif"/>
            </a:endParaRPr>
          </a:p>
          <a:p>
            <a:pPr indent="0" lvl="0" marL="0" marR="0" rtl="0" algn="l">
              <a:lnSpc>
                <a:spcPct val="130000"/>
              </a:lnSpc>
              <a:spcBef>
                <a:spcPts val="0"/>
              </a:spcBef>
              <a:spcAft>
                <a:spcPts val="0"/>
              </a:spcAft>
              <a:buNone/>
            </a:pPr>
            <a:r>
              <a:t/>
            </a:r>
            <a:endParaRPr sz="2400">
              <a:solidFill>
                <a:srgbClr val="000000"/>
              </a:solidFill>
              <a:latin typeface="Bree Serif"/>
              <a:ea typeface="Bree Serif"/>
              <a:cs typeface="Bree Serif"/>
              <a:sym typeface="Bree Serif"/>
            </a:endParaRPr>
          </a:p>
          <a:p>
            <a:pPr indent="0" lvl="0" marL="0" marR="0" rtl="0" algn="l">
              <a:lnSpc>
                <a:spcPct val="130000"/>
              </a:lnSpc>
              <a:spcBef>
                <a:spcPts val="0"/>
              </a:spcBef>
              <a:spcAft>
                <a:spcPts val="0"/>
              </a:spcAft>
              <a:buNone/>
            </a:pPr>
            <a:r>
              <a:t/>
            </a:r>
            <a:endParaRPr sz="2400">
              <a:solidFill>
                <a:srgbClr val="000000"/>
              </a:solidFill>
              <a:latin typeface="Bree Serif"/>
              <a:ea typeface="Bree Serif"/>
              <a:cs typeface="Bree Serif"/>
              <a:sym typeface="Bree Serif"/>
            </a:endParaRPr>
          </a:p>
          <a:p>
            <a:pPr indent="0" lvl="0" marL="0" marR="0" rtl="0" algn="l">
              <a:lnSpc>
                <a:spcPct val="130000"/>
              </a:lnSpc>
              <a:spcBef>
                <a:spcPts val="0"/>
              </a:spcBef>
              <a:spcAft>
                <a:spcPts val="0"/>
              </a:spcAft>
              <a:buNone/>
            </a:pPr>
            <a:r>
              <a:t/>
            </a:r>
            <a:endParaRPr sz="2400">
              <a:latin typeface="Bree Serif"/>
              <a:ea typeface="Bree Serif"/>
              <a:cs typeface="Bree Serif"/>
              <a:sym typeface="Bree Serif"/>
            </a:endParaRPr>
          </a:p>
          <a:p>
            <a:pPr indent="0" lvl="0" marL="0" marR="0" rtl="0" algn="l">
              <a:lnSpc>
                <a:spcPct val="130000"/>
              </a:lnSpc>
              <a:spcBef>
                <a:spcPts val="0"/>
              </a:spcBef>
              <a:spcAft>
                <a:spcPts val="0"/>
              </a:spcAft>
              <a:buNone/>
            </a:pPr>
            <a:r>
              <a:rPr lang="en-US" sz="2400">
                <a:solidFill>
                  <a:srgbClr val="000000"/>
                </a:solidFill>
                <a:latin typeface="Bree Serif"/>
                <a:ea typeface="Bree Serif"/>
                <a:cs typeface="Bree Serif"/>
                <a:sym typeface="Bree Serif"/>
              </a:rPr>
              <a:t>You can find these fonts online too. Happy designing! </a:t>
            </a:r>
            <a:endParaRPr/>
          </a:p>
        </p:txBody>
      </p:sp>
      <p:sp>
        <p:nvSpPr>
          <p:cNvPr id="408" name="Google Shape;408;p28"/>
          <p:cNvSpPr txBox="1"/>
          <p:nvPr/>
        </p:nvSpPr>
        <p:spPr>
          <a:xfrm>
            <a:off x="1028700" y="4285960"/>
            <a:ext cx="4676765" cy="751496"/>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000000"/>
                </a:solidFill>
                <a:latin typeface="Bree Serif"/>
                <a:ea typeface="Bree Serif"/>
                <a:cs typeface="Bree Serif"/>
                <a:sym typeface="Bree Serif"/>
              </a:rPr>
              <a:t>This presentation template uses the following free fonts:</a:t>
            </a:r>
            <a:endParaRPr/>
          </a:p>
        </p:txBody>
      </p:sp>
      <p:sp>
        <p:nvSpPr>
          <p:cNvPr id="409" name="Google Shape;409;p28"/>
          <p:cNvSpPr txBox="1"/>
          <p:nvPr/>
        </p:nvSpPr>
        <p:spPr>
          <a:xfrm>
            <a:off x="1028700" y="5756763"/>
            <a:ext cx="5059200" cy="972300"/>
          </a:xfrm>
          <a:prstGeom prst="rect">
            <a:avLst/>
          </a:prstGeom>
          <a:noFill/>
          <a:ln>
            <a:noFill/>
          </a:ln>
        </p:spPr>
        <p:txBody>
          <a:bodyPr anchorCtr="0" anchor="t" bIns="0" lIns="0" spcFirstLastPara="1" rIns="0" wrap="square" tIns="0">
            <a:spAutoFit/>
          </a:bodyPr>
          <a:lstStyle/>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Bree Serif"/>
                <a:ea typeface="Bree Serif"/>
                <a:cs typeface="Bree Serif"/>
                <a:sym typeface="Bree Serif"/>
              </a:rPr>
              <a:t>Titles: El Messiri, Bree Serif</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Bree Serif"/>
                <a:ea typeface="Bree Serif"/>
                <a:cs typeface="Bree Serif"/>
                <a:sym typeface="Bree Serif"/>
              </a:rPr>
              <a:t>Headers: El Messiri, Bree Serif</a:t>
            </a:r>
            <a:endParaRPr/>
          </a:p>
          <a:p>
            <a:pPr indent="-179433" lvl="1" marL="358866" marR="0" rtl="0" algn="l">
              <a:lnSpc>
                <a:spcPct val="140012"/>
              </a:lnSpc>
              <a:spcBef>
                <a:spcPts val="0"/>
              </a:spcBef>
              <a:spcAft>
                <a:spcPts val="0"/>
              </a:spcAft>
              <a:buClr>
                <a:srgbClr val="000000"/>
              </a:buClr>
              <a:buSzPts val="1662"/>
              <a:buFont typeface="Arial"/>
              <a:buChar char="•"/>
            </a:pPr>
            <a:r>
              <a:rPr b="0" i="0" lang="en-US" sz="1662" u="none" cap="none" strike="noStrike">
                <a:solidFill>
                  <a:srgbClr val="000000"/>
                </a:solidFill>
                <a:latin typeface="Bree Serif"/>
                <a:ea typeface="Bree Serif"/>
                <a:cs typeface="Bree Serif"/>
                <a:sym typeface="Bree Serif"/>
              </a:rPr>
              <a:t>Body Copy: Montserrat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66" name="Shape 66"/>
        <p:cNvGrpSpPr/>
        <p:nvPr/>
      </p:nvGrpSpPr>
      <p:grpSpPr>
        <a:xfrm>
          <a:off x="0" y="0"/>
          <a:ext cx="0" cy="0"/>
          <a:chOff x="0" y="0"/>
          <a:chExt cx="0" cy="0"/>
        </a:xfrm>
      </p:grpSpPr>
      <p:sp>
        <p:nvSpPr>
          <p:cNvPr id="67" name="Google Shape;67;p11"/>
          <p:cNvSpPr/>
          <p:nvPr/>
        </p:nvSpPr>
        <p:spPr>
          <a:xfrm rot="3582655">
            <a:off x="10934835" y="5520632"/>
            <a:ext cx="9319643" cy="12262688"/>
          </a:xfrm>
          <a:custGeom>
            <a:rect b="b" l="l" r="r" t="t"/>
            <a:pathLst>
              <a:path extrusionOk="0" h="12262688" w="9319643">
                <a:moveTo>
                  <a:pt x="0" y="0"/>
                </a:moveTo>
                <a:lnTo>
                  <a:pt x="9319643" y="0"/>
                </a:lnTo>
                <a:lnTo>
                  <a:pt x="9319643" y="12262689"/>
                </a:lnTo>
                <a:lnTo>
                  <a:pt x="0" y="1226268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11"/>
          <p:cNvSpPr/>
          <p:nvPr/>
        </p:nvSpPr>
        <p:spPr>
          <a:xfrm rot="-3589359">
            <a:off x="-6084110" y="-1724638"/>
            <a:ext cx="9319643" cy="12262688"/>
          </a:xfrm>
          <a:custGeom>
            <a:rect b="b" l="l" r="r" t="t"/>
            <a:pathLst>
              <a:path extrusionOk="0" h="12262688" w="9319643">
                <a:moveTo>
                  <a:pt x="0" y="0"/>
                </a:moveTo>
                <a:lnTo>
                  <a:pt x="9319643" y="0"/>
                </a:lnTo>
                <a:lnTo>
                  <a:pt x="9319643" y="12262688"/>
                </a:lnTo>
                <a:lnTo>
                  <a:pt x="0" y="122626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 name="Google Shape;69;p11"/>
          <p:cNvSpPr txBox="1"/>
          <p:nvPr/>
        </p:nvSpPr>
        <p:spPr>
          <a:xfrm>
            <a:off x="7105973" y="3745967"/>
            <a:ext cx="4435200" cy="4738800"/>
          </a:xfrm>
          <a:prstGeom prst="rect">
            <a:avLst/>
          </a:prstGeom>
          <a:noFill/>
          <a:ln>
            <a:noFill/>
          </a:ln>
        </p:spPr>
        <p:txBody>
          <a:bodyPr anchorCtr="0" anchor="t" bIns="0" lIns="0" spcFirstLastPara="1" rIns="0" wrap="square" tIns="0">
            <a:spAutoFit/>
          </a:bodyPr>
          <a:lstStyle/>
          <a:p>
            <a:pPr indent="-237490" lvl="1" marL="474979" marR="0" rtl="0" algn="l">
              <a:lnSpc>
                <a:spcPct val="100000"/>
              </a:lnSpc>
              <a:spcBef>
                <a:spcPts val="0"/>
              </a:spcBef>
              <a:spcAft>
                <a:spcPts val="0"/>
              </a:spcAft>
              <a:buClr>
                <a:srgbClr val="000000"/>
              </a:buClr>
              <a:buSzPts val="2199"/>
              <a:buFont typeface="Arial"/>
              <a:buChar char="•"/>
            </a:pPr>
            <a:r>
              <a:rPr b="0" i="0" lang="en-US" sz="2199" u="none" cap="none" strike="noStrike">
                <a:solidFill>
                  <a:srgbClr val="000000"/>
                </a:solidFill>
                <a:latin typeface="Montserrat"/>
                <a:ea typeface="Montserrat"/>
                <a:cs typeface="Montserrat"/>
                <a:sym typeface="Montserrat"/>
              </a:rPr>
              <a:t>Click on the "PowerPoint" button below this presentation preview. Start editing your presentation.</a:t>
            </a:r>
            <a:endParaRPr/>
          </a:p>
          <a:p>
            <a:pPr indent="-237490" lvl="1" marL="474979" marR="0" rtl="0" algn="l">
              <a:lnSpc>
                <a:spcPct val="100000"/>
              </a:lnSpc>
              <a:spcBef>
                <a:spcPts val="0"/>
              </a:spcBef>
              <a:spcAft>
                <a:spcPts val="0"/>
              </a:spcAft>
              <a:buClr>
                <a:srgbClr val="000000"/>
              </a:buClr>
              <a:buSzPts val="2199"/>
              <a:buFont typeface="Arial"/>
              <a:buChar char="•"/>
            </a:pPr>
            <a:r>
              <a:rPr b="0" i="0" lang="en-US" sz="2199" u="sng" cap="none" strike="noStrike">
                <a:solidFill>
                  <a:srgbClr val="000000"/>
                </a:solidFill>
                <a:latin typeface="Montserrat"/>
                <a:ea typeface="Montserrat"/>
                <a:cs typeface="Montserrat"/>
                <a:sym typeface="Montserrat"/>
              </a:rPr>
              <a:t>Alternative:</a:t>
            </a:r>
            <a:r>
              <a:rPr b="0" i="0" lang="en-US" sz="2199" u="none" cap="none" strike="noStrike">
                <a:solidFill>
                  <a:srgbClr val="000000"/>
                </a:solidFill>
                <a:latin typeface="Montserrat"/>
                <a:ea typeface="Montserrat"/>
                <a:cs typeface="Montserrat"/>
                <a:sym typeface="Montserrat"/>
              </a:rPr>
              <a:t> From Canva template file, Click on the "Share" button on the top right corner in Canva and click on "More" at the bottom of the menu. Enter "PowerPoint" in the search bar and click on the PowerPoint icon to download.</a:t>
            </a:r>
            <a:endParaRPr/>
          </a:p>
        </p:txBody>
      </p:sp>
      <p:sp>
        <p:nvSpPr>
          <p:cNvPr id="70" name="Google Shape;70;p11"/>
          <p:cNvSpPr/>
          <p:nvPr/>
        </p:nvSpPr>
        <p:spPr>
          <a:xfrm rot="-3468915">
            <a:off x="16339799" y="-6131344"/>
            <a:ext cx="9319643" cy="12262688"/>
          </a:xfrm>
          <a:custGeom>
            <a:rect b="b" l="l" r="r" t="t"/>
            <a:pathLst>
              <a:path extrusionOk="0" h="12262688" w="9319643">
                <a:moveTo>
                  <a:pt x="0" y="0"/>
                </a:moveTo>
                <a:lnTo>
                  <a:pt x="9319644" y="0"/>
                </a:lnTo>
                <a:lnTo>
                  <a:pt x="9319644" y="12262688"/>
                </a:lnTo>
                <a:lnTo>
                  <a:pt x="0" y="1226268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11"/>
          <p:cNvSpPr txBox="1"/>
          <p:nvPr/>
        </p:nvSpPr>
        <p:spPr>
          <a:xfrm>
            <a:off x="463755" y="1182451"/>
            <a:ext cx="1652301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45564D"/>
                </a:solidFill>
                <a:latin typeface="El Messiri"/>
                <a:ea typeface="El Messiri"/>
                <a:cs typeface="El Messiri"/>
                <a:sym typeface="El Messiri"/>
              </a:rPr>
              <a:t>How to Use This Presentation</a:t>
            </a:r>
            <a:endParaRPr/>
          </a:p>
        </p:txBody>
      </p:sp>
      <p:sp>
        <p:nvSpPr>
          <p:cNvPr id="72" name="Google Shape;72;p11"/>
          <p:cNvSpPr txBox="1"/>
          <p:nvPr/>
        </p:nvSpPr>
        <p:spPr>
          <a:xfrm>
            <a:off x="1044752" y="3745967"/>
            <a:ext cx="4980600" cy="47409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Montserrat"/>
                <a:ea typeface="Montserrat"/>
                <a:cs typeface="Montserrat"/>
                <a:sym typeface="Montserrat"/>
              </a:rPr>
              <a:t>Click on the "Google Slides" button below this presentation preview. Make sure to sign in to your Google account. Click on "Make a copy." Start editing your presentation.</a:t>
            </a:r>
            <a:endParaRPr/>
          </a:p>
          <a:p>
            <a:pPr indent="-237490" lvl="1" marL="474981" marR="0" rtl="0" algn="l">
              <a:lnSpc>
                <a:spcPct val="100000"/>
              </a:lnSpc>
              <a:spcBef>
                <a:spcPts val="0"/>
              </a:spcBef>
              <a:spcAft>
                <a:spcPts val="0"/>
              </a:spcAft>
              <a:buClr>
                <a:srgbClr val="000000"/>
              </a:buClr>
              <a:buSzPts val="2200"/>
              <a:buFont typeface="Arial"/>
              <a:buChar char="•"/>
            </a:pPr>
            <a:r>
              <a:rPr b="0" i="0" lang="en-US" sz="2200" u="sng" cap="none" strike="noStrike">
                <a:solidFill>
                  <a:srgbClr val="000000"/>
                </a:solidFill>
                <a:latin typeface="Montserrat"/>
                <a:ea typeface="Montserrat"/>
                <a:cs typeface="Montserrat"/>
                <a:sym typeface="Montserrat"/>
              </a:rPr>
              <a:t>Alternative:</a:t>
            </a:r>
            <a:r>
              <a:rPr b="0" i="0" lang="en-US" sz="2200" u="none" cap="none" strike="noStrike">
                <a:solidFill>
                  <a:srgbClr val="000000"/>
                </a:solidFill>
                <a:latin typeface="Montserrat"/>
                <a:ea typeface="Montserrat"/>
                <a:cs typeface="Montserrat"/>
                <a:sym typeface="Montserrat"/>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73" name="Google Shape;73;p11"/>
          <p:cNvSpPr txBox="1"/>
          <p:nvPr/>
        </p:nvSpPr>
        <p:spPr>
          <a:xfrm>
            <a:off x="1245950" y="2952217"/>
            <a:ext cx="29661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373F4A"/>
                </a:solidFill>
                <a:latin typeface="Bree Serif"/>
                <a:ea typeface="Bree Serif"/>
                <a:cs typeface="Bree Serif"/>
                <a:sym typeface="Bree Serif"/>
              </a:rPr>
              <a:t>Google Slides</a:t>
            </a:r>
            <a:endParaRPr/>
          </a:p>
        </p:txBody>
      </p:sp>
      <p:sp>
        <p:nvSpPr>
          <p:cNvPr id="74" name="Google Shape;74;p11"/>
          <p:cNvSpPr txBox="1"/>
          <p:nvPr/>
        </p:nvSpPr>
        <p:spPr>
          <a:xfrm>
            <a:off x="7384620" y="2952217"/>
            <a:ext cx="26199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373F4A"/>
                </a:solidFill>
                <a:latin typeface="Bree Serif"/>
                <a:ea typeface="Bree Serif"/>
                <a:cs typeface="Bree Serif"/>
                <a:sym typeface="Bree Serif"/>
              </a:rPr>
              <a:t>PowerPoint</a:t>
            </a:r>
            <a:endParaRPr/>
          </a:p>
        </p:txBody>
      </p:sp>
      <p:sp>
        <p:nvSpPr>
          <p:cNvPr id="75" name="Google Shape;75;p11"/>
          <p:cNvSpPr txBox="1"/>
          <p:nvPr/>
        </p:nvSpPr>
        <p:spPr>
          <a:xfrm>
            <a:off x="12539513" y="3745967"/>
            <a:ext cx="3506100" cy="2370300"/>
          </a:xfrm>
          <a:prstGeom prst="rect">
            <a:avLst/>
          </a:prstGeom>
          <a:noFill/>
          <a:ln>
            <a:noFill/>
          </a:ln>
        </p:spPr>
        <p:txBody>
          <a:bodyPr anchorCtr="0" anchor="t" bIns="0" lIns="0" spcFirstLastPara="1" rIns="0" wrap="square" tIns="0">
            <a:spAutoFit/>
          </a:bodyPr>
          <a:lstStyle/>
          <a:p>
            <a:pPr indent="-237490" lvl="1" marL="474981"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Montserrat"/>
                <a:ea typeface="Montserrat"/>
                <a:cs typeface="Montserrat"/>
                <a:sym typeface="Montserrat"/>
              </a:rPr>
              <a:t>Click on the "Canva" button under this presentation preview. Start editing your presentation. You need to sign in to your Canva account.</a:t>
            </a:r>
            <a:endParaRPr/>
          </a:p>
        </p:txBody>
      </p:sp>
      <p:sp>
        <p:nvSpPr>
          <p:cNvPr id="76" name="Google Shape;76;p11"/>
          <p:cNvSpPr txBox="1"/>
          <p:nvPr/>
        </p:nvSpPr>
        <p:spPr>
          <a:xfrm>
            <a:off x="12718791" y="2952217"/>
            <a:ext cx="5141400" cy="5388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3500">
                <a:solidFill>
                  <a:srgbClr val="373F4A"/>
                </a:solidFill>
                <a:latin typeface="Bree Serif"/>
                <a:ea typeface="Bree Serif"/>
                <a:cs typeface="Bree Serif"/>
                <a:sym typeface="Bree Serif"/>
              </a:rPr>
              <a:t>Canva</a:t>
            </a:r>
            <a:endParaRPr/>
          </a:p>
        </p:txBody>
      </p:sp>
      <p:sp>
        <p:nvSpPr>
          <p:cNvPr id="77" name="Google Shape;77;p11"/>
          <p:cNvSpPr/>
          <p:nvPr/>
        </p:nvSpPr>
        <p:spPr>
          <a:xfrm>
            <a:off x="13328391" y="7873569"/>
            <a:ext cx="3083639" cy="1938838"/>
          </a:xfrm>
          <a:custGeom>
            <a:rect b="b" l="l" r="r" t="t"/>
            <a:pathLst>
              <a:path extrusionOk="0" h="1938838" w="3083639">
                <a:moveTo>
                  <a:pt x="0" y="0"/>
                </a:moveTo>
                <a:lnTo>
                  <a:pt x="3083639" y="0"/>
                </a:lnTo>
                <a:lnTo>
                  <a:pt x="3083639" y="1938838"/>
                </a:lnTo>
                <a:lnTo>
                  <a:pt x="0" y="193883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413" name="Shape 413"/>
        <p:cNvGrpSpPr/>
        <p:nvPr/>
      </p:nvGrpSpPr>
      <p:grpSpPr>
        <a:xfrm>
          <a:off x="0" y="0"/>
          <a:ext cx="0" cy="0"/>
          <a:chOff x="0" y="0"/>
          <a:chExt cx="0" cy="0"/>
        </a:xfrm>
      </p:grpSpPr>
      <p:sp>
        <p:nvSpPr>
          <p:cNvPr id="414" name="Google Shape;414;p29"/>
          <p:cNvSpPr txBox="1"/>
          <p:nvPr/>
        </p:nvSpPr>
        <p:spPr>
          <a:xfrm>
            <a:off x="5280936" y="1456423"/>
            <a:ext cx="772612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45564D"/>
                </a:solidFill>
                <a:latin typeface="El Messiri"/>
                <a:ea typeface="El Messiri"/>
                <a:cs typeface="El Messiri"/>
                <a:sym typeface="El Messiri"/>
              </a:rPr>
              <a:t>Credits</a:t>
            </a:r>
            <a:endParaRPr/>
          </a:p>
        </p:txBody>
      </p:sp>
      <p:sp>
        <p:nvSpPr>
          <p:cNvPr id="415" name="Google Shape;415;p29"/>
          <p:cNvSpPr txBox="1"/>
          <p:nvPr/>
        </p:nvSpPr>
        <p:spPr>
          <a:xfrm>
            <a:off x="3127557" y="5095875"/>
            <a:ext cx="11810379" cy="145732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lang="en-US" sz="4499">
                <a:solidFill>
                  <a:srgbClr val="000000"/>
                </a:solidFill>
                <a:latin typeface="El Messiri"/>
                <a:ea typeface="El Messiri"/>
                <a:cs typeface="El Messiri"/>
                <a:sym typeface="El Messiri"/>
              </a:rPr>
              <a:t>This presentation template is free for everyone to use thanks to the following:</a:t>
            </a:r>
            <a:endParaRPr/>
          </a:p>
        </p:txBody>
      </p:sp>
      <p:sp>
        <p:nvSpPr>
          <p:cNvPr id="416" name="Google Shape;416;p29"/>
          <p:cNvSpPr txBox="1"/>
          <p:nvPr/>
        </p:nvSpPr>
        <p:spPr>
          <a:xfrm>
            <a:off x="2818025" y="6848475"/>
            <a:ext cx="12651949" cy="8509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lang="en-US" sz="2499">
                <a:solidFill>
                  <a:srgbClr val="000000"/>
                </a:solidFill>
                <a:latin typeface="Bree Serif"/>
                <a:ea typeface="Bree Serif"/>
                <a:cs typeface="Bree Serif"/>
                <a:sym typeface="Bree Serif"/>
              </a:rPr>
              <a:t>SlidesCarnival for the presentation template</a:t>
            </a:r>
            <a:endParaRPr/>
          </a:p>
          <a:p>
            <a:pPr indent="0" lvl="0" marL="0" marR="0" rtl="0" algn="ctr">
              <a:lnSpc>
                <a:spcPct val="140000"/>
              </a:lnSpc>
              <a:spcBef>
                <a:spcPts val="0"/>
              </a:spcBef>
              <a:spcAft>
                <a:spcPts val="0"/>
              </a:spcAft>
              <a:buNone/>
            </a:pPr>
            <a:r>
              <a:rPr lang="en-US" sz="2500">
                <a:solidFill>
                  <a:srgbClr val="000000"/>
                </a:solidFill>
                <a:latin typeface="Bree Serif"/>
                <a:ea typeface="Bree Serif"/>
                <a:cs typeface="Bree Serif"/>
                <a:sym typeface="Bree Serif"/>
              </a:rPr>
              <a:t>Pexels for the photos</a:t>
            </a:r>
            <a:endParaRPr/>
          </a:p>
        </p:txBody>
      </p:sp>
      <p:sp>
        <p:nvSpPr>
          <p:cNvPr id="417" name="Google Shape;417;p29"/>
          <p:cNvSpPr txBox="1"/>
          <p:nvPr/>
        </p:nvSpPr>
        <p:spPr>
          <a:xfrm>
            <a:off x="2818025" y="8309638"/>
            <a:ext cx="12651900" cy="615600"/>
          </a:xfrm>
          <a:prstGeom prst="rect">
            <a:avLst/>
          </a:prstGeom>
          <a:noFill/>
          <a:ln>
            <a:noFill/>
          </a:ln>
        </p:spPr>
        <p:txBody>
          <a:bodyPr anchorCtr="0" anchor="t" bIns="0" lIns="0" spcFirstLastPara="1" rIns="0" wrap="square" tIns="0">
            <a:spAutoFit/>
          </a:bodyPr>
          <a:lstStyle/>
          <a:p>
            <a:pPr indent="0" lvl="0" marL="0" marR="0" rtl="0" algn="ctr">
              <a:lnSpc>
                <a:spcPct val="130007"/>
              </a:lnSpc>
              <a:spcBef>
                <a:spcPts val="0"/>
              </a:spcBef>
              <a:spcAft>
                <a:spcPts val="0"/>
              </a:spcAft>
              <a:buNone/>
            </a:pPr>
            <a:r>
              <a:rPr lang="en-US" sz="3999">
                <a:solidFill>
                  <a:srgbClr val="000000"/>
                </a:solidFill>
                <a:latin typeface="El Messiri"/>
                <a:ea typeface="El Messiri"/>
                <a:cs typeface="El Messiri"/>
                <a:sym typeface="El Messiri"/>
              </a:rPr>
              <a:t>Happy designing! </a:t>
            </a:r>
            <a:endParaRPr/>
          </a:p>
        </p:txBody>
      </p:sp>
      <p:sp>
        <p:nvSpPr>
          <p:cNvPr id="418" name="Google Shape;418;p29"/>
          <p:cNvSpPr/>
          <p:nvPr/>
        </p:nvSpPr>
        <p:spPr>
          <a:xfrm>
            <a:off x="6131256" y="3300678"/>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29"/>
          <p:cNvSpPr/>
          <p:nvPr/>
        </p:nvSpPr>
        <p:spPr>
          <a:xfrm>
            <a:off x="14626232" y="-3722255"/>
            <a:ext cx="7323537" cy="7444510"/>
          </a:xfrm>
          <a:custGeom>
            <a:rect b="b" l="l" r="r" t="t"/>
            <a:pathLst>
              <a:path extrusionOk="0" h="7444510" w="7323537">
                <a:moveTo>
                  <a:pt x="0" y="0"/>
                </a:moveTo>
                <a:lnTo>
                  <a:pt x="7323536" y="0"/>
                </a:lnTo>
                <a:lnTo>
                  <a:pt x="7323536" y="7444510"/>
                </a:lnTo>
                <a:lnTo>
                  <a:pt x="0" y="74445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0" name="Google Shape;420;p29"/>
          <p:cNvSpPr/>
          <p:nvPr/>
        </p:nvSpPr>
        <p:spPr>
          <a:xfrm>
            <a:off x="-3661768" y="6564745"/>
            <a:ext cx="7323537" cy="7444510"/>
          </a:xfrm>
          <a:custGeom>
            <a:rect b="b" l="l" r="r" t="t"/>
            <a:pathLst>
              <a:path extrusionOk="0" h="7444510" w="7323537">
                <a:moveTo>
                  <a:pt x="0" y="0"/>
                </a:moveTo>
                <a:lnTo>
                  <a:pt x="7323536" y="0"/>
                </a:lnTo>
                <a:lnTo>
                  <a:pt x="7323536" y="7444510"/>
                </a:lnTo>
                <a:lnTo>
                  <a:pt x="0" y="7444510"/>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1" name="Google Shape;421;p29"/>
          <p:cNvSpPr/>
          <p:nvPr/>
        </p:nvSpPr>
        <p:spPr>
          <a:xfrm rot="135937">
            <a:off x="13778469" y="5646891"/>
            <a:ext cx="9319643" cy="12262688"/>
          </a:xfrm>
          <a:custGeom>
            <a:rect b="b" l="l" r="r" t="t"/>
            <a:pathLst>
              <a:path extrusionOk="0" h="12262688" w="9319643">
                <a:moveTo>
                  <a:pt x="0" y="0"/>
                </a:moveTo>
                <a:lnTo>
                  <a:pt x="9319643" y="0"/>
                </a:lnTo>
                <a:lnTo>
                  <a:pt x="9319643" y="12262688"/>
                </a:lnTo>
                <a:lnTo>
                  <a:pt x="0" y="12262688"/>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29"/>
          <p:cNvSpPr/>
          <p:nvPr/>
        </p:nvSpPr>
        <p:spPr>
          <a:xfrm rot="1628399">
            <a:off x="-5745144" y="-5407391"/>
            <a:ext cx="9319643" cy="12262688"/>
          </a:xfrm>
          <a:custGeom>
            <a:rect b="b" l="l" r="r" t="t"/>
            <a:pathLst>
              <a:path extrusionOk="0" h="12262688" w="9319643">
                <a:moveTo>
                  <a:pt x="0" y="0"/>
                </a:moveTo>
                <a:lnTo>
                  <a:pt x="9319644" y="0"/>
                </a:lnTo>
                <a:lnTo>
                  <a:pt x="9319644" y="12262689"/>
                </a:lnTo>
                <a:lnTo>
                  <a:pt x="0" y="1226268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81" name="Shape 81"/>
        <p:cNvGrpSpPr/>
        <p:nvPr/>
      </p:nvGrpSpPr>
      <p:grpSpPr>
        <a:xfrm>
          <a:off x="0" y="0"/>
          <a:ext cx="0" cy="0"/>
          <a:chOff x="0" y="0"/>
          <a:chExt cx="0" cy="0"/>
        </a:xfrm>
      </p:grpSpPr>
      <p:sp>
        <p:nvSpPr>
          <p:cNvPr id="82" name="Google Shape;82;p12"/>
          <p:cNvSpPr/>
          <p:nvPr/>
        </p:nvSpPr>
        <p:spPr>
          <a:xfrm>
            <a:off x="12206867" y="1028700"/>
            <a:ext cx="8801031" cy="8946410"/>
          </a:xfrm>
          <a:custGeom>
            <a:rect b="b" l="l" r="r" t="t"/>
            <a:pathLst>
              <a:path extrusionOk="0" h="8946410" w="8801031">
                <a:moveTo>
                  <a:pt x="0" y="0"/>
                </a:moveTo>
                <a:lnTo>
                  <a:pt x="8801031" y="0"/>
                </a:lnTo>
                <a:lnTo>
                  <a:pt x="8801031" y="8946410"/>
                </a:lnTo>
                <a:lnTo>
                  <a:pt x="0" y="894641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3" name="Google Shape;83;p12"/>
          <p:cNvPicPr preferRelativeResize="0"/>
          <p:nvPr/>
        </p:nvPicPr>
        <p:blipFill>
          <a:blip r:embed="rId4">
            <a:alphaModFix/>
          </a:blip>
          <a:stretch>
            <a:fillRect/>
          </a:stretch>
        </p:blipFill>
        <p:spPr>
          <a:xfrm>
            <a:off x="5976323" y="1534999"/>
            <a:ext cx="11914450" cy="8752001"/>
          </a:xfrm>
          <a:prstGeom prst="rect">
            <a:avLst/>
          </a:prstGeom>
          <a:noFill/>
          <a:ln>
            <a:noFill/>
          </a:ln>
        </p:spPr>
      </p:pic>
      <p:grpSp>
        <p:nvGrpSpPr>
          <p:cNvPr id="84" name="Google Shape;84;p12"/>
          <p:cNvGrpSpPr/>
          <p:nvPr/>
        </p:nvGrpSpPr>
        <p:grpSpPr>
          <a:xfrm>
            <a:off x="1268742" y="3021334"/>
            <a:ext cx="1975006" cy="1966041"/>
            <a:chOff x="0" y="0"/>
            <a:chExt cx="2633341" cy="2621388"/>
          </a:xfrm>
        </p:grpSpPr>
        <p:grpSp>
          <p:nvGrpSpPr>
            <p:cNvPr id="85" name="Google Shape;85;p12"/>
            <p:cNvGrpSpPr/>
            <p:nvPr/>
          </p:nvGrpSpPr>
          <p:grpSpPr>
            <a:xfrm>
              <a:off x="0" y="0"/>
              <a:ext cx="2633341" cy="2621388"/>
              <a:chOff x="0" y="0"/>
              <a:chExt cx="812800" cy="809111"/>
            </a:xfrm>
          </p:grpSpPr>
          <p:sp>
            <p:nvSpPr>
              <p:cNvPr id="86" name="Google Shape;86;p12"/>
              <p:cNvSpPr/>
              <p:nvPr/>
            </p:nvSpPr>
            <p:spPr>
              <a:xfrm>
                <a:off x="0" y="0"/>
                <a:ext cx="812800" cy="809111"/>
              </a:xfrm>
              <a:custGeom>
                <a:rect b="b" l="l" r="r" t="t"/>
                <a:pathLst>
                  <a:path extrusionOk="0" h="809111" w="812800">
                    <a:moveTo>
                      <a:pt x="406400" y="0"/>
                    </a:moveTo>
                    <a:cubicBezTo>
                      <a:pt x="181951" y="0"/>
                      <a:pt x="0" y="181126"/>
                      <a:pt x="0" y="404555"/>
                    </a:cubicBezTo>
                    <a:cubicBezTo>
                      <a:pt x="0" y="627985"/>
                      <a:pt x="181951" y="809111"/>
                      <a:pt x="406400" y="809111"/>
                    </a:cubicBezTo>
                    <a:cubicBezTo>
                      <a:pt x="630849" y="809111"/>
                      <a:pt x="812800" y="627985"/>
                      <a:pt x="812800" y="404555"/>
                    </a:cubicBezTo>
                    <a:cubicBezTo>
                      <a:pt x="812800" y="181126"/>
                      <a:pt x="630849" y="0"/>
                      <a:pt x="406400"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7" name="Google Shape;87;p12"/>
              <p:cNvSpPr txBox="1"/>
              <p:nvPr/>
            </p:nvSpPr>
            <p:spPr>
              <a:xfrm>
                <a:off x="76200" y="28229"/>
                <a:ext cx="660400" cy="7050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8" name="Google Shape;88;p12"/>
            <p:cNvSpPr txBox="1"/>
            <p:nvPr/>
          </p:nvSpPr>
          <p:spPr>
            <a:xfrm>
              <a:off x="1084261" y="230821"/>
              <a:ext cx="464820" cy="1988297"/>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45564D"/>
                  </a:solidFill>
                  <a:latin typeface="El Messiri"/>
                  <a:ea typeface="El Messiri"/>
                  <a:cs typeface="El Messiri"/>
                  <a:sym typeface="El Messiri"/>
                </a:rPr>
                <a:t>1</a:t>
              </a:r>
              <a:endParaRPr/>
            </a:p>
          </p:txBody>
        </p:sp>
      </p:grpSp>
      <p:grpSp>
        <p:nvGrpSpPr>
          <p:cNvPr id="89" name="Google Shape;89;p12"/>
          <p:cNvGrpSpPr/>
          <p:nvPr/>
        </p:nvGrpSpPr>
        <p:grpSpPr>
          <a:xfrm>
            <a:off x="1268742" y="5347338"/>
            <a:ext cx="1975006" cy="1975006"/>
            <a:chOff x="0" y="0"/>
            <a:chExt cx="812800" cy="812800"/>
          </a:xfrm>
        </p:grpSpPr>
        <p:sp>
          <p:nvSpPr>
            <p:cNvPr id="90" name="Google Shape;9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1" name="Google Shape;9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2" name="Google Shape;92;p12"/>
          <p:cNvSpPr txBox="1"/>
          <p:nvPr/>
        </p:nvSpPr>
        <p:spPr>
          <a:xfrm>
            <a:off x="1953350" y="5570221"/>
            <a:ext cx="605790" cy="154305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45564D"/>
                </a:solidFill>
                <a:latin typeface="El Messiri"/>
                <a:ea typeface="El Messiri"/>
                <a:cs typeface="El Messiri"/>
                <a:sym typeface="El Messiri"/>
              </a:rPr>
              <a:t>2</a:t>
            </a:r>
            <a:endParaRPr/>
          </a:p>
        </p:txBody>
      </p:sp>
      <p:grpSp>
        <p:nvGrpSpPr>
          <p:cNvPr id="93" name="Google Shape;93;p12"/>
          <p:cNvGrpSpPr/>
          <p:nvPr/>
        </p:nvGrpSpPr>
        <p:grpSpPr>
          <a:xfrm>
            <a:off x="1268742" y="7673341"/>
            <a:ext cx="1975006" cy="1975006"/>
            <a:chOff x="0" y="0"/>
            <a:chExt cx="812800" cy="812800"/>
          </a:xfrm>
        </p:grpSpPr>
        <p:sp>
          <p:nvSpPr>
            <p:cNvPr id="94" name="Google Shape;9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 name="Google Shape;9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96" name="Google Shape;96;p12"/>
          <p:cNvSpPr txBox="1"/>
          <p:nvPr/>
        </p:nvSpPr>
        <p:spPr>
          <a:xfrm>
            <a:off x="1953350" y="7898844"/>
            <a:ext cx="605790" cy="1534085"/>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lang="en-US" sz="9000">
                <a:solidFill>
                  <a:srgbClr val="45564D"/>
                </a:solidFill>
                <a:latin typeface="El Messiri"/>
                <a:ea typeface="El Messiri"/>
                <a:cs typeface="El Messiri"/>
                <a:sym typeface="El Messiri"/>
              </a:rPr>
              <a:t>3</a:t>
            </a:r>
            <a:endParaRPr/>
          </a:p>
        </p:txBody>
      </p:sp>
      <p:sp>
        <p:nvSpPr>
          <p:cNvPr id="97" name="Google Shape;97;p12"/>
          <p:cNvSpPr/>
          <p:nvPr/>
        </p:nvSpPr>
        <p:spPr>
          <a:xfrm rot="5180933">
            <a:off x="-667357" y="-1350319"/>
            <a:ext cx="3914204" cy="4114800"/>
          </a:xfrm>
          <a:custGeom>
            <a:rect b="b" l="l" r="r" t="t"/>
            <a:pathLst>
              <a:path extrusionOk="0" h="4114800" w="3914204">
                <a:moveTo>
                  <a:pt x="0" y="0"/>
                </a:moveTo>
                <a:lnTo>
                  <a:pt x="3914204" y="0"/>
                </a:lnTo>
                <a:lnTo>
                  <a:pt x="3914204"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12"/>
          <p:cNvSpPr/>
          <p:nvPr/>
        </p:nvSpPr>
        <p:spPr>
          <a:xfrm>
            <a:off x="763553" y="914400"/>
            <a:ext cx="1492692" cy="1319167"/>
          </a:xfrm>
          <a:custGeom>
            <a:rect b="b" l="l" r="r" t="t"/>
            <a:pathLst>
              <a:path extrusionOk="0" h="1319167" w="1492692">
                <a:moveTo>
                  <a:pt x="0" y="0"/>
                </a:moveTo>
                <a:lnTo>
                  <a:pt x="1492692" y="0"/>
                </a:lnTo>
                <a:lnTo>
                  <a:pt x="1492692" y="1319167"/>
                </a:lnTo>
                <a:lnTo>
                  <a:pt x="0" y="13191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12"/>
          <p:cNvSpPr txBox="1"/>
          <p:nvPr/>
        </p:nvSpPr>
        <p:spPr>
          <a:xfrm>
            <a:off x="3618671" y="6156008"/>
            <a:ext cx="3306074" cy="4913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000000"/>
                </a:solidFill>
                <a:latin typeface="Bree Serif"/>
                <a:ea typeface="Bree Serif"/>
                <a:cs typeface="Bree Serif"/>
                <a:sym typeface="Bree Serif"/>
              </a:rPr>
              <a:t>Our Projects</a:t>
            </a:r>
            <a:endParaRPr/>
          </a:p>
        </p:txBody>
      </p:sp>
      <p:sp>
        <p:nvSpPr>
          <p:cNvPr id="100" name="Google Shape;100;p12"/>
          <p:cNvSpPr txBox="1"/>
          <p:nvPr/>
        </p:nvSpPr>
        <p:spPr>
          <a:xfrm>
            <a:off x="6558495" y="6124494"/>
            <a:ext cx="3306074" cy="80637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Montserrat"/>
                <a:ea typeface="Montserrat"/>
                <a:cs typeface="Montserrat"/>
                <a:sym typeface="Montserrat"/>
              </a:rPr>
              <a:t>Elaborate on what you want to discuss. </a:t>
            </a:r>
            <a:endParaRPr/>
          </a:p>
        </p:txBody>
      </p:sp>
      <p:sp>
        <p:nvSpPr>
          <p:cNvPr id="101" name="Google Shape;101;p12"/>
          <p:cNvSpPr txBox="1"/>
          <p:nvPr/>
        </p:nvSpPr>
        <p:spPr>
          <a:xfrm>
            <a:off x="3618671" y="3756425"/>
            <a:ext cx="3306074" cy="4913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000000"/>
                </a:solidFill>
                <a:latin typeface="Bree Serif"/>
                <a:ea typeface="Bree Serif"/>
                <a:cs typeface="Bree Serif"/>
                <a:sym typeface="Bree Serif"/>
              </a:rPr>
              <a:t>Introduction</a:t>
            </a:r>
            <a:endParaRPr/>
          </a:p>
        </p:txBody>
      </p:sp>
      <p:sp>
        <p:nvSpPr>
          <p:cNvPr id="102" name="Google Shape;102;p12"/>
          <p:cNvSpPr txBox="1"/>
          <p:nvPr/>
        </p:nvSpPr>
        <p:spPr>
          <a:xfrm>
            <a:off x="6558495" y="3652758"/>
            <a:ext cx="3306074" cy="80637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Montserrat"/>
                <a:ea typeface="Montserrat"/>
                <a:cs typeface="Montserrat"/>
                <a:sym typeface="Montserrat"/>
              </a:rPr>
              <a:t>Elaborate on what you want to discuss. </a:t>
            </a:r>
            <a:endParaRPr/>
          </a:p>
        </p:txBody>
      </p:sp>
      <p:sp>
        <p:nvSpPr>
          <p:cNvPr id="103" name="Google Shape;103;p12"/>
          <p:cNvSpPr txBox="1"/>
          <p:nvPr/>
        </p:nvSpPr>
        <p:spPr>
          <a:xfrm>
            <a:off x="3618671" y="8555592"/>
            <a:ext cx="3794478" cy="4913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000000"/>
                </a:solidFill>
                <a:latin typeface="Bree Serif"/>
                <a:ea typeface="Bree Serif"/>
                <a:cs typeface="Bree Serif"/>
                <a:sym typeface="Bree Serif"/>
              </a:rPr>
              <a:t>About Us</a:t>
            </a:r>
            <a:endParaRPr/>
          </a:p>
        </p:txBody>
      </p:sp>
      <p:sp>
        <p:nvSpPr>
          <p:cNvPr id="104" name="Google Shape;104;p12"/>
          <p:cNvSpPr txBox="1"/>
          <p:nvPr/>
        </p:nvSpPr>
        <p:spPr>
          <a:xfrm>
            <a:off x="6558495" y="8451925"/>
            <a:ext cx="3306074" cy="80637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a:solidFill>
                  <a:srgbClr val="000000"/>
                </a:solidFill>
                <a:latin typeface="Montserrat"/>
                <a:ea typeface="Montserrat"/>
                <a:cs typeface="Montserrat"/>
                <a:sym typeface="Montserrat"/>
              </a:rPr>
              <a:t>Elaborate on what you want to discuss. </a:t>
            </a:r>
            <a:endParaRPr/>
          </a:p>
        </p:txBody>
      </p:sp>
      <p:sp>
        <p:nvSpPr>
          <p:cNvPr id="105" name="Google Shape;105;p12"/>
          <p:cNvSpPr txBox="1"/>
          <p:nvPr/>
        </p:nvSpPr>
        <p:spPr>
          <a:xfrm>
            <a:off x="4351277" y="914400"/>
            <a:ext cx="9585445" cy="13335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8800">
                <a:solidFill>
                  <a:srgbClr val="45564D"/>
                </a:solidFill>
                <a:latin typeface="El Messiri"/>
                <a:ea typeface="El Messiri"/>
                <a:cs typeface="El Messiri"/>
                <a:sym typeface="El Messiri"/>
              </a:rPr>
              <a:t>Table Of Contents</a:t>
            </a:r>
            <a:endParaRPr/>
          </a:p>
        </p:txBody>
      </p:sp>
      <p:sp>
        <p:nvSpPr>
          <p:cNvPr id="106" name="Google Shape;106;p12"/>
          <p:cNvSpPr/>
          <p:nvPr/>
        </p:nvSpPr>
        <p:spPr>
          <a:xfrm rot="79791">
            <a:off x="10714339" y="3293915"/>
            <a:ext cx="1476239" cy="1420880"/>
          </a:xfrm>
          <a:custGeom>
            <a:rect b="b" l="l" r="r" t="t"/>
            <a:pathLst>
              <a:path extrusionOk="0" h="1420880" w="1476239">
                <a:moveTo>
                  <a:pt x="0" y="0"/>
                </a:moveTo>
                <a:lnTo>
                  <a:pt x="1476238" y="0"/>
                </a:lnTo>
                <a:lnTo>
                  <a:pt x="1476238" y="1420880"/>
                </a:lnTo>
                <a:lnTo>
                  <a:pt x="0" y="1420880"/>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12"/>
          <p:cNvSpPr/>
          <p:nvPr/>
        </p:nvSpPr>
        <p:spPr>
          <a:xfrm rot="503838">
            <a:off x="15805714" y="7928057"/>
            <a:ext cx="1167726" cy="1123936"/>
          </a:xfrm>
          <a:custGeom>
            <a:rect b="b" l="l" r="r" t="t"/>
            <a:pathLst>
              <a:path extrusionOk="0" h="1123936" w="1167726">
                <a:moveTo>
                  <a:pt x="0" y="0"/>
                </a:moveTo>
                <a:lnTo>
                  <a:pt x="1167726" y="0"/>
                </a:lnTo>
                <a:lnTo>
                  <a:pt x="1167726" y="1123936"/>
                </a:lnTo>
                <a:lnTo>
                  <a:pt x="0" y="112393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111" name="Shape 111"/>
        <p:cNvGrpSpPr/>
        <p:nvPr/>
      </p:nvGrpSpPr>
      <p:grpSpPr>
        <a:xfrm>
          <a:off x="0" y="0"/>
          <a:ext cx="0" cy="0"/>
          <a:chOff x="0" y="0"/>
          <a:chExt cx="0" cy="0"/>
        </a:xfrm>
      </p:grpSpPr>
      <p:sp>
        <p:nvSpPr>
          <p:cNvPr id="112" name="Google Shape;112;p13"/>
          <p:cNvSpPr/>
          <p:nvPr/>
        </p:nvSpPr>
        <p:spPr>
          <a:xfrm>
            <a:off x="7871787" y="862261"/>
            <a:ext cx="9567964" cy="9726012"/>
          </a:xfrm>
          <a:custGeom>
            <a:rect b="b" l="l" r="r" t="t"/>
            <a:pathLst>
              <a:path extrusionOk="0" h="9726012" w="9567964">
                <a:moveTo>
                  <a:pt x="0" y="0"/>
                </a:moveTo>
                <a:lnTo>
                  <a:pt x="9567964" y="0"/>
                </a:lnTo>
                <a:lnTo>
                  <a:pt x="9567964" y="9726012"/>
                </a:lnTo>
                <a:lnTo>
                  <a:pt x="0" y="972601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13" name="Google Shape;113;p13"/>
          <p:cNvGrpSpPr/>
          <p:nvPr/>
        </p:nvGrpSpPr>
        <p:grpSpPr>
          <a:xfrm>
            <a:off x="-7356952" y="-3602940"/>
            <a:ext cx="17039706" cy="16733661"/>
            <a:chOff x="0" y="0"/>
            <a:chExt cx="1122453" cy="1102293"/>
          </a:xfrm>
        </p:grpSpPr>
        <p:sp>
          <p:nvSpPr>
            <p:cNvPr id="114" name="Google Shape;114;p13"/>
            <p:cNvSpPr/>
            <p:nvPr/>
          </p:nvSpPr>
          <p:spPr>
            <a:xfrm>
              <a:off x="0" y="0"/>
              <a:ext cx="1122453" cy="1102293"/>
            </a:xfrm>
            <a:custGeom>
              <a:rect b="b" l="l" r="r" t="t"/>
              <a:pathLst>
                <a:path extrusionOk="0" h="1102293" w="1122453">
                  <a:moveTo>
                    <a:pt x="561227" y="0"/>
                  </a:moveTo>
                  <a:cubicBezTo>
                    <a:pt x="251270" y="0"/>
                    <a:pt x="0" y="246757"/>
                    <a:pt x="0" y="551147"/>
                  </a:cubicBezTo>
                  <a:cubicBezTo>
                    <a:pt x="0" y="855537"/>
                    <a:pt x="251270" y="1102293"/>
                    <a:pt x="561227" y="1102293"/>
                  </a:cubicBezTo>
                  <a:cubicBezTo>
                    <a:pt x="871184" y="1102293"/>
                    <a:pt x="1122453" y="855537"/>
                    <a:pt x="1122453" y="551147"/>
                  </a:cubicBezTo>
                  <a:cubicBezTo>
                    <a:pt x="1122453" y="246757"/>
                    <a:pt x="871184" y="0"/>
                    <a:pt x="561227" y="0"/>
                  </a:cubicBezTo>
                  <a:close/>
                </a:path>
              </a:pathLst>
            </a:custGeom>
            <a:solidFill>
              <a:srgbClr val="E2AC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3"/>
            <p:cNvSpPr txBox="1"/>
            <p:nvPr/>
          </p:nvSpPr>
          <p:spPr>
            <a:xfrm>
              <a:off x="105230" y="55715"/>
              <a:ext cx="911993" cy="9432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6" name="Google Shape;116;p13"/>
          <p:cNvSpPr txBox="1"/>
          <p:nvPr/>
        </p:nvSpPr>
        <p:spPr>
          <a:xfrm>
            <a:off x="1391501" y="4887716"/>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9000">
                <a:solidFill>
                  <a:srgbClr val="45564D"/>
                </a:solidFill>
                <a:latin typeface="El Messiri"/>
                <a:ea typeface="El Messiri"/>
                <a:cs typeface="El Messiri"/>
                <a:sym typeface="El Messiri"/>
              </a:rPr>
              <a:t>Introduction</a:t>
            </a:r>
            <a:endParaRPr/>
          </a:p>
        </p:txBody>
      </p:sp>
      <p:sp>
        <p:nvSpPr>
          <p:cNvPr id="117" name="Google Shape;117;p13"/>
          <p:cNvSpPr txBox="1"/>
          <p:nvPr/>
        </p:nvSpPr>
        <p:spPr>
          <a:xfrm>
            <a:off x="2420168" y="6230741"/>
            <a:ext cx="5320741" cy="1136650"/>
          </a:xfrm>
          <a:prstGeom prst="rect">
            <a:avLst/>
          </a:prstGeom>
          <a:noFill/>
          <a:ln>
            <a:noFill/>
          </a:ln>
        </p:spPr>
        <p:txBody>
          <a:bodyPr anchorCtr="0" anchor="t" bIns="0" lIns="0" spcFirstLastPara="1" rIns="0" wrap="square" tIns="0">
            <a:spAutoFit/>
          </a:bodyPr>
          <a:lstStyle/>
          <a:p>
            <a:pPr indent="0" lvl="0" marL="0" marR="0" rtl="0" algn="ctr">
              <a:lnSpc>
                <a:spcPct val="130008"/>
              </a:lnSpc>
              <a:spcBef>
                <a:spcPts val="0"/>
              </a:spcBef>
              <a:spcAft>
                <a:spcPts val="0"/>
              </a:spcAft>
              <a:buNone/>
            </a:pPr>
            <a:r>
              <a:rPr lang="en-US" sz="3499" u="none">
                <a:solidFill>
                  <a:srgbClr val="000000"/>
                </a:solidFill>
                <a:latin typeface="Montserrat"/>
                <a:ea typeface="Montserrat"/>
                <a:cs typeface="Montserrat"/>
                <a:sym typeface="Montserrat"/>
              </a:rPr>
              <a:t>Elaborate on what you want to discuss. </a:t>
            </a:r>
            <a:endParaRPr/>
          </a:p>
        </p:txBody>
      </p:sp>
      <p:grpSp>
        <p:nvGrpSpPr>
          <p:cNvPr id="118" name="Google Shape;118;p13"/>
          <p:cNvGrpSpPr/>
          <p:nvPr/>
        </p:nvGrpSpPr>
        <p:grpSpPr>
          <a:xfrm>
            <a:off x="3754210" y="2339657"/>
            <a:ext cx="2242417" cy="2424234"/>
            <a:chOff x="0" y="0"/>
            <a:chExt cx="2989889" cy="3232312"/>
          </a:xfrm>
        </p:grpSpPr>
        <p:sp>
          <p:nvSpPr>
            <p:cNvPr id="119" name="Google Shape;119;p13"/>
            <p:cNvSpPr/>
            <p:nvPr/>
          </p:nvSpPr>
          <p:spPr>
            <a:xfrm>
              <a:off x="0" y="0"/>
              <a:ext cx="2989889" cy="3232312"/>
            </a:xfrm>
            <a:custGeom>
              <a:rect b="b" l="l" r="r" t="t"/>
              <a:pathLst>
                <a:path extrusionOk="0" h="3232312" w="2989889">
                  <a:moveTo>
                    <a:pt x="0" y="0"/>
                  </a:moveTo>
                  <a:lnTo>
                    <a:pt x="2989889" y="0"/>
                  </a:lnTo>
                  <a:lnTo>
                    <a:pt x="2989889" y="3232312"/>
                  </a:lnTo>
                  <a:lnTo>
                    <a:pt x="0" y="323231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20" name="Google Shape;120;p13"/>
            <p:cNvGrpSpPr/>
            <p:nvPr/>
          </p:nvGrpSpPr>
          <p:grpSpPr>
            <a:xfrm>
              <a:off x="429714" y="550926"/>
              <a:ext cx="2130460" cy="2130460"/>
              <a:chOff x="0" y="0"/>
              <a:chExt cx="812800" cy="812800"/>
            </a:xfrm>
          </p:grpSpPr>
          <p:sp>
            <p:nvSpPr>
              <p:cNvPr id="121" name="Google Shape;12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AC2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2" name="Google Shape;122;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3" name="Google Shape;123;p13"/>
            <p:cNvSpPr txBox="1"/>
            <p:nvPr/>
          </p:nvSpPr>
          <p:spPr>
            <a:xfrm>
              <a:off x="1221451" y="581183"/>
              <a:ext cx="546987" cy="221254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FFFFFF"/>
                  </a:solidFill>
                  <a:latin typeface="El Messiri"/>
                  <a:ea typeface="El Messiri"/>
                  <a:cs typeface="El Messiri"/>
                  <a:sym typeface="El Messiri"/>
                </a:rPr>
                <a:t>1</a:t>
              </a:r>
              <a:endParaRPr/>
            </a:p>
          </p:txBody>
        </p:sp>
      </p:grpSp>
      <p:sp>
        <p:nvSpPr>
          <p:cNvPr id="124" name="Google Shape;124;p13"/>
          <p:cNvSpPr/>
          <p:nvPr/>
        </p:nvSpPr>
        <p:spPr>
          <a:xfrm rot="79791">
            <a:off x="15947223" y="755586"/>
            <a:ext cx="1476239" cy="1420880"/>
          </a:xfrm>
          <a:custGeom>
            <a:rect b="b" l="l" r="r" t="t"/>
            <a:pathLst>
              <a:path extrusionOk="0" h="1420880" w="1476239">
                <a:moveTo>
                  <a:pt x="0" y="0"/>
                </a:moveTo>
                <a:lnTo>
                  <a:pt x="1476239" y="0"/>
                </a:lnTo>
                <a:lnTo>
                  <a:pt x="1476239" y="1420879"/>
                </a:lnTo>
                <a:lnTo>
                  <a:pt x="0" y="142087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5" name="Google Shape;125;p13"/>
          <p:cNvSpPr/>
          <p:nvPr/>
        </p:nvSpPr>
        <p:spPr>
          <a:xfrm rot="503838">
            <a:off x="8185713" y="7716201"/>
            <a:ext cx="1167726" cy="1123936"/>
          </a:xfrm>
          <a:custGeom>
            <a:rect b="b" l="l" r="r" t="t"/>
            <a:pathLst>
              <a:path extrusionOk="0" h="1123936" w="1167726">
                <a:moveTo>
                  <a:pt x="0" y="0"/>
                </a:moveTo>
                <a:lnTo>
                  <a:pt x="1167726" y="0"/>
                </a:lnTo>
                <a:lnTo>
                  <a:pt x="1167726" y="1123936"/>
                </a:lnTo>
                <a:lnTo>
                  <a:pt x="0" y="112393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26" name="Google Shape;126;p13"/>
          <p:cNvPicPr preferRelativeResize="0"/>
          <p:nvPr/>
        </p:nvPicPr>
        <p:blipFill>
          <a:blip r:embed="rId6">
            <a:alphaModFix/>
          </a:blip>
          <a:stretch>
            <a:fillRect/>
          </a:stretch>
        </p:blipFill>
        <p:spPr>
          <a:xfrm>
            <a:off x="9200577" y="738638"/>
            <a:ext cx="8975097" cy="102870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130" name="Shape 130"/>
        <p:cNvGrpSpPr/>
        <p:nvPr/>
      </p:nvGrpSpPr>
      <p:grpSpPr>
        <a:xfrm>
          <a:off x="0" y="0"/>
          <a:ext cx="0" cy="0"/>
          <a:chOff x="0" y="0"/>
          <a:chExt cx="0" cy="0"/>
        </a:xfrm>
      </p:grpSpPr>
      <p:pic>
        <p:nvPicPr>
          <p:cNvPr id="131" name="Google Shape;131;p14"/>
          <p:cNvPicPr preferRelativeResize="0"/>
          <p:nvPr/>
        </p:nvPicPr>
        <p:blipFill rotWithShape="1">
          <a:blip r:embed="rId3">
            <a:alphaModFix/>
          </a:blip>
          <a:srcRect b="-1709" l="10100" r="-10100" t="1710"/>
          <a:stretch/>
        </p:blipFill>
        <p:spPr>
          <a:xfrm>
            <a:off x="-912450" y="1134139"/>
            <a:ext cx="11931848" cy="9374175"/>
          </a:xfrm>
          <a:prstGeom prst="rect">
            <a:avLst/>
          </a:prstGeom>
          <a:noFill/>
          <a:ln>
            <a:noFill/>
          </a:ln>
        </p:spPr>
      </p:pic>
      <p:grpSp>
        <p:nvGrpSpPr>
          <p:cNvPr id="132" name="Google Shape;132;p14"/>
          <p:cNvGrpSpPr/>
          <p:nvPr/>
        </p:nvGrpSpPr>
        <p:grpSpPr>
          <a:xfrm rot="10800000">
            <a:off x="7831222" y="-3079120"/>
            <a:ext cx="16462864" cy="16733661"/>
            <a:chOff x="0" y="0"/>
            <a:chExt cx="1084455" cy="1102293"/>
          </a:xfrm>
        </p:grpSpPr>
        <p:sp>
          <p:nvSpPr>
            <p:cNvPr id="133" name="Google Shape;133;p14"/>
            <p:cNvSpPr/>
            <p:nvPr/>
          </p:nvSpPr>
          <p:spPr>
            <a:xfrm>
              <a:off x="0" y="0"/>
              <a:ext cx="1084455" cy="1102293"/>
            </a:xfrm>
            <a:custGeom>
              <a:rect b="b" l="l" r="r" t="t"/>
              <a:pathLst>
                <a:path extrusionOk="0" h="1102293" w="1084455">
                  <a:moveTo>
                    <a:pt x="542228" y="0"/>
                  </a:moveTo>
                  <a:cubicBezTo>
                    <a:pt x="242764" y="0"/>
                    <a:pt x="0" y="246757"/>
                    <a:pt x="0" y="551147"/>
                  </a:cubicBezTo>
                  <a:cubicBezTo>
                    <a:pt x="0" y="855537"/>
                    <a:pt x="242764" y="1102293"/>
                    <a:pt x="542228" y="1102293"/>
                  </a:cubicBezTo>
                  <a:cubicBezTo>
                    <a:pt x="841692" y="1102293"/>
                    <a:pt x="1084455" y="855537"/>
                    <a:pt x="1084455" y="551147"/>
                  </a:cubicBezTo>
                  <a:cubicBezTo>
                    <a:pt x="1084455" y="246757"/>
                    <a:pt x="841692" y="0"/>
                    <a:pt x="542228"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 name="Google Shape;134;p14"/>
            <p:cNvSpPr txBox="1"/>
            <p:nvPr/>
          </p:nvSpPr>
          <p:spPr>
            <a:xfrm>
              <a:off x="101668" y="55715"/>
              <a:ext cx="881120" cy="9432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35" name="Google Shape;135;p14"/>
          <p:cNvSpPr txBox="1"/>
          <p:nvPr/>
        </p:nvSpPr>
        <p:spPr>
          <a:xfrm>
            <a:off x="9681491" y="2001382"/>
            <a:ext cx="6928800" cy="2687400"/>
          </a:xfrm>
          <a:prstGeom prst="rect">
            <a:avLst/>
          </a:prstGeom>
          <a:noFill/>
          <a:ln>
            <a:noFill/>
          </a:ln>
        </p:spPr>
        <p:txBody>
          <a:bodyPr anchorCtr="0" anchor="t" bIns="0" lIns="0" spcFirstLastPara="1" rIns="0" wrap="square" tIns="0">
            <a:spAutoFit/>
          </a:bodyPr>
          <a:lstStyle/>
          <a:p>
            <a:pPr indent="0" lvl="0" marL="0" marR="0" rtl="0" algn="ctr">
              <a:lnSpc>
                <a:spcPct val="97000"/>
              </a:lnSpc>
              <a:spcBef>
                <a:spcPts val="0"/>
              </a:spcBef>
              <a:spcAft>
                <a:spcPts val="0"/>
              </a:spcAft>
              <a:buNone/>
            </a:pPr>
            <a:r>
              <a:rPr lang="en-US" sz="9000">
                <a:solidFill>
                  <a:srgbClr val="45564D"/>
                </a:solidFill>
                <a:latin typeface="El Messiri"/>
                <a:ea typeface="El Messiri"/>
                <a:cs typeface="El Messiri"/>
                <a:sym typeface="El Messiri"/>
              </a:rPr>
              <a:t>Welcome To Presentation</a:t>
            </a:r>
            <a:endParaRPr/>
          </a:p>
        </p:txBody>
      </p:sp>
      <p:sp>
        <p:nvSpPr>
          <p:cNvPr id="136" name="Google Shape;136;p14"/>
          <p:cNvSpPr txBox="1"/>
          <p:nvPr/>
        </p:nvSpPr>
        <p:spPr>
          <a:xfrm>
            <a:off x="9296917" y="5181600"/>
            <a:ext cx="7698000" cy="1616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500">
                <a:solidFill>
                  <a:srgbClr val="000000"/>
                </a:solidFill>
                <a:latin typeface="Montserrat"/>
                <a:ea typeface="Montserrat"/>
                <a:cs typeface="Montserrat"/>
                <a:sym typeface="Montserrat"/>
              </a:rPr>
              <a:t>I'm Rain, and I'll be sharing with you my beautiful ideas. Follow me at @reallygreatsite to learn more. </a:t>
            </a:r>
            <a:endParaRPr/>
          </a:p>
        </p:txBody>
      </p:sp>
      <p:sp>
        <p:nvSpPr>
          <p:cNvPr id="137" name="Google Shape;137;p14"/>
          <p:cNvSpPr/>
          <p:nvPr/>
        </p:nvSpPr>
        <p:spPr>
          <a:xfrm>
            <a:off x="12424480" y="8085528"/>
            <a:ext cx="1865244" cy="1172772"/>
          </a:xfrm>
          <a:custGeom>
            <a:rect b="b" l="l" r="r" t="t"/>
            <a:pathLst>
              <a:path extrusionOk="0" h="1172772" w="1865244">
                <a:moveTo>
                  <a:pt x="0" y="0"/>
                </a:moveTo>
                <a:lnTo>
                  <a:pt x="1865244" y="0"/>
                </a:lnTo>
                <a:lnTo>
                  <a:pt x="1865244" y="1172772"/>
                </a:lnTo>
                <a:lnTo>
                  <a:pt x="0" y="1172772"/>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14"/>
          <p:cNvSpPr/>
          <p:nvPr/>
        </p:nvSpPr>
        <p:spPr>
          <a:xfrm rot="-5643714">
            <a:off x="8341766" y="817192"/>
            <a:ext cx="1167726" cy="1123936"/>
          </a:xfrm>
          <a:custGeom>
            <a:rect b="b" l="l" r="r" t="t"/>
            <a:pathLst>
              <a:path extrusionOk="0" h="1123936" w="1167726">
                <a:moveTo>
                  <a:pt x="0" y="0"/>
                </a:moveTo>
                <a:lnTo>
                  <a:pt x="1167726" y="0"/>
                </a:lnTo>
                <a:lnTo>
                  <a:pt x="1167726" y="1123936"/>
                </a:lnTo>
                <a:lnTo>
                  <a:pt x="0" y="112393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39" name="Google Shape;139;p14"/>
          <p:cNvPicPr preferRelativeResize="0"/>
          <p:nvPr/>
        </p:nvPicPr>
        <p:blipFill>
          <a:blip r:embed="rId6">
            <a:alphaModFix/>
          </a:blip>
          <a:stretch>
            <a:fillRect/>
          </a:stretch>
        </p:blipFill>
        <p:spPr>
          <a:xfrm>
            <a:off x="-3043782" y="-321475"/>
            <a:ext cx="15468262" cy="102869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143" name="Shape 143"/>
        <p:cNvGrpSpPr/>
        <p:nvPr/>
      </p:nvGrpSpPr>
      <p:grpSpPr>
        <a:xfrm>
          <a:off x="0" y="0"/>
          <a:ext cx="0" cy="0"/>
          <a:chOff x="0" y="0"/>
          <a:chExt cx="0" cy="0"/>
        </a:xfrm>
      </p:grpSpPr>
      <p:pic>
        <p:nvPicPr>
          <p:cNvPr id="144" name="Google Shape;144;p15"/>
          <p:cNvPicPr preferRelativeResize="0"/>
          <p:nvPr/>
        </p:nvPicPr>
        <p:blipFill>
          <a:blip r:embed="rId3">
            <a:alphaModFix/>
          </a:blip>
          <a:stretch>
            <a:fillRect/>
          </a:stretch>
        </p:blipFill>
        <p:spPr>
          <a:xfrm>
            <a:off x="1974226" y="0"/>
            <a:ext cx="16259200" cy="10844776"/>
          </a:xfrm>
          <a:prstGeom prst="rect">
            <a:avLst/>
          </a:prstGeom>
          <a:noFill/>
          <a:ln>
            <a:noFill/>
          </a:ln>
        </p:spPr>
      </p:pic>
      <p:grpSp>
        <p:nvGrpSpPr>
          <p:cNvPr id="145" name="Google Shape;145;p15"/>
          <p:cNvGrpSpPr/>
          <p:nvPr/>
        </p:nvGrpSpPr>
        <p:grpSpPr>
          <a:xfrm>
            <a:off x="-7104899" y="-3435006"/>
            <a:ext cx="16462864" cy="16733661"/>
            <a:chOff x="0" y="0"/>
            <a:chExt cx="1084455" cy="1102293"/>
          </a:xfrm>
        </p:grpSpPr>
        <p:sp>
          <p:nvSpPr>
            <p:cNvPr id="146" name="Google Shape;146;p15"/>
            <p:cNvSpPr/>
            <p:nvPr/>
          </p:nvSpPr>
          <p:spPr>
            <a:xfrm>
              <a:off x="0" y="0"/>
              <a:ext cx="1084455" cy="1102293"/>
            </a:xfrm>
            <a:custGeom>
              <a:rect b="b" l="l" r="r" t="t"/>
              <a:pathLst>
                <a:path extrusionOk="0" h="1102293" w="1084455">
                  <a:moveTo>
                    <a:pt x="542228" y="0"/>
                  </a:moveTo>
                  <a:cubicBezTo>
                    <a:pt x="242764" y="0"/>
                    <a:pt x="0" y="246757"/>
                    <a:pt x="0" y="551147"/>
                  </a:cubicBezTo>
                  <a:cubicBezTo>
                    <a:pt x="0" y="855537"/>
                    <a:pt x="242764" y="1102293"/>
                    <a:pt x="542228" y="1102293"/>
                  </a:cubicBezTo>
                  <a:cubicBezTo>
                    <a:pt x="841692" y="1102293"/>
                    <a:pt x="1084455" y="855537"/>
                    <a:pt x="1084455" y="551147"/>
                  </a:cubicBezTo>
                  <a:cubicBezTo>
                    <a:pt x="1084455" y="246757"/>
                    <a:pt x="841692" y="0"/>
                    <a:pt x="542228" y="0"/>
                  </a:cubicBezTo>
                  <a:close/>
                </a:path>
              </a:pathLst>
            </a:custGeom>
            <a:solidFill>
              <a:srgbClr val="ACCDBB"/>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15"/>
            <p:cNvSpPr txBox="1"/>
            <p:nvPr/>
          </p:nvSpPr>
          <p:spPr>
            <a:xfrm>
              <a:off x="101668" y="55715"/>
              <a:ext cx="881120" cy="9432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8" name="Google Shape;148;p15"/>
          <p:cNvSpPr/>
          <p:nvPr/>
        </p:nvSpPr>
        <p:spPr>
          <a:xfrm>
            <a:off x="1126534" y="3537752"/>
            <a:ext cx="847688" cy="1196033"/>
          </a:xfrm>
          <a:custGeom>
            <a:rect b="b" l="l" r="r" t="t"/>
            <a:pathLst>
              <a:path extrusionOk="0" h="1196033" w="847688">
                <a:moveTo>
                  <a:pt x="0" y="0"/>
                </a:moveTo>
                <a:lnTo>
                  <a:pt x="847688" y="0"/>
                </a:lnTo>
                <a:lnTo>
                  <a:pt x="847688" y="1196033"/>
                </a:lnTo>
                <a:lnTo>
                  <a:pt x="0" y="119603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15"/>
          <p:cNvSpPr txBox="1"/>
          <p:nvPr/>
        </p:nvSpPr>
        <p:spPr>
          <a:xfrm>
            <a:off x="1028700" y="1293577"/>
            <a:ext cx="6276816" cy="1376643"/>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9000">
                <a:solidFill>
                  <a:srgbClr val="45564D"/>
                </a:solidFill>
                <a:latin typeface="El Messiri"/>
                <a:ea typeface="El Messiri"/>
                <a:cs typeface="El Messiri"/>
                <a:sym typeface="El Messiri"/>
              </a:rPr>
              <a:t>Our Centre</a:t>
            </a:r>
            <a:endParaRPr/>
          </a:p>
        </p:txBody>
      </p:sp>
      <p:sp>
        <p:nvSpPr>
          <p:cNvPr id="150" name="Google Shape;150;p15"/>
          <p:cNvSpPr txBox="1"/>
          <p:nvPr/>
        </p:nvSpPr>
        <p:spPr>
          <a:xfrm>
            <a:off x="2338755" y="5779590"/>
            <a:ext cx="4584000" cy="492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45564D"/>
                </a:solidFill>
                <a:latin typeface="Bree Serif"/>
                <a:ea typeface="Bree Serif"/>
                <a:cs typeface="Bree Serif"/>
                <a:sym typeface="Bree Serif"/>
              </a:rPr>
              <a:t>What we do? </a:t>
            </a:r>
            <a:endParaRPr/>
          </a:p>
        </p:txBody>
      </p:sp>
      <p:sp>
        <p:nvSpPr>
          <p:cNvPr id="151" name="Google Shape;151;p15"/>
          <p:cNvSpPr txBox="1"/>
          <p:nvPr/>
        </p:nvSpPr>
        <p:spPr>
          <a:xfrm>
            <a:off x="2338755" y="3528227"/>
            <a:ext cx="4584125" cy="49137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45564D"/>
                </a:solidFill>
                <a:latin typeface="Bree Serif"/>
                <a:ea typeface="Bree Serif"/>
                <a:cs typeface="Bree Serif"/>
                <a:sym typeface="Bree Serif"/>
              </a:rPr>
              <a:t>Who we are?</a:t>
            </a:r>
            <a:endParaRPr/>
          </a:p>
        </p:txBody>
      </p:sp>
      <p:sp>
        <p:nvSpPr>
          <p:cNvPr id="152" name="Google Shape;152;p15"/>
          <p:cNvSpPr txBox="1"/>
          <p:nvPr/>
        </p:nvSpPr>
        <p:spPr>
          <a:xfrm>
            <a:off x="2338755" y="4125449"/>
            <a:ext cx="4584000" cy="73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u="none">
                <a:solidFill>
                  <a:srgbClr val="000000"/>
                </a:solidFill>
                <a:latin typeface="Montserrat"/>
                <a:ea typeface="Montserrat"/>
                <a:cs typeface="Montserrat"/>
                <a:sym typeface="Montserrat"/>
              </a:rPr>
              <a:t>Briefly elaborate on what </a:t>
            </a:r>
            <a:endParaRPr/>
          </a:p>
          <a:p>
            <a:pPr indent="0" lvl="0" marL="0" marR="0" rtl="0" algn="l">
              <a:lnSpc>
                <a:spcPct val="100000"/>
              </a:lnSpc>
              <a:spcBef>
                <a:spcPts val="0"/>
              </a:spcBef>
              <a:spcAft>
                <a:spcPts val="0"/>
              </a:spcAft>
              <a:buNone/>
            </a:pPr>
            <a:r>
              <a:rPr lang="en-US" sz="2399" u="none">
                <a:solidFill>
                  <a:srgbClr val="000000"/>
                </a:solidFill>
                <a:latin typeface="Montserrat"/>
                <a:ea typeface="Montserrat"/>
                <a:cs typeface="Montserrat"/>
                <a:sym typeface="Montserrat"/>
              </a:rPr>
              <a:t>you want to discuss. </a:t>
            </a:r>
            <a:endParaRPr/>
          </a:p>
        </p:txBody>
      </p:sp>
      <p:sp>
        <p:nvSpPr>
          <p:cNvPr id="153" name="Google Shape;153;p15"/>
          <p:cNvSpPr txBox="1"/>
          <p:nvPr/>
        </p:nvSpPr>
        <p:spPr>
          <a:xfrm>
            <a:off x="2338755" y="6349032"/>
            <a:ext cx="4584000" cy="738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lang="en-US" sz="2400" u="none">
                <a:solidFill>
                  <a:srgbClr val="000000"/>
                </a:solidFill>
                <a:latin typeface="Montserrat"/>
                <a:ea typeface="Montserrat"/>
                <a:cs typeface="Montserrat"/>
                <a:sym typeface="Montserrat"/>
              </a:rPr>
              <a:t>Briefly elaborate on what </a:t>
            </a:r>
            <a:endParaRPr/>
          </a:p>
          <a:p>
            <a:pPr indent="0" lvl="0" marL="0" marR="0" rtl="0" algn="just">
              <a:lnSpc>
                <a:spcPct val="100000"/>
              </a:lnSpc>
              <a:spcBef>
                <a:spcPts val="0"/>
              </a:spcBef>
              <a:spcAft>
                <a:spcPts val="0"/>
              </a:spcAft>
              <a:buNone/>
            </a:pPr>
            <a:r>
              <a:rPr lang="en-US" sz="2399" u="none">
                <a:solidFill>
                  <a:srgbClr val="000000"/>
                </a:solidFill>
                <a:latin typeface="Montserrat"/>
                <a:ea typeface="Montserrat"/>
                <a:cs typeface="Montserrat"/>
                <a:sym typeface="Montserrat"/>
              </a:rPr>
              <a:t>you want to discuss. </a:t>
            </a:r>
            <a:endParaRPr/>
          </a:p>
        </p:txBody>
      </p:sp>
      <p:sp>
        <p:nvSpPr>
          <p:cNvPr id="154" name="Google Shape;154;p15"/>
          <p:cNvSpPr/>
          <p:nvPr/>
        </p:nvSpPr>
        <p:spPr>
          <a:xfrm>
            <a:off x="1028700" y="5883174"/>
            <a:ext cx="847688" cy="1196033"/>
          </a:xfrm>
          <a:custGeom>
            <a:rect b="b" l="l" r="r" t="t"/>
            <a:pathLst>
              <a:path extrusionOk="0" h="1196033" w="847688">
                <a:moveTo>
                  <a:pt x="0" y="0"/>
                </a:moveTo>
                <a:lnTo>
                  <a:pt x="847688" y="0"/>
                </a:lnTo>
                <a:lnTo>
                  <a:pt x="847688" y="1196033"/>
                </a:lnTo>
                <a:lnTo>
                  <a:pt x="0" y="119603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15"/>
          <p:cNvSpPr/>
          <p:nvPr/>
        </p:nvSpPr>
        <p:spPr>
          <a:xfrm>
            <a:off x="1028700" y="8363765"/>
            <a:ext cx="3914204" cy="4114800"/>
          </a:xfrm>
          <a:custGeom>
            <a:rect b="b" l="l" r="r" t="t"/>
            <a:pathLst>
              <a:path extrusionOk="0" h="4114800" w="3914204">
                <a:moveTo>
                  <a:pt x="0" y="0"/>
                </a:moveTo>
                <a:lnTo>
                  <a:pt x="3914204" y="0"/>
                </a:lnTo>
                <a:lnTo>
                  <a:pt x="3914204" y="4114800"/>
                </a:lnTo>
                <a:lnTo>
                  <a:pt x="0" y="411480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15"/>
          <p:cNvSpPr/>
          <p:nvPr/>
        </p:nvSpPr>
        <p:spPr>
          <a:xfrm rot="-5643714">
            <a:off x="8069913" y="1363336"/>
            <a:ext cx="1167726" cy="1123936"/>
          </a:xfrm>
          <a:custGeom>
            <a:rect b="b" l="l" r="r" t="t"/>
            <a:pathLst>
              <a:path extrusionOk="0" h="1123936" w="1167726">
                <a:moveTo>
                  <a:pt x="0" y="0"/>
                </a:moveTo>
                <a:lnTo>
                  <a:pt x="1167726" y="0"/>
                </a:lnTo>
                <a:lnTo>
                  <a:pt x="1167726" y="1123937"/>
                </a:lnTo>
                <a:lnTo>
                  <a:pt x="0" y="112393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7" name="Google Shape;157;p15"/>
          <p:cNvSpPr/>
          <p:nvPr/>
        </p:nvSpPr>
        <p:spPr>
          <a:xfrm>
            <a:off x="1876388" y="8487006"/>
            <a:ext cx="1016354" cy="898203"/>
          </a:xfrm>
          <a:custGeom>
            <a:rect b="b" l="l" r="r" t="t"/>
            <a:pathLst>
              <a:path extrusionOk="0" h="898203" w="1016354">
                <a:moveTo>
                  <a:pt x="0" y="0"/>
                </a:moveTo>
                <a:lnTo>
                  <a:pt x="1016354" y="0"/>
                </a:lnTo>
                <a:lnTo>
                  <a:pt x="1016354" y="898203"/>
                </a:lnTo>
                <a:lnTo>
                  <a:pt x="0" y="89820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15"/>
          <p:cNvSpPr/>
          <p:nvPr/>
        </p:nvSpPr>
        <p:spPr>
          <a:xfrm>
            <a:off x="4196558" y="8228596"/>
            <a:ext cx="1492692" cy="1319167"/>
          </a:xfrm>
          <a:custGeom>
            <a:rect b="b" l="l" r="r" t="t"/>
            <a:pathLst>
              <a:path extrusionOk="0" h="1319167" w="1492692">
                <a:moveTo>
                  <a:pt x="0" y="0"/>
                </a:moveTo>
                <a:lnTo>
                  <a:pt x="1492691" y="0"/>
                </a:lnTo>
                <a:lnTo>
                  <a:pt x="1492691" y="1319167"/>
                </a:lnTo>
                <a:lnTo>
                  <a:pt x="0" y="131916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162" name="Shape 162"/>
        <p:cNvGrpSpPr/>
        <p:nvPr/>
      </p:nvGrpSpPr>
      <p:grpSpPr>
        <a:xfrm>
          <a:off x="0" y="0"/>
          <a:ext cx="0" cy="0"/>
          <a:chOff x="0" y="0"/>
          <a:chExt cx="0" cy="0"/>
        </a:xfrm>
      </p:grpSpPr>
      <p:grpSp>
        <p:nvGrpSpPr>
          <p:cNvPr id="163" name="Google Shape;163;p16"/>
          <p:cNvGrpSpPr/>
          <p:nvPr/>
        </p:nvGrpSpPr>
        <p:grpSpPr>
          <a:xfrm>
            <a:off x="-8053312" y="-3375731"/>
            <a:ext cx="16462864" cy="16733661"/>
            <a:chOff x="0" y="0"/>
            <a:chExt cx="1084455" cy="1102293"/>
          </a:xfrm>
        </p:grpSpPr>
        <p:sp>
          <p:nvSpPr>
            <p:cNvPr id="164" name="Google Shape;164;p16"/>
            <p:cNvSpPr/>
            <p:nvPr/>
          </p:nvSpPr>
          <p:spPr>
            <a:xfrm>
              <a:off x="0" y="0"/>
              <a:ext cx="1084455" cy="1102293"/>
            </a:xfrm>
            <a:custGeom>
              <a:rect b="b" l="l" r="r" t="t"/>
              <a:pathLst>
                <a:path extrusionOk="0" h="1102293" w="1084455">
                  <a:moveTo>
                    <a:pt x="542228" y="0"/>
                  </a:moveTo>
                  <a:cubicBezTo>
                    <a:pt x="242764" y="0"/>
                    <a:pt x="0" y="246757"/>
                    <a:pt x="0" y="551147"/>
                  </a:cubicBezTo>
                  <a:cubicBezTo>
                    <a:pt x="0" y="855537"/>
                    <a:pt x="242764" y="1102293"/>
                    <a:pt x="542228" y="1102293"/>
                  </a:cubicBezTo>
                  <a:cubicBezTo>
                    <a:pt x="841692" y="1102293"/>
                    <a:pt x="1084455" y="855537"/>
                    <a:pt x="1084455" y="551147"/>
                  </a:cubicBezTo>
                  <a:cubicBezTo>
                    <a:pt x="1084455" y="246757"/>
                    <a:pt x="841692" y="0"/>
                    <a:pt x="542228"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16"/>
            <p:cNvSpPr txBox="1"/>
            <p:nvPr/>
          </p:nvSpPr>
          <p:spPr>
            <a:xfrm>
              <a:off x="101668" y="55715"/>
              <a:ext cx="881120" cy="9432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66" name="Google Shape;166;p16"/>
          <p:cNvSpPr/>
          <p:nvPr/>
        </p:nvSpPr>
        <p:spPr>
          <a:xfrm>
            <a:off x="13961074" y="270786"/>
            <a:ext cx="9587065" cy="9745428"/>
          </a:xfrm>
          <a:custGeom>
            <a:rect b="b" l="l" r="r" t="t"/>
            <a:pathLst>
              <a:path extrusionOk="0" h="9745428" w="9587065">
                <a:moveTo>
                  <a:pt x="0" y="0"/>
                </a:moveTo>
                <a:lnTo>
                  <a:pt x="9587065" y="0"/>
                </a:lnTo>
                <a:lnTo>
                  <a:pt x="9587065" y="9745428"/>
                </a:lnTo>
                <a:lnTo>
                  <a:pt x="0" y="974542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6"/>
          <p:cNvSpPr txBox="1"/>
          <p:nvPr/>
        </p:nvSpPr>
        <p:spPr>
          <a:xfrm>
            <a:off x="10626774" y="6316960"/>
            <a:ext cx="45841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45564D"/>
                </a:solidFill>
                <a:latin typeface="Bree Serif"/>
                <a:ea typeface="Bree Serif"/>
                <a:cs typeface="Bree Serif"/>
                <a:sym typeface="Bree Serif"/>
              </a:rPr>
              <a:t>Mission</a:t>
            </a:r>
            <a:endParaRPr/>
          </a:p>
        </p:txBody>
      </p:sp>
      <p:sp>
        <p:nvSpPr>
          <p:cNvPr id="168" name="Google Shape;168;p16"/>
          <p:cNvSpPr txBox="1"/>
          <p:nvPr/>
        </p:nvSpPr>
        <p:spPr>
          <a:xfrm>
            <a:off x="10626774" y="3057616"/>
            <a:ext cx="45841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lang="en-US" sz="3499">
                <a:solidFill>
                  <a:srgbClr val="45564D"/>
                </a:solidFill>
                <a:latin typeface="Bree Serif"/>
                <a:ea typeface="Bree Serif"/>
                <a:cs typeface="Bree Serif"/>
                <a:sym typeface="Bree Serif"/>
              </a:rPr>
              <a:t>Vision</a:t>
            </a:r>
            <a:endParaRPr/>
          </a:p>
        </p:txBody>
      </p:sp>
      <p:sp>
        <p:nvSpPr>
          <p:cNvPr id="169" name="Google Shape;169;p16"/>
          <p:cNvSpPr txBox="1"/>
          <p:nvPr/>
        </p:nvSpPr>
        <p:spPr>
          <a:xfrm>
            <a:off x="10626774" y="3738350"/>
            <a:ext cx="3334300"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Montserrat"/>
                <a:ea typeface="Montserrat"/>
                <a:cs typeface="Montserrat"/>
                <a:sym typeface="Montserrat"/>
              </a:rPr>
              <a:t>Enter your grand vision statement!</a:t>
            </a:r>
            <a:endParaRPr/>
          </a:p>
        </p:txBody>
      </p:sp>
      <p:sp>
        <p:nvSpPr>
          <p:cNvPr id="170" name="Google Shape;170;p16"/>
          <p:cNvSpPr txBox="1"/>
          <p:nvPr/>
        </p:nvSpPr>
        <p:spPr>
          <a:xfrm>
            <a:off x="10626774" y="6981891"/>
            <a:ext cx="3334300" cy="81534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lang="en-US" sz="2399">
                <a:solidFill>
                  <a:srgbClr val="000000"/>
                </a:solidFill>
                <a:latin typeface="Montserrat"/>
                <a:ea typeface="Montserrat"/>
                <a:cs typeface="Montserrat"/>
                <a:sym typeface="Montserrat"/>
              </a:rPr>
              <a:t>Enter your grand vision statement!</a:t>
            </a:r>
            <a:endParaRPr/>
          </a:p>
        </p:txBody>
      </p:sp>
      <p:sp>
        <p:nvSpPr>
          <p:cNvPr id="171" name="Google Shape;171;p16"/>
          <p:cNvSpPr/>
          <p:nvPr/>
        </p:nvSpPr>
        <p:spPr>
          <a:xfrm>
            <a:off x="9113114" y="3057616"/>
            <a:ext cx="1066762" cy="1437668"/>
          </a:xfrm>
          <a:custGeom>
            <a:rect b="b" l="l" r="r" t="t"/>
            <a:pathLst>
              <a:path extrusionOk="0" h="1437668" w="1066762">
                <a:moveTo>
                  <a:pt x="0" y="0"/>
                </a:moveTo>
                <a:lnTo>
                  <a:pt x="1066762" y="0"/>
                </a:lnTo>
                <a:lnTo>
                  <a:pt x="1066762" y="1437668"/>
                </a:lnTo>
                <a:lnTo>
                  <a:pt x="0" y="143766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2" name="Google Shape;172;p16"/>
          <p:cNvSpPr/>
          <p:nvPr/>
        </p:nvSpPr>
        <p:spPr>
          <a:xfrm>
            <a:off x="9113114" y="6359564"/>
            <a:ext cx="1066762" cy="1437668"/>
          </a:xfrm>
          <a:custGeom>
            <a:rect b="b" l="l" r="r" t="t"/>
            <a:pathLst>
              <a:path extrusionOk="0" h="1437668" w="1066762">
                <a:moveTo>
                  <a:pt x="0" y="0"/>
                </a:moveTo>
                <a:lnTo>
                  <a:pt x="1066762" y="0"/>
                </a:lnTo>
                <a:lnTo>
                  <a:pt x="1066762" y="1437667"/>
                </a:lnTo>
                <a:lnTo>
                  <a:pt x="0" y="14376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3" name="Google Shape;173;p16"/>
          <p:cNvSpPr/>
          <p:nvPr/>
        </p:nvSpPr>
        <p:spPr>
          <a:xfrm rot="503838">
            <a:off x="1281903" y="739038"/>
            <a:ext cx="1898978" cy="1827766"/>
          </a:xfrm>
          <a:custGeom>
            <a:rect b="b" l="l" r="r" t="t"/>
            <a:pathLst>
              <a:path extrusionOk="0" h="1827766" w="1898978">
                <a:moveTo>
                  <a:pt x="0" y="0"/>
                </a:moveTo>
                <a:lnTo>
                  <a:pt x="1898978" y="0"/>
                </a:lnTo>
                <a:lnTo>
                  <a:pt x="1898978" y="1827766"/>
                </a:lnTo>
                <a:lnTo>
                  <a:pt x="0" y="18277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4" name="Google Shape;174;p16"/>
          <p:cNvSpPr/>
          <p:nvPr/>
        </p:nvSpPr>
        <p:spPr>
          <a:xfrm rot="-3593971">
            <a:off x="7301394" y="7023782"/>
            <a:ext cx="949489" cy="913883"/>
          </a:xfrm>
          <a:custGeom>
            <a:rect b="b" l="l" r="r" t="t"/>
            <a:pathLst>
              <a:path extrusionOk="0" h="913883" w="949489">
                <a:moveTo>
                  <a:pt x="0" y="0"/>
                </a:moveTo>
                <a:lnTo>
                  <a:pt x="949489" y="0"/>
                </a:lnTo>
                <a:lnTo>
                  <a:pt x="949489" y="913883"/>
                </a:lnTo>
                <a:lnTo>
                  <a:pt x="0" y="91388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75" name="Google Shape;175;p16"/>
          <p:cNvPicPr preferRelativeResize="0"/>
          <p:nvPr/>
        </p:nvPicPr>
        <p:blipFill>
          <a:blip r:embed="rId6">
            <a:alphaModFix/>
          </a:blip>
          <a:stretch>
            <a:fillRect/>
          </a:stretch>
        </p:blipFill>
        <p:spPr>
          <a:xfrm>
            <a:off x="-760622" y="1715225"/>
            <a:ext cx="11585244" cy="7721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179" name="Shape 179"/>
        <p:cNvGrpSpPr/>
        <p:nvPr/>
      </p:nvGrpSpPr>
      <p:grpSpPr>
        <a:xfrm>
          <a:off x="0" y="0"/>
          <a:ext cx="0" cy="0"/>
          <a:chOff x="0" y="0"/>
          <a:chExt cx="0" cy="0"/>
        </a:xfrm>
      </p:grpSpPr>
      <p:sp>
        <p:nvSpPr>
          <p:cNvPr id="180" name="Google Shape;180;p17"/>
          <p:cNvSpPr/>
          <p:nvPr/>
        </p:nvSpPr>
        <p:spPr>
          <a:xfrm>
            <a:off x="0" y="0"/>
            <a:ext cx="8710432" cy="8854314"/>
          </a:xfrm>
          <a:custGeom>
            <a:rect b="b" l="l" r="r" t="t"/>
            <a:pathLst>
              <a:path extrusionOk="0" h="8854314" w="8710432">
                <a:moveTo>
                  <a:pt x="0" y="0"/>
                </a:moveTo>
                <a:lnTo>
                  <a:pt x="8710432" y="0"/>
                </a:lnTo>
                <a:lnTo>
                  <a:pt x="8710432" y="8854314"/>
                </a:lnTo>
                <a:lnTo>
                  <a:pt x="0" y="885431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1" name="Google Shape;181;p17"/>
          <p:cNvGrpSpPr/>
          <p:nvPr/>
        </p:nvGrpSpPr>
        <p:grpSpPr>
          <a:xfrm rot="10800000">
            <a:off x="8308630" y="-3636771"/>
            <a:ext cx="16462864" cy="16733661"/>
            <a:chOff x="0" y="0"/>
            <a:chExt cx="1084455" cy="1102293"/>
          </a:xfrm>
        </p:grpSpPr>
        <p:sp>
          <p:nvSpPr>
            <p:cNvPr id="182" name="Google Shape;182;p17"/>
            <p:cNvSpPr/>
            <p:nvPr/>
          </p:nvSpPr>
          <p:spPr>
            <a:xfrm>
              <a:off x="0" y="0"/>
              <a:ext cx="1084455" cy="1102293"/>
            </a:xfrm>
            <a:custGeom>
              <a:rect b="b" l="l" r="r" t="t"/>
              <a:pathLst>
                <a:path extrusionOk="0" h="1102293" w="1084455">
                  <a:moveTo>
                    <a:pt x="542228" y="0"/>
                  </a:moveTo>
                  <a:cubicBezTo>
                    <a:pt x="242764" y="0"/>
                    <a:pt x="0" y="246757"/>
                    <a:pt x="0" y="551147"/>
                  </a:cubicBezTo>
                  <a:cubicBezTo>
                    <a:pt x="0" y="855537"/>
                    <a:pt x="242764" y="1102293"/>
                    <a:pt x="542228" y="1102293"/>
                  </a:cubicBezTo>
                  <a:cubicBezTo>
                    <a:pt x="841692" y="1102293"/>
                    <a:pt x="1084455" y="855537"/>
                    <a:pt x="1084455" y="551147"/>
                  </a:cubicBezTo>
                  <a:cubicBezTo>
                    <a:pt x="1084455" y="246757"/>
                    <a:pt x="841692" y="0"/>
                    <a:pt x="542228"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17"/>
            <p:cNvSpPr txBox="1"/>
            <p:nvPr/>
          </p:nvSpPr>
          <p:spPr>
            <a:xfrm>
              <a:off x="101668" y="55715"/>
              <a:ext cx="881120" cy="9432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4" name="Google Shape;184;p17"/>
          <p:cNvSpPr txBox="1"/>
          <p:nvPr/>
        </p:nvSpPr>
        <p:spPr>
          <a:xfrm>
            <a:off x="9881225" y="4133608"/>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lang="en-US" sz="9000">
                <a:solidFill>
                  <a:srgbClr val="45564D"/>
                </a:solidFill>
                <a:latin typeface="El Messiri"/>
                <a:ea typeface="El Messiri"/>
                <a:cs typeface="El Messiri"/>
                <a:sym typeface="El Messiri"/>
              </a:rPr>
              <a:t>Our Projects</a:t>
            </a:r>
            <a:endParaRPr/>
          </a:p>
        </p:txBody>
      </p:sp>
      <p:sp>
        <p:nvSpPr>
          <p:cNvPr id="185" name="Google Shape;185;p17"/>
          <p:cNvSpPr txBox="1"/>
          <p:nvPr/>
        </p:nvSpPr>
        <p:spPr>
          <a:xfrm>
            <a:off x="10928545" y="5705233"/>
            <a:ext cx="5320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3499" u="none">
                <a:solidFill>
                  <a:srgbClr val="000000"/>
                </a:solidFill>
                <a:latin typeface="Montserrat"/>
                <a:ea typeface="Montserrat"/>
                <a:cs typeface="Montserrat"/>
                <a:sym typeface="Montserrat"/>
              </a:rPr>
              <a:t>Elaborate on what you want to discuss. </a:t>
            </a:r>
            <a:endParaRPr/>
          </a:p>
        </p:txBody>
      </p:sp>
      <p:grpSp>
        <p:nvGrpSpPr>
          <p:cNvPr id="186" name="Google Shape;186;p17"/>
          <p:cNvGrpSpPr/>
          <p:nvPr/>
        </p:nvGrpSpPr>
        <p:grpSpPr>
          <a:xfrm>
            <a:off x="12372854" y="1593953"/>
            <a:ext cx="2242417" cy="2425355"/>
            <a:chOff x="12449054" y="1289153"/>
            <a:chExt cx="2242417" cy="2425355"/>
          </a:xfrm>
        </p:grpSpPr>
        <p:sp>
          <p:nvSpPr>
            <p:cNvPr id="187" name="Google Shape;187;p17"/>
            <p:cNvSpPr/>
            <p:nvPr/>
          </p:nvSpPr>
          <p:spPr>
            <a:xfrm>
              <a:off x="12449054" y="1289153"/>
              <a:ext cx="2242417" cy="2425355"/>
            </a:xfrm>
            <a:custGeom>
              <a:rect b="b" l="l" r="r" t="t"/>
              <a:pathLst>
                <a:path extrusionOk="0" h="2425355" w="2242417">
                  <a:moveTo>
                    <a:pt x="0" y="0"/>
                  </a:moveTo>
                  <a:lnTo>
                    <a:pt x="2242417" y="0"/>
                  </a:lnTo>
                  <a:lnTo>
                    <a:pt x="2242417" y="2425355"/>
                  </a:lnTo>
                  <a:lnTo>
                    <a:pt x="0" y="2425355"/>
                  </a:lnTo>
                  <a:lnTo>
                    <a:pt x="0" y="0"/>
                  </a:lnTo>
                  <a:close/>
                </a:path>
              </a:pathLst>
            </a:custGeom>
            <a:blipFill rotWithShape="1">
              <a:blip r:embed="rId4">
                <a:alphaModFix/>
              </a:blip>
              <a:stretch>
                <a:fillRect b="0" l="-21" r="-22"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8" name="Google Shape;188;p17"/>
            <p:cNvGrpSpPr/>
            <p:nvPr/>
          </p:nvGrpSpPr>
          <p:grpSpPr>
            <a:xfrm>
              <a:off x="12771340" y="1702908"/>
              <a:ext cx="1597845" cy="1597845"/>
              <a:chOff x="0" y="0"/>
              <a:chExt cx="812800" cy="812800"/>
            </a:xfrm>
          </p:grpSpPr>
          <p:sp>
            <p:nvSpPr>
              <p:cNvPr id="189" name="Google Shape;18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0" name="Google Shape;19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1" name="Google Shape;191;p17"/>
            <p:cNvSpPr txBox="1"/>
            <p:nvPr/>
          </p:nvSpPr>
          <p:spPr>
            <a:xfrm>
              <a:off x="13263245" y="1723979"/>
              <a:ext cx="410100" cy="1539000"/>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lang="en-US" sz="9999">
                  <a:solidFill>
                    <a:srgbClr val="FFFFFF"/>
                  </a:solidFill>
                  <a:latin typeface="El Messiri"/>
                  <a:ea typeface="El Messiri"/>
                  <a:cs typeface="El Messiri"/>
                  <a:sym typeface="El Messiri"/>
                </a:rPr>
                <a:t>2</a:t>
              </a:r>
              <a:endParaRPr/>
            </a:p>
          </p:txBody>
        </p:sp>
      </p:grpSp>
      <p:sp>
        <p:nvSpPr>
          <p:cNvPr id="192" name="Google Shape;192;p17"/>
          <p:cNvSpPr/>
          <p:nvPr/>
        </p:nvSpPr>
        <p:spPr>
          <a:xfrm rot="503838">
            <a:off x="8194511" y="990535"/>
            <a:ext cx="1898978" cy="1827766"/>
          </a:xfrm>
          <a:custGeom>
            <a:rect b="b" l="l" r="r" t="t"/>
            <a:pathLst>
              <a:path extrusionOk="0" h="1827766" w="1898978">
                <a:moveTo>
                  <a:pt x="0" y="0"/>
                </a:moveTo>
                <a:lnTo>
                  <a:pt x="1898978" y="0"/>
                </a:lnTo>
                <a:lnTo>
                  <a:pt x="1898978" y="1827766"/>
                </a:lnTo>
                <a:lnTo>
                  <a:pt x="0" y="18277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3" name="Google Shape;193;p17"/>
          <p:cNvSpPr/>
          <p:nvPr/>
        </p:nvSpPr>
        <p:spPr>
          <a:xfrm rot="-2293860">
            <a:off x="16128863" y="8333300"/>
            <a:ext cx="949489" cy="913883"/>
          </a:xfrm>
          <a:custGeom>
            <a:rect b="b" l="l" r="r" t="t"/>
            <a:pathLst>
              <a:path extrusionOk="0" h="913883" w="949489">
                <a:moveTo>
                  <a:pt x="0" y="0"/>
                </a:moveTo>
                <a:lnTo>
                  <a:pt x="949488" y="0"/>
                </a:lnTo>
                <a:lnTo>
                  <a:pt x="949488" y="913883"/>
                </a:lnTo>
                <a:lnTo>
                  <a:pt x="0" y="91388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94" name="Google Shape;194;p17"/>
          <p:cNvPicPr preferRelativeResize="0"/>
          <p:nvPr/>
        </p:nvPicPr>
        <p:blipFill>
          <a:blip r:embed="rId6">
            <a:alphaModFix/>
          </a:blip>
          <a:stretch>
            <a:fillRect/>
          </a:stretch>
        </p:blipFill>
        <p:spPr>
          <a:xfrm>
            <a:off x="327101" y="1037301"/>
            <a:ext cx="9889675" cy="92109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CCDBB"/>
        </a:solidFill>
      </p:bgPr>
    </p:bg>
    <p:spTree>
      <p:nvGrpSpPr>
        <p:cNvPr id="198" name="Shape 198"/>
        <p:cNvGrpSpPr/>
        <p:nvPr/>
      </p:nvGrpSpPr>
      <p:grpSpPr>
        <a:xfrm>
          <a:off x="0" y="0"/>
          <a:ext cx="0" cy="0"/>
          <a:chOff x="0" y="0"/>
          <a:chExt cx="0" cy="0"/>
        </a:xfrm>
      </p:grpSpPr>
      <p:pic>
        <p:nvPicPr>
          <p:cNvPr id="199" name="Google Shape;199;p18"/>
          <p:cNvPicPr preferRelativeResize="0"/>
          <p:nvPr/>
        </p:nvPicPr>
        <p:blipFill>
          <a:blip r:embed="rId3">
            <a:alphaModFix/>
          </a:blip>
          <a:stretch>
            <a:fillRect/>
          </a:stretch>
        </p:blipFill>
        <p:spPr>
          <a:xfrm>
            <a:off x="7936250" y="-88700"/>
            <a:ext cx="10561000" cy="15169427"/>
          </a:xfrm>
          <a:prstGeom prst="rect">
            <a:avLst/>
          </a:prstGeom>
          <a:noFill/>
          <a:ln>
            <a:noFill/>
          </a:ln>
        </p:spPr>
      </p:pic>
      <p:grpSp>
        <p:nvGrpSpPr>
          <p:cNvPr id="200" name="Google Shape;200;p18"/>
          <p:cNvGrpSpPr/>
          <p:nvPr/>
        </p:nvGrpSpPr>
        <p:grpSpPr>
          <a:xfrm>
            <a:off x="-3990458" y="-3169415"/>
            <a:ext cx="15982162" cy="16733661"/>
            <a:chOff x="0" y="0"/>
            <a:chExt cx="1052790" cy="1102293"/>
          </a:xfrm>
        </p:grpSpPr>
        <p:sp>
          <p:nvSpPr>
            <p:cNvPr id="201" name="Google Shape;201;p18"/>
            <p:cNvSpPr/>
            <p:nvPr/>
          </p:nvSpPr>
          <p:spPr>
            <a:xfrm>
              <a:off x="0" y="0"/>
              <a:ext cx="1052790" cy="1102293"/>
            </a:xfrm>
            <a:custGeom>
              <a:rect b="b" l="l" r="r" t="t"/>
              <a:pathLst>
                <a:path extrusionOk="0" h="1102293" w="1052790">
                  <a:moveTo>
                    <a:pt x="526395" y="0"/>
                  </a:moveTo>
                  <a:cubicBezTo>
                    <a:pt x="235675" y="0"/>
                    <a:pt x="0" y="246757"/>
                    <a:pt x="0" y="551147"/>
                  </a:cubicBezTo>
                  <a:cubicBezTo>
                    <a:pt x="0" y="855537"/>
                    <a:pt x="235675" y="1102293"/>
                    <a:pt x="526395" y="1102293"/>
                  </a:cubicBezTo>
                  <a:cubicBezTo>
                    <a:pt x="817115" y="1102293"/>
                    <a:pt x="1052790" y="855537"/>
                    <a:pt x="1052790" y="551147"/>
                  </a:cubicBezTo>
                  <a:cubicBezTo>
                    <a:pt x="1052790" y="246757"/>
                    <a:pt x="817115" y="0"/>
                    <a:pt x="526395" y="0"/>
                  </a:cubicBezTo>
                  <a:close/>
                </a:path>
              </a:pathLst>
            </a:custGeom>
            <a:solidFill>
              <a:srgbClr val="EBB52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18"/>
            <p:cNvSpPr txBox="1"/>
            <p:nvPr/>
          </p:nvSpPr>
          <p:spPr>
            <a:xfrm>
              <a:off x="98699" y="55715"/>
              <a:ext cx="855392" cy="9432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3" name="Google Shape;203;p18"/>
          <p:cNvSpPr txBox="1"/>
          <p:nvPr/>
        </p:nvSpPr>
        <p:spPr>
          <a:xfrm>
            <a:off x="2524915" y="4166474"/>
            <a:ext cx="38709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499">
                <a:solidFill>
                  <a:srgbClr val="45564D"/>
                </a:solidFill>
                <a:latin typeface="Bree Serif"/>
                <a:ea typeface="Bree Serif"/>
                <a:cs typeface="Bree Serif"/>
                <a:sym typeface="Bree Serif"/>
              </a:rPr>
              <a:t>Tradition </a:t>
            </a:r>
            <a:endParaRPr/>
          </a:p>
          <a:p>
            <a:pPr indent="0" lvl="0" marL="0" marR="0" rtl="0" algn="l">
              <a:lnSpc>
                <a:spcPct val="100000"/>
              </a:lnSpc>
              <a:spcBef>
                <a:spcPts val="0"/>
              </a:spcBef>
              <a:spcAft>
                <a:spcPts val="0"/>
              </a:spcAft>
              <a:buNone/>
            </a:pPr>
            <a:r>
              <a:rPr lang="en-US" sz="3499">
                <a:solidFill>
                  <a:srgbClr val="45564D"/>
                </a:solidFill>
                <a:latin typeface="Bree Serif"/>
                <a:ea typeface="Bree Serif"/>
                <a:cs typeface="Bree Serif"/>
                <a:sym typeface="Bree Serif"/>
              </a:rPr>
              <a:t>One</a:t>
            </a:r>
            <a:endParaRPr/>
          </a:p>
        </p:txBody>
      </p:sp>
      <p:sp>
        <p:nvSpPr>
          <p:cNvPr id="204" name="Google Shape;204;p18"/>
          <p:cNvSpPr txBox="1"/>
          <p:nvPr/>
        </p:nvSpPr>
        <p:spPr>
          <a:xfrm>
            <a:off x="7398337" y="4166474"/>
            <a:ext cx="40329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499">
                <a:solidFill>
                  <a:srgbClr val="45564D"/>
                </a:solidFill>
                <a:latin typeface="Bree Serif"/>
                <a:ea typeface="Bree Serif"/>
                <a:cs typeface="Bree Serif"/>
                <a:sym typeface="Bree Serif"/>
              </a:rPr>
              <a:t>Tradition</a:t>
            </a:r>
            <a:endParaRPr/>
          </a:p>
          <a:p>
            <a:pPr indent="0" lvl="0" marL="0" marR="0" rtl="0" algn="l">
              <a:lnSpc>
                <a:spcPct val="100000"/>
              </a:lnSpc>
              <a:spcBef>
                <a:spcPts val="0"/>
              </a:spcBef>
              <a:spcAft>
                <a:spcPts val="0"/>
              </a:spcAft>
              <a:buNone/>
            </a:pPr>
            <a:r>
              <a:rPr lang="en-US" sz="3499">
                <a:solidFill>
                  <a:srgbClr val="45564D"/>
                </a:solidFill>
                <a:latin typeface="Bree Serif"/>
                <a:ea typeface="Bree Serif"/>
                <a:cs typeface="Bree Serif"/>
                <a:sym typeface="Bree Serif"/>
              </a:rPr>
              <a:t>Two</a:t>
            </a:r>
            <a:endParaRPr/>
          </a:p>
        </p:txBody>
      </p:sp>
      <p:sp>
        <p:nvSpPr>
          <p:cNvPr id="205" name="Google Shape;205;p18"/>
          <p:cNvSpPr txBox="1"/>
          <p:nvPr/>
        </p:nvSpPr>
        <p:spPr>
          <a:xfrm>
            <a:off x="2524915" y="7159670"/>
            <a:ext cx="38709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499">
                <a:solidFill>
                  <a:srgbClr val="45564D"/>
                </a:solidFill>
                <a:latin typeface="Bree Serif"/>
                <a:ea typeface="Bree Serif"/>
                <a:cs typeface="Bree Serif"/>
                <a:sym typeface="Bree Serif"/>
              </a:rPr>
              <a:t>Tradition </a:t>
            </a:r>
            <a:endParaRPr/>
          </a:p>
          <a:p>
            <a:pPr indent="0" lvl="0" marL="0" marR="0" rtl="0" algn="l">
              <a:lnSpc>
                <a:spcPct val="100000"/>
              </a:lnSpc>
              <a:spcBef>
                <a:spcPts val="0"/>
              </a:spcBef>
              <a:spcAft>
                <a:spcPts val="0"/>
              </a:spcAft>
              <a:buNone/>
            </a:pPr>
            <a:r>
              <a:rPr lang="en-US" sz="3499">
                <a:solidFill>
                  <a:srgbClr val="45564D"/>
                </a:solidFill>
                <a:latin typeface="Bree Serif"/>
                <a:ea typeface="Bree Serif"/>
                <a:cs typeface="Bree Serif"/>
                <a:sym typeface="Bree Serif"/>
              </a:rPr>
              <a:t>Three</a:t>
            </a:r>
            <a:endParaRPr/>
          </a:p>
        </p:txBody>
      </p:sp>
      <p:sp>
        <p:nvSpPr>
          <p:cNvPr id="206" name="Google Shape;206;p18"/>
          <p:cNvSpPr txBox="1"/>
          <p:nvPr/>
        </p:nvSpPr>
        <p:spPr>
          <a:xfrm>
            <a:off x="7398337" y="7159670"/>
            <a:ext cx="40329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499">
                <a:solidFill>
                  <a:srgbClr val="45564D"/>
                </a:solidFill>
                <a:latin typeface="Bree Serif"/>
                <a:ea typeface="Bree Serif"/>
                <a:cs typeface="Bree Serif"/>
                <a:sym typeface="Bree Serif"/>
              </a:rPr>
              <a:t>Tradition</a:t>
            </a:r>
            <a:endParaRPr/>
          </a:p>
          <a:p>
            <a:pPr indent="0" lvl="0" marL="0" marR="0" rtl="0" algn="l">
              <a:lnSpc>
                <a:spcPct val="100000"/>
              </a:lnSpc>
              <a:spcBef>
                <a:spcPts val="0"/>
              </a:spcBef>
              <a:spcAft>
                <a:spcPts val="0"/>
              </a:spcAft>
              <a:buNone/>
            </a:pPr>
            <a:r>
              <a:rPr lang="en-US" sz="3499">
                <a:solidFill>
                  <a:srgbClr val="45564D"/>
                </a:solidFill>
                <a:latin typeface="Bree Serif"/>
                <a:ea typeface="Bree Serif"/>
                <a:cs typeface="Bree Serif"/>
                <a:sym typeface="Bree Serif"/>
              </a:rPr>
              <a:t>Four</a:t>
            </a:r>
            <a:endParaRPr/>
          </a:p>
        </p:txBody>
      </p:sp>
      <p:sp>
        <p:nvSpPr>
          <p:cNvPr id="207" name="Google Shape;207;p18"/>
          <p:cNvSpPr txBox="1"/>
          <p:nvPr/>
        </p:nvSpPr>
        <p:spPr>
          <a:xfrm>
            <a:off x="2524915" y="5471524"/>
            <a:ext cx="387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000000"/>
                </a:solidFill>
                <a:latin typeface="Montserrat"/>
                <a:ea typeface="Montserrat"/>
                <a:cs typeface="Montserrat"/>
                <a:sym typeface="Montserrat"/>
              </a:rPr>
              <a:t>Elaborate on what </a:t>
            </a:r>
            <a:endParaRPr/>
          </a:p>
          <a:p>
            <a:pPr indent="0" lvl="0" marL="0" marR="0" rtl="0" algn="l">
              <a:lnSpc>
                <a:spcPct val="100000"/>
              </a:lnSpc>
              <a:spcBef>
                <a:spcPts val="0"/>
              </a:spcBef>
              <a:spcAft>
                <a:spcPts val="0"/>
              </a:spcAft>
              <a:buNone/>
            </a:pPr>
            <a:r>
              <a:rPr lang="en-US" sz="2400">
                <a:solidFill>
                  <a:srgbClr val="000000"/>
                </a:solidFill>
                <a:latin typeface="Montserrat"/>
                <a:ea typeface="Montserrat"/>
                <a:cs typeface="Montserrat"/>
                <a:sym typeface="Montserrat"/>
              </a:rPr>
              <a:t>you want to discuss. </a:t>
            </a:r>
            <a:endParaRPr/>
          </a:p>
        </p:txBody>
      </p:sp>
      <p:sp>
        <p:nvSpPr>
          <p:cNvPr id="208" name="Google Shape;208;p18"/>
          <p:cNvSpPr txBox="1"/>
          <p:nvPr/>
        </p:nvSpPr>
        <p:spPr>
          <a:xfrm>
            <a:off x="7398337" y="5471524"/>
            <a:ext cx="38709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000000"/>
                </a:solidFill>
                <a:latin typeface="Montserrat"/>
                <a:ea typeface="Montserrat"/>
                <a:cs typeface="Montserrat"/>
                <a:sym typeface="Montserrat"/>
              </a:rPr>
              <a:t>Elaborate on what </a:t>
            </a:r>
            <a:endParaRPr/>
          </a:p>
          <a:p>
            <a:pPr indent="0" lvl="0" marL="0" marR="0" rtl="0" algn="l">
              <a:lnSpc>
                <a:spcPct val="100000"/>
              </a:lnSpc>
              <a:spcBef>
                <a:spcPts val="0"/>
              </a:spcBef>
              <a:spcAft>
                <a:spcPts val="0"/>
              </a:spcAft>
              <a:buNone/>
            </a:pPr>
            <a:r>
              <a:rPr lang="en-US" sz="2400">
                <a:solidFill>
                  <a:srgbClr val="000000"/>
                </a:solidFill>
                <a:latin typeface="Montserrat"/>
                <a:ea typeface="Montserrat"/>
                <a:cs typeface="Montserrat"/>
                <a:sym typeface="Montserrat"/>
              </a:rPr>
              <a:t>you want to discuss. </a:t>
            </a:r>
            <a:endParaRPr/>
          </a:p>
        </p:txBody>
      </p:sp>
      <p:sp>
        <p:nvSpPr>
          <p:cNvPr id="209" name="Google Shape;209;p18"/>
          <p:cNvSpPr txBox="1"/>
          <p:nvPr/>
        </p:nvSpPr>
        <p:spPr>
          <a:xfrm>
            <a:off x="2524915" y="8307952"/>
            <a:ext cx="3980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000000"/>
                </a:solidFill>
                <a:latin typeface="Montserrat"/>
                <a:ea typeface="Montserrat"/>
                <a:cs typeface="Montserrat"/>
                <a:sym typeface="Montserrat"/>
              </a:rPr>
              <a:t>Elaborate on what </a:t>
            </a:r>
            <a:endParaRPr/>
          </a:p>
          <a:p>
            <a:pPr indent="0" lvl="0" marL="0" marR="0" rtl="0" algn="l">
              <a:lnSpc>
                <a:spcPct val="100000"/>
              </a:lnSpc>
              <a:spcBef>
                <a:spcPts val="0"/>
              </a:spcBef>
              <a:spcAft>
                <a:spcPts val="0"/>
              </a:spcAft>
              <a:buNone/>
            </a:pPr>
            <a:r>
              <a:rPr lang="en-US" sz="2400">
                <a:solidFill>
                  <a:srgbClr val="000000"/>
                </a:solidFill>
                <a:latin typeface="Montserrat"/>
                <a:ea typeface="Montserrat"/>
                <a:cs typeface="Montserrat"/>
                <a:sym typeface="Montserrat"/>
              </a:rPr>
              <a:t>you want to discuss. </a:t>
            </a:r>
            <a:endParaRPr/>
          </a:p>
        </p:txBody>
      </p:sp>
      <p:sp>
        <p:nvSpPr>
          <p:cNvPr id="210" name="Google Shape;210;p18"/>
          <p:cNvSpPr txBox="1"/>
          <p:nvPr/>
        </p:nvSpPr>
        <p:spPr>
          <a:xfrm>
            <a:off x="7398337" y="8307952"/>
            <a:ext cx="3980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000000"/>
                </a:solidFill>
                <a:latin typeface="Montserrat"/>
                <a:ea typeface="Montserrat"/>
                <a:cs typeface="Montserrat"/>
                <a:sym typeface="Montserrat"/>
              </a:rPr>
              <a:t>Elaborate on what </a:t>
            </a:r>
            <a:endParaRPr/>
          </a:p>
          <a:p>
            <a:pPr indent="0" lvl="0" marL="0" marR="0" rtl="0" algn="l">
              <a:lnSpc>
                <a:spcPct val="100000"/>
              </a:lnSpc>
              <a:spcBef>
                <a:spcPts val="0"/>
              </a:spcBef>
              <a:spcAft>
                <a:spcPts val="0"/>
              </a:spcAft>
              <a:buNone/>
            </a:pPr>
            <a:r>
              <a:rPr lang="en-US" sz="2400">
                <a:solidFill>
                  <a:srgbClr val="000000"/>
                </a:solidFill>
                <a:latin typeface="Montserrat"/>
                <a:ea typeface="Montserrat"/>
                <a:cs typeface="Montserrat"/>
                <a:sym typeface="Montserrat"/>
              </a:rPr>
              <a:t>you want to discuss. </a:t>
            </a:r>
            <a:endParaRPr/>
          </a:p>
        </p:txBody>
      </p:sp>
      <p:sp>
        <p:nvSpPr>
          <p:cNvPr id="211" name="Google Shape;211;p18"/>
          <p:cNvSpPr/>
          <p:nvPr/>
        </p:nvSpPr>
        <p:spPr>
          <a:xfrm>
            <a:off x="6186117" y="4103978"/>
            <a:ext cx="1031994" cy="648866"/>
          </a:xfrm>
          <a:custGeom>
            <a:rect b="b" l="l" r="r" t="t"/>
            <a:pathLst>
              <a:path extrusionOk="0" h="648866" w="1031994">
                <a:moveTo>
                  <a:pt x="0" y="0"/>
                </a:moveTo>
                <a:lnTo>
                  <a:pt x="1031994" y="0"/>
                </a:lnTo>
                <a:lnTo>
                  <a:pt x="1031994" y="648867"/>
                </a:lnTo>
                <a:lnTo>
                  <a:pt x="0" y="6488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 name="Google Shape;212;p18"/>
          <p:cNvSpPr/>
          <p:nvPr/>
        </p:nvSpPr>
        <p:spPr>
          <a:xfrm>
            <a:off x="6186117" y="7034679"/>
            <a:ext cx="1031994" cy="648866"/>
          </a:xfrm>
          <a:custGeom>
            <a:rect b="b" l="l" r="r" t="t"/>
            <a:pathLst>
              <a:path extrusionOk="0" h="648866" w="1031994">
                <a:moveTo>
                  <a:pt x="0" y="0"/>
                </a:moveTo>
                <a:lnTo>
                  <a:pt x="1031994" y="0"/>
                </a:lnTo>
                <a:lnTo>
                  <a:pt x="1031994" y="648866"/>
                </a:lnTo>
                <a:lnTo>
                  <a:pt x="0" y="6488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3" name="Google Shape;213;p18"/>
          <p:cNvSpPr/>
          <p:nvPr/>
        </p:nvSpPr>
        <p:spPr>
          <a:xfrm>
            <a:off x="1226221" y="4103978"/>
            <a:ext cx="1031994" cy="648866"/>
          </a:xfrm>
          <a:custGeom>
            <a:rect b="b" l="l" r="r" t="t"/>
            <a:pathLst>
              <a:path extrusionOk="0" h="648866" w="1031994">
                <a:moveTo>
                  <a:pt x="0" y="0"/>
                </a:moveTo>
                <a:lnTo>
                  <a:pt x="1031994" y="0"/>
                </a:lnTo>
                <a:lnTo>
                  <a:pt x="1031994" y="648867"/>
                </a:lnTo>
                <a:lnTo>
                  <a:pt x="0" y="64886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 name="Google Shape;214;p18"/>
          <p:cNvSpPr/>
          <p:nvPr/>
        </p:nvSpPr>
        <p:spPr>
          <a:xfrm>
            <a:off x="1226221" y="7034679"/>
            <a:ext cx="1031994" cy="648866"/>
          </a:xfrm>
          <a:custGeom>
            <a:rect b="b" l="l" r="r" t="t"/>
            <a:pathLst>
              <a:path extrusionOk="0" h="648866" w="1031994">
                <a:moveTo>
                  <a:pt x="0" y="0"/>
                </a:moveTo>
                <a:lnTo>
                  <a:pt x="1031994" y="0"/>
                </a:lnTo>
                <a:lnTo>
                  <a:pt x="1031994" y="648866"/>
                </a:lnTo>
                <a:lnTo>
                  <a:pt x="0" y="648866"/>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 name="Google Shape;215;p18"/>
          <p:cNvSpPr txBox="1"/>
          <p:nvPr/>
        </p:nvSpPr>
        <p:spPr>
          <a:xfrm>
            <a:off x="1226221" y="893922"/>
            <a:ext cx="5278811" cy="3625999"/>
          </a:xfrm>
          <a:prstGeom prst="rect">
            <a:avLst/>
          </a:prstGeom>
          <a:noFill/>
          <a:ln>
            <a:noFill/>
          </a:ln>
        </p:spPr>
        <p:txBody>
          <a:bodyPr anchorCtr="0" anchor="t" bIns="0" lIns="0" spcFirstLastPara="1" rIns="0" wrap="square" tIns="0">
            <a:spAutoFit/>
          </a:bodyPr>
          <a:lstStyle/>
          <a:p>
            <a:pPr indent="0" lvl="0" marL="0" marR="0" rtl="0" algn="l">
              <a:lnSpc>
                <a:spcPct val="102000"/>
              </a:lnSpc>
              <a:spcBef>
                <a:spcPts val="0"/>
              </a:spcBef>
              <a:spcAft>
                <a:spcPts val="0"/>
              </a:spcAft>
              <a:buNone/>
            </a:pPr>
            <a:r>
              <a:rPr lang="en-US" sz="9000">
                <a:solidFill>
                  <a:srgbClr val="45564D"/>
                </a:solidFill>
                <a:latin typeface="El Messiri"/>
                <a:ea typeface="El Messiri"/>
                <a:cs typeface="El Messiri"/>
                <a:sym typeface="El Messiri"/>
              </a:rPr>
              <a:t>Buddhism </a:t>
            </a:r>
            <a:endParaRPr/>
          </a:p>
          <a:p>
            <a:pPr indent="0" lvl="0" marL="0" marR="0" rtl="0" algn="l">
              <a:lnSpc>
                <a:spcPct val="102000"/>
              </a:lnSpc>
              <a:spcBef>
                <a:spcPts val="0"/>
              </a:spcBef>
              <a:spcAft>
                <a:spcPts val="0"/>
              </a:spcAft>
              <a:buNone/>
            </a:pPr>
            <a:r>
              <a:rPr lang="en-US" sz="9000">
                <a:solidFill>
                  <a:srgbClr val="45564D"/>
                </a:solidFill>
                <a:latin typeface="El Messiri"/>
                <a:ea typeface="El Messiri"/>
                <a:cs typeface="El Messiri"/>
                <a:sym typeface="El Messiri"/>
              </a:rPr>
              <a:t>Branches</a:t>
            </a:r>
            <a:endParaRPr/>
          </a:p>
          <a:p>
            <a:pPr indent="0" lvl="0" marL="0" marR="0" rtl="0" algn="l">
              <a:lnSpc>
                <a:spcPct val="120000"/>
              </a:lnSpc>
              <a:spcBef>
                <a:spcPts val="0"/>
              </a:spcBef>
              <a:spcAft>
                <a:spcPts val="0"/>
              </a:spcAft>
              <a:buNone/>
            </a:pPr>
            <a:r>
              <a:t/>
            </a:r>
            <a:endParaRPr sz="9000">
              <a:solidFill>
                <a:srgbClr val="45564D"/>
              </a:solidFill>
              <a:latin typeface="El Messiri"/>
              <a:ea typeface="El Messiri"/>
              <a:cs typeface="El Messiri"/>
              <a:sym typeface="El Messiri"/>
            </a:endParaRPr>
          </a:p>
        </p:txBody>
      </p:sp>
      <p:sp>
        <p:nvSpPr>
          <p:cNvPr id="216" name="Google Shape;216;p18"/>
          <p:cNvSpPr/>
          <p:nvPr/>
        </p:nvSpPr>
        <p:spPr>
          <a:xfrm rot="79791">
            <a:off x="7234400" y="1192902"/>
            <a:ext cx="1476239" cy="1420880"/>
          </a:xfrm>
          <a:custGeom>
            <a:rect b="b" l="l" r="r" t="t"/>
            <a:pathLst>
              <a:path extrusionOk="0" h="1420880" w="1476239">
                <a:moveTo>
                  <a:pt x="0" y="0"/>
                </a:moveTo>
                <a:lnTo>
                  <a:pt x="1476238" y="0"/>
                </a:lnTo>
                <a:lnTo>
                  <a:pt x="1476238" y="1420880"/>
                </a:lnTo>
                <a:lnTo>
                  <a:pt x="0" y="1420880"/>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aditions of Buddhism Presentation">
  <a:themeElements>
    <a:clrScheme name="Office">
      <a:dk1>
        <a:srgbClr val="45564D"/>
      </a:dk1>
      <a:lt1>
        <a:srgbClr val="373F4A"/>
      </a:lt1>
      <a:dk2>
        <a:srgbClr val="FFFFFF"/>
      </a:dk2>
      <a:lt2>
        <a:srgbClr val="EBB528"/>
      </a:lt2>
      <a:accent1>
        <a:srgbClr val="45564D"/>
      </a:accent1>
      <a:accent2>
        <a:srgbClr val="ACCDBB"/>
      </a:accent2>
      <a:accent3>
        <a:srgbClr val="E2AC20"/>
      </a:accent3>
      <a:accent4>
        <a:srgbClr val="E4C77F"/>
      </a:accent4>
      <a:accent5>
        <a:srgbClr val="888888"/>
      </a:accent5>
      <a:accent6>
        <a:srgbClr val="373F4A"/>
      </a:accent6>
      <a:hlink>
        <a:srgbClr val="EBB52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