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10693400" cx="7556500"/>
  <p:notesSz cx="6858000" cy="9144000"/>
  <p:embeddedFontLst>
    <p:embeddedFont>
      <p:font typeface="Montserrat"/>
      <p:regular r:id="rId11"/>
      <p:bold r:id="rId12"/>
      <p:italic r:id="rId13"/>
      <p:boldItalic r:id="rId14"/>
    </p:embeddedFont>
    <p:embeddedFont>
      <p:font typeface="DM Sans"/>
      <p:bold r:id="rId15"/>
      <p:boldItalic r:id="rId16"/>
    </p:embeddedFont>
    <p:embeddedFont>
      <p:font typeface="Vesper Libre"/>
      <p:regular r:id="rId17"/>
      <p:bold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slide" Target="slides/slide5.xml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DMSans-bold.fntdata"/><Relationship Id="rId14" Type="http://schemas.openxmlformats.org/officeDocument/2006/relationships/font" Target="fonts/Montserrat-boldItalic.fntdata"/><Relationship Id="rId17" Type="http://schemas.openxmlformats.org/officeDocument/2006/relationships/font" Target="fonts/VesperLibre-regular.fntdata"/><Relationship Id="rId16" Type="http://schemas.openxmlformats.org/officeDocument/2006/relationships/font" Target="fonts/DMSans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VesperLibre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6" name="Shape 4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Google Shape;42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36" name="Google Shape;136;p1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37" name="Google Shape;137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2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43" name="Google Shape;143;p12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44" name="Google Shape;144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6" name="Google Shape;146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9" name="Google Shape;149;p13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" name="Google Shape;150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2" name="Google Shape;152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4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5" name="Google Shape;155;p14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6" name="Google Shape;156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8" name="Google Shape;158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rgbClr val="FEF9F3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-25066" y="-76200"/>
            <a:ext cx="2108629" cy="10876983"/>
          </a:xfrm>
          <a:custGeom>
            <a:rect b="b" l="l" r="r" t="t"/>
            <a:pathLst>
              <a:path extrusionOk="0" h="14454462" w="2802165">
                <a:moveTo>
                  <a:pt x="0" y="0"/>
                </a:moveTo>
                <a:lnTo>
                  <a:pt x="2802165" y="0"/>
                </a:lnTo>
                <a:lnTo>
                  <a:pt x="2802165" y="14454462"/>
                </a:lnTo>
                <a:lnTo>
                  <a:pt x="0" y="14454462"/>
                </a:lnTo>
                <a:close/>
              </a:path>
            </a:pathLst>
          </a:custGeom>
          <a:solidFill>
            <a:srgbClr val="212E50"/>
          </a:solidFill>
          <a:ln>
            <a:noFill/>
          </a:ln>
        </p:spPr>
      </p:sp>
      <p:sp>
        <p:nvSpPr>
          <p:cNvPr id="17" name="Google Shape;17;p3"/>
          <p:cNvSpPr/>
          <p:nvPr/>
        </p:nvSpPr>
        <p:spPr>
          <a:xfrm>
            <a:off x="352409" y="323106"/>
            <a:ext cx="1403255" cy="1565497"/>
          </a:xfrm>
          <a:custGeom>
            <a:rect b="b" l="l" r="r" t="t"/>
            <a:pathLst>
              <a:path extrusionOk="0" h="1565497" w="1403255">
                <a:moveTo>
                  <a:pt x="0" y="0"/>
                </a:moveTo>
                <a:lnTo>
                  <a:pt x="1403255" y="0"/>
                </a:lnTo>
                <a:lnTo>
                  <a:pt x="1403255" y="1565497"/>
                </a:lnTo>
                <a:lnTo>
                  <a:pt x="0" y="15654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8" name="Google Shape;18;p3"/>
          <p:cNvGrpSpPr/>
          <p:nvPr/>
        </p:nvGrpSpPr>
        <p:grpSpPr>
          <a:xfrm>
            <a:off x="2457529" y="1287880"/>
            <a:ext cx="4784291" cy="47714"/>
            <a:chOff x="0" y="0"/>
            <a:chExt cx="1714554" cy="17100"/>
          </a:xfrm>
        </p:grpSpPr>
        <p:sp>
          <p:nvSpPr>
            <p:cNvPr id="19" name="Google Shape;19;p3"/>
            <p:cNvSpPr/>
            <p:nvPr/>
          </p:nvSpPr>
          <p:spPr>
            <a:xfrm>
              <a:off x="0" y="0"/>
              <a:ext cx="1714554" cy="17068"/>
            </a:xfrm>
            <a:custGeom>
              <a:rect b="b" l="l" r="r" t="t"/>
              <a:pathLst>
                <a:path extrusionOk="0" h="17068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7068"/>
                  </a:lnTo>
                  <a:lnTo>
                    <a:pt x="0" y="17068"/>
                  </a:lnTo>
                  <a:close/>
                </a:path>
              </a:pathLst>
            </a:custGeom>
            <a:solidFill>
              <a:srgbClr val="212E50"/>
            </a:solidFill>
            <a:ln>
              <a:noFill/>
            </a:ln>
          </p:spPr>
        </p:sp>
        <p:sp>
          <p:nvSpPr>
            <p:cNvPr id="20" name="Google Shape;20;p3"/>
            <p:cNvSpPr txBox="1"/>
            <p:nvPr/>
          </p:nvSpPr>
          <p:spPr>
            <a:xfrm>
              <a:off x="0" y="0"/>
              <a:ext cx="1714500" cy="1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1" name="Google Shape;21;p3"/>
          <p:cNvSpPr txBox="1"/>
          <p:nvPr/>
        </p:nvSpPr>
        <p:spPr>
          <a:xfrm>
            <a:off x="120586" y="2000228"/>
            <a:ext cx="1866900" cy="2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64" u="none" cap="none" strike="noStrike">
                <a:solidFill>
                  <a:srgbClr val="D1B58A"/>
                </a:solidFill>
                <a:latin typeface="Vesper Libre"/>
                <a:ea typeface="Vesper Libre"/>
                <a:cs typeface="Vesper Libre"/>
                <a:sym typeface="Vesper Libre"/>
              </a:rPr>
              <a:t>C</a:t>
            </a:r>
            <a:r>
              <a:rPr lang="en-US" sz="1764">
                <a:solidFill>
                  <a:srgbClr val="D1B58A"/>
                </a:solidFill>
                <a:latin typeface="Vesper Libre"/>
                <a:ea typeface="Vesper Libre"/>
                <a:cs typeface="Vesper Libre"/>
                <a:sym typeface="Vesper Libre"/>
              </a:rPr>
              <a:t>lick to edit</a:t>
            </a:r>
            <a:endParaRPr/>
          </a:p>
        </p:txBody>
      </p:sp>
      <p:sp>
        <p:nvSpPr>
          <p:cNvPr id="22" name="Google Shape;22;p3"/>
          <p:cNvSpPr txBox="1"/>
          <p:nvPr/>
        </p:nvSpPr>
        <p:spPr>
          <a:xfrm>
            <a:off x="699256" y="940933"/>
            <a:ext cx="7095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00" u="none" cap="none" strike="noStrike">
                <a:solidFill>
                  <a:srgbClr val="D1B58A"/>
                </a:solidFill>
                <a:latin typeface="Vesper Libre"/>
                <a:ea typeface="Vesper Libre"/>
                <a:cs typeface="Vesper Libre"/>
                <a:sym typeface="Vesper Libre"/>
              </a:rPr>
              <a:t>Q</a:t>
            </a:r>
            <a:endParaRPr/>
          </a:p>
        </p:txBody>
      </p:sp>
      <p:sp>
        <p:nvSpPr>
          <p:cNvPr id="23" name="Google Shape;23;p3"/>
          <p:cNvSpPr txBox="1"/>
          <p:nvPr/>
        </p:nvSpPr>
        <p:spPr>
          <a:xfrm>
            <a:off x="2460879" y="352575"/>
            <a:ext cx="4784100" cy="4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0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64">
                <a:solidFill>
                  <a:srgbClr val="212E50"/>
                </a:solidFill>
                <a:latin typeface="Montserrat"/>
                <a:ea typeface="Montserrat"/>
                <a:cs typeface="Montserrat"/>
                <a:sym typeface="Montserrat"/>
              </a:rPr>
              <a:t>CLICK TO EDIT THEME</a:t>
            </a:r>
            <a:endParaRPr/>
          </a:p>
        </p:txBody>
      </p:sp>
      <p:sp>
        <p:nvSpPr>
          <p:cNvPr id="24" name="Google Shape;24;p3"/>
          <p:cNvSpPr txBox="1"/>
          <p:nvPr/>
        </p:nvSpPr>
        <p:spPr>
          <a:xfrm>
            <a:off x="2460867" y="769483"/>
            <a:ext cx="3066300" cy="2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3">
                <a:solidFill>
                  <a:srgbClr val="203453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/>
          </a:p>
        </p:txBody>
      </p:sp>
      <p:grpSp>
        <p:nvGrpSpPr>
          <p:cNvPr id="25" name="Google Shape;25;p3"/>
          <p:cNvGrpSpPr/>
          <p:nvPr/>
        </p:nvGrpSpPr>
        <p:grpSpPr>
          <a:xfrm>
            <a:off x="2457529" y="2451703"/>
            <a:ext cx="4784291" cy="350173"/>
            <a:chOff x="0" y="0"/>
            <a:chExt cx="1714554" cy="125492"/>
          </a:xfrm>
        </p:grpSpPr>
        <p:sp>
          <p:nvSpPr>
            <p:cNvPr id="26" name="Google Shape;26;p3"/>
            <p:cNvSpPr/>
            <p:nvPr/>
          </p:nvSpPr>
          <p:spPr>
            <a:xfrm>
              <a:off x="0" y="0"/>
              <a:ext cx="1714554" cy="125492"/>
            </a:xfrm>
            <a:custGeom>
              <a:rect b="b" l="l" r="r" t="t"/>
              <a:pathLst>
                <a:path extrusionOk="0" h="125492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25492"/>
                  </a:lnTo>
                  <a:lnTo>
                    <a:pt x="0" y="125492"/>
                  </a:lnTo>
                  <a:close/>
                </a:path>
              </a:pathLst>
            </a:custGeom>
            <a:solidFill>
              <a:srgbClr val="D1B58A"/>
            </a:solidFill>
            <a:ln>
              <a:noFill/>
            </a:ln>
          </p:spPr>
        </p:sp>
        <p:sp>
          <p:nvSpPr>
            <p:cNvPr id="27" name="Google Shape;27;p3"/>
            <p:cNvSpPr txBox="1"/>
            <p:nvPr/>
          </p:nvSpPr>
          <p:spPr>
            <a:xfrm>
              <a:off x="0" y="0"/>
              <a:ext cx="1714500" cy="12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" name="Google Shape;28;p3"/>
          <p:cNvGrpSpPr/>
          <p:nvPr/>
        </p:nvGrpSpPr>
        <p:grpSpPr>
          <a:xfrm>
            <a:off x="2460867" y="7404285"/>
            <a:ext cx="4784291" cy="350173"/>
            <a:chOff x="0" y="0"/>
            <a:chExt cx="1714554" cy="125492"/>
          </a:xfrm>
        </p:grpSpPr>
        <p:sp>
          <p:nvSpPr>
            <p:cNvPr id="29" name="Google Shape;29;p3"/>
            <p:cNvSpPr/>
            <p:nvPr/>
          </p:nvSpPr>
          <p:spPr>
            <a:xfrm>
              <a:off x="0" y="0"/>
              <a:ext cx="1714554" cy="125492"/>
            </a:xfrm>
            <a:custGeom>
              <a:rect b="b" l="l" r="r" t="t"/>
              <a:pathLst>
                <a:path extrusionOk="0" h="125492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25492"/>
                  </a:lnTo>
                  <a:lnTo>
                    <a:pt x="0" y="125492"/>
                  </a:lnTo>
                  <a:close/>
                </a:path>
              </a:pathLst>
            </a:custGeom>
            <a:solidFill>
              <a:srgbClr val="D1B58A"/>
            </a:solidFill>
            <a:ln>
              <a:noFill/>
            </a:ln>
          </p:spPr>
        </p:sp>
        <p:sp>
          <p:nvSpPr>
            <p:cNvPr id="30" name="Google Shape;30;p3"/>
            <p:cNvSpPr txBox="1"/>
            <p:nvPr/>
          </p:nvSpPr>
          <p:spPr>
            <a:xfrm>
              <a:off x="0" y="0"/>
              <a:ext cx="1714500" cy="12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" name="Google Shape;31;p3"/>
          <p:cNvSpPr txBox="1"/>
          <p:nvPr/>
        </p:nvSpPr>
        <p:spPr>
          <a:xfrm>
            <a:off x="4112094" y="7498407"/>
            <a:ext cx="1481700" cy="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3">
                <a:solidFill>
                  <a:srgbClr val="203453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/>
          </a:p>
        </p:txBody>
      </p:sp>
      <p:grpSp>
        <p:nvGrpSpPr>
          <p:cNvPr id="32" name="Google Shape;32;p3"/>
          <p:cNvGrpSpPr/>
          <p:nvPr/>
        </p:nvGrpSpPr>
        <p:grpSpPr>
          <a:xfrm>
            <a:off x="2457529" y="8828250"/>
            <a:ext cx="4784291" cy="350173"/>
            <a:chOff x="0" y="0"/>
            <a:chExt cx="1714554" cy="125492"/>
          </a:xfrm>
        </p:grpSpPr>
        <p:sp>
          <p:nvSpPr>
            <p:cNvPr id="33" name="Google Shape;33;p3"/>
            <p:cNvSpPr/>
            <p:nvPr/>
          </p:nvSpPr>
          <p:spPr>
            <a:xfrm>
              <a:off x="0" y="0"/>
              <a:ext cx="1714554" cy="125492"/>
            </a:xfrm>
            <a:custGeom>
              <a:rect b="b" l="l" r="r" t="t"/>
              <a:pathLst>
                <a:path extrusionOk="0" h="125492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25492"/>
                  </a:lnTo>
                  <a:lnTo>
                    <a:pt x="0" y="125492"/>
                  </a:lnTo>
                  <a:close/>
                </a:path>
              </a:pathLst>
            </a:custGeom>
            <a:solidFill>
              <a:srgbClr val="D1B58A"/>
            </a:solidFill>
            <a:ln>
              <a:noFill/>
            </a:ln>
          </p:spPr>
        </p:sp>
        <p:sp>
          <p:nvSpPr>
            <p:cNvPr id="34" name="Google Shape;34;p3"/>
            <p:cNvSpPr txBox="1"/>
            <p:nvPr/>
          </p:nvSpPr>
          <p:spPr>
            <a:xfrm>
              <a:off x="0" y="0"/>
              <a:ext cx="1714500" cy="12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" name="Google Shape;35;p3"/>
          <p:cNvSpPr txBox="1"/>
          <p:nvPr/>
        </p:nvSpPr>
        <p:spPr>
          <a:xfrm>
            <a:off x="4108757" y="8922371"/>
            <a:ext cx="1481700" cy="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3">
                <a:solidFill>
                  <a:srgbClr val="203453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 b="1" sz="1103">
              <a:solidFill>
                <a:srgbClr val="20345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36" name="Google Shape;36;p3"/>
          <p:cNvSpPr txBox="1"/>
          <p:nvPr/>
        </p:nvSpPr>
        <p:spPr>
          <a:xfrm>
            <a:off x="2457529" y="9340343"/>
            <a:ext cx="4784100" cy="10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99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/>
          </a:p>
        </p:txBody>
      </p:sp>
      <p:grpSp>
        <p:nvGrpSpPr>
          <p:cNvPr id="37" name="Google Shape;37;p3"/>
          <p:cNvGrpSpPr/>
          <p:nvPr/>
        </p:nvGrpSpPr>
        <p:grpSpPr>
          <a:xfrm>
            <a:off x="2460867" y="6346755"/>
            <a:ext cx="4784291" cy="610260"/>
            <a:chOff x="0" y="0"/>
            <a:chExt cx="1714554" cy="218700"/>
          </a:xfrm>
        </p:grpSpPr>
        <p:sp>
          <p:nvSpPr>
            <p:cNvPr id="38" name="Google Shape;38;p3"/>
            <p:cNvSpPr/>
            <p:nvPr/>
          </p:nvSpPr>
          <p:spPr>
            <a:xfrm>
              <a:off x="0" y="0"/>
              <a:ext cx="1714554" cy="218558"/>
            </a:xfrm>
            <a:custGeom>
              <a:rect b="b" l="l" r="r" t="t"/>
              <a:pathLst>
                <a:path extrusionOk="0" h="218558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218558"/>
                  </a:lnTo>
                  <a:lnTo>
                    <a:pt x="0" y="21855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D1B58A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9" name="Google Shape;39;p3"/>
            <p:cNvSpPr txBox="1"/>
            <p:nvPr/>
          </p:nvSpPr>
          <p:spPr>
            <a:xfrm>
              <a:off x="0" y="0"/>
              <a:ext cx="1714500" cy="21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0" name="Google Shape;40;p3"/>
          <p:cNvSpPr txBox="1"/>
          <p:nvPr/>
        </p:nvSpPr>
        <p:spPr>
          <a:xfrm>
            <a:off x="2539216" y="2545824"/>
            <a:ext cx="1090800" cy="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3">
                <a:solidFill>
                  <a:srgbClr val="203453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>
              <a:solidFill>
                <a:srgbClr val="203453"/>
              </a:solidFill>
            </a:endParaRPr>
          </a:p>
        </p:txBody>
      </p:sp>
      <p:sp>
        <p:nvSpPr>
          <p:cNvPr id="41" name="Google Shape;41;p3"/>
          <p:cNvSpPr txBox="1"/>
          <p:nvPr/>
        </p:nvSpPr>
        <p:spPr>
          <a:xfrm>
            <a:off x="3709204" y="2545824"/>
            <a:ext cx="1239000" cy="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3">
                <a:solidFill>
                  <a:srgbClr val="203453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 b="1" sz="1103">
              <a:solidFill>
                <a:srgbClr val="20345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2" name="Google Shape;42;p3"/>
          <p:cNvSpPr txBox="1"/>
          <p:nvPr/>
        </p:nvSpPr>
        <p:spPr>
          <a:xfrm>
            <a:off x="5027386" y="2545825"/>
            <a:ext cx="979200" cy="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3">
                <a:solidFill>
                  <a:srgbClr val="203453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 b="1" sz="1103">
              <a:solidFill>
                <a:srgbClr val="20345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3" name="Google Shape;43;p3"/>
          <p:cNvSpPr txBox="1"/>
          <p:nvPr/>
        </p:nvSpPr>
        <p:spPr>
          <a:xfrm>
            <a:off x="6164075" y="2545825"/>
            <a:ext cx="9792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1103">
                <a:solidFill>
                  <a:srgbClr val="203453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>
              <a:solidFill>
                <a:srgbClr val="203453"/>
              </a:solidFill>
            </a:endParaRPr>
          </a:p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3">
              <a:solidFill>
                <a:srgbClr val="20345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bg>
      <p:bgPr>
        <a:solidFill>
          <a:srgbClr val="FEF9F3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"/>
          <p:cNvSpPr/>
          <p:nvPr/>
        </p:nvSpPr>
        <p:spPr>
          <a:xfrm>
            <a:off x="-31750" y="-76200"/>
            <a:ext cx="2108629" cy="10876983"/>
          </a:xfrm>
          <a:custGeom>
            <a:rect b="b" l="l" r="r" t="t"/>
            <a:pathLst>
              <a:path extrusionOk="0" h="14454462" w="2802165">
                <a:moveTo>
                  <a:pt x="0" y="0"/>
                </a:moveTo>
                <a:lnTo>
                  <a:pt x="2802165" y="0"/>
                </a:lnTo>
                <a:lnTo>
                  <a:pt x="2802165" y="14454462"/>
                </a:lnTo>
                <a:lnTo>
                  <a:pt x="0" y="14454462"/>
                </a:lnTo>
                <a:close/>
              </a:path>
            </a:pathLst>
          </a:custGeom>
          <a:solidFill>
            <a:srgbClr val="07321C"/>
          </a:solidFill>
          <a:ln>
            <a:noFill/>
          </a:ln>
        </p:spPr>
      </p:sp>
      <p:sp>
        <p:nvSpPr>
          <p:cNvPr id="46" name="Google Shape;46;p4"/>
          <p:cNvSpPr/>
          <p:nvPr/>
        </p:nvSpPr>
        <p:spPr>
          <a:xfrm>
            <a:off x="352409" y="323106"/>
            <a:ext cx="1403255" cy="1565497"/>
          </a:xfrm>
          <a:custGeom>
            <a:rect b="b" l="l" r="r" t="t"/>
            <a:pathLst>
              <a:path extrusionOk="0" h="1565497" w="1403255">
                <a:moveTo>
                  <a:pt x="0" y="0"/>
                </a:moveTo>
                <a:lnTo>
                  <a:pt x="1403255" y="0"/>
                </a:lnTo>
                <a:lnTo>
                  <a:pt x="1403255" y="1565497"/>
                </a:lnTo>
                <a:lnTo>
                  <a:pt x="0" y="15654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47" name="Google Shape;47;p4"/>
          <p:cNvGrpSpPr/>
          <p:nvPr/>
        </p:nvGrpSpPr>
        <p:grpSpPr>
          <a:xfrm>
            <a:off x="2457529" y="1287880"/>
            <a:ext cx="4784291" cy="47714"/>
            <a:chOff x="0" y="0"/>
            <a:chExt cx="1714554" cy="17100"/>
          </a:xfrm>
        </p:grpSpPr>
        <p:sp>
          <p:nvSpPr>
            <p:cNvPr id="48" name="Google Shape;48;p4"/>
            <p:cNvSpPr/>
            <p:nvPr/>
          </p:nvSpPr>
          <p:spPr>
            <a:xfrm>
              <a:off x="0" y="0"/>
              <a:ext cx="1714554" cy="17068"/>
            </a:xfrm>
            <a:custGeom>
              <a:rect b="b" l="l" r="r" t="t"/>
              <a:pathLst>
                <a:path extrusionOk="0" h="17068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7068"/>
                  </a:lnTo>
                  <a:lnTo>
                    <a:pt x="0" y="17068"/>
                  </a:lnTo>
                  <a:close/>
                </a:path>
              </a:pathLst>
            </a:custGeom>
            <a:solidFill>
              <a:srgbClr val="07321C"/>
            </a:solidFill>
            <a:ln>
              <a:noFill/>
            </a:ln>
          </p:spPr>
        </p:sp>
        <p:sp>
          <p:nvSpPr>
            <p:cNvPr id="49" name="Google Shape;49;p4"/>
            <p:cNvSpPr txBox="1"/>
            <p:nvPr/>
          </p:nvSpPr>
          <p:spPr>
            <a:xfrm>
              <a:off x="0" y="0"/>
              <a:ext cx="1714500" cy="1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" name="Google Shape;50;p4"/>
          <p:cNvSpPr txBox="1"/>
          <p:nvPr/>
        </p:nvSpPr>
        <p:spPr>
          <a:xfrm>
            <a:off x="120586" y="2000228"/>
            <a:ext cx="1866900" cy="2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64">
                <a:solidFill>
                  <a:srgbClr val="D1B58A"/>
                </a:solidFill>
                <a:latin typeface="Vesper Libre"/>
                <a:ea typeface="Vesper Libre"/>
                <a:cs typeface="Vesper Libre"/>
                <a:sym typeface="Vesper Libre"/>
              </a:rPr>
              <a:t>Click to edit</a:t>
            </a:r>
            <a:endParaRPr/>
          </a:p>
        </p:txBody>
      </p:sp>
      <p:sp>
        <p:nvSpPr>
          <p:cNvPr id="51" name="Google Shape;51;p4"/>
          <p:cNvSpPr txBox="1"/>
          <p:nvPr/>
        </p:nvSpPr>
        <p:spPr>
          <a:xfrm>
            <a:off x="699256" y="940933"/>
            <a:ext cx="7095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00" u="none" cap="none" strike="noStrike">
                <a:solidFill>
                  <a:srgbClr val="D1B58A"/>
                </a:solidFill>
                <a:latin typeface="Vesper Libre"/>
                <a:ea typeface="Vesper Libre"/>
                <a:cs typeface="Vesper Libre"/>
                <a:sym typeface="Vesper Libre"/>
              </a:rPr>
              <a:t>Q</a:t>
            </a:r>
            <a:endParaRPr/>
          </a:p>
        </p:txBody>
      </p:sp>
      <p:sp>
        <p:nvSpPr>
          <p:cNvPr id="52" name="Google Shape;52;p4"/>
          <p:cNvSpPr txBox="1"/>
          <p:nvPr/>
        </p:nvSpPr>
        <p:spPr>
          <a:xfrm>
            <a:off x="2460879" y="352575"/>
            <a:ext cx="4784400" cy="4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90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64">
                <a:solidFill>
                  <a:srgbClr val="07321C"/>
                </a:solidFill>
                <a:latin typeface="Montserrat"/>
                <a:ea typeface="Montserrat"/>
                <a:cs typeface="Montserrat"/>
                <a:sym typeface="Montserrat"/>
              </a:rPr>
              <a:t>CLICK TO EDIT THEME</a:t>
            </a:r>
            <a:endParaRPr b="1" sz="2664">
              <a:solidFill>
                <a:srgbClr val="07321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3" name="Google Shape;53;p4"/>
          <p:cNvSpPr txBox="1"/>
          <p:nvPr/>
        </p:nvSpPr>
        <p:spPr>
          <a:xfrm>
            <a:off x="2460867" y="769483"/>
            <a:ext cx="3066300" cy="2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3">
                <a:solidFill>
                  <a:srgbClr val="07321C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/>
          </a:p>
        </p:txBody>
      </p:sp>
      <p:grpSp>
        <p:nvGrpSpPr>
          <p:cNvPr id="54" name="Google Shape;54;p4"/>
          <p:cNvGrpSpPr/>
          <p:nvPr/>
        </p:nvGrpSpPr>
        <p:grpSpPr>
          <a:xfrm>
            <a:off x="2460867" y="7404285"/>
            <a:ext cx="4784291" cy="350173"/>
            <a:chOff x="0" y="0"/>
            <a:chExt cx="1714554" cy="125492"/>
          </a:xfrm>
        </p:grpSpPr>
        <p:sp>
          <p:nvSpPr>
            <p:cNvPr id="55" name="Google Shape;55;p4"/>
            <p:cNvSpPr/>
            <p:nvPr/>
          </p:nvSpPr>
          <p:spPr>
            <a:xfrm>
              <a:off x="0" y="0"/>
              <a:ext cx="1714554" cy="125492"/>
            </a:xfrm>
            <a:custGeom>
              <a:rect b="b" l="l" r="r" t="t"/>
              <a:pathLst>
                <a:path extrusionOk="0" h="125492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25492"/>
                  </a:lnTo>
                  <a:lnTo>
                    <a:pt x="0" y="125492"/>
                  </a:lnTo>
                  <a:close/>
                </a:path>
              </a:pathLst>
            </a:custGeom>
            <a:solidFill>
              <a:srgbClr val="D1B58A"/>
            </a:solidFill>
            <a:ln>
              <a:noFill/>
            </a:ln>
          </p:spPr>
        </p:sp>
        <p:sp>
          <p:nvSpPr>
            <p:cNvPr id="56" name="Google Shape;56;p4"/>
            <p:cNvSpPr txBox="1"/>
            <p:nvPr/>
          </p:nvSpPr>
          <p:spPr>
            <a:xfrm>
              <a:off x="0" y="0"/>
              <a:ext cx="1714500" cy="12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7" name="Google Shape;57;p4"/>
          <p:cNvSpPr txBox="1"/>
          <p:nvPr/>
        </p:nvSpPr>
        <p:spPr>
          <a:xfrm>
            <a:off x="4112094" y="7498407"/>
            <a:ext cx="1481700" cy="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3">
                <a:solidFill>
                  <a:srgbClr val="07321C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/>
          </a:p>
        </p:txBody>
      </p:sp>
      <p:grpSp>
        <p:nvGrpSpPr>
          <p:cNvPr id="58" name="Google Shape;58;p4"/>
          <p:cNvGrpSpPr/>
          <p:nvPr/>
        </p:nvGrpSpPr>
        <p:grpSpPr>
          <a:xfrm>
            <a:off x="2457529" y="8828250"/>
            <a:ext cx="4784291" cy="350173"/>
            <a:chOff x="0" y="0"/>
            <a:chExt cx="1714554" cy="125492"/>
          </a:xfrm>
        </p:grpSpPr>
        <p:sp>
          <p:nvSpPr>
            <p:cNvPr id="59" name="Google Shape;59;p4"/>
            <p:cNvSpPr/>
            <p:nvPr/>
          </p:nvSpPr>
          <p:spPr>
            <a:xfrm>
              <a:off x="0" y="0"/>
              <a:ext cx="1714554" cy="125492"/>
            </a:xfrm>
            <a:custGeom>
              <a:rect b="b" l="l" r="r" t="t"/>
              <a:pathLst>
                <a:path extrusionOk="0" h="125492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25492"/>
                  </a:lnTo>
                  <a:lnTo>
                    <a:pt x="0" y="125492"/>
                  </a:lnTo>
                  <a:close/>
                </a:path>
              </a:pathLst>
            </a:custGeom>
            <a:solidFill>
              <a:srgbClr val="D1B58A"/>
            </a:solidFill>
            <a:ln>
              <a:noFill/>
            </a:ln>
          </p:spPr>
        </p:sp>
        <p:sp>
          <p:nvSpPr>
            <p:cNvPr id="60" name="Google Shape;60;p4"/>
            <p:cNvSpPr txBox="1"/>
            <p:nvPr/>
          </p:nvSpPr>
          <p:spPr>
            <a:xfrm>
              <a:off x="0" y="0"/>
              <a:ext cx="1714500" cy="12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1" name="Google Shape;61;p4"/>
          <p:cNvSpPr txBox="1"/>
          <p:nvPr/>
        </p:nvSpPr>
        <p:spPr>
          <a:xfrm>
            <a:off x="4108757" y="8922371"/>
            <a:ext cx="1481700" cy="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3">
                <a:solidFill>
                  <a:srgbClr val="07321C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/>
          </a:p>
        </p:txBody>
      </p:sp>
      <p:sp>
        <p:nvSpPr>
          <p:cNvPr id="62" name="Google Shape;62;p4"/>
          <p:cNvSpPr txBox="1"/>
          <p:nvPr/>
        </p:nvSpPr>
        <p:spPr>
          <a:xfrm>
            <a:off x="2457529" y="9340343"/>
            <a:ext cx="4784100" cy="10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99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7321C"/>
                </a:solidFill>
                <a:latin typeface="Montserrat"/>
                <a:ea typeface="Montserrat"/>
                <a:cs typeface="Montserrat"/>
                <a:sym typeface="Montserrat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/>
          </a:p>
        </p:txBody>
      </p:sp>
      <p:grpSp>
        <p:nvGrpSpPr>
          <p:cNvPr id="63" name="Google Shape;63;p4"/>
          <p:cNvGrpSpPr/>
          <p:nvPr/>
        </p:nvGrpSpPr>
        <p:grpSpPr>
          <a:xfrm>
            <a:off x="2457529" y="2451703"/>
            <a:ext cx="4784291" cy="350173"/>
            <a:chOff x="0" y="0"/>
            <a:chExt cx="1714554" cy="125492"/>
          </a:xfrm>
        </p:grpSpPr>
        <p:sp>
          <p:nvSpPr>
            <p:cNvPr id="64" name="Google Shape;64;p4"/>
            <p:cNvSpPr/>
            <p:nvPr/>
          </p:nvSpPr>
          <p:spPr>
            <a:xfrm>
              <a:off x="0" y="0"/>
              <a:ext cx="1714554" cy="125492"/>
            </a:xfrm>
            <a:custGeom>
              <a:rect b="b" l="l" r="r" t="t"/>
              <a:pathLst>
                <a:path extrusionOk="0" h="125492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25492"/>
                  </a:lnTo>
                  <a:lnTo>
                    <a:pt x="0" y="125492"/>
                  </a:lnTo>
                  <a:close/>
                </a:path>
              </a:pathLst>
            </a:custGeom>
            <a:solidFill>
              <a:srgbClr val="D1B58A"/>
            </a:solidFill>
            <a:ln>
              <a:noFill/>
            </a:ln>
          </p:spPr>
        </p:sp>
        <p:sp>
          <p:nvSpPr>
            <p:cNvPr id="65" name="Google Shape;65;p4"/>
            <p:cNvSpPr txBox="1"/>
            <p:nvPr/>
          </p:nvSpPr>
          <p:spPr>
            <a:xfrm>
              <a:off x="0" y="0"/>
              <a:ext cx="1714500" cy="12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66" name="Google Shape;66;p4"/>
          <p:cNvSpPr txBox="1"/>
          <p:nvPr/>
        </p:nvSpPr>
        <p:spPr>
          <a:xfrm>
            <a:off x="2539216" y="2545824"/>
            <a:ext cx="1090800" cy="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3">
                <a:solidFill>
                  <a:srgbClr val="07321C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/>
          </a:p>
        </p:txBody>
      </p:sp>
      <p:sp>
        <p:nvSpPr>
          <p:cNvPr id="67" name="Google Shape;67;p4"/>
          <p:cNvSpPr txBox="1"/>
          <p:nvPr/>
        </p:nvSpPr>
        <p:spPr>
          <a:xfrm>
            <a:off x="3709204" y="2545824"/>
            <a:ext cx="1239000" cy="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3">
                <a:solidFill>
                  <a:srgbClr val="07321C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 b="1" sz="1103">
              <a:solidFill>
                <a:srgbClr val="07321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4"/>
          <p:cNvSpPr txBox="1"/>
          <p:nvPr/>
        </p:nvSpPr>
        <p:spPr>
          <a:xfrm>
            <a:off x="5027386" y="2545825"/>
            <a:ext cx="979200" cy="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3">
                <a:solidFill>
                  <a:srgbClr val="07321C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 b="1" sz="1103">
              <a:solidFill>
                <a:srgbClr val="07321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9" name="Google Shape;69;p4"/>
          <p:cNvSpPr txBox="1"/>
          <p:nvPr/>
        </p:nvSpPr>
        <p:spPr>
          <a:xfrm>
            <a:off x="6164075" y="2545825"/>
            <a:ext cx="9792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3">
                <a:solidFill>
                  <a:srgbClr val="07321C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3">
              <a:solidFill>
                <a:srgbClr val="07321C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0" name="Google Shape;70;p4"/>
          <p:cNvSpPr/>
          <p:nvPr/>
        </p:nvSpPr>
        <p:spPr>
          <a:xfrm>
            <a:off x="2460867" y="6346755"/>
            <a:ext cx="4783606" cy="609777"/>
          </a:xfrm>
          <a:custGeom>
            <a:rect b="b" l="l" r="r" t="t"/>
            <a:pathLst>
              <a:path extrusionOk="0" h="218558" w="1714554">
                <a:moveTo>
                  <a:pt x="0" y="0"/>
                </a:moveTo>
                <a:lnTo>
                  <a:pt x="1714554" y="0"/>
                </a:lnTo>
                <a:lnTo>
                  <a:pt x="1714554" y="218558"/>
                </a:lnTo>
                <a:lnTo>
                  <a:pt x="0" y="218558"/>
                </a:lnTo>
                <a:close/>
              </a:path>
            </a:pathLst>
          </a:custGeom>
          <a:solidFill>
            <a:srgbClr val="000000">
              <a:alpha val="0"/>
            </a:srgbClr>
          </a:solidFill>
          <a:ln cap="sq" cmpd="sng" w="19050">
            <a:solidFill>
              <a:srgbClr val="D1B58A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2">
  <p:cSld name="TITLE_2">
    <p:bg>
      <p:bgPr>
        <a:solidFill>
          <a:srgbClr val="FEF9F3"/>
        </a:solidFill>
      </p:bgPr>
    </p:bg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5"/>
          <p:cNvSpPr/>
          <p:nvPr/>
        </p:nvSpPr>
        <p:spPr>
          <a:xfrm>
            <a:off x="-31750" y="-76200"/>
            <a:ext cx="2108629" cy="10876983"/>
          </a:xfrm>
          <a:custGeom>
            <a:rect b="b" l="l" r="r" t="t"/>
            <a:pathLst>
              <a:path extrusionOk="0" h="14454462" w="2802165">
                <a:moveTo>
                  <a:pt x="0" y="0"/>
                </a:moveTo>
                <a:lnTo>
                  <a:pt x="2802165" y="0"/>
                </a:lnTo>
                <a:lnTo>
                  <a:pt x="2802165" y="14454462"/>
                </a:lnTo>
                <a:lnTo>
                  <a:pt x="0" y="14454462"/>
                </a:lnTo>
                <a:close/>
              </a:path>
            </a:pathLst>
          </a:custGeom>
          <a:solidFill>
            <a:srgbClr val="800409"/>
          </a:solidFill>
          <a:ln>
            <a:noFill/>
          </a:ln>
        </p:spPr>
      </p:sp>
      <p:sp>
        <p:nvSpPr>
          <p:cNvPr id="73" name="Google Shape;73;p5"/>
          <p:cNvSpPr/>
          <p:nvPr/>
        </p:nvSpPr>
        <p:spPr>
          <a:xfrm>
            <a:off x="352409" y="323106"/>
            <a:ext cx="1403255" cy="1565497"/>
          </a:xfrm>
          <a:custGeom>
            <a:rect b="b" l="l" r="r" t="t"/>
            <a:pathLst>
              <a:path extrusionOk="0" h="1565497" w="1403255">
                <a:moveTo>
                  <a:pt x="0" y="0"/>
                </a:moveTo>
                <a:lnTo>
                  <a:pt x="1403255" y="0"/>
                </a:lnTo>
                <a:lnTo>
                  <a:pt x="1403255" y="1565497"/>
                </a:lnTo>
                <a:lnTo>
                  <a:pt x="0" y="15654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74" name="Google Shape;74;p5"/>
          <p:cNvGrpSpPr/>
          <p:nvPr/>
        </p:nvGrpSpPr>
        <p:grpSpPr>
          <a:xfrm>
            <a:off x="2457529" y="1287880"/>
            <a:ext cx="4784291" cy="47714"/>
            <a:chOff x="0" y="0"/>
            <a:chExt cx="1714554" cy="17100"/>
          </a:xfrm>
        </p:grpSpPr>
        <p:sp>
          <p:nvSpPr>
            <p:cNvPr id="75" name="Google Shape;75;p5"/>
            <p:cNvSpPr/>
            <p:nvPr/>
          </p:nvSpPr>
          <p:spPr>
            <a:xfrm>
              <a:off x="0" y="0"/>
              <a:ext cx="1714554" cy="17068"/>
            </a:xfrm>
            <a:custGeom>
              <a:rect b="b" l="l" r="r" t="t"/>
              <a:pathLst>
                <a:path extrusionOk="0" h="17068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7068"/>
                  </a:lnTo>
                  <a:lnTo>
                    <a:pt x="0" y="17068"/>
                  </a:lnTo>
                  <a:close/>
                </a:path>
              </a:pathLst>
            </a:custGeom>
            <a:solidFill>
              <a:srgbClr val="800409"/>
            </a:solidFill>
            <a:ln>
              <a:noFill/>
            </a:ln>
          </p:spPr>
        </p:sp>
        <p:sp>
          <p:nvSpPr>
            <p:cNvPr id="76" name="Google Shape;76;p5"/>
            <p:cNvSpPr txBox="1"/>
            <p:nvPr/>
          </p:nvSpPr>
          <p:spPr>
            <a:xfrm>
              <a:off x="0" y="0"/>
              <a:ext cx="1714500" cy="17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" name="Google Shape;77;p5"/>
          <p:cNvGrpSpPr/>
          <p:nvPr/>
        </p:nvGrpSpPr>
        <p:grpSpPr>
          <a:xfrm>
            <a:off x="2460867" y="7404285"/>
            <a:ext cx="4784291" cy="350173"/>
            <a:chOff x="0" y="0"/>
            <a:chExt cx="1714554" cy="125492"/>
          </a:xfrm>
        </p:grpSpPr>
        <p:sp>
          <p:nvSpPr>
            <p:cNvPr id="78" name="Google Shape;78;p5"/>
            <p:cNvSpPr/>
            <p:nvPr/>
          </p:nvSpPr>
          <p:spPr>
            <a:xfrm>
              <a:off x="0" y="0"/>
              <a:ext cx="1714554" cy="125492"/>
            </a:xfrm>
            <a:custGeom>
              <a:rect b="b" l="l" r="r" t="t"/>
              <a:pathLst>
                <a:path extrusionOk="0" h="125492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25492"/>
                  </a:lnTo>
                  <a:lnTo>
                    <a:pt x="0" y="125492"/>
                  </a:lnTo>
                  <a:close/>
                </a:path>
              </a:pathLst>
            </a:custGeom>
            <a:solidFill>
              <a:srgbClr val="D1B58A"/>
            </a:solidFill>
            <a:ln>
              <a:noFill/>
            </a:ln>
          </p:spPr>
        </p:sp>
        <p:sp>
          <p:nvSpPr>
            <p:cNvPr id="79" name="Google Shape;79;p5"/>
            <p:cNvSpPr txBox="1"/>
            <p:nvPr/>
          </p:nvSpPr>
          <p:spPr>
            <a:xfrm>
              <a:off x="0" y="0"/>
              <a:ext cx="1714500" cy="12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0" name="Google Shape;80;p5"/>
          <p:cNvGrpSpPr/>
          <p:nvPr/>
        </p:nvGrpSpPr>
        <p:grpSpPr>
          <a:xfrm>
            <a:off x="2457529" y="8828250"/>
            <a:ext cx="4784291" cy="350173"/>
            <a:chOff x="0" y="0"/>
            <a:chExt cx="1714554" cy="125492"/>
          </a:xfrm>
        </p:grpSpPr>
        <p:sp>
          <p:nvSpPr>
            <p:cNvPr id="81" name="Google Shape;81;p5"/>
            <p:cNvSpPr/>
            <p:nvPr/>
          </p:nvSpPr>
          <p:spPr>
            <a:xfrm>
              <a:off x="0" y="0"/>
              <a:ext cx="1714554" cy="125492"/>
            </a:xfrm>
            <a:custGeom>
              <a:rect b="b" l="l" r="r" t="t"/>
              <a:pathLst>
                <a:path extrusionOk="0" h="125492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25492"/>
                  </a:lnTo>
                  <a:lnTo>
                    <a:pt x="0" y="125492"/>
                  </a:lnTo>
                  <a:close/>
                </a:path>
              </a:pathLst>
            </a:custGeom>
            <a:solidFill>
              <a:srgbClr val="D1B58A"/>
            </a:solidFill>
            <a:ln>
              <a:noFill/>
            </a:ln>
          </p:spPr>
        </p:sp>
        <p:sp>
          <p:nvSpPr>
            <p:cNvPr id="82" name="Google Shape;82;p5"/>
            <p:cNvSpPr txBox="1"/>
            <p:nvPr/>
          </p:nvSpPr>
          <p:spPr>
            <a:xfrm>
              <a:off x="0" y="0"/>
              <a:ext cx="1714500" cy="12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3" name="Google Shape;83;p5"/>
          <p:cNvGrpSpPr/>
          <p:nvPr/>
        </p:nvGrpSpPr>
        <p:grpSpPr>
          <a:xfrm>
            <a:off x="2460867" y="6346755"/>
            <a:ext cx="4784291" cy="610260"/>
            <a:chOff x="0" y="0"/>
            <a:chExt cx="1714554" cy="218700"/>
          </a:xfrm>
        </p:grpSpPr>
        <p:sp>
          <p:nvSpPr>
            <p:cNvPr id="84" name="Google Shape;84;p5"/>
            <p:cNvSpPr/>
            <p:nvPr/>
          </p:nvSpPr>
          <p:spPr>
            <a:xfrm>
              <a:off x="0" y="0"/>
              <a:ext cx="1714554" cy="218558"/>
            </a:xfrm>
            <a:custGeom>
              <a:rect b="b" l="l" r="r" t="t"/>
              <a:pathLst>
                <a:path extrusionOk="0" h="218558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218558"/>
                  </a:lnTo>
                  <a:lnTo>
                    <a:pt x="0" y="21855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D1B58A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85" name="Google Shape;85;p5"/>
            <p:cNvSpPr txBox="1"/>
            <p:nvPr/>
          </p:nvSpPr>
          <p:spPr>
            <a:xfrm>
              <a:off x="0" y="0"/>
              <a:ext cx="1714500" cy="218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86" name="Google Shape;86;p5"/>
          <p:cNvSpPr txBox="1"/>
          <p:nvPr/>
        </p:nvSpPr>
        <p:spPr>
          <a:xfrm>
            <a:off x="120586" y="2000228"/>
            <a:ext cx="1866900" cy="2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764">
                <a:solidFill>
                  <a:srgbClr val="D1B58A"/>
                </a:solidFill>
                <a:latin typeface="Vesper Libre"/>
                <a:ea typeface="Vesper Libre"/>
                <a:cs typeface="Vesper Libre"/>
                <a:sym typeface="Vesper Libre"/>
              </a:rPr>
              <a:t>Click to edit</a:t>
            </a:r>
            <a:endParaRPr/>
          </a:p>
        </p:txBody>
      </p:sp>
      <p:sp>
        <p:nvSpPr>
          <p:cNvPr id="87" name="Google Shape;87;p5"/>
          <p:cNvSpPr txBox="1"/>
          <p:nvPr/>
        </p:nvSpPr>
        <p:spPr>
          <a:xfrm>
            <a:off x="699256" y="940933"/>
            <a:ext cx="7095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00" u="none" cap="none" strike="noStrike">
                <a:solidFill>
                  <a:srgbClr val="D1B58A"/>
                </a:solidFill>
                <a:latin typeface="Vesper Libre"/>
                <a:ea typeface="Vesper Libre"/>
                <a:cs typeface="Vesper Libre"/>
                <a:sym typeface="Vesper Libre"/>
              </a:rPr>
              <a:t>Q</a:t>
            </a:r>
            <a:endParaRPr/>
          </a:p>
        </p:txBody>
      </p:sp>
      <p:sp>
        <p:nvSpPr>
          <p:cNvPr id="88" name="Google Shape;88;p5"/>
          <p:cNvSpPr txBox="1"/>
          <p:nvPr/>
        </p:nvSpPr>
        <p:spPr>
          <a:xfrm>
            <a:off x="2460879" y="352575"/>
            <a:ext cx="4784400" cy="410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90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64">
                <a:solidFill>
                  <a:srgbClr val="800409"/>
                </a:solidFill>
                <a:latin typeface="Montserrat"/>
                <a:ea typeface="Montserrat"/>
                <a:cs typeface="Montserrat"/>
                <a:sym typeface="Montserrat"/>
              </a:rPr>
              <a:t>CLICK TO EDIT THEME</a:t>
            </a:r>
            <a:endParaRPr b="1" sz="2664">
              <a:solidFill>
                <a:srgbClr val="80040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5"/>
          <p:cNvSpPr txBox="1"/>
          <p:nvPr/>
        </p:nvSpPr>
        <p:spPr>
          <a:xfrm>
            <a:off x="2460867" y="769483"/>
            <a:ext cx="3066300" cy="23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3">
                <a:solidFill>
                  <a:srgbClr val="800409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/>
          </a:p>
        </p:txBody>
      </p:sp>
      <p:sp>
        <p:nvSpPr>
          <p:cNvPr id="90" name="Google Shape;90;p5"/>
          <p:cNvSpPr txBox="1"/>
          <p:nvPr/>
        </p:nvSpPr>
        <p:spPr>
          <a:xfrm>
            <a:off x="4112094" y="7498407"/>
            <a:ext cx="1481700" cy="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3">
                <a:solidFill>
                  <a:srgbClr val="800409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/>
          </a:p>
        </p:txBody>
      </p:sp>
      <p:sp>
        <p:nvSpPr>
          <p:cNvPr id="91" name="Google Shape;91;p5"/>
          <p:cNvSpPr txBox="1"/>
          <p:nvPr/>
        </p:nvSpPr>
        <p:spPr>
          <a:xfrm>
            <a:off x="4108757" y="8922371"/>
            <a:ext cx="1481700" cy="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3">
                <a:solidFill>
                  <a:srgbClr val="800409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/>
          </a:p>
        </p:txBody>
      </p:sp>
      <p:sp>
        <p:nvSpPr>
          <p:cNvPr id="92" name="Google Shape;92;p5"/>
          <p:cNvSpPr txBox="1"/>
          <p:nvPr/>
        </p:nvSpPr>
        <p:spPr>
          <a:xfrm>
            <a:off x="2457529" y="9340343"/>
            <a:ext cx="4784100" cy="10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99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203453"/>
                </a:solidFill>
                <a:latin typeface="Montserrat"/>
                <a:ea typeface="Montserrat"/>
                <a:cs typeface="Montserrat"/>
                <a:sym typeface="Montserrat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/>
          </a:p>
        </p:txBody>
      </p:sp>
      <p:grpSp>
        <p:nvGrpSpPr>
          <p:cNvPr id="93" name="Google Shape;93;p5"/>
          <p:cNvGrpSpPr/>
          <p:nvPr/>
        </p:nvGrpSpPr>
        <p:grpSpPr>
          <a:xfrm>
            <a:off x="2457529" y="2451703"/>
            <a:ext cx="4784291" cy="350173"/>
            <a:chOff x="0" y="0"/>
            <a:chExt cx="1714554" cy="125492"/>
          </a:xfrm>
        </p:grpSpPr>
        <p:sp>
          <p:nvSpPr>
            <p:cNvPr id="94" name="Google Shape;94;p5"/>
            <p:cNvSpPr/>
            <p:nvPr/>
          </p:nvSpPr>
          <p:spPr>
            <a:xfrm>
              <a:off x="0" y="0"/>
              <a:ext cx="1714554" cy="125492"/>
            </a:xfrm>
            <a:custGeom>
              <a:rect b="b" l="l" r="r" t="t"/>
              <a:pathLst>
                <a:path extrusionOk="0" h="125492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25492"/>
                  </a:lnTo>
                  <a:lnTo>
                    <a:pt x="0" y="125492"/>
                  </a:lnTo>
                  <a:close/>
                </a:path>
              </a:pathLst>
            </a:custGeom>
            <a:solidFill>
              <a:srgbClr val="D1B58A"/>
            </a:solidFill>
            <a:ln>
              <a:noFill/>
            </a:ln>
          </p:spPr>
        </p:sp>
        <p:sp>
          <p:nvSpPr>
            <p:cNvPr id="95" name="Google Shape;95;p5"/>
            <p:cNvSpPr txBox="1"/>
            <p:nvPr/>
          </p:nvSpPr>
          <p:spPr>
            <a:xfrm>
              <a:off x="0" y="0"/>
              <a:ext cx="1714500" cy="12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96" name="Google Shape;96;p5"/>
          <p:cNvSpPr txBox="1"/>
          <p:nvPr/>
        </p:nvSpPr>
        <p:spPr>
          <a:xfrm>
            <a:off x="2539216" y="2545824"/>
            <a:ext cx="1090800" cy="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3">
                <a:solidFill>
                  <a:srgbClr val="800409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>
              <a:solidFill>
                <a:srgbClr val="800409"/>
              </a:solidFill>
            </a:endParaRPr>
          </a:p>
        </p:txBody>
      </p:sp>
      <p:sp>
        <p:nvSpPr>
          <p:cNvPr id="97" name="Google Shape;97;p5"/>
          <p:cNvSpPr txBox="1"/>
          <p:nvPr/>
        </p:nvSpPr>
        <p:spPr>
          <a:xfrm>
            <a:off x="3709204" y="2545824"/>
            <a:ext cx="1239000" cy="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3">
                <a:solidFill>
                  <a:srgbClr val="800409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 b="1" sz="1103">
              <a:solidFill>
                <a:srgbClr val="80040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8" name="Google Shape;98;p5"/>
          <p:cNvSpPr txBox="1"/>
          <p:nvPr/>
        </p:nvSpPr>
        <p:spPr>
          <a:xfrm>
            <a:off x="5027386" y="2545825"/>
            <a:ext cx="979200" cy="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3">
                <a:solidFill>
                  <a:srgbClr val="800409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 b="1" sz="1103">
              <a:solidFill>
                <a:srgbClr val="80040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9" name="Google Shape;99;p5"/>
          <p:cNvSpPr txBox="1"/>
          <p:nvPr/>
        </p:nvSpPr>
        <p:spPr>
          <a:xfrm>
            <a:off x="6164075" y="2545825"/>
            <a:ext cx="979200" cy="3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3">
                <a:solidFill>
                  <a:srgbClr val="800409"/>
                </a:solidFill>
                <a:latin typeface="Montserrat"/>
                <a:ea typeface="Montserrat"/>
                <a:cs typeface="Montserrat"/>
                <a:sym typeface="Montserrat"/>
              </a:rPr>
              <a:t>Click to edit</a:t>
            </a:r>
            <a:endParaRPr>
              <a:solidFill>
                <a:srgbClr val="800409"/>
              </a:solidFill>
            </a:endParaRPr>
          </a:p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103">
              <a:solidFill>
                <a:srgbClr val="800409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" name="Google Shape;103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7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7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9" name="Google Shape;109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8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15" name="Google Shape;115;p8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16" name="Google Shape;116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9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2" name="Google Shape;122;p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23" name="Google Shape;123;p9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24" name="Google Shape;124;p9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25" name="Google Shape;125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" name="Google Shape;127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" name="Google Shape;131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2" name="Google Shape;132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Montserrat"/>
              <a:buNone/>
              <a:defRPr b="1" i="0" sz="25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ontserrat"/>
              <a:buChar char="•"/>
              <a:defRPr i="0" sz="32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Montserrat"/>
              <a:buChar char="–"/>
              <a:defRPr i="0" sz="2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Montserrat"/>
              <a:buChar char="•"/>
              <a:defRPr i="0" sz="24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–"/>
              <a:defRPr i="0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»"/>
              <a:defRPr i="0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i="0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i="0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i="0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"/>
              <a:buChar char="•"/>
              <a:defRPr i="0" sz="20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i="0" sz="1200" u="none" cap="none" strike="noStrike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i="0" sz="1200" u="none" cap="none" strike="noStrike">
                <a:solidFill>
                  <a:srgbClr val="888888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None/>
              <a:defRPr i="0" sz="1800" u="none" cap="none" strike="noStrike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EF9F3"/>
        </a:solidFill>
      </p:bgPr>
    </p:bg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5"/>
          <p:cNvSpPr/>
          <p:nvPr/>
        </p:nvSpPr>
        <p:spPr>
          <a:xfrm>
            <a:off x="0" y="-76200"/>
            <a:ext cx="2108073" cy="10874113"/>
          </a:xfrm>
          <a:custGeom>
            <a:rect b="b" l="l" r="r" t="t"/>
            <a:pathLst>
              <a:path extrusionOk="0" h="14454462" w="2802165">
                <a:moveTo>
                  <a:pt x="0" y="0"/>
                </a:moveTo>
                <a:lnTo>
                  <a:pt x="2802165" y="0"/>
                </a:lnTo>
                <a:lnTo>
                  <a:pt x="2802165" y="14454462"/>
                </a:lnTo>
                <a:lnTo>
                  <a:pt x="0" y="14454462"/>
                </a:lnTo>
                <a:close/>
              </a:path>
            </a:pathLst>
          </a:custGeom>
          <a:solidFill>
            <a:srgbClr val="212E50"/>
          </a:solidFill>
          <a:ln>
            <a:noFill/>
          </a:ln>
        </p:spPr>
      </p:sp>
      <p:sp>
        <p:nvSpPr>
          <p:cNvPr id="164" name="Google Shape;164;p15"/>
          <p:cNvSpPr/>
          <p:nvPr/>
        </p:nvSpPr>
        <p:spPr>
          <a:xfrm>
            <a:off x="352409" y="323106"/>
            <a:ext cx="1403255" cy="1565497"/>
          </a:xfrm>
          <a:custGeom>
            <a:rect b="b" l="l" r="r" t="t"/>
            <a:pathLst>
              <a:path extrusionOk="0" h="1565497" w="1403255">
                <a:moveTo>
                  <a:pt x="0" y="0"/>
                </a:moveTo>
                <a:lnTo>
                  <a:pt x="1403255" y="0"/>
                </a:lnTo>
                <a:lnTo>
                  <a:pt x="1403255" y="1565497"/>
                </a:lnTo>
                <a:lnTo>
                  <a:pt x="0" y="15654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165" name="Google Shape;165;p15"/>
          <p:cNvGrpSpPr/>
          <p:nvPr/>
        </p:nvGrpSpPr>
        <p:grpSpPr>
          <a:xfrm>
            <a:off x="2457529" y="1287880"/>
            <a:ext cx="4784214" cy="47625"/>
            <a:chOff x="0" y="0"/>
            <a:chExt cx="1714554" cy="17068"/>
          </a:xfrm>
        </p:grpSpPr>
        <p:sp>
          <p:nvSpPr>
            <p:cNvPr id="166" name="Google Shape;166;p15"/>
            <p:cNvSpPr/>
            <p:nvPr/>
          </p:nvSpPr>
          <p:spPr>
            <a:xfrm>
              <a:off x="0" y="0"/>
              <a:ext cx="1714554" cy="17068"/>
            </a:xfrm>
            <a:custGeom>
              <a:rect b="b" l="l" r="r" t="t"/>
              <a:pathLst>
                <a:path extrusionOk="0" h="17068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7068"/>
                  </a:lnTo>
                  <a:lnTo>
                    <a:pt x="0" y="17068"/>
                  </a:lnTo>
                  <a:close/>
                </a:path>
              </a:pathLst>
            </a:custGeom>
            <a:solidFill>
              <a:srgbClr val="212E50"/>
            </a:solidFill>
            <a:ln>
              <a:noFill/>
            </a:ln>
          </p:spPr>
        </p:sp>
        <p:sp>
          <p:nvSpPr>
            <p:cNvPr id="167" name="Google Shape;167;p15"/>
            <p:cNvSpPr txBox="1"/>
            <p:nvPr/>
          </p:nvSpPr>
          <p:spPr>
            <a:xfrm>
              <a:off x="0" y="0"/>
              <a:ext cx="1714554" cy="170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8" name="Google Shape;168;p15"/>
          <p:cNvSpPr txBox="1"/>
          <p:nvPr/>
        </p:nvSpPr>
        <p:spPr>
          <a:xfrm>
            <a:off x="120586" y="2000228"/>
            <a:ext cx="1866900" cy="2689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64" u="none" cap="none" strike="noStrike">
                <a:solidFill>
                  <a:srgbClr val="D1B58A"/>
                </a:solidFill>
                <a:latin typeface="Vesper Libre"/>
                <a:ea typeface="Vesper Libre"/>
                <a:cs typeface="Vesper Libre"/>
                <a:sym typeface="Vesper Libre"/>
              </a:rPr>
              <a:t>College</a:t>
            </a:r>
            <a:endParaRPr/>
          </a:p>
        </p:txBody>
      </p:sp>
      <p:sp>
        <p:nvSpPr>
          <p:cNvPr id="169" name="Google Shape;169;p15"/>
          <p:cNvSpPr txBox="1"/>
          <p:nvPr/>
        </p:nvSpPr>
        <p:spPr>
          <a:xfrm>
            <a:off x="699256" y="940933"/>
            <a:ext cx="709561" cy="7588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00" u="none" cap="none" strike="noStrike">
                <a:solidFill>
                  <a:srgbClr val="D1B58A"/>
                </a:solidFill>
                <a:latin typeface="Vesper Libre"/>
                <a:ea typeface="Vesper Libre"/>
                <a:cs typeface="Vesper Libre"/>
                <a:sym typeface="Vesper Libre"/>
              </a:rPr>
              <a:t>Q</a:t>
            </a:r>
            <a:endParaRPr/>
          </a:p>
        </p:txBody>
      </p:sp>
      <p:sp>
        <p:nvSpPr>
          <p:cNvPr id="170" name="Google Shape;170;p15"/>
          <p:cNvSpPr txBox="1"/>
          <p:nvPr/>
        </p:nvSpPr>
        <p:spPr>
          <a:xfrm>
            <a:off x="2460867" y="352566"/>
            <a:ext cx="3208793" cy="4034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0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64" u="none" cap="none" strike="noStrike">
                <a:solidFill>
                  <a:srgbClr val="212E50"/>
                </a:solidFill>
                <a:latin typeface="Montserrat"/>
                <a:ea typeface="Montserrat"/>
                <a:cs typeface="Montserrat"/>
                <a:sym typeface="Montserrat"/>
              </a:rPr>
              <a:t>REPORT CARD</a:t>
            </a:r>
            <a:endParaRPr/>
          </a:p>
        </p:txBody>
      </p:sp>
      <p:sp>
        <p:nvSpPr>
          <p:cNvPr id="171" name="Google Shape;171;p15"/>
          <p:cNvSpPr txBox="1"/>
          <p:nvPr/>
        </p:nvSpPr>
        <p:spPr>
          <a:xfrm>
            <a:off x="2460867" y="769483"/>
            <a:ext cx="3066354" cy="23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3" u="none" cap="none" strike="noStrike">
                <a:solidFill>
                  <a:srgbClr val="203453"/>
                </a:solidFill>
                <a:latin typeface="Montserrat"/>
                <a:ea typeface="Montserrat"/>
                <a:cs typeface="Montserrat"/>
                <a:sym typeface="Montserrat"/>
              </a:rPr>
              <a:t>Queens College</a:t>
            </a:r>
            <a:endParaRPr/>
          </a:p>
        </p:txBody>
      </p:sp>
      <p:sp>
        <p:nvSpPr>
          <p:cNvPr id="172" name="Google Shape;172;p15"/>
          <p:cNvSpPr txBox="1"/>
          <p:nvPr/>
        </p:nvSpPr>
        <p:spPr>
          <a:xfrm>
            <a:off x="2457529" y="1546828"/>
            <a:ext cx="2392107" cy="4857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Name:    _____________________</a:t>
            </a:r>
            <a:endParaRPr/>
          </a:p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3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Adviser:  _____________________</a:t>
            </a:r>
            <a:endParaRPr/>
          </a:p>
        </p:txBody>
      </p:sp>
      <p:sp>
        <p:nvSpPr>
          <p:cNvPr id="173" name="Google Shape;173;p15"/>
          <p:cNvSpPr txBox="1"/>
          <p:nvPr/>
        </p:nvSpPr>
        <p:spPr>
          <a:xfrm>
            <a:off x="4941103" y="1546828"/>
            <a:ext cx="2379677" cy="4857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Year:        ____________________</a:t>
            </a:r>
            <a:endParaRPr/>
          </a:p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3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Section:   ____________________</a:t>
            </a:r>
            <a:endParaRPr/>
          </a:p>
        </p:txBody>
      </p:sp>
      <p:grpSp>
        <p:nvGrpSpPr>
          <p:cNvPr id="174" name="Google Shape;174;p15"/>
          <p:cNvGrpSpPr/>
          <p:nvPr/>
        </p:nvGrpSpPr>
        <p:grpSpPr>
          <a:xfrm>
            <a:off x="2457529" y="2451703"/>
            <a:ext cx="4784214" cy="350168"/>
            <a:chOff x="0" y="0"/>
            <a:chExt cx="1714554" cy="125492"/>
          </a:xfrm>
        </p:grpSpPr>
        <p:sp>
          <p:nvSpPr>
            <p:cNvPr id="175" name="Google Shape;175;p15"/>
            <p:cNvSpPr/>
            <p:nvPr/>
          </p:nvSpPr>
          <p:spPr>
            <a:xfrm>
              <a:off x="0" y="0"/>
              <a:ext cx="1714554" cy="125492"/>
            </a:xfrm>
            <a:custGeom>
              <a:rect b="b" l="l" r="r" t="t"/>
              <a:pathLst>
                <a:path extrusionOk="0" h="125492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25492"/>
                  </a:lnTo>
                  <a:lnTo>
                    <a:pt x="0" y="125492"/>
                  </a:lnTo>
                  <a:close/>
                </a:path>
              </a:pathLst>
            </a:custGeom>
            <a:solidFill>
              <a:srgbClr val="D1B58A"/>
            </a:solidFill>
            <a:ln>
              <a:noFill/>
            </a:ln>
          </p:spPr>
        </p:sp>
        <p:sp>
          <p:nvSpPr>
            <p:cNvPr id="176" name="Google Shape;176;p15"/>
            <p:cNvSpPr txBox="1"/>
            <p:nvPr/>
          </p:nvSpPr>
          <p:spPr>
            <a:xfrm>
              <a:off x="0" y="0"/>
              <a:ext cx="1714554" cy="1254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7" name="Google Shape;177;p15"/>
          <p:cNvSpPr txBox="1"/>
          <p:nvPr/>
        </p:nvSpPr>
        <p:spPr>
          <a:xfrm>
            <a:off x="2539216" y="2545824"/>
            <a:ext cx="1090825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203453"/>
                </a:solidFill>
                <a:latin typeface="Montserrat"/>
                <a:ea typeface="Montserrat"/>
                <a:cs typeface="Montserrat"/>
                <a:sym typeface="Montserrat"/>
              </a:rPr>
              <a:t>Course Code</a:t>
            </a:r>
            <a:endParaRPr/>
          </a:p>
        </p:txBody>
      </p:sp>
      <p:sp>
        <p:nvSpPr>
          <p:cNvPr id="178" name="Google Shape;178;p15"/>
          <p:cNvSpPr txBox="1"/>
          <p:nvPr/>
        </p:nvSpPr>
        <p:spPr>
          <a:xfrm>
            <a:off x="3833029" y="2545824"/>
            <a:ext cx="1239029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203453"/>
                </a:solidFill>
                <a:latin typeface="Montserrat"/>
                <a:ea typeface="Montserrat"/>
                <a:cs typeface="Montserrat"/>
                <a:sym typeface="Montserrat"/>
              </a:rPr>
              <a:t>Course Name</a:t>
            </a:r>
            <a:endParaRPr/>
          </a:p>
        </p:txBody>
      </p:sp>
      <p:sp>
        <p:nvSpPr>
          <p:cNvPr id="179" name="Google Shape;179;p15"/>
          <p:cNvSpPr txBox="1"/>
          <p:nvPr/>
        </p:nvSpPr>
        <p:spPr>
          <a:xfrm>
            <a:off x="5435757" y="2545824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203453"/>
                </a:solidFill>
                <a:latin typeface="Montserrat"/>
                <a:ea typeface="Montserrat"/>
                <a:cs typeface="Montserrat"/>
                <a:sym typeface="Montserrat"/>
              </a:rPr>
              <a:t>Units</a:t>
            </a:r>
            <a:endParaRPr/>
          </a:p>
        </p:txBody>
      </p:sp>
      <p:sp>
        <p:nvSpPr>
          <p:cNvPr id="180" name="Google Shape;180;p15"/>
          <p:cNvSpPr txBox="1"/>
          <p:nvPr/>
        </p:nvSpPr>
        <p:spPr>
          <a:xfrm>
            <a:off x="2688155" y="3086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CC100</a:t>
            </a:r>
            <a:endParaRPr/>
          </a:p>
        </p:txBody>
      </p:sp>
      <p:sp>
        <p:nvSpPr>
          <p:cNvPr id="181" name="Google Shape;181;p15"/>
          <p:cNvSpPr txBox="1"/>
          <p:nvPr/>
        </p:nvSpPr>
        <p:spPr>
          <a:xfrm>
            <a:off x="6412608" y="3086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endParaRPr/>
          </a:p>
        </p:txBody>
      </p:sp>
      <p:sp>
        <p:nvSpPr>
          <p:cNvPr id="182" name="Google Shape;182;p15"/>
          <p:cNvSpPr txBox="1"/>
          <p:nvPr/>
        </p:nvSpPr>
        <p:spPr>
          <a:xfrm>
            <a:off x="2688155" y="33866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CC102</a:t>
            </a:r>
            <a:endParaRPr/>
          </a:p>
        </p:txBody>
      </p:sp>
      <p:sp>
        <p:nvSpPr>
          <p:cNvPr id="183" name="Google Shape;183;p15"/>
          <p:cNvSpPr txBox="1"/>
          <p:nvPr/>
        </p:nvSpPr>
        <p:spPr>
          <a:xfrm>
            <a:off x="6412608" y="33866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endParaRPr/>
          </a:p>
        </p:txBody>
      </p:sp>
      <p:sp>
        <p:nvSpPr>
          <p:cNvPr id="184" name="Google Shape;184;p15"/>
          <p:cNvSpPr txBox="1"/>
          <p:nvPr/>
        </p:nvSpPr>
        <p:spPr>
          <a:xfrm>
            <a:off x="2688155" y="36914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CC103</a:t>
            </a:r>
            <a:endParaRPr/>
          </a:p>
        </p:txBody>
      </p:sp>
      <p:sp>
        <p:nvSpPr>
          <p:cNvPr id="185" name="Google Shape;185;p15"/>
          <p:cNvSpPr txBox="1"/>
          <p:nvPr/>
        </p:nvSpPr>
        <p:spPr>
          <a:xfrm>
            <a:off x="6412608" y="36914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B+</a:t>
            </a:r>
            <a:endParaRPr/>
          </a:p>
        </p:txBody>
      </p:sp>
      <p:sp>
        <p:nvSpPr>
          <p:cNvPr id="186" name="Google Shape;186;p15"/>
          <p:cNvSpPr txBox="1"/>
          <p:nvPr/>
        </p:nvSpPr>
        <p:spPr>
          <a:xfrm>
            <a:off x="2688155" y="39962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CC104</a:t>
            </a:r>
            <a:endParaRPr/>
          </a:p>
        </p:txBody>
      </p:sp>
      <p:sp>
        <p:nvSpPr>
          <p:cNvPr id="187" name="Google Shape;187;p15"/>
          <p:cNvSpPr txBox="1"/>
          <p:nvPr/>
        </p:nvSpPr>
        <p:spPr>
          <a:xfrm>
            <a:off x="6412608" y="39962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B+</a:t>
            </a:r>
            <a:endParaRPr/>
          </a:p>
        </p:txBody>
      </p:sp>
      <p:sp>
        <p:nvSpPr>
          <p:cNvPr id="188" name="Google Shape;188;p15"/>
          <p:cNvSpPr txBox="1"/>
          <p:nvPr/>
        </p:nvSpPr>
        <p:spPr>
          <a:xfrm>
            <a:off x="2688155" y="4301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CC105</a:t>
            </a:r>
            <a:endParaRPr/>
          </a:p>
        </p:txBody>
      </p:sp>
      <p:sp>
        <p:nvSpPr>
          <p:cNvPr id="189" name="Google Shape;189;p15"/>
          <p:cNvSpPr txBox="1"/>
          <p:nvPr/>
        </p:nvSpPr>
        <p:spPr>
          <a:xfrm>
            <a:off x="6412608" y="4301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endParaRPr/>
          </a:p>
        </p:txBody>
      </p:sp>
      <p:sp>
        <p:nvSpPr>
          <p:cNvPr id="190" name="Google Shape;190;p15"/>
          <p:cNvSpPr txBox="1"/>
          <p:nvPr/>
        </p:nvSpPr>
        <p:spPr>
          <a:xfrm>
            <a:off x="2688155" y="46058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CC106</a:t>
            </a:r>
            <a:endParaRPr/>
          </a:p>
        </p:txBody>
      </p:sp>
      <p:sp>
        <p:nvSpPr>
          <p:cNvPr id="191" name="Google Shape;191;p15"/>
          <p:cNvSpPr txBox="1"/>
          <p:nvPr/>
        </p:nvSpPr>
        <p:spPr>
          <a:xfrm>
            <a:off x="6412608" y="46058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endParaRPr/>
          </a:p>
        </p:txBody>
      </p:sp>
      <p:sp>
        <p:nvSpPr>
          <p:cNvPr id="192" name="Google Shape;192;p15"/>
          <p:cNvSpPr txBox="1"/>
          <p:nvPr/>
        </p:nvSpPr>
        <p:spPr>
          <a:xfrm>
            <a:off x="2688155" y="49106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CC107</a:t>
            </a:r>
            <a:endParaRPr/>
          </a:p>
        </p:txBody>
      </p:sp>
      <p:sp>
        <p:nvSpPr>
          <p:cNvPr id="193" name="Google Shape;193;p15"/>
          <p:cNvSpPr txBox="1"/>
          <p:nvPr/>
        </p:nvSpPr>
        <p:spPr>
          <a:xfrm>
            <a:off x="6412608" y="49106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B+</a:t>
            </a:r>
            <a:endParaRPr/>
          </a:p>
        </p:txBody>
      </p:sp>
      <p:sp>
        <p:nvSpPr>
          <p:cNvPr id="194" name="Google Shape;194;p15"/>
          <p:cNvSpPr txBox="1"/>
          <p:nvPr/>
        </p:nvSpPr>
        <p:spPr>
          <a:xfrm>
            <a:off x="2688155" y="52154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CC108</a:t>
            </a:r>
            <a:endParaRPr/>
          </a:p>
        </p:txBody>
      </p:sp>
      <p:sp>
        <p:nvSpPr>
          <p:cNvPr id="195" name="Google Shape;195;p15"/>
          <p:cNvSpPr txBox="1"/>
          <p:nvPr/>
        </p:nvSpPr>
        <p:spPr>
          <a:xfrm>
            <a:off x="6412608" y="52154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B+</a:t>
            </a:r>
            <a:endParaRPr/>
          </a:p>
        </p:txBody>
      </p:sp>
      <p:sp>
        <p:nvSpPr>
          <p:cNvPr id="196" name="Google Shape;196;p15"/>
          <p:cNvSpPr txBox="1"/>
          <p:nvPr/>
        </p:nvSpPr>
        <p:spPr>
          <a:xfrm>
            <a:off x="2688155" y="55202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CC109</a:t>
            </a:r>
            <a:endParaRPr/>
          </a:p>
        </p:txBody>
      </p:sp>
      <p:sp>
        <p:nvSpPr>
          <p:cNvPr id="197" name="Google Shape;197;p15"/>
          <p:cNvSpPr txBox="1"/>
          <p:nvPr/>
        </p:nvSpPr>
        <p:spPr>
          <a:xfrm>
            <a:off x="6412608" y="55202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endParaRPr/>
          </a:p>
        </p:txBody>
      </p:sp>
      <p:sp>
        <p:nvSpPr>
          <p:cNvPr id="198" name="Google Shape;198;p15"/>
          <p:cNvSpPr txBox="1"/>
          <p:nvPr/>
        </p:nvSpPr>
        <p:spPr>
          <a:xfrm>
            <a:off x="2688155" y="5825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CC110</a:t>
            </a:r>
            <a:endParaRPr/>
          </a:p>
        </p:txBody>
      </p:sp>
      <p:sp>
        <p:nvSpPr>
          <p:cNvPr id="199" name="Google Shape;199;p15"/>
          <p:cNvSpPr txBox="1"/>
          <p:nvPr/>
        </p:nvSpPr>
        <p:spPr>
          <a:xfrm>
            <a:off x="6412608" y="5825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endParaRPr/>
          </a:p>
        </p:txBody>
      </p:sp>
      <p:grpSp>
        <p:nvGrpSpPr>
          <p:cNvPr id="200" name="Google Shape;200;p15"/>
          <p:cNvGrpSpPr/>
          <p:nvPr/>
        </p:nvGrpSpPr>
        <p:grpSpPr>
          <a:xfrm>
            <a:off x="2460867" y="7404285"/>
            <a:ext cx="4784214" cy="350168"/>
            <a:chOff x="0" y="0"/>
            <a:chExt cx="1714554" cy="125492"/>
          </a:xfrm>
        </p:grpSpPr>
        <p:sp>
          <p:nvSpPr>
            <p:cNvPr id="201" name="Google Shape;201;p15"/>
            <p:cNvSpPr/>
            <p:nvPr/>
          </p:nvSpPr>
          <p:spPr>
            <a:xfrm>
              <a:off x="0" y="0"/>
              <a:ext cx="1714554" cy="125492"/>
            </a:xfrm>
            <a:custGeom>
              <a:rect b="b" l="l" r="r" t="t"/>
              <a:pathLst>
                <a:path extrusionOk="0" h="125492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25492"/>
                  </a:lnTo>
                  <a:lnTo>
                    <a:pt x="0" y="125492"/>
                  </a:lnTo>
                  <a:close/>
                </a:path>
              </a:pathLst>
            </a:custGeom>
            <a:solidFill>
              <a:srgbClr val="D1B58A"/>
            </a:solidFill>
            <a:ln>
              <a:noFill/>
            </a:ln>
          </p:spPr>
        </p:sp>
        <p:sp>
          <p:nvSpPr>
            <p:cNvPr id="202" name="Google Shape;202;p15"/>
            <p:cNvSpPr txBox="1"/>
            <p:nvPr/>
          </p:nvSpPr>
          <p:spPr>
            <a:xfrm>
              <a:off x="0" y="0"/>
              <a:ext cx="1714554" cy="1254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3" name="Google Shape;203;p15"/>
          <p:cNvSpPr txBox="1"/>
          <p:nvPr/>
        </p:nvSpPr>
        <p:spPr>
          <a:xfrm>
            <a:off x="4112094" y="7498407"/>
            <a:ext cx="148175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203453"/>
                </a:solidFill>
                <a:latin typeface="Montserrat"/>
                <a:ea typeface="Montserrat"/>
                <a:cs typeface="Montserrat"/>
                <a:sym typeface="Montserrat"/>
              </a:rPr>
              <a:t>Grading Scale</a:t>
            </a:r>
            <a:endParaRPr/>
          </a:p>
        </p:txBody>
      </p:sp>
      <p:sp>
        <p:nvSpPr>
          <p:cNvPr id="204" name="Google Shape;204;p15"/>
          <p:cNvSpPr txBox="1"/>
          <p:nvPr/>
        </p:nvSpPr>
        <p:spPr>
          <a:xfrm>
            <a:off x="3084629" y="7912178"/>
            <a:ext cx="3536690" cy="4683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99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= 96-100       </a:t>
            </a:r>
            <a:r>
              <a:rPr b="1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</a:t>
            </a: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= 91-95     </a:t>
            </a:r>
            <a:r>
              <a:rPr b="1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B+</a:t>
            </a: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= 86-90      </a:t>
            </a:r>
            <a:r>
              <a:rPr b="1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</a:t>
            </a: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= 81-85</a:t>
            </a:r>
            <a:endParaRPr/>
          </a:p>
          <a:p>
            <a:pPr indent="0" lvl="0" marL="0" marR="0" rtl="0" algn="l">
              <a:lnSpc>
                <a:spcPct val="1799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 = 76-80.          </a:t>
            </a:r>
            <a:r>
              <a:rPr b="1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</a:t>
            </a: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= 75 - 70    </a:t>
            </a:r>
            <a:r>
              <a:rPr b="1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F</a:t>
            </a: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= 69 and Below</a:t>
            </a:r>
            <a:endParaRPr/>
          </a:p>
        </p:txBody>
      </p:sp>
      <p:sp>
        <p:nvSpPr>
          <p:cNvPr id="205" name="Google Shape;205;p15"/>
          <p:cNvSpPr txBox="1"/>
          <p:nvPr/>
        </p:nvSpPr>
        <p:spPr>
          <a:xfrm>
            <a:off x="6407527" y="2545824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203453"/>
                </a:solidFill>
                <a:latin typeface="Montserrat"/>
                <a:ea typeface="Montserrat"/>
                <a:cs typeface="Montserrat"/>
                <a:sym typeface="Montserrat"/>
              </a:rPr>
              <a:t>Grades</a:t>
            </a:r>
            <a:endParaRPr/>
          </a:p>
        </p:txBody>
      </p:sp>
      <p:sp>
        <p:nvSpPr>
          <p:cNvPr id="206" name="Google Shape;206;p15"/>
          <p:cNvSpPr txBox="1"/>
          <p:nvPr/>
        </p:nvSpPr>
        <p:spPr>
          <a:xfrm>
            <a:off x="5435757" y="3086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3</a:t>
            </a:r>
            <a:endParaRPr/>
          </a:p>
        </p:txBody>
      </p:sp>
      <p:sp>
        <p:nvSpPr>
          <p:cNvPr id="207" name="Google Shape;207;p15"/>
          <p:cNvSpPr txBox="1"/>
          <p:nvPr/>
        </p:nvSpPr>
        <p:spPr>
          <a:xfrm>
            <a:off x="5435757" y="33866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5</a:t>
            </a:r>
            <a:endParaRPr/>
          </a:p>
        </p:txBody>
      </p:sp>
      <p:sp>
        <p:nvSpPr>
          <p:cNvPr id="208" name="Google Shape;208;p15"/>
          <p:cNvSpPr txBox="1"/>
          <p:nvPr/>
        </p:nvSpPr>
        <p:spPr>
          <a:xfrm>
            <a:off x="5435757" y="36914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3</a:t>
            </a:r>
            <a:endParaRPr/>
          </a:p>
        </p:txBody>
      </p:sp>
      <p:sp>
        <p:nvSpPr>
          <p:cNvPr id="209" name="Google Shape;209;p15"/>
          <p:cNvSpPr txBox="1"/>
          <p:nvPr/>
        </p:nvSpPr>
        <p:spPr>
          <a:xfrm>
            <a:off x="5435757" y="39962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3</a:t>
            </a:r>
            <a:endParaRPr/>
          </a:p>
        </p:txBody>
      </p:sp>
      <p:sp>
        <p:nvSpPr>
          <p:cNvPr id="210" name="Google Shape;210;p15"/>
          <p:cNvSpPr txBox="1"/>
          <p:nvPr/>
        </p:nvSpPr>
        <p:spPr>
          <a:xfrm>
            <a:off x="5435757" y="4301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endParaRPr/>
          </a:p>
        </p:txBody>
      </p:sp>
      <p:sp>
        <p:nvSpPr>
          <p:cNvPr id="211" name="Google Shape;211;p15"/>
          <p:cNvSpPr txBox="1"/>
          <p:nvPr/>
        </p:nvSpPr>
        <p:spPr>
          <a:xfrm>
            <a:off x="5435757" y="46058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5</a:t>
            </a:r>
            <a:endParaRPr/>
          </a:p>
        </p:txBody>
      </p:sp>
      <p:sp>
        <p:nvSpPr>
          <p:cNvPr id="212" name="Google Shape;212;p15"/>
          <p:cNvSpPr txBox="1"/>
          <p:nvPr/>
        </p:nvSpPr>
        <p:spPr>
          <a:xfrm>
            <a:off x="5435757" y="49106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endParaRPr/>
          </a:p>
        </p:txBody>
      </p:sp>
      <p:sp>
        <p:nvSpPr>
          <p:cNvPr id="213" name="Google Shape;213;p15"/>
          <p:cNvSpPr txBox="1"/>
          <p:nvPr/>
        </p:nvSpPr>
        <p:spPr>
          <a:xfrm>
            <a:off x="5435757" y="52154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endParaRPr/>
          </a:p>
        </p:txBody>
      </p:sp>
      <p:sp>
        <p:nvSpPr>
          <p:cNvPr id="214" name="Google Shape;214;p15"/>
          <p:cNvSpPr txBox="1"/>
          <p:nvPr/>
        </p:nvSpPr>
        <p:spPr>
          <a:xfrm>
            <a:off x="5435757" y="55202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5</a:t>
            </a:r>
            <a:endParaRPr/>
          </a:p>
        </p:txBody>
      </p:sp>
      <p:sp>
        <p:nvSpPr>
          <p:cNvPr id="215" name="Google Shape;215;p15"/>
          <p:cNvSpPr txBox="1"/>
          <p:nvPr/>
        </p:nvSpPr>
        <p:spPr>
          <a:xfrm>
            <a:off x="5435757" y="5825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5</a:t>
            </a:r>
            <a:endParaRPr/>
          </a:p>
        </p:txBody>
      </p:sp>
      <p:sp>
        <p:nvSpPr>
          <p:cNvPr id="216" name="Google Shape;216;p15"/>
          <p:cNvSpPr txBox="1"/>
          <p:nvPr/>
        </p:nvSpPr>
        <p:spPr>
          <a:xfrm>
            <a:off x="3736901" y="30860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Math</a:t>
            </a:r>
            <a:endParaRPr/>
          </a:p>
        </p:txBody>
      </p:sp>
      <p:sp>
        <p:nvSpPr>
          <p:cNvPr id="217" name="Google Shape;217;p15"/>
          <p:cNvSpPr txBox="1"/>
          <p:nvPr/>
        </p:nvSpPr>
        <p:spPr>
          <a:xfrm>
            <a:off x="3736901" y="33866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Science</a:t>
            </a:r>
            <a:endParaRPr/>
          </a:p>
        </p:txBody>
      </p:sp>
      <p:sp>
        <p:nvSpPr>
          <p:cNvPr id="218" name="Google Shape;218;p15"/>
          <p:cNvSpPr txBox="1"/>
          <p:nvPr/>
        </p:nvSpPr>
        <p:spPr>
          <a:xfrm>
            <a:off x="3736901" y="36914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Arts</a:t>
            </a:r>
            <a:endParaRPr/>
          </a:p>
        </p:txBody>
      </p:sp>
      <p:sp>
        <p:nvSpPr>
          <p:cNvPr id="219" name="Google Shape;219;p15"/>
          <p:cNvSpPr txBox="1"/>
          <p:nvPr/>
        </p:nvSpPr>
        <p:spPr>
          <a:xfrm>
            <a:off x="3736901" y="39962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Literature</a:t>
            </a:r>
            <a:endParaRPr/>
          </a:p>
        </p:txBody>
      </p:sp>
      <p:sp>
        <p:nvSpPr>
          <p:cNvPr id="220" name="Google Shape;220;p15"/>
          <p:cNvSpPr txBox="1"/>
          <p:nvPr/>
        </p:nvSpPr>
        <p:spPr>
          <a:xfrm>
            <a:off x="3736901" y="43010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History</a:t>
            </a:r>
            <a:endParaRPr/>
          </a:p>
        </p:txBody>
      </p:sp>
      <p:sp>
        <p:nvSpPr>
          <p:cNvPr id="221" name="Google Shape;221;p15"/>
          <p:cNvSpPr txBox="1"/>
          <p:nvPr/>
        </p:nvSpPr>
        <p:spPr>
          <a:xfrm>
            <a:off x="3736901" y="46058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Law</a:t>
            </a:r>
            <a:endParaRPr/>
          </a:p>
        </p:txBody>
      </p:sp>
      <p:sp>
        <p:nvSpPr>
          <p:cNvPr id="222" name="Google Shape;222;p15"/>
          <p:cNvSpPr txBox="1"/>
          <p:nvPr/>
        </p:nvSpPr>
        <p:spPr>
          <a:xfrm>
            <a:off x="3736901" y="49106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Biology</a:t>
            </a:r>
            <a:endParaRPr/>
          </a:p>
        </p:txBody>
      </p:sp>
      <p:sp>
        <p:nvSpPr>
          <p:cNvPr id="223" name="Google Shape;223;p15"/>
          <p:cNvSpPr txBox="1"/>
          <p:nvPr/>
        </p:nvSpPr>
        <p:spPr>
          <a:xfrm>
            <a:off x="3736901" y="52154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Physics</a:t>
            </a:r>
            <a:endParaRPr/>
          </a:p>
        </p:txBody>
      </p:sp>
      <p:sp>
        <p:nvSpPr>
          <p:cNvPr id="224" name="Google Shape;224;p15"/>
          <p:cNvSpPr txBox="1"/>
          <p:nvPr/>
        </p:nvSpPr>
        <p:spPr>
          <a:xfrm>
            <a:off x="3736901" y="55202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Economics</a:t>
            </a:r>
            <a:endParaRPr/>
          </a:p>
        </p:txBody>
      </p:sp>
      <p:sp>
        <p:nvSpPr>
          <p:cNvPr id="225" name="Google Shape;225;p15"/>
          <p:cNvSpPr txBox="1"/>
          <p:nvPr/>
        </p:nvSpPr>
        <p:spPr>
          <a:xfrm>
            <a:off x="3736901" y="58250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Accounting</a:t>
            </a:r>
            <a:endParaRPr/>
          </a:p>
        </p:txBody>
      </p:sp>
      <p:grpSp>
        <p:nvGrpSpPr>
          <p:cNvPr id="226" name="Google Shape;226;p15"/>
          <p:cNvGrpSpPr/>
          <p:nvPr/>
        </p:nvGrpSpPr>
        <p:grpSpPr>
          <a:xfrm>
            <a:off x="2457529" y="8828250"/>
            <a:ext cx="4784214" cy="350168"/>
            <a:chOff x="0" y="0"/>
            <a:chExt cx="1714554" cy="125492"/>
          </a:xfrm>
        </p:grpSpPr>
        <p:sp>
          <p:nvSpPr>
            <p:cNvPr id="227" name="Google Shape;227;p15"/>
            <p:cNvSpPr/>
            <p:nvPr/>
          </p:nvSpPr>
          <p:spPr>
            <a:xfrm>
              <a:off x="0" y="0"/>
              <a:ext cx="1714554" cy="125492"/>
            </a:xfrm>
            <a:custGeom>
              <a:rect b="b" l="l" r="r" t="t"/>
              <a:pathLst>
                <a:path extrusionOk="0" h="125492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25492"/>
                  </a:lnTo>
                  <a:lnTo>
                    <a:pt x="0" y="125492"/>
                  </a:lnTo>
                  <a:close/>
                </a:path>
              </a:pathLst>
            </a:custGeom>
            <a:solidFill>
              <a:srgbClr val="D1B58A"/>
            </a:solidFill>
            <a:ln>
              <a:noFill/>
            </a:ln>
          </p:spPr>
        </p:sp>
        <p:sp>
          <p:nvSpPr>
            <p:cNvPr id="228" name="Google Shape;228;p15"/>
            <p:cNvSpPr txBox="1"/>
            <p:nvPr/>
          </p:nvSpPr>
          <p:spPr>
            <a:xfrm>
              <a:off x="0" y="0"/>
              <a:ext cx="1714554" cy="1254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29" name="Google Shape;229;p15"/>
          <p:cNvSpPr txBox="1"/>
          <p:nvPr/>
        </p:nvSpPr>
        <p:spPr>
          <a:xfrm>
            <a:off x="4108757" y="8922371"/>
            <a:ext cx="148175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203453"/>
                </a:solidFill>
                <a:latin typeface="Montserrat"/>
                <a:ea typeface="Montserrat"/>
                <a:cs typeface="Montserrat"/>
                <a:sym typeface="Montserrat"/>
              </a:rPr>
              <a:t>Feedback</a:t>
            </a:r>
            <a:endParaRPr/>
          </a:p>
        </p:txBody>
      </p:sp>
      <p:sp>
        <p:nvSpPr>
          <p:cNvPr id="230" name="Google Shape;230;p15"/>
          <p:cNvSpPr txBox="1"/>
          <p:nvPr/>
        </p:nvSpPr>
        <p:spPr>
          <a:xfrm>
            <a:off x="2457529" y="9340343"/>
            <a:ext cx="4784214" cy="9636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99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/>
          </a:p>
        </p:txBody>
      </p:sp>
      <p:grpSp>
        <p:nvGrpSpPr>
          <p:cNvPr id="231" name="Google Shape;231;p15"/>
          <p:cNvGrpSpPr/>
          <p:nvPr/>
        </p:nvGrpSpPr>
        <p:grpSpPr>
          <a:xfrm>
            <a:off x="2460867" y="6346755"/>
            <a:ext cx="4784214" cy="609855"/>
            <a:chOff x="0" y="0"/>
            <a:chExt cx="1714554" cy="218558"/>
          </a:xfrm>
        </p:grpSpPr>
        <p:sp>
          <p:nvSpPr>
            <p:cNvPr id="232" name="Google Shape;232;p15"/>
            <p:cNvSpPr/>
            <p:nvPr/>
          </p:nvSpPr>
          <p:spPr>
            <a:xfrm>
              <a:off x="0" y="0"/>
              <a:ext cx="1714554" cy="218558"/>
            </a:xfrm>
            <a:custGeom>
              <a:rect b="b" l="l" r="r" t="t"/>
              <a:pathLst>
                <a:path extrusionOk="0" h="218558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218558"/>
                  </a:lnTo>
                  <a:lnTo>
                    <a:pt x="0" y="21855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D1B58A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233" name="Google Shape;233;p15"/>
            <p:cNvSpPr txBox="1"/>
            <p:nvPr/>
          </p:nvSpPr>
          <p:spPr>
            <a:xfrm>
              <a:off x="0" y="0"/>
              <a:ext cx="1714554" cy="2185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34" name="Google Shape;234;p15"/>
          <p:cNvSpPr txBox="1"/>
          <p:nvPr/>
        </p:nvSpPr>
        <p:spPr>
          <a:xfrm>
            <a:off x="5137840" y="6570720"/>
            <a:ext cx="148175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Total Average: 0</a:t>
            </a:r>
            <a:endParaRPr/>
          </a:p>
        </p:txBody>
      </p:sp>
      <p:sp>
        <p:nvSpPr>
          <p:cNvPr id="235" name="Google Shape;235;p15"/>
          <p:cNvSpPr txBox="1"/>
          <p:nvPr/>
        </p:nvSpPr>
        <p:spPr>
          <a:xfrm>
            <a:off x="3079674" y="6570720"/>
            <a:ext cx="148175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Total Units: 0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EF9F3"/>
        </a:solidFill>
      </p:bgPr>
    </p:bg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6"/>
          <p:cNvSpPr/>
          <p:nvPr/>
        </p:nvSpPr>
        <p:spPr>
          <a:xfrm>
            <a:off x="0" y="-76200"/>
            <a:ext cx="2108073" cy="10874113"/>
          </a:xfrm>
          <a:custGeom>
            <a:rect b="b" l="l" r="r" t="t"/>
            <a:pathLst>
              <a:path extrusionOk="0" h="14454462" w="2802165">
                <a:moveTo>
                  <a:pt x="0" y="0"/>
                </a:moveTo>
                <a:lnTo>
                  <a:pt x="2802165" y="0"/>
                </a:lnTo>
                <a:lnTo>
                  <a:pt x="2802165" y="14454462"/>
                </a:lnTo>
                <a:lnTo>
                  <a:pt x="0" y="14454462"/>
                </a:lnTo>
                <a:close/>
              </a:path>
            </a:pathLst>
          </a:custGeom>
          <a:solidFill>
            <a:srgbClr val="07321C"/>
          </a:solidFill>
          <a:ln>
            <a:noFill/>
          </a:ln>
        </p:spPr>
      </p:sp>
      <p:sp>
        <p:nvSpPr>
          <p:cNvPr id="241" name="Google Shape;241;p16"/>
          <p:cNvSpPr/>
          <p:nvPr/>
        </p:nvSpPr>
        <p:spPr>
          <a:xfrm>
            <a:off x="352409" y="323106"/>
            <a:ext cx="1403255" cy="1565497"/>
          </a:xfrm>
          <a:custGeom>
            <a:rect b="b" l="l" r="r" t="t"/>
            <a:pathLst>
              <a:path extrusionOk="0" h="1565497" w="1403255">
                <a:moveTo>
                  <a:pt x="0" y="0"/>
                </a:moveTo>
                <a:lnTo>
                  <a:pt x="1403255" y="0"/>
                </a:lnTo>
                <a:lnTo>
                  <a:pt x="1403255" y="1565497"/>
                </a:lnTo>
                <a:lnTo>
                  <a:pt x="0" y="15654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242" name="Google Shape;242;p16"/>
          <p:cNvGrpSpPr/>
          <p:nvPr/>
        </p:nvGrpSpPr>
        <p:grpSpPr>
          <a:xfrm>
            <a:off x="2457529" y="1287880"/>
            <a:ext cx="4784214" cy="47625"/>
            <a:chOff x="0" y="0"/>
            <a:chExt cx="1714554" cy="17068"/>
          </a:xfrm>
        </p:grpSpPr>
        <p:sp>
          <p:nvSpPr>
            <p:cNvPr id="243" name="Google Shape;243;p16"/>
            <p:cNvSpPr/>
            <p:nvPr/>
          </p:nvSpPr>
          <p:spPr>
            <a:xfrm>
              <a:off x="0" y="0"/>
              <a:ext cx="1714554" cy="17068"/>
            </a:xfrm>
            <a:custGeom>
              <a:rect b="b" l="l" r="r" t="t"/>
              <a:pathLst>
                <a:path extrusionOk="0" h="17068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7068"/>
                  </a:lnTo>
                  <a:lnTo>
                    <a:pt x="0" y="17068"/>
                  </a:lnTo>
                  <a:close/>
                </a:path>
              </a:pathLst>
            </a:custGeom>
            <a:solidFill>
              <a:srgbClr val="07321C"/>
            </a:solidFill>
            <a:ln>
              <a:noFill/>
            </a:ln>
          </p:spPr>
        </p:sp>
        <p:sp>
          <p:nvSpPr>
            <p:cNvPr id="244" name="Google Shape;244;p16"/>
            <p:cNvSpPr txBox="1"/>
            <p:nvPr/>
          </p:nvSpPr>
          <p:spPr>
            <a:xfrm>
              <a:off x="0" y="0"/>
              <a:ext cx="1714554" cy="170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5" name="Google Shape;245;p16"/>
          <p:cNvSpPr txBox="1"/>
          <p:nvPr/>
        </p:nvSpPr>
        <p:spPr>
          <a:xfrm>
            <a:off x="120586" y="2000228"/>
            <a:ext cx="1866900" cy="2689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64" u="none" cap="none" strike="noStrike">
                <a:solidFill>
                  <a:srgbClr val="D1B58A"/>
                </a:solidFill>
                <a:latin typeface="Vesper Libre"/>
                <a:ea typeface="Vesper Libre"/>
                <a:cs typeface="Vesper Libre"/>
                <a:sym typeface="Vesper Libre"/>
              </a:rPr>
              <a:t>College</a:t>
            </a:r>
            <a:endParaRPr/>
          </a:p>
        </p:txBody>
      </p:sp>
      <p:sp>
        <p:nvSpPr>
          <p:cNvPr id="246" name="Google Shape;246;p16"/>
          <p:cNvSpPr txBox="1"/>
          <p:nvPr/>
        </p:nvSpPr>
        <p:spPr>
          <a:xfrm>
            <a:off x="699256" y="940933"/>
            <a:ext cx="709561" cy="7588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00" u="none" cap="none" strike="noStrike">
                <a:solidFill>
                  <a:srgbClr val="D1B58A"/>
                </a:solidFill>
                <a:latin typeface="Vesper Libre"/>
                <a:ea typeface="Vesper Libre"/>
                <a:cs typeface="Vesper Libre"/>
                <a:sym typeface="Vesper Libre"/>
              </a:rPr>
              <a:t>Q</a:t>
            </a:r>
            <a:endParaRPr/>
          </a:p>
        </p:txBody>
      </p:sp>
      <p:sp>
        <p:nvSpPr>
          <p:cNvPr id="247" name="Google Shape;247;p16"/>
          <p:cNvSpPr txBox="1"/>
          <p:nvPr/>
        </p:nvSpPr>
        <p:spPr>
          <a:xfrm>
            <a:off x="2460867" y="352566"/>
            <a:ext cx="3208793" cy="4034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0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64" u="none" cap="none" strike="noStrike">
                <a:solidFill>
                  <a:srgbClr val="07321C"/>
                </a:solidFill>
                <a:latin typeface="Montserrat"/>
                <a:ea typeface="Montserrat"/>
                <a:cs typeface="Montserrat"/>
                <a:sym typeface="Montserrat"/>
              </a:rPr>
              <a:t>REPORT CARD</a:t>
            </a:r>
            <a:endParaRPr/>
          </a:p>
        </p:txBody>
      </p:sp>
      <p:sp>
        <p:nvSpPr>
          <p:cNvPr id="248" name="Google Shape;248;p16"/>
          <p:cNvSpPr txBox="1"/>
          <p:nvPr/>
        </p:nvSpPr>
        <p:spPr>
          <a:xfrm>
            <a:off x="2460867" y="769483"/>
            <a:ext cx="3066354" cy="23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3" u="none" cap="none" strike="noStrike">
                <a:solidFill>
                  <a:srgbClr val="07321C"/>
                </a:solidFill>
                <a:latin typeface="Montserrat"/>
                <a:ea typeface="Montserrat"/>
                <a:cs typeface="Montserrat"/>
                <a:sym typeface="Montserrat"/>
              </a:rPr>
              <a:t>Queens College</a:t>
            </a:r>
            <a:endParaRPr/>
          </a:p>
        </p:txBody>
      </p:sp>
      <p:sp>
        <p:nvSpPr>
          <p:cNvPr id="249" name="Google Shape;249;p16"/>
          <p:cNvSpPr txBox="1"/>
          <p:nvPr/>
        </p:nvSpPr>
        <p:spPr>
          <a:xfrm>
            <a:off x="2457529" y="1546828"/>
            <a:ext cx="2392107" cy="4857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Name:    _____________________</a:t>
            </a:r>
            <a:endParaRPr/>
          </a:p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3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Adviser:  _____________________</a:t>
            </a:r>
            <a:endParaRPr/>
          </a:p>
        </p:txBody>
      </p:sp>
      <p:sp>
        <p:nvSpPr>
          <p:cNvPr id="250" name="Google Shape;250;p16"/>
          <p:cNvSpPr txBox="1"/>
          <p:nvPr/>
        </p:nvSpPr>
        <p:spPr>
          <a:xfrm>
            <a:off x="4941103" y="1546828"/>
            <a:ext cx="2379677" cy="4857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Year:        ____________________</a:t>
            </a:r>
            <a:endParaRPr/>
          </a:p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3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Section:   ____________________</a:t>
            </a:r>
            <a:endParaRPr/>
          </a:p>
        </p:txBody>
      </p:sp>
      <p:grpSp>
        <p:nvGrpSpPr>
          <p:cNvPr id="251" name="Google Shape;251;p16"/>
          <p:cNvGrpSpPr/>
          <p:nvPr/>
        </p:nvGrpSpPr>
        <p:grpSpPr>
          <a:xfrm>
            <a:off x="2457529" y="2451703"/>
            <a:ext cx="4784214" cy="350168"/>
            <a:chOff x="0" y="0"/>
            <a:chExt cx="1714554" cy="125492"/>
          </a:xfrm>
        </p:grpSpPr>
        <p:sp>
          <p:nvSpPr>
            <p:cNvPr id="252" name="Google Shape;252;p16"/>
            <p:cNvSpPr/>
            <p:nvPr/>
          </p:nvSpPr>
          <p:spPr>
            <a:xfrm>
              <a:off x="0" y="0"/>
              <a:ext cx="1714554" cy="125492"/>
            </a:xfrm>
            <a:custGeom>
              <a:rect b="b" l="l" r="r" t="t"/>
              <a:pathLst>
                <a:path extrusionOk="0" h="125492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25492"/>
                  </a:lnTo>
                  <a:lnTo>
                    <a:pt x="0" y="125492"/>
                  </a:lnTo>
                  <a:close/>
                </a:path>
              </a:pathLst>
            </a:custGeom>
            <a:solidFill>
              <a:srgbClr val="D1B58A"/>
            </a:solidFill>
            <a:ln>
              <a:noFill/>
            </a:ln>
          </p:spPr>
        </p:sp>
        <p:sp>
          <p:nvSpPr>
            <p:cNvPr id="253" name="Google Shape;253;p16"/>
            <p:cNvSpPr txBox="1"/>
            <p:nvPr/>
          </p:nvSpPr>
          <p:spPr>
            <a:xfrm>
              <a:off x="0" y="0"/>
              <a:ext cx="1714554" cy="1254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4" name="Google Shape;254;p16"/>
          <p:cNvSpPr txBox="1"/>
          <p:nvPr/>
        </p:nvSpPr>
        <p:spPr>
          <a:xfrm>
            <a:off x="2539216" y="2545824"/>
            <a:ext cx="1090825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07321C"/>
                </a:solidFill>
                <a:latin typeface="Montserrat"/>
                <a:ea typeface="Montserrat"/>
                <a:cs typeface="Montserrat"/>
                <a:sym typeface="Montserrat"/>
              </a:rPr>
              <a:t>Course Code</a:t>
            </a:r>
            <a:endParaRPr/>
          </a:p>
        </p:txBody>
      </p:sp>
      <p:sp>
        <p:nvSpPr>
          <p:cNvPr id="255" name="Google Shape;255;p16"/>
          <p:cNvSpPr txBox="1"/>
          <p:nvPr/>
        </p:nvSpPr>
        <p:spPr>
          <a:xfrm>
            <a:off x="3833029" y="2545824"/>
            <a:ext cx="1239029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07321C"/>
                </a:solidFill>
                <a:latin typeface="Montserrat"/>
                <a:ea typeface="Montserrat"/>
                <a:cs typeface="Montserrat"/>
                <a:sym typeface="Montserrat"/>
              </a:rPr>
              <a:t>Course Name</a:t>
            </a:r>
            <a:endParaRPr/>
          </a:p>
        </p:txBody>
      </p:sp>
      <p:sp>
        <p:nvSpPr>
          <p:cNvPr id="256" name="Google Shape;256;p16"/>
          <p:cNvSpPr txBox="1"/>
          <p:nvPr/>
        </p:nvSpPr>
        <p:spPr>
          <a:xfrm>
            <a:off x="5435757" y="2545824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07321C"/>
                </a:solidFill>
                <a:latin typeface="Montserrat"/>
                <a:ea typeface="Montserrat"/>
                <a:cs typeface="Montserrat"/>
                <a:sym typeface="Montserrat"/>
              </a:rPr>
              <a:t>Units</a:t>
            </a:r>
            <a:endParaRPr/>
          </a:p>
        </p:txBody>
      </p:sp>
      <p:sp>
        <p:nvSpPr>
          <p:cNvPr id="257" name="Google Shape;257;p16"/>
          <p:cNvSpPr txBox="1"/>
          <p:nvPr/>
        </p:nvSpPr>
        <p:spPr>
          <a:xfrm>
            <a:off x="2688155" y="3086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CC100</a:t>
            </a:r>
            <a:endParaRPr/>
          </a:p>
        </p:txBody>
      </p:sp>
      <p:sp>
        <p:nvSpPr>
          <p:cNvPr id="258" name="Google Shape;258;p16"/>
          <p:cNvSpPr txBox="1"/>
          <p:nvPr/>
        </p:nvSpPr>
        <p:spPr>
          <a:xfrm>
            <a:off x="6412608" y="3086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endParaRPr/>
          </a:p>
        </p:txBody>
      </p:sp>
      <p:sp>
        <p:nvSpPr>
          <p:cNvPr id="259" name="Google Shape;259;p16"/>
          <p:cNvSpPr txBox="1"/>
          <p:nvPr/>
        </p:nvSpPr>
        <p:spPr>
          <a:xfrm>
            <a:off x="2688155" y="33866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CC102</a:t>
            </a:r>
            <a:endParaRPr/>
          </a:p>
        </p:txBody>
      </p:sp>
      <p:sp>
        <p:nvSpPr>
          <p:cNvPr id="260" name="Google Shape;260;p16"/>
          <p:cNvSpPr txBox="1"/>
          <p:nvPr/>
        </p:nvSpPr>
        <p:spPr>
          <a:xfrm>
            <a:off x="6412608" y="33866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endParaRPr/>
          </a:p>
        </p:txBody>
      </p:sp>
      <p:sp>
        <p:nvSpPr>
          <p:cNvPr id="261" name="Google Shape;261;p16"/>
          <p:cNvSpPr txBox="1"/>
          <p:nvPr/>
        </p:nvSpPr>
        <p:spPr>
          <a:xfrm>
            <a:off x="2688155" y="36914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CC103</a:t>
            </a:r>
            <a:endParaRPr/>
          </a:p>
        </p:txBody>
      </p:sp>
      <p:sp>
        <p:nvSpPr>
          <p:cNvPr id="262" name="Google Shape;262;p16"/>
          <p:cNvSpPr txBox="1"/>
          <p:nvPr/>
        </p:nvSpPr>
        <p:spPr>
          <a:xfrm>
            <a:off x="6412608" y="36914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B+</a:t>
            </a:r>
            <a:endParaRPr/>
          </a:p>
        </p:txBody>
      </p:sp>
      <p:sp>
        <p:nvSpPr>
          <p:cNvPr id="263" name="Google Shape;263;p16"/>
          <p:cNvSpPr txBox="1"/>
          <p:nvPr/>
        </p:nvSpPr>
        <p:spPr>
          <a:xfrm>
            <a:off x="2688155" y="39962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CC104</a:t>
            </a:r>
            <a:endParaRPr/>
          </a:p>
        </p:txBody>
      </p:sp>
      <p:sp>
        <p:nvSpPr>
          <p:cNvPr id="264" name="Google Shape;264;p16"/>
          <p:cNvSpPr txBox="1"/>
          <p:nvPr/>
        </p:nvSpPr>
        <p:spPr>
          <a:xfrm>
            <a:off x="6412608" y="39962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B+</a:t>
            </a:r>
            <a:endParaRPr/>
          </a:p>
        </p:txBody>
      </p:sp>
      <p:sp>
        <p:nvSpPr>
          <p:cNvPr id="265" name="Google Shape;265;p16"/>
          <p:cNvSpPr txBox="1"/>
          <p:nvPr/>
        </p:nvSpPr>
        <p:spPr>
          <a:xfrm>
            <a:off x="2688155" y="4301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CC105</a:t>
            </a:r>
            <a:endParaRPr/>
          </a:p>
        </p:txBody>
      </p:sp>
      <p:sp>
        <p:nvSpPr>
          <p:cNvPr id="266" name="Google Shape;266;p16"/>
          <p:cNvSpPr txBox="1"/>
          <p:nvPr/>
        </p:nvSpPr>
        <p:spPr>
          <a:xfrm>
            <a:off x="6412608" y="4301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endParaRPr/>
          </a:p>
        </p:txBody>
      </p:sp>
      <p:sp>
        <p:nvSpPr>
          <p:cNvPr id="267" name="Google Shape;267;p16"/>
          <p:cNvSpPr txBox="1"/>
          <p:nvPr/>
        </p:nvSpPr>
        <p:spPr>
          <a:xfrm>
            <a:off x="2688155" y="46058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CC106</a:t>
            </a:r>
            <a:endParaRPr/>
          </a:p>
        </p:txBody>
      </p:sp>
      <p:sp>
        <p:nvSpPr>
          <p:cNvPr id="268" name="Google Shape;268;p16"/>
          <p:cNvSpPr txBox="1"/>
          <p:nvPr/>
        </p:nvSpPr>
        <p:spPr>
          <a:xfrm>
            <a:off x="6412608" y="46058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endParaRPr/>
          </a:p>
        </p:txBody>
      </p:sp>
      <p:sp>
        <p:nvSpPr>
          <p:cNvPr id="269" name="Google Shape;269;p16"/>
          <p:cNvSpPr txBox="1"/>
          <p:nvPr/>
        </p:nvSpPr>
        <p:spPr>
          <a:xfrm>
            <a:off x="2688155" y="49106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CC107</a:t>
            </a:r>
            <a:endParaRPr/>
          </a:p>
        </p:txBody>
      </p:sp>
      <p:sp>
        <p:nvSpPr>
          <p:cNvPr id="270" name="Google Shape;270;p16"/>
          <p:cNvSpPr txBox="1"/>
          <p:nvPr/>
        </p:nvSpPr>
        <p:spPr>
          <a:xfrm>
            <a:off x="6412608" y="49106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B+</a:t>
            </a:r>
            <a:endParaRPr/>
          </a:p>
        </p:txBody>
      </p:sp>
      <p:sp>
        <p:nvSpPr>
          <p:cNvPr id="271" name="Google Shape;271;p16"/>
          <p:cNvSpPr txBox="1"/>
          <p:nvPr/>
        </p:nvSpPr>
        <p:spPr>
          <a:xfrm>
            <a:off x="2688155" y="52154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CC108</a:t>
            </a:r>
            <a:endParaRPr/>
          </a:p>
        </p:txBody>
      </p:sp>
      <p:sp>
        <p:nvSpPr>
          <p:cNvPr id="272" name="Google Shape;272;p16"/>
          <p:cNvSpPr txBox="1"/>
          <p:nvPr/>
        </p:nvSpPr>
        <p:spPr>
          <a:xfrm>
            <a:off x="6412608" y="52154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B+</a:t>
            </a:r>
            <a:endParaRPr/>
          </a:p>
        </p:txBody>
      </p:sp>
      <p:sp>
        <p:nvSpPr>
          <p:cNvPr id="273" name="Google Shape;273;p16"/>
          <p:cNvSpPr txBox="1"/>
          <p:nvPr/>
        </p:nvSpPr>
        <p:spPr>
          <a:xfrm>
            <a:off x="2688155" y="55202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CC109</a:t>
            </a:r>
            <a:endParaRPr/>
          </a:p>
        </p:txBody>
      </p:sp>
      <p:sp>
        <p:nvSpPr>
          <p:cNvPr id="274" name="Google Shape;274;p16"/>
          <p:cNvSpPr txBox="1"/>
          <p:nvPr/>
        </p:nvSpPr>
        <p:spPr>
          <a:xfrm>
            <a:off x="6412608" y="55202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endParaRPr/>
          </a:p>
        </p:txBody>
      </p:sp>
      <p:sp>
        <p:nvSpPr>
          <p:cNvPr id="275" name="Google Shape;275;p16"/>
          <p:cNvSpPr txBox="1"/>
          <p:nvPr/>
        </p:nvSpPr>
        <p:spPr>
          <a:xfrm>
            <a:off x="2688155" y="5825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CC110</a:t>
            </a:r>
            <a:endParaRPr/>
          </a:p>
        </p:txBody>
      </p:sp>
      <p:sp>
        <p:nvSpPr>
          <p:cNvPr id="276" name="Google Shape;276;p16"/>
          <p:cNvSpPr txBox="1"/>
          <p:nvPr/>
        </p:nvSpPr>
        <p:spPr>
          <a:xfrm>
            <a:off x="6412608" y="5825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endParaRPr/>
          </a:p>
        </p:txBody>
      </p:sp>
      <p:grpSp>
        <p:nvGrpSpPr>
          <p:cNvPr id="277" name="Google Shape;277;p16"/>
          <p:cNvGrpSpPr/>
          <p:nvPr/>
        </p:nvGrpSpPr>
        <p:grpSpPr>
          <a:xfrm>
            <a:off x="2460867" y="7404285"/>
            <a:ext cx="4784214" cy="350168"/>
            <a:chOff x="0" y="0"/>
            <a:chExt cx="1714554" cy="125492"/>
          </a:xfrm>
        </p:grpSpPr>
        <p:sp>
          <p:nvSpPr>
            <p:cNvPr id="278" name="Google Shape;278;p16"/>
            <p:cNvSpPr/>
            <p:nvPr/>
          </p:nvSpPr>
          <p:spPr>
            <a:xfrm>
              <a:off x="0" y="0"/>
              <a:ext cx="1714554" cy="125492"/>
            </a:xfrm>
            <a:custGeom>
              <a:rect b="b" l="l" r="r" t="t"/>
              <a:pathLst>
                <a:path extrusionOk="0" h="125492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25492"/>
                  </a:lnTo>
                  <a:lnTo>
                    <a:pt x="0" y="125492"/>
                  </a:lnTo>
                  <a:close/>
                </a:path>
              </a:pathLst>
            </a:custGeom>
            <a:solidFill>
              <a:srgbClr val="D1B58A"/>
            </a:solidFill>
            <a:ln>
              <a:noFill/>
            </a:ln>
          </p:spPr>
        </p:sp>
        <p:sp>
          <p:nvSpPr>
            <p:cNvPr id="279" name="Google Shape;279;p16"/>
            <p:cNvSpPr txBox="1"/>
            <p:nvPr/>
          </p:nvSpPr>
          <p:spPr>
            <a:xfrm>
              <a:off x="0" y="0"/>
              <a:ext cx="1714554" cy="1254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0" name="Google Shape;280;p16"/>
          <p:cNvSpPr txBox="1"/>
          <p:nvPr/>
        </p:nvSpPr>
        <p:spPr>
          <a:xfrm>
            <a:off x="4112094" y="7498407"/>
            <a:ext cx="148175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07321C"/>
                </a:solidFill>
                <a:latin typeface="Montserrat"/>
                <a:ea typeface="Montserrat"/>
                <a:cs typeface="Montserrat"/>
                <a:sym typeface="Montserrat"/>
              </a:rPr>
              <a:t>Grading Scale</a:t>
            </a:r>
            <a:endParaRPr/>
          </a:p>
        </p:txBody>
      </p:sp>
      <p:sp>
        <p:nvSpPr>
          <p:cNvPr id="281" name="Google Shape;281;p16"/>
          <p:cNvSpPr txBox="1"/>
          <p:nvPr/>
        </p:nvSpPr>
        <p:spPr>
          <a:xfrm>
            <a:off x="3084629" y="7912178"/>
            <a:ext cx="3536690" cy="4683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99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= 96-100       </a:t>
            </a:r>
            <a:r>
              <a:rPr b="1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</a:t>
            </a: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= 91-95     </a:t>
            </a:r>
            <a:r>
              <a:rPr b="1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B+</a:t>
            </a: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= 86-90      </a:t>
            </a:r>
            <a:r>
              <a:rPr b="1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</a:t>
            </a: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= 81-85</a:t>
            </a:r>
            <a:endParaRPr/>
          </a:p>
          <a:p>
            <a:pPr indent="0" lvl="0" marL="0" marR="0" rtl="0" algn="l">
              <a:lnSpc>
                <a:spcPct val="1799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 = 76-80.          </a:t>
            </a:r>
            <a:r>
              <a:rPr b="1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</a:t>
            </a: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= 75 - 70    </a:t>
            </a:r>
            <a:r>
              <a:rPr b="1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F</a:t>
            </a: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= 69 and Below</a:t>
            </a:r>
            <a:endParaRPr/>
          </a:p>
        </p:txBody>
      </p:sp>
      <p:sp>
        <p:nvSpPr>
          <p:cNvPr id="282" name="Google Shape;282;p16"/>
          <p:cNvSpPr txBox="1"/>
          <p:nvPr/>
        </p:nvSpPr>
        <p:spPr>
          <a:xfrm>
            <a:off x="6407527" y="2545824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07321C"/>
                </a:solidFill>
                <a:latin typeface="Montserrat"/>
                <a:ea typeface="Montserrat"/>
                <a:cs typeface="Montserrat"/>
                <a:sym typeface="Montserrat"/>
              </a:rPr>
              <a:t>Grades</a:t>
            </a:r>
            <a:endParaRPr/>
          </a:p>
        </p:txBody>
      </p:sp>
      <p:sp>
        <p:nvSpPr>
          <p:cNvPr id="283" name="Google Shape;283;p16"/>
          <p:cNvSpPr txBox="1"/>
          <p:nvPr/>
        </p:nvSpPr>
        <p:spPr>
          <a:xfrm>
            <a:off x="5435757" y="3086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3</a:t>
            </a:r>
            <a:endParaRPr/>
          </a:p>
        </p:txBody>
      </p:sp>
      <p:sp>
        <p:nvSpPr>
          <p:cNvPr id="284" name="Google Shape;284;p16"/>
          <p:cNvSpPr txBox="1"/>
          <p:nvPr/>
        </p:nvSpPr>
        <p:spPr>
          <a:xfrm>
            <a:off x="5435757" y="33866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5</a:t>
            </a:r>
            <a:endParaRPr/>
          </a:p>
        </p:txBody>
      </p:sp>
      <p:sp>
        <p:nvSpPr>
          <p:cNvPr id="285" name="Google Shape;285;p16"/>
          <p:cNvSpPr txBox="1"/>
          <p:nvPr/>
        </p:nvSpPr>
        <p:spPr>
          <a:xfrm>
            <a:off x="5435757" y="36914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3</a:t>
            </a:r>
            <a:endParaRPr/>
          </a:p>
        </p:txBody>
      </p:sp>
      <p:sp>
        <p:nvSpPr>
          <p:cNvPr id="286" name="Google Shape;286;p16"/>
          <p:cNvSpPr txBox="1"/>
          <p:nvPr/>
        </p:nvSpPr>
        <p:spPr>
          <a:xfrm>
            <a:off x="5435757" y="39962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3</a:t>
            </a:r>
            <a:endParaRPr/>
          </a:p>
        </p:txBody>
      </p:sp>
      <p:sp>
        <p:nvSpPr>
          <p:cNvPr id="287" name="Google Shape;287;p16"/>
          <p:cNvSpPr txBox="1"/>
          <p:nvPr/>
        </p:nvSpPr>
        <p:spPr>
          <a:xfrm>
            <a:off x="5435757" y="4301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endParaRPr/>
          </a:p>
        </p:txBody>
      </p:sp>
      <p:sp>
        <p:nvSpPr>
          <p:cNvPr id="288" name="Google Shape;288;p16"/>
          <p:cNvSpPr txBox="1"/>
          <p:nvPr/>
        </p:nvSpPr>
        <p:spPr>
          <a:xfrm>
            <a:off x="5435757" y="46058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5</a:t>
            </a:r>
            <a:endParaRPr/>
          </a:p>
        </p:txBody>
      </p:sp>
      <p:sp>
        <p:nvSpPr>
          <p:cNvPr id="289" name="Google Shape;289;p16"/>
          <p:cNvSpPr txBox="1"/>
          <p:nvPr/>
        </p:nvSpPr>
        <p:spPr>
          <a:xfrm>
            <a:off x="5435757" y="49106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endParaRPr/>
          </a:p>
        </p:txBody>
      </p:sp>
      <p:sp>
        <p:nvSpPr>
          <p:cNvPr id="290" name="Google Shape;290;p16"/>
          <p:cNvSpPr txBox="1"/>
          <p:nvPr/>
        </p:nvSpPr>
        <p:spPr>
          <a:xfrm>
            <a:off x="5435757" y="52154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endParaRPr/>
          </a:p>
        </p:txBody>
      </p:sp>
      <p:sp>
        <p:nvSpPr>
          <p:cNvPr id="291" name="Google Shape;291;p16"/>
          <p:cNvSpPr txBox="1"/>
          <p:nvPr/>
        </p:nvSpPr>
        <p:spPr>
          <a:xfrm>
            <a:off x="5435757" y="55202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5</a:t>
            </a:r>
            <a:endParaRPr/>
          </a:p>
        </p:txBody>
      </p:sp>
      <p:sp>
        <p:nvSpPr>
          <p:cNvPr id="292" name="Google Shape;292;p16"/>
          <p:cNvSpPr txBox="1"/>
          <p:nvPr/>
        </p:nvSpPr>
        <p:spPr>
          <a:xfrm>
            <a:off x="5435757" y="5825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5</a:t>
            </a:r>
            <a:endParaRPr/>
          </a:p>
        </p:txBody>
      </p:sp>
      <p:sp>
        <p:nvSpPr>
          <p:cNvPr id="293" name="Google Shape;293;p16"/>
          <p:cNvSpPr txBox="1"/>
          <p:nvPr/>
        </p:nvSpPr>
        <p:spPr>
          <a:xfrm>
            <a:off x="3736901" y="30860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Math</a:t>
            </a:r>
            <a:endParaRPr/>
          </a:p>
        </p:txBody>
      </p:sp>
      <p:sp>
        <p:nvSpPr>
          <p:cNvPr id="294" name="Google Shape;294;p16"/>
          <p:cNvSpPr txBox="1"/>
          <p:nvPr/>
        </p:nvSpPr>
        <p:spPr>
          <a:xfrm>
            <a:off x="3736901" y="33866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Science</a:t>
            </a:r>
            <a:endParaRPr/>
          </a:p>
        </p:txBody>
      </p:sp>
      <p:sp>
        <p:nvSpPr>
          <p:cNvPr id="295" name="Google Shape;295;p16"/>
          <p:cNvSpPr txBox="1"/>
          <p:nvPr/>
        </p:nvSpPr>
        <p:spPr>
          <a:xfrm>
            <a:off x="3736901" y="36914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Arts</a:t>
            </a:r>
            <a:endParaRPr/>
          </a:p>
        </p:txBody>
      </p:sp>
      <p:sp>
        <p:nvSpPr>
          <p:cNvPr id="296" name="Google Shape;296;p16"/>
          <p:cNvSpPr txBox="1"/>
          <p:nvPr/>
        </p:nvSpPr>
        <p:spPr>
          <a:xfrm>
            <a:off x="3736901" y="39962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Literature</a:t>
            </a:r>
            <a:endParaRPr/>
          </a:p>
        </p:txBody>
      </p:sp>
      <p:sp>
        <p:nvSpPr>
          <p:cNvPr id="297" name="Google Shape;297;p16"/>
          <p:cNvSpPr txBox="1"/>
          <p:nvPr/>
        </p:nvSpPr>
        <p:spPr>
          <a:xfrm>
            <a:off x="3736901" y="43010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History</a:t>
            </a:r>
            <a:endParaRPr/>
          </a:p>
        </p:txBody>
      </p:sp>
      <p:sp>
        <p:nvSpPr>
          <p:cNvPr id="298" name="Google Shape;298;p16"/>
          <p:cNvSpPr txBox="1"/>
          <p:nvPr/>
        </p:nvSpPr>
        <p:spPr>
          <a:xfrm>
            <a:off x="3736901" y="46058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Law</a:t>
            </a:r>
            <a:endParaRPr/>
          </a:p>
        </p:txBody>
      </p:sp>
      <p:sp>
        <p:nvSpPr>
          <p:cNvPr id="299" name="Google Shape;299;p16"/>
          <p:cNvSpPr txBox="1"/>
          <p:nvPr/>
        </p:nvSpPr>
        <p:spPr>
          <a:xfrm>
            <a:off x="3736901" y="49106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Biology</a:t>
            </a:r>
            <a:endParaRPr/>
          </a:p>
        </p:txBody>
      </p:sp>
      <p:sp>
        <p:nvSpPr>
          <p:cNvPr id="300" name="Google Shape;300;p16"/>
          <p:cNvSpPr txBox="1"/>
          <p:nvPr/>
        </p:nvSpPr>
        <p:spPr>
          <a:xfrm>
            <a:off x="3736901" y="52154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Physics</a:t>
            </a:r>
            <a:endParaRPr/>
          </a:p>
        </p:txBody>
      </p:sp>
      <p:sp>
        <p:nvSpPr>
          <p:cNvPr id="301" name="Google Shape;301;p16"/>
          <p:cNvSpPr txBox="1"/>
          <p:nvPr/>
        </p:nvSpPr>
        <p:spPr>
          <a:xfrm>
            <a:off x="3736901" y="55202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Economics</a:t>
            </a:r>
            <a:endParaRPr/>
          </a:p>
        </p:txBody>
      </p:sp>
      <p:sp>
        <p:nvSpPr>
          <p:cNvPr id="302" name="Google Shape;302;p16"/>
          <p:cNvSpPr txBox="1"/>
          <p:nvPr/>
        </p:nvSpPr>
        <p:spPr>
          <a:xfrm>
            <a:off x="3736901" y="58250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Accounting</a:t>
            </a:r>
            <a:endParaRPr/>
          </a:p>
        </p:txBody>
      </p:sp>
      <p:grpSp>
        <p:nvGrpSpPr>
          <p:cNvPr id="303" name="Google Shape;303;p16"/>
          <p:cNvGrpSpPr/>
          <p:nvPr/>
        </p:nvGrpSpPr>
        <p:grpSpPr>
          <a:xfrm>
            <a:off x="2457529" y="8828250"/>
            <a:ext cx="4784214" cy="350168"/>
            <a:chOff x="0" y="0"/>
            <a:chExt cx="1714554" cy="125492"/>
          </a:xfrm>
        </p:grpSpPr>
        <p:sp>
          <p:nvSpPr>
            <p:cNvPr id="304" name="Google Shape;304;p16"/>
            <p:cNvSpPr/>
            <p:nvPr/>
          </p:nvSpPr>
          <p:spPr>
            <a:xfrm>
              <a:off x="0" y="0"/>
              <a:ext cx="1714554" cy="125492"/>
            </a:xfrm>
            <a:custGeom>
              <a:rect b="b" l="l" r="r" t="t"/>
              <a:pathLst>
                <a:path extrusionOk="0" h="125492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25492"/>
                  </a:lnTo>
                  <a:lnTo>
                    <a:pt x="0" y="125492"/>
                  </a:lnTo>
                  <a:close/>
                </a:path>
              </a:pathLst>
            </a:custGeom>
            <a:solidFill>
              <a:srgbClr val="D1B58A"/>
            </a:solidFill>
            <a:ln>
              <a:noFill/>
            </a:ln>
          </p:spPr>
        </p:sp>
        <p:sp>
          <p:nvSpPr>
            <p:cNvPr id="305" name="Google Shape;305;p16"/>
            <p:cNvSpPr txBox="1"/>
            <p:nvPr/>
          </p:nvSpPr>
          <p:spPr>
            <a:xfrm>
              <a:off x="0" y="0"/>
              <a:ext cx="1714554" cy="1254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06" name="Google Shape;306;p16"/>
          <p:cNvSpPr txBox="1"/>
          <p:nvPr/>
        </p:nvSpPr>
        <p:spPr>
          <a:xfrm>
            <a:off x="4108757" y="8922371"/>
            <a:ext cx="148175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07321C"/>
                </a:solidFill>
                <a:latin typeface="Montserrat"/>
                <a:ea typeface="Montserrat"/>
                <a:cs typeface="Montserrat"/>
                <a:sym typeface="Montserrat"/>
              </a:rPr>
              <a:t>Feedback</a:t>
            </a:r>
            <a:endParaRPr/>
          </a:p>
        </p:txBody>
      </p:sp>
      <p:sp>
        <p:nvSpPr>
          <p:cNvPr id="307" name="Google Shape;307;p16"/>
          <p:cNvSpPr txBox="1"/>
          <p:nvPr/>
        </p:nvSpPr>
        <p:spPr>
          <a:xfrm>
            <a:off x="2457529" y="9340343"/>
            <a:ext cx="4784214" cy="9636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99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7321C"/>
                </a:solidFill>
                <a:latin typeface="Montserrat"/>
                <a:ea typeface="Montserrat"/>
                <a:cs typeface="Montserrat"/>
                <a:sym typeface="Montserrat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/>
          </a:p>
        </p:txBody>
      </p:sp>
      <p:grpSp>
        <p:nvGrpSpPr>
          <p:cNvPr id="308" name="Google Shape;308;p16"/>
          <p:cNvGrpSpPr/>
          <p:nvPr/>
        </p:nvGrpSpPr>
        <p:grpSpPr>
          <a:xfrm>
            <a:off x="2460867" y="6346755"/>
            <a:ext cx="4784214" cy="609855"/>
            <a:chOff x="0" y="0"/>
            <a:chExt cx="1714554" cy="218558"/>
          </a:xfrm>
        </p:grpSpPr>
        <p:sp>
          <p:nvSpPr>
            <p:cNvPr id="309" name="Google Shape;309;p16"/>
            <p:cNvSpPr/>
            <p:nvPr/>
          </p:nvSpPr>
          <p:spPr>
            <a:xfrm>
              <a:off x="0" y="0"/>
              <a:ext cx="1714554" cy="218558"/>
            </a:xfrm>
            <a:custGeom>
              <a:rect b="b" l="l" r="r" t="t"/>
              <a:pathLst>
                <a:path extrusionOk="0" h="218558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218558"/>
                  </a:lnTo>
                  <a:lnTo>
                    <a:pt x="0" y="21855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D1B58A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10" name="Google Shape;310;p16"/>
            <p:cNvSpPr txBox="1"/>
            <p:nvPr/>
          </p:nvSpPr>
          <p:spPr>
            <a:xfrm>
              <a:off x="0" y="0"/>
              <a:ext cx="1714554" cy="2185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11" name="Google Shape;311;p16"/>
          <p:cNvSpPr txBox="1"/>
          <p:nvPr/>
        </p:nvSpPr>
        <p:spPr>
          <a:xfrm>
            <a:off x="5137840" y="6570720"/>
            <a:ext cx="148175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Total Average: 0</a:t>
            </a:r>
            <a:endParaRPr/>
          </a:p>
        </p:txBody>
      </p:sp>
      <p:sp>
        <p:nvSpPr>
          <p:cNvPr id="312" name="Google Shape;312;p16"/>
          <p:cNvSpPr txBox="1"/>
          <p:nvPr/>
        </p:nvSpPr>
        <p:spPr>
          <a:xfrm>
            <a:off x="3079674" y="6570720"/>
            <a:ext cx="148175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Total Units: 0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EF9F3"/>
        </a:solidFill>
      </p:bgPr>
    </p:bg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17"/>
          <p:cNvSpPr/>
          <p:nvPr/>
        </p:nvSpPr>
        <p:spPr>
          <a:xfrm>
            <a:off x="0" y="-76200"/>
            <a:ext cx="2108073" cy="10874113"/>
          </a:xfrm>
          <a:custGeom>
            <a:rect b="b" l="l" r="r" t="t"/>
            <a:pathLst>
              <a:path extrusionOk="0" h="14454462" w="2802165">
                <a:moveTo>
                  <a:pt x="0" y="0"/>
                </a:moveTo>
                <a:lnTo>
                  <a:pt x="2802165" y="0"/>
                </a:lnTo>
                <a:lnTo>
                  <a:pt x="2802165" y="14454462"/>
                </a:lnTo>
                <a:lnTo>
                  <a:pt x="0" y="14454462"/>
                </a:lnTo>
                <a:close/>
              </a:path>
            </a:pathLst>
          </a:custGeom>
          <a:solidFill>
            <a:srgbClr val="800409"/>
          </a:solidFill>
          <a:ln>
            <a:noFill/>
          </a:ln>
        </p:spPr>
      </p:sp>
      <p:sp>
        <p:nvSpPr>
          <p:cNvPr id="318" name="Google Shape;318;p17"/>
          <p:cNvSpPr/>
          <p:nvPr/>
        </p:nvSpPr>
        <p:spPr>
          <a:xfrm>
            <a:off x="352409" y="323106"/>
            <a:ext cx="1403255" cy="1565497"/>
          </a:xfrm>
          <a:custGeom>
            <a:rect b="b" l="l" r="r" t="t"/>
            <a:pathLst>
              <a:path extrusionOk="0" h="1565497" w="1403255">
                <a:moveTo>
                  <a:pt x="0" y="0"/>
                </a:moveTo>
                <a:lnTo>
                  <a:pt x="1403255" y="0"/>
                </a:lnTo>
                <a:lnTo>
                  <a:pt x="1403255" y="1565497"/>
                </a:lnTo>
                <a:lnTo>
                  <a:pt x="0" y="156549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grpSp>
        <p:nvGrpSpPr>
          <p:cNvPr id="319" name="Google Shape;319;p17"/>
          <p:cNvGrpSpPr/>
          <p:nvPr/>
        </p:nvGrpSpPr>
        <p:grpSpPr>
          <a:xfrm>
            <a:off x="2457529" y="1287880"/>
            <a:ext cx="4784214" cy="47625"/>
            <a:chOff x="0" y="0"/>
            <a:chExt cx="1714554" cy="17068"/>
          </a:xfrm>
        </p:grpSpPr>
        <p:sp>
          <p:nvSpPr>
            <p:cNvPr id="320" name="Google Shape;320;p17"/>
            <p:cNvSpPr/>
            <p:nvPr/>
          </p:nvSpPr>
          <p:spPr>
            <a:xfrm>
              <a:off x="0" y="0"/>
              <a:ext cx="1714554" cy="17068"/>
            </a:xfrm>
            <a:custGeom>
              <a:rect b="b" l="l" r="r" t="t"/>
              <a:pathLst>
                <a:path extrusionOk="0" h="17068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7068"/>
                  </a:lnTo>
                  <a:lnTo>
                    <a:pt x="0" y="17068"/>
                  </a:lnTo>
                  <a:close/>
                </a:path>
              </a:pathLst>
            </a:custGeom>
            <a:solidFill>
              <a:srgbClr val="800409"/>
            </a:solidFill>
            <a:ln>
              <a:noFill/>
            </a:ln>
          </p:spPr>
        </p:sp>
        <p:sp>
          <p:nvSpPr>
            <p:cNvPr id="321" name="Google Shape;321;p17"/>
            <p:cNvSpPr txBox="1"/>
            <p:nvPr/>
          </p:nvSpPr>
          <p:spPr>
            <a:xfrm>
              <a:off x="0" y="0"/>
              <a:ext cx="1714554" cy="1706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116666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2" name="Google Shape;322;p17"/>
          <p:cNvGrpSpPr/>
          <p:nvPr/>
        </p:nvGrpSpPr>
        <p:grpSpPr>
          <a:xfrm>
            <a:off x="2457529" y="2451703"/>
            <a:ext cx="4784214" cy="350168"/>
            <a:chOff x="0" y="0"/>
            <a:chExt cx="1714554" cy="125492"/>
          </a:xfrm>
        </p:grpSpPr>
        <p:sp>
          <p:nvSpPr>
            <p:cNvPr id="323" name="Google Shape;323;p17"/>
            <p:cNvSpPr/>
            <p:nvPr/>
          </p:nvSpPr>
          <p:spPr>
            <a:xfrm>
              <a:off x="0" y="0"/>
              <a:ext cx="1714554" cy="125492"/>
            </a:xfrm>
            <a:custGeom>
              <a:rect b="b" l="l" r="r" t="t"/>
              <a:pathLst>
                <a:path extrusionOk="0" h="125492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25492"/>
                  </a:lnTo>
                  <a:lnTo>
                    <a:pt x="0" y="125492"/>
                  </a:lnTo>
                  <a:close/>
                </a:path>
              </a:pathLst>
            </a:custGeom>
            <a:solidFill>
              <a:srgbClr val="D1B58A"/>
            </a:solidFill>
            <a:ln>
              <a:noFill/>
            </a:ln>
          </p:spPr>
        </p:sp>
        <p:sp>
          <p:nvSpPr>
            <p:cNvPr id="324" name="Google Shape;324;p17"/>
            <p:cNvSpPr txBox="1"/>
            <p:nvPr/>
          </p:nvSpPr>
          <p:spPr>
            <a:xfrm>
              <a:off x="0" y="0"/>
              <a:ext cx="1714554" cy="1254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5" name="Google Shape;325;p17"/>
          <p:cNvGrpSpPr/>
          <p:nvPr/>
        </p:nvGrpSpPr>
        <p:grpSpPr>
          <a:xfrm>
            <a:off x="2460867" y="7404285"/>
            <a:ext cx="4784214" cy="350168"/>
            <a:chOff x="0" y="0"/>
            <a:chExt cx="1714554" cy="125492"/>
          </a:xfrm>
        </p:grpSpPr>
        <p:sp>
          <p:nvSpPr>
            <p:cNvPr id="326" name="Google Shape;326;p17"/>
            <p:cNvSpPr/>
            <p:nvPr/>
          </p:nvSpPr>
          <p:spPr>
            <a:xfrm>
              <a:off x="0" y="0"/>
              <a:ext cx="1714554" cy="125492"/>
            </a:xfrm>
            <a:custGeom>
              <a:rect b="b" l="l" r="r" t="t"/>
              <a:pathLst>
                <a:path extrusionOk="0" h="125492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25492"/>
                  </a:lnTo>
                  <a:lnTo>
                    <a:pt x="0" y="125492"/>
                  </a:lnTo>
                  <a:close/>
                </a:path>
              </a:pathLst>
            </a:custGeom>
            <a:solidFill>
              <a:srgbClr val="D1B58A"/>
            </a:solidFill>
            <a:ln>
              <a:noFill/>
            </a:ln>
          </p:spPr>
        </p:sp>
        <p:sp>
          <p:nvSpPr>
            <p:cNvPr id="327" name="Google Shape;327;p17"/>
            <p:cNvSpPr txBox="1"/>
            <p:nvPr/>
          </p:nvSpPr>
          <p:spPr>
            <a:xfrm>
              <a:off x="0" y="0"/>
              <a:ext cx="1714554" cy="1254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28" name="Google Shape;328;p17"/>
          <p:cNvGrpSpPr/>
          <p:nvPr/>
        </p:nvGrpSpPr>
        <p:grpSpPr>
          <a:xfrm>
            <a:off x="2457529" y="8828250"/>
            <a:ext cx="4784214" cy="350168"/>
            <a:chOff x="0" y="0"/>
            <a:chExt cx="1714554" cy="125492"/>
          </a:xfrm>
        </p:grpSpPr>
        <p:sp>
          <p:nvSpPr>
            <p:cNvPr id="329" name="Google Shape;329;p17"/>
            <p:cNvSpPr/>
            <p:nvPr/>
          </p:nvSpPr>
          <p:spPr>
            <a:xfrm>
              <a:off x="0" y="0"/>
              <a:ext cx="1714554" cy="125492"/>
            </a:xfrm>
            <a:custGeom>
              <a:rect b="b" l="l" r="r" t="t"/>
              <a:pathLst>
                <a:path extrusionOk="0" h="125492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125492"/>
                  </a:lnTo>
                  <a:lnTo>
                    <a:pt x="0" y="125492"/>
                  </a:lnTo>
                  <a:close/>
                </a:path>
              </a:pathLst>
            </a:custGeom>
            <a:solidFill>
              <a:srgbClr val="D1B58A"/>
            </a:solidFill>
            <a:ln>
              <a:noFill/>
            </a:ln>
          </p:spPr>
        </p:sp>
        <p:sp>
          <p:nvSpPr>
            <p:cNvPr id="330" name="Google Shape;330;p17"/>
            <p:cNvSpPr txBox="1"/>
            <p:nvPr/>
          </p:nvSpPr>
          <p:spPr>
            <a:xfrm>
              <a:off x="0" y="0"/>
              <a:ext cx="1714554" cy="1254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31" name="Google Shape;331;p17"/>
          <p:cNvGrpSpPr/>
          <p:nvPr/>
        </p:nvGrpSpPr>
        <p:grpSpPr>
          <a:xfrm>
            <a:off x="2460867" y="6346755"/>
            <a:ext cx="4784214" cy="609855"/>
            <a:chOff x="0" y="0"/>
            <a:chExt cx="1714554" cy="218558"/>
          </a:xfrm>
        </p:grpSpPr>
        <p:sp>
          <p:nvSpPr>
            <p:cNvPr id="332" name="Google Shape;332;p17"/>
            <p:cNvSpPr/>
            <p:nvPr/>
          </p:nvSpPr>
          <p:spPr>
            <a:xfrm>
              <a:off x="0" y="0"/>
              <a:ext cx="1714554" cy="218558"/>
            </a:xfrm>
            <a:custGeom>
              <a:rect b="b" l="l" r="r" t="t"/>
              <a:pathLst>
                <a:path extrusionOk="0" h="218558" w="1714554">
                  <a:moveTo>
                    <a:pt x="0" y="0"/>
                  </a:moveTo>
                  <a:lnTo>
                    <a:pt x="1714554" y="0"/>
                  </a:lnTo>
                  <a:lnTo>
                    <a:pt x="1714554" y="218558"/>
                  </a:lnTo>
                  <a:lnTo>
                    <a:pt x="0" y="218558"/>
                  </a:ln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19050">
              <a:solidFill>
                <a:srgbClr val="D1B58A"/>
              </a:solidFill>
              <a:prstDash val="solid"/>
              <a:miter lim="8000"/>
              <a:headEnd len="sm" w="sm" type="none"/>
              <a:tailEnd len="sm" w="sm" type="none"/>
            </a:ln>
          </p:spPr>
        </p:sp>
        <p:sp>
          <p:nvSpPr>
            <p:cNvPr id="333" name="Google Shape;333;p17"/>
            <p:cNvSpPr txBox="1"/>
            <p:nvPr/>
          </p:nvSpPr>
          <p:spPr>
            <a:xfrm>
              <a:off x="0" y="0"/>
              <a:ext cx="1714554" cy="2185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66611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34" name="Google Shape;334;p17"/>
          <p:cNvSpPr txBox="1"/>
          <p:nvPr/>
        </p:nvSpPr>
        <p:spPr>
          <a:xfrm>
            <a:off x="120586" y="2000228"/>
            <a:ext cx="1866900" cy="26894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047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764" u="none" cap="none" strike="noStrike">
                <a:solidFill>
                  <a:srgbClr val="D1B58A"/>
                </a:solidFill>
                <a:latin typeface="Vesper Libre"/>
                <a:ea typeface="Vesper Libre"/>
                <a:cs typeface="Vesper Libre"/>
                <a:sym typeface="Vesper Libre"/>
              </a:rPr>
              <a:t>College</a:t>
            </a:r>
            <a:endParaRPr/>
          </a:p>
        </p:txBody>
      </p:sp>
      <p:sp>
        <p:nvSpPr>
          <p:cNvPr id="335" name="Google Shape;335;p17"/>
          <p:cNvSpPr txBox="1"/>
          <p:nvPr/>
        </p:nvSpPr>
        <p:spPr>
          <a:xfrm>
            <a:off x="699256" y="940933"/>
            <a:ext cx="709561" cy="7588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000" u="none" cap="none" strike="noStrike">
                <a:solidFill>
                  <a:srgbClr val="D1B58A"/>
                </a:solidFill>
                <a:latin typeface="Vesper Libre"/>
                <a:ea typeface="Vesper Libre"/>
                <a:cs typeface="Vesper Libre"/>
                <a:sym typeface="Vesper Libre"/>
              </a:rPr>
              <a:t>Q</a:t>
            </a:r>
            <a:endParaRPr/>
          </a:p>
        </p:txBody>
      </p:sp>
      <p:sp>
        <p:nvSpPr>
          <p:cNvPr id="336" name="Google Shape;336;p17"/>
          <p:cNvSpPr txBox="1"/>
          <p:nvPr/>
        </p:nvSpPr>
        <p:spPr>
          <a:xfrm>
            <a:off x="2460867" y="352566"/>
            <a:ext cx="3208793" cy="4034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0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664" u="none" cap="none" strike="noStrike">
                <a:solidFill>
                  <a:srgbClr val="800409"/>
                </a:solidFill>
                <a:latin typeface="Montserrat"/>
                <a:ea typeface="Montserrat"/>
                <a:cs typeface="Montserrat"/>
                <a:sym typeface="Montserrat"/>
              </a:rPr>
              <a:t>REPORT CARD</a:t>
            </a:r>
            <a:endParaRPr/>
          </a:p>
        </p:txBody>
      </p:sp>
      <p:sp>
        <p:nvSpPr>
          <p:cNvPr id="337" name="Google Shape;337;p17"/>
          <p:cNvSpPr txBox="1"/>
          <p:nvPr/>
        </p:nvSpPr>
        <p:spPr>
          <a:xfrm>
            <a:off x="2460867" y="769483"/>
            <a:ext cx="3066354" cy="238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6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503" u="none" cap="none" strike="noStrike">
                <a:solidFill>
                  <a:srgbClr val="800409"/>
                </a:solidFill>
                <a:latin typeface="Montserrat"/>
                <a:ea typeface="Montserrat"/>
                <a:cs typeface="Montserrat"/>
                <a:sym typeface="Montserrat"/>
              </a:rPr>
              <a:t>Queens College</a:t>
            </a:r>
            <a:endParaRPr/>
          </a:p>
        </p:txBody>
      </p:sp>
      <p:sp>
        <p:nvSpPr>
          <p:cNvPr id="338" name="Google Shape;338;p17"/>
          <p:cNvSpPr txBox="1"/>
          <p:nvPr/>
        </p:nvSpPr>
        <p:spPr>
          <a:xfrm>
            <a:off x="2457529" y="1546828"/>
            <a:ext cx="2392107" cy="4857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Name:    _____________________</a:t>
            </a:r>
            <a:endParaRPr/>
          </a:p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3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Adviser:  _____________________</a:t>
            </a:r>
            <a:endParaRPr/>
          </a:p>
        </p:txBody>
      </p:sp>
      <p:sp>
        <p:nvSpPr>
          <p:cNvPr id="339" name="Google Shape;339;p17"/>
          <p:cNvSpPr txBox="1"/>
          <p:nvPr/>
        </p:nvSpPr>
        <p:spPr>
          <a:xfrm>
            <a:off x="4941103" y="1546828"/>
            <a:ext cx="2379677" cy="4857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Year:        ____________________</a:t>
            </a:r>
            <a:endParaRPr/>
          </a:p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103" u="none" cap="none" strike="noStrike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Section:   ____________________</a:t>
            </a:r>
            <a:endParaRPr/>
          </a:p>
        </p:txBody>
      </p:sp>
      <p:sp>
        <p:nvSpPr>
          <p:cNvPr id="340" name="Google Shape;340;p17"/>
          <p:cNvSpPr txBox="1"/>
          <p:nvPr/>
        </p:nvSpPr>
        <p:spPr>
          <a:xfrm>
            <a:off x="2539216" y="2545824"/>
            <a:ext cx="1090800" cy="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800409"/>
                </a:solidFill>
                <a:latin typeface="Montserrat"/>
                <a:ea typeface="Montserrat"/>
                <a:cs typeface="Montserrat"/>
                <a:sym typeface="Montserrat"/>
              </a:rPr>
              <a:t>Course Code</a:t>
            </a:r>
            <a:endParaRPr b="1"/>
          </a:p>
        </p:txBody>
      </p:sp>
      <p:sp>
        <p:nvSpPr>
          <p:cNvPr id="341" name="Google Shape;341;p17"/>
          <p:cNvSpPr txBox="1"/>
          <p:nvPr/>
        </p:nvSpPr>
        <p:spPr>
          <a:xfrm>
            <a:off x="3833029" y="2545824"/>
            <a:ext cx="1239000" cy="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800409"/>
                </a:solidFill>
                <a:latin typeface="Montserrat"/>
                <a:ea typeface="Montserrat"/>
                <a:cs typeface="Montserrat"/>
                <a:sym typeface="Montserrat"/>
              </a:rPr>
              <a:t>Course Name</a:t>
            </a:r>
            <a:endParaRPr b="1"/>
          </a:p>
        </p:txBody>
      </p:sp>
      <p:sp>
        <p:nvSpPr>
          <p:cNvPr id="342" name="Google Shape;342;p17"/>
          <p:cNvSpPr txBox="1"/>
          <p:nvPr/>
        </p:nvSpPr>
        <p:spPr>
          <a:xfrm>
            <a:off x="5435757" y="2545824"/>
            <a:ext cx="792900" cy="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800409"/>
                </a:solidFill>
                <a:latin typeface="Montserrat"/>
                <a:ea typeface="Montserrat"/>
                <a:cs typeface="Montserrat"/>
                <a:sym typeface="Montserrat"/>
              </a:rPr>
              <a:t>Units</a:t>
            </a:r>
            <a:endParaRPr b="1"/>
          </a:p>
        </p:txBody>
      </p:sp>
      <p:sp>
        <p:nvSpPr>
          <p:cNvPr id="343" name="Google Shape;343;p17"/>
          <p:cNvSpPr txBox="1"/>
          <p:nvPr/>
        </p:nvSpPr>
        <p:spPr>
          <a:xfrm>
            <a:off x="2688155" y="3086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CC100</a:t>
            </a:r>
            <a:endParaRPr/>
          </a:p>
        </p:txBody>
      </p:sp>
      <p:sp>
        <p:nvSpPr>
          <p:cNvPr id="344" name="Google Shape;344;p17"/>
          <p:cNvSpPr txBox="1"/>
          <p:nvPr/>
        </p:nvSpPr>
        <p:spPr>
          <a:xfrm>
            <a:off x="6412608" y="3086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endParaRPr/>
          </a:p>
        </p:txBody>
      </p:sp>
      <p:sp>
        <p:nvSpPr>
          <p:cNvPr id="345" name="Google Shape;345;p17"/>
          <p:cNvSpPr txBox="1"/>
          <p:nvPr/>
        </p:nvSpPr>
        <p:spPr>
          <a:xfrm>
            <a:off x="2688155" y="33866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CC102</a:t>
            </a:r>
            <a:endParaRPr/>
          </a:p>
        </p:txBody>
      </p:sp>
      <p:sp>
        <p:nvSpPr>
          <p:cNvPr id="346" name="Google Shape;346;p17"/>
          <p:cNvSpPr txBox="1"/>
          <p:nvPr/>
        </p:nvSpPr>
        <p:spPr>
          <a:xfrm>
            <a:off x="6412608" y="33866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endParaRPr/>
          </a:p>
        </p:txBody>
      </p:sp>
      <p:sp>
        <p:nvSpPr>
          <p:cNvPr id="347" name="Google Shape;347;p17"/>
          <p:cNvSpPr txBox="1"/>
          <p:nvPr/>
        </p:nvSpPr>
        <p:spPr>
          <a:xfrm>
            <a:off x="2688155" y="36914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CC103</a:t>
            </a:r>
            <a:endParaRPr/>
          </a:p>
        </p:txBody>
      </p:sp>
      <p:sp>
        <p:nvSpPr>
          <p:cNvPr id="348" name="Google Shape;348;p17"/>
          <p:cNvSpPr txBox="1"/>
          <p:nvPr/>
        </p:nvSpPr>
        <p:spPr>
          <a:xfrm>
            <a:off x="6412608" y="36914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B+</a:t>
            </a:r>
            <a:endParaRPr/>
          </a:p>
        </p:txBody>
      </p:sp>
      <p:sp>
        <p:nvSpPr>
          <p:cNvPr id="349" name="Google Shape;349;p17"/>
          <p:cNvSpPr txBox="1"/>
          <p:nvPr/>
        </p:nvSpPr>
        <p:spPr>
          <a:xfrm>
            <a:off x="2688155" y="39962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CC104</a:t>
            </a:r>
            <a:endParaRPr/>
          </a:p>
        </p:txBody>
      </p:sp>
      <p:sp>
        <p:nvSpPr>
          <p:cNvPr id="350" name="Google Shape;350;p17"/>
          <p:cNvSpPr txBox="1"/>
          <p:nvPr/>
        </p:nvSpPr>
        <p:spPr>
          <a:xfrm>
            <a:off x="6412608" y="39962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B+</a:t>
            </a:r>
            <a:endParaRPr/>
          </a:p>
        </p:txBody>
      </p:sp>
      <p:sp>
        <p:nvSpPr>
          <p:cNvPr id="351" name="Google Shape;351;p17"/>
          <p:cNvSpPr txBox="1"/>
          <p:nvPr/>
        </p:nvSpPr>
        <p:spPr>
          <a:xfrm>
            <a:off x="2688155" y="4301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CC105</a:t>
            </a:r>
            <a:endParaRPr/>
          </a:p>
        </p:txBody>
      </p:sp>
      <p:sp>
        <p:nvSpPr>
          <p:cNvPr id="352" name="Google Shape;352;p17"/>
          <p:cNvSpPr txBox="1"/>
          <p:nvPr/>
        </p:nvSpPr>
        <p:spPr>
          <a:xfrm>
            <a:off x="6412608" y="4301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endParaRPr/>
          </a:p>
        </p:txBody>
      </p:sp>
      <p:sp>
        <p:nvSpPr>
          <p:cNvPr id="353" name="Google Shape;353;p17"/>
          <p:cNvSpPr txBox="1"/>
          <p:nvPr/>
        </p:nvSpPr>
        <p:spPr>
          <a:xfrm>
            <a:off x="2688155" y="46058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CC106</a:t>
            </a:r>
            <a:endParaRPr/>
          </a:p>
        </p:txBody>
      </p:sp>
      <p:sp>
        <p:nvSpPr>
          <p:cNvPr id="354" name="Google Shape;354;p17"/>
          <p:cNvSpPr txBox="1"/>
          <p:nvPr/>
        </p:nvSpPr>
        <p:spPr>
          <a:xfrm>
            <a:off x="6412608" y="46058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endParaRPr/>
          </a:p>
        </p:txBody>
      </p:sp>
      <p:sp>
        <p:nvSpPr>
          <p:cNvPr id="355" name="Google Shape;355;p17"/>
          <p:cNvSpPr txBox="1"/>
          <p:nvPr/>
        </p:nvSpPr>
        <p:spPr>
          <a:xfrm>
            <a:off x="2688155" y="49106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CC107</a:t>
            </a:r>
            <a:endParaRPr/>
          </a:p>
        </p:txBody>
      </p:sp>
      <p:sp>
        <p:nvSpPr>
          <p:cNvPr id="356" name="Google Shape;356;p17"/>
          <p:cNvSpPr txBox="1"/>
          <p:nvPr/>
        </p:nvSpPr>
        <p:spPr>
          <a:xfrm>
            <a:off x="6412608" y="49106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B+</a:t>
            </a:r>
            <a:endParaRPr/>
          </a:p>
        </p:txBody>
      </p:sp>
      <p:sp>
        <p:nvSpPr>
          <p:cNvPr id="357" name="Google Shape;357;p17"/>
          <p:cNvSpPr txBox="1"/>
          <p:nvPr/>
        </p:nvSpPr>
        <p:spPr>
          <a:xfrm>
            <a:off x="2688155" y="52154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CC108</a:t>
            </a:r>
            <a:endParaRPr/>
          </a:p>
        </p:txBody>
      </p:sp>
      <p:sp>
        <p:nvSpPr>
          <p:cNvPr id="358" name="Google Shape;358;p17"/>
          <p:cNvSpPr txBox="1"/>
          <p:nvPr/>
        </p:nvSpPr>
        <p:spPr>
          <a:xfrm>
            <a:off x="6412608" y="52154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B+</a:t>
            </a:r>
            <a:endParaRPr/>
          </a:p>
        </p:txBody>
      </p:sp>
      <p:sp>
        <p:nvSpPr>
          <p:cNvPr id="359" name="Google Shape;359;p17"/>
          <p:cNvSpPr txBox="1"/>
          <p:nvPr/>
        </p:nvSpPr>
        <p:spPr>
          <a:xfrm>
            <a:off x="2688155" y="55202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CC109</a:t>
            </a:r>
            <a:endParaRPr/>
          </a:p>
        </p:txBody>
      </p:sp>
      <p:sp>
        <p:nvSpPr>
          <p:cNvPr id="360" name="Google Shape;360;p17"/>
          <p:cNvSpPr txBox="1"/>
          <p:nvPr/>
        </p:nvSpPr>
        <p:spPr>
          <a:xfrm>
            <a:off x="6412608" y="55202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endParaRPr/>
          </a:p>
        </p:txBody>
      </p:sp>
      <p:sp>
        <p:nvSpPr>
          <p:cNvPr id="361" name="Google Shape;361;p17"/>
          <p:cNvSpPr txBox="1"/>
          <p:nvPr/>
        </p:nvSpPr>
        <p:spPr>
          <a:xfrm>
            <a:off x="2688155" y="5825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CC110</a:t>
            </a:r>
            <a:endParaRPr/>
          </a:p>
        </p:txBody>
      </p:sp>
      <p:sp>
        <p:nvSpPr>
          <p:cNvPr id="362" name="Google Shape;362;p17"/>
          <p:cNvSpPr txBox="1"/>
          <p:nvPr/>
        </p:nvSpPr>
        <p:spPr>
          <a:xfrm>
            <a:off x="6412608" y="5825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endParaRPr/>
          </a:p>
        </p:txBody>
      </p:sp>
      <p:sp>
        <p:nvSpPr>
          <p:cNvPr id="363" name="Google Shape;363;p17"/>
          <p:cNvSpPr txBox="1"/>
          <p:nvPr/>
        </p:nvSpPr>
        <p:spPr>
          <a:xfrm>
            <a:off x="4112094" y="7498407"/>
            <a:ext cx="148175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800409"/>
                </a:solidFill>
                <a:latin typeface="Montserrat"/>
                <a:ea typeface="Montserrat"/>
                <a:cs typeface="Montserrat"/>
                <a:sym typeface="Montserrat"/>
              </a:rPr>
              <a:t>Grading Scale</a:t>
            </a:r>
            <a:endParaRPr/>
          </a:p>
        </p:txBody>
      </p:sp>
      <p:sp>
        <p:nvSpPr>
          <p:cNvPr id="364" name="Google Shape;364;p17"/>
          <p:cNvSpPr txBox="1"/>
          <p:nvPr/>
        </p:nvSpPr>
        <p:spPr>
          <a:xfrm>
            <a:off x="3084629" y="7912178"/>
            <a:ext cx="3536690" cy="4683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99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A+</a:t>
            </a: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= 96-100       </a:t>
            </a:r>
            <a:r>
              <a:rPr b="1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</a:t>
            </a: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= 91-95     </a:t>
            </a:r>
            <a:r>
              <a:rPr b="1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B+</a:t>
            </a: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= 86-90      </a:t>
            </a:r>
            <a:r>
              <a:rPr b="1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</a:t>
            </a: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= 81-85</a:t>
            </a:r>
            <a:endParaRPr/>
          </a:p>
          <a:p>
            <a:pPr indent="0" lvl="0" marL="0" marR="0" rtl="0" algn="l">
              <a:lnSpc>
                <a:spcPct val="1799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C = 76-80.          </a:t>
            </a:r>
            <a:r>
              <a:rPr b="1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D</a:t>
            </a: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= 75 - 70    </a:t>
            </a:r>
            <a:r>
              <a:rPr b="1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F</a:t>
            </a: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= 69 and Below</a:t>
            </a:r>
            <a:endParaRPr/>
          </a:p>
        </p:txBody>
      </p:sp>
      <p:sp>
        <p:nvSpPr>
          <p:cNvPr id="365" name="Google Shape;365;p17"/>
          <p:cNvSpPr txBox="1"/>
          <p:nvPr/>
        </p:nvSpPr>
        <p:spPr>
          <a:xfrm>
            <a:off x="6407527" y="2545824"/>
            <a:ext cx="792900" cy="169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800409"/>
                </a:solidFill>
                <a:latin typeface="Montserrat"/>
                <a:ea typeface="Montserrat"/>
                <a:cs typeface="Montserrat"/>
                <a:sym typeface="Montserrat"/>
              </a:rPr>
              <a:t>Grades</a:t>
            </a:r>
            <a:endParaRPr b="1"/>
          </a:p>
        </p:txBody>
      </p:sp>
      <p:sp>
        <p:nvSpPr>
          <p:cNvPr id="366" name="Google Shape;366;p17"/>
          <p:cNvSpPr txBox="1"/>
          <p:nvPr/>
        </p:nvSpPr>
        <p:spPr>
          <a:xfrm>
            <a:off x="5435757" y="3086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3</a:t>
            </a:r>
            <a:endParaRPr/>
          </a:p>
        </p:txBody>
      </p:sp>
      <p:sp>
        <p:nvSpPr>
          <p:cNvPr id="367" name="Google Shape;367;p17"/>
          <p:cNvSpPr txBox="1"/>
          <p:nvPr/>
        </p:nvSpPr>
        <p:spPr>
          <a:xfrm>
            <a:off x="5435757" y="33866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5</a:t>
            </a:r>
            <a:endParaRPr/>
          </a:p>
        </p:txBody>
      </p:sp>
      <p:sp>
        <p:nvSpPr>
          <p:cNvPr id="368" name="Google Shape;368;p17"/>
          <p:cNvSpPr txBox="1"/>
          <p:nvPr/>
        </p:nvSpPr>
        <p:spPr>
          <a:xfrm>
            <a:off x="5435757" y="36914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3</a:t>
            </a:r>
            <a:endParaRPr/>
          </a:p>
        </p:txBody>
      </p:sp>
      <p:sp>
        <p:nvSpPr>
          <p:cNvPr id="369" name="Google Shape;369;p17"/>
          <p:cNvSpPr txBox="1"/>
          <p:nvPr/>
        </p:nvSpPr>
        <p:spPr>
          <a:xfrm>
            <a:off x="5435757" y="39962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3</a:t>
            </a:r>
            <a:endParaRPr/>
          </a:p>
        </p:txBody>
      </p:sp>
      <p:sp>
        <p:nvSpPr>
          <p:cNvPr id="370" name="Google Shape;370;p17"/>
          <p:cNvSpPr txBox="1"/>
          <p:nvPr/>
        </p:nvSpPr>
        <p:spPr>
          <a:xfrm>
            <a:off x="5435757" y="4301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endParaRPr/>
          </a:p>
        </p:txBody>
      </p:sp>
      <p:sp>
        <p:nvSpPr>
          <p:cNvPr id="371" name="Google Shape;371;p17"/>
          <p:cNvSpPr txBox="1"/>
          <p:nvPr/>
        </p:nvSpPr>
        <p:spPr>
          <a:xfrm>
            <a:off x="5435757" y="46058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5</a:t>
            </a:r>
            <a:endParaRPr/>
          </a:p>
        </p:txBody>
      </p:sp>
      <p:sp>
        <p:nvSpPr>
          <p:cNvPr id="372" name="Google Shape;372;p17"/>
          <p:cNvSpPr txBox="1"/>
          <p:nvPr/>
        </p:nvSpPr>
        <p:spPr>
          <a:xfrm>
            <a:off x="5435757" y="49106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endParaRPr/>
          </a:p>
        </p:txBody>
      </p:sp>
      <p:sp>
        <p:nvSpPr>
          <p:cNvPr id="373" name="Google Shape;373;p17"/>
          <p:cNvSpPr txBox="1"/>
          <p:nvPr/>
        </p:nvSpPr>
        <p:spPr>
          <a:xfrm>
            <a:off x="5435757" y="52154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2</a:t>
            </a:r>
            <a:endParaRPr/>
          </a:p>
        </p:txBody>
      </p:sp>
      <p:sp>
        <p:nvSpPr>
          <p:cNvPr id="374" name="Google Shape;374;p17"/>
          <p:cNvSpPr txBox="1"/>
          <p:nvPr/>
        </p:nvSpPr>
        <p:spPr>
          <a:xfrm>
            <a:off x="5435757" y="55202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5</a:t>
            </a:r>
            <a:endParaRPr/>
          </a:p>
        </p:txBody>
      </p:sp>
      <p:sp>
        <p:nvSpPr>
          <p:cNvPr id="375" name="Google Shape;375;p17"/>
          <p:cNvSpPr txBox="1"/>
          <p:nvPr/>
        </p:nvSpPr>
        <p:spPr>
          <a:xfrm>
            <a:off x="5435757" y="5825085"/>
            <a:ext cx="792947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5</a:t>
            </a:r>
            <a:endParaRPr/>
          </a:p>
        </p:txBody>
      </p:sp>
      <p:sp>
        <p:nvSpPr>
          <p:cNvPr id="376" name="Google Shape;376;p17"/>
          <p:cNvSpPr txBox="1"/>
          <p:nvPr/>
        </p:nvSpPr>
        <p:spPr>
          <a:xfrm>
            <a:off x="3736901" y="30860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Math</a:t>
            </a:r>
            <a:endParaRPr/>
          </a:p>
        </p:txBody>
      </p:sp>
      <p:sp>
        <p:nvSpPr>
          <p:cNvPr id="377" name="Google Shape;377;p17"/>
          <p:cNvSpPr txBox="1"/>
          <p:nvPr/>
        </p:nvSpPr>
        <p:spPr>
          <a:xfrm>
            <a:off x="3736901" y="33866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Science</a:t>
            </a:r>
            <a:endParaRPr/>
          </a:p>
        </p:txBody>
      </p:sp>
      <p:sp>
        <p:nvSpPr>
          <p:cNvPr id="378" name="Google Shape;378;p17"/>
          <p:cNvSpPr txBox="1"/>
          <p:nvPr/>
        </p:nvSpPr>
        <p:spPr>
          <a:xfrm>
            <a:off x="3736901" y="36914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Arts</a:t>
            </a:r>
            <a:endParaRPr/>
          </a:p>
        </p:txBody>
      </p:sp>
      <p:sp>
        <p:nvSpPr>
          <p:cNvPr id="379" name="Google Shape;379;p17"/>
          <p:cNvSpPr txBox="1"/>
          <p:nvPr/>
        </p:nvSpPr>
        <p:spPr>
          <a:xfrm>
            <a:off x="3736901" y="39962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Literature</a:t>
            </a:r>
            <a:endParaRPr/>
          </a:p>
        </p:txBody>
      </p:sp>
      <p:sp>
        <p:nvSpPr>
          <p:cNvPr id="380" name="Google Shape;380;p17"/>
          <p:cNvSpPr txBox="1"/>
          <p:nvPr/>
        </p:nvSpPr>
        <p:spPr>
          <a:xfrm>
            <a:off x="3736901" y="43010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History</a:t>
            </a:r>
            <a:endParaRPr/>
          </a:p>
        </p:txBody>
      </p:sp>
      <p:sp>
        <p:nvSpPr>
          <p:cNvPr id="381" name="Google Shape;381;p17"/>
          <p:cNvSpPr txBox="1"/>
          <p:nvPr/>
        </p:nvSpPr>
        <p:spPr>
          <a:xfrm>
            <a:off x="3736901" y="46058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Law</a:t>
            </a:r>
            <a:endParaRPr/>
          </a:p>
        </p:txBody>
      </p:sp>
      <p:sp>
        <p:nvSpPr>
          <p:cNvPr id="382" name="Google Shape;382;p17"/>
          <p:cNvSpPr txBox="1"/>
          <p:nvPr/>
        </p:nvSpPr>
        <p:spPr>
          <a:xfrm>
            <a:off x="3736901" y="49106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Biology</a:t>
            </a:r>
            <a:endParaRPr/>
          </a:p>
        </p:txBody>
      </p:sp>
      <p:sp>
        <p:nvSpPr>
          <p:cNvPr id="383" name="Google Shape;383;p17"/>
          <p:cNvSpPr txBox="1"/>
          <p:nvPr/>
        </p:nvSpPr>
        <p:spPr>
          <a:xfrm>
            <a:off x="3736901" y="52154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Physics</a:t>
            </a:r>
            <a:endParaRPr/>
          </a:p>
        </p:txBody>
      </p:sp>
      <p:sp>
        <p:nvSpPr>
          <p:cNvPr id="384" name="Google Shape;384;p17"/>
          <p:cNvSpPr txBox="1"/>
          <p:nvPr/>
        </p:nvSpPr>
        <p:spPr>
          <a:xfrm>
            <a:off x="3736901" y="55202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Economics</a:t>
            </a:r>
            <a:endParaRPr/>
          </a:p>
        </p:txBody>
      </p:sp>
      <p:sp>
        <p:nvSpPr>
          <p:cNvPr id="385" name="Google Shape;385;p17"/>
          <p:cNvSpPr txBox="1"/>
          <p:nvPr/>
        </p:nvSpPr>
        <p:spPr>
          <a:xfrm>
            <a:off x="3736901" y="5825085"/>
            <a:ext cx="1431286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Accounting</a:t>
            </a:r>
            <a:endParaRPr/>
          </a:p>
        </p:txBody>
      </p:sp>
      <p:sp>
        <p:nvSpPr>
          <p:cNvPr id="386" name="Google Shape;386;p17"/>
          <p:cNvSpPr txBox="1"/>
          <p:nvPr/>
        </p:nvSpPr>
        <p:spPr>
          <a:xfrm>
            <a:off x="4108757" y="8922371"/>
            <a:ext cx="148175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103" u="none" cap="none" strike="noStrike">
                <a:solidFill>
                  <a:srgbClr val="800409"/>
                </a:solidFill>
                <a:latin typeface="Montserrat"/>
                <a:ea typeface="Montserrat"/>
                <a:cs typeface="Montserrat"/>
                <a:sym typeface="Montserrat"/>
              </a:rPr>
              <a:t>Feedback</a:t>
            </a:r>
            <a:endParaRPr/>
          </a:p>
        </p:txBody>
      </p:sp>
      <p:sp>
        <p:nvSpPr>
          <p:cNvPr id="387" name="Google Shape;387;p17"/>
          <p:cNvSpPr txBox="1"/>
          <p:nvPr/>
        </p:nvSpPr>
        <p:spPr>
          <a:xfrm>
            <a:off x="2457529" y="9340343"/>
            <a:ext cx="4784214" cy="96369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7996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203453"/>
                </a:solidFill>
                <a:latin typeface="Montserrat"/>
                <a:ea typeface="Montserrat"/>
                <a:cs typeface="Montserrat"/>
                <a:sym typeface="Montserrat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</a:t>
            </a:r>
            <a:endParaRPr/>
          </a:p>
        </p:txBody>
      </p:sp>
      <p:sp>
        <p:nvSpPr>
          <p:cNvPr id="388" name="Google Shape;388;p17"/>
          <p:cNvSpPr txBox="1"/>
          <p:nvPr/>
        </p:nvSpPr>
        <p:spPr>
          <a:xfrm>
            <a:off x="5137840" y="6570720"/>
            <a:ext cx="148175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Total Average: 0</a:t>
            </a:r>
            <a:endParaRPr/>
          </a:p>
        </p:txBody>
      </p:sp>
      <p:sp>
        <p:nvSpPr>
          <p:cNvPr id="389" name="Google Shape;389;p17"/>
          <p:cNvSpPr txBox="1"/>
          <p:nvPr/>
        </p:nvSpPr>
        <p:spPr>
          <a:xfrm>
            <a:off x="3079674" y="6570720"/>
            <a:ext cx="1481758" cy="161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1994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103" u="none" cap="none" strike="noStrike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Total Units: 0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EF9F3"/>
        </a:solidFill>
      </p:bgPr>
    </p:bg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18"/>
          <p:cNvSpPr txBox="1"/>
          <p:nvPr/>
        </p:nvSpPr>
        <p:spPr>
          <a:xfrm>
            <a:off x="1273162" y="832200"/>
            <a:ext cx="5013676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RESOURCE PAGE</a:t>
            </a:r>
            <a:endParaRPr/>
          </a:p>
        </p:txBody>
      </p:sp>
      <p:grpSp>
        <p:nvGrpSpPr>
          <p:cNvPr id="395" name="Google Shape;395;p18"/>
          <p:cNvGrpSpPr/>
          <p:nvPr/>
        </p:nvGrpSpPr>
        <p:grpSpPr>
          <a:xfrm>
            <a:off x="644678" y="2665861"/>
            <a:ext cx="6291470" cy="7270139"/>
            <a:chOff x="0" y="-19050"/>
            <a:chExt cx="3295172" cy="3807752"/>
          </a:xfrm>
        </p:grpSpPr>
        <p:sp>
          <p:nvSpPr>
            <p:cNvPr id="396" name="Google Shape;396;p18"/>
            <p:cNvSpPr/>
            <p:nvPr/>
          </p:nvSpPr>
          <p:spPr>
            <a:xfrm>
              <a:off x="0" y="0"/>
              <a:ext cx="3295172" cy="3788702"/>
            </a:xfrm>
            <a:custGeom>
              <a:rect b="b" l="l" r="r" t="t"/>
              <a:pathLst>
                <a:path extrusionOk="0" h="3788702" w="3295172">
                  <a:moveTo>
                    <a:pt x="14767" y="0"/>
                  </a:moveTo>
                  <a:lnTo>
                    <a:pt x="3280406" y="0"/>
                  </a:lnTo>
                  <a:cubicBezTo>
                    <a:pt x="3284322" y="0"/>
                    <a:pt x="3288078" y="1556"/>
                    <a:pt x="3290847" y="4325"/>
                  </a:cubicBezTo>
                  <a:cubicBezTo>
                    <a:pt x="3293616" y="7094"/>
                    <a:pt x="3295172" y="10850"/>
                    <a:pt x="3295172" y="14767"/>
                  </a:cubicBezTo>
                  <a:lnTo>
                    <a:pt x="3295172" y="3773935"/>
                  </a:lnTo>
                  <a:cubicBezTo>
                    <a:pt x="3295172" y="3782090"/>
                    <a:pt x="3288561" y="3788702"/>
                    <a:pt x="3280406" y="3788702"/>
                  </a:cubicBezTo>
                  <a:lnTo>
                    <a:pt x="14767" y="3788702"/>
                  </a:lnTo>
                  <a:cubicBezTo>
                    <a:pt x="6611" y="3788702"/>
                    <a:pt x="0" y="3782090"/>
                    <a:pt x="0" y="3773935"/>
                  </a:cubicBezTo>
                  <a:lnTo>
                    <a:pt x="0" y="14767"/>
                  </a:lnTo>
                  <a:cubicBezTo>
                    <a:pt x="0" y="6611"/>
                    <a:pt x="6611" y="0"/>
                    <a:pt x="14767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7" name="Google Shape;397;p18"/>
            <p:cNvSpPr txBox="1"/>
            <p:nvPr/>
          </p:nvSpPr>
          <p:spPr>
            <a:xfrm>
              <a:off x="0" y="-19050"/>
              <a:ext cx="3295172" cy="380775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98" name="Google Shape;398;p18"/>
          <p:cNvSpPr txBox="1"/>
          <p:nvPr/>
        </p:nvSpPr>
        <p:spPr>
          <a:xfrm>
            <a:off x="1801156" y="1510227"/>
            <a:ext cx="3978515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Use these design resources in your Canva Template.</a:t>
            </a:r>
            <a:endParaRPr/>
          </a:p>
        </p:txBody>
      </p:sp>
      <p:sp>
        <p:nvSpPr>
          <p:cNvPr id="399" name="Google Shape;399;p18"/>
          <p:cNvSpPr txBox="1"/>
          <p:nvPr/>
        </p:nvSpPr>
        <p:spPr>
          <a:xfrm>
            <a:off x="1780178" y="3645160"/>
            <a:ext cx="3978817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template uses the following free fonts:</a:t>
            </a:r>
            <a:endParaRPr/>
          </a:p>
        </p:txBody>
      </p:sp>
      <p:sp>
        <p:nvSpPr>
          <p:cNvPr id="400" name="Google Shape;400;p18"/>
          <p:cNvSpPr txBox="1"/>
          <p:nvPr/>
        </p:nvSpPr>
        <p:spPr>
          <a:xfrm>
            <a:off x="1552284" y="7122140"/>
            <a:ext cx="4476259" cy="3492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You can find these fonts online too.</a:t>
            </a:r>
            <a:endParaRPr/>
          </a:p>
        </p:txBody>
      </p:sp>
      <p:sp>
        <p:nvSpPr>
          <p:cNvPr id="401" name="Google Shape;401;p18"/>
          <p:cNvSpPr txBox="1"/>
          <p:nvPr/>
        </p:nvSpPr>
        <p:spPr>
          <a:xfrm>
            <a:off x="2155301" y="4424705"/>
            <a:ext cx="3228571" cy="21113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Titles: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Vesper Libre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Headers: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Montserrat Classic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Body Copy:</a:t>
            </a:r>
            <a:endParaRPr/>
          </a:p>
          <a:p>
            <a:pPr indent="0" lvl="0" marL="0" marR="0" rtl="0" algn="ctr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Montserrat Classic</a:t>
            </a:r>
            <a:endParaRPr/>
          </a:p>
        </p:txBody>
      </p:sp>
      <p:grpSp>
        <p:nvGrpSpPr>
          <p:cNvPr id="402" name="Google Shape;402;p18"/>
          <p:cNvGrpSpPr/>
          <p:nvPr/>
        </p:nvGrpSpPr>
        <p:grpSpPr>
          <a:xfrm>
            <a:off x="2448601" y="3016007"/>
            <a:ext cx="2662799" cy="438652"/>
            <a:chOff x="0" y="-19050"/>
            <a:chExt cx="1150437" cy="189516"/>
          </a:xfrm>
        </p:grpSpPr>
        <p:sp>
          <p:nvSpPr>
            <p:cNvPr id="403" name="Google Shape;403;p18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6167" y="0"/>
                  </a:moveTo>
                  <a:lnTo>
                    <a:pt x="1124270" y="0"/>
                  </a:lnTo>
                  <a:cubicBezTo>
                    <a:pt x="1131210" y="0"/>
                    <a:pt x="1137866" y="2757"/>
                    <a:pt x="1142773" y="7664"/>
                  </a:cubicBezTo>
                  <a:cubicBezTo>
                    <a:pt x="1147680" y="12571"/>
                    <a:pt x="1150437" y="19227"/>
                    <a:pt x="1150437" y="26167"/>
                  </a:cubicBezTo>
                  <a:lnTo>
                    <a:pt x="1150437" y="144299"/>
                  </a:lnTo>
                  <a:cubicBezTo>
                    <a:pt x="1150437" y="158750"/>
                    <a:pt x="1138722" y="170466"/>
                    <a:pt x="1124270" y="170466"/>
                  </a:cubicBezTo>
                  <a:lnTo>
                    <a:pt x="26167" y="170466"/>
                  </a:lnTo>
                  <a:cubicBezTo>
                    <a:pt x="11715" y="170466"/>
                    <a:pt x="0" y="158750"/>
                    <a:pt x="0" y="144299"/>
                  </a:cubicBezTo>
                  <a:lnTo>
                    <a:pt x="0" y="26167"/>
                  </a:lnTo>
                  <a:cubicBezTo>
                    <a:pt x="0" y="11715"/>
                    <a:pt x="11715" y="0"/>
                    <a:pt x="261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4" name="Google Shape;404;p18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05" name="Google Shape;405;p18"/>
          <p:cNvSpPr txBox="1"/>
          <p:nvPr/>
        </p:nvSpPr>
        <p:spPr>
          <a:xfrm>
            <a:off x="2819707" y="3097995"/>
            <a:ext cx="1920585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F1A38"/>
                </a:solidFill>
                <a:latin typeface="DM Sans"/>
                <a:ea typeface="DM Sans"/>
                <a:cs typeface="DM Sans"/>
                <a:sym typeface="DM Sans"/>
              </a:rPr>
              <a:t>Fonts</a:t>
            </a:r>
            <a:endParaRPr/>
          </a:p>
        </p:txBody>
      </p:sp>
      <p:grpSp>
        <p:nvGrpSpPr>
          <p:cNvPr id="406" name="Google Shape;406;p18"/>
          <p:cNvGrpSpPr/>
          <p:nvPr/>
        </p:nvGrpSpPr>
        <p:grpSpPr>
          <a:xfrm>
            <a:off x="2459014" y="7828053"/>
            <a:ext cx="2662799" cy="438652"/>
            <a:chOff x="0" y="-19050"/>
            <a:chExt cx="1150437" cy="189516"/>
          </a:xfrm>
        </p:grpSpPr>
        <p:sp>
          <p:nvSpPr>
            <p:cNvPr id="407" name="Google Shape;407;p18"/>
            <p:cNvSpPr/>
            <p:nvPr/>
          </p:nvSpPr>
          <p:spPr>
            <a:xfrm>
              <a:off x="0" y="0"/>
              <a:ext cx="1150437" cy="170466"/>
            </a:xfrm>
            <a:custGeom>
              <a:rect b="b" l="l" r="r" t="t"/>
              <a:pathLst>
                <a:path extrusionOk="0" h="170466" w="1150437">
                  <a:moveTo>
                    <a:pt x="26167" y="0"/>
                  </a:moveTo>
                  <a:lnTo>
                    <a:pt x="1124270" y="0"/>
                  </a:lnTo>
                  <a:cubicBezTo>
                    <a:pt x="1131210" y="0"/>
                    <a:pt x="1137866" y="2757"/>
                    <a:pt x="1142773" y="7664"/>
                  </a:cubicBezTo>
                  <a:cubicBezTo>
                    <a:pt x="1147680" y="12571"/>
                    <a:pt x="1150437" y="19227"/>
                    <a:pt x="1150437" y="26167"/>
                  </a:cubicBezTo>
                  <a:lnTo>
                    <a:pt x="1150437" y="144299"/>
                  </a:lnTo>
                  <a:cubicBezTo>
                    <a:pt x="1150437" y="158750"/>
                    <a:pt x="1138722" y="170466"/>
                    <a:pt x="1124270" y="170466"/>
                  </a:cubicBezTo>
                  <a:lnTo>
                    <a:pt x="26167" y="170466"/>
                  </a:lnTo>
                  <a:cubicBezTo>
                    <a:pt x="11715" y="170466"/>
                    <a:pt x="0" y="158750"/>
                    <a:pt x="0" y="144299"/>
                  </a:cubicBezTo>
                  <a:lnTo>
                    <a:pt x="0" y="26167"/>
                  </a:lnTo>
                  <a:cubicBezTo>
                    <a:pt x="0" y="11715"/>
                    <a:pt x="11715" y="0"/>
                    <a:pt x="26167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cap="sq" cmpd="sng" w="9525">
              <a:solidFill>
                <a:srgbClr val="0F1A38"/>
              </a:solidFill>
              <a:prstDash val="solid"/>
              <a:miter lim="8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08" name="Google Shape;408;p18"/>
            <p:cNvSpPr txBox="1"/>
            <p:nvPr/>
          </p:nvSpPr>
          <p:spPr>
            <a:xfrm>
              <a:off x="0" y="-19050"/>
              <a:ext cx="1150437" cy="1895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5525" lIns="25525" spcFirstLastPara="1" rIns="25525" wrap="square" tIns="25525">
              <a:noAutofit/>
            </a:bodyPr>
            <a:lstStyle/>
            <a:p>
              <a:pPr indent="0" lvl="0" marL="0" marR="0" rtl="0" algn="ctr">
                <a:lnSpc>
                  <a:spcPct val="68888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09" name="Google Shape;409;p18"/>
          <p:cNvSpPr txBox="1"/>
          <p:nvPr/>
        </p:nvSpPr>
        <p:spPr>
          <a:xfrm>
            <a:off x="2830121" y="7910041"/>
            <a:ext cx="1920585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rgbClr val="0F1A38"/>
                </a:solidFill>
                <a:latin typeface="DM Sans"/>
                <a:ea typeface="DM Sans"/>
                <a:cs typeface="DM Sans"/>
                <a:sym typeface="DM Sans"/>
              </a:rPr>
              <a:t>Colors</a:t>
            </a:r>
            <a:endParaRPr/>
          </a:p>
        </p:txBody>
      </p:sp>
      <p:sp>
        <p:nvSpPr>
          <p:cNvPr id="410" name="Google Shape;410;p18"/>
          <p:cNvSpPr txBox="1"/>
          <p:nvPr/>
        </p:nvSpPr>
        <p:spPr>
          <a:xfrm>
            <a:off x="2169066" y="9277004"/>
            <a:ext cx="786453" cy="1359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4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#202E50</a:t>
            </a:r>
            <a:endParaRPr/>
          </a:p>
        </p:txBody>
      </p:sp>
      <p:sp>
        <p:nvSpPr>
          <p:cNvPr id="411" name="Google Shape;411;p18"/>
          <p:cNvSpPr txBox="1"/>
          <p:nvPr/>
        </p:nvSpPr>
        <p:spPr>
          <a:xfrm>
            <a:off x="2961266" y="9274883"/>
            <a:ext cx="795709" cy="1359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4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#07321C</a:t>
            </a:r>
            <a:endParaRPr/>
          </a:p>
        </p:txBody>
      </p:sp>
      <p:grpSp>
        <p:nvGrpSpPr>
          <p:cNvPr id="412" name="Google Shape;412;p18"/>
          <p:cNvGrpSpPr/>
          <p:nvPr/>
        </p:nvGrpSpPr>
        <p:grpSpPr>
          <a:xfrm>
            <a:off x="2236207" y="8512255"/>
            <a:ext cx="652170" cy="652170"/>
            <a:chOff x="0" y="0"/>
            <a:chExt cx="812800" cy="812800"/>
          </a:xfrm>
        </p:grpSpPr>
        <p:sp>
          <p:nvSpPr>
            <p:cNvPr id="413" name="Google Shape;413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202E5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4" name="Google Shape;414;p18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15" name="Google Shape;415;p18"/>
          <p:cNvGrpSpPr/>
          <p:nvPr/>
        </p:nvGrpSpPr>
        <p:grpSpPr>
          <a:xfrm>
            <a:off x="3033035" y="8512255"/>
            <a:ext cx="652170" cy="652170"/>
            <a:chOff x="0" y="0"/>
            <a:chExt cx="812800" cy="812800"/>
          </a:xfrm>
        </p:grpSpPr>
        <p:sp>
          <p:nvSpPr>
            <p:cNvPr id="416" name="Google Shape;416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07321C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7" name="Google Shape;417;p18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18" name="Google Shape;418;p18"/>
          <p:cNvSpPr txBox="1"/>
          <p:nvPr/>
        </p:nvSpPr>
        <p:spPr>
          <a:xfrm>
            <a:off x="3763547" y="9277004"/>
            <a:ext cx="778905" cy="1359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4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#800409</a:t>
            </a:r>
            <a:endParaRPr/>
          </a:p>
        </p:txBody>
      </p:sp>
      <p:sp>
        <p:nvSpPr>
          <p:cNvPr id="419" name="Google Shape;419;p18"/>
          <p:cNvSpPr txBox="1"/>
          <p:nvPr/>
        </p:nvSpPr>
        <p:spPr>
          <a:xfrm>
            <a:off x="4582698" y="9277004"/>
            <a:ext cx="728359" cy="13597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298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04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#D1B58A</a:t>
            </a:r>
            <a:endParaRPr/>
          </a:p>
        </p:txBody>
      </p:sp>
      <p:grpSp>
        <p:nvGrpSpPr>
          <p:cNvPr id="420" name="Google Shape;420;p18"/>
          <p:cNvGrpSpPr/>
          <p:nvPr/>
        </p:nvGrpSpPr>
        <p:grpSpPr>
          <a:xfrm>
            <a:off x="3826914" y="8512255"/>
            <a:ext cx="652170" cy="652170"/>
            <a:chOff x="0" y="0"/>
            <a:chExt cx="812800" cy="812800"/>
          </a:xfrm>
        </p:grpSpPr>
        <p:sp>
          <p:nvSpPr>
            <p:cNvPr id="421" name="Google Shape;421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800409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2" name="Google Shape;422;p18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23" name="Google Shape;423;p18"/>
          <p:cNvGrpSpPr/>
          <p:nvPr/>
        </p:nvGrpSpPr>
        <p:grpSpPr>
          <a:xfrm>
            <a:off x="4620793" y="8512255"/>
            <a:ext cx="652170" cy="652170"/>
            <a:chOff x="0" y="0"/>
            <a:chExt cx="812800" cy="812800"/>
          </a:xfrm>
        </p:grpSpPr>
        <p:sp>
          <p:nvSpPr>
            <p:cNvPr id="424" name="Google Shape;424;p18"/>
            <p:cNvSpPr/>
            <p:nvPr/>
          </p:nvSpPr>
          <p:spPr>
            <a:xfrm>
              <a:off x="0" y="0"/>
              <a:ext cx="812800" cy="812800"/>
            </a:xfrm>
            <a:custGeom>
              <a:rect b="b" l="l" r="r" t="t"/>
              <a:pathLst>
                <a:path extrusionOk="0" h="812800" w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D1B58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5" name="Google Shape;425;p18"/>
            <p:cNvSpPr txBox="1"/>
            <p:nvPr/>
          </p:nvSpPr>
          <p:spPr>
            <a:xfrm>
              <a:off x="76200" y="85725"/>
              <a:ext cx="660400" cy="6508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50800" lIns="50800" spcFirstLastPara="1" rIns="50800" wrap="square" tIns="50800">
              <a:noAutofit/>
            </a:bodyPr>
            <a:lstStyle/>
            <a:p>
              <a:pPr indent="0" lvl="0" marL="0" marR="0" rtl="0" algn="ctr">
                <a:lnSpc>
                  <a:spcPct val="7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EF9F3"/>
        </a:solidFill>
      </p:bgPr>
    </p:bg>
    <p:spTree>
      <p:nvGrpSpPr>
        <p:cNvPr id="429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" name="Google Shape;430;p19"/>
          <p:cNvSpPr txBox="1"/>
          <p:nvPr/>
        </p:nvSpPr>
        <p:spPr>
          <a:xfrm>
            <a:off x="439417" y="2512912"/>
            <a:ext cx="6608053" cy="5175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This presentation template is free for everyone</a:t>
            </a:r>
            <a:endParaRPr/>
          </a:p>
          <a:p>
            <a: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to use thanks to the following:</a:t>
            </a:r>
            <a:endParaRPr/>
          </a:p>
        </p:txBody>
      </p:sp>
      <p:sp>
        <p:nvSpPr>
          <p:cNvPr id="431" name="Google Shape;431;p19"/>
          <p:cNvSpPr txBox="1"/>
          <p:nvPr/>
        </p:nvSpPr>
        <p:spPr>
          <a:xfrm>
            <a:off x="1273162" y="1768200"/>
            <a:ext cx="5013676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5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CREDITS</a:t>
            </a:r>
            <a:endParaRPr/>
          </a:p>
        </p:txBody>
      </p:sp>
      <p:grpSp>
        <p:nvGrpSpPr>
          <p:cNvPr id="432" name="Google Shape;432;p19"/>
          <p:cNvGrpSpPr/>
          <p:nvPr/>
        </p:nvGrpSpPr>
        <p:grpSpPr>
          <a:xfrm>
            <a:off x="1118663" y="3314324"/>
            <a:ext cx="5527708" cy="2292391"/>
            <a:chOff x="0" y="-28575"/>
            <a:chExt cx="1658589" cy="687832"/>
          </a:xfrm>
        </p:grpSpPr>
        <p:sp>
          <p:nvSpPr>
            <p:cNvPr id="433" name="Google Shape;433;p19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29412" y="0"/>
                  </a:moveTo>
                  <a:lnTo>
                    <a:pt x="1629177" y="0"/>
                  </a:lnTo>
                  <a:cubicBezTo>
                    <a:pt x="1645421" y="0"/>
                    <a:pt x="1658589" y="13168"/>
                    <a:pt x="1658589" y="29412"/>
                  </a:cubicBezTo>
                  <a:lnTo>
                    <a:pt x="1658589" y="629845"/>
                  </a:lnTo>
                  <a:cubicBezTo>
                    <a:pt x="1658589" y="646089"/>
                    <a:pt x="1645421" y="659257"/>
                    <a:pt x="1629177" y="659257"/>
                  </a:cubicBezTo>
                  <a:lnTo>
                    <a:pt x="29412" y="659257"/>
                  </a:lnTo>
                  <a:cubicBezTo>
                    <a:pt x="13168" y="659257"/>
                    <a:pt x="0" y="646089"/>
                    <a:pt x="0" y="629845"/>
                  </a:cubicBezTo>
                  <a:lnTo>
                    <a:pt x="0" y="29412"/>
                  </a:lnTo>
                  <a:cubicBezTo>
                    <a:pt x="0" y="13168"/>
                    <a:pt x="13168" y="0"/>
                    <a:pt x="29412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4" name="Google Shape;434;p19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35" name="Google Shape;435;p19"/>
          <p:cNvGrpSpPr/>
          <p:nvPr/>
        </p:nvGrpSpPr>
        <p:grpSpPr>
          <a:xfrm>
            <a:off x="1118663" y="5787706"/>
            <a:ext cx="5527708" cy="2292391"/>
            <a:chOff x="0" y="-28575"/>
            <a:chExt cx="1658589" cy="687832"/>
          </a:xfrm>
        </p:grpSpPr>
        <p:sp>
          <p:nvSpPr>
            <p:cNvPr id="436" name="Google Shape;436;p19"/>
            <p:cNvSpPr/>
            <p:nvPr/>
          </p:nvSpPr>
          <p:spPr>
            <a:xfrm>
              <a:off x="0" y="0"/>
              <a:ext cx="1658589" cy="659257"/>
            </a:xfrm>
            <a:custGeom>
              <a:rect b="b" l="l" r="r" t="t"/>
              <a:pathLst>
                <a:path extrusionOk="0" h="659257" w="1658589">
                  <a:moveTo>
                    <a:pt x="29412" y="0"/>
                  </a:moveTo>
                  <a:lnTo>
                    <a:pt x="1629177" y="0"/>
                  </a:lnTo>
                  <a:cubicBezTo>
                    <a:pt x="1645421" y="0"/>
                    <a:pt x="1658589" y="13168"/>
                    <a:pt x="1658589" y="29412"/>
                  </a:cubicBezTo>
                  <a:lnTo>
                    <a:pt x="1658589" y="629845"/>
                  </a:lnTo>
                  <a:cubicBezTo>
                    <a:pt x="1658589" y="646089"/>
                    <a:pt x="1645421" y="659257"/>
                    <a:pt x="1629177" y="659257"/>
                  </a:cubicBezTo>
                  <a:lnTo>
                    <a:pt x="29412" y="659257"/>
                  </a:lnTo>
                  <a:cubicBezTo>
                    <a:pt x="13168" y="659257"/>
                    <a:pt x="0" y="646089"/>
                    <a:pt x="0" y="629845"/>
                  </a:cubicBezTo>
                  <a:lnTo>
                    <a:pt x="0" y="29412"/>
                  </a:lnTo>
                  <a:cubicBezTo>
                    <a:pt x="0" y="13168"/>
                    <a:pt x="13168" y="0"/>
                    <a:pt x="29412" y="0"/>
                  </a:cubicBezTo>
                  <a:close/>
                </a:path>
              </a:pathLst>
            </a:custGeom>
            <a:solidFill>
              <a:srgbClr val="F0F0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7" name="Google Shape;437;p19"/>
            <p:cNvSpPr txBox="1"/>
            <p:nvPr/>
          </p:nvSpPr>
          <p:spPr>
            <a:xfrm>
              <a:off x="0" y="-28575"/>
              <a:ext cx="1658589" cy="68783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4575" lIns="44575" spcFirstLastPara="1" rIns="44575" wrap="square" tIns="44575">
              <a:noAutofit/>
            </a:bodyPr>
            <a:lstStyle/>
            <a:p>
              <a:pPr indent="0" lvl="0" marL="0" marR="0" rtl="0" algn="ctr">
                <a:lnSpc>
                  <a:spcPct val="12022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38" name="Google Shape;438;p19"/>
          <p:cNvSpPr txBox="1"/>
          <p:nvPr/>
        </p:nvSpPr>
        <p:spPr>
          <a:xfrm>
            <a:off x="1717064" y="5054421"/>
            <a:ext cx="4330905" cy="27165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for the presentation template</a:t>
            </a:r>
            <a:endParaRPr/>
          </a:p>
        </p:txBody>
      </p:sp>
      <p:sp>
        <p:nvSpPr>
          <p:cNvPr id="439" name="Google Shape;439;p19"/>
          <p:cNvSpPr txBox="1"/>
          <p:nvPr/>
        </p:nvSpPr>
        <p:spPr>
          <a:xfrm>
            <a:off x="2319849" y="7271420"/>
            <a:ext cx="3125335" cy="30924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000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for the photos</a:t>
            </a:r>
            <a:endParaRPr/>
          </a:p>
        </p:txBody>
      </p:sp>
      <p:sp>
        <p:nvSpPr>
          <p:cNvPr id="440" name="Google Shape;440;p19"/>
          <p:cNvSpPr txBox="1"/>
          <p:nvPr/>
        </p:nvSpPr>
        <p:spPr>
          <a:xfrm>
            <a:off x="1219392" y="6539266"/>
            <a:ext cx="5326250" cy="53212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136" u="none" cap="none" strike="noStrike">
                <a:solidFill>
                  <a:srgbClr val="0F1A38"/>
                </a:solidFill>
                <a:latin typeface="Arial"/>
                <a:ea typeface="Arial"/>
                <a:cs typeface="Arial"/>
                <a:sym typeface="Arial"/>
              </a:rPr>
              <a:t>Pexels, Pixabay</a:t>
            </a:r>
            <a:endParaRPr/>
          </a:p>
        </p:txBody>
      </p:sp>
      <p:sp>
        <p:nvSpPr>
          <p:cNvPr id="441" name="Google Shape;441;p19"/>
          <p:cNvSpPr txBox="1"/>
          <p:nvPr/>
        </p:nvSpPr>
        <p:spPr>
          <a:xfrm>
            <a:off x="1945056" y="8289647"/>
            <a:ext cx="3572987" cy="36523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1" marL="0" marR="0" rtl="0" algn="ctr">
              <a:lnSpc>
                <a:spcPct val="12201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57" u="none" cap="none" strike="noStrike">
                <a:solidFill>
                  <a:srgbClr val="000000"/>
                </a:solidFill>
                <a:latin typeface="DM Sans"/>
                <a:ea typeface="DM Sans"/>
                <a:cs typeface="DM Sans"/>
                <a:sym typeface="DM Sans"/>
              </a:rPr>
              <a:t>HAPPY DESIGNING!</a:t>
            </a:r>
            <a:endParaRPr/>
          </a:p>
        </p:txBody>
      </p:sp>
      <p:pic>
        <p:nvPicPr>
          <p:cNvPr id="442" name="Google Shape;44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65150" y="3788476"/>
            <a:ext cx="4234749" cy="10650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