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Poppins"/>
      <p:regular r:id="rId10"/>
      <p:bold r:id="rId11"/>
      <p:italic r:id="rId12"/>
      <p:boldItalic r:id="rId13"/>
    </p:embeddedFont>
    <p:embeddedFont>
      <p:font typeface="Jua"/>
      <p:regular r:id="rId14"/>
    </p:embeddedFont>
    <p:embeddedFont>
      <p:font typeface="Poppins Medium"/>
      <p:regular r:id="rId15"/>
      <p:bold r:id="rId16"/>
      <p:italic r:id="rId17"/>
      <p:boldItalic r:id="rId18"/>
    </p:embeddedFont>
    <p:embeddedFont>
      <p:font typeface="DM Sans"/>
      <p:bold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Italic.fntdata"/><Relationship Id="rId11" Type="http://schemas.openxmlformats.org/officeDocument/2006/relationships/font" Target="fonts/Poppins-bold.fntdata"/><Relationship Id="rId10" Type="http://schemas.openxmlformats.org/officeDocument/2006/relationships/font" Target="fonts/Poppins-regular.fntdata"/><Relationship Id="rId13" Type="http://schemas.openxmlformats.org/officeDocument/2006/relationships/font" Target="fonts/Poppins-boldItalic.fntdata"/><Relationship Id="rId12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Medium-regular.fntdata"/><Relationship Id="rId14" Type="http://schemas.openxmlformats.org/officeDocument/2006/relationships/font" Target="fonts/Jua-regular.fntdata"/><Relationship Id="rId17" Type="http://schemas.openxmlformats.org/officeDocument/2006/relationships/font" Target="fonts/PoppinsMedium-italic.fntdata"/><Relationship Id="rId16" Type="http://schemas.openxmlformats.org/officeDocument/2006/relationships/font" Target="fonts/Poppins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bold.fntdata"/><Relationship Id="rId6" Type="http://schemas.openxmlformats.org/officeDocument/2006/relationships/slide" Target="slides/slide1.xml"/><Relationship Id="rId18" Type="http://schemas.openxmlformats.org/officeDocument/2006/relationships/font" Target="fonts/Poppins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6" name="Google Shape;166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8" name="Google Shape;16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9" name="Google Shape;179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4FFBA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23562" y="8486493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3764287" y="8486493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-16312" y="4231768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3771537" y="4231768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-18125" y="-36062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3769724" y="-36062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435070" y="1701101"/>
            <a:ext cx="6690263" cy="1069839"/>
            <a:chOff x="0" y="-28575"/>
            <a:chExt cx="2397600" cy="3834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2397495" cy="354686"/>
            </a:xfrm>
            <a:custGeom>
              <a:rect b="b" l="l" r="r" t="t"/>
              <a:pathLst>
                <a:path extrusionOk="0" h="354686" w="2397495">
                  <a:moveTo>
                    <a:pt x="0" y="0"/>
                  </a:moveTo>
                  <a:lnTo>
                    <a:pt x="2397495" y="0"/>
                  </a:lnTo>
                  <a:lnTo>
                    <a:pt x="2397495" y="354686"/>
                  </a:lnTo>
                  <a:lnTo>
                    <a:pt x="0" y="3546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0" y="-28575"/>
              <a:ext cx="2397600" cy="38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3"/>
          <p:cNvSpPr txBox="1"/>
          <p:nvPr/>
        </p:nvSpPr>
        <p:spPr>
          <a:xfrm>
            <a:off x="3931380" y="2027351"/>
            <a:ext cx="13569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Click to edit    </a:t>
            </a: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   :</a:t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3931380" y="2300775"/>
            <a:ext cx="13569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Click to edit          </a:t>
            </a: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:</a:t>
            </a:r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1982530" y="2170554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" name="Google Shape;25;p3"/>
          <p:cNvCxnSpPr/>
          <p:nvPr/>
        </p:nvCxnSpPr>
        <p:spPr>
          <a:xfrm>
            <a:off x="1982530" y="2443978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" name="Google Shape;26;p3"/>
          <p:cNvCxnSpPr/>
          <p:nvPr/>
        </p:nvCxnSpPr>
        <p:spPr>
          <a:xfrm>
            <a:off x="5180378" y="2170554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3"/>
          <p:cNvCxnSpPr/>
          <p:nvPr/>
        </p:nvCxnSpPr>
        <p:spPr>
          <a:xfrm>
            <a:off x="5180378" y="2443978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8" name="Google Shape;28;p3"/>
          <p:cNvGrpSpPr/>
          <p:nvPr/>
        </p:nvGrpSpPr>
        <p:grpSpPr>
          <a:xfrm>
            <a:off x="435070" y="2869676"/>
            <a:ext cx="6690263" cy="5361848"/>
            <a:chOff x="0" y="-28575"/>
            <a:chExt cx="2397600" cy="1921534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2397495" cy="1892959"/>
            </a:xfrm>
            <a:custGeom>
              <a:rect b="b" l="l" r="r" t="t"/>
              <a:pathLst>
                <a:path extrusionOk="0" h="1892959" w="2397495">
                  <a:moveTo>
                    <a:pt x="0" y="0"/>
                  </a:moveTo>
                  <a:lnTo>
                    <a:pt x="2397495" y="0"/>
                  </a:lnTo>
                  <a:lnTo>
                    <a:pt x="2397495" y="1892959"/>
                  </a:lnTo>
                  <a:lnTo>
                    <a:pt x="0" y="1892959"/>
                  </a:lnTo>
                  <a:close/>
                </a:path>
              </a:pathLst>
            </a:custGeom>
            <a:solidFill>
              <a:srgbClr val="F1B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0" name="Google Shape;30;p3"/>
            <p:cNvSpPr txBox="1"/>
            <p:nvPr/>
          </p:nvSpPr>
          <p:spPr>
            <a:xfrm>
              <a:off x="0" y="-28575"/>
              <a:ext cx="2397600" cy="192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435070" y="8332678"/>
            <a:ext cx="6690263" cy="2060152"/>
            <a:chOff x="0" y="-28575"/>
            <a:chExt cx="2397600" cy="7383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2397495" cy="709687"/>
            </a:xfrm>
            <a:custGeom>
              <a:rect b="b" l="l" r="r" t="t"/>
              <a:pathLst>
                <a:path extrusionOk="0" h="709687" w="2397495">
                  <a:moveTo>
                    <a:pt x="0" y="0"/>
                  </a:moveTo>
                  <a:lnTo>
                    <a:pt x="2397495" y="0"/>
                  </a:lnTo>
                  <a:lnTo>
                    <a:pt x="2397495" y="709687"/>
                  </a:lnTo>
                  <a:lnTo>
                    <a:pt x="0" y="709687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3" name="Google Shape;33;p3"/>
            <p:cNvSpPr txBox="1"/>
            <p:nvPr/>
          </p:nvSpPr>
          <p:spPr>
            <a:xfrm>
              <a:off x="0" y="-28575"/>
              <a:ext cx="2397600" cy="7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440831" y="295100"/>
            <a:ext cx="6684403" cy="1213824"/>
            <a:chOff x="0" y="-28575"/>
            <a:chExt cx="2395500" cy="4350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2395430" cy="406400"/>
            </a:xfrm>
            <a:custGeom>
              <a:rect b="b" l="l" r="r" t="t"/>
              <a:pathLst>
                <a:path extrusionOk="0" h="406400" w="2395430">
                  <a:moveTo>
                    <a:pt x="2192230" y="0"/>
                  </a:moveTo>
                  <a:cubicBezTo>
                    <a:pt x="2304454" y="0"/>
                    <a:pt x="2395430" y="90976"/>
                    <a:pt x="2395430" y="203200"/>
                  </a:cubicBezTo>
                  <a:cubicBezTo>
                    <a:pt x="2395430" y="315424"/>
                    <a:pt x="2304454" y="406400"/>
                    <a:pt x="219223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BFFF"/>
            </a:solidFill>
            <a:ln cap="sq" cmpd="sng" w="76200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 txBox="1"/>
            <p:nvPr/>
          </p:nvSpPr>
          <p:spPr>
            <a:xfrm>
              <a:off x="0" y="-28575"/>
              <a:ext cx="23955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584831" y="3003026"/>
            <a:ext cx="3921268" cy="3963763"/>
            <a:chOff x="0" y="-28575"/>
            <a:chExt cx="1405271" cy="1420500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1405271" cy="1391886"/>
            </a:xfrm>
            <a:custGeom>
              <a:rect b="b" l="l" r="r" t="t"/>
              <a:pathLst>
                <a:path extrusionOk="0" h="1391886" w="1405271">
                  <a:moveTo>
                    <a:pt x="0" y="0"/>
                  </a:moveTo>
                  <a:lnTo>
                    <a:pt x="1405271" y="0"/>
                  </a:lnTo>
                  <a:lnTo>
                    <a:pt x="1405271" y="1391886"/>
                  </a:lnTo>
                  <a:lnTo>
                    <a:pt x="0" y="13918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" name="Google Shape;39;p3"/>
            <p:cNvSpPr txBox="1"/>
            <p:nvPr/>
          </p:nvSpPr>
          <p:spPr>
            <a:xfrm>
              <a:off x="0" y="-28575"/>
              <a:ext cx="1405200" cy="14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>
            <a:off x="4609781" y="3003026"/>
            <a:ext cx="2371561" cy="3963763"/>
            <a:chOff x="0" y="-28575"/>
            <a:chExt cx="849900" cy="1420500"/>
          </a:xfrm>
        </p:grpSpPr>
        <p:sp>
          <p:nvSpPr>
            <p:cNvPr id="41" name="Google Shape;41;p3"/>
            <p:cNvSpPr/>
            <p:nvPr/>
          </p:nvSpPr>
          <p:spPr>
            <a:xfrm>
              <a:off x="0" y="0"/>
              <a:ext cx="849766" cy="1391886"/>
            </a:xfrm>
            <a:custGeom>
              <a:rect b="b" l="l" r="r" t="t"/>
              <a:pathLst>
                <a:path extrusionOk="0" h="1391886" w="849766">
                  <a:moveTo>
                    <a:pt x="0" y="0"/>
                  </a:moveTo>
                  <a:lnTo>
                    <a:pt x="849766" y="0"/>
                  </a:lnTo>
                  <a:lnTo>
                    <a:pt x="849766" y="1391886"/>
                  </a:lnTo>
                  <a:lnTo>
                    <a:pt x="0" y="13918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2" name="Google Shape;42;p3"/>
            <p:cNvSpPr txBox="1"/>
            <p:nvPr/>
          </p:nvSpPr>
          <p:spPr>
            <a:xfrm>
              <a:off x="0" y="-28575"/>
              <a:ext cx="849900" cy="14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3" name="Google Shape;43;p3"/>
          <p:cNvCxnSpPr/>
          <p:nvPr/>
        </p:nvCxnSpPr>
        <p:spPr>
          <a:xfrm>
            <a:off x="756000" y="918838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3"/>
          <p:cNvCxnSpPr/>
          <p:nvPr/>
        </p:nvCxnSpPr>
        <p:spPr>
          <a:xfrm>
            <a:off x="758881" y="947413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3"/>
          <p:cNvCxnSpPr/>
          <p:nvPr/>
        </p:nvCxnSpPr>
        <p:spPr>
          <a:xfrm>
            <a:off x="756000" y="975988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" name="Google Shape;46;p3"/>
          <p:cNvCxnSpPr/>
          <p:nvPr/>
        </p:nvCxnSpPr>
        <p:spPr>
          <a:xfrm>
            <a:off x="756000" y="1004133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3"/>
          <p:cNvSpPr txBox="1"/>
          <p:nvPr/>
        </p:nvSpPr>
        <p:spPr>
          <a:xfrm>
            <a:off x="688576" y="2027351"/>
            <a:ext cx="12939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Click to edit</a:t>
            </a: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         :</a:t>
            </a:r>
            <a:endParaRPr/>
          </a:p>
        </p:txBody>
      </p:sp>
      <p:sp>
        <p:nvSpPr>
          <p:cNvPr id="48" name="Google Shape;48;p3"/>
          <p:cNvSpPr txBox="1"/>
          <p:nvPr/>
        </p:nvSpPr>
        <p:spPr>
          <a:xfrm>
            <a:off x="688576" y="2300775"/>
            <a:ext cx="12939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Click to edit            </a:t>
            </a: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:</a:t>
            </a:r>
            <a:endParaRPr/>
          </a:p>
        </p:txBody>
      </p:sp>
      <p:sp>
        <p:nvSpPr>
          <p:cNvPr id="49" name="Google Shape;49;p3"/>
          <p:cNvSpPr txBox="1"/>
          <p:nvPr/>
        </p:nvSpPr>
        <p:spPr>
          <a:xfrm>
            <a:off x="1459805" y="3202769"/>
            <a:ext cx="217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CLICK TO EDIT</a:t>
            </a:r>
            <a:endParaRPr/>
          </a:p>
        </p:txBody>
      </p:sp>
      <p:sp>
        <p:nvSpPr>
          <p:cNvPr id="50" name="Google Shape;50;p3"/>
          <p:cNvSpPr txBox="1"/>
          <p:nvPr/>
        </p:nvSpPr>
        <p:spPr>
          <a:xfrm>
            <a:off x="4774513" y="3190411"/>
            <a:ext cx="204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CLICK TO EDIT</a:t>
            </a:r>
            <a:endParaRPr/>
          </a:p>
        </p:txBody>
      </p:sp>
      <p:sp>
        <p:nvSpPr>
          <p:cNvPr id="51" name="Google Shape;51;p3"/>
          <p:cNvSpPr txBox="1"/>
          <p:nvPr/>
        </p:nvSpPr>
        <p:spPr>
          <a:xfrm>
            <a:off x="1035595" y="380558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/>
          </a:p>
        </p:txBody>
      </p:sp>
      <p:sp>
        <p:nvSpPr>
          <p:cNvPr id="52" name="Google Shape;52;p3"/>
          <p:cNvSpPr txBox="1"/>
          <p:nvPr/>
        </p:nvSpPr>
        <p:spPr>
          <a:xfrm>
            <a:off x="1035595" y="42818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" name="Google Shape;53;p3"/>
          <p:cNvSpPr txBox="1"/>
          <p:nvPr/>
        </p:nvSpPr>
        <p:spPr>
          <a:xfrm>
            <a:off x="1035595" y="475808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1035595" y="52343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3"/>
          <p:cNvSpPr txBox="1"/>
          <p:nvPr/>
        </p:nvSpPr>
        <p:spPr>
          <a:xfrm>
            <a:off x="1035595" y="57296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3"/>
          <p:cNvSpPr txBox="1"/>
          <p:nvPr/>
        </p:nvSpPr>
        <p:spPr>
          <a:xfrm>
            <a:off x="1035595" y="61868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5181952" y="380558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58" name="Google Shape;58;p3"/>
          <p:cNvSpPr txBox="1"/>
          <p:nvPr/>
        </p:nvSpPr>
        <p:spPr>
          <a:xfrm>
            <a:off x="5181952" y="42818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59" name="Google Shape;59;p3"/>
          <p:cNvSpPr txBox="1"/>
          <p:nvPr/>
        </p:nvSpPr>
        <p:spPr>
          <a:xfrm>
            <a:off x="5181952" y="475808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60" name="Google Shape;60;p3"/>
          <p:cNvSpPr txBox="1"/>
          <p:nvPr/>
        </p:nvSpPr>
        <p:spPr>
          <a:xfrm>
            <a:off x="5181952" y="52343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61" name="Google Shape;61;p3"/>
          <p:cNvSpPr txBox="1"/>
          <p:nvPr/>
        </p:nvSpPr>
        <p:spPr>
          <a:xfrm>
            <a:off x="5181952" y="57296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62" name="Google Shape;62;p3"/>
          <p:cNvSpPr txBox="1"/>
          <p:nvPr/>
        </p:nvSpPr>
        <p:spPr>
          <a:xfrm>
            <a:off x="5181952" y="61868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63" name="Google Shape;63;p3"/>
          <p:cNvSpPr txBox="1"/>
          <p:nvPr/>
        </p:nvSpPr>
        <p:spPr>
          <a:xfrm>
            <a:off x="1396792" y="7233317"/>
            <a:ext cx="1740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/>
          </a:p>
        </p:txBody>
      </p:sp>
      <p:sp>
        <p:nvSpPr>
          <p:cNvPr id="64" name="Google Shape;64;p3"/>
          <p:cNvSpPr txBox="1"/>
          <p:nvPr/>
        </p:nvSpPr>
        <p:spPr>
          <a:xfrm>
            <a:off x="1396792" y="7583172"/>
            <a:ext cx="1740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b="1"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3695689" y="7233317"/>
            <a:ext cx="2520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b="1"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3695689" y="7583172"/>
            <a:ext cx="2386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b="1"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2932695" y="8556370"/>
            <a:ext cx="169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CLICK TO EDIT</a:t>
            </a:r>
            <a:endParaRPr/>
          </a:p>
        </p:txBody>
      </p:sp>
      <p:sp>
        <p:nvSpPr>
          <p:cNvPr id="68" name="Google Shape;68;p3"/>
          <p:cNvSpPr txBox="1"/>
          <p:nvPr/>
        </p:nvSpPr>
        <p:spPr>
          <a:xfrm>
            <a:off x="684500" y="673675"/>
            <a:ext cx="618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CLICK TO EDIT THEME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FFF0B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/>
          <p:nvPr/>
        </p:nvSpPr>
        <p:spPr>
          <a:xfrm>
            <a:off x="-18125" y="-36062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769724" y="-36062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-16312" y="4231768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3771537" y="4231768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435075" y="2956200"/>
            <a:ext cx="6690300" cy="5275200"/>
          </a:xfrm>
          <a:prstGeom prst="rect">
            <a:avLst/>
          </a:prstGeom>
          <a:solidFill>
            <a:srgbClr val="FFDBE8"/>
          </a:solidFill>
          <a:ln cap="flat" cmpd="sng" w="2857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-23562" y="8486493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3764287" y="8486493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" name="Google Shape;77;p4"/>
          <p:cNvGrpSpPr/>
          <p:nvPr/>
        </p:nvGrpSpPr>
        <p:grpSpPr>
          <a:xfrm>
            <a:off x="435070" y="8332678"/>
            <a:ext cx="6690263" cy="2060152"/>
            <a:chOff x="0" y="-28575"/>
            <a:chExt cx="2397600" cy="738300"/>
          </a:xfrm>
        </p:grpSpPr>
        <p:sp>
          <p:nvSpPr>
            <p:cNvPr id="78" name="Google Shape;78;p4"/>
            <p:cNvSpPr/>
            <p:nvPr/>
          </p:nvSpPr>
          <p:spPr>
            <a:xfrm>
              <a:off x="0" y="0"/>
              <a:ext cx="2397495" cy="709687"/>
            </a:xfrm>
            <a:custGeom>
              <a:rect b="b" l="l" r="r" t="t"/>
              <a:pathLst>
                <a:path extrusionOk="0" h="709687" w="2397495">
                  <a:moveTo>
                    <a:pt x="0" y="0"/>
                  </a:moveTo>
                  <a:lnTo>
                    <a:pt x="2397495" y="0"/>
                  </a:lnTo>
                  <a:lnTo>
                    <a:pt x="2397495" y="709687"/>
                  </a:lnTo>
                  <a:lnTo>
                    <a:pt x="0" y="709687"/>
                  </a:lnTo>
                  <a:close/>
                </a:path>
              </a:pathLst>
            </a:custGeom>
            <a:solidFill>
              <a:srgbClr val="EEFFE4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9" name="Google Shape;79;p4"/>
            <p:cNvSpPr txBox="1"/>
            <p:nvPr/>
          </p:nvSpPr>
          <p:spPr>
            <a:xfrm>
              <a:off x="0" y="-28575"/>
              <a:ext cx="2397600" cy="7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4"/>
          <p:cNvGrpSpPr/>
          <p:nvPr/>
        </p:nvGrpSpPr>
        <p:grpSpPr>
          <a:xfrm>
            <a:off x="435070" y="1701101"/>
            <a:ext cx="6690263" cy="1069839"/>
            <a:chOff x="0" y="-28575"/>
            <a:chExt cx="2397600" cy="383400"/>
          </a:xfrm>
        </p:grpSpPr>
        <p:sp>
          <p:nvSpPr>
            <p:cNvPr id="81" name="Google Shape;81;p4"/>
            <p:cNvSpPr/>
            <p:nvPr/>
          </p:nvSpPr>
          <p:spPr>
            <a:xfrm>
              <a:off x="0" y="0"/>
              <a:ext cx="2397495" cy="354686"/>
            </a:xfrm>
            <a:custGeom>
              <a:rect b="b" l="l" r="r" t="t"/>
              <a:pathLst>
                <a:path extrusionOk="0" h="354686" w="2397495">
                  <a:moveTo>
                    <a:pt x="0" y="0"/>
                  </a:moveTo>
                  <a:lnTo>
                    <a:pt x="2397495" y="0"/>
                  </a:lnTo>
                  <a:lnTo>
                    <a:pt x="2397495" y="354686"/>
                  </a:lnTo>
                  <a:lnTo>
                    <a:pt x="0" y="3546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2" name="Google Shape;82;p4"/>
            <p:cNvSpPr txBox="1"/>
            <p:nvPr/>
          </p:nvSpPr>
          <p:spPr>
            <a:xfrm>
              <a:off x="0" y="-28575"/>
              <a:ext cx="2397600" cy="38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3" name="Google Shape;83;p4"/>
          <p:cNvCxnSpPr/>
          <p:nvPr/>
        </p:nvCxnSpPr>
        <p:spPr>
          <a:xfrm>
            <a:off x="1982530" y="2170554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4"/>
          <p:cNvCxnSpPr/>
          <p:nvPr/>
        </p:nvCxnSpPr>
        <p:spPr>
          <a:xfrm>
            <a:off x="1982530" y="2443978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4"/>
          <p:cNvCxnSpPr/>
          <p:nvPr/>
        </p:nvCxnSpPr>
        <p:spPr>
          <a:xfrm>
            <a:off x="5180378" y="2170554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4"/>
          <p:cNvCxnSpPr/>
          <p:nvPr/>
        </p:nvCxnSpPr>
        <p:spPr>
          <a:xfrm>
            <a:off x="5180378" y="2443978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7" name="Google Shape;87;p4"/>
          <p:cNvGrpSpPr/>
          <p:nvPr/>
        </p:nvGrpSpPr>
        <p:grpSpPr>
          <a:xfrm>
            <a:off x="440831" y="295100"/>
            <a:ext cx="6684403" cy="1213824"/>
            <a:chOff x="0" y="-28575"/>
            <a:chExt cx="2395500" cy="435000"/>
          </a:xfrm>
        </p:grpSpPr>
        <p:sp>
          <p:nvSpPr>
            <p:cNvPr id="88" name="Google Shape;88;p4"/>
            <p:cNvSpPr/>
            <p:nvPr/>
          </p:nvSpPr>
          <p:spPr>
            <a:xfrm>
              <a:off x="0" y="0"/>
              <a:ext cx="2395430" cy="406400"/>
            </a:xfrm>
            <a:custGeom>
              <a:rect b="b" l="l" r="r" t="t"/>
              <a:pathLst>
                <a:path extrusionOk="0" h="406400" w="2395430">
                  <a:moveTo>
                    <a:pt x="2192230" y="0"/>
                  </a:moveTo>
                  <a:cubicBezTo>
                    <a:pt x="2304454" y="0"/>
                    <a:pt x="2395430" y="90976"/>
                    <a:pt x="2395430" y="203200"/>
                  </a:cubicBezTo>
                  <a:cubicBezTo>
                    <a:pt x="2395430" y="315424"/>
                    <a:pt x="2304454" y="406400"/>
                    <a:pt x="219223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4CD"/>
            </a:solidFill>
            <a:ln cap="sq" cmpd="sng" w="76200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"/>
            <p:cNvSpPr txBox="1"/>
            <p:nvPr/>
          </p:nvSpPr>
          <p:spPr>
            <a:xfrm>
              <a:off x="0" y="-28575"/>
              <a:ext cx="23955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0" name="Google Shape;90;p4"/>
          <p:cNvCxnSpPr/>
          <p:nvPr/>
        </p:nvCxnSpPr>
        <p:spPr>
          <a:xfrm>
            <a:off x="756000" y="918838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4"/>
          <p:cNvCxnSpPr/>
          <p:nvPr/>
        </p:nvCxnSpPr>
        <p:spPr>
          <a:xfrm>
            <a:off x="758881" y="947413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4"/>
          <p:cNvCxnSpPr/>
          <p:nvPr/>
        </p:nvCxnSpPr>
        <p:spPr>
          <a:xfrm>
            <a:off x="756000" y="975988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4"/>
          <p:cNvCxnSpPr/>
          <p:nvPr/>
        </p:nvCxnSpPr>
        <p:spPr>
          <a:xfrm>
            <a:off x="756000" y="1004133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4" name="Google Shape;94;p4"/>
          <p:cNvGrpSpPr/>
          <p:nvPr/>
        </p:nvGrpSpPr>
        <p:grpSpPr>
          <a:xfrm>
            <a:off x="584831" y="3003026"/>
            <a:ext cx="3921268" cy="3963763"/>
            <a:chOff x="0" y="-28575"/>
            <a:chExt cx="1405271" cy="1420500"/>
          </a:xfrm>
        </p:grpSpPr>
        <p:sp>
          <p:nvSpPr>
            <p:cNvPr id="95" name="Google Shape;95;p4"/>
            <p:cNvSpPr/>
            <p:nvPr/>
          </p:nvSpPr>
          <p:spPr>
            <a:xfrm>
              <a:off x="0" y="0"/>
              <a:ext cx="1405271" cy="1391886"/>
            </a:xfrm>
            <a:custGeom>
              <a:rect b="b" l="l" r="r" t="t"/>
              <a:pathLst>
                <a:path extrusionOk="0" h="1391886" w="1405271">
                  <a:moveTo>
                    <a:pt x="0" y="0"/>
                  </a:moveTo>
                  <a:lnTo>
                    <a:pt x="1405271" y="0"/>
                  </a:lnTo>
                  <a:lnTo>
                    <a:pt x="1405271" y="1391886"/>
                  </a:lnTo>
                  <a:lnTo>
                    <a:pt x="0" y="13918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6" name="Google Shape;96;p4"/>
            <p:cNvSpPr txBox="1"/>
            <p:nvPr/>
          </p:nvSpPr>
          <p:spPr>
            <a:xfrm>
              <a:off x="0" y="-28575"/>
              <a:ext cx="1405200" cy="14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>
            <a:off x="4609781" y="3003026"/>
            <a:ext cx="2371561" cy="3963763"/>
            <a:chOff x="0" y="-28575"/>
            <a:chExt cx="849900" cy="1420500"/>
          </a:xfrm>
        </p:grpSpPr>
        <p:sp>
          <p:nvSpPr>
            <p:cNvPr id="98" name="Google Shape;98;p4"/>
            <p:cNvSpPr/>
            <p:nvPr/>
          </p:nvSpPr>
          <p:spPr>
            <a:xfrm>
              <a:off x="0" y="0"/>
              <a:ext cx="849766" cy="1391886"/>
            </a:xfrm>
            <a:custGeom>
              <a:rect b="b" l="l" r="r" t="t"/>
              <a:pathLst>
                <a:path extrusionOk="0" h="1391886" w="849766">
                  <a:moveTo>
                    <a:pt x="0" y="0"/>
                  </a:moveTo>
                  <a:lnTo>
                    <a:pt x="849766" y="0"/>
                  </a:lnTo>
                  <a:lnTo>
                    <a:pt x="849766" y="1391886"/>
                  </a:lnTo>
                  <a:lnTo>
                    <a:pt x="0" y="13918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99" name="Google Shape;99;p4"/>
            <p:cNvSpPr txBox="1"/>
            <p:nvPr/>
          </p:nvSpPr>
          <p:spPr>
            <a:xfrm>
              <a:off x="0" y="-28575"/>
              <a:ext cx="849900" cy="14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4"/>
          <p:cNvSpPr txBox="1"/>
          <p:nvPr/>
        </p:nvSpPr>
        <p:spPr>
          <a:xfrm>
            <a:off x="3931380" y="2027351"/>
            <a:ext cx="13569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Click to edit    </a:t>
            </a: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   :</a:t>
            </a:r>
            <a:endParaRPr/>
          </a:p>
        </p:txBody>
      </p:sp>
      <p:sp>
        <p:nvSpPr>
          <p:cNvPr id="101" name="Google Shape;101;p4"/>
          <p:cNvSpPr txBox="1"/>
          <p:nvPr/>
        </p:nvSpPr>
        <p:spPr>
          <a:xfrm>
            <a:off x="3931380" y="2300775"/>
            <a:ext cx="13569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Click to edit          </a:t>
            </a: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:</a:t>
            </a:r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688576" y="2027351"/>
            <a:ext cx="12939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Click to edit</a:t>
            </a: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            :</a:t>
            </a:r>
            <a:endParaRPr/>
          </a:p>
        </p:txBody>
      </p:sp>
      <p:sp>
        <p:nvSpPr>
          <p:cNvPr id="103" name="Google Shape;103;p4"/>
          <p:cNvSpPr txBox="1"/>
          <p:nvPr/>
        </p:nvSpPr>
        <p:spPr>
          <a:xfrm>
            <a:off x="688576" y="2300775"/>
            <a:ext cx="12939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4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Click to edit            </a:t>
            </a: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 :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1459805" y="3202769"/>
            <a:ext cx="217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CLICK TO EDIT</a:t>
            </a:r>
            <a:endParaRPr/>
          </a:p>
        </p:txBody>
      </p:sp>
      <p:sp>
        <p:nvSpPr>
          <p:cNvPr id="105" name="Google Shape;105;p4"/>
          <p:cNvSpPr txBox="1"/>
          <p:nvPr/>
        </p:nvSpPr>
        <p:spPr>
          <a:xfrm>
            <a:off x="4774513" y="3190411"/>
            <a:ext cx="2042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CLICK TO EDIT</a:t>
            </a:r>
            <a:endParaRPr/>
          </a:p>
        </p:txBody>
      </p:sp>
      <p:sp>
        <p:nvSpPr>
          <p:cNvPr id="106" name="Google Shape;106;p4"/>
          <p:cNvSpPr txBox="1"/>
          <p:nvPr/>
        </p:nvSpPr>
        <p:spPr>
          <a:xfrm>
            <a:off x="1035595" y="380558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1035595" y="42818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035595" y="475808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1035595" y="52343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035595" y="57296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1035595" y="61868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181952" y="380558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113" name="Google Shape;113;p4"/>
          <p:cNvSpPr txBox="1"/>
          <p:nvPr/>
        </p:nvSpPr>
        <p:spPr>
          <a:xfrm>
            <a:off x="5181952" y="42818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114" name="Google Shape;114;p4"/>
          <p:cNvSpPr txBox="1"/>
          <p:nvPr/>
        </p:nvSpPr>
        <p:spPr>
          <a:xfrm>
            <a:off x="5181952" y="475808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115" name="Google Shape;115;p4"/>
          <p:cNvSpPr txBox="1"/>
          <p:nvPr/>
        </p:nvSpPr>
        <p:spPr>
          <a:xfrm>
            <a:off x="5181952" y="52343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5181952" y="57296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5181952" y="61868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1396792" y="7233317"/>
            <a:ext cx="1740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1396792" y="7583172"/>
            <a:ext cx="1740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b="1"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3695689" y="7233317"/>
            <a:ext cx="2520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b="1"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695689" y="7583172"/>
            <a:ext cx="2386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Click to edit</a:t>
            </a:r>
            <a:endParaRPr b="1" sz="1500">
              <a:solidFill>
                <a:srgbClr val="3054A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2932695" y="8556370"/>
            <a:ext cx="1691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CLICK TO EDIT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684500" y="673675"/>
            <a:ext cx="618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CLICK TO EDIT THEME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9" name="Google Shape;139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0" name="Google Shape;14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5" name="Google Shape;145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7" name="Google Shape;147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49" name="Google Shape;149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4" name="Google Shape;154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9" name="Google Shape;159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0" name="Google Shape;160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61" name="Google Shape;161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Jua"/>
              <a:buNone/>
              <a:defRPr i="0" sz="3500" u="none" cap="none" strike="noStrike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Jua"/>
              <a:buNone/>
              <a:defRPr sz="3500">
                <a:latin typeface="Jua"/>
                <a:ea typeface="Jua"/>
                <a:cs typeface="Jua"/>
                <a:sym typeface="Ju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Jua"/>
              <a:buNone/>
              <a:defRPr sz="3500">
                <a:latin typeface="Jua"/>
                <a:ea typeface="Jua"/>
                <a:cs typeface="Jua"/>
                <a:sym typeface="Ju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Jua"/>
              <a:buNone/>
              <a:defRPr sz="3500">
                <a:latin typeface="Jua"/>
                <a:ea typeface="Jua"/>
                <a:cs typeface="Jua"/>
                <a:sym typeface="Ju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Jua"/>
              <a:buNone/>
              <a:defRPr sz="3500">
                <a:latin typeface="Jua"/>
                <a:ea typeface="Jua"/>
                <a:cs typeface="Jua"/>
                <a:sym typeface="Ju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Jua"/>
              <a:buNone/>
              <a:defRPr sz="3500">
                <a:latin typeface="Jua"/>
                <a:ea typeface="Jua"/>
                <a:cs typeface="Jua"/>
                <a:sym typeface="Ju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Jua"/>
              <a:buNone/>
              <a:defRPr sz="3500">
                <a:latin typeface="Jua"/>
                <a:ea typeface="Jua"/>
                <a:cs typeface="Jua"/>
                <a:sym typeface="Ju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Jua"/>
              <a:buNone/>
              <a:defRPr sz="3500">
                <a:latin typeface="Jua"/>
                <a:ea typeface="Jua"/>
                <a:cs typeface="Jua"/>
                <a:sym typeface="Ju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Jua"/>
              <a:buNone/>
              <a:defRPr sz="3500"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Char char="•"/>
              <a:defRPr i="0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Char char="–"/>
              <a:defRPr i="0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  <a:defRPr i="0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FFBA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/>
          <p:nvPr/>
        </p:nvSpPr>
        <p:spPr>
          <a:xfrm>
            <a:off x="-23562" y="8486493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3764287" y="8486493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-16312" y="4231768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3771537" y="4231768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"/>
          <p:cNvSpPr/>
          <p:nvPr/>
        </p:nvSpPr>
        <p:spPr>
          <a:xfrm>
            <a:off x="-18125" y="-36062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"/>
          <p:cNvSpPr/>
          <p:nvPr/>
        </p:nvSpPr>
        <p:spPr>
          <a:xfrm>
            <a:off x="3769724" y="-36062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14"/>
          <p:cNvGrpSpPr/>
          <p:nvPr/>
        </p:nvGrpSpPr>
        <p:grpSpPr>
          <a:xfrm>
            <a:off x="435070" y="1701103"/>
            <a:ext cx="6689860" cy="1069434"/>
            <a:chOff x="0" y="-28575"/>
            <a:chExt cx="2397495" cy="383261"/>
          </a:xfrm>
        </p:grpSpPr>
        <p:sp>
          <p:nvSpPr>
            <p:cNvPr id="194" name="Google Shape;194;p14"/>
            <p:cNvSpPr/>
            <p:nvPr/>
          </p:nvSpPr>
          <p:spPr>
            <a:xfrm>
              <a:off x="0" y="0"/>
              <a:ext cx="2397495" cy="354686"/>
            </a:xfrm>
            <a:custGeom>
              <a:rect b="b" l="l" r="r" t="t"/>
              <a:pathLst>
                <a:path extrusionOk="0" h="354686" w="2397495">
                  <a:moveTo>
                    <a:pt x="0" y="0"/>
                  </a:moveTo>
                  <a:lnTo>
                    <a:pt x="2397495" y="0"/>
                  </a:lnTo>
                  <a:lnTo>
                    <a:pt x="2397495" y="354686"/>
                  </a:lnTo>
                  <a:lnTo>
                    <a:pt x="0" y="3546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5" name="Google Shape;195;p14"/>
            <p:cNvSpPr txBox="1"/>
            <p:nvPr/>
          </p:nvSpPr>
          <p:spPr>
            <a:xfrm>
              <a:off x="0" y="-28575"/>
              <a:ext cx="2397495" cy="383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4"/>
          <p:cNvSpPr txBox="1"/>
          <p:nvPr/>
        </p:nvSpPr>
        <p:spPr>
          <a:xfrm>
            <a:off x="3931380" y="2027351"/>
            <a:ext cx="1356800" cy="160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School Year           :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3931380" y="2300775"/>
            <a:ext cx="1356800" cy="160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Teacher’s Name   :</a:t>
            </a:r>
            <a:endParaRPr/>
          </a:p>
        </p:txBody>
      </p:sp>
      <p:cxnSp>
        <p:nvCxnSpPr>
          <p:cNvPr id="198" name="Google Shape;198;p14"/>
          <p:cNvCxnSpPr/>
          <p:nvPr/>
        </p:nvCxnSpPr>
        <p:spPr>
          <a:xfrm>
            <a:off x="1982530" y="2170554"/>
            <a:ext cx="1691046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14"/>
          <p:cNvCxnSpPr/>
          <p:nvPr/>
        </p:nvCxnSpPr>
        <p:spPr>
          <a:xfrm>
            <a:off x="1982530" y="2443978"/>
            <a:ext cx="1691046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14"/>
          <p:cNvCxnSpPr/>
          <p:nvPr/>
        </p:nvCxnSpPr>
        <p:spPr>
          <a:xfrm>
            <a:off x="5180378" y="2170554"/>
            <a:ext cx="1691046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14"/>
          <p:cNvCxnSpPr/>
          <p:nvPr/>
        </p:nvCxnSpPr>
        <p:spPr>
          <a:xfrm>
            <a:off x="5180378" y="2443978"/>
            <a:ext cx="1691046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2" name="Google Shape;202;p14"/>
          <p:cNvGrpSpPr/>
          <p:nvPr/>
        </p:nvGrpSpPr>
        <p:grpSpPr>
          <a:xfrm>
            <a:off x="435070" y="2869678"/>
            <a:ext cx="6689860" cy="5361761"/>
            <a:chOff x="0" y="-28575"/>
            <a:chExt cx="2397495" cy="1921534"/>
          </a:xfrm>
        </p:grpSpPr>
        <p:sp>
          <p:nvSpPr>
            <p:cNvPr id="203" name="Google Shape;203;p14"/>
            <p:cNvSpPr/>
            <p:nvPr/>
          </p:nvSpPr>
          <p:spPr>
            <a:xfrm>
              <a:off x="0" y="0"/>
              <a:ext cx="2397495" cy="1892959"/>
            </a:xfrm>
            <a:custGeom>
              <a:rect b="b" l="l" r="r" t="t"/>
              <a:pathLst>
                <a:path extrusionOk="0" h="1892959" w="2397495">
                  <a:moveTo>
                    <a:pt x="0" y="0"/>
                  </a:moveTo>
                  <a:lnTo>
                    <a:pt x="2397495" y="0"/>
                  </a:lnTo>
                  <a:lnTo>
                    <a:pt x="2397495" y="1892959"/>
                  </a:lnTo>
                  <a:lnTo>
                    <a:pt x="0" y="1892959"/>
                  </a:lnTo>
                  <a:close/>
                </a:path>
              </a:pathLst>
            </a:custGeom>
            <a:solidFill>
              <a:srgbClr val="F1B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4" name="Google Shape;204;p14"/>
            <p:cNvSpPr txBox="1"/>
            <p:nvPr/>
          </p:nvSpPr>
          <p:spPr>
            <a:xfrm>
              <a:off x="0" y="-28575"/>
              <a:ext cx="2397495" cy="1921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" name="Google Shape;205;p14"/>
          <p:cNvGrpSpPr/>
          <p:nvPr/>
        </p:nvGrpSpPr>
        <p:grpSpPr>
          <a:xfrm>
            <a:off x="435070" y="8332680"/>
            <a:ext cx="6689860" cy="2060013"/>
            <a:chOff x="0" y="-28575"/>
            <a:chExt cx="2397495" cy="738262"/>
          </a:xfrm>
        </p:grpSpPr>
        <p:sp>
          <p:nvSpPr>
            <p:cNvPr id="206" name="Google Shape;206;p14"/>
            <p:cNvSpPr/>
            <p:nvPr/>
          </p:nvSpPr>
          <p:spPr>
            <a:xfrm>
              <a:off x="0" y="0"/>
              <a:ext cx="2397495" cy="709687"/>
            </a:xfrm>
            <a:custGeom>
              <a:rect b="b" l="l" r="r" t="t"/>
              <a:pathLst>
                <a:path extrusionOk="0" h="709687" w="2397495">
                  <a:moveTo>
                    <a:pt x="0" y="0"/>
                  </a:moveTo>
                  <a:lnTo>
                    <a:pt x="2397495" y="0"/>
                  </a:lnTo>
                  <a:lnTo>
                    <a:pt x="2397495" y="709687"/>
                  </a:lnTo>
                  <a:lnTo>
                    <a:pt x="0" y="709687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7" name="Google Shape;207;p14"/>
            <p:cNvSpPr txBox="1"/>
            <p:nvPr/>
          </p:nvSpPr>
          <p:spPr>
            <a:xfrm>
              <a:off x="0" y="-28575"/>
              <a:ext cx="2397495" cy="7382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4"/>
          <p:cNvGrpSpPr/>
          <p:nvPr/>
        </p:nvGrpSpPr>
        <p:grpSpPr>
          <a:xfrm>
            <a:off x="440831" y="295102"/>
            <a:ext cx="6684099" cy="1213734"/>
            <a:chOff x="0" y="-28575"/>
            <a:chExt cx="2395430" cy="434975"/>
          </a:xfrm>
        </p:grpSpPr>
        <p:sp>
          <p:nvSpPr>
            <p:cNvPr id="209" name="Google Shape;209;p14"/>
            <p:cNvSpPr/>
            <p:nvPr/>
          </p:nvSpPr>
          <p:spPr>
            <a:xfrm>
              <a:off x="0" y="0"/>
              <a:ext cx="2395430" cy="406400"/>
            </a:xfrm>
            <a:custGeom>
              <a:rect b="b" l="l" r="r" t="t"/>
              <a:pathLst>
                <a:path extrusionOk="0" h="406400" w="2395430">
                  <a:moveTo>
                    <a:pt x="2192230" y="0"/>
                  </a:moveTo>
                  <a:cubicBezTo>
                    <a:pt x="2304454" y="0"/>
                    <a:pt x="2395430" y="90976"/>
                    <a:pt x="2395430" y="203200"/>
                  </a:cubicBezTo>
                  <a:cubicBezTo>
                    <a:pt x="2395430" y="315424"/>
                    <a:pt x="2304454" y="406400"/>
                    <a:pt x="219223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1BFFF"/>
            </a:solidFill>
            <a:ln cap="sq" cmpd="sng" w="76200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4"/>
            <p:cNvSpPr txBox="1"/>
            <p:nvPr/>
          </p:nvSpPr>
          <p:spPr>
            <a:xfrm>
              <a:off x="0" y="-28575"/>
              <a:ext cx="2395430" cy="434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4"/>
          <p:cNvGrpSpPr/>
          <p:nvPr/>
        </p:nvGrpSpPr>
        <p:grpSpPr>
          <a:xfrm>
            <a:off x="584831" y="3003028"/>
            <a:ext cx="3921205" cy="3963589"/>
            <a:chOff x="0" y="-28575"/>
            <a:chExt cx="1405271" cy="1420461"/>
          </a:xfrm>
        </p:grpSpPr>
        <p:sp>
          <p:nvSpPr>
            <p:cNvPr id="212" name="Google Shape;212;p14"/>
            <p:cNvSpPr/>
            <p:nvPr/>
          </p:nvSpPr>
          <p:spPr>
            <a:xfrm>
              <a:off x="0" y="0"/>
              <a:ext cx="1405271" cy="1391886"/>
            </a:xfrm>
            <a:custGeom>
              <a:rect b="b" l="l" r="r" t="t"/>
              <a:pathLst>
                <a:path extrusionOk="0" h="1391886" w="1405271">
                  <a:moveTo>
                    <a:pt x="0" y="0"/>
                  </a:moveTo>
                  <a:lnTo>
                    <a:pt x="1405271" y="0"/>
                  </a:lnTo>
                  <a:lnTo>
                    <a:pt x="1405271" y="1391886"/>
                  </a:lnTo>
                  <a:lnTo>
                    <a:pt x="0" y="13918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3" name="Google Shape;213;p14"/>
            <p:cNvSpPr txBox="1"/>
            <p:nvPr/>
          </p:nvSpPr>
          <p:spPr>
            <a:xfrm>
              <a:off x="0" y="-28575"/>
              <a:ext cx="1405271" cy="1420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4"/>
          <p:cNvGrpSpPr/>
          <p:nvPr/>
        </p:nvGrpSpPr>
        <p:grpSpPr>
          <a:xfrm>
            <a:off x="4609781" y="3003028"/>
            <a:ext cx="2371150" cy="3963589"/>
            <a:chOff x="0" y="-28575"/>
            <a:chExt cx="849766" cy="1420461"/>
          </a:xfrm>
        </p:grpSpPr>
        <p:sp>
          <p:nvSpPr>
            <p:cNvPr id="215" name="Google Shape;215;p14"/>
            <p:cNvSpPr/>
            <p:nvPr/>
          </p:nvSpPr>
          <p:spPr>
            <a:xfrm>
              <a:off x="0" y="0"/>
              <a:ext cx="849766" cy="1391886"/>
            </a:xfrm>
            <a:custGeom>
              <a:rect b="b" l="l" r="r" t="t"/>
              <a:pathLst>
                <a:path extrusionOk="0" h="1391886" w="849766">
                  <a:moveTo>
                    <a:pt x="0" y="0"/>
                  </a:moveTo>
                  <a:lnTo>
                    <a:pt x="849766" y="0"/>
                  </a:lnTo>
                  <a:lnTo>
                    <a:pt x="849766" y="1391886"/>
                  </a:lnTo>
                  <a:lnTo>
                    <a:pt x="0" y="13918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6" name="Google Shape;216;p14"/>
            <p:cNvSpPr txBox="1"/>
            <p:nvPr/>
          </p:nvSpPr>
          <p:spPr>
            <a:xfrm>
              <a:off x="0" y="-28575"/>
              <a:ext cx="849766" cy="1420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7" name="Google Shape;217;p14"/>
          <p:cNvCxnSpPr/>
          <p:nvPr/>
        </p:nvCxnSpPr>
        <p:spPr>
          <a:xfrm>
            <a:off x="756000" y="918838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p14"/>
          <p:cNvCxnSpPr/>
          <p:nvPr/>
        </p:nvCxnSpPr>
        <p:spPr>
          <a:xfrm>
            <a:off x="758881" y="947413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9" name="Google Shape;219;p14"/>
          <p:cNvCxnSpPr/>
          <p:nvPr/>
        </p:nvCxnSpPr>
        <p:spPr>
          <a:xfrm>
            <a:off x="756000" y="975988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14"/>
          <p:cNvCxnSpPr/>
          <p:nvPr/>
        </p:nvCxnSpPr>
        <p:spPr>
          <a:xfrm>
            <a:off x="756000" y="1004133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1" name="Google Shape;221;p14"/>
          <p:cNvSpPr txBox="1"/>
          <p:nvPr/>
        </p:nvSpPr>
        <p:spPr>
          <a:xfrm>
            <a:off x="688576" y="2027351"/>
            <a:ext cx="1293954" cy="160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Student Name         :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688576" y="2300775"/>
            <a:ext cx="1293954" cy="160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Level and Section.  :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2145012" y="3208687"/>
            <a:ext cx="800844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SKILLS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5406505" y="3208687"/>
            <a:ext cx="777701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GRADE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1035595" y="3805587"/>
            <a:ext cx="3019677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Reading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1035595" y="4281837"/>
            <a:ext cx="3019677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Writing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1035595" y="4758087"/>
            <a:ext cx="3019677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Speaking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1035595" y="5234337"/>
            <a:ext cx="3019677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Arts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1035595" y="5729637"/>
            <a:ext cx="3019677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Motor Skills</a:t>
            </a:r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1035595" y="6186837"/>
            <a:ext cx="3019677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Social Skills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5181952" y="3805587"/>
            <a:ext cx="122680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5181952" y="4281837"/>
            <a:ext cx="122680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5181952" y="4758087"/>
            <a:ext cx="122680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5181952" y="5234337"/>
            <a:ext cx="122680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NI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5181952" y="5729637"/>
            <a:ext cx="122680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5181952" y="6186837"/>
            <a:ext cx="1226806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1372979" y="7233317"/>
            <a:ext cx="174092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 = Satisfactory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1372979" y="7583172"/>
            <a:ext cx="1740921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 = Improving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3671877" y="7233317"/>
            <a:ext cx="252090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NI </a:t>
            </a: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= Needs Improvement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3671877" y="7583172"/>
            <a:ext cx="2386659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 = Unsatisfactory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>
            <a:off x="3232759" y="8518181"/>
            <a:ext cx="109448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REMARKS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684500" y="673675"/>
            <a:ext cx="618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LEARNING PROGRESS REPORT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0B4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"/>
          <p:cNvSpPr/>
          <p:nvPr/>
        </p:nvSpPr>
        <p:spPr>
          <a:xfrm>
            <a:off x="-16312" y="4231768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3771537" y="4231768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5"/>
          <p:cNvSpPr/>
          <p:nvPr/>
        </p:nvSpPr>
        <p:spPr>
          <a:xfrm>
            <a:off x="435075" y="2956200"/>
            <a:ext cx="6690300" cy="5275200"/>
          </a:xfrm>
          <a:prstGeom prst="rect">
            <a:avLst/>
          </a:prstGeom>
          <a:solidFill>
            <a:srgbClr val="FFDBE8"/>
          </a:solidFill>
          <a:ln cap="flat" cmpd="sng" w="2857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15"/>
          <p:cNvSpPr/>
          <p:nvPr/>
        </p:nvSpPr>
        <p:spPr>
          <a:xfrm>
            <a:off x="-23562" y="8486493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5"/>
          <p:cNvSpPr/>
          <p:nvPr/>
        </p:nvSpPr>
        <p:spPr>
          <a:xfrm>
            <a:off x="3764287" y="8486493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" name="Google Shape;252;p15"/>
          <p:cNvGrpSpPr/>
          <p:nvPr/>
        </p:nvGrpSpPr>
        <p:grpSpPr>
          <a:xfrm>
            <a:off x="435070" y="8332678"/>
            <a:ext cx="6690263" cy="2060152"/>
            <a:chOff x="0" y="-28575"/>
            <a:chExt cx="2397600" cy="738300"/>
          </a:xfrm>
        </p:grpSpPr>
        <p:sp>
          <p:nvSpPr>
            <p:cNvPr id="253" name="Google Shape;253;p15"/>
            <p:cNvSpPr/>
            <p:nvPr/>
          </p:nvSpPr>
          <p:spPr>
            <a:xfrm>
              <a:off x="0" y="0"/>
              <a:ext cx="2397495" cy="709687"/>
            </a:xfrm>
            <a:custGeom>
              <a:rect b="b" l="l" r="r" t="t"/>
              <a:pathLst>
                <a:path extrusionOk="0" h="709687" w="2397495">
                  <a:moveTo>
                    <a:pt x="0" y="0"/>
                  </a:moveTo>
                  <a:lnTo>
                    <a:pt x="2397495" y="0"/>
                  </a:lnTo>
                  <a:lnTo>
                    <a:pt x="2397495" y="709687"/>
                  </a:lnTo>
                  <a:lnTo>
                    <a:pt x="0" y="709687"/>
                  </a:lnTo>
                  <a:close/>
                </a:path>
              </a:pathLst>
            </a:custGeom>
            <a:solidFill>
              <a:srgbClr val="EEFFE4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4" name="Google Shape;254;p15"/>
            <p:cNvSpPr txBox="1"/>
            <p:nvPr/>
          </p:nvSpPr>
          <p:spPr>
            <a:xfrm>
              <a:off x="0" y="-28575"/>
              <a:ext cx="2397600" cy="73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5"/>
          <p:cNvSpPr/>
          <p:nvPr/>
        </p:nvSpPr>
        <p:spPr>
          <a:xfrm>
            <a:off x="-18125" y="-36062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3769724" y="-36062"/>
            <a:ext cx="3804901" cy="4287628"/>
          </a:xfrm>
          <a:custGeom>
            <a:rect b="b" l="l" r="r" t="t"/>
            <a:pathLst>
              <a:path extrusionOk="0" h="12163484" w="8598646">
                <a:moveTo>
                  <a:pt x="8598646" y="12160943"/>
                </a:moveTo>
                <a:lnTo>
                  <a:pt x="8598646" y="0"/>
                </a:lnTo>
                <a:lnTo>
                  <a:pt x="8526431" y="0"/>
                </a:lnTo>
                <a:lnTo>
                  <a:pt x="8526431" y="2000410"/>
                </a:lnTo>
                <a:lnTo>
                  <a:pt x="7174254" y="2000410"/>
                </a:lnTo>
                <a:lnTo>
                  <a:pt x="7174254" y="0"/>
                </a:lnTo>
                <a:lnTo>
                  <a:pt x="7102039" y="0"/>
                </a:lnTo>
                <a:lnTo>
                  <a:pt x="7102039" y="2000410"/>
                </a:lnTo>
                <a:lnTo>
                  <a:pt x="5752353" y="2000410"/>
                </a:lnTo>
                <a:lnTo>
                  <a:pt x="5752353" y="0"/>
                </a:lnTo>
                <a:lnTo>
                  <a:pt x="5680137" y="0"/>
                </a:lnTo>
                <a:lnTo>
                  <a:pt x="5680137" y="2000410"/>
                </a:lnTo>
                <a:lnTo>
                  <a:pt x="4327961" y="2000410"/>
                </a:lnTo>
                <a:lnTo>
                  <a:pt x="4327961" y="0"/>
                </a:lnTo>
                <a:lnTo>
                  <a:pt x="4258235" y="0"/>
                </a:lnTo>
                <a:lnTo>
                  <a:pt x="4258235" y="2000410"/>
                </a:lnTo>
                <a:lnTo>
                  <a:pt x="2906059" y="2000410"/>
                </a:lnTo>
                <a:lnTo>
                  <a:pt x="2906059" y="0"/>
                </a:lnTo>
                <a:lnTo>
                  <a:pt x="2836333" y="0"/>
                </a:lnTo>
                <a:lnTo>
                  <a:pt x="2836333" y="2000410"/>
                </a:lnTo>
                <a:lnTo>
                  <a:pt x="1484157" y="2000410"/>
                </a:lnTo>
                <a:lnTo>
                  <a:pt x="1484157" y="0"/>
                </a:lnTo>
                <a:lnTo>
                  <a:pt x="1414431" y="0"/>
                </a:lnTo>
                <a:lnTo>
                  <a:pt x="1414431" y="2000410"/>
                </a:lnTo>
                <a:lnTo>
                  <a:pt x="0" y="2000410"/>
                </a:lnTo>
                <a:lnTo>
                  <a:pt x="0" y="2099022"/>
                </a:lnTo>
                <a:lnTo>
                  <a:pt x="1414431" y="2099022"/>
                </a:lnTo>
                <a:lnTo>
                  <a:pt x="1414431" y="4011386"/>
                </a:lnTo>
                <a:lnTo>
                  <a:pt x="0" y="4011386"/>
                </a:lnTo>
                <a:lnTo>
                  <a:pt x="0" y="4109997"/>
                </a:lnTo>
                <a:lnTo>
                  <a:pt x="1414431" y="4109997"/>
                </a:lnTo>
                <a:lnTo>
                  <a:pt x="1414431" y="6022361"/>
                </a:lnTo>
                <a:lnTo>
                  <a:pt x="0" y="6022361"/>
                </a:lnTo>
                <a:lnTo>
                  <a:pt x="0" y="6124495"/>
                </a:lnTo>
                <a:lnTo>
                  <a:pt x="1414431" y="6124495"/>
                </a:lnTo>
                <a:lnTo>
                  <a:pt x="1414431" y="8036859"/>
                </a:lnTo>
                <a:lnTo>
                  <a:pt x="0" y="8036859"/>
                </a:lnTo>
                <a:lnTo>
                  <a:pt x="0" y="8138992"/>
                </a:lnTo>
                <a:lnTo>
                  <a:pt x="1414431" y="8138992"/>
                </a:lnTo>
                <a:lnTo>
                  <a:pt x="1414431" y="10051356"/>
                </a:lnTo>
                <a:lnTo>
                  <a:pt x="0" y="10051356"/>
                </a:lnTo>
                <a:lnTo>
                  <a:pt x="0" y="10153490"/>
                </a:lnTo>
                <a:lnTo>
                  <a:pt x="1414431" y="10153490"/>
                </a:lnTo>
                <a:lnTo>
                  <a:pt x="1414431" y="12065854"/>
                </a:lnTo>
                <a:lnTo>
                  <a:pt x="0" y="12065854"/>
                </a:lnTo>
                <a:lnTo>
                  <a:pt x="0" y="12163484"/>
                </a:lnTo>
                <a:lnTo>
                  <a:pt x="8598646" y="12163484"/>
                </a:lnTo>
                <a:close/>
                <a:moveTo>
                  <a:pt x="5752353" y="8036859"/>
                </a:moveTo>
                <a:lnTo>
                  <a:pt x="5752353" y="6124495"/>
                </a:lnTo>
                <a:lnTo>
                  <a:pt x="7104529" y="6124495"/>
                </a:lnTo>
                <a:lnTo>
                  <a:pt x="7104529" y="8036859"/>
                </a:lnTo>
                <a:lnTo>
                  <a:pt x="5752353" y="8036859"/>
                </a:lnTo>
                <a:close/>
                <a:moveTo>
                  <a:pt x="7104529" y="8135471"/>
                </a:moveTo>
                <a:lnTo>
                  <a:pt x="7104529" y="10047834"/>
                </a:lnTo>
                <a:lnTo>
                  <a:pt x="5752353" y="10047834"/>
                </a:lnTo>
                <a:lnTo>
                  <a:pt x="5752353" y="8135471"/>
                </a:lnTo>
                <a:lnTo>
                  <a:pt x="7104529" y="8135471"/>
                </a:lnTo>
                <a:close/>
                <a:moveTo>
                  <a:pt x="5682628" y="8036859"/>
                </a:moveTo>
                <a:lnTo>
                  <a:pt x="4330451" y="8036859"/>
                </a:lnTo>
                <a:lnTo>
                  <a:pt x="4330451" y="6124495"/>
                </a:lnTo>
                <a:lnTo>
                  <a:pt x="5682628" y="6124495"/>
                </a:lnTo>
                <a:lnTo>
                  <a:pt x="5682628" y="8036859"/>
                </a:lnTo>
                <a:close/>
                <a:moveTo>
                  <a:pt x="5682628" y="8135471"/>
                </a:moveTo>
                <a:lnTo>
                  <a:pt x="5682628" y="10047834"/>
                </a:lnTo>
                <a:lnTo>
                  <a:pt x="4330451" y="10047834"/>
                </a:lnTo>
                <a:lnTo>
                  <a:pt x="4330451" y="8135471"/>
                </a:lnTo>
                <a:lnTo>
                  <a:pt x="5682628" y="8135471"/>
                </a:lnTo>
                <a:close/>
                <a:moveTo>
                  <a:pt x="5682628" y="10149969"/>
                </a:moveTo>
                <a:lnTo>
                  <a:pt x="5682628" y="12062332"/>
                </a:lnTo>
                <a:lnTo>
                  <a:pt x="4330451" y="12062332"/>
                </a:lnTo>
                <a:lnTo>
                  <a:pt x="4330451" y="10149969"/>
                </a:lnTo>
                <a:lnTo>
                  <a:pt x="5682628" y="10149969"/>
                </a:lnTo>
                <a:close/>
                <a:moveTo>
                  <a:pt x="5752353" y="10149969"/>
                </a:moveTo>
                <a:lnTo>
                  <a:pt x="7104529" y="10149969"/>
                </a:lnTo>
                <a:lnTo>
                  <a:pt x="7104529" y="12062332"/>
                </a:lnTo>
                <a:lnTo>
                  <a:pt x="5752353" y="12062332"/>
                </a:lnTo>
                <a:lnTo>
                  <a:pt x="5752353" y="10149969"/>
                </a:lnTo>
                <a:close/>
                <a:moveTo>
                  <a:pt x="7176746" y="10149969"/>
                </a:moveTo>
                <a:lnTo>
                  <a:pt x="8528921" y="10149969"/>
                </a:lnTo>
                <a:lnTo>
                  <a:pt x="8528921" y="12062332"/>
                </a:lnTo>
                <a:lnTo>
                  <a:pt x="7176746" y="12062332"/>
                </a:lnTo>
                <a:lnTo>
                  <a:pt x="7176746" y="10149969"/>
                </a:lnTo>
                <a:close/>
                <a:moveTo>
                  <a:pt x="7176746" y="10047834"/>
                </a:moveTo>
                <a:lnTo>
                  <a:pt x="7176746" y="8135471"/>
                </a:lnTo>
                <a:lnTo>
                  <a:pt x="8528921" y="8135471"/>
                </a:lnTo>
                <a:lnTo>
                  <a:pt x="8528921" y="10047834"/>
                </a:lnTo>
                <a:lnTo>
                  <a:pt x="7176746" y="10047834"/>
                </a:lnTo>
                <a:close/>
                <a:moveTo>
                  <a:pt x="7176746" y="8036859"/>
                </a:moveTo>
                <a:lnTo>
                  <a:pt x="7176746" y="6124495"/>
                </a:lnTo>
                <a:lnTo>
                  <a:pt x="8528921" y="6124495"/>
                </a:lnTo>
                <a:lnTo>
                  <a:pt x="8528921" y="8036859"/>
                </a:lnTo>
                <a:lnTo>
                  <a:pt x="7176746" y="8036859"/>
                </a:lnTo>
                <a:close/>
                <a:moveTo>
                  <a:pt x="7176746" y="6022361"/>
                </a:moveTo>
                <a:lnTo>
                  <a:pt x="7176746" y="4109998"/>
                </a:lnTo>
                <a:lnTo>
                  <a:pt x="8528921" y="4109998"/>
                </a:lnTo>
                <a:lnTo>
                  <a:pt x="8528921" y="6022361"/>
                </a:lnTo>
                <a:lnTo>
                  <a:pt x="7176746" y="6022361"/>
                </a:lnTo>
                <a:close/>
                <a:moveTo>
                  <a:pt x="7104529" y="6022361"/>
                </a:moveTo>
                <a:lnTo>
                  <a:pt x="5752353" y="6022361"/>
                </a:lnTo>
                <a:lnTo>
                  <a:pt x="5752353" y="4109998"/>
                </a:lnTo>
                <a:lnTo>
                  <a:pt x="7104529" y="4109998"/>
                </a:lnTo>
                <a:lnTo>
                  <a:pt x="7104529" y="6022361"/>
                </a:lnTo>
                <a:close/>
                <a:moveTo>
                  <a:pt x="5682628" y="6022361"/>
                </a:moveTo>
                <a:lnTo>
                  <a:pt x="4330451" y="6022361"/>
                </a:lnTo>
                <a:lnTo>
                  <a:pt x="4330451" y="4109998"/>
                </a:lnTo>
                <a:lnTo>
                  <a:pt x="5682628" y="4109998"/>
                </a:lnTo>
                <a:lnTo>
                  <a:pt x="5682628" y="6022361"/>
                </a:lnTo>
                <a:close/>
                <a:moveTo>
                  <a:pt x="4258235" y="6022361"/>
                </a:moveTo>
                <a:lnTo>
                  <a:pt x="2906059" y="6022361"/>
                </a:lnTo>
                <a:lnTo>
                  <a:pt x="2906059" y="4109998"/>
                </a:lnTo>
                <a:lnTo>
                  <a:pt x="4258235" y="4109998"/>
                </a:lnTo>
                <a:lnTo>
                  <a:pt x="4258235" y="6022361"/>
                </a:lnTo>
                <a:close/>
                <a:moveTo>
                  <a:pt x="4258235" y="6124495"/>
                </a:moveTo>
                <a:lnTo>
                  <a:pt x="4258235" y="8036859"/>
                </a:lnTo>
                <a:lnTo>
                  <a:pt x="2906059" y="8036859"/>
                </a:lnTo>
                <a:lnTo>
                  <a:pt x="2906059" y="6124495"/>
                </a:lnTo>
                <a:lnTo>
                  <a:pt x="4258235" y="6124495"/>
                </a:lnTo>
                <a:close/>
                <a:moveTo>
                  <a:pt x="4258235" y="8135471"/>
                </a:moveTo>
                <a:lnTo>
                  <a:pt x="4258235" y="10047834"/>
                </a:lnTo>
                <a:lnTo>
                  <a:pt x="2906059" y="10047834"/>
                </a:lnTo>
                <a:lnTo>
                  <a:pt x="2906059" y="8135471"/>
                </a:lnTo>
                <a:lnTo>
                  <a:pt x="4258235" y="8135471"/>
                </a:lnTo>
                <a:close/>
                <a:moveTo>
                  <a:pt x="4258235" y="10149969"/>
                </a:moveTo>
                <a:lnTo>
                  <a:pt x="4258235" y="12062332"/>
                </a:lnTo>
                <a:lnTo>
                  <a:pt x="2906059" y="12062332"/>
                </a:lnTo>
                <a:lnTo>
                  <a:pt x="2906059" y="10149969"/>
                </a:lnTo>
                <a:lnTo>
                  <a:pt x="4258235" y="10149969"/>
                </a:lnTo>
                <a:close/>
                <a:moveTo>
                  <a:pt x="8528921" y="2099022"/>
                </a:moveTo>
                <a:lnTo>
                  <a:pt x="8528921" y="4011386"/>
                </a:lnTo>
                <a:lnTo>
                  <a:pt x="7176746" y="4011386"/>
                </a:lnTo>
                <a:lnTo>
                  <a:pt x="7176746" y="2099022"/>
                </a:lnTo>
                <a:lnTo>
                  <a:pt x="8528921" y="2099022"/>
                </a:lnTo>
                <a:close/>
                <a:moveTo>
                  <a:pt x="7104529" y="2099022"/>
                </a:moveTo>
                <a:lnTo>
                  <a:pt x="7104529" y="4011386"/>
                </a:lnTo>
                <a:lnTo>
                  <a:pt x="5752353" y="4011386"/>
                </a:lnTo>
                <a:lnTo>
                  <a:pt x="5752353" y="2099022"/>
                </a:lnTo>
                <a:lnTo>
                  <a:pt x="7104529" y="2099022"/>
                </a:lnTo>
                <a:close/>
                <a:moveTo>
                  <a:pt x="5682628" y="2099022"/>
                </a:moveTo>
                <a:lnTo>
                  <a:pt x="5682628" y="4011386"/>
                </a:lnTo>
                <a:lnTo>
                  <a:pt x="4330451" y="4011386"/>
                </a:lnTo>
                <a:lnTo>
                  <a:pt x="4330451" y="2099022"/>
                </a:lnTo>
                <a:lnTo>
                  <a:pt x="5682628" y="2099022"/>
                </a:lnTo>
                <a:close/>
                <a:moveTo>
                  <a:pt x="4258235" y="2099022"/>
                </a:moveTo>
                <a:lnTo>
                  <a:pt x="4258235" y="4011386"/>
                </a:lnTo>
                <a:lnTo>
                  <a:pt x="2906059" y="4011386"/>
                </a:lnTo>
                <a:lnTo>
                  <a:pt x="2906059" y="2099022"/>
                </a:lnTo>
                <a:lnTo>
                  <a:pt x="4258235" y="2099022"/>
                </a:lnTo>
                <a:close/>
                <a:moveTo>
                  <a:pt x="1484157" y="2099022"/>
                </a:moveTo>
                <a:lnTo>
                  <a:pt x="2836333" y="2099022"/>
                </a:lnTo>
                <a:lnTo>
                  <a:pt x="2836333" y="4011386"/>
                </a:lnTo>
                <a:lnTo>
                  <a:pt x="1484157" y="4011386"/>
                </a:lnTo>
                <a:lnTo>
                  <a:pt x="1484157" y="2099022"/>
                </a:lnTo>
                <a:close/>
                <a:moveTo>
                  <a:pt x="1484157" y="4113519"/>
                </a:moveTo>
                <a:lnTo>
                  <a:pt x="2836333" y="4113519"/>
                </a:lnTo>
                <a:lnTo>
                  <a:pt x="2836333" y="6025883"/>
                </a:lnTo>
                <a:lnTo>
                  <a:pt x="1484157" y="6025883"/>
                </a:lnTo>
                <a:cubicBezTo>
                  <a:pt x="1484157" y="6025883"/>
                  <a:pt x="1484157" y="4113519"/>
                  <a:pt x="1484157" y="4113519"/>
                </a:cubicBezTo>
                <a:close/>
                <a:moveTo>
                  <a:pt x="1484157" y="6124495"/>
                </a:moveTo>
                <a:lnTo>
                  <a:pt x="2836333" y="6124495"/>
                </a:lnTo>
                <a:lnTo>
                  <a:pt x="2836333" y="8036859"/>
                </a:lnTo>
                <a:lnTo>
                  <a:pt x="1484157" y="8036859"/>
                </a:lnTo>
                <a:lnTo>
                  <a:pt x="1484157" y="6124495"/>
                </a:lnTo>
                <a:close/>
                <a:moveTo>
                  <a:pt x="1484157" y="8135471"/>
                </a:moveTo>
                <a:lnTo>
                  <a:pt x="2836333" y="8135471"/>
                </a:lnTo>
                <a:lnTo>
                  <a:pt x="2836333" y="10047834"/>
                </a:lnTo>
                <a:lnTo>
                  <a:pt x="1484157" y="10047834"/>
                </a:lnTo>
                <a:lnTo>
                  <a:pt x="1484157" y="8135471"/>
                </a:lnTo>
                <a:close/>
                <a:moveTo>
                  <a:pt x="1484157" y="10149969"/>
                </a:moveTo>
                <a:lnTo>
                  <a:pt x="2836333" y="10149969"/>
                </a:lnTo>
                <a:lnTo>
                  <a:pt x="2836333" y="12062332"/>
                </a:lnTo>
                <a:lnTo>
                  <a:pt x="1484157" y="12062332"/>
                </a:lnTo>
                <a:lnTo>
                  <a:pt x="1484157" y="10149969"/>
                </a:lnTo>
                <a:close/>
              </a:path>
            </a:pathLst>
          </a:custGeom>
          <a:solidFill>
            <a:srgbClr val="3054A5">
              <a:alpha val="298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15"/>
          <p:cNvGrpSpPr/>
          <p:nvPr/>
        </p:nvGrpSpPr>
        <p:grpSpPr>
          <a:xfrm>
            <a:off x="435070" y="1701101"/>
            <a:ext cx="6690263" cy="1069839"/>
            <a:chOff x="0" y="-28575"/>
            <a:chExt cx="2397600" cy="383400"/>
          </a:xfrm>
        </p:grpSpPr>
        <p:sp>
          <p:nvSpPr>
            <p:cNvPr id="258" name="Google Shape;258;p15"/>
            <p:cNvSpPr/>
            <p:nvPr/>
          </p:nvSpPr>
          <p:spPr>
            <a:xfrm>
              <a:off x="0" y="0"/>
              <a:ext cx="2397495" cy="354686"/>
            </a:xfrm>
            <a:custGeom>
              <a:rect b="b" l="l" r="r" t="t"/>
              <a:pathLst>
                <a:path extrusionOk="0" h="354686" w="2397495">
                  <a:moveTo>
                    <a:pt x="0" y="0"/>
                  </a:moveTo>
                  <a:lnTo>
                    <a:pt x="2397495" y="0"/>
                  </a:lnTo>
                  <a:lnTo>
                    <a:pt x="2397495" y="354686"/>
                  </a:lnTo>
                  <a:lnTo>
                    <a:pt x="0" y="3546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9" name="Google Shape;259;p15"/>
            <p:cNvSpPr txBox="1"/>
            <p:nvPr/>
          </p:nvSpPr>
          <p:spPr>
            <a:xfrm>
              <a:off x="0" y="-28575"/>
              <a:ext cx="2397600" cy="38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5"/>
          <p:cNvSpPr txBox="1"/>
          <p:nvPr/>
        </p:nvSpPr>
        <p:spPr>
          <a:xfrm>
            <a:off x="3931380" y="2027351"/>
            <a:ext cx="13569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School Year           :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3931380" y="2300775"/>
            <a:ext cx="13569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Teacher’s Name   :</a:t>
            </a:r>
            <a:endParaRPr/>
          </a:p>
        </p:txBody>
      </p:sp>
      <p:cxnSp>
        <p:nvCxnSpPr>
          <p:cNvPr id="262" name="Google Shape;262;p15"/>
          <p:cNvCxnSpPr/>
          <p:nvPr/>
        </p:nvCxnSpPr>
        <p:spPr>
          <a:xfrm>
            <a:off x="1982530" y="2170554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" name="Google Shape;263;p15"/>
          <p:cNvCxnSpPr/>
          <p:nvPr/>
        </p:nvCxnSpPr>
        <p:spPr>
          <a:xfrm>
            <a:off x="1982530" y="2443978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4" name="Google Shape;264;p15"/>
          <p:cNvCxnSpPr/>
          <p:nvPr/>
        </p:nvCxnSpPr>
        <p:spPr>
          <a:xfrm>
            <a:off x="5180378" y="2170554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5" name="Google Shape;265;p15"/>
          <p:cNvCxnSpPr/>
          <p:nvPr/>
        </p:nvCxnSpPr>
        <p:spPr>
          <a:xfrm>
            <a:off x="5180378" y="2443978"/>
            <a:ext cx="1691100" cy="0"/>
          </a:xfrm>
          <a:prstGeom prst="straightConnector1">
            <a:avLst/>
          </a:prstGeom>
          <a:noFill/>
          <a:ln cap="flat" cmpd="sng" w="9525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15"/>
          <p:cNvSpPr txBox="1"/>
          <p:nvPr/>
        </p:nvSpPr>
        <p:spPr>
          <a:xfrm>
            <a:off x="688576" y="2027351"/>
            <a:ext cx="12939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Student Name         :</a:t>
            </a:r>
            <a:endParaRPr/>
          </a:p>
        </p:txBody>
      </p:sp>
      <p:sp>
        <p:nvSpPr>
          <p:cNvPr id="267" name="Google Shape;267;p15"/>
          <p:cNvSpPr txBox="1"/>
          <p:nvPr/>
        </p:nvSpPr>
        <p:spPr>
          <a:xfrm>
            <a:off x="688576" y="2300775"/>
            <a:ext cx="1293900" cy="1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4" u="none" cap="none" strike="noStrike">
                <a:solidFill>
                  <a:srgbClr val="3054A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Level and Section.  :</a:t>
            </a:r>
            <a:endParaRPr/>
          </a:p>
        </p:txBody>
      </p:sp>
      <p:grpSp>
        <p:nvGrpSpPr>
          <p:cNvPr id="268" name="Google Shape;268;p15"/>
          <p:cNvGrpSpPr/>
          <p:nvPr/>
        </p:nvGrpSpPr>
        <p:grpSpPr>
          <a:xfrm>
            <a:off x="440831" y="295100"/>
            <a:ext cx="6684403" cy="1213824"/>
            <a:chOff x="0" y="-28575"/>
            <a:chExt cx="2395500" cy="435000"/>
          </a:xfrm>
        </p:grpSpPr>
        <p:sp>
          <p:nvSpPr>
            <p:cNvPr id="269" name="Google Shape;269;p15"/>
            <p:cNvSpPr/>
            <p:nvPr/>
          </p:nvSpPr>
          <p:spPr>
            <a:xfrm>
              <a:off x="0" y="0"/>
              <a:ext cx="2395430" cy="406400"/>
            </a:xfrm>
            <a:custGeom>
              <a:rect b="b" l="l" r="r" t="t"/>
              <a:pathLst>
                <a:path extrusionOk="0" h="406400" w="2395430">
                  <a:moveTo>
                    <a:pt x="2192230" y="0"/>
                  </a:moveTo>
                  <a:cubicBezTo>
                    <a:pt x="2304454" y="0"/>
                    <a:pt x="2395430" y="90976"/>
                    <a:pt x="2395430" y="203200"/>
                  </a:cubicBezTo>
                  <a:cubicBezTo>
                    <a:pt x="2395430" y="315424"/>
                    <a:pt x="2304454" y="406400"/>
                    <a:pt x="219223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AB4CD"/>
            </a:solidFill>
            <a:ln cap="sq" cmpd="sng" w="76200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5"/>
            <p:cNvSpPr txBox="1"/>
            <p:nvPr/>
          </p:nvSpPr>
          <p:spPr>
            <a:xfrm>
              <a:off x="0" y="-28575"/>
              <a:ext cx="2395500" cy="43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15"/>
          <p:cNvSpPr txBox="1"/>
          <p:nvPr/>
        </p:nvSpPr>
        <p:spPr>
          <a:xfrm>
            <a:off x="3232759" y="8518181"/>
            <a:ext cx="1094400" cy="3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REMARKS</a:t>
            </a:r>
            <a:endParaRPr/>
          </a:p>
        </p:txBody>
      </p:sp>
      <p:cxnSp>
        <p:nvCxnSpPr>
          <p:cNvPr id="272" name="Google Shape;272;p15"/>
          <p:cNvCxnSpPr/>
          <p:nvPr/>
        </p:nvCxnSpPr>
        <p:spPr>
          <a:xfrm>
            <a:off x="756000" y="918838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15"/>
          <p:cNvCxnSpPr/>
          <p:nvPr/>
        </p:nvCxnSpPr>
        <p:spPr>
          <a:xfrm>
            <a:off x="758881" y="947413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15"/>
          <p:cNvCxnSpPr/>
          <p:nvPr/>
        </p:nvCxnSpPr>
        <p:spPr>
          <a:xfrm>
            <a:off x="756000" y="9759887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15"/>
          <p:cNvCxnSpPr/>
          <p:nvPr/>
        </p:nvCxnSpPr>
        <p:spPr>
          <a:xfrm>
            <a:off x="756000" y="10041333"/>
            <a:ext cx="6048000" cy="0"/>
          </a:xfrm>
          <a:prstGeom prst="straightConnector1">
            <a:avLst/>
          </a:prstGeom>
          <a:noFill/>
          <a:ln cap="flat" cmpd="sng" w="19050">
            <a:solidFill>
              <a:srgbClr val="3054A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15"/>
          <p:cNvSpPr txBox="1"/>
          <p:nvPr/>
        </p:nvSpPr>
        <p:spPr>
          <a:xfrm>
            <a:off x="684500" y="673675"/>
            <a:ext cx="618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LEARNING PROGRESS REPORT</a:t>
            </a:r>
            <a:endParaRPr/>
          </a:p>
        </p:txBody>
      </p:sp>
      <p:grpSp>
        <p:nvGrpSpPr>
          <p:cNvPr id="277" name="Google Shape;277;p15"/>
          <p:cNvGrpSpPr/>
          <p:nvPr/>
        </p:nvGrpSpPr>
        <p:grpSpPr>
          <a:xfrm>
            <a:off x="584831" y="3003026"/>
            <a:ext cx="3921268" cy="3963763"/>
            <a:chOff x="0" y="-28575"/>
            <a:chExt cx="1405271" cy="1420500"/>
          </a:xfrm>
        </p:grpSpPr>
        <p:sp>
          <p:nvSpPr>
            <p:cNvPr id="278" name="Google Shape;278;p15"/>
            <p:cNvSpPr/>
            <p:nvPr/>
          </p:nvSpPr>
          <p:spPr>
            <a:xfrm>
              <a:off x="0" y="0"/>
              <a:ext cx="1405271" cy="1391886"/>
            </a:xfrm>
            <a:custGeom>
              <a:rect b="b" l="l" r="r" t="t"/>
              <a:pathLst>
                <a:path extrusionOk="0" h="1391886" w="1405271">
                  <a:moveTo>
                    <a:pt x="0" y="0"/>
                  </a:moveTo>
                  <a:lnTo>
                    <a:pt x="1405271" y="0"/>
                  </a:lnTo>
                  <a:lnTo>
                    <a:pt x="1405271" y="1391886"/>
                  </a:lnTo>
                  <a:lnTo>
                    <a:pt x="0" y="13918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9" name="Google Shape;279;p15"/>
            <p:cNvSpPr txBox="1"/>
            <p:nvPr/>
          </p:nvSpPr>
          <p:spPr>
            <a:xfrm>
              <a:off x="0" y="-28575"/>
              <a:ext cx="1405200" cy="14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5"/>
          <p:cNvGrpSpPr/>
          <p:nvPr/>
        </p:nvGrpSpPr>
        <p:grpSpPr>
          <a:xfrm>
            <a:off x="4609781" y="3003026"/>
            <a:ext cx="2371561" cy="3963763"/>
            <a:chOff x="0" y="-28575"/>
            <a:chExt cx="849900" cy="1420500"/>
          </a:xfrm>
        </p:grpSpPr>
        <p:sp>
          <p:nvSpPr>
            <p:cNvPr id="281" name="Google Shape;281;p15"/>
            <p:cNvSpPr/>
            <p:nvPr/>
          </p:nvSpPr>
          <p:spPr>
            <a:xfrm>
              <a:off x="0" y="0"/>
              <a:ext cx="849766" cy="1391886"/>
            </a:xfrm>
            <a:custGeom>
              <a:rect b="b" l="l" r="r" t="t"/>
              <a:pathLst>
                <a:path extrusionOk="0" h="1391886" w="849766">
                  <a:moveTo>
                    <a:pt x="0" y="0"/>
                  </a:moveTo>
                  <a:lnTo>
                    <a:pt x="849766" y="0"/>
                  </a:lnTo>
                  <a:lnTo>
                    <a:pt x="849766" y="1391886"/>
                  </a:lnTo>
                  <a:lnTo>
                    <a:pt x="0" y="1391886"/>
                  </a:lnTo>
                  <a:close/>
                </a:path>
              </a:pathLst>
            </a:custGeom>
            <a:solidFill>
              <a:srgbClr val="FFFFFF"/>
            </a:solidFill>
            <a:ln cap="sq" cmpd="sng" w="28575">
              <a:solidFill>
                <a:srgbClr val="3054A5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2" name="Google Shape;282;p15"/>
            <p:cNvSpPr txBox="1"/>
            <p:nvPr/>
          </p:nvSpPr>
          <p:spPr>
            <a:xfrm>
              <a:off x="0" y="-28575"/>
              <a:ext cx="849900" cy="142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15"/>
          <p:cNvSpPr txBox="1"/>
          <p:nvPr/>
        </p:nvSpPr>
        <p:spPr>
          <a:xfrm>
            <a:off x="2145012" y="3208687"/>
            <a:ext cx="800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SKILLS</a:t>
            </a:r>
            <a:endParaRPr/>
          </a:p>
        </p:txBody>
      </p:sp>
      <p:sp>
        <p:nvSpPr>
          <p:cNvPr id="284" name="Google Shape;284;p15"/>
          <p:cNvSpPr txBox="1"/>
          <p:nvPr/>
        </p:nvSpPr>
        <p:spPr>
          <a:xfrm>
            <a:off x="5406505" y="3208687"/>
            <a:ext cx="777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3054A5"/>
                </a:solidFill>
                <a:latin typeface="Jua"/>
                <a:ea typeface="Jua"/>
                <a:cs typeface="Jua"/>
                <a:sym typeface="Jua"/>
              </a:rPr>
              <a:t>GRADE</a:t>
            </a:r>
            <a:endParaRPr/>
          </a:p>
        </p:txBody>
      </p:sp>
      <p:sp>
        <p:nvSpPr>
          <p:cNvPr id="285" name="Google Shape;285;p15"/>
          <p:cNvSpPr txBox="1"/>
          <p:nvPr/>
        </p:nvSpPr>
        <p:spPr>
          <a:xfrm>
            <a:off x="1035595" y="380558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Reading</a:t>
            </a:r>
            <a:endParaRPr/>
          </a:p>
        </p:txBody>
      </p:sp>
      <p:sp>
        <p:nvSpPr>
          <p:cNvPr id="286" name="Google Shape;286;p15"/>
          <p:cNvSpPr txBox="1"/>
          <p:nvPr/>
        </p:nvSpPr>
        <p:spPr>
          <a:xfrm>
            <a:off x="1035595" y="42818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Writing</a:t>
            </a:r>
            <a:endParaRPr/>
          </a:p>
        </p:txBody>
      </p:sp>
      <p:sp>
        <p:nvSpPr>
          <p:cNvPr id="287" name="Google Shape;287;p15"/>
          <p:cNvSpPr txBox="1"/>
          <p:nvPr/>
        </p:nvSpPr>
        <p:spPr>
          <a:xfrm>
            <a:off x="1035595" y="475808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Speaking</a:t>
            </a:r>
            <a:endParaRPr/>
          </a:p>
        </p:txBody>
      </p:sp>
      <p:sp>
        <p:nvSpPr>
          <p:cNvPr id="288" name="Google Shape;288;p15"/>
          <p:cNvSpPr txBox="1"/>
          <p:nvPr/>
        </p:nvSpPr>
        <p:spPr>
          <a:xfrm>
            <a:off x="1035595" y="52343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Arts</a:t>
            </a:r>
            <a:endParaRPr/>
          </a:p>
        </p:txBody>
      </p:sp>
      <p:sp>
        <p:nvSpPr>
          <p:cNvPr id="289" name="Google Shape;289;p15"/>
          <p:cNvSpPr txBox="1"/>
          <p:nvPr/>
        </p:nvSpPr>
        <p:spPr>
          <a:xfrm>
            <a:off x="1035595" y="57296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Motor Skills</a:t>
            </a:r>
            <a:endParaRPr/>
          </a:p>
        </p:txBody>
      </p:sp>
      <p:sp>
        <p:nvSpPr>
          <p:cNvPr id="290" name="Google Shape;290;p15"/>
          <p:cNvSpPr txBox="1"/>
          <p:nvPr/>
        </p:nvSpPr>
        <p:spPr>
          <a:xfrm>
            <a:off x="1035595" y="6186837"/>
            <a:ext cx="3019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Social Skills</a:t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5181952" y="380558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/>
          </a:p>
        </p:txBody>
      </p:sp>
      <p:sp>
        <p:nvSpPr>
          <p:cNvPr id="292" name="Google Shape;292;p15"/>
          <p:cNvSpPr txBox="1"/>
          <p:nvPr/>
        </p:nvSpPr>
        <p:spPr>
          <a:xfrm>
            <a:off x="5181952" y="42818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/>
          </a:p>
        </p:txBody>
      </p:sp>
      <p:sp>
        <p:nvSpPr>
          <p:cNvPr id="293" name="Google Shape;293;p15"/>
          <p:cNvSpPr txBox="1"/>
          <p:nvPr/>
        </p:nvSpPr>
        <p:spPr>
          <a:xfrm>
            <a:off x="5181952" y="475808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/>
          </a:p>
        </p:txBody>
      </p:sp>
      <p:sp>
        <p:nvSpPr>
          <p:cNvPr id="294" name="Google Shape;294;p15"/>
          <p:cNvSpPr txBox="1"/>
          <p:nvPr/>
        </p:nvSpPr>
        <p:spPr>
          <a:xfrm>
            <a:off x="5181952" y="52343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NI</a:t>
            </a:r>
            <a:endParaRPr/>
          </a:p>
        </p:txBody>
      </p:sp>
      <p:sp>
        <p:nvSpPr>
          <p:cNvPr id="295" name="Google Shape;295;p15"/>
          <p:cNvSpPr txBox="1"/>
          <p:nvPr/>
        </p:nvSpPr>
        <p:spPr>
          <a:xfrm>
            <a:off x="5181952" y="57296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/>
          </a:p>
        </p:txBody>
      </p:sp>
      <p:sp>
        <p:nvSpPr>
          <p:cNvPr id="296" name="Google Shape;296;p15"/>
          <p:cNvSpPr txBox="1"/>
          <p:nvPr/>
        </p:nvSpPr>
        <p:spPr>
          <a:xfrm>
            <a:off x="5181952" y="6186837"/>
            <a:ext cx="1226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endParaRPr/>
          </a:p>
        </p:txBody>
      </p:sp>
      <p:sp>
        <p:nvSpPr>
          <p:cNvPr id="297" name="Google Shape;297;p15"/>
          <p:cNvSpPr txBox="1"/>
          <p:nvPr/>
        </p:nvSpPr>
        <p:spPr>
          <a:xfrm>
            <a:off x="1372979" y="7233317"/>
            <a:ext cx="1740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 = Satisfactory</a:t>
            </a:r>
            <a:endParaRPr/>
          </a:p>
        </p:txBody>
      </p:sp>
      <p:sp>
        <p:nvSpPr>
          <p:cNvPr id="298" name="Google Shape;298;p15"/>
          <p:cNvSpPr txBox="1"/>
          <p:nvPr/>
        </p:nvSpPr>
        <p:spPr>
          <a:xfrm>
            <a:off x="1372979" y="7583172"/>
            <a:ext cx="1740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 = Improving</a:t>
            </a:r>
            <a:endParaRPr/>
          </a:p>
        </p:txBody>
      </p:sp>
      <p:sp>
        <p:nvSpPr>
          <p:cNvPr id="299" name="Google Shape;299;p15"/>
          <p:cNvSpPr txBox="1"/>
          <p:nvPr/>
        </p:nvSpPr>
        <p:spPr>
          <a:xfrm>
            <a:off x="3671877" y="7233317"/>
            <a:ext cx="2520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NI </a:t>
            </a: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= Needs Improvement</a:t>
            </a:r>
            <a:endParaRPr/>
          </a:p>
        </p:txBody>
      </p:sp>
      <p:sp>
        <p:nvSpPr>
          <p:cNvPr id="300" name="Google Shape;300;p15"/>
          <p:cNvSpPr txBox="1"/>
          <p:nvPr/>
        </p:nvSpPr>
        <p:spPr>
          <a:xfrm>
            <a:off x="3671877" y="7583172"/>
            <a:ext cx="2386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r>
              <a:rPr b="0" i="0" lang="en-US" sz="1500" u="none" cap="none" strike="noStrike">
                <a:solidFill>
                  <a:srgbClr val="3054A5"/>
                </a:solidFill>
                <a:latin typeface="Poppins"/>
                <a:ea typeface="Poppins"/>
                <a:cs typeface="Poppins"/>
                <a:sym typeface="Poppins"/>
              </a:rPr>
              <a:t> = Unsatisfactory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0B4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/>
          <p:nvPr/>
        </p:nvSpPr>
        <p:spPr>
          <a:xfrm>
            <a:off x="1273162" y="832200"/>
            <a:ext cx="501367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grpSp>
        <p:nvGrpSpPr>
          <p:cNvPr id="306" name="Google Shape;306;p16"/>
          <p:cNvGrpSpPr/>
          <p:nvPr/>
        </p:nvGrpSpPr>
        <p:grpSpPr>
          <a:xfrm>
            <a:off x="644678" y="2665861"/>
            <a:ext cx="6291470" cy="7270139"/>
            <a:chOff x="0" y="-19050"/>
            <a:chExt cx="3295172" cy="3807752"/>
          </a:xfrm>
        </p:grpSpPr>
        <p:sp>
          <p:nvSpPr>
            <p:cNvPr id="307" name="Google Shape;307;p16"/>
            <p:cNvSpPr/>
            <p:nvPr/>
          </p:nvSpPr>
          <p:spPr>
            <a:xfrm>
              <a:off x="0" y="0"/>
              <a:ext cx="3295172" cy="3788702"/>
            </a:xfrm>
            <a:custGeom>
              <a:rect b="b" l="l" r="r" t="t"/>
              <a:pathLst>
                <a:path extrusionOk="0" h="3788702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3773935"/>
                  </a:lnTo>
                  <a:cubicBezTo>
                    <a:pt x="3295172" y="3782090"/>
                    <a:pt x="3288561" y="3788702"/>
                    <a:pt x="3280406" y="3788702"/>
                  </a:cubicBezTo>
                  <a:lnTo>
                    <a:pt x="14767" y="3788702"/>
                  </a:lnTo>
                  <a:cubicBezTo>
                    <a:pt x="6611" y="3788702"/>
                    <a:pt x="0" y="3782090"/>
                    <a:pt x="0" y="3773935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 txBox="1"/>
            <p:nvPr/>
          </p:nvSpPr>
          <p:spPr>
            <a:xfrm>
              <a:off x="0" y="-19050"/>
              <a:ext cx="3295172" cy="38077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16"/>
          <p:cNvSpPr txBox="1"/>
          <p:nvPr/>
        </p:nvSpPr>
        <p:spPr>
          <a:xfrm>
            <a:off x="1801156" y="1510227"/>
            <a:ext cx="397851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Canva Template.</a:t>
            </a:r>
            <a:endParaRPr/>
          </a:p>
        </p:txBody>
      </p:sp>
      <p:sp>
        <p:nvSpPr>
          <p:cNvPr id="310" name="Google Shape;310;p16"/>
          <p:cNvSpPr txBox="1"/>
          <p:nvPr/>
        </p:nvSpPr>
        <p:spPr>
          <a:xfrm>
            <a:off x="1780178" y="3645160"/>
            <a:ext cx="3978817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template uses the following free fonts:</a:t>
            </a:r>
            <a:endParaRPr/>
          </a:p>
        </p:txBody>
      </p:sp>
      <p:sp>
        <p:nvSpPr>
          <p:cNvPr id="311" name="Google Shape;311;p16"/>
          <p:cNvSpPr txBox="1"/>
          <p:nvPr/>
        </p:nvSpPr>
        <p:spPr>
          <a:xfrm>
            <a:off x="1552284" y="7122140"/>
            <a:ext cx="4476259" cy="34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312" name="Google Shape;312;p16"/>
          <p:cNvSpPr txBox="1"/>
          <p:nvPr/>
        </p:nvSpPr>
        <p:spPr>
          <a:xfrm>
            <a:off x="2155301" y="4424705"/>
            <a:ext cx="3228571" cy="2111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Jua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Headers: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Jua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Body Copy: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Poppins</a:t>
            </a:r>
            <a:endParaRPr/>
          </a:p>
        </p:txBody>
      </p:sp>
      <p:grpSp>
        <p:nvGrpSpPr>
          <p:cNvPr id="313" name="Google Shape;313;p16"/>
          <p:cNvGrpSpPr/>
          <p:nvPr/>
        </p:nvGrpSpPr>
        <p:grpSpPr>
          <a:xfrm>
            <a:off x="2448601" y="3016007"/>
            <a:ext cx="2662799" cy="438652"/>
            <a:chOff x="0" y="-19050"/>
            <a:chExt cx="1150437" cy="189516"/>
          </a:xfrm>
        </p:grpSpPr>
        <p:sp>
          <p:nvSpPr>
            <p:cNvPr id="314" name="Google Shape;31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6" name="Google Shape;316;p16"/>
          <p:cNvSpPr txBox="1"/>
          <p:nvPr/>
        </p:nvSpPr>
        <p:spPr>
          <a:xfrm>
            <a:off x="2819707" y="3097995"/>
            <a:ext cx="1920585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Fonts</a:t>
            </a:r>
            <a:endParaRPr/>
          </a:p>
        </p:txBody>
      </p:sp>
      <p:grpSp>
        <p:nvGrpSpPr>
          <p:cNvPr id="317" name="Google Shape;317;p16"/>
          <p:cNvGrpSpPr/>
          <p:nvPr/>
        </p:nvGrpSpPr>
        <p:grpSpPr>
          <a:xfrm>
            <a:off x="2459014" y="7828053"/>
            <a:ext cx="2662799" cy="438652"/>
            <a:chOff x="0" y="-19050"/>
            <a:chExt cx="1150437" cy="189516"/>
          </a:xfrm>
        </p:grpSpPr>
        <p:sp>
          <p:nvSpPr>
            <p:cNvPr id="318" name="Google Shape;31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0" name="Google Shape;320;p16"/>
          <p:cNvSpPr txBox="1"/>
          <p:nvPr/>
        </p:nvSpPr>
        <p:spPr>
          <a:xfrm>
            <a:off x="2830121" y="7910041"/>
            <a:ext cx="1920585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Colors</a:t>
            </a:r>
            <a:endParaRPr/>
          </a:p>
        </p:txBody>
      </p:sp>
      <p:sp>
        <p:nvSpPr>
          <p:cNvPr id="321" name="Google Shape;321;p16"/>
          <p:cNvSpPr txBox="1"/>
          <p:nvPr/>
        </p:nvSpPr>
        <p:spPr>
          <a:xfrm>
            <a:off x="2043668" y="9274883"/>
            <a:ext cx="1037248" cy="135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4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#D4FFBA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2838666" y="9274883"/>
            <a:ext cx="1037248" cy="135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4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#F1BFFF</a:t>
            </a:r>
            <a:endParaRPr/>
          </a:p>
        </p:txBody>
      </p:sp>
      <p:grpSp>
        <p:nvGrpSpPr>
          <p:cNvPr id="323" name="Google Shape;323;p16"/>
          <p:cNvGrpSpPr/>
          <p:nvPr/>
        </p:nvGrpSpPr>
        <p:grpSpPr>
          <a:xfrm>
            <a:off x="2236207" y="8512255"/>
            <a:ext cx="652170" cy="652170"/>
            <a:chOff x="0" y="0"/>
            <a:chExt cx="812800" cy="812800"/>
          </a:xfrm>
        </p:grpSpPr>
        <p:sp>
          <p:nvSpPr>
            <p:cNvPr id="324" name="Google Shape;324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FF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6"/>
          <p:cNvGrpSpPr/>
          <p:nvPr/>
        </p:nvGrpSpPr>
        <p:grpSpPr>
          <a:xfrm>
            <a:off x="3033035" y="8512255"/>
            <a:ext cx="652170" cy="652170"/>
            <a:chOff x="0" y="0"/>
            <a:chExt cx="812800" cy="812800"/>
          </a:xfrm>
        </p:grpSpPr>
        <p:sp>
          <p:nvSpPr>
            <p:cNvPr id="327" name="Google Shape;32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B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6"/>
          <p:cNvSpPr txBox="1"/>
          <p:nvPr/>
        </p:nvSpPr>
        <p:spPr>
          <a:xfrm>
            <a:off x="3634375" y="9274883"/>
            <a:ext cx="1037248" cy="135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4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#3054A5</a:t>
            </a:r>
            <a:endParaRPr/>
          </a:p>
        </p:txBody>
      </p:sp>
      <p:sp>
        <p:nvSpPr>
          <p:cNvPr id="330" name="Google Shape;330;p16"/>
          <p:cNvSpPr txBox="1"/>
          <p:nvPr/>
        </p:nvSpPr>
        <p:spPr>
          <a:xfrm>
            <a:off x="4479084" y="9277004"/>
            <a:ext cx="1037248" cy="135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4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#FFDBE8</a:t>
            </a:r>
            <a:endParaRPr/>
          </a:p>
        </p:txBody>
      </p:sp>
      <p:grpSp>
        <p:nvGrpSpPr>
          <p:cNvPr id="331" name="Google Shape;331;p16"/>
          <p:cNvGrpSpPr/>
          <p:nvPr/>
        </p:nvGrpSpPr>
        <p:grpSpPr>
          <a:xfrm>
            <a:off x="3826914" y="8512255"/>
            <a:ext cx="652170" cy="652170"/>
            <a:chOff x="0" y="0"/>
            <a:chExt cx="812800" cy="812800"/>
          </a:xfrm>
        </p:grpSpPr>
        <p:sp>
          <p:nvSpPr>
            <p:cNvPr id="332" name="Google Shape;33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54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16"/>
          <p:cNvGrpSpPr/>
          <p:nvPr/>
        </p:nvGrpSpPr>
        <p:grpSpPr>
          <a:xfrm>
            <a:off x="4620793" y="8512255"/>
            <a:ext cx="652170" cy="652170"/>
            <a:chOff x="0" y="0"/>
            <a:chExt cx="812800" cy="812800"/>
          </a:xfrm>
        </p:grpSpPr>
        <p:sp>
          <p:nvSpPr>
            <p:cNvPr id="335" name="Google Shape;33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B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0B4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/>
          <p:nvPr/>
        </p:nvSpPr>
        <p:spPr>
          <a:xfrm>
            <a:off x="439417" y="2512912"/>
            <a:ext cx="6608053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presentation template is free for everyone</a:t>
            </a:r>
            <a:endParaRPr/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to use thanks to the following:</a:t>
            </a:r>
            <a:endParaRPr/>
          </a:p>
        </p:txBody>
      </p:sp>
      <p:sp>
        <p:nvSpPr>
          <p:cNvPr id="342" name="Google Shape;342;p17"/>
          <p:cNvSpPr txBox="1"/>
          <p:nvPr/>
        </p:nvSpPr>
        <p:spPr>
          <a:xfrm>
            <a:off x="1273162" y="1768200"/>
            <a:ext cx="5013676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endParaRPr/>
          </a:p>
        </p:txBody>
      </p:sp>
      <p:grpSp>
        <p:nvGrpSpPr>
          <p:cNvPr id="343" name="Google Shape;343;p17"/>
          <p:cNvGrpSpPr/>
          <p:nvPr/>
        </p:nvGrpSpPr>
        <p:grpSpPr>
          <a:xfrm>
            <a:off x="1118663" y="3314324"/>
            <a:ext cx="5527708" cy="2292391"/>
            <a:chOff x="0" y="-28575"/>
            <a:chExt cx="1658589" cy="687832"/>
          </a:xfrm>
        </p:grpSpPr>
        <p:sp>
          <p:nvSpPr>
            <p:cNvPr id="344" name="Google Shape;344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7"/>
          <p:cNvGrpSpPr/>
          <p:nvPr/>
        </p:nvGrpSpPr>
        <p:grpSpPr>
          <a:xfrm>
            <a:off x="1118663" y="5787706"/>
            <a:ext cx="5527708" cy="2292391"/>
            <a:chOff x="0" y="-28575"/>
            <a:chExt cx="1658589" cy="687832"/>
          </a:xfrm>
        </p:grpSpPr>
        <p:sp>
          <p:nvSpPr>
            <p:cNvPr id="347" name="Google Shape;347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17"/>
          <p:cNvSpPr txBox="1"/>
          <p:nvPr/>
        </p:nvSpPr>
        <p:spPr>
          <a:xfrm>
            <a:off x="1717064" y="5054421"/>
            <a:ext cx="4330905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presentation template</a:t>
            </a:r>
            <a:endParaRPr/>
          </a:p>
        </p:txBody>
      </p:sp>
      <p:sp>
        <p:nvSpPr>
          <p:cNvPr id="350" name="Google Shape;350;p17"/>
          <p:cNvSpPr txBox="1"/>
          <p:nvPr/>
        </p:nvSpPr>
        <p:spPr>
          <a:xfrm>
            <a:off x="2319849" y="7271420"/>
            <a:ext cx="3125335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for the photos</a:t>
            </a:r>
            <a:endParaRPr/>
          </a:p>
        </p:txBody>
      </p:sp>
      <p:sp>
        <p:nvSpPr>
          <p:cNvPr id="351" name="Google Shape;351;p17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52" name="Google Shape;352;p17"/>
          <p:cNvSpPr txBox="1"/>
          <p:nvPr/>
        </p:nvSpPr>
        <p:spPr>
          <a:xfrm>
            <a:off x="1945056" y="8289647"/>
            <a:ext cx="3572987" cy="365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57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endParaRPr/>
          </a:p>
        </p:txBody>
      </p:sp>
      <p:pic>
        <p:nvPicPr>
          <p:cNvPr id="353" name="Google Shape;3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713" y="3788477"/>
            <a:ext cx="4209592" cy="10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