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43891200" cx="32918400"/>
  <p:notesSz cx="6858000" cy="9144000"/>
  <p:embeddedFontLst>
    <p:embeddedFont>
      <p:font typeface="Arimo"/>
      <p:bold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Arimo-boldItalic.fntdata"/><Relationship Id="rId10" Type="http://schemas.openxmlformats.org/officeDocument/2006/relationships/font" Target="fonts/Arim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40" Type="http://schemas.openxmlformats.org/officeDocument/2006/relationships/image" Target="../media/image37.png"/><Relationship Id="rId20" Type="http://schemas.openxmlformats.org/officeDocument/2006/relationships/image" Target="../media/image30.png"/><Relationship Id="rId41" Type="http://schemas.openxmlformats.org/officeDocument/2006/relationships/image" Target="../media/image33.png"/><Relationship Id="rId22" Type="http://schemas.openxmlformats.org/officeDocument/2006/relationships/image" Target="../media/image21.png"/><Relationship Id="rId21" Type="http://schemas.openxmlformats.org/officeDocument/2006/relationships/image" Target="../media/image41.png"/><Relationship Id="rId24" Type="http://schemas.openxmlformats.org/officeDocument/2006/relationships/image" Target="../media/image18.png"/><Relationship Id="rId23"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6.png"/><Relationship Id="rId26" Type="http://schemas.openxmlformats.org/officeDocument/2006/relationships/image" Target="../media/image20.png"/><Relationship Id="rId25" Type="http://schemas.openxmlformats.org/officeDocument/2006/relationships/image" Target="../media/image15.png"/><Relationship Id="rId28" Type="http://schemas.openxmlformats.org/officeDocument/2006/relationships/image" Target="../media/image29.png"/><Relationship Id="rId27"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25.png"/><Relationship Id="rId29" Type="http://schemas.openxmlformats.org/officeDocument/2006/relationships/image" Target="../media/image34.png"/><Relationship Id="rId7" Type="http://schemas.openxmlformats.org/officeDocument/2006/relationships/image" Target="../media/image14.png"/><Relationship Id="rId8" Type="http://schemas.openxmlformats.org/officeDocument/2006/relationships/image" Target="../media/image5.png"/><Relationship Id="rId31" Type="http://schemas.openxmlformats.org/officeDocument/2006/relationships/image" Target="../media/image23.png"/><Relationship Id="rId30" Type="http://schemas.openxmlformats.org/officeDocument/2006/relationships/image" Target="../media/image35.png"/><Relationship Id="rId11" Type="http://schemas.openxmlformats.org/officeDocument/2006/relationships/image" Target="../media/image13.png"/><Relationship Id="rId33" Type="http://schemas.openxmlformats.org/officeDocument/2006/relationships/image" Target="../media/image39.png"/><Relationship Id="rId10" Type="http://schemas.openxmlformats.org/officeDocument/2006/relationships/image" Target="../media/image10.png"/><Relationship Id="rId32" Type="http://schemas.openxmlformats.org/officeDocument/2006/relationships/image" Target="../media/image43.png"/><Relationship Id="rId13" Type="http://schemas.openxmlformats.org/officeDocument/2006/relationships/image" Target="../media/image2.png"/><Relationship Id="rId35" Type="http://schemas.openxmlformats.org/officeDocument/2006/relationships/image" Target="../media/image28.png"/><Relationship Id="rId12" Type="http://schemas.openxmlformats.org/officeDocument/2006/relationships/image" Target="../media/image22.png"/><Relationship Id="rId34" Type="http://schemas.openxmlformats.org/officeDocument/2006/relationships/image" Target="../media/image40.png"/><Relationship Id="rId15" Type="http://schemas.openxmlformats.org/officeDocument/2006/relationships/image" Target="../media/image7.png"/><Relationship Id="rId37" Type="http://schemas.openxmlformats.org/officeDocument/2006/relationships/image" Target="../media/image45.png"/><Relationship Id="rId14" Type="http://schemas.openxmlformats.org/officeDocument/2006/relationships/image" Target="../media/image11.png"/><Relationship Id="rId36" Type="http://schemas.openxmlformats.org/officeDocument/2006/relationships/image" Target="../media/image42.png"/><Relationship Id="rId17" Type="http://schemas.openxmlformats.org/officeDocument/2006/relationships/image" Target="../media/image27.png"/><Relationship Id="rId39" Type="http://schemas.openxmlformats.org/officeDocument/2006/relationships/image" Target="../media/image32.png"/><Relationship Id="rId16" Type="http://schemas.openxmlformats.org/officeDocument/2006/relationships/image" Target="../media/image6.png"/><Relationship Id="rId38" Type="http://schemas.openxmlformats.org/officeDocument/2006/relationships/image" Target="../media/image38.png"/><Relationship Id="rId19" Type="http://schemas.openxmlformats.org/officeDocument/2006/relationships/image" Target="../media/image36.png"/><Relationship Id="rId18"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0" y="0"/>
            <a:ext cx="32918400" cy="11010291"/>
            <a:chOff x="0" y="0"/>
            <a:chExt cx="2873829" cy="961216"/>
          </a:xfrm>
        </p:grpSpPr>
        <p:sp>
          <p:nvSpPr>
            <p:cNvPr id="85" name="Google Shape;85;p13"/>
            <p:cNvSpPr/>
            <p:nvPr/>
          </p:nvSpPr>
          <p:spPr>
            <a:xfrm>
              <a:off x="0" y="0"/>
              <a:ext cx="2873829" cy="961216"/>
            </a:xfrm>
            <a:custGeom>
              <a:rect b="b" l="l" r="r" t="t"/>
              <a:pathLst>
                <a:path extrusionOk="0" h="961216" w="2873829">
                  <a:moveTo>
                    <a:pt x="0" y="0"/>
                  </a:moveTo>
                  <a:lnTo>
                    <a:pt x="2873829" y="0"/>
                  </a:lnTo>
                  <a:lnTo>
                    <a:pt x="2873829" y="961216"/>
                  </a:lnTo>
                  <a:lnTo>
                    <a:pt x="0" y="961216"/>
                  </a:lnTo>
                  <a:close/>
                </a:path>
              </a:pathLst>
            </a:custGeom>
            <a:solidFill>
              <a:srgbClr val="000000"/>
            </a:solidFill>
            <a:ln>
              <a:noFill/>
            </a:ln>
          </p:spPr>
        </p:sp>
        <p:sp>
          <p:nvSpPr>
            <p:cNvPr id="86" name="Google Shape;86;p13"/>
            <p:cNvSpPr txBox="1"/>
            <p:nvPr/>
          </p:nvSpPr>
          <p:spPr>
            <a:xfrm>
              <a:off x="0" y="66675"/>
              <a:ext cx="2873829" cy="894541"/>
            </a:xfrm>
            <a:prstGeom prst="rect">
              <a:avLst/>
            </a:prstGeom>
            <a:noFill/>
            <a:ln>
              <a:noFill/>
            </a:ln>
          </p:spPr>
          <p:txBody>
            <a:bodyPr anchorCtr="0" anchor="ctr" bIns="208525" lIns="208525" spcFirstLastPara="1" rIns="208525" wrap="square" tIns="208525">
              <a:noAutofit/>
            </a:bodyPr>
            <a:lstStyle/>
            <a:p>
              <a:pPr indent="0" lvl="0" marL="0" marR="0" rtl="0" algn="ctr">
                <a:lnSpc>
                  <a:spcPct val="273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3"/>
          <p:cNvSpPr txBox="1"/>
          <p:nvPr/>
        </p:nvSpPr>
        <p:spPr>
          <a:xfrm>
            <a:off x="2514471" y="1964447"/>
            <a:ext cx="14996400" cy="36396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4778" u="none" cap="none" strike="noStrike">
                <a:solidFill>
                  <a:srgbClr val="FFFFFF"/>
                </a:solidFill>
                <a:latin typeface="Arimo"/>
                <a:ea typeface="Arimo"/>
                <a:cs typeface="Arimo"/>
                <a:sym typeface="Arimo"/>
              </a:rPr>
              <a:t>Formal Style Research Poster</a:t>
            </a:r>
            <a:endParaRPr/>
          </a:p>
        </p:txBody>
      </p:sp>
      <p:sp>
        <p:nvSpPr>
          <p:cNvPr id="88" name="Google Shape;88;p13"/>
          <p:cNvSpPr txBox="1"/>
          <p:nvPr/>
        </p:nvSpPr>
        <p:spPr>
          <a:xfrm>
            <a:off x="19929097" y="2208941"/>
            <a:ext cx="10488900" cy="9099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1" i="0" lang="en-US" sz="6568" u="none" cap="none" strike="noStrike">
                <a:solidFill>
                  <a:srgbClr val="FFFFFF"/>
                </a:solidFill>
                <a:latin typeface="Arimo"/>
                <a:ea typeface="Arimo"/>
                <a:cs typeface="Arimo"/>
                <a:sym typeface="Arimo"/>
              </a:rPr>
              <a:t>Authors</a:t>
            </a:r>
            <a:endParaRPr/>
          </a:p>
        </p:txBody>
      </p:sp>
      <p:sp>
        <p:nvSpPr>
          <p:cNvPr id="89" name="Google Shape;89;p13"/>
          <p:cNvSpPr txBox="1"/>
          <p:nvPr/>
        </p:nvSpPr>
        <p:spPr>
          <a:xfrm>
            <a:off x="19929097" y="3306464"/>
            <a:ext cx="10488900" cy="13647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4926" u="none" cap="none" strike="noStrike">
                <a:solidFill>
                  <a:srgbClr val="FFFFFF"/>
                </a:solidFill>
                <a:latin typeface="Arimo"/>
                <a:ea typeface="Arimo"/>
                <a:cs typeface="Arimo"/>
                <a:sym typeface="Arimo"/>
              </a:rPr>
              <a:t>John Doe - MBA student</a:t>
            </a:r>
            <a:endParaRPr/>
          </a:p>
          <a:p>
            <a:pPr indent="0" lvl="0" marL="0" marR="0" rtl="0" algn="r">
              <a:lnSpc>
                <a:spcPct val="90000"/>
              </a:lnSpc>
              <a:spcBef>
                <a:spcPts val="0"/>
              </a:spcBef>
              <a:spcAft>
                <a:spcPts val="0"/>
              </a:spcAft>
              <a:buNone/>
            </a:pPr>
            <a:r>
              <a:rPr b="0" i="0" lang="en-US" sz="4926" u="none" cap="none" strike="noStrike">
                <a:solidFill>
                  <a:srgbClr val="FFFFFF"/>
                </a:solidFill>
                <a:latin typeface="Arimo"/>
                <a:ea typeface="Arimo"/>
                <a:cs typeface="Arimo"/>
                <a:sym typeface="Arimo"/>
              </a:rPr>
              <a:t>Jane Doe - Doctorate student</a:t>
            </a:r>
            <a:endParaRPr/>
          </a:p>
        </p:txBody>
      </p:sp>
      <p:sp>
        <p:nvSpPr>
          <p:cNvPr id="90" name="Google Shape;90;p13"/>
          <p:cNvSpPr txBox="1"/>
          <p:nvPr/>
        </p:nvSpPr>
        <p:spPr>
          <a:xfrm>
            <a:off x="18594007" y="6008951"/>
            <a:ext cx="11823900" cy="9099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1" i="0" lang="en-US" sz="6568" u="none" cap="none" strike="noStrike">
                <a:solidFill>
                  <a:srgbClr val="FFFFFF"/>
                </a:solidFill>
                <a:latin typeface="Arimo"/>
                <a:ea typeface="Arimo"/>
                <a:cs typeface="Arimo"/>
                <a:sym typeface="Arimo"/>
              </a:rPr>
              <a:t>Affiliations</a:t>
            </a:r>
            <a:endParaRPr/>
          </a:p>
        </p:txBody>
      </p:sp>
      <p:sp>
        <p:nvSpPr>
          <p:cNvPr id="91" name="Google Shape;91;p13"/>
          <p:cNvSpPr txBox="1"/>
          <p:nvPr/>
        </p:nvSpPr>
        <p:spPr>
          <a:xfrm>
            <a:off x="18594007" y="7106473"/>
            <a:ext cx="11823900" cy="13647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4926" u="none" cap="none" strike="noStrike">
                <a:solidFill>
                  <a:srgbClr val="FFFFFF"/>
                </a:solidFill>
                <a:latin typeface="Arimo"/>
                <a:ea typeface="Arimo"/>
                <a:cs typeface="Arimo"/>
                <a:sym typeface="Arimo"/>
              </a:rPr>
              <a:t>University Name</a:t>
            </a:r>
            <a:endParaRPr/>
          </a:p>
          <a:p>
            <a:pPr indent="0" lvl="0" marL="0" marR="0" rtl="0" algn="r">
              <a:lnSpc>
                <a:spcPct val="90000"/>
              </a:lnSpc>
              <a:spcBef>
                <a:spcPts val="0"/>
              </a:spcBef>
              <a:spcAft>
                <a:spcPts val="0"/>
              </a:spcAft>
              <a:buNone/>
            </a:pPr>
            <a:r>
              <a:rPr b="0" i="0" lang="en-US" sz="4926" u="none" cap="none" strike="noStrike">
                <a:solidFill>
                  <a:srgbClr val="FFFFFF"/>
                </a:solidFill>
                <a:latin typeface="Arimo"/>
                <a:ea typeface="Arimo"/>
                <a:cs typeface="Arimo"/>
                <a:sym typeface="Arimo"/>
              </a:rPr>
              <a:t>Program Name</a:t>
            </a:r>
            <a:endParaRPr/>
          </a:p>
        </p:txBody>
      </p:sp>
      <p:sp>
        <p:nvSpPr>
          <p:cNvPr id="92" name="Google Shape;92;p13"/>
          <p:cNvSpPr txBox="1"/>
          <p:nvPr/>
        </p:nvSpPr>
        <p:spPr>
          <a:xfrm>
            <a:off x="2514471" y="13369373"/>
            <a:ext cx="5831015" cy="89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68" u="none" cap="none" strike="noStrike">
                <a:solidFill>
                  <a:srgbClr val="000000"/>
                </a:solidFill>
                <a:latin typeface="Arimo"/>
                <a:ea typeface="Arimo"/>
                <a:cs typeface="Arimo"/>
                <a:sym typeface="Arimo"/>
              </a:rPr>
              <a:t>Introduction</a:t>
            </a:r>
            <a:endParaRPr/>
          </a:p>
        </p:txBody>
      </p:sp>
      <p:sp>
        <p:nvSpPr>
          <p:cNvPr id="93" name="Google Shape;93;p13"/>
          <p:cNvSpPr txBox="1"/>
          <p:nvPr/>
        </p:nvSpPr>
        <p:spPr>
          <a:xfrm>
            <a:off x="8739692" y="13340798"/>
            <a:ext cx="6681900" cy="61416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000000"/>
                </a:solidFill>
                <a:latin typeface="Arimo"/>
                <a:ea typeface="Arimo"/>
                <a:cs typeface="Arimo"/>
                <a:sym typeface="Arimo"/>
              </a:rPr>
              <a:t>In this part you can introduce the research topic, state the research problem or question, outline the significance of the study, and provide a brief overview of the paper's structure.</a:t>
            </a:r>
            <a:endParaRPr/>
          </a:p>
        </p:txBody>
      </p:sp>
      <p:sp>
        <p:nvSpPr>
          <p:cNvPr id="94" name="Google Shape;94;p13"/>
          <p:cNvSpPr txBox="1"/>
          <p:nvPr/>
        </p:nvSpPr>
        <p:spPr>
          <a:xfrm>
            <a:off x="2514471" y="6087948"/>
            <a:ext cx="14996400" cy="3411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FFFFFF"/>
                </a:solidFill>
                <a:latin typeface="Arimo"/>
                <a:ea typeface="Arimo"/>
                <a:cs typeface="Arimo"/>
                <a:sym typeface="Arimo"/>
              </a:rPr>
              <a:t>Elaborate on your topic in a broad manner here. </a:t>
            </a:r>
            <a:endParaRPr/>
          </a:p>
          <a:p>
            <a:pPr indent="0" lvl="0" marL="0" marR="0" rtl="0" algn="l">
              <a:lnSpc>
                <a:spcPct val="90000"/>
              </a:lnSpc>
              <a:spcBef>
                <a:spcPts val="0"/>
              </a:spcBef>
              <a:spcAft>
                <a:spcPts val="0"/>
              </a:spcAft>
              <a:buNone/>
            </a:pPr>
            <a:r>
              <a:rPr b="0" i="0" lang="en-US" sz="4926" u="none" cap="none" strike="noStrike">
                <a:solidFill>
                  <a:srgbClr val="FFFFFF"/>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a:t>
            </a:r>
            <a:endParaRPr/>
          </a:p>
        </p:txBody>
      </p:sp>
      <p:sp>
        <p:nvSpPr>
          <p:cNvPr id="95" name="Google Shape;95;p13"/>
          <p:cNvSpPr txBox="1"/>
          <p:nvPr/>
        </p:nvSpPr>
        <p:spPr>
          <a:xfrm>
            <a:off x="17510867" y="13369373"/>
            <a:ext cx="5831015" cy="89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68" u="none" cap="none" strike="noStrike">
                <a:solidFill>
                  <a:srgbClr val="000000"/>
                </a:solidFill>
                <a:latin typeface="Arimo"/>
                <a:ea typeface="Arimo"/>
                <a:cs typeface="Arimo"/>
                <a:sym typeface="Arimo"/>
              </a:rPr>
              <a:t>Objective</a:t>
            </a:r>
            <a:endParaRPr/>
          </a:p>
        </p:txBody>
      </p:sp>
      <p:sp>
        <p:nvSpPr>
          <p:cNvPr id="96" name="Google Shape;96;p13"/>
          <p:cNvSpPr txBox="1"/>
          <p:nvPr/>
        </p:nvSpPr>
        <p:spPr>
          <a:xfrm>
            <a:off x="23736089" y="13340798"/>
            <a:ext cx="6681900" cy="2047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000000"/>
                </a:solidFill>
                <a:latin typeface="Arimo"/>
                <a:ea typeface="Arimo"/>
                <a:cs typeface="Arimo"/>
                <a:sym typeface="Arimo"/>
              </a:rPr>
              <a:t>In this part you can state the purpose of your study.</a:t>
            </a:r>
            <a:endParaRPr/>
          </a:p>
        </p:txBody>
      </p:sp>
      <p:sp>
        <p:nvSpPr>
          <p:cNvPr id="97" name="Google Shape;97;p13"/>
          <p:cNvSpPr txBox="1"/>
          <p:nvPr/>
        </p:nvSpPr>
        <p:spPr>
          <a:xfrm>
            <a:off x="2514471" y="20923611"/>
            <a:ext cx="5831015" cy="89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68" u="none" cap="none" strike="noStrike">
                <a:solidFill>
                  <a:srgbClr val="000000"/>
                </a:solidFill>
                <a:latin typeface="Arimo"/>
                <a:ea typeface="Arimo"/>
                <a:cs typeface="Arimo"/>
                <a:sym typeface="Arimo"/>
              </a:rPr>
              <a:t>Methodology</a:t>
            </a:r>
            <a:endParaRPr/>
          </a:p>
        </p:txBody>
      </p:sp>
      <p:sp>
        <p:nvSpPr>
          <p:cNvPr id="98" name="Google Shape;98;p13"/>
          <p:cNvSpPr txBox="1"/>
          <p:nvPr/>
        </p:nvSpPr>
        <p:spPr>
          <a:xfrm>
            <a:off x="8739692" y="20895036"/>
            <a:ext cx="6681900" cy="2729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000000"/>
                </a:solidFill>
                <a:latin typeface="Arimo"/>
                <a:ea typeface="Arimo"/>
                <a:cs typeface="Arimo"/>
                <a:sym typeface="Arimo"/>
              </a:rPr>
              <a:t>In this part you can state the different methods used in the research.</a:t>
            </a:r>
            <a:endParaRPr/>
          </a:p>
        </p:txBody>
      </p:sp>
      <p:sp>
        <p:nvSpPr>
          <p:cNvPr id="99" name="Google Shape;99;p13"/>
          <p:cNvSpPr txBox="1"/>
          <p:nvPr/>
        </p:nvSpPr>
        <p:spPr>
          <a:xfrm>
            <a:off x="17510867" y="20923611"/>
            <a:ext cx="5831015" cy="89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68" u="none" cap="none" strike="noStrike">
                <a:solidFill>
                  <a:srgbClr val="000000"/>
                </a:solidFill>
                <a:latin typeface="Arimo"/>
                <a:ea typeface="Arimo"/>
                <a:cs typeface="Arimo"/>
                <a:sym typeface="Arimo"/>
              </a:rPr>
              <a:t>Results</a:t>
            </a:r>
            <a:endParaRPr/>
          </a:p>
        </p:txBody>
      </p:sp>
      <p:sp>
        <p:nvSpPr>
          <p:cNvPr id="100" name="Google Shape;100;p13"/>
          <p:cNvSpPr txBox="1"/>
          <p:nvPr/>
        </p:nvSpPr>
        <p:spPr>
          <a:xfrm>
            <a:off x="23736089" y="20895036"/>
            <a:ext cx="6681900" cy="34119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000000"/>
                </a:solidFill>
                <a:latin typeface="Arimo"/>
                <a:ea typeface="Arimo"/>
                <a:cs typeface="Arimo"/>
                <a:sym typeface="Arimo"/>
              </a:rPr>
              <a:t>In this part you can share the results of your study and give some explanations behind it.</a:t>
            </a:r>
            <a:endParaRPr/>
          </a:p>
        </p:txBody>
      </p:sp>
      <p:cxnSp>
        <p:nvCxnSpPr>
          <p:cNvPr id="101" name="Google Shape;101;p13"/>
          <p:cNvCxnSpPr/>
          <p:nvPr/>
        </p:nvCxnSpPr>
        <p:spPr>
          <a:xfrm>
            <a:off x="2514471" y="12496114"/>
            <a:ext cx="27903430" cy="0"/>
          </a:xfrm>
          <a:prstGeom prst="straightConnector1">
            <a:avLst/>
          </a:prstGeom>
          <a:noFill/>
          <a:ln cap="flat" cmpd="sng" w="76200">
            <a:solidFill>
              <a:srgbClr val="000000"/>
            </a:solidFill>
            <a:prstDash val="solid"/>
            <a:round/>
            <a:headEnd len="sm" w="sm" type="none"/>
            <a:tailEnd len="sm" w="sm" type="none"/>
          </a:ln>
        </p:spPr>
      </p:cxnSp>
      <p:cxnSp>
        <p:nvCxnSpPr>
          <p:cNvPr id="102" name="Google Shape;102;p13"/>
          <p:cNvCxnSpPr/>
          <p:nvPr/>
        </p:nvCxnSpPr>
        <p:spPr>
          <a:xfrm>
            <a:off x="2514471" y="20050351"/>
            <a:ext cx="27903430" cy="0"/>
          </a:xfrm>
          <a:prstGeom prst="straightConnector1">
            <a:avLst/>
          </a:prstGeom>
          <a:noFill/>
          <a:ln cap="flat" cmpd="sng" w="76200">
            <a:solidFill>
              <a:srgbClr val="000000"/>
            </a:solidFill>
            <a:prstDash val="solid"/>
            <a:round/>
            <a:headEnd len="sm" w="sm" type="none"/>
            <a:tailEnd len="sm" w="sm" type="none"/>
          </a:ln>
        </p:spPr>
      </p:cxnSp>
      <p:sp>
        <p:nvSpPr>
          <p:cNvPr id="103" name="Google Shape;103;p13"/>
          <p:cNvSpPr txBox="1"/>
          <p:nvPr/>
        </p:nvSpPr>
        <p:spPr>
          <a:xfrm>
            <a:off x="2514471" y="25975409"/>
            <a:ext cx="5831015" cy="89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68" u="none" cap="none" strike="noStrike">
                <a:solidFill>
                  <a:srgbClr val="000000"/>
                </a:solidFill>
                <a:latin typeface="Arimo"/>
                <a:ea typeface="Arimo"/>
                <a:cs typeface="Arimo"/>
                <a:sym typeface="Arimo"/>
              </a:rPr>
              <a:t>Analysis</a:t>
            </a:r>
            <a:endParaRPr/>
          </a:p>
        </p:txBody>
      </p:sp>
      <p:sp>
        <p:nvSpPr>
          <p:cNvPr id="104" name="Google Shape;104;p13"/>
          <p:cNvSpPr txBox="1"/>
          <p:nvPr/>
        </p:nvSpPr>
        <p:spPr>
          <a:xfrm>
            <a:off x="8739692" y="25946834"/>
            <a:ext cx="21678300" cy="2729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000000"/>
                </a:solidFill>
                <a:latin typeface="Arimo"/>
                <a:ea typeface="Arimo"/>
                <a:cs typeface="Arimo"/>
                <a:sym typeface="Arimo"/>
              </a:rPr>
              <a:t>In this part you can share important data and information to back your results and claims. Lorem ipsum dolor sit amet, consectetur adipiscing elit, sed do eiusmod tempor incididunt ut labore et dolore magna aliqua. Ut enim ad minim veniam, quis nostrud exercitation ullamco laboris.</a:t>
            </a:r>
            <a:endParaRPr/>
          </a:p>
        </p:txBody>
      </p:sp>
      <p:pic>
        <p:nvPicPr>
          <p:cNvPr id="105" name="Google Shape;105;p13"/>
          <p:cNvPicPr preferRelativeResize="0"/>
          <p:nvPr/>
        </p:nvPicPr>
        <p:blipFill rotWithShape="1">
          <a:blip r:embed="rId3">
            <a:alphaModFix/>
          </a:blip>
          <a:srcRect b="0" l="0" r="0" t="0"/>
          <a:stretch/>
        </p:blipFill>
        <p:spPr>
          <a:xfrm>
            <a:off x="7987901" y="29359053"/>
            <a:ext cx="8185394" cy="9021492"/>
          </a:xfrm>
          <a:prstGeom prst="rect">
            <a:avLst/>
          </a:prstGeom>
          <a:noFill/>
          <a:ln>
            <a:noFill/>
          </a:ln>
        </p:spPr>
      </p:pic>
      <p:sp>
        <p:nvSpPr>
          <p:cNvPr id="106" name="Google Shape;106;p13"/>
          <p:cNvSpPr txBox="1"/>
          <p:nvPr/>
        </p:nvSpPr>
        <p:spPr>
          <a:xfrm>
            <a:off x="2514471" y="30219226"/>
            <a:ext cx="5423994" cy="1309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926" u="none" cap="none" strike="noStrike">
                <a:solidFill>
                  <a:srgbClr val="000000"/>
                </a:solidFill>
                <a:latin typeface="Arimo"/>
                <a:ea typeface="Arimo"/>
                <a:cs typeface="Arimo"/>
                <a:sym typeface="Arimo"/>
              </a:rPr>
              <a:t>Elaborate on the given data here.</a:t>
            </a:r>
            <a:endParaRPr/>
          </a:p>
        </p:txBody>
      </p:sp>
      <p:sp>
        <p:nvSpPr>
          <p:cNvPr id="107" name="Google Shape;107;p13"/>
          <p:cNvSpPr txBox="1"/>
          <p:nvPr/>
        </p:nvSpPr>
        <p:spPr>
          <a:xfrm>
            <a:off x="17285669" y="30219226"/>
            <a:ext cx="5423994" cy="1309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926" u="none" cap="none" strike="noStrike">
                <a:solidFill>
                  <a:srgbClr val="000000"/>
                </a:solidFill>
                <a:latin typeface="Arimo"/>
                <a:ea typeface="Arimo"/>
                <a:cs typeface="Arimo"/>
                <a:sym typeface="Arimo"/>
              </a:rPr>
              <a:t>Elaborate on the given data here.</a:t>
            </a:r>
            <a:endParaRPr/>
          </a:p>
        </p:txBody>
      </p:sp>
      <p:pic>
        <p:nvPicPr>
          <p:cNvPr id="108" name="Google Shape;108;p13"/>
          <p:cNvPicPr preferRelativeResize="0"/>
          <p:nvPr/>
        </p:nvPicPr>
        <p:blipFill rotWithShape="1">
          <a:blip r:embed="rId4">
            <a:alphaModFix/>
          </a:blip>
          <a:srcRect b="0" l="0" r="0" t="0"/>
          <a:stretch/>
        </p:blipFill>
        <p:spPr>
          <a:xfrm>
            <a:off x="22341569" y="29376632"/>
            <a:ext cx="8810543" cy="4001670"/>
          </a:xfrm>
          <a:prstGeom prst="rect">
            <a:avLst/>
          </a:prstGeom>
          <a:noFill/>
          <a:ln>
            <a:noFill/>
          </a:ln>
        </p:spPr>
      </p:pic>
      <p:sp>
        <p:nvSpPr>
          <p:cNvPr id="109" name="Google Shape;109;p13"/>
          <p:cNvSpPr txBox="1"/>
          <p:nvPr/>
        </p:nvSpPr>
        <p:spPr>
          <a:xfrm>
            <a:off x="17285669" y="33758662"/>
            <a:ext cx="5423994" cy="1309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926" u="none" cap="none" strike="noStrike">
                <a:solidFill>
                  <a:srgbClr val="000000"/>
                </a:solidFill>
                <a:latin typeface="Arimo"/>
                <a:ea typeface="Arimo"/>
                <a:cs typeface="Arimo"/>
                <a:sym typeface="Arimo"/>
              </a:rPr>
              <a:t>Elaborate on the given data here.</a:t>
            </a:r>
            <a:endParaRPr/>
          </a:p>
        </p:txBody>
      </p:sp>
      <p:pic>
        <p:nvPicPr>
          <p:cNvPr id="110" name="Google Shape;110;p13"/>
          <p:cNvPicPr preferRelativeResize="0"/>
          <p:nvPr/>
        </p:nvPicPr>
        <p:blipFill rotWithShape="1">
          <a:blip r:embed="rId5">
            <a:alphaModFix/>
          </a:blip>
          <a:srcRect b="0" l="0" r="0" t="0"/>
          <a:stretch/>
        </p:blipFill>
        <p:spPr>
          <a:xfrm>
            <a:off x="22341569" y="32957775"/>
            <a:ext cx="8810543" cy="5139484"/>
          </a:xfrm>
          <a:prstGeom prst="rect">
            <a:avLst/>
          </a:prstGeom>
          <a:noFill/>
          <a:ln>
            <a:noFill/>
          </a:ln>
        </p:spPr>
      </p:pic>
      <p:cxnSp>
        <p:nvCxnSpPr>
          <p:cNvPr id="111" name="Google Shape;111;p13"/>
          <p:cNvCxnSpPr/>
          <p:nvPr/>
        </p:nvCxnSpPr>
        <p:spPr>
          <a:xfrm>
            <a:off x="2514471" y="25102149"/>
            <a:ext cx="27903430" cy="0"/>
          </a:xfrm>
          <a:prstGeom prst="straightConnector1">
            <a:avLst/>
          </a:prstGeom>
          <a:noFill/>
          <a:ln cap="flat" cmpd="sng" w="76200">
            <a:solidFill>
              <a:srgbClr val="000000"/>
            </a:solidFill>
            <a:prstDash val="solid"/>
            <a:round/>
            <a:headEnd len="sm" w="sm" type="none"/>
            <a:tailEnd len="sm" w="sm" type="none"/>
          </a:ln>
        </p:spPr>
      </p:cxnSp>
      <p:sp>
        <p:nvSpPr>
          <p:cNvPr id="112" name="Google Shape;112;p13"/>
          <p:cNvSpPr txBox="1"/>
          <p:nvPr/>
        </p:nvSpPr>
        <p:spPr>
          <a:xfrm>
            <a:off x="2514471" y="39596831"/>
            <a:ext cx="5831015" cy="89269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568" u="none" cap="none" strike="noStrike">
                <a:solidFill>
                  <a:srgbClr val="000000"/>
                </a:solidFill>
                <a:latin typeface="Arimo"/>
                <a:ea typeface="Arimo"/>
                <a:cs typeface="Arimo"/>
                <a:sym typeface="Arimo"/>
              </a:rPr>
              <a:t>Conclusion</a:t>
            </a:r>
            <a:endParaRPr/>
          </a:p>
        </p:txBody>
      </p:sp>
      <p:sp>
        <p:nvSpPr>
          <p:cNvPr id="113" name="Google Shape;113;p13"/>
          <p:cNvSpPr txBox="1"/>
          <p:nvPr/>
        </p:nvSpPr>
        <p:spPr>
          <a:xfrm>
            <a:off x="8739692" y="39568256"/>
            <a:ext cx="21678300" cy="27297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26" u="none" cap="none" strike="noStrike">
                <a:solidFill>
                  <a:srgbClr val="000000"/>
                </a:solidFill>
                <a:latin typeface="Arimo"/>
                <a:ea typeface="Arimo"/>
                <a:cs typeface="Arimo"/>
                <a:sym typeface="Arimo"/>
              </a:rPr>
              <a:t>In this part you can share the conclusions of your research paper based on all the factors above. It is also the perfect place to share your own thoughts and insight on the topic and wether you feel that the paper accurately reflects the reality of the topic at hand.</a:t>
            </a:r>
            <a:endParaRPr/>
          </a:p>
        </p:txBody>
      </p:sp>
      <p:cxnSp>
        <p:nvCxnSpPr>
          <p:cNvPr id="114" name="Google Shape;114;p13"/>
          <p:cNvCxnSpPr/>
          <p:nvPr/>
        </p:nvCxnSpPr>
        <p:spPr>
          <a:xfrm>
            <a:off x="2514471" y="38723571"/>
            <a:ext cx="27903430" cy="0"/>
          </a:xfrm>
          <a:prstGeom prst="straightConnector1">
            <a:avLst/>
          </a:prstGeom>
          <a:noFill/>
          <a:ln cap="flat" cmpd="sng" w="76200">
            <a:solidFill>
              <a:srgbClr val="000000"/>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nvSpPr>
        <p:spPr>
          <a:xfrm>
            <a:off x="2387647" y="1954922"/>
            <a:ext cx="15133200" cy="3672600"/>
          </a:xfrm>
          <a:prstGeom prst="rect">
            <a:avLst/>
          </a:prstGeom>
          <a:no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1" i="0" lang="en-US" sz="14912" u="none" cap="none" strike="noStrike">
                <a:solidFill>
                  <a:srgbClr val="000000"/>
                </a:solidFill>
                <a:latin typeface="Arimo"/>
                <a:ea typeface="Arimo"/>
                <a:cs typeface="Arimo"/>
                <a:sym typeface="Arimo"/>
              </a:rPr>
              <a:t>Formal Style Research Poster</a:t>
            </a:r>
            <a:endParaRPr/>
          </a:p>
        </p:txBody>
      </p:sp>
      <p:sp>
        <p:nvSpPr>
          <p:cNvPr id="120" name="Google Shape;120;p14"/>
          <p:cNvSpPr txBox="1"/>
          <p:nvPr/>
        </p:nvSpPr>
        <p:spPr>
          <a:xfrm>
            <a:off x="19611773" y="1831097"/>
            <a:ext cx="10584600" cy="918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6626" u="none" cap="none" strike="noStrike">
                <a:solidFill>
                  <a:srgbClr val="000000"/>
                </a:solidFill>
                <a:latin typeface="Arimo"/>
                <a:ea typeface="Arimo"/>
                <a:cs typeface="Arimo"/>
                <a:sym typeface="Arimo"/>
              </a:rPr>
              <a:t>Authors</a:t>
            </a:r>
            <a:endParaRPr/>
          </a:p>
        </p:txBody>
      </p:sp>
      <p:sp>
        <p:nvSpPr>
          <p:cNvPr id="121" name="Google Shape;121;p14"/>
          <p:cNvSpPr txBox="1"/>
          <p:nvPr/>
        </p:nvSpPr>
        <p:spPr>
          <a:xfrm>
            <a:off x="19611773" y="2938890"/>
            <a:ext cx="10584600" cy="1377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John Doe - MBA student</a:t>
            </a:r>
            <a:endParaRPr/>
          </a:p>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Jane Doe - Doctorate student</a:t>
            </a:r>
            <a:endParaRPr/>
          </a:p>
        </p:txBody>
      </p:sp>
      <p:sp>
        <p:nvSpPr>
          <p:cNvPr id="122" name="Google Shape;122;p14"/>
          <p:cNvSpPr txBox="1"/>
          <p:nvPr/>
        </p:nvSpPr>
        <p:spPr>
          <a:xfrm>
            <a:off x="19611773" y="5665765"/>
            <a:ext cx="10584600" cy="918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6626" u="none" cap="none" strike="noStrike">
                <a:solidFill>
                  <a:srgbClr val="000000"/>
                </a:solidFill>
                <a:latin typeface="Arimo"/>
                <a:ea typeface="Arimo"/>
                <a:cs typeface="Arimo"/>
                <a:sym typeface="Arimo"/>
              </a:rPr>
              <a:t>Affiliations</a:t>
            </a:r>
            <a:endParaRPr/>
          </a:p>
        </p:txBody>
      </p:sp>
      <p:sp>
        <p:nvSpPr>
          <p:cNvPr id="123" name="Google Shape;123;p14"/>
          <p:cNvSpPr txBox="1"/>
          <p:nvPr/>
        </p:nvSpPr>
        <p:spPr>
          <a:xfrm>
            <a:off x="19611773" y="6773558"/>
            <a:ext cx="10584600" cy="1377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University Name</a:t>
            </a:r>
            <a:endParaRPr/>
          </a:p>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Program Name</a:t>
            </a:r>
            <a:endParaRPr/>
          </a:p>
        </p:txBody>
      </p:sp>
      <p:sp>
        <p:nvSpPr>
          <p:cNvPr id="124" name="Google Shape;124;p14"/>
          <p:cNvSpPr txBox="1"/>
          <p:nvPr/>
        </p:nvSpPr>
        <p:spPr>
          <a:xfrm>
            <a:off x="2387647" y="12055558"/>
            <a:ext cx="5884197" cy="901702"/>
          </a:xfrm>
          <a:prstGeom prst="rect">
            <a:avLst/>
          </a:prstGeom>
          <a:noFill/>
          <a:ln>
            <a:noFill/>
          </a:ln>
        </p:spPr>
        <p:txBody>
          <a:bodyPr anchorCtr="0" anchor="t" bIns="0" lIns="0" spcFirstLastPara="1" rIns="0" wrap="square" tIns="0">
            <a:spAutoFit/>
          </a:bodyPr>
          <a:lstStyle/>
          <a:p>
            <a:pPr indent="0" lvl="0" marL="0" marR="0" rtl="0" algn="l">
              <a:lnSpc>
                <a:spcPct val="100015"/>
              </a:lnSpc>
              <a:spcBef>
                <a:spcPts val="0"/>
              </a:spcBef>
              <a:spcAft>
                <a:spcPts val="0"/>
              </a:spcAft>
              <a:buNone/>
            </a:pPr>
            <a:r>
              <a:rPr b="1" i="0" lang="en-US" sz="6626" u="none" cap="none" strike="noStrike">
                <a:solidFill>
                  <a:srgbClr val="000000"/>
                </a:solidFill>
                <a:latin typeface="Arimo"/>
                <a:ea typeface="Arimo"/>
                <a:cs typeface="Arimo"/>
                <a:sym typeface="Arimo"/>
              </a:rPr>
              <a:t>Introduction</a:t>
            </a:r>
            <a:endParaRPr/>
          </a:p>
        </p:txBody>
      </p:sp>
      <p:sp>
        <p:nvSpPr>
          <p:cNvPr id="125" name="Google Shape;125;p14"/>
          <p:cNvSpPr txBox="1"/>
          <p:nvPr/>
        </p:nvSpPr>
        <p:spPr>
          <a:xfrm>
            <a:off x="8669646" y="12026983"/>
            <a:ext cx="21876000" cy="2065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In this part you can introduce the research topic, state the research problem or question, outline the significance of the study, and provide a brief overview of the paper's structure.</a:t>
            </a:r>
            <a:endParaRPr/>
          </a:p>
        </p:txBody>
      </p:sp>
      <p:sp>
        <p:nvSpPr>
          <p:cNvPr id="126" name="Google Shape;126;p14"/>
          <p:cNvSpPr txBox="1"/>
          <p:nvPr/>
        </p:nvSpPr>
        <p:spPr>
          <a:xfrm>
            <a:off x="2387647" y="6127034"/>
            <a:ext cx="15133200" cy="3442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Elaborate on your topic in a broad manner here. </a:t>
            </a:r>
            <a:endParaRPr/>
          </a:p>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veniam, quis nostrud exercitation ullamco laboris.</a:t>
            </a:r>
            <a:endParaRPr/>
          </a:p>
        </p:txBody>
      </p:sp>
      <p:sp>
        <p:nvSpPr>
          <p:cNvPr id="127" name="Google Shape;127;p14"/>
          <p:cNvSpPr txBox="1"/>
          <p:nvPr/>
        </p:nvSpPr>
        <p:spPr>
          <a:xfrm>
            <a:off x="2387647" y="19244479"/>
            <a:ext cx="5884197" cy="901702"/>
          </a:xfrm>
          <a:prstGeom prst="rect">
            <a:avLst/>
          </a:prstGeom>
          <a:noFill/>
          <a:ln>
            <a:noFill/>
          </a:ln>
        </p:spPr>
        <p:txBody>
          <a:bodyPr anchorCtr="0" anchor="t" bIns="0" lIns="0" spcFirstLastPara="1" rIns="0" wrap="square" tIns="0">
            <a:spAutoFit/>
          </a:bodyPr>
          <a:lstStyle/>
          <a:p>
            <a:pPr indent="0" lvl="0" marL="0" marR="0" rtl="0" algn="l">
              <a:lnSpc>
                <a:spcPct val="100015"/>
              </a:lnSpc>
              <a:spcBef>
                <a:spcPts val="0"/>
              </a:spcBef>
              <a:spcAft>
                <a:spcPts val="0"/>
              </a:spcAft>
              <a:buNone/>
            </a:pPr>
            <a:r>
              <a:rPr b="1" i="0" lang="en-US" sz="6626" u="none" cap="none" strike="noStrike">
                <a:solidFill>
                  <a:srgbClr val="000000"/>
                </a:solidFill>
                <a:latin typeface="Arimo"/>
                <a:ea typeface="Arimo"/>
                <a:cs typeface="Arimo"/>
                <a:sym typeface="Arimo"/>
              </a:rPr>
              <a:t>Methodology</a:t>
            </a:r>
            <a:endParaRPr/>
          </a:p>
        </p:txBody>
      </p:sp>
      <p:sp>
        <p:nvSpPr>
          <p:cNvPr id="128" name="Google Shape;128;p14"/>
          <p:cNvSpPr txBox="1"/>
          <p:nvPr/>
        </p:nvSpPr>
        <p:spPr>
          <a:xfrm>
            <a:off x="8669646" y="19215904"/>
            <a:ext cx="21876000" cy="2065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In this part you can state the different methods used in the research.</a:t>
            </a:r>
            <a:endParaRPr/>
          </a:p>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a:t>
            </a:r>
            <a:endParaRPr/>
          </a:p>
        </p:txBody>
      </p:sp>
      <p:cxnSp>
        <p:nvCxnSpPr>
          <p:cNvPr id="129" name="Google Shape;129;p14"/>
          <p:cNvCxnSpPr/>
          <p:nvPr/>
        </p:nvCxnSpPr>
        <p:spPr>
          <a:xfrm>
            <a:off x="2387647" y="11175203"/>
            <a:ext cx="28157926" cy="0"/>
          </a:xfrm>
          <a:prstGeom prst="straightConnector1">
            <a:avLst/>
          </a:prstGeom>
          <a:noFill/>
          <a:ln cap="flat" cmpd="sng" w="76200">
            <a:solidFill>
              <a:srgbClr val="000000"/>
            </a:solidFill>
            <a:prstDash val="solid"/>
            <a:round/>
            <a:headEnd len="sm" w="sm" type="none"/>
            <a:tailEnd len="sm" w="sm" type="none"/>
          </a:ln>
        </p:spPr>
      </p:cxnSp>
      <p:cxnSp>
        <p:nvCxnSpPr>
          <p:cNvPr id="130" name="Google Shape;130;p14"/>
          <p:cNvCxnSpPr/>
          <p:nvPr/>
        </p:nvCxnSpPr>
        <p:spPr>
          <a:xfrm>
            <a:off x="2387647" y="18364123"/>
            <a:ext cx="28157926" cy="0"/>
          </a:xfrm>
          <a:prstGeom prst="straightConnector1">
            <a:avLst/>
          </a:prstGeom>
          <a:noFill/>
          <a:ln cap="flat" cmpd="sng" w="76200">
            <a:solidFill>
              <a:srgbClr val="000000"/>
            </a:solidFill>
            <a:prstDash val="solid"/>
            <a:round/>
            <a:headEnd len="sm" w="sm" type="none"/>
            <a:tailEnd len="sm" w="sm" type="none"/>
          </a:ln>
        </p:spPr>
      </p:cxnSp>
      <p:sp>
        <p:nvSpPr>
          <p:cNvPr id="131" name="Google Shape;131;p14"/>
          <p:cNvSpPr txBox="1"/>
          <p:nvPr/>
        </p:nvSpPr>
        <p:spPr>
          <a:xfrm>
            <a:off x="2387647" y="25802084"/>
            <a:ext cx="5884197" cy="901702"/>
          </a:xfrm>
          <a:prstGeom prst="rect">
            <a:avLst/>
          </a:prstGeom>
          <a:noFill/>
          <a:ln>
            <a:noFill/>
          </a:ln>
        </p:spPr>
        <p:txBody>
          <a:bodyPr anchorCtr="0" anchor="t" bIns="0" lIns="0" spcFirstLastPara="1" rIns="0" wrap="square" tIns="0">
            <a:spAutoFit/>
          </a:bodyPr>
          <a:lstStyle/>
          <a:p>
            <a:pPr indent="0" lvl="0" marL="0" marR="0" rtl="0" algn="l">
              <a:lnSpc>
                <a:spcPct val="100015"/>
              </a:lnSpc>
              <a:spcBef>
                <a:spcPts val="0"/>
              </a:spcBef>
              <a:spcAft>
                <a:spcPts val="0"/>
              </a:spcAft>
              <a:buNone/>
            </a:pPr>
            <a:r>
              <a:rPr b="1" i="0" lang="en-US" sz="6626" u="none" cap="none" strike="noStrike">
                <a:solidFill>
                  <a:srgbClr val="000000"/>
                </a:solidFill>
                <a:latin typeface="Arimo"/>
                <a:ea typeface="Arimo"/>
                <a:cs typeface="Arimo"/>
                <a:sym typeface="Arimo"/>
              </a:rPr>
              <a:t>Analysis</a:t>
            </a:r>
            <a:endParaRPr/>
          </a:p>
        </p:txBody>
      </p:sp>
      <p:sp>
        <p:nvSpPr>
          <p:cNvPr id="132" name="Google Shape;132;p14"/>
          <p:cNvSpPr txBox="1"/>
          <p:nvPr/>
        </p:nvSpPr>
        <p:spPr>
          <a:xfrm>
            <a:off x="8669646" y="25773509"/>
            <a:ext cx="21876000" cy="2754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In this part you can share important data and information to back your results and claims. Lorem ipsum dolor sit amet, consectetur adipiscing elit, sed do eiusmod tempor incididunt ut labore et dolore magna aliqua. Ut enim ad minim veniam, quis nostrud exercitation ullamco laboris.</a:t>
            </a:r>
            <a:endParaRPr/>
          </a:p>
        </p:txBody>
      </p:sp>
      <p:pic>
        <p:nvPicPr>
          <p:cNvPr id="133" name="Google Shape;133;p14"/>
          <p:cNvPicPr preferRelativeResize="0"/>
          <p:nvPr/>
        </p:nvPicPr>
        <p:blipFill rotWithShape="1">
          <a:blip r:embed="rId3">
            <a:alphaModFix/>
          </a:blip>
          <a:srcRect b="0" l="0" r="0" t="0"/>
          <a:stretch/>
        </p:blipFill>
        <p:spPr>
          <a:xfrm>
            <a:off x="7910998" y="29020171"/>
            <a:ext cx="8260050" cy="9103774"/>
          </a:xfrm>
          <a:prstGeom prst="rect">
            <a:avLst/>
          </a:prstGeom>
          <a:noFill/>
          <a:ln>
            <a:noFill/>
          </a:ln>
        </p:spPr>
      </p:pic>
      <p:sp>
        <p:nvSpPr>
          <p:cNvPr id="134" name="Google Shape;134;p14"/>
          <p:cNvSpPr txBox="1"/>
          <p:nvPr/>
        </p:nvSpPr>
        <p:spPr>
          <a:xfrm>
            <a:off x="2387647" y="29887582"/>
            <a:ext cx="5473464" cy="13222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970" u="none" cap="none" strike="noStrike">
                <a:solidFill>
                  <a:srgbClr val="000000"/>
                </a:solidFill>
                <a:latin typeface="Arimo"/>
                <a:ea typeface="Arimo"/>
                <a:cs typeface="Arimo"/>
                <a:sym typeface="Arimo"/>
              </a:rPr>
              <a:t>Elaborate on the given data here.</a:t>
            </a:r>
            <a:endParaRPr/>
          </a:p>
        </p:txBody>
      </p:sp>
      <p:sp>
        <p:nvSpPr>
          <p:cNvPr id="135" name="Google Shape;135;p14"/>
          <p:cNvSpPr txBox="1"/>
          <p:nvPr/>
        </p:nvSpPr>
        <p:spPr>
          <a:xfrm>
            <a:off x="17293567" y="29887582"/>
            <a:ext cx="5473464" cy="13222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970" u="none" cap="none" strike="noStrike">
                <a:solidFill>
                  <a:srgbClr val="000000"/>
                </a:solidFill>
                <a:latin typeface="Arimo"/>
                <a:ea typeface="Arimo"/>
                <a:cs typeface="Arimo"/>
                <a:sym typeface="Arimo"/>
              </a:rPr>
              <a:t>Elaborate on the given data here.</a:t>
            </a:r>
            <a:endParaRPr/>
          </a:p>
        </p:txBody>
      </p:sp>
      <p:pic>
        <p:nvPicPr>
          <p:cNvPr id="136" name="Google Shape;136;p14"/>
          <p:cNvPicPr preferRelativeResize="0"/>
          <p:nvPr/>
        </p:nvPicPr>
        <p:blipFill rotWithShape="1">
          <a:blip r:embed="rId4">
            <a:alphaModFix/>
          </a:blip>
          <a:srcRect b="0" l="0" r="0" t="0"/>
          <a:stretch/>
        </p:blipFill>
        <p:spPr>
          <a:xfrm>
            <a:off x="22395581" y="29037911"/>
            <a:ext cx="8890901" cy="4038168"/>
          </a:xfrm>
          <a:prstGeom prst="rect">
            <a:avLst/>
          </a:prstGeom>
          <a:noFill/>
          <a:ln>
            <a:noFill/>
          </a:ln>
        </p:spPr>
      </p:pic>
      <p:sp>
        <p:nvSpPr>
          <p:cNvPr id="137" name="Google Shape;137;p14"/>
          <p:cNvSpPr txBox="1"/>
          <p:nvPr/>
        </p:nvSpPr>
        <p:spPr>
          <a:xfrm>
            <a:off x="17293567" y="33459299"/>
            <a:ext cx="5473464" cy="132221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970" u="none" cap="none" strike="noStrike">
                <a:solidFill>
                  <a:srgbClr val="000000"/>
                </a:solidFill>
                <a:latin typeface="Arimo"/>
                <a:ea typeface="Arimo"/>
                <a:cs typeface="Arimo"/>
                <a:sym typeface="Arimo"/>
              </a:rPr>
              <a:t>Elaborate on the given data here.</a:t>
            </a:r>
            <a:endParaRPr/>
          </a:p>
        </p:txBody>
      </p:sp>
      <p:pic>
        <p:nvPicPr>
          <p:cNvPr id="138" name="Google Shape;138;p14"/>
          <p:cNvPicPr preferRelativeResize="0"/>
          <p:nvPr/>
        </p:nvPicPr>
        <p:blipFill rotWithShape="1">
          <a:blip r:embed="rId5">
            <a:alphaModFix/>
          </a:blip>
          <a:srcRect b="0" l="0" r="0" t="0"/>
          <a:stretch/>
        </p:blipFill>
        <p:spPr>
          <a:xfrm>
            <a:off x="22395581" y="32651716"/>
            <a:ext cx="8890901" cy="5186359"/>
          </a:xfrm>
          <a:prstGeom prst="rect">
            <a:avLst/>
          </a:prstGeom>
          <a:noFill/>
          <a:ln>
            <a:noFill/>
          </a:ln>
        </p:spPr>
      </p:pic>
      <p:cxnSp>
        <p:nvCxnSpPr>
          <p:cNvPr id="139" name="Google Shape;139;p14"/>
          <p:cNvCxnSpPr/>
          <p:nvPr/>
        </p:nvCxnSpPr>
        <p:spPr>
          <a:xfrm>
            <a:off x="2387647" y="24921728"/>
            <a:ext cx="28157926" cy="0"/>
          </a:xfrm>
          <a:prstGeom prst="straightConnector1">
            <a:avLst/>
          </a:prstGeom>
          <a:noFill/>
          <a:ln cap="flat" cmpd="sng" w="76200">
            <a:solidFill>
              <a:srgbClr val="000000"/>
            </a:solidFill>
            <a:prstDash val="solid"/>
            <a:round/>
            <a:headEnd len="sm" w="sm" type="none"/>
            <a:tailEnd len="sm" w="sm" type="none"/>
          </a:ln>
        </p:spPr>
      </p:cxnSp>
      <p:sp>
        <p:nvSpPr>
          <p:cNvPr id="140" name="Google Shape;140;p14"/>
          <p:cNvSpPr txBox="1"/>
          <p:nvPr/>
        </p:nvSpPr>
        <p:spPr>
          <a:xfrm>
            <a:off x="2387647" y="39429370"/>
            <a:ext cx="5884197" cy="901702"/>
          </a:xfrm>
          <a:prstGeom prst="rect">
            <a:avLst/>
          </a:prstGeom>
          <a:noFill/>
          <a:ln>
            <a:noFill/>
          </a:ln>
        </p:spPr>
        <p:txBody>
          <a:bodyPr anchorCtr="0" anchor="t" bIns="0" lIns="0" spcFirstLastPara="1" rIns="0" wrap="square" tIns="0">
            <a:spAutoFit/>
          </a:bodyPr>
          <a:lstStyle/>
          <a:p>
            <a:pPr indent="0" lvl="0" marL="0" marR="0" rtl="0" algn="l">
              <a:lnSpc>
                <a:spcPct val="100015"/>
              </a:lnSpc>
              <a:spcBef>
                <a:spcPts val="0"/>
              </a:spcBef>
              <a:spcAft>
                <a:spcPts val="0"/>
              </a:spcAft>
              <a:buNone/>
            </a:pPr>
            <a:r>
              <a:rPr b="1" i="0" lang="en-US" sz="6626" u="none" cap="none" strike="noStrike">
                <a:solidFill>
                  <a:srgbClr val="000000"/>
                </a:solidFill>
                <a:latin typeface="Arimo"/>
                <a:ea typeface="Arimo"/>
                <a:cs typeface="Arimo"/>
                <a:sym typeface="Arimo"/>
              </a:rPr>
              <a:t>Conclusion</a:t>
            </a:r>
            <a:endParaRPr/>
          </a:p>
        </p:txBody>
      </p:sp>
      <p:sp>
        <p:nvSpPr>
          <p:cNvPr id="141" name="Google Shape;141;p14"/>
          <p:cNvSpPr txBox="1"/>
          <p:nvPr/>
        </p:nvSpPr>
        <p:spPr>
          <a:xfrm>
            <a:off x="8669646" y="39400795"/>
            <a:ext cx="21876000" cy="2754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In this part you can share the conclusions of your research paper based on all the factors above. It is also the perfect place to share your own thoughts and insight on the topic and wether you feel that the paper accurately reflects the reality of the topic at hand.</a:t>
            </a:r>
            <a:endParaRPr/>
          </a:p>
        </p:txBody>
      </p:sp>
      <p:cxnSp>
        <p:nvCxnSpPr>
          <p:cNvPr id="142" name="Google Shape;142;p14"/>
          <p:cNvCxnSpPr/>
          <p:nvPr/>
        </p:nvCxnSpPr>
        <p:spPr>
          <a:xfrm>
            <a:off x="2387647" y="38549014"/>
            <a:ext cx="28157926" cy="0"/>
          </a:xfrm>
          <a:prstGeom prst="straightConnector1">
            <a:avLst/>
          </a:prstGeom>
          <a:noFill/>
          <a:ln cap="flat" cmpd="sng" w="76200">
            <a:solidFill>
              <a:srgbClr val="000000"/>
            </a:solidFill>
            <a:prstDash val="solid"/>
            <a:round/>
            <a:headEnd len="sm" w="sm" type="none"/>
            <a:tailEnd len="sm" w="sm" type="none"/>
          </a:ln>
        </p:spPr>
      </p:cxnSp>
      <p:sp>
        <p:nvSpPr>
          <p:cNvPr id="143" name="Google Shape;143;p14"/>
          <p:cNvSpPr txBox="1"/>
          <p:nvPr/>
        </p:nvSpPr>
        <p:spPr>
          <a:xfrm>
            <a:off x="2387647" y="15650018"/>
            <a:ext cx="5884197" cy="901702"/>
          </a:xfrm>
          <a:prstGeom prst="rect">
            <a:avLst/>
          </a:prstGeom>
          <a:noFill/>
          <a:ln>
            <a:noFill/>
          </a:ln>
        </p:spPr>
        <p:txBody>
          <a:bodyPr anchorCtr="0" anchor="t" bIns="0" lIns="0" spcFirstLastPara="1" rIns="0" wrap="square" tIns="0">
            <a:spAutoFit/>
          </a:bodyPr>
          <a:lstStyle/>
          <a:p>
            <a:pPr indent="0" lvl="0" marL="0" marR="0" rtl="0" algn="l">
              <a:lnSpc>
                <a:spcPct val="100015"/>
              </a:lnSpc>
              <a:spcBef>
                <a:spcPts val="0"/>
              </a:spcBef>
              <a:spcAft>
                <a:spcPts val="0"/>
              </a:spcAft>
              <a:buNone/>
            </a:pPr>
            <a:r>
              <a:rPr b="1" i="0" lang="en-US" sz="6626" u="none" cap="none" strike="noStrike">
                <a:solidFill>
                  <a:srgbClr val="000000"/>
                </a:solidFill>
                <a:latin typeface="Arimo"/>
                <a:ea typeface="Arimo"/>
                <a:cs typeface="Arimo"/>
                <a:sym typeface="Arimo"/>
              </a:rPr>
              <a:t>Objective</a:t>
            </a:r>
            <a:endParaRPr/>
          </a:p>
        </p:txBody>
      </p:sp>
      <p:sp>
        <p:nvSpPr>
          <p:cNvPr id="144" name="Google Shape;144;p14"/>
          <p:cNvSpPr txBox="1"/>
          <p:nvPr/>
        </p:nvSpPr>
        <p:spPr>
          <a:xfrm>
            <a:off x="8669646" y="15621443"/>
            <a:ext cx="21876000" cy="20655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In this part you can state the purpose of your study.</a:t>
            </a:r>
            <a:endParaRPr/>
          </a:p>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Lorem ipsum dolor sit amet, consectetur adipiscing elit, sed do eiusmod tempor incididunt ut labore et dolore magna aliqua. Ut enim ad minim ven.</a:t>
            </a:r>
            <a:endParaRPr/>
          </a:p>
        </p:txBody>
      </p:sp>
      <p:cxnSp>
        <p:nvCxnSpPr>
          <p:cNvPr id="145" name="Google Shape;145;p14"/>
          <p:cNvCxnSpPr/>
          <p:nvPr/>
        </p:nvCxnSpPr>
        <p:spPr>
          <a:xfrm>
            <a:off x="2387647" y="14769663"/>
            <a:ext cx="28157926" cy="0"/>
          </a:xfrm>
          <a:prstGeom prst="straightConnector1">
            <a:avLst/>
          </a:prstGeom>
          <a:noFill/>
          <a:ln cap="flat" cmpd="sng" w="76200">
            <a:solidFill>
              <a:srgbClr val="000000"/>
            </a:solidFill>
            <a:prstDash val="solid"/>
            <a:round/>
            <a:headEnd len="sm" w="sm" type="none"/>
            <a:tailEnd len="sm" w="sm" type="none"/>
          </a:ln>
        </p:spPr>
      </p:cxnSp>
      <p:sp>
        <p:nvSpPr>
          <p:cNvPr id="146" name="Google Shape;146;p14"/>
          <p:cNvSpPr txBox="1"/>
          <p:nvPr/>
        </p:nvSpPr>
        <p:spPr>
          <a:xfrm>
            <a:off x="2387647" y="22838939"/>
            <a:ext cx="5884197" cy="901702"/>
          </a:xfrm>
          <a:prstGeom prst="rect">
            <a:avLst/>
          </a:prstGeom>
          <a:noFill/>
          <a:ln>
            <a:noFill/>
          </a:ln>
        </p:spPr>
        <p:txBody>
          <a:bodyPr anchorCtr="0" anchor="t" bIns="0" lIns="0" spcFirstLastPara="1" rIns="0" wrap="square" tIns="0">
            <a:spAutoFit/>
          </a:bodyPr>
          <a:lstStyle/>
          <a:p>
            <a:pPr indent="0" lvl="0" marL="0" marR="0" rtl="0" algn="l">
              <a:lnSpc>
                <a:spcPct val="100015"/>
              </a:lnSpc>
              <a:spcBef>
                <a:spcPts val="0"/>
              </a:spcBef>
              <a:spcAft>
                <a:spcPts val="0"/>
              </a:spcAft>
              <a:buNone/>
            </a:pPr>
            <a:r>
              <a:rPr b="1" i="0" lang="en-US" sz="6626" u="none" cap="none" strike="noStrike">
                <a:solidFill>
                  <a:srgbClr val="000000"/>
                </a:solidFill>
                <a:latin typeface="Arimo"/>
                <a:ea typeface="Arimo"/>
                <a:cs typeface="Arimo"/>
                <a:sym typeface="Arimo"/>
              </a:rPr>
              <a:t>Results</a:t>
            </a:r>
            <a:endParaRPr/>
          </a:p>
        </p:txBody>
      </p:sp>
      <p:sp>
        <p:nvSpPr>
          <p:cNvPr id="147" name="Google Shape;147;p14"/>
          <p:cNvSpPr txBox="1"/>
          <p:nvPr/>
        </p:nvSpPr>
        <p:spPr>
          <a:xfrm>
            <a:off x="8669646" y="22810364"/>
            <a:ext cx="21876000" cy="13770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4970" u="none" cap="none" strike="noStrike">
                <a:solidFill>
                  <a:srgbClr val="000000"/>
                </a:solidFill>
                <a:latin typeface="Arimo"/>
                <a:ea typeface="Arimo"/>
                <a:cs typeface="Arimo"/>
                <a:sym typeface="Arimo"/>
              </a:rPr>
              <a:t>In this part you can share the results of your study and give some explanations behind it.</a:t>
            </a:r>
            <a:endParaRPr/>
          </a:p>
        </p:txBody>
      </p:sp>
      <p:cxnSp>
        <p:nvCxnSpPr>
          <p:cNvPr id="148" name="Google Shape;148;p14"/>
          <p:cNvCxnSpPr/>
          <p:nvPr/>
        </p:nvCxnSpPr>
        <p:spPr>
          <a:xfrm>
            <a:off x="2387647" y="21958583"/>
            <a:ext cx="28157926" cy="0"/>
          </a:xfrm>
          <a:prstGeom prst="straightConnector1">
            <a:avLst/>
          </a:prstGeom>
          <a:noFill/>
          <a:ln cap="flat" cmpd="sng" w="76200">
            <a:solidFill>
              <a:srgbClr val="000000"/>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15"/>
          <p:cNvGrpSpPr/>
          <p:nvPr/>
        </p:nvGrpSpPr>
        <p:grpSpPr>
          <a:xfrm>
            <a:off x="1730641" y="6434954"/>
            <a:ext cx="12783407" cy="34673336"/>
            <a:chOff x="0" y="-152400"/>
            <a:chExt cx="806547" cy="2187655"/>
          </a:xfrm>
        </p:grpSpPr>
        <p:sp>
          <p:nvSpPr>
            <p:cNvPr id="154" name="Google Shape;154;p15"/>
            <p:cNvSpPr/>
            <p:nvPr/>
          </p:nvSpPr>
          <p:spPr>
            <a:xfrm>
              <a:off x="0" y="0"/>
              <a:ext cx="806547" cy="2035255"/>
            </a:xfrm>
            <a:custGeom>
              <a:rect b="b" l="l" r="r" t="t"/>
              <a:pathLst>
                <a:path extrusionOk="0" h="2035255" w="806547">
                  <a:moveTo>
                    <a:pt x="60674" y="0"/>
                  </a:moveTo>
                  <a:lnTo>
                    <a:pt x="745873" y="0"/>
                  </a:lnTo>
                  <a:cubicBezTo>
                    <a:pt x="761965" y="0"/>
                    <a:pt x="777398" y="6392"/>
                    <a:pt x="788776" y="17771"/>
                  </a:cubicBezTo>
                  <a:cubicBezTo>
                    <a:pt x="800155" y="29150"/>
                    <a:pt x="806547" y="44582"/>
                    <a:pt x="806547" y="60674"/>
                  </a:cubicBezTo>
                  <a:lnTo>
                    <a:pt x="806547" y="1974581"/>
                  </a:lnTo>
                  <a:cubicBezTo>
                    <a:pt x="806547" y="2008090"/>
                    <a:pt x="779383" y="2035255"/>
                    <a:pt x="745873" y="2035255"/>
                  </a:cubicBezTo>
                  <a:lnTo>
                    <a:pt x="60674" y="2035255"/>
                  </a:lnTo>
                  <a:cubicBezTo>
                    <a:pt x="27165" y="2035255"/>
                    <a:pt x="0" y="2008090"/>
                    <a:pt x="0" y="1974581"/>
                  </a:cubicBezTo>
                  <a:lnTo>
                    <a:pt x="0" y="60674"/>
                  </a:lnTo>
                  <a:cubicBezTo>
                    <a:pt x="0" y="27165"/>
                    <a:pt x="27165" y="0"/>
                    <a:pt x="60674" y="0"/>
                  </a:cubicBezTo>
                  <a:close/>
                </a:path>
              </a:pathLst>
            </a:custGeom>
            <a:solidFill>
              <a:srgbClr val="000000">
                <a:alpha val="0"/>
              </a:srgbClr>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txBox="1"/>
            <p:nvPr/>
          </p:nvSpPr>
          <p:spPr>
            <a:xfrm>
              <a:off x="0" y="-152400"/>
              <a:ext cx="806547" cy="2187655"/>
            </a:xfrm>
            <a:prstGeom prst="rect">
              <a:avLst/>
            </a:prstGeom>
            <a:noFill/>
            <a:ln>
              <a:noFill/>
            </a:ln>
          </p:spPr>
          <p:txBody>
            <a:bodyPr anchorCtr="0" anchor="ctr" bIns="212050" lIns="212050" spcFirstLastPara="1" rIns="212050" wrap="square" tIns="212050">
              <a:noAutofit/>
            </a:bodyPr>
            <a:lstStyle/>
            <a:p>
              <a:pPr indent="0" lvl="0" marL="0" marR="0" rtl="0" algn="ctr">
                <a:lnSpc>
                  <a:spcPct val="57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15"/>
          <p:cNvGrpSpPr/>
          <p:nvPr/>
        </p:nvGrpSpPr>
        <p:grpSpPr>
          <a:xfrm>
            <a:off x="2645422" y="7606778"/>
            <a:ext cx="10953846" cy="5117269"/>
            <a:chOff x="0" y="-152400"/>
            <a:chExt cx="691114" cy="322866"/>
          </a:xfrm>
        </p:grpSpPr>
        <p:sp>
          <p:nvSpPr>
            <p:cNvPr id="157" name="Google Shape;157;p15"/>
            <p:cNvSpPr/>
            <p:nvPr/>
          </p:nvSpPr>
          <p:spPr>
            <a:xfrm>
              <a:off x="0" y="0"/>
              <a:ext cx="691114" cy="170466"/>
            </a:xfrm>
            <a:custGeom>
              <a:rect b="b" l="l" r="r" t="t"/>
              <a:pathLst>
                <a:path extrusionOk="0" h="170466" w="691114">
                  <a:moveTo>
                    <a:pt x="53106" y="0"/>
                  </a:moveTo>
                  <a:lnTo>
                    <a:pt x="638008" y="0"/>
                  </a:lnTo>
                  <a:cubicBezTo>
                    <a:pt x="652093" y="0"/>
                    <a:pt x="665600" y="5595"/>
                    <a:pt x="675560" y="15554"/>
                  </a:cubicBezTo>
                  <a:cubicBezTo>
                    <a:pt x="685519" y="25514"/>
                    <a:pt x="691114" y="39022"/>
                    <a:pt x="691114" y="53106"/>
                  </a:cubicBezTo>
                  <a:lnTo>
                    <a:pt x="691114" y="117360"/>
                  </a:lnTo>
                  <a:cubicBezTo>
                    <a:pt x="691114" y="131444"/>
                    <a:pt x="685519" y="144952"/>
                    <a:pt x="675560" y="154911"/>
                  </a:cubicBezTo>
                  <a:cubicBezTo>
                    <a:pt x="665600" y="164871"/>
                    <a:pt x="652093" y="170466"/>
                    <a:pt x="638008" y="170466"/>
                  </a:cubicBezTo>
                  <a:lnTo>
                    <a:pt x="53106" y="170466"/>
                  </a:lnTo>
                  <a:cubicBezTo>
                    <a:pt x="39022" y="170466"/>
                    <a:pt x="25514" y="164871"/>
                    <a:pt x="15554" y="154911"/>
                  </a:cubicBezTo>
                  <a:cubicBezTo>
                    <a:pt x="5595" y="144952"/>
                    <a:pt x="0" y="131444"/>
                    <a:pt x="0" y="117360"/>
                  </a:cubicBezTo>
                  <a:lnTo>
                    <a:pt x="0" y="53106"/>
                  </a:lnTo>
                  <a:cubicBezTo>
                    <a:pt x="0" y="39022"/>
                    <a:pt x="5595" y="25514"/>
                    <a:pt x="15554" y="15554"/>
                  </a:cubicBezTo>
                  <a:cubicBezTo>
                    <a:pt x="25514" y="5595"/>
                    <a:pt x="39022" y="0"/>
                    <a:pt x="53106" y="0"/>
                  </a:cubicBezTo>
                  <a:close/>
                </a:path>
              </a:pathLst>
            </a:custGeom>
            <a:solidFill>
              <a:srgbClr val="000000">
                <a:alpha val="0"/>
              </a:srgbClr>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txBox="1"/>
            <p:nvPr/>
          </p:nvSpPr>
          <p:spPr>
            <a:xfrm>
              <a:off x="0" y="-152400"/>
              <a:ext cx="691114" cy="322866"/>
            </a:xfrm>
            <a:prstGeom prst="rect">
              <a:avLst/>
            </a:prstGeom>
            <a:noFill/>
            <a:ln>
              <a:noFill/>
            </a:ln>
          </p:spPr>
          <p:txBody>
            <a:bodyPr anchorCtr="0" anchor="ctr" bIns="212050" lIns="212050" spcFirstLastPara="1" rIns="212050" wrap="square" tIns="212050">
              <a:noAutofit/>
            </a:bodyPr>
            <a:lstStyle/>
            <a:p>
              <a:pPr indent="0" lvl="0" marL="0" marR="0" rtl="0" algn="ctr">
                <a:lnSpc>
                  <a:spcPct val="57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9" name="Google Shape;159;p15"/>
          <p:cNvSpPr/>
          <p:nvPr/>
        </p:nvSpPr>
        <p:spPr>
          <a:xfrm>
            <a:off x="2645413" y="32484703"/>
            <a:ext cx="10954157" cy="2701886"/>
          </a:xfrm>
          <a:custGeom>
            <a:rect b="b" l="l" r="r" t="t"/>
            <a:pathLst>
              <a:path extrusionOk="0" h="170466" w="691114">
                <a:moveTo>
                  <a:pt x="53106" y="0"/>
                </a:moveTo>
                <a:lnTo>
                  <a:pt x="638008" y="0"/>
                </a:lnTo>
                <a:cubicBezTo>
                  <a:pt x="652093" y="0"/>
                  <a:pt x="665600" y="5595"/>
                  <a:pt x="675560" y="15554"/>
                </a:cubicBezTo>
                <a:cubicBezTo>
                  <a:pt x="685519" y="25514"/>
                  <a:pt x="691114" y="39022"/>
                  <a:pt x="691114" y="53106"/>
                </a:cubicBezTo>
                <a:lnTo>
                  <a:pt x="691114" y="117360"/>
                </a:lnTo>
                <a:cubicBezTo>
                  <a:pt x="691114" y="131444"/>
                  <a:pt x="685519" y="144952"/>
                  <a:pt x="675560" y="154911"/>
                </a:cubicBezTo>
                <a:cubicBezTo>
                  <a:pt x="665600" y="164871"/>
                  <a:pt x="652093" y="170466"/>
                  <a:pt x="638008" y="170466"/>
                </a:cubicBezTo>
                <a:lnTo>
                  <a:pt x="53106" y="170466"/>
                </a:lnTo>
                <a:cubicBezTo>
                  <a:pt x="39022" y="170466"/>
                  <a:pt x="25514" y="164871"/>
                  <a:pt x="15554" y="154911"/>
                </a:cubicBezTo>
                <a:cubicBezTo>
                  <a:pt x="5595" y="144952"/>
                  <a:pt x="0" y="131444"/>
                  <a:pt x="0" y="117360"/>
                </a:cubicBezTo>
                <a:lnTo>
                  <a:pt x="0" y="53106"/>
                </a:lnTo>
                <a:cubicBezTo>
                  <a:pt x="0" y="39022"/>
                  <a:pt x="5595" y="25514"/>
                  <a:pt x="15554" y="15554"/>
                </a:cubicBezTo>
                <a:cubicBezTo>
                  <a:pt x="25514" y="5595"/>
                  <a:pt x="39022" y="0"/>
                  <a:pt x="53106" y="0"/>
                </a:cubicBezTo>
                <a:close/>
              </a:path>
            </a:pathLst>
          </a:custGeom>
          <a:solidFill>
            <a:srgbClr val="000000">
              <a:alpha val="0"/>
            </a:srgbClr>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0" name="Google Shape;160;p15"/>
          <p:cNvGrpSpPr/>
          <p:nvPr/>
        </p:nvGrpSpPr>
        <p:grpSpPr>
          <a:xfrm>
            <a:off x="15357383" y="6434954"/>
            <a:ext cx="15830376" cy="34673336"/>
            <a:chOff x="0" y="-152400"/>
            <a:chExt cx="998791" cy="2187655"/>
          </a:xfrm>
        </p:grpSpPr>
        <p:sp>
          <p:nvSpPr>
            <p:cNvPr id="161" name="Google Shape;161;p15"/>
            <p:cNvSpPr/>
            <p:nvPr/>
          </p:nvSpPr>
          <p:spPr>
            <a:xfrm>
              <a:off x="0" y="0"/>
              <a:ext cx="998791" cy="2035255"/>
            </a:xfrm>
            <a:custGeom>
              <a:rect b="b" l="l" r="r" t="t"/>
              <a:pathLst>
                <a:path extrusionOk="0" h="2035255" w="998791">
                  <a:moveTo>
                    <a:pt x="48996" y="0"/>
                  </a:moveTo>
                  <a:lnTo>
                    <a:pt x="949795" y="0"/>
                  </a:lnTo>
                  <a:cubicBezTo>
                    <a:pt x="962789" y="0"/>
                    <a:pt x="975252" y="5162"/>
                    <a:pt x="984440" y="14351"/>
                  </a:cubicBezTo>
                  <a:cubicBezTo>
                    <a:pt x="993628" y="23539"/>
                    <a:pt x="998791" y="36001"/>
                    <a:pt x="998791" y="48996"/>
                  </a:cubicBezTo>
                  <a:lnTo>
                    <a:pt x="998791" y="1986259"/>
                  </a:lnTo>
                  <a:cubicBezTo>
                    <a:pt x="998791" y="1999254"/>
                    <a:pt x="993628" y="2011716"/>
                    <a:pt x="984440" y="2020905"/>
                  </a:cubicBezTo>
                  <a:cubicBezTo>
                    <a:pt x="975252" y="2030093"/>
                    <a:pt x="962789" y="2035255"/>
                    <a:pt x="949795" y="2035255"/>
                  </a:cubicBezTo>
                  <a:lnTo>
                    <a:pt x="48996" y="2035255"/>
                  </a:lnTo>
                  <a:cubicBezTo>
                    <a:pt x="36001" y="2035255"/>
                    <a:pt x="23539" y="2030093"/>
                    <a:pt x="14351" y="2020905"/>
                  </a:cubicBezTo>
                  <a:cubicBezTo>
                    <a:pt x="5162" y="2011716"/>
                    <a:pt x="0" y="1999254"/>
                    <a:pt x="0" y="1986259"/>
                  </a:cubicBezTo>
                  <a:lnTo>
                    <a:pt x="0" y="48996"/>
                  </a:lnTo>
                  <a:cubicBezTo>
                    <a:pt x="0" y="36001"/>
                    <a:pt x="5162" y="23539"/>
                    <a:pt x="14351" y="14351"/>
                  </a:cubicBezTo>
                  <a:cubicBezTo>
                    <a:pt x="23539" y="5162"/>
                    <a:pt x="36001" y="0"/>
                    <a:pt x="48996" y="0"/>
                  </a:cubicBezTo>
                  <a:close/>
                </a:path>
              </a:pathLst>
            </a:custGeom>
            <a:solidFill>
              <a:srgbClr val="000000">
                <a:alpha val="0"/>
              </a:srgbClr>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txBox="1"/>
            <p:nvPr/>
          </p:nvSpPr>
          <p:spPr>
            <a:xfrm>
              <a:off x="0" y="-152400"/>
              <a:ext cx="998791" cy="2187655"/>
            </a:xfrm>
            <a:prstGeom prst="rect">
              <a:avLst/>
            </a:prstGeom>
            <a:noFill/>
            <a:ln>
              <a:noFill/>
            </a:ln>
          </p:spPr>
          <p:txBody>
            <a:bodyPr anchorCtr="0" anchor="ctr" bIns="212050" lIns="212050" spcFirstLastPara="1" rIns="212050" wrap="square" tIns="212050">
              <a:noAutofit/>
            </a:bodyPr>
            <a:lstStyle/>
            <a:p>
              <a:pPr indent="0" lvl="0" marL="0" marR="0" rtl="0" algn="ctr">
                <a:lnSpc>
                  <a:spcPct val="57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5"/>
          <p:cNvGrpSpPr/>
          <p:nvPr/>
        </p:nvGrpSpPr>
        <p:grpSpPr>
          <a:xfrm>
            <a:off x="16520179" y="7606778"/>
            <a:ext cx="13504784" cy="5117269"/>
            <a:chOff x="0" y="-152400"/>
            <a:chExt cx="852061" cy="322866"/>
          </a:xfrm>
        </p:grpSpPr>
        <p:sp>
          <p:nvSpPr>
            <p:cNvPr id="164" name="Google Shape;164;p15"/>
            <p:cNvSpPr/>
            <p:nvPr/>
          </p:nvSpPr>
          <p:spPr>
            <a:xfrm>
              <a:off x="0" y="0"/>
              <a:ext cx="852061" cy="170466"/>
            </a:xfrm>
            <a:custGeom>
              <a:rect b="b" l="l" r="r" t="t"/>
              <a:pathLst>
                <a:path extrusionOk="0" h="170466" w="852061">
                  <a:moveTo>
                    <a:pt x="43075" y="0"/>
                  </a:moveTo>
                  <a:lnTo>
                    <a:pt x="808986" y="0"/>
                  </a:lnTo>
                  <a:cubicBezTo>
                    <a:pt x="832776" y="0"/>
                    <a:pt x="852061" y="19285"/>
                    <a:pt x="852061" y="43075"/>
                  </a:cubicBezTo>
                  <a:lnTo>
                    <a:pt x="852061" y="127391"/>
                  </a:lnTo>
                  <a:cubicBezTo>
                    <a:pt x="852061" y="138815"/>
                    <a:pt x="847523" y="149771"/>
                    <a:pt x="839445" y="157849"/>
                  </a:cubicBezTo>
                  <a:cubicBezTo>
                    <a:pt x="831367" y="165927"/>
                    <a:pt x="820411" y="170466"/>
                    <a:pt x="808986" y="170466"/>
                  </a:cubicBezTo>
                  <a:lnTo>
                    <a:pt x="43075" y="170466"/>
                  </a:lnTo>
                  <a:cubicBezTo>
                    <a:pt x="19285" y="170466"/>
                    <a:pt x="0" y="151180"/>
                    <a:pt x="0" y="127391"/>
                  </a:cubicBezTo>
                  <a:lnTo>
                    <a:pt x="0" y="43075"/>
                  </a:lnTo>
                  <a:cubicBezTo>
                    <a:pt x="0" y="31651"/>
                    <a:pt x="4538" y="20694"/>
                    <a:pt x="12616" y="12616"/>
                  </a:cubicBezTo>
                  <a:cubicBezTo>
                    <a:pt x="20694" y="4538"/>
                    <a:pt x="31651" y="0"/>
                    <a:pt x="43075" y="0"/>
                  </a:cubicBezTo>
                  <a:close/>
                </a:path>
              </a:pathLst>
            </a:custGeom>
            <a:solidFill>
              <a:srgbClr val="000000">
                <a:alpha val="0"/>
              </a:srgbClr>
            </a:solidFill>
            <a:ln cap="rnd"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txBox="1"/>
            <p:nvPr/>
          </p:nvSpPr>
          <p:spPr>
            <a:xfrm>
              <a:off x="0" y="-152400"/>
              <a:ext cx="852061" cy="322866"/>
            </a:xfrm>
            <a:prstGeom prst="rect">
              <a:avLst/>
            </a:prstGeom>
            <a:noFill/>
            <a:ln>
              <a:noFill/>
            </a:ln>
          </p:spPr>
          <p:txBody>
            <a:bodyPr anchorCtr="0" anchor="ctr" bIns="212050" lIns="212050" spcFirstLastPara="1" rIns="212050" wrap="square" tIns="212050">
              <a:noAutofit/>
            </a:bodyPr>
            <a:lstStyle/>
            <a:p>
              <a:pPr indent="0" lvl="0" marL="0" marR="0" rtl="0" algn="ctr">
                <a:lnSpc>
                  <a:spcPct val="57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6" name="Google Shape;166;p15"/>
          <p:cNvGrpSpPr/>
          <p:nvPr/>
        </p:nvGrpSpPr>
        <p:grpSpPr>
          <a:xfrm>
            <a:off x="8449130" y="35475679"/>
            <a:ext cx="2486843" cy="2953126"/>
            <a:chOff x="0" y="-152400"/>
            <a:chExt cx="812800" cy="965200"/>
          </a:xfrm>
        </p:grpSpPr>
        <p:sp>
          <p:nvSpPr>
            <p:cNvPr id="167" name="Google Shape;167;p1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FFF"/>
            </a:solidFill>
            <a:ln cap="rnd" cmpd="sng" w="1619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txBox="1"/>
            <p:nvPr/>
          </p:nvSpPr>
          <p:spPr>
            <a:xfrm>
              <a:off x="0" y="-152400"/>
              <a:ext cx="812800" cy="965200"/>
            </a:xfrm>
            <a:prstGeom prst="rect">
              <a:avLst/>
            </a:prstGeom>
            <a:noFill/>
            <a:ln>
              <a:noFill/>
            </a:ln>
          </p:spPr>
          <p:txBody>
            <a:bodyPr anchorCtr="0" anchor="ctr" bIns="212050" lIns="212050" spcFirstLastPara="1" rIns="212050" wrap="square" tIns="212050">
              <a:noAutofit/>
            </a:bodyPr>
            <a:lstStyle/>
            <a:p>
              <a:pPr indent="0" lvl="0" marL="0" marR="0" rtl="0" algn="ctr">
                <a:lnSpc>
                  <a:spcPct val="57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9" name="Google Shape;169;p15"/>
          <p:cNvGrpSpPr/>
          <p:nvPr/>
        </p:nvGrpSpPr>
        <p:grpSpPr>
          <a:xfrm>
            <a:off x="5352328" y="35475679"/>
            <a:ext cx="2486843" cy="2953126"/>
            <a:chOff x="0" y="-152400"/>
            <a:chExt cx="812800" cy="965200"/>
          </a:xfrm>
        </p:grpSpPr>
        <p:sp>
          <p:nvSpPr>
            <p:cNvPr id="170" name="Google Shape;170;p15"/>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txBox="1"/>
            <p:nvPr/>
          </p:nvSpPr>
          <p:spPr>
            <a:xfrm>
              <a:off x="0" y="-152400"/>
              <a:ext cx="812800" cy="965200"/>
            </a:xfrm>
            <a:prstGeom prst="rect">
              <a:avLst/>
            </a:prstGeom>
            <a:noFill/>
            <a:ln>
              <a:noFill/>
            </a:ln>
          </p:spPr>
          <p:txBody>
            <a:bodyPr anchorCtr="0" anchor="ctr" bIns="212050" lIns="212050" spcFirstLastPara="1" rIns="212050" wrap="square" tIns="212050">
              <a:noAutofit/>
            </a:bodyPr>
            <a:lstStyle/>
            <a:p>
              <a:pPr indent="0" lvl="0" marL="0" marR="0" rtl="0" algn="ctr">
                <a:lnSpc>
                  <a:spcPct val="571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5"/>
          <p:cNvSpPr txBox="1"/>
          <p:nvPr/>
        </p:nvSpPr>
        <p:spPr>
          <a:xfrm>
            <a:off x="1730641" y="14196301"/>
            <a:ext cx="12783407" cy="2088699"/>
          </a:xfrm>
          <a:prstGeom prst="rect">
            <a:avLst/>
          </a:prstGeom>
          <a:noFill/>
          <a:ln>
            <a:noFill/>
          </a:ln>
        </p:spPr>
        <p:txBody>
          <a:bodyPr anchorCtr="0" anchor="t" bIns="0" lIns="0" spcFirstLastPara="1" rIns="0" wrap="square" tIns="0">
            <a:spAutoFit/>
          </a:bodyPr>
          <a:lstStyle/>
          <a:p>
            <a:pPr indent="0" lvl="0" marL="0" marR="0" rtl="0" algn="ctr">
              <a:lnSpc>
                <a:spcPct val="122012"/>
              </a:lnSpc>
              <a:spcBef>
                <a:spcPts val="0"/>
              </a:spcBef>
              <a:spcAft>
                <a:spcPts val="0"/>
              </a:spcAft>
              <a:buNone/>
            </a:pPr>
            <a:r>
              <a:rPr b="0" i="0" lang="en-US" sz="6678" u="none" cap="none" strike="noStrike">
                <a:solidFill>
                  <a:srgbClr val="000000"/>
                </a:solidFill>
                <a:latin typeface="Arimo"/>
                <a:ea typeface="Arimo"/>
                <a:cs typeface="Arimo"/>
                <a:sym typeface="Arimo"/>
              </a:rPr>
              <a:t>This presentation template</a:t>
            </a:r>
            <a:endParaRPr/>
          </a:p>
          <a:p>
            <a:pPr indent="0" lvl="0" marL="0" marR="0" rtl="0" algn="ctr">
              <a:lnSpc>
                <a:spcPct val="122012"/>
              </a:lnSpc>
              <a:spcBef>
                <a:spcPts val="0"/>
              </a:spcBef>
              <a:spcAft>
                <a:spcPts val="0"/>
              </a:spcAft>
              <a:buNone/>
            </a:pPr>
            <a:r>
              <a:rPr b="0" i="0" lang="en-US" sz="6678" u="none" cap="none" strike="noStrike">
                <a:solidFill>
                  <a:srgbClr val="000000"/>
                </a:solidFill>
                <a:latin typeface="Arimo"/>
                <a:ea typeface="Arimo"/>
                <a:cs typeface="Arimo"/>
                <a:sym typeface="Arimo"/>
              </a:rPr>
              <a:t>uses the following free fonts:</a:t>
            </a:r>
            <a:endParaRPr/>
          </a:p>
        </p:txBody>
      </p:sp>
      <p:sp>
        <p:nvSpPr>
          <p:cNvPr id="173" name="Google Shape;173;p15"/>
          <p:cNvSpPr txBox="1"/>
          <p:nvPr/>
        </p:nvSpPr>
        <p:spPr>
          <a:xfrm>
            <a:off x="2645422" y="23380850"/>
            <a:ext cx="10953846" cy="2088699"/>
          </a:xfrm>
          <a:prstGeom prst="rect">
            <a:avLst/>
          </a:prstGeom>
          <a:noFill/>
          <a:ln>
            <a:noFill/>
          </a:ln>
        </p:spPr>
        <p:txBody>
          <a:bodyPr anchorCtr="0" anchor="t" bIns="0" lIns="0" spcFirstLastPara="1" rIns="0" wrap="square" tIns="0">
            <a:spAutoFit/>
          </a:bodyPr>
          <a:lstStyle/>
          <a:p>
            <a:pPr indent="0" lvl="0" marL="0" marR="0" rtl="0" algn="ctr">
              <a:lnSpc>
                <a:spcPct val="122012"/>
              </a:lnSpc>
              <a:spcBef>
                <a:spcPts val="0"/>
              </a:spcBef>
              <a:spcAft>
                <a:spcPts val="0"/>
              </a:spcAft>
              <a:buNone/>
            </a:pPr>
            <a:r>
              <a:rPr b="0" i="0" lang="en-US" sz="6678" u="none" cap="none" strike="noStrike">
                <a:solidFill>
                  <a:srgbClr val="000000"/>
                </a:solidFill>
                <a:latin typeface="Arimo"/>
                <a:ea typeface="Arimo"/>
                <a:cs typeface="Arimo"/>
                <a:sym typeface="Arimo"/>
              </a:rPr>
              <a:t>You can find these fonts online too.</a:t>
            </a:r>
            <a:endParaRPr/>
          </a:p>
        </p:txBody>
      </p:sp>
      <p:sp>
        <p:nvSpPr>
          <p:cNvPr id="174" name="Google Shape;174;p15"/>
          <p:cNvSpPr txBox="1"/>
          <p:nvPr/>
        </p:nvSpPr>
        <p:spPr>
          <a:xfrm>
            <a:off x="1730641" y="19288994"/>
            <a:ext cx="12783407" cy="1954290"/>
          </a:xfrm>
          <a:prstGeom prst="rect">
            <a:avLst/>
          </a:prstGeom>
          <a:noFill/>
          <a:ln>
            <a:noFill/>
          </a:ln>
        </p:spPr>
        <p:txBody>
          <a:bodyPr anchorCtr="0" anchor="t" bIns="0" lIns="0" spcFirstLastPara="1" rIns="0" wrap="square" tIns="0">
            <a:spAutoFit/>
          </a:bodyPr>
          <a:lstStyle/>
          <a:p>
            <a:pPr indent="0" lvl="0" marL="0" marR="0" rtl="0" algn="ctr">
              <a:lnSpc>
                <a:spcPct val="103003"/>
              </a:lnSpc>
              <a:spcBef>
                <a:spcPts val="0"/>
              </a:spcBef>
              <a:spcAft>
                <a:spcPts val="0"/>
              </a:spcAft>
              <a:buNone/>
            </a:pPr>
            <a:r>
              <a:rPr b="1" i="0" lang="en-US" sz="14185" u="none" cap="none" strike="noStrike">
                <a:solidFill>
                  <a:srgbClr val="000000"/>
                </a:solidFill>
                <a:latin typeface="Arimo"/>
                <a:ea typeface="Arimo"/>
                <a:cs typeface="Arimo"/>
                <a:sym typeface="Arimo"/>
              </a:rPr>
              <a:t>ARIMO</a:t>
            </a:r>
            <a:endParaRPr/>
          </a:p>
        </p:txBody>
      </p:sp>
      <p:sp>
        <p:nvSpPr>
          <p:cNvPr id="175" name="Google Shape;175;p15"/>
          <p:cNvSpPr txBox="1"/>
          <p:nvPr/>
        </p:nvSpPr>
        <p:spPr>
          <a:xfrm>
            <a:off x="4172029" y="10444477"/>
            <a:ext cx="7900632" cy="1582376"/>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10018" u="none" cap="none" strike="noStrike">
                <a:solidFill>
                  <a:srgbClr val="000000"/>
                </a:solidFill>
                <a:latin typeface="Arimo"/>
                <a:ea typeface="Arimo"/>
                <a:cs typeface="Arimo"/>
                <a:sym typeface="Arimo"/>
              </a:rPr>
              <a:t>FONTS</a:t>
            </a:r>
            <a:endParaRPr/>
          </a:p>
        </p:txBody>
      </p:sp>
      <p:sp>
        <p:nvSpPr>
          <p:cNvPr id="176" name="Google Shape;176;p15"/>
          <p:cNvSpPr txBox="1"/>
          <p:nvPr/>
        </p:nvSpPr>
        <p:spPr>
          <a:xfrm>
            <a:off x="3254102" y="32904683"/>
            <a:ext cx="9736500" cy="154200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10018" u="none" cap="none" strike="noStrike">
                <a:solidFill>
                  <a:srgbClr val="000000"/>
                </a:solidFill>
                <a:latin typeface="Arimo"/>
                <a:ea typeface="Arimo"/>
                <a:cs typeface="Arimo"/>
                <a:sym typeface="Arimo"/>
              </a:rPr>
              <a:t>COLORS</a:t>
            </a:r>
            <a:endParaRPr/>
          </a:p>
        </p:txBody>
      </p:sp>
      <p:sp>
        <p:nvSpPr>
          <p:cNvPr id="177" name="Google Shape;177;p15"/>
          <p:cNvSpPr txBox="1"/>
          <p:nvPr/>
        </p:nvSpPr>
        <p:spPr>
          <a:xfrm>
            <a:off x="680098" y="6493529"/>
            <a:ext cx="31558204" cy="1181604"/>
          </a:xfrm>
          <a:prstGeom prst="rect">
            <a:avLst/>
          </a:prstGeom>
          <a:noFill/>
          <a:ln>
            <a:noFill/>
          </a:ln>
        </p:spPr>
        <p:txBody>
          <a:bodyPr anchorCtr="0" anchor="t" bIns="0" lIns="0" spcFirstLastPara="1" rIns="0" wrap="square" tIns="0">
            <a:spAutoFit/>
          </a:bodyPr>
          <a:lstStyle/>
          <a:p>
            <a:pPr indent="0" lvl="1" marL="0" marR="0" rtl="0" algn="ctr">
              <a:lnSpc>
                <a:spcPct val="122018"/>
              </a:lnSpc>
              <a:spcBef>
                <a:spcPts val="0"/>
              </a:spcBef>
              <a:spcAft>
                <a:spcPts val="0"/>
              </a:spcAft>
              <a:buNone/>
            </a:pPr>
            <a:r>
              <a:rPr b="0" i="0" lang="en-US" sz="7512" u="none" cap="none" strike="noStrike">
                <a:solidFill>
                  <a:srgbClr val="000000"/>
                </a:solidFill>
                <a:latin typeface="Arimo"/>
                <a:ea typeface="Arimo"/>
                <a:cs typeface="Arimo"/>
                <a:sym typeface="Arimo"/>
              </a:rPr>
              <a:t>Use these design resources in your Canva Presentation.</a:t>
            </a:r>
            <a:endParaRPr/>
          </a:p>
        </p:txBody>
      </p:sp>
      <p:sp>
        <p:nvSpPr>
          <p:cNvPr id="178" name="Google Shape;178;p15"/>
          <p:cNvSpPr txBox="1"/>
          <p:nvPr/>
        </p:nvSpPr>
        <p:spPr>
          <a:xfrm>
            <a:off x="5428631" y="2837633"/>
            <a:ext cx="22061137" cy="296189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1723" u="none" cap="none" strike="noStrike">
                <a:solidFill>
                  <a:srgbClr val="000000"/>
                </a:solidFill>
                <a:latin typeface="Arimo"/>
                <a:ea typeface="Arimo"/>
                <a:cs typeface="Arimo"/>
                <a:sym typeface="Arimo"/>
              </a:rPr>
              <a:t>Resource Page</a:t>
            </a:r>
            <a:endParaRPr/>
          </a:p>
        </p:txBody>
      </p:sp>
      <p:sp>
        <p:nvSpPr>
          <p:cNvPr id="179" name="Google Shape;179;p15"/>
          <p:cNvSpPr txBox="1"/>
          <p:nvPr/>
        </p:nvSpPr>
        <p:spPr>
          <a:xfrm>
            <a:off x="16398221" y="10444477"/>
            <a:ext cx="13626741" cy="1582376"/>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1" i="0" lang="en-US" sz="10018" u="none" cap="none" strike="noStrike">
                <a:solidFill>
                  <a:srgbClr val="000000"/>
                </a:solidFill>
                <a:latin typeface="Arimo"/>
                <a:ea typeface="Arimo"/>
                <a:cs typeface="Arimo"/>
                <a:sym typeface="Arimo"/>
              </a:rPr>
              <a:t>DESIGN ELEMENTS</a:t>
            </a:r>
            <a:endParaRPr/>
          </a:p>
        </p:txBody>
      </p:sp>
      <p:sp>
        <p:nvSpPr>
          <p:cNvPr id="180" name="Google Shape;180;p15"/>
          <p:cNvSpPr txBox="1"/>
          <p:nvPr/>
        </p:nvSpPr>
        <p:spPr>
          <a:xfrm>
            <a:off x="7312435" y="38829344"/>
            <a:ext cx="4760100" cy="659700"/>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4286" u="none" cap="none" strike="noStrike">
                <a:solidFill>
                  <a:srgbClr val="000000"/>
                </a:solidFill>
                <a:latin typeface="Arimo"/>
                <a:ea typeface="Arimo"/>
                <a:cs typeface="Arimo"/>
                <a:sym typeface="Arimo"/>
              </a:rPr>
              <a:t>#FFFFFF</a:t>
            </a:r>
            <a:endParaRPr/>
          </a:p>
        </p:txBody>
      </p:sp>
      <p:sp>
        <p:nvSpPr>
          <p:cNvPr id="181" name="Google Shape;181;p15"/>
          <p:cNvSpPr txBox="1"/>
          <p:nvPr/>
        </p:nvSpPr>
        <p:spPr>
          <a:xfrm>
            <a:off x="4215633" y="38829344"/>
            <a:ext cx="4760100" cy="659700"/>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4286" u="none" cap="none" strike="noStrike">
                <a:solidFill>
                  <a:srgbClr val="000000"/>
                </a:solidFill>
                <a:latin typeface="Arimo"/>
                <a:ea typeface="Arimo"/>
                <a:cs typeface="Arimo"/>
                <a:sym typeface="Arimo"/>
              </a:rPr>
              <a:t>#000000</a:t>
            </a:r>
            <a:endParaRPr/>
          </a:p>
        </p:txBody>
      </p:sp>
      <p:grpSp>
        <p:nvGrpSpPr>
          <p:cNvPr id="182" name="Google Shape;182;p15"/>
          <p:cNvGrpSpPr/>
          <p:nvPr/>
        </p:nvGrpSpPr>
        <p:grpSpPr>
          <a:xfrm>
            <a:off x="16520179" y="14234401"/>
            <a:ext cx="13539705" cy="25315312"/>
            <a:chOff x="0" y="0"/>
            <a:chExt cx="18052940" cy="33753750"/>
          </a:xfrm>
        </p:grpSpPr>
        <p:sp>
          <p:nvSpPr>
            <p:cNvPr id="183" name="Google Shape;183;p15"/>
            <p:cNvSpPr/>
            <p:nvPr/>
          </p:nvSpPr>
          <p:spPr>
            <a:xfrm>
              <a:off x="11827986" y="22973973"/>
              <a:ext cx="2378188" cy="2045241"/>
            </a:xfrm>
            <a:custGeom>
              <a:rect b="b" l="l" r="r" t="t"/>
              <a:pathLst>
                <a:path extrusionOk="0" h="2045241" w="2378188">
                  <a:moveTo>
                    <a:pt x="0" y="0"/>
                  </a:moveTo>
                  <a:lnTo>
                    <a:pt x="2378188" y="0"/>
                  </a:lnTo>
                  <a:lnTo>
                    <a:pt x="2378188" y="2045242"/>
                  </a:lnTo>
                  <a:lnTo>
                    <a:pt x="0" y="2045242"/>
                  </a:lnTo>
                  <a:lnTo>
                    <a:pt x="0" y="0"/>
                  </a:lnTo>
                  <a:close/>
                </a:path>
              </a:pathLst>
            </a:custGeom>
            <a:blipFill rotWithShape="1">
              <a:blip r:embed="rId3">
                <a:alphaModFix/>
              </a:blip>
              <a:stretch>
                <a:fillRect b="0" l="0" r="0" t="0"/>
              </a:stretch>
            </a:blipFill>
            <a:ln>
              <a:noFill/>
            </a:ln>
          </p:spPr>
        </p:sp>
        <p:sp>
          <p:nvSpPr>
            <p:cNvPr id="184" name="Google Shape;184;p15"/>
            <p:cNvSpPr/>
            <p:nvPr/>
          </p:nvSpPr>
          <p:spPr>
            <a:xfrm>
              <a:off x="16176415" y="26926247"/>
              <a:ext cx="1690275" cy="2335807"/>
            </a:xfrm>
            <a:custGeom>
              <a:rect b="b" l="l" r="r" t="t"/>
              <a:pathLst>
                <a:path extrusionOk="0" h="2335807" w="1690275">
                  <a:moveTo>
                    <a:pt x="0" y="0"/>
                  </a:moveTo>
                  <a:lnTo>
                    <a:pt x="1690275" y="0"/>
                  </a:lnTo>
                  <a:lnTo>
                    <a:pt x="1690275" y="2335807"/>
                  </a:lnTo>
                  <a:lnTo>
                    <a:pt x="0" y="2335807"/>
                  </a:lnTo>
                  <a:lnTo>
                    <a:pt x="0" y="0"/>
                  </a:lnTo>
                  <a:close/>
                </a:path>
              </a:pathLst>
            </a:custGeom>
            <a:blipFill rotWithShape="1">
              <a:blip r:embed="rId4">
                <a:alphaModFix/>
              </a:blip>
              <a:stretch>
                <a:fillRect b="0" l="0" r="0" t="0"/>
              </a:stretch>
            </a:blipFill>
            <a:ln>
              <a:noFill/>
            </a:ln>
          </p:spPr>
        </p:sp>
        <p:sp>
          <p:nvSpPr>
            <p:cNvPr id="185" name="Google Shape;185;p15"/>
            <p:cNvSpPr/>
            <p:nvPr/>
          </p:nvSpPr>
          <p:spPr>
            <a:xfrm>
              <a:off x="12321890" y="27175103"/>
              <a:ext cx="1392565" cy="2086951"/>
            </a:xfrm>
            <a:custGeom>
              <a:rect b="b" l="l" r="r" t="t"/>
              <a:pathLst>
                <a:path extrusionOk="0" h="2086951" w="1392565">
                  <a:moveTo>
                    <a:pt x="0" y="0"/>
                  </a:moveTo>
                  <a:lnTo>
                    <a:pt x="1392565" y="0"/>
                  </a:lnTo>
                  <a:lnTo>
                    <a:pt x="1392565" y="2086951"/>
                  </a:lnTo>
                  <a:lnTo>
                    <a:pt x="0" y="2086951"/>
                  </a:lnTo>
                  <a:lnTo>
                    <a:pt x="0" y="0"/>
                  </a:lnTo>
                  <a:close/>
                </a:path>
              </a:pathLst>
            </a:custGeom>
            <a:blipFill rotWithShape="1">
              <a:blip r:embed="rId5">
                <a:alphaModFix/>
              </a:blip>
              <a:stretch>
                <a:fillRect b="0" l="0" r="0" t="0"/>
              </a:stretch>
            </a:blipFill>
            <a:ln>
              <a:noFill/>
            </a:ln>
          </p:spPr>
        </p:sp>
        <p:sp>
          <p:nvSpPr>
            <p:cNvPr id="186" name="Google Shape;186;p15"/>
            <p:cNvSpPr/>
            <p:nvPr/>
          </p:nvSpPr>
          <p:spPr>
            <a:xfrm>
              <a:off x="15743437" y="31366136"/>
              <a:ext cx="2309503" cy="2086951"/>
            </a:xfrm>
            <a:custGeom>
              <a:rect b="b" l="l" r="r" t="t"/>
              <a:pathLst>
                <a:path extrusionOk="0" h="2086951" w="2309503">
                  <a:moveTo>
                    <a:pt x="0" y="0"/>
                  </a:moveTo>
                  <a:lnTo>
                    <a:pt x="2309503" y="0"/>
                  </a:lnTo>
                  <a:lnTo>
                    <a:pt x="2309503" y="2086951"/>
                  </a:lnTo>
                  <a:lnTo>
                    <a:pt x="0" y="2086951"/>
                  </a:lnTo>
                  <a:lnTo>
                    <a:pt x="0" y="0"/>
                  </a:lnTo>
                  <a:close/>
                </a:path>
              </a:pathLst>
            </a:custGeom>
            <a:blipFill rotWithShape="1">
              <a:blip r:embed="rId6">
                <a:alphaModFix/>
              </a:blip>
              <a:stretch>
                <a:fillRect b="0" l="0" r="0" t="0"/>
              </a:stretch>
            </a:blipFill>
            <a:ln>
              <a:noFill/>
            </a:ln>
          </p:spPr>
        </p:sp>
        <p:sp>
          <p:nvSpPr>
            <p:cNvPr id="187" name="Google Shape;187;p15"/>
            <p:cNvSpPr/>
            <p:nvPr/>
          </p:nvSpPr>
          <p:spPr>
            <a:xfrm>
              <a:off x="15743437" y="18593775"/>
              <a:ext cx="2086951" cy="2086951"/>
            </a:xfrm>
            <a:custGeom>
              <a:rect b="b" l="l" r="r" t="t"/>
              <a:pathLst>
                <a:path extrusionOk="0" h="2086951" w="2086951">
                  <a:moveTo>
                    <a:pt x="0" y="0"/>
                  </a:moveTo>
                  <a:lnTo>
                    <a:pt x="2086951" y="0"/>
                  </a:lnTo>
                  <a:lnTo>
                    <a:pt x="2086951" y="2086951"/>
                  </a:lnTo>
                  <a:lnTo>
                    <a:pt x="0" y="2086951"/>
                  </a:lnTo>
                  <a:lnTo>
                    <a:pt x="0" y="0"/>
                  </a:lnTo>
                  <a:close/>
                </a:path>
              </a:pathLst>
            </a:custGeom>
            <a:blipFill rotWithShape="1">
              <a:blip r:embed="rId7">
                <a:alphaModFix/>
              </a:blip>
              <a:stretch>
                <a:fillRect b="0" l="0" r="0" t="0"/>
              </a:stretch>
            </a:blipFill>
            <a:ln>
              <a:noFill/>
            </a:ln>
          </p:spPr>
        </p:sp>
        <p:sp>
          <p:nvSpPr>
            <p:cNvPr id="188" name="Google Shape;188;p15"/>
            <p:cNvSpPr/>
            <p:nvPr/>
          </p:nvSpPr>
          <p:spPr>
            <a:xfrm>
              <a:off x="11563487" y="18614630"/>
              <a:ext cx="2855241" cy="1754675"/>
            </a:xfrm>
            <a:custGeom>
              <a:rect b="b" l="l" r="r" t="t"/>
              <a:pathLst>
                <a:path extrusionOk="0" h="1754675" w="2855241">
                  <a:moveTo>
                    <a:pt x="0" y="0"/>
                  </a:moveTo>
                  <a:lnTo>
                    <a:pt x="2855241" y="0"/>
                  </a:lnTo>
                  <a:lnTo>
                    <a:pt x="2855241" y="1754675"/>
                  </a:lnTo>
                  <a:lnTo>
                    <a:pt x="0" y="1754675"/>
                  </a:lnTo>
                  <a:lnTo>
                    <a:pt x="0" y="0"/>
                  </a:lnTo>
                  <a:close/>
                </a:path>
              </a:pathLst>
            </a:custGeom>
            <a:blipFill rotWithShape="1">
              <a:blip r:embed="rId8">
                <a:alphaModFix/>
              </a:blip>
              <a:stretch>
                <a:fillRect b="0" l="0" r="0" t="0"/>
              </a:stretch>
            </a:blipFill>
            <a:ln>
              <a:noFill/>
            </a:ln>
          </p:spPr>
        </p:sp>
        <p:sp>
          <p:nvSpPr>
            <p:cNvPr id="189" name="Google Shape;189;p15"/>
            <p:cNvSpPr/>
            <p:nvPr/>
          </p:nvSpPr>
          <p:spPr>
            <a:xfrm>
              <a:off x="15530883" y="22973973"/>
              <a:ext cx="2335807" cy="2335807"/>
            </a:xfrm>
            <a:custGeom>
              <a:rect b="b" l="l" r="r" t="t"/>
              <a:pathLst>
                <a:path extrusionOk="0" h="2335807" w="2335807">
                  <a:moveTo>
                    <a:pt x="0" y="0"/>
                  </a:moveTo>
                  <a:lnTo>
                    <a:pt x="2335807" y="0"/>
                  </a:lnTo>
                  <a:lnTo>
                    <a:pt x="2335807" y="2335808"/>
                  </a:lnTo>
                  <a:lnTo>
                    <a:pt x="0" y="2335808"/>
                  </a:lnTo>
                  <a:lnTo>
                    <a:pt x="0" y="0"/>
                  </a:lnTo>
                  <a:close/>
                </a:path>
              </a:pathLst>
            </a:custGeom>
            <a:blipFill rotWithShape="1">
              <a:blip r:embed="rId9">
                <a:alphaModFix/>
              </a:blip>
              <a:stretch>
                <a:fillRect b="0" l="0" r="0" t="0"/>
              </a:stretch>
            </a:blipFill>
            <a:ln>
              <a:noFill/>
            </a:ln>
          </p:spPr>
        </p:sp>
        <p:sp>
          <p:nvSpPr>
            <p:cNvPr id="190" name="Google Shape;190;p15"/>
            <p:cNvSpPr/>
            <p:nvPr/>
          </p:nvSpPr>
          <p:spPr>
            <a:xfrm>
              <a:off x="12087884" y="31417942"/>
              <a:ext cx="1626571" cy="2335807"/>
            </a:xfrm>
            <a:custGeom>
              <a:rect b="b" l="l" r="r" t="t"/>
              <a:pathLst>
                <a:path extrusionOk="0" h="2335807" w="1626571">
                  <a:moveTo>
                    <a:pt x="0" y="0"/>
                  </a:moveTo>
                  <a:lnTo>
                    <a:pt x="1626571" y="0"/>
                  </a:lnTo>
                  <a:lnTo>
                    <a:pt x="1626571" y="2335808"/>
                  </a:lnTo>
                  <a:lnTo>
                    <a:pt x="0" y="2335808"/>
                  </a:lnTo>
                  <a:lnTo>
                    <a:pt x="0" y="0"/>
                  </a:lnTo>
                  <a:close/>
                </a:path>
              </a:pathLst>
            </a:custGeom>
            <a:blipFill rotWithShape="1">
              <a:blip r:embed="rId10">
                <a:alphaModFix/>
              </a:blip>
              <a:stretch>
                <a:fillRect b="0" l="0" r="0" t="0"/>
              </a:stretch>
            </a:blipFill>
            <a:ln>
              <a:noFill/>
            </a:ln>
          </p:spPr>
        </p:sp>
        <p:sp>
          <p:nvSpPr>
            <p:cNvPr id="191" name="Google Shape;191;p15"/>
            <p:cNvSpPr/>
            <p:nvPr/>
          </p:nvSpPr>
          <p:spPr>
            <a:xfrm>
              <a:off x="945543" y="18492296"/>
              <a:ext cx="2051263" cy="2335807"/>
            </a:xfrm>
            <a:custGeom>
              <a:rect b="b" l="l" r="r" t="t"/>
              <a:pathLst>
                <a:path extrusionOk="0" h="2335807" w="2051263">
                  <a:moveTo>
                    <a:pt x="0" y="0"/>
                  </a:moveTo>
                  <a:lnTo>
                    <a:pt x="2051263" y="0"/>
                  </a:lnTo>
                  <a:lnTo>
                    <a:pt x="2051263" y="2335808"/>
                  </a:lnTo>
                  <a:lnTo>
                    <a:pt x="0" y="2335808"/>
                  </a:lnTo>
                  <a:lnTo>
                    <a:pt x="0" y="0"/>
                  </a:lnTo>
                  <a:close/>
                </a:path>
              </a:pathLst>
            </a:custGeom>
            <a:blipFill rotWithShape="1">
              <a:blip r:embed="rId11">
                <a:alphaModFix/>
              </a:blip>
              <a:stretch>
                <a:fillRect b="0" l="0" r="0" t="0"/>
              </a:stretch>
            </a:blipFill>
            <a:ln>
              <a:noFill/>
            </a:ln>
          </p:spPr>
        </p:sp>
        <p:sp>
          <p:nvSpPr>
            <p:cNvPr id="192" name="Google Shape;192;p15"/>
            <p:cNvSpPr/>
            <p:nvPr/>
          </p:nvSpPr>
          <p:spPr>
            <a:xfrm>
              <a:off x="7721839" y="18916088"/>
              <a:ext cx="2708209" cy="1610153"/>
            </a:xfrm>
            <a:custGeom>
              <a:rect b="b" l="l" r="r" t="t"/>
              <a:pathLst>
                <a:path extrusionOk="0" h="1610153" w="2708209">
                  <a:moveTo>
                    <a:pt x="0" y="0"/>
                  </a:moveTo>
                  <a:lnTo>
                    <a:pt x="2708210" y="0"/>
                  </a:lnTo>
                  <a:lnTo>
                    <a:pt x="2708210" y="1610154"/>
                  </a:lnTo>
                  <a:lnTo>
                    <a:pt x="0" y="1610154"/>
                  </a:lnTo>
                  <a:lnTo>
                    <a:pt x="0" y="0"/>
                  </a:lnTo>
                  <a:close/>
                </a:path>
              </a:pathLst>
            </a:custGeom>
            <a:blipFill rotWithShape="1">
              <a:blip r:embed="rId12">
                <a:alphaModFix/>
              </a:blip>
              <a:stretch>
                <a:fillRect b="0" l="0" r="0" t="0"/>
              </a:stretch>
            </a:blipFill>
            <a:ln>
              <a:noFill/>
            </a:ln>
          </p:spPr>
        </p:sp>
        <p:sp>
          <p:nvSpPr>
            <p:cNvPr id="193" name="Google Shape;193;p15"/>
            <p:cNvSpPr/>
            <p:nvPr/>
          </p:nvSpPr>
          <p:spPr>
            <a:xfrm>
              <a:off x="4297972" y="18616724"/>
              <a:ext cx="2196833" cy="2208881"/>
            </a:xfrm>
            <a:custGeom>
              <a:rect b="b" l="l" r="r" t="t"/>
              <a:pathLst>
                <a:path extrusionOk="0" h="2208881" w="2196833">
                  <a:moveTo>
                    <a:pt x="0" y="0"/>
                  </a:moveTo>
                  <a:lnTo>
                    <a:pt x="2196833" y="0"/>
                  </a:lnTo>
                  <a:lnTo>
                    <a:pt x="2196833" y="2208882"/>
                  </a:lnTo>
                  <a:lnTo>
                    <a:pt x="0" y="2208882"/>
                  </a:lnTo>
                  <a:lnTo>
                    <a:pt x="0" y="0"/>
                  </a:lnTo>
                  <a:close/>
                </a:path>
              </a:pathLst>
            </a:custGeom>
            <a:blipFill rotWithShape="1">
              <a:blip r:embed="rId13">
                <a:alphaModFix/>
              </a:blip>
              <a:stretch>
                <a:fillRect b="0" l="0" r="0" t="0"/>
              </a:stretch>
            </a:blipFill>
            <a:ln>
              <a:noFill/>
            </a:ln>
          </p:spPr>
        </p:sp>
        <p:sp>
          <p:nvSpPr>
            <p:cNvPr id="194" name="Google Shape;194;p15"/>
            <p:cNvSpPr/>
            <p:nvPr/>
          </p:nvSpPr>
          <p:spPr>
            <a:xfrm>
              <a:off x="4063159" y="22784991"/>
              <a:ext cx="1885634" cy="2335807"/>
            </a:xfrm>
            <a:custGeom>
              <a:rect b="b" l="l" r="r" t="t"/>
              <a:pathLst>
                <a:path extrusionOk="0" h="2335807" w="1885634">
                  <a:moveTo>
                    <a:pt x="0" y="0"/>
                  </a:moveTo>
                  <a:lnTo>
                    <a:pt x="1885633" y="0"/>
                  </a:lnTo>
                  <a:lnTo>
                    <a:pt x="1885633" y="2335808"/>
                  </a:lnTo>
                  <a:lnTo>
                    <a:pt x="0" y="2335808"/>
                  </a:lnTo>
                  <a:lnTo>
                    <a:pt x="0" y="0"/>
                  </a:lnTo>
                  <a:close/>
                </a:path>
              </a:pathLst>
            </a:custGeom>
            <a:blipFill rotWithShape="1">
              <a:blip r:embed="rId14">
                <a:alphaModFix/>
              </a:blip>
              <a:stretch>
                <a:fillRect b="0" l="0" r="0" t="0"/>
              </a:stretch>
            </a:blipFill>
            <a:ln>
              <a:noFill/>
            </a:ln>
          </p:spPr>
        </p:sp>
        <p:sp>
          <p:nvSpPr>
            <p:cNvPr id="195" name="Google Shape;195;p15"/>
            <p:cNvSpPr/>
            <p:nvPr/>
          </p:nvSpPr>
          <p:spPr>
            <a:xfrm>
              <a:off x="0" y="22784991"/>
              <a:ext cx="2538921" cy="2335807"/>
            </a:xfrm>
            <a:custGeom>
              <a:rect b="b" l="l" r="r" t="t"/>
              <a:pathLst>
                <a:path extrusionOk="0" h="2335807" w="2538921">
                  <a:moveTo>
                    <a:pt x="0" y="0"/>
                  </a:moveTo>
                  <a:lnTo>
                    <a:pt x="2538921" y="0"/>
                  </a:lnTo>
                  <a:lnTo>
                    <a:pt x="2538921" y="2335808"/>
                  </a:lnTo>
                  <a:lnTo>
                    <a:pt x="0" y="2335808"/>
                  </a:lnTo>
                  <a:lnTo>
                    <a:pt x="0" y="0"/>
                  </a:lnTo>
                  <a:close/>
                </a:path>
              </a:pathLst>
            </a:custGeom>
            <a:blipFill rotWithShape="1">
              <a:blip r:embed="rId15">
                <a:alphaModFix/>
              </a:blip>
              <a:stretch>
                <a:fillRect b="0" l="0" r="0" t="0"/>
              </a:stretch>
            </a:blipFill>
            <a:ln>
              <a:noFill/>
            </a:ln>
          </p:spPr>
        </p:sp>
        <p:sp>
          <p:nvSpPr>
            <p:cNvPr id="196" name="Google Shape;196;p15"/>
            <p:cNvSpPr/>
            <p:nvPr/>
          </p:nvSpPr>
          <p:spPr>
            <a:xfrm>
              <a:off x="7629843" y="23314697"/>
              <a:ext cx="2669319" cy="1533645"/>
            </a:xfrm>
            <a:custGeom>
              <a:rect b="b" l="l" r="r" t="t"/>
              <a:pathLst>
                <a:path extrusionOk="0" h="1533645" w="2669319">
                  <a:moveTo>
                    <a:pt x="0" y="0"/>
                  </a:moveTo>
                  <a:lnTo>
                    <a:pt x="2669319" y="0"/>
                  </a:lnTo>
                  <a:lnTo>
                    <a:pt x="2669319" y="1533645"/>
                  </a:lnTo>
                  <a:lnTo>
                    <a:pt x="0" y="1533645"/>
                  </a:lnTo>
                  <a:lnTo>
                    <a:pt x="0" y="0"/>
                  </a:lnTo>
                  <a:close/>
                </a:path>
              </a:pathLst>
            </a:custGeom>
            <a:blipFill rotWithShape="1">
              <a:blip r:embed="rId16">
                <a:alphaModFix/>
              </a:blip>
              <a:stretch>
                <a:fillRect b="0" l="0" r="0" t="0"/>
              </a:stretch>
            </a:blipFill>
            <a:ln>
              <a:noFill/>
            </a:ln>
          </p:spPr>
        </p:sp>
        <p:sp>
          <p:nvSpPr>
            <p:cNvPr id="197" name="Google Shape;197;p15"/>
            <p:cNvSpPr/>
            <p:nvPr/>
          </p:nvSpPr>
          <p:spPr>
            <a:xfrm>
              <a:off x="1268465" y="27141897"/>
              <a:ext cx="2559925" cy="2020013"/>
            </a:xfrm>
            <a:custGeom>
              <a:rect b="b" l="l" r="r" t="t"/>
              <a:pathLst>
                <a:path extrusionOk="0" h="2020013" w="2559925">
                  <a:moveTo>
                    <a:pt x="0" y="0"/>
                  </a:moveTo>
                  <a:lnTo>
                    <a:pt x="2559925" y="0"/>
                  </a:lnTo>
                  <a:lnTo>
                    <a:pt x="2559925" y="2020014"/>
                  </a:lnTo>
                  <a:lnTo>
                    <a:pt x="0" y="2020014"/>
                  </a:lnTo>
                  <a:lnTo>
                    <a:pt x="0" y="0"/>
                  </a:lnTo>
                  <a:close/>
                </a:path>
              </a:pathLst>
            </a:custGeom>
            <a:blipFill rotWithShape="1">
              <a:blip r:embed="rId17">
                <a:alphaModFix/>
              </a:blip>
              <a:stretch>
                <a:fillRect b="0" l="0" r="0" t="0"/>
              </a:stretch>
            </a:blipFill>
            <a:ln>
              <a:noFill/>
            </a:ln>
          </p:spPr>
        </p:sp>
        <p:sp>
          <p:nvSpPr>
            <p:cNvPr id="198" name="Google Shape;198;p15"/>
            <p:cNvSpPr/>
            <p:nvPr/>
          </p:nvSpPr>
          <p:spPr>
            <a:xfrm>
              <a:off x="8428767" y="27141897"/>
              <a:ext cx="2020013" cy="2020013"/>
            </a:xfrm>
            <a:custGeom>
              <a:rect b="b" l="l" r="r" t="t"/>
              <a:pathLst>
                <a:path extrusionOk="0" h="2020013" w="2020013">
                  <a:moveTo>
                    <a:pt x="0" y="0"/>
                  </a:moveTo>
                  <a:lnTo>
                    <a:pt x="2020013" y="0"/>
                  </a:lnTo>
                  <a:lnTo>
                    <a:pt x="2020013" y="2020014"/>
                  </a:lnTo>
                  <a:lnTo>
                    <a:pt x="0" y="2020014"/>
                  </a:lnTo>
                  <a:lnTo>
                    <a:pt x="0" y="0"/>
                  </a:lnTo>
                  <a:close/>
                </a:path>
              </a:pathLst>
            </a:custGeom>
            <a:blipFill rotWithShape="1">
              <a:blip r:embed="rId18">
                <a:alphaModFix/>
              </a:blip>
              <a:stretch>
                <a:fillRect b="0" l="0" r="0" t="0"/>
              </a:stretch>
            </a:blipFill>
            <a:ln>
              <a:noFill/>
            </a:ln>
          </p:spPr>
        </p:sp>
        <p:sp>
          <p:nvSpPr>
            <p:cNvPr id="199" name="Google Shape;199;p15"/>
            <p:cNvSpPr/>
            <p:nvPr/>
          </p:nvSpPr>
          <p:spPr>
            <a:xfrm>
              <a:off x="5121878" y="27141897"/>
              <a:ext cx="2020013" cy="2020013"/>
            </a:xfrm>
            <a:custGeom>
              <a:rect b="b" l="l" r="r" t="t"/>
              <a:pathLst>
                <a:path extrusionOk="0" h="2020013" w="2020013">
                  <a:moveTo>
                    <a:pt x="0" y="0"/>
                  </a:moveTo>
                  <a:lnTo>
                    <a:pt x="2020014" y="0"/>
                  </a:lnTo>
                  <a:lnTo>
                    <a:pt x="2020014" y="2020014"/>
                  </a:lnTo>
                  <a:lnTo>
                    <a:pt x="0" y="2020014"/>
                  </a:lnTo>
                  <a:lnTo>
                    <a:pt x="0" y="0"/>
                  </a:lnTo>
                  <a:close/>
                </a:path>
              </a:pathLst>
            </a:custGeom>
            <a:blipFill rotWithShape="1">
              <a:blip r:embed="rId19">
                <a:alphaModFix/>
              </a:blip>
              <a:stretch>
                <a:fillRect b="0" l="0" r="0" t="0"/>
              </a:stretch>
            </a:blipFill>
            <a:ln>
              <a:noFill/>
            </a:ln>
          </p:spPr>
        </p:sp>
        <p:sp>
          <p:nvSpPr>
            <p:cNvPr id="200" name="Google Shape;200;p15"/>
            <p:cNvSpPr/>
            <p:nvPr/>
          </p:nvSpPr>
          <p:spPr>
            <a:xfrm>
              <a:off x="7932080" y="31467169"/>
              <a:ext cx="1999719" cy="2286581"/>
            </a:xfrm>
            <a:custGeom>
              <a:rect b="b" l="l" r="r" t="t"/>
              <a:pathLst>
                <a:path extrusionOk="0" h="2286581" w="1999719">
                  <a:moveTo>
                    <a:pt x="0" y="0"/>
                  </a:moveTo>
                  <a:lnTo>
                    <a:pt x="1999719" y="0"/>
                  </a:lnTo>
                  <a:lnTo>
                    <a:pt x="1999719" y="2286581"/>
                  </a:lnTo>
                  <a:lnTo>
                    <a:pt x="0" y="2286581"/>
                  </a:lnTo>
                  <a:lnTo>
                    <a:pt x="0" y="0"/>
                  </a:lnTo>
                  <a:close/>
                </a:path>
              </a:pathLst>
            </a:custGeom>
            <a:blipFill rotWithShape="1">
              <a:blip r:embed="rId20">
                <a:alphaModFix/>
              </a:blip>
              <a:stretch>
                <a:fillRect b="0" l="0" r="0" t="0"/>
              </a:stretch>
            </a:blipFill>
            <a:ln>
              <a:noFill/>
            </a:ln>
          </p:spPr>
        </p:sp>
        <p:sp>
          <p:nvSpPr>
            <p:cNvPr id="201" name="Google Shape;201;p15"/>
            <p:cNvSpPr/>
            <p:nvPr/>
          </p:nvSpPr>
          <p:spPr>
            <a:xfrm>
              <a:off x="3973593" y="31767831"/>
              <a:ext cx="2407508" cy="1685256"/>
            </a:xfrm>
            <a:custGeom>
              <a:rect b="b" l="l" r="r" t="t"/>
              <a:pathLst>
                <a:path extrusionOk="0" h="1685256" w="2407508">
                  <a:moveTo>
                    <a:pt x="0" y="0"/>
                  </a:moveTo>
                  <a:lnTo>
                    <a:pt x="2407508" y="0"/>
                  </a:lnTo>
                  <a:lnTo>
                    <a:pt x="2407508" y="1685256"/>
                  </a:lnTo>
                  <a:lnTo>
                    <a:pt x="0" y="1685256"/>
                  </a:lnTo>
                  <a:lnTo>
                    <a:pt x="0" y="0"/>
                  </a:lnTo>
                  <a:close/>
                </a:path>
              </a:pathLst>
            </a:custGeom>
            <a:blipFill rotWithShape="1">
              <a:blip r:embed="rId21">
                <a:alphaModFix/>
              </a:blip>
              <a:stretch>
                <a:fillRect b="0" l="0" r="0" t="0"/>
              </a:stretch>
            </a:blipFill>
            <a:ln>
              <a:noFill/>
            </a:ln>
          </p:spPr>
        </p:sp>
        <p:sp>
          <p:nvSpPr>
            <p:cNvPr id="202" name="Google Shape;202;p15"/>
            <p:cNvSpPr/>
            <p:nvPr/>
          </p:nvSpPr>
          <p:spPr>
            <a:xfrm>
              <a:off x="341720" y="31767831"/>
              <a:ext cx="2059757" cy="1685256"/>
            </a:xfrm>
            <a:custGeom>
              <a:rect b="b" l="l" r="r" t="t"/>
              <a:pathLst>
                <a:path extrusionOk="0" h="1685256" w="2059757">
                  <a:moveTo>
                    <a:pt x="0" y="0"/>
                  </a:moveTo>
                  <a:lnTo>
                    <a:pt x="2059757" y="0"/>
                  </a:lnTo>
                  <a:lnTo>
                    <a:pt x="2059757" y="1685256"/>
                  </a:lnTo>
                  <a:lnTo>
                    <a:pt x="0" y="1685256"/>
                  </a:lnTo>
                  <a:lnTo>
                    <a:pt x="0" y="0"/>
                  </a:lnTo>
                  <a:close/>
                </a:path>
              </a:pathLst>
            </a:custGeom>
            <a:blipFill rotWithShape="1">
              <a:blip r:embed="rId22">
                <a:alphaModFix/>
              </a:blip>
              <a:stretch>
                <a:fillRect b="0" l="0" r="0" t="0"/>
              </a:stretch>
            </a:blipFill>
            <a:ln>
              <a:noFill/>
            </a:ln>
          </p:spPr>
        </p:sp>
        <p:sp>
          <p:nvSpPr>
            <p:cNvPr id="203" name="Google Shape;203;p15"/>
            <p:cNvSpPr/>
            <p:nvPr/>
          </p:nvSpPr>
          <p:spPr>
            <a:xfrm>
              <a:off x="3773881" y="166510"/>
              <a:ext cx="2357885" cy="2357885"/>
            </a:xfrm>
            <a:custGeom>
              <a:rect b="b" l="l" r="r" t="t"/>
              <a:pathLst>
                <a:path extrusionOk="0" h="2357885" w="2357885">
                  <a:moveTo>
                    <a:pt x="0" y="0"/>
                  </a:moveTo>
                  <a:lnTo>
                    <a:pt x="2357885" y="0"/>
                  </a:lnTo>
                  <a:lnTo>
                    <a:pt x="2357885" y="2357885"/>
                  </a:lnTo>
                  <a:lnTo>
                    <a:pt x="0" y="2357885"/>
                  </a:lnTo>
                  <a:lnTo>
                    <a:pt x="0" y="0"/>
                  </a:lnTo>
                  <a:close/>
                </a:path>
              </a:pathLst>
            </a:custGeom>
            <a:blipFill rotWithShape="1">
              <a:blip r:embed="rId23">
                <a:alphaModFix/>
              </a:blip>
              <a:stretch>
                <a:fillRect b="0" l="0" r="0" t="0"/>
              </a:stretch>
            </a:blipFill>
            <a:ln>
              <a:noFill/>
            </a:ln>
          </p:spPr>
        </p:sp>
        <p:sp>
          <p:nvSpPr>
            <p:cNvPr id="204" name="Google Shape;204;p15"/>
            <p:cNvSpPr/>
            <p:nvPr/>
          </p:nvSpPr>
          <p:spPr>
            <a:xfrm>
              <a:off x="122256" y="166510"/>
              <a:ext cx="2357885" cy="2357885"/>
            </a:xfrm>
            <a:custGeom>
              <a:rect b="b" l="l" r="r" t="t"/>
              <a:pathLst>
                <a:path extrusionOk="0" h="2357885" w="2357885">
                  <a:moveTo>
                    <a:pt x="0" y="0"/>
                  </a:moveTo>
                  <a:lnTo>
                    <a:pt x="2357885" y="0"/>
                  </a:lnTo>
                  <a:lnTo>
                    <a:pt x="2357885" y="2357885"/>
                  </a:lnTo>
                  <a:lnTo>
                    <a:pt x="0" y="2357885"/>
                  </a:lnTo>
                  <a:lnTo>
                    <a:pt x="0" y="0"/>
                  </a:lnTo>
                  <a:close/>
                </a:path>
              </a:pathLst>
            </a:custGeom>
            <a:blipFill rotWithShape="1">
              <a:blip r:embed="rId24">
                <a:alphaModFix/>
              </a:blip>
              <a:stretch>
                <a:fillRect b="0" l="0" r="0" t="0"/>
              </a:stretch>
            </a:blipFill>
            <a:ln>
              <a:noFill/>
            </a:ln>
          </p:spPr>
        </p:sp>
        <p:sp>
          <p:nvSpPr>
            <p:cNvPr id="205" name="Google Shape;205;p15"/>
            <p:cNvSpPr/>
            <p:nvPr/>
          </p:nvSpPr>
          <p:spPr>
            <a:xfrm>
              <a:off x="14963941" y="96587"/>
              <a:ext cx="2616671" cy="2497731"/>
            </a:xfrm>
            <a:custGeom>
              <a:rect b="b" l="l" r="r" t="t"/>
              <a:pathLst>
                <a:path extrusionOk="0" h="2497731" w="2616671">
                  <a:moveTo>
                    <a:pt x="0" y="0"/>
                  </a:moveTo>
                  <a:lnTo>
                    <a:pt x="2616671" y="0"/>
                  </a:lnTo>
                  <a:lnTo>
                    <a:pt x="2616671" y="2497731"/>
                  </a:lnTo>
                  <a:lnTo>
                    <a:pt x="0" y="2497731"/>
                  </a:lnTo>
                  <a:lnTo>
                    <a:pt x="0" y="0"/>
                  </a:lnTo>
                  <a:close/>
                </a:path>
              </a:pathLst>
            </a:custGeom>
            <a:blipFill rotWithShape="1">
              <a:blip r:embed="rId25">
                <a:alphaModFix/>
              </a:blip>
              <a:stretch>
                <a:fillRect b="0" l="0" r="0" t="0"/>
              </a:stretch>
            </a:blipFill>
            <a:ln>
              <a:noFill/>
            </a:ln>
          </p:spPr>
        </p:sp>
        <p:sp>
          <p:nvSpPr>
            <p:cNvPr id="206" name="Google Shape;206;p15"/>
            <p:cNvSpPr/>
            <p:nvPr/>
          </p:nvSpPr>
          <p:spPr>
            <a:xfrm>
              <a:off x="7478833" y="25928"/>
              <a:ext cx="2619856" cy="2639049"/>
            </a:xfrm>
            <a:custGeom>
              <a:rect b="b" l="l" r="r" t="t"/>
              <a:pathLst>
                <a:path extrusionOk="0" h="2639049" w="2619856">
                  <a:moveTo>
                    <a:pt x="0" y="0"/>
                  </a:moveTo>
                  <a:lnTo>
                    <a:pt x="2619856" y="0"/>
                  </a:lnTo>
                  <a:lnTo>
                    <a:pt x="2619856" y="2639049"/>
                  </a:lnTo>
                  <a:lnTo>
                    <a:pt x="0" y="2639049"/>
                  </a:lnTo>
                  <a:lnTo>
                    <a:pt x="0" y="0"/>
                  </a:lnTo>
                  <a:close/>
                </a:path>
              </a:pathLst>
            </a:custGeom>
            <a:blipFill rotWithShape="1">
              <a:blip r:embed="rId26">
                <a:alphaModFix/>
              </a:blip>
              <a:stretch>
                <a:fillRect b="0" l="0" r="0" t="0"/>
              </a:stretch>
            </a:blipFill>
            <a:ln>
              <a:noFill/>
            </a:ln>
          </p:spPr>
        </p:sp>
        <p:sp>
          <p:nvSpPr>
            <p:cNvPr id="207" name="Google Shape;207;p15"/>
            <p:cNvSpPr/>
            <p:nvPr/>
          </p:nvSpPr>
          <p:spPr>
            <a:xfrm>
              <a:off x="11419092" y="0"/>
              <a:ext cx="2185281" cy="2664977"/>
            </a:xfrm>
            <a:custGeom>
              <a:rect b="b" l="l" r="r" t="t"/>
              <a:pathLst>
                <a:path extrusionOk="0" h="2664977" w="2185281">
                  <a:moveTo>
                    <a:pt x="0" y="0"/>
                  </a:moveTo>
                  <a:lnTo>
                    <a:pt x="2185282" y="0"/>
                  </a:lnTo>
                  <a:lnTo>
                    <a:pt x="2185282" y="2664977"/>
                  </a:lnTo>
                  <a:lnTo>
                    <a:pt x="0" y="2664977"/>
                  </a:lnTo>
                  <a:lnTo>
                    <a:pt x="0" y="0"/>
                  </a:lnTo>
                  <a:close/>
                </a:path>
              </a:pathLst>
            </a:custGeom>
            <a:blipFill rotWithShape="1">
              <a:blip r:embed="rId27">
                <a:alphaModFix/>
              </a:blip>
              <a:stretch>
                <a:fillRect b="0" l="0" r="0" t="0"/>
              </a:stretch>
            </a:blipFill>
            <a:ln>
              <a:noFill/>
            </a:ln>
          </p:spPr>
        </p:sp>
        <p:sp>
          <p:nvSpPr>
            <p:cNvPr id="208" name="Google Shape;208;p15"/>
            <p:cNvSpPr/>
            <p:nvPr/>
          </p:nvSpPr>
          <p:spPr>
            <a:xfrm>
              <a:off x="9255993" y="4875914"/>
              <a:ext cx="2639049" cy="2639049"/>
            </a:xfrm>
            <a:custGeom>
              <a:rect b="b" l="l" r="r" t="t"/>
              <a:pathLst>
                <a:path extrusionOk="0" h="2639049" w="2639049">
                  <a:moveTo>
                    <a:pt x="0" y="0"/>
                  </a:moveTo>
                  <a:lnTo>
                    <a:pt x="2639048" y="0"/>
                  </a:lnTo>
                  <a:lnTo>
                    <a:pt x="2639048" y="2639048"/>
                  </a:lnTo>
                  <a:lnTo>
                    <a:pt x="0" y="2639048"/>
                  </a:lnTo>
                  <a:lnTo>
                    <a:pt x="0" y="0"/>
                  </a:lnTo>
                  <a:close/>
                </a:path>
              </a:pathLst>
            </a:custGeom>
            <a:blipFill rotWithShape="1">
              <a:blip r:embed="rId28">
                <a:alphaModFix/>
              </a:blip>
              <a:stretch>
                <a:fillRect b="0" l="0" r="0" t="0"/>
              </a:stretch>
            </a:blipFill>
            <a:ln>
              <a:noFill/>
            </a:ln>
          </p:spPr>
        </p:sp>
        <p:sp>
          <p:nvSpPr>
            <p:cNvPr id="209" name="Google Shape;209;p15"/>
            <p:cNvSpPr/>
            <p:nvPr/>
          </p:nvSpPr>
          <p:spPr>
            <a:xfrm>
              <a:off x="122256" y="4875914"/>
              <a:ext cx="3068661" cy="2639049"/>
            </a:xfrm>
            <a:custGeom>
              <a:rect b="b" l="l" r="r" t="t"/>
              <a:pathLst>
                <a:path extrusionOk="0" h="2639049" w="3068661">
                  <a:moveTo>
                    <a:pt x="0" y="0"/>
                  </a:moveTo>
                  <a:lnTo>
                    <a:pt x="3068661" y="0"/>
                  </a:lnTo>
                  <a:lnTo>
                    <a:pt x="3068661" y="2639048"/>
                  </a:lnTo>
                  <a:lnTo>
                    <a:pt x="0" y="2639048"/>
                  </a:lnTo>
                  <a:lnTo>
                    <a:pt x="0" y="0"/>
                  </a:lnTo>
                  <a:close/>
                </a:path>
              </a:pathLst>
            </a:custGeom>
            <a:blipFill rotWithShape="1">
              <a:blip r:embed="rId29">
                <a:alphaModFix/>
              </a:blip>
              <a:stretch>
                <a:fillRect b="0" l="0" r="0" t="0"/>
              </a:stretch>
            </a:blipFill>
            <a:ln>
              <a:noFill/>
            </a:ln>
          </p:spPr>
        </p:sp>
        <p:sp>
          <p:nvSpPr>
            <p:cNvPr id="210" name="Google Shape;210;p15"/>
            <p:cNvSpPr/>
            <p:nvPr/>
          </p:nvSpPr>
          <p:spPr>
            <a:xfrm>
              <a:off x="13305184" y="4875914"/>
              <a:ext cx="2634250" cy="2639049"/>
            </a:xfrm>
            <a:custGeom>
              <a:rect b="b" l="l" r="r" t="t"/>
              <a:pathLst>
                <a:path extrusionOk="0" h="2639049" w="2634250">
                  <a:moveTo>
                    <a:pt x="0" y="0"/>
                  </a:moveTo>
                  <a:lnTo>
                    <a:pt x="2634250" y="0"/>
                  </a:lnTo>
                  <a:lnTo>
                    <a:pt x="2634250" y="2639048"/>
                  </a:lnTo>
                  <a:lnTo>
                    <a:pt x="0" y="2639048"/>
                  </a:lnTo>
                  <a:lnTo>
                    <a:pt x="0" y="0"/>
                  </a:lnTo>
                  <a:close/>
                </a:path>
              </a:pathLst>
            </a:custGeom>
            <a:blipFill rotWithShape="1">
              <a:blip r:embed="rId30">
                <a:alphaModFix/>
              </a:blip>
              <a:stretch>
                <a:fillRect b="0" l="0" r="0" t="0"/>
              </a:stretch>
            </a:blipFill>
            <a:ln>
              <a:noFill/>
            </a:ln>
          </p:spPr>
        </p:sp>
        <p:sp>
          <p:nvSpPr>
            <p:cNvPr id="211" name="Google Shape;211;p15"/>
            <p:cNvSpPr/>
            <p:nvPr/>
          </p:nvSpPr>
          <p:spPr>
            <a:xfrm>
              <a:off x="4903931" y="4875914"/>
              <a:ext cx="2639049" cy="2639049"/>
            </a:xfrm>
            <a:custGeom>
              <a:rect b="b" l="l" r="r" t="t"/>
              <a:pathLst>
                <a:path extrusionOk="0" h="2639049" w="2639049">
                  <a:moveTo>
                    <a:pt x="0" y="0"/>
                  </a:moveTo>
                  <a:lnTo>
                    <a:pt x="2639048" y="0"/>
                  </a:lnTo>
                  <a:lnTo>
                    <a:pt x="2639048" y="2639048"/>
                  </a:lnTo>
                  <a:lnTo>
                    <a:pt x="0" y="2639048"/>
                  </a:lnTo>
                  <a:lnTo>
                    <a:pt x="0" y="0"/>
                  </a:lnTo>
                  <a:close/>
                </a:path>
              </a:pathLst>
            </a:custGeom>
            <a:blipFill rotWithShape="1">
              <a:blip r:embed="rId31">
                <a:alphaModFix/>
              </a:blip>
              <a:stretch>
                <a:fillRect b="0" l="0" r="0" t="0"/>
              </a:stretch>
            </a:blipFill>
            <a:ln>
              <a:noFill/>
            </a:ln>
          </p:spPr>
        </p:sp>
        <p:sp>
          <p:nvSpPr>
            <p:cNvPr id="212" name="Google Shape;212;p15"/>
            <p:cNvSpPr/>
            <p:nvPr/>
          </p:nvSpPr>
          <p:spPr>
            <a:xfrm>
              <a:off x="14920444" y="9905703"/>
              <a:ext cx="2982833" cy="1795123"/>
            </a:xfrm>
            <a:custGeom>
              <a:rect b="b" l="l" r="r" t="t"/>
              <a:pathLst>
                <a:path extrusionOk="0" h="1795123" w="2982833">
                  <a:moveTo>
                    <a:pt x="0" y="0"/>
                  </a:moveTo>
                  <a:lnTo>
                    <a:pt x="2982833" y="0"/>
                  </a:lnTo>
                  <a:lnTo>
                    <a:pt x="2982833" y="1795124"/>
                  </a:lnTo>
                  <a:lnTo>
                    <a:pt x="0" y="1795124"/>
                  </a:lnTo>
                  <a:lnTo>
                    <a:pt x="0" y="0"/>
                  </a:lnTo>
                  <a:close/>
                </a:path>
              </a:pathLst>
            </a:custGeom>
            <a:blipFill rotWithShape="1">
              <a:blip r:embed="rId32">
                <a:alphaModFix/>
              </a:blip>
              <a:stretch>
                <a:fillRect b="0" l="0" r="0" t="0"/>
              </a:stretch>
            </a:blipFill>
            <a:ln>
              <a:noFill/>
            </a:ln>
          </p:spPr>
        </p:sp>
        <p:sp>
          <p:nvSpPr>
            <p:cNvPr id="213" name="Google Shape;213;p15"/>
            <p:cNvSpPr/>
            <p:nvPr/>
          </p:nvSpPr>
          <p:spPr>
            <a:xfrm>
              <a:off x="7897466" y="9631489"/>
              <a:ext cx="2454445" cy="2616172"/>
            </a:xfrm>
            <a:custGeom>
              <a:rect b="b" l="l" r="r" t="t"/>
              <a:pathLst>
                <a:path extrusionOk="0" h="2616172" w="2454445">
                  <a:moveTo>
                    <a:pt x="0" y="0"/>
                  </a:moveTo>
                  <a:lnTo>
                    <a:pt x="2454445" y="0"/>
                  </a:lnTo>
                  <a:lnTo>
                    <a:pt x="2454445" y="2616172"/>
                  </a:lnTo>
                  <a:lnTo>
                    <a:pt x="0" y="2616172"/>
                  </a:lnTo>
                  <a:lnTo>
                    <a:pt x="0" y="0"/>
                  </a:lnTo>
                  <a:close/>
                </a:path>
              </a:pathLst>
            </a:custGeom>
            <a:blipFill rotWithShape="1">
              <a:blip r:embed="rId33">
                <a:alphaModFix/>
              </a:blip>
              <a:stretch>
                <a:fillRect b="0" l="0" r="0" t="0"/>
              </a:stretch>
            </a:blipFill>
            <a:ln>
              <a:noFill/>
            </a:ln>
          </p:spPr>
        </p:sp>
        <p:sp>
          <p:nvSpPr>
            <p:cNvPr id="214" name="Google Shape;214;p15"/>
            <p:cNvSpPr/>
            <p:nvPr/>
          </p:nvSpPr>
          <p:spPr>
            <a:xfrm>
              <a:off x="11802116" y="9662136"/>
              <a:ext cx="1668123" cy="2282257"/>
            </a:xfrm>
            <a:custGeom>
              <a:rect b="b" l="l" r="r" t="t"/>
              <a:pathLst>
                <a:path extrusionOk="0" h="2282257" w="1668123">
                  <a:moveTo>
                    <a:pt x="0" y="0"/>
                  </a:moveTo>
                  <a:lnTo>
                    <a:pt x="1668123" y="0"/>
                  </a:lnTo>
                  <a:lnTo>
                    <a:pt x="1668123" y="2282258"/>
                  </a:lnTo>
                  <a:lnTo>
                    <a:pt x="0" y="2282258"/>
                  </a:lnTo>
                  <a:lnTo>
                    <a:pt x="0" y="0"/>
                  </a:lnTo>
                  <a:close/>
                </a:path>
              </a:pathLst>
            </a:custGeom>
            <a:blipFill rotWithShape="1">
              <a:blip r:embed="rId34">
                <a:alphaModFix/>
              </a:blip>
              <a:stretch>
                <a:fillRect b="0" l="0" r="0" t="0"/>
              </a:stretch>
            </a:blipFill>
            <a:ln>
              <a:noFill/>
            </a:ln>
          </p:spPr>
        </p:sp>
        <p:sp>
          <p:nvSpPr>
            <p:cNvPr id="215" name="Google Shape;215;p15"/>
            <p:cNvSpPr/>
            <p:nvPr/>
          </p:nvSpPr>
          <p:spPr>
            <a:xfrm>
              <a:off x="4532362" y="9631489"/>
              <a:ext cx="1907427" cy="2616172"/>
            </a:xfrm>
            <a:custGeom>
              <a:rect b="b" l="l" r="r" t="t"/>
              <a:pathLst>
                <a:path extrusionOk="0" h="2616172" w="1907427">
                  <a:moveTo>
                    <a:pt x="0" y="0"/>
                  </a:moveTo>
                  <a:lnTo>
                    <a:pt x="1907427" y="0"/>
                  </a:lnTo>
                  <a:lnTo>
                    <a:pt x="1907427" y="2616172"/>
                  </a:lnTo>
                  <a:lnTo>
                    <a:pt x="0" y="2616172"/>
                  </a:lnTo>
                  <a:lnTo>
                    <a:pt x="0" y="0"/>
                  </a:lnTo>
                  <a:close/>
                </a:path>
              </a:pathLst>
            </a:custGeom>
            <a:blipFill rotWithShape="1">
              <a:blip r:embed="rId35">
                <a:alphaModFix/>
              </a:blip>
              <a:stretch>
                <a:fillRect b="0" l="0" r="0" t="0"/>
              </a:stretch>
            </a:blipFill>
            <a:ln>
              <a:noFill/>
            </a:ln>
          </p:spPr>
        </p:sp>
        <p:sp>
          <p:nvSpPr>
            <p:cNvPr id="216" name="Google Shape;216;p15"/>
            <p:cNvSpPr/>
            <p:nvPr/>
          </p:nvSpPr>
          <p:spPr>
            <a:xfrm>
              <a:off x="122256" y="9483741"/>
              <a:ext cx="2956164" cy="2639049"/>
            </a:xfrm>
            <a:custGeom>
              <a:rect b="b" l="l" r="r" t="t"/>
              <a:pathLst>
                <a:path extrusionOk="0" h="2639049" w="2956164">
                  <a:moveTo>
                    <a:pt x="0" y="0"/>
                  </a:moveTo>
                  <a:lnTo>
                    <a:pt x="2956164" y="0"/>
                  </a:lnTo>
                  <a:lnTo>
                    <a:pt x="2956164" y="2639048"/>
                  </a:lnTo>
                  <a:lnTo>
                    <a:pt x="0" y="2639048"/>
                  </a:lnTo>
                  <a:lnTo>
                    <a:pt x="0" y="0"/>
                  </a:lnTo>
                  <a:close/>
                </a:path>
              </a:pathLst>
            </a:custGeom>
            <a:blipFill rotWithShape="1">
              <a:blip r:embed="rId36">
                <a:alphaModFix/>
              </a:blip>
              <a:stretch>
                <a:fillRect b="0" l="0" r="0" t="0"/>
              </a:stretch>
            </a:blipFill>
            <a:ln>
              <a:noFill/>
            </a:ln>
          </p:spPr>
        </p:sp>
        <p:sp>
          <p:nvSpPr>
            <p:cNvPr id="217" name="Google Shape;217;p15"/>
            <p:cNvSpPr/>
            <p:nvPr/>
          </p:nvSpPr>
          <p:spPr>
            <a:xfrm>
              <a:off x="11596610" y="14685237"/>
              <a:ext cx="1301110" cy="2583431"/>
            </a:xfrm>
            <a:custGeom>
              <a:rect b="b" l="l" r="r" t="t"/>
              <a:pathLst>
                <a:path extrusionOk="0" h="2583431" w="1301110">
                  <a:moveTo>
                    <a:pt x="0" y="0"/>
                  </a:moveTo>
                  <a:lnTo>
                    <a:pt x="1301110" y="0"/>
                  </a:lnTo>
                  <a:lnTo>
                    <a:pt x="1301110" y="2583431"/>
                  </a:lnTo>
                  <a:lnTo>
                    <a:pt x="0" y="2583431"/>
                  </a:lnTo>
                  <a:lnTo>
                    <a:pt x="0" y="0"/>
                  </a:lnTo>
                  <a:close/>
                </a:path>
              </a:pathLst>
            </a:custGeom>
            <a:blipFill rotWithShape="1">
              <a:blip r:embed="rId37">
                <a:alphaModFix/>
              </a:blip>
              <a:stretch>
                <a:fillRect b="0" l="0" r="0" t="0"/>
              </a:stretch>
            </a:blipFill>
            <a:ln>
              <a:noFill/>
            </a:ln>
          </p:spPr>
        </p:sp>
        <p:sp>
          <p:nvSpPr>
            <p:cNvPr id="218" name="Google Shape;218;p15"/>
            <p:cNvSpPr/>
            <p:nvPr/>
          </p:nvSpPr>
          <p:spPr>
            <a:xfrm>
              <a:off x="14650052" y="15024932"/>
              <a:ext cx="1904041" cy="1904041"/>
            </a:xfrm>
            <a:custGeom>
              <a:rect b="b" l="l" r="r" t="t"/>
              <a:pathLst>
                <a:path extrusionOk="0" h="1904041" w="1904041">
                  <a:moveTo>
                    <a:pt x="0" y="0"/>
                  </a:moveTo>
                  <a:lnTo>
                    <a:pt x="1904041" y="0"/>
                  </a:lnTo>
                  <a:lnTo>
                    <a:pt x="1904041" y="1904041"/>
                  </a:lnTo>
                  <a:lnTo>
                    <a:pt x="0" y="1904041"/>
                  </a:lnTo>
                  <a:lnTo>
                    <a:pt x="0" y="0"/>
                  </a:lnTo>
                  <a:close/>
                </a:path>
              </a:pathLst>
            </a:custGeom>
            <a:blipFill rotWithShape="1">
              <a:blip r:embed="rId38">
                <a:alphaModFix/>
              </a:blip>
              <a:stretch>
                <a:fillRect b="0" l="0" r="0" t="0"/>
              </a:stretch>
            </a:blipFill>
            <a:ln>
              <a:noFill/>
            </a:ln>
          </p:spPr>
        </p:sp>
        <p:sp>
          <p:nvSpPr>
            <p:cNvPr id="219" name="Google Shape;219;p15"/>
            <p:cNvSpPr/>
            <p:nvPr/>
          </p:nvSpPr>
          <p:spPr>
            <a:xfrm>
              <a:off x="103102" y="14453181"/>
              <a:ext cx="1640132" cy="3047543"/>
            </a:xfrm>
            <a:custGeom>
              <a:rect b="b" l="l" r="r" t="t"/>
              <a:pathLst>
                <a:path extrusionOk="0" h="3047543" w="1640132">
                  <a:moveTo>
                    <a:pt x="0" y="0"/>
                  </a:moveTo>
                  <a:lnTo>
                    <a:pt x="1640132" y="0"/>
                  </a:lnTo>
                  <a:lnTo>
                    <a:pt x="1640132" y="3047543"/>
                  </a:lnTo>
                  <a:lnTo>
                    <a:pt x="0" y="3047543"/>
                  </a:lnTo>
                  <a:lnTo>
                    <a:pt x="0" y="0"/>
                  </a:lnTo>
                  <a:close/>
                </a:path>
              </a:pathLst>
            </a:custGeom>
            <a:blipFill rotWithShape="1">
              <a:blip r:embed="rId39">
                <a:alphaModFix/>
              </a:blip>
              <a:stretch>
                <a:fillRect b="0" l="0" r="0" t="0"/>
              </a:stretch>
            </a:blipFill>
            <a:ln>
              <a:noFill/>
            </a:ln>
          </p:spPr>
        </p:sp>
        <p:sp>
          <p:nvSpPr>
            <p:cNvPr id="220" name="Google Shape;220;p15"/>
            <p:cNvSpPr/>
            <p:nvPr/>
          </p:nvSpPr>
          <p:spPr>
            <a:xfrm>
              <a:off x="3500342" y="14453181"/>
              <a:ext cx="2360460" cy="3047543"/>
            </a:xfrm>
            <a:custGeom>
              <a:rect b="b" l="l" r="r" t="t"/>
              <a:pathLst>
                <a:path extrusionOk="0" h="3047543" w="2360460">
                  <a:moveTo>
                    <a:pt x="0" y="0"/>
                  </a:moveTo>
                  <a:lnTo>
                    <a:pt x="2360460" y="0"/>
                  </a:lnTo>
                  <a:lnTo>
                    <a:pt x="2360460" y="3047543"/>
                  </a:lnTo>
                  <a:lnTo>
                    <a:pt x="0" y="3047543"/>
                  </a:lnTo>
                  <a:lnTo>
                    <a:pt x="0" y="0"/>
                  </a:lnTo>
                  <a:close/>
                </a:path>
              </a:pathLst>
            </a:custGeom>
            <a:blipFill rotWithShape="1">
              <a:blip r:embed="rId40">
                <a:alphaModFix/>
              </a:blip>
              <a:stretch>
                <a:fillRect b="0" l="0" r="0" t="0"/>
              </a:stretch>
            </a:blipFill>
            <a:ln>
              <a:noFill/>
            </a:ln>
          </p:spPr>
        </p:sp>
        <p:sp>
          <p:nvSpPr>
            <p:cNvPr id="221" name="Google Shape;221;p15"/>
            <p:cNvSpPr/>
            <p:nvPr/>
          </p:nvSpPr>
          <p:spPr>
            <a:xfrm>
              <a:off x="7613134" y="14685237"/>
              <a:ext cx="2231145" cy="2583431"/>
            </a:xfrm>
            <a:custGeom>
              <a:rect b="b" l="l" r="r" t="t"/>
              <a:pathLst>
                <a:path extrusionOk="0" h="2583431" w="2231145">
                  <a:moveTo>
                    <a:pt x="0" y="0"/>
                  </a:moveTo>
                  <a:lnTo>
                    <a:pt x="2231145" y="0"/>
                  </a:lnTo>
                  <a:lnTo>
                    <a:pt x="2231145" y="2583431"/>
                  </a:lnTo>
                  <a:lnTo>
                    <a:pt x="0" y="2583431"/>
                  </a:lnTo>
                  <a:lnTo>
                    <a:pt x="0" y="0"/>
                  </a:lnTo>
                  <a:close/>
                </a:path>
              </a:pathLst>
            </a:custGeom>
            <a:blipFill rotWithShape="1">
              <a:blip r:embed="rId41">
                <a:alphaModFix/>
              </a:blip>
              <a:stretch>
                <a:fillRect b="0" l="0" r="0" t="0"/>
              </a:stretch>
            </a:blip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6"/>
          <p:cNvGrpSpPr/>
          <p:nvPr/>
        </p:nvGrpSpPr>
        <p:grpSpPr>
          <a:xfrm>
            <a:off x="3716309" y="9604255"/>
            <a:ext cx="25438157" cy="12448570"/>
            <a:chOff x="0" y="-152400"/>
            <a:chExt cx="1658589" cy="811657"/>
          </a:xfrm>
        </p:grpSpPr>
        <p:sp>
          <p:nvSpPr>
            <p:cNvPr id="227" name="Google Shape;227;p16"/>
            <p:cNvSpPr/>
            <p:nvPr/>
          </p:nvSpPr>
          <p:spPr>
            <a:xfrm>
              <a:off x="0" y="0"/>
              <a:ext cx="1658589" cy="659257"/>
            </a:xfrm>
            <a:custGeom>
              <a:rect b="b" l="l" r="r" t="t"/>
              <a:pathLst>
                <a:path extrusionOk="0" h="659257" w="1658589">
                  <a:moveTo>
                    <a:pt x="31082" y="0"/>
                  </a:moveTo>
                  <a:lnTo>
                    <a:pt x="1627507" y="0"/>
                  </a:lnTo>
                  <a:cubicBezTo>
                    <a:pt x="1635751" y="0"/>
                    <a:pt x="1643656" y="3275"/>
                    <a:pt x="1649486" y="9104"/>
                  </a:cubicBezTo>
                  <a:cubicBezTo>
                    <a:pt x="1655314" y="14933"/>
                    <a:pt x="1658589" y="22839"/>
                    <a:pt x="1658589" y="31082"/>
                  </a:cubicBezTo>
                  <a:lnTo>
                    <a:pt x="1658589" y="628175"/>
                  </a:lnTo>
                  <a:cubicBezTo>
                    <a:pt x="1658589" y="636419"/>
                    <a:pt x="1655314" y="644324"/>
                    <a:pt x="1649486" y="650153"/>
                  </a:cubicBezTo>
                  <a:cubicBezTo>
                    <a:pt x="1643656" y="655982"/>
                    <a:pt x="1635751" y="659257"/>
                    <a:pt x="1627507" y="659257"/>
                  </a:cubicBezTo>
                  <a:lnTo>
                    <a:pt x="31082" y="659257"/>
                  </a:lnTo>
                  <a:cubicBezTo>
                    <a:pt x="22839" y="659257"/>
                    <a:pt x="14933" y="655982"/>
                    <a:pt x="9104" y="650153"/>
                  </a:cubicBezTo>
                  <a:cubicBezTo>
                    <a:pt x="3275" y="644324"/>
                    <a:pt x="0" y="636419"/>
                    <a:pt x="0" y="628175"/>
                  </a:cubicBezTo>
                  <a:lnTo>
                    <a:pt x="0" y="31082"/>
                  </a:lnTo>
                  <a:cubicBezTo>
                    <a:pt x="0" y="22839"/>
                    <a:pt x="3275" y="14933"/>
                    <a:pt x="9104" y="9104"/>
                  </a:cubicBezTo>
                  <a:cubicBezTo>
                    <a:pt x="14933" y="3275"/>
                    <a:pt x="22839" y="0"/>
                    <a:pt x="31082" y="0"/>
                  </a:cubicBezTo>
                  <a:close/>
                </a:path>
              </a:pathLst>
            </a:custGeom>
            <a:solidFill>
              <a:srgbClr val="000000">
                <a:alpha val="0"/>
              </a:srgbClr>
            </a:solidFill>
            <a:ln cap="rnd" cmpd="sng" w="8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nvSpPr>
          <p:spPr>
            <a:xfrm>
              <a:off x="0" y="-152400"/>
              <a:ext cx="1658589" cy="811657"/>
            </a:xfrm>
            <a:prstGeom prst="rect">
              <a:avLst/>
            </a:prstGeom>
            <a:noFill/>
            <a:ln>
              <a:noFill/>
            </a:ln>
          </p:spPr>
          <p:txBody>
            <a:bodyPr anchorCtr="0" anchor="ctr" bIns="141700" lIns="141700" spcFirstLastPara="1" rIns="141700" wrap="square" tIns="141700">
              <a:noAutofit/>
            </a:bodyPr>
            <a:lstStyle/>
            <a:p>
              <a:pPr indent="0" lvl="0" marL="0" marR="0" rtl="0" algn="ctr">
                <a:lnSpc>
                  <a:spcPct val="582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16"/>
          <p:cNvGrpSpPr/>
          <p:nvPr/>
        </p:nvGrpSpPr>
        <p:grpSpPr>
          <a:xfrm>
            <a:off x="3763934" y="21545283"/>
            <a:ext cx="25438157" cy="12448570"/>
            <a:chOff x="0" y="-152400"/>
            <a:chExt cx="1658589" cy="811657"/>
          </a:xfrm>
        </p:grpSpPr>
        <p:sp>
          <p:nvSpPr>
            <p:cNvPr id="230" name="Google Shape;230;p16"/>
            <p:cNvSpPr/>
            <p:nvPr/>
          </p:nvSpPr>
          <p:spPr>
            <a:xfrm>
              <a:off x="0" y="0"/>
              <a:ext cx="1658589" cy="659257"/>
            </a:xfrm>
            <a:custGeom>
              <a:rect b="b" l="l" r="r" t="t"/>
              <a:pathLst>
                <a:path extrusionOk="0" h="659257" w="1658589">
                  <a:moveTo>
                    <a:pt x="31082" y="0"/>
                  </a:moveTo>
                  <a:lnTo>
                    <a:pt x="1627507" y="0"/>
                  </a:lnTo>
                  <a:cubicBezTo>
                    <a:pt x="1635751" y="0"/>
                    <a:pt x="1643656" y="3275"/>
                    <a:pt x="1649486" y="9104"/>
                  </a:cubicBezTo>
                  <a:cubicBezTo>
                    <a:pt x="1655314" y="14933"/>
                    <a:pt x="1658589" y="22839"/>
                    <a:pt x="1658589" y="31082"/>
                  </a:cubicBezTo>
                  <a:lnTo>
                    <a:pt x="1658589" y="628175"/>
                  </a:lnTo>
                  <a:cubicBezTo>
                    <a:pt x="1658589" y="636419"/>
                    <a:pt x="1655314" y="644324"/>
                    <a:pt x="1649486" y="650153"/>
                  </a:cubicBezTo>
                  <a:cubicBezTo>
                    <a:pt x="1643656" y="655982"/>
                    <a:pt x="1635751" y="659257"/>
                    <a:pt x="1627507" y="659257"/>
                  </a:cubicBezTo>
                  <a:lnTo>
                    <a:pt x="31082" y="659257"/>
                  </a:lnTo>
                  <a:cubicBezTo>
                    <a:pt x="22839" y="659257"/>
                    <a:pt x="14933" y="655982"/>
                    <a:pt x="9104" y="650153"/>
                  </a:cubicBezTo>
                  <a:cubicBezTo>
                    <a:pt x="3275" y="644324"/>
                    <a:pt x="0" y="636419"/>
                    <a:pt x="0" y="628175"/>
                  </a:cubicBezTo>
                  <a:lnTo>
                    <a:pt x="0" y="31082"/>
                  </a:lnTo>
                  <a:cubicBezTo>
                    <a:pt x="0" y="22839"/>
                    <a:pt x="3275" y="14933"/>
                    <a:pt x="9104" y="9104"/>
                  </a:cubicBezTo>
                  <a:cubicBezTo>
                    <a:pt x="14933" y="3275"/>
                    <a:pt x="22839" y="0"/>
                    <a:pt x="31082" y="0"/>
                  </a:cubicBezTo>
                  <a:close/>
                </a:path>
              </a:pathLst>
            </a:custGeom>
            <a:solidFill>
              <a:srgbClr val="000000">
                <a:alpha val="0"/>
              </a:srgbClr>
            </a:solidFill>
            <a:ln cap="rnd" cmpd="sng" w="857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6"/>
            <p:cNvSpPr txBox="1"/>
            <p:nvPr/>
          </p:nvSpPr>
          <p:spPr>
            <a:xfrm>
              <a:off x="0" y="-152400"/>
              <a:ext cx="1658589" cy="811657"/>
            </a:xfrm>
            <a:prstGeom prst="rect">
              <a:avLst/>
            </a:prstGeom>
            <a:noFill/>
            <a:ln>
              <a:noFill/>
            </a:ln>
          </p:spPr>
          <p:txBody>
            <a:bodyPr anchorCtr="0" anchor="ctr" bIns="141700" lIns="141700" spcFirstLastPara="1" rIns="141700" wrap="square" tIns="141700">
              <a:noAutofit/>
            </a:bodyPr>
            <a:lstStyle/>
            <a:p>
              <a:pPr indent="0" lvl="0" marL="0" marR="0" rtl="0" algn="ctr">
                <a:lnSpc>
                  <a:spcPct val="582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16"/>
          <p:cNvSpPr txBox="1"/>
          <p:nvPr/>
        </p:nvSpPr>
        <p:spPr>
          <a:xfrm>
            <a:off x="4478384" y="7410472"/>
            <a:ext cx="23914008" cy="2379047"/>
          </a:xfrm>
          <a:prstGeom prst="rect">
            <a:avLst/>
          </a:prstGeom>
          <a:noFill/>
          <a:ln>
            <a:noFill/>
          </a:ln>
        </p:spPr>
        <p:txBody>
          <a:bodyPr anchorCtr="0" anchor="t" bIns="0" lIns="0" spcFirstLastPara="1" rIns="0" wrap="square" tIns="0">
            <a:spAutoFit/>
          </a:bodyPr>
          <a:lstStyle/>
          <a:p>
            <a:pPr indent="0" lvl="1" marL="0" marR="0" rtl="0" algn="ctr">
              <a:lnSpc>
                <a:spcPct val="122016"/>
              </a:lnSpc>
              <a:spcBef>
                <a:spcPts val="0"/>
              </a:spcBef>
              <a:spcAft>
                <a:spcPts val="0"/>
              </a:spcAft>
              <a:buNone/>
            </a:pPr>
            <a:r>
              <a:rPr b="0" i="0" lang="en-US" sz="7658" u="none" cap="none" strike="noStrike">
                <a:solidFill>
                  <a:srgbClr val="000000"/>
                </a:solidFill>
                <a:latin typeface="Arimo"/>
                <a:ea typeface="Arimo"/>
                <a:cs typeface="Arimo"/>
                <a:sym typeface="Arimo"/>
              </a:rPr>
              <a:t>This presentation template is free for everyone to use thanks to the following:</a:t>
            </a:r>
            <a:endParaRPr/>
          </a:p>
        </p:txBody>
      </p:sp>
      <p:sp>
        <p:nvSpPr>
          <p:cNvPr id="233" name="Google Shape;233;p16"/>
          <p:cNvSpPr txBox="1"/>
          <p:nvPr/>
        </p:nvSpPr>
        <p:spPr>
          <a:xfrm>
            <a:off x="10805781" y="36256573"/>
            <a:ext cx="11354462" cy="1203608"/>
          </a:xfrm>
          <a:prstGeom prst="rect">
            <a:avLst/>
          </a:prstGeom>
          <a:noFill/>
          <a:ln>
            <a:noFill/>
          </a:ln>
        </p:spPr>
        <p:txBody>
          <a:bodyPr anchorCtr="0" anchor="t" bIns="0" lIns="0" spcFirstLastPara="1" rIns="0" wrap="square" tIns="0">
            <a:spAutoFit/>
          </a:bodyPr>
          <a:lstStyle/>
          <a:p>
            <a:pPr indent="0" lvl="1" marL="0" marR="0" rtl="0" algn="ctr">
              <a:lnSpc>
                <a:spcPct val="122016"/>
              </a:lnSpc>
              <a:spcBef>
                <a:spcPts val="0"/>
              </a:spcBef>
              <a:spcAft>
                <a:spcPts val="0"/>
              </a:spcAft>
              <a:buNone/>
            </a:pPr>
            <a:r>
              <a:rPr b="1" i="0" lang="en-US" sz="7658" u="none" cap="none" strike="noStrike">
                <a:solidFill>
                  <a:srgbClr val="000000"/>
                </a:solidFill>
                <a:latin typeface="Arimo"/>
                <a:ea typeface="Arimo"/>
                <a:cs typeface="Arimo"/>
                <a:sym typeface="Arimo"/>
              </a:rPr>
              <a:t>Happy designing!</a:t>
            </a:r>
            <a:endParaRPr/>
          </a:p>
        </p:txBody>
      </p:sp>
      <p:sp>
        <p:nvSpPr>
          <p:cNvPr id="234" name="Google Shape;234;p16"/>
          <p:cNvSpPr txBox="1"/>
          <p:nvPr/>
        </p:nvSpPr>
        <p:spPr>
          <a:xfrm>
            <a:off x="-3495158" y="19358434"/>
            <a:ext cx="39861091" cy="1203608"/>
          </a:xfrm>
          <a:prstGeom prst="rect">
            <a:avLst/>
          </a:prstGeom>
          <a:noFill/>
          <a:ln>
            <a:noFill/>
          </a:ln>
        </p:spPr>
        <p:txBody>
          <a:bodyPr anchorCtr="0" anchor="t" bIns="0" lIns="0" spcFirstLastPara="1" rIns="0" wrap="square" tIns="0">
            <a:spAutoFit/>
          </a:bodyPr>
          <a:lstStyle/>
          <a:p>
            <a:pPr indent="0" lvl="1" marL="0" marR="0" rtl="0" algn="ctr">
              <a:lnSpc>
                <a:spcPct val="122016"/>
              </a:lnSpc>
              <a:spcBef>
                <a:spcPts val="0"/>
              </a:spcBef>
              <a:spcAft>
                <a:spcPts val="0"/>
              </a:spcAft>
              <a:buNone/>
            </a:pPr>
            <a:r>
              <a:rPr b="0" i="0" lang="en-US" sz="7658" u="none" cap="none" strike="noStrike">
                <a:solidFill>
                  <a:srgbClr val="000000"/>
                </a:solidFill>
                <a:latin typeface="Arimo"/>
                <a:ea typeface="Arimo"/>
                <a:cs typeface="Arimo"/>
                <a:sym typeface="Arimo"/>
              </a:rPr>
              <a:t>for the presentation template</a:t>
            </a:r>
            <a:endParaRPr/>
          </a:p>
        </p:txBody>
      </p:sp>
      <p:sp>
        <p:nvSpPr>
          <p:cNvPr id="235" name="Google Shape;235;p16"/>
          <p:cNvSpPr txBox="1"/>
          <p:nvPr/>
        </p:nvSpPr>
        <p:spPr>
          <a:xfrm>
            <a:off x="-3447533" y="30633456"/>
            <a:ext cx="39861091" cy="1203608"/>
          </a:xfrm>
          <a:prstGeom prst="rect">
            <a:avLst/>
          </a:prstGeom>
          <a:noFill/>
          <a:ln>
            <a:noFill/>
          </a:ln>
        </p:spPr>
        <p:txBody>
          <a:bodyPr anchorCtr="0" anchor="t" bIns="0" lIns="0" spcFirstLastPara="1" rIns="0" wrap="square" tIns="0">
            <a:spAutoFit/>
          </a:bodyPr>
          <a:lstStyle/>
          <a:p>
            <a:pPr indent="0" lvl="1" marL="0" marR="0" rtl="0" algn="ctr">
              <a:lnSpc>
                <a:spcPct val="122016"/>
              </a:lnSpc>
              <a:spcBef>
                <a:spcPts val="0"/>
              </a:spcBef>
              <a:spcAft>
                <a:spcPts val="0"/>
              </a:spcAft>
              <a:buNone/>
            </a:pPr>
            <a:r>
              <a:rPr b="0" i="0" lang="en-US" sz="7658" u="none" cap="none" strike="noStrike">
                <a:solidFill>
                  <a:srgbClr val="000000"/>
                </a:solidFill>
                <a:latin typeface="Arimo"/>
                <a:ea typeface="Arimo"/>
                <a:cs typeface="Arimo"/>
                <a:sym typeface="Arimo"/>
              </a:rPr>
              <a:t>for the photos</a:t>
            </a:r>
            <a:endParaRPr/>
          </a:p>
        </p:txBody>
      </p:sp>
      <p:sp>
        <p:nvSpPr>
          <p:cNvPr id="236" name="Google Shape;236;p16"/>
          <p:cNvSpPr txBox="1"/>
          <p:nvPr/>
        </p:nvSpPr>
        <p:spPr>
          <a:xfrm>
            <a:off x="1701416" y="3063637"/>
            <a:ext cx="29467944" cy="301631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2144" u="none" cap="none" strike="noStrike">
                <a:solidFill>
                  <a:srgbClr val="000000"/>
                </a:solidFill>
                <a:latin typeface="Arimo"/>
                <a:ea typeface="Arimo"/>
                <a:cs typeface="Arimo"/>
                <a:sym typeface="Arimo"/>
              </a:rPr>
              <a:t>Credits</a:t>
            </a:r>
            <a:endParaRPr/>
          </a:p>
        </p:txBody>
      </p:sp>
      <p:sp>
        <p:nvSpPr>
          <p:cNvPr id="237" name="Google Shape;237;p16"/>
          <p:cNvSpPr txBox="1"/>
          <p:nvPr/>
        </p:nvSpPr>
        <p:spPr>
          <a:xfrm>
            <a:off x="4526009" y="26688668"/>
            <a:ext cx="23914008" cy="284258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20938" u="none" cap="none" strike="noStrike">
                <a:solidFill>
                  <a:srgbClr val="000000"/>
                </a:solidFill>
                <a:latin typeface="Arimo"/>
                <a:ea typeface="Arimo"/>
                <a:cs typeface="Arimo"/>
                <a:sym typeface="Arimo"/>
              </a:rPr>
              <a:t>Pexels, Pixabay</a:t>
            </a:r>
            <a:endParaRPr/>
          </a:p>
        </p:txBody>
      </p:sp>
      <p:pic>
        <p:nvPicPr>
          <p:cNvPr id="238" name="Google Shape;238;p16"/>
          <p:cNvPicPr preferRelativeResize="0"/>
          <p:nvPr/>
        </p:nvPicPr>
        <p:blipFill>
          <a:blip r:embed="rId3">
            <a:alphaModFix/>
          </a:blip>
          <a:stretch>
            <a:fillRect/>
          </a:stretch>
        </p:blipFill>
        <p:spPr>
          <a:xfrm>
            <a:off x="6784365" y="13659565"/>
            <a:ext cx="19285000" cy="487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