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Gruppo"/>
      <p:regular r:id="rId26"/>
    </p:embeddedFont>
    <p:embeddedFont>
      <p:font typeface="Bebas Neu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ruppo-regular.fntdata"/><Relationship Id="rId25" Type="http://schemas.openxmlformats.org/officeDocument/2006/relationships/slide" Target="slides/slide20.xml"/><Relationship Id="rId27"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69.png"/><Relationship Id="rId7" Type="http://schemas.openxmlformats.org/officeDocument/2006/relationships/image" Target="../media/image71.png"/><Relationship Id="rId8" Type="http://schemas.openxmlformats.org/officeDocument/2006/relationships/image" Target="../media/image7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8.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7.png"/></Relationships>
</file>

<file path=ppt/slides/_rels/slide19.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64.png"/><Relationship Id="rId13" Type="http://schemas.openxmlformats.org/officeDocument/2006/relationships/image" Target="../media/image59.png"/><Relationship Id="rId12"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63.png"/><Relationship Id="rId15" Type="http://schemas.openxmlformats.org/officeDocument/2006/relationships/image" Target="../media/image66.png"/><Relationship Id="rId14" Type="http://schemas.openxmlformats.org/officeDocument/2006/relationships/image" Target="../media/image67.png"/><Relationship Id="rId16" Type="http://schemas.openxmlformats.org/officeDocument/2006/relationships/image" Target="../media/image60.png"/><Relationship Id="rId5" Type="http://schemas.openxmlformats.org/officeDocument/2006/relationships/image" Target="../media/image49.png"/><Relationship Id="rId6" Type="http://schemas.openxmlformats.org/officeDocument/2006/relationships/image" Target="../media/image32.png"/><Relationship Id="rId7" Type="http://schemas.openxmlformats.org/officeDocument/2006/relationships/image" Target="../media/image55.png"/><Relationship Id="rId8"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56.png"/><Relationship Id="rId5" Type="http://schemas.openxmlformats.org/officeDocument/2006/relationships/image" Target="../media/image65.png"/><Relationship Id="rId6"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D"/>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1143000" y="0"/>
            <a:ext cx="20573998" cy="10286999"/>
          </a:xfrm>
          <a:prstGeom prst="rect">
            <a:avLst/>
          </a:prstGeom>
          <a:noFill/>
          <a:ln>
            <a:noFill/>
          </a:ln>
        </p:spPr>
      </p:pic>
      <p:pic>
        <p:nvPicPr>
          <p:cNvPr id="85" name="Google Shape;85;p13"/>
          <p:cNvPicPr preferRelativeResize="0"/>
          <p:nvPr/>
        </p:nvPicPr>
        <p:blipFill>
          <a:blip r:embed="rId4">
            <a:alphaModFix/>
          </a:blip>
          <a:stretch>
            <a:fillRect/>
          </a:stretch>
        </p:blipFill>
        <p:spPr>
          <a:xfrm>
            <a:off x="-1479575" y="5436017"/>
            <a:ext cx="8199775" cy="5140708"/>
          </a:xfrm>
          <a:prstGeom prst="rect">
            <a:avLst/>
          </a:prstGeom>
          <a:noFill/>
          <a:ln>
            <a:noFill/>
          </a:ln>
        </p:spPr>
      </p:pic>
      <p:grpSp>
        <p:nvGrpSpPr>
          <p:cNvPr id="86" name="Google Shape;86;p13"/>
          <p:cNvGrpSpPr/>
          <p:nvPr/>
        </p:nvGrpSpPr>
        <p:grpSpPr>
          <a:xfrm>
            <a:off x="3378547" y="1077578"/>
            <a:ext cx="11530906" cy="8346576"/>
            <a:chOff x="0" y="0"/>
            <a:chExt cx="15374542" cy="11128767"/>
          </a:xfrm>
        </p:grpSpPr>
        <p:grpSp>
          <p:nvGrpSpPr>
            <p:cNvPr id="87" name="Google Shape;87;p13"/>
            <p:cNvGrpSpPr/>
            <p:nvPr/>
          </p:nvGrpSpPr>
          <p:grpSpPr>
            <a:xfrm>
              <a:off x="0" y="694537"/>
              <a:ext cx="15374542" cy="10434230"/>
              <a:chOff x="0" y="0"/>
              <a:chExt cx="17327581" cy="11759698"/>
            </a:xfrm>
          </p:grpSpPr>
          <p:sp>
            <p:nvSpPr>
              <p:cNvPr id="88" name="Google Shape;88;p13"/>
              <p:cNvSpPr/>
              <p:nvPr/>
            </p:nvSpPr>
            <p:spPr>
              <a:xfrm>
                <a:off x="31750" y="31750"/>
                <a:ext cx="17264081" cy="11696198"/>
              </a:xfrm>
              <a:custGeom>
                <a:rect b="b" l="l" r="r" t="t"/>
                <a:pathLst>
                  <a:path extrusionOk="0" h="11696198" w="17264081">
                    <a:moveTo>
                      <a:pt x="17171372" y="11696198"/>
                    </a:moveTo>
                    <a:lnTo>
                      <a:pt x="92710" y="11696198"/>
                    </a:lnTo>
                    <a:cubicBezTo>
                      <a:pt x="41910" y="11696198"/>
                      <a:pt x="0" y="11654287"/>
                      <a:pt x="0" y="11603487"/>
                    </a:cubicBezTo>
                    <a:lnTo>
                      <a:pt x="0" y="92710"/>
                    </a:lnTo>
                    <a:cubicBezTo>
                      <a:pt x="0" y="41910"/>
                      <a:pt x="41910" y="0"/>
                      <a:pt x="92710" y="0"/>
                    </a:cubicBezTo>
                    <a:lnTo>
                      <a:pt x="17170101" y="0"/>
                    </a:lnTo>
                    <a:cubicBezTo>
                      <a:pt x="17220901" y="0"/>
                      <a:pt x="17262811" y="41910"/>
                      <a:pt x="17262811" y="92710"/>
                    </a:cubicBezTo>
                    <a:lnTo>
                      <a:pt x="17262811" y="11602217"/>
                    </a:lnTo>
                    <a:cubicBezTo>
                      <a:pt x="17264081" y="11654287"/>
                      <a:pt x="17222172" y="11696198"/>
                      <a:pt x="17171372" y="116961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0" y="0"/>
                <a:ext cx="17327581" cy="11759698"/>
              </a:xfrm>
              <a:custGeom>
                <a:rect b="b" l="l" r="r" t="t"/>
                <a:pathLst>
                  <a:path extrusionOk="0" h="11759698" w="17327581">
                    <a:moveTo>
                      <a:pt x="17203122" y="59690"/>
                    </a:moveTo>
                    <a:cubicBezTo>
                      <a:pt x="17238681" y="59690"/>
                      <a:pt x="17267892" y="88900"/>
                      <a:pt x="17267892" y="124460"/>
                    </a:cubicBezTo>
                    <a:lnTo>
                      <a:pt x="17267892" y="11635238"/>
                    </a:lnTo>
                    <a:cubicBezTo>
                      <a:pt x="17267892" y="11670798"/>
                      <a:pt x="17238681" y="11700008"/>
                      <a:pt x="17203122" y="11700008"/>
                    </a:cubicBezTo>
                    <a:lnTo>
                      <a:pt x="124460" y="11700008"/>
                    </a:lnTo>
                    <a:cubicBezTo>
                      <a:pt x="88900" y="11700008"/>
                      <a:pt x="59690" y="11670798"/>
                      <a:pt x="59690" y="11635238"/>
                    </a:cubicBezTo>
                    <a:lnTo>
                      <a:pt x="59690" y="124460"/>
                    </a:lnTo>
                    <a:cubicBezTo>
                      <a:pt x="59690" y="88900"/>
                      <a:pt x="88900" y="59690"/>
                      <a:pt x="124460" y="59690"/>
                    </a:cubicBezTo>
                    <a:lnTo>
                      <a:pt x="17203122" y="59690"/>
                    </a:lnTo>
                    <a:moveTo>
                      <a:pt x="17203122" y="0"/>
                    </a:moveTo>
                    <a:lnTo>
                      <a:pt x="124460" y="0"/>
                    </a:lnTo>
                    <a:cubicBezTo>
                      <a:pt x="55880" y="0"/>
                      <a:pt x="0" y="55880"/>
                      <a:pt x="0" y="124460"/>
                    </a:cubicBezTo>
                    <a:lnTo>
                      <a:pt x="0" y="11635238"/>
                    </a:lnTo>
                    <a:cubicBezTo>
                      <a:pt x="0" y="11703817"/>
                      <a:pt x="55880" y="11759698"/>
                      <a:pt x="124460" y="11759698"/>
                    </a:cubicBezTo>
                    <a:lnTo>
                      <a:pt x="17203122" y="11759698"/>
                    </a:lnTo>
                    <a:cubicBezTo>
                      <a:pt x="17271701" y="11759698"/>
                      <a:pt x="17327581" y="11703817"/>
                      <a:pt x="17327581" y="11635238"/>
                    </a:cubicBezTo>
                    <a:lnTo>
                      <a:pt x="17327581" y="124460"/>
                    </a:lnTo>
                    <a:cubicBezTo>
                      <a:pt x="17327581" y="55880"/>
                      <a:pt x="17271701" y="0"/>
                      <a:pt x="1720312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13"/>
            <p:cNvGrpSpPr/>
            <p:nvPr/>
          </p:nvGrpSpPr>
          <p:grpSpPr>
            <a:xfrm>
              <a:off x="0" y="0"/>
              <a:ext cx="15374542" cy="1389074"/>
              <a:chOff x="0" y="0"/>
              <a:chExt cx="17327581" cy="1565529"/>
            </a:xfrm>
          </p:grpSpPr>
          <p:sp>
            <p:nvSpPr>
              <p:cNvPr id="91" name="Google Shape;91;p13"/>
              <p:cNvSpPr/>
              <p:nvPr/>
            </p:nvSpPr>
            <p:spPr>
              <a:xfrm>
                <a:off x="31750" y="31750"/>
                <a:ext cx="17264081" cy="1502029"/>
              </a:xfrm>
              <a:custGeom>
                <a:rect b="b" l="l" r="r" t="t"/>
                <a:pathLst>
                  <a:path extrusionOk="0" h="1502029" w="17264081">
                    <a:moveTo>
                      <a:pt x="17171372" y="1502029"/>
                    </a:moveTo>
                    <a:lnTo>
                      <a:pt x="92710" y="1502029"/>
                    </a:lnTo>
                    <a:cubicBezTo>
                      <a:pt x="41910" y="1502029"/>
                      <a:pt x="0" y="1460119"/>
                      <a:pt x="0" y="1409319"/>
                    </a:cubicBezTo>
                    <a:lnTo>
                      <a:pt x="0" y="92710"/>
                    </a:lnTo>
                    <a:cubicBezTo>
                      <a:pt x="0" y="41910"/>
                      <a:pt x="41910" y="0"/>
                      <a:pt x="92710" y="0"/>
                    </a:cubicBezTo>
                    <a:lnTo>
                      <a:pt x="17170101" y="0"/>
                    </a:lnTo>
                    <a:cubicBezTo>
                      <a:pt x="17220901" y="0"/>
                      <a:pt x="17262811" y="41910"/>
                      <a:pt x="17262811" y="92710"/>
                    </a:cubicBezTo>
                    <a:lnTo>
                      <a:pt x="17262811" y="1408049"/>
                    </a:lnTo>
                    <a:cubicBezTo>
                      <a:pt x="17264081" y="1460119"/>
                      <a:pt x="17222172" y="1502029"/>
                      <a:pt x="17171372" y="1502029"/>
                    </a:cubicBezTo>
                    <a:close/>
                  </a:path>
                </a:pathLst>
              </a:custGeom>
              <a:solidFill>
                <a:srgbClr val="7B9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0" y="0"/>
                <a:ext cx="17327581" cy="1565529"/>
              </a:xfrm>
              <a:custGeom>
                <a:rect b="b" l="l" r="r" t="t"/>
                <a:pathLst>
                  <a:path extrusionOk="0" h="1565529" w="17327581">
                    <a:moveTo>
                      <a:pt x="17203122" y="59690"/>
                    </a:moveTo>
                    <a:cubicBezTo>
                      <a:pt x="17238681" y="59690"/>
                      <a:pt x="17267892" y="88900"/>
                      <a:pt x="17267892" y="124460"/>
                    </a:cubicBezTo>
                    <a:lnTo>
                      <a:pt x="17267892" y="1441069"/>
                    </a:lnTo>
                    <a:cubicBezTo>
                      <a:pt x="17267892" y="1476629"/>
                      <a:pt x="17238681" y="1505839"/>
                      <a:pt x="17203122" y="1505839"/>
                    </a:cubicBezTo>
                    <a:lnTo>
                      <a:pt x="124460" y="1505839"/>
                    </a:lnTo>
                    <a:cubicBezTo>
                      <a:pt x="88900" y="1505839"/>
                      <a:pt x="59690" y="1476629"/>
                      <a:pt x="59690" y="1441069"/>
                    </a:cubicBezTo>
                    <a:lnTo>
                      <a:pt x="59690" y="124460"/>
                    </a:lnTo>
                    <a:cubicBezTo>
                      <a:pt x="59690" y="88900"/>
                      <a:pt x="88900" y="59690"/>
                      <a:pt x="124460" y="59690"/>
                    </a:cubicBezTo>
                    <a:lnTo>
                      <a:pt x="17203122" y="59690"/>
                    </a:lnTo>
                    <a:moveTo>
                      <a:pt x="17203122" y="0"/>
                    </a:moveTo>
                    <a:lnTo>
                      <a:pt x="124460" y="0"/>
                    </a:lnTo>
                    <a:cubicBezTo>
                      <a:pt x="55880" y="0"/>
                      <a:pt x="0" y="55880"/>
                      <a:pt x="0" y="124460"/>
                    </a:cubicBezTo>
                    <a:lnTo>
                      <a:pt x="0" y="1441069"/>
                    </a:lnTo>
                    <a:cubicBezTo>
                      <a:pt x="0" y="1509649"/>
                      <a:pt x="55880" y="1565529"/>
                      <a:pt x="124460" y="1565529"/>
                    </a:cubicBezTo>
                    <a:lnTo>
                      <a:pt x="17203122" y="1565529"/>
                    </a:lnTo>
                    <a:cubicBezTo>
                      <a:pt x="17271701" y="1565529"/>
                      <a:pt x="17327581" y="1509649"/>
                      <a:pt x="17327581" y="1441069"/>
                    </a:cubicBezTo>
                    <a:lnTo>
                      <a:pt x="17327581" y="124460"/>
                    </a:lnTo>
                    <a:cubicBezTo>
                      <a:pt x="17327581" y="55880"/>
                      <a:pt x="17271701" y="0"/>
                      <a:pt x="1720312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13"/>
            <p:cNvGrpSpPr/>
            <p:nvPr/>
          </p:nvGrpSpPr>
          <p:grpSpPr>
            <a:xfrm>
              <a:off x="11619287" y="257871"/>
              <a:ext cx="873332" cy="873332"/>
              <a:chOff x="0" y="0"/>
              <a:chExt cx="812800" cy="812800"/>
            </a:xfrm>
          </p:grpSpPr>
          <p:sp>
            <p:nvSpPr>
              <p:cNvPr id="94" name="Google Shape;9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DE6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13"/>
            <p:cNvGrpSpPr/>
            <p:nvPr/>
          </p:nvGrpSpPr>
          <p:grpSpPr>
            <a:xfrm>
              <a:off x="12802587" y="257871"/>
              <a:ext cx="873332" cy="873332"/>
              <a:chOff x="0" y="0"/>
              <a:chExt cx="812800" cy="812800"/>
            </a:xfrm>
          </p:grpSpPr>
          <p:sp>
            <p:nvSpPr>
              <p:cNvPr id="97" name="Google Shape;9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9DE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3"/>
            <p:cNvGrpSpPr/>
            <p:nvPr/>
          </p:nvGrpSpPr>
          <p:grpSpPr>
            <a:xfrm>
              <a:off x="13985888" y="257871"/>
              <a:ext cx="873332" cy="873332"/>
              <a:chOff x="0" y="0"/>
              <a:chExt cx="812800" cy="812800"/>
            </a:xfrm>
          </p:grpSpPr>
          <p:sp>
            <p:nvSpPr>
              <p:cNvPr id="100" name="Google Shape;10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35C"/>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02" name="Google Shape;102;p13"/>
          <p:cNvSpPr txBox="1"/>
          <p:nvPr/>
        </p:nvSpPr>
        <p:spPr>
          <a:xfrm>
            <a:off x="3893110" y="3219107"/>
            <a:ext cx="10501800" cy="40635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16500" u="none" cap="none" strike="noStrike">
                <a:solidFill>
                  <a:srgbClr val="7B94ED"/>
                </a:solidFill>
                <a:latin typeface="Bebas Neue"/>
                <a:ea typeface="Bebas Neue"/>
                <a:cs typeface="Bebas Neue"/>
                <a:sym typeface="Bebas Neue"/>
              </a:rPr>
              <a:t>SEO</a:t>
            </a:r>
            <a:r>
              <a:rPr b="1" lang="en-US" sz="16500">
                <a:solidFill>
                  <a:srgbClr val="7B94ED"/>
                </a:solidFill>
                <a:latin typeface="Bebas Neue"/>
                <a:ea typeface="Bebas Neue"/>
                <a:cs typeface="Bebas Neue"/>
                <a:sym typeface="Bebas Neue"/>
              </a:rPr>
              <a:t> </a:t>
            </a:r>
            <a:r>
              <a:rPr b="1" i="0" lang="en-US" sz="16500" u="none" cap="none" strike="noStrike">
                <a:solidFill>
                  <a:srgbClr val="7B94ED"/>
                </a:solidFill>
                <a:latin typeface="Bebas Neue"/>
                <a:ea typeface="Bebas Neue"/>
                <a:cs typeface="Bebas Neue"/>
                <a:sym typeface="Bebas Neue"/>
              </a:rPr>
              <a:t>SPECIALIST</a:t>
            </a:r>
            <a:endParaRPr b="1" sz="16500">
              <a:latin typeface="Bebas Neue"/>
              <a:ea typeface="Bebas Neue"/>
              <a:cs typeface="Bebas Neue"/>
              <a:sym typeface="Bebas Neue"/>
            </a:endParaRPr>
          </a:p>
          <a:p>
            <a:pPr indent="0" lvl="0" marL="0" marR="0" rtl="0" algn="ctr">
              <a:lnSpc>
                <a:spcPct val="80000"/>
              </a:lnSpc>
              <a:spcBef>
                <a:spcPts val="0"/>
              </a:spcBef>
              <a:spcAft>
                <a:spcPts val="0"/>
              </a:spcAft>
              <a:buNone/>
            </a:pPr>
            <a:r>
              <a:rPr b="1" i="0" lang="en-US" sz="16500" u="none" cap="none" strike="noStrike">
                <a:solidFill>
                  <a:srgbClr val="7B94ED"/>
                </a:solidFill>
                <a:latin typeface="Bebas Neue"/>
                <a:ea typeface="Bebas Neue"/>
                <a:cs typeface="Bebas Neue"/>
                <a:sym typeface="Bebas Neue"/>
              </a:rPr>
              <a:t>RESUME</a:t>
            </a:r>
            <a:endParaRPr b="1" sz="16500">
              <a:latin typeface="Bebas Neue"/>
              <a:ea typeface="Bebas Neue"/>
              <a:cs typeface="Bebas Neue"/>
              <a:sym typeface="Bebas Neue"/>
            </a:endParaRPr>
          </a:p>
        </p:txBody>
      </p:sp>
      <p:grpSp>
        <p:nvGrpSpPr>
          <p:cNvPr id="103" name="Google Shape;103;p13"/>
          <p:cNvGrpSpPr/>
          <p:nvPr/>
        </p:nvGrpSpPr>
        <p:grpSpPr>
          <a:xfrm>
            <a:off x="5297001" y="7298293"/>
            <a:ext cx="7693998" cy="1687710"/>
            <a:chOff x="0" y="-38100"/>
            <a:chExt cx="2026403" cy="444500"/>
          </a:xfrm>
        </p:grpSpPr>
        <p:sp>
          <p:nvSpPr>
            <p:cNvPr id="104" name="Google Shape;104;p13"/>
            <p:cNvSpPr/>
            <p:nvPr/>
          </p:nvSpPr>
          <p:spPr>
            <a:xfrm>
              <a:off x="0" y="0"/>
              <a:ext cx="2026403" cy="342235"/>
            </a:xfrm>
            <a:custGeom>
              <a:rect b="b" l="l" r="r" t="t"/>
              <a:pathLst>
                <a:path extrusionOk="0" h="342235" w="2026403">
                  <a:moveTo>
                    <a:pt x="1823203" y="0"/>
                  </a:moveTo>
                  <a:cubicBezTo>
                    <a:pt x="1935427" y="0"/>
                    <a:pt x="2026403" y="76612"/>
                    <a:pt x="2026403" y="171117"/>
                  </a:cubicBezTo>
                  <a:cubicBezTo>
                    <a:pt x="2026403" y="265623"/>
                    <a:pt x="1935427" y="342235"/>
                    <a:pt x="1823203" y="342235"/>
                  </a:cubicBezTo>
                  <a:lnTo>
                    <a:pt x="203200" y="342235"/>
                  </a:lnTo>
                  <a:cubicBezTo>
                    <a:pt x="90976" y="342235"/>
                    <a:pt x="0" y="265623"/>
                    <a:pt x="0" y="171117"/>
                  </a:cubicBezTo>
                  <a:cubicBezTo>
                    <a:pt x="0" y="76612"/>
                    <a:pt x="90976" y="0"/>
                    <a:pt x="203200" y="0"/>
                  </a:cubicBezTo>
                  <a:close/>
                </a:path>
              </a:pathLst>
            </a:custGeom>
            <a:solidFill>
              <a:srgbClr val="D3DE6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6" name="Google Shape;106;p13"/>
          <p:cNvSpPr txBox="1"/>
          <p:nvPr/>
        </p:nvSpPr>
        <p:spPr>
          <a:xfrm>
            <a:off x="6078687" y="7781270"/>
            <a:ext cx="6130800" cy="5694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699" u="none" cap="none" strike="noStrike">
                <a:solidFill>
                  <a:srgbClr val="000000"/>
                </a:solidFill>
                <a:latin typeface="Gruppo"/>
                <a:ea typeface="Gruppo"/>
                <a:cs typeface="Gruppo"/>
                <a:sym typeface="Gruppo"/>
              </a:rPr>
              <a:t>Professional Presentation</a:t>
            </a:r>
            <a:endParaRPr b="1" sz="1700">
              <a:latin typeface="Gruppo"/>
              <a:ea typeface="Gruppo"/>
              <a:cs typeface="Gruppo"/>
              <a:sym typeface="Gruppo"/>
            </a:endParaRPr>
          </a:p>
        </p:txBody>
      </p:sp>
      <p:pic>
        <p:nvPicPr>
          <p:cNvPr id="107" name="Google Shape;107;p13"/>
          <p:cNvPicPr preferRelativeResize="0"/>
          <p:nvPr/>
        </p:nvPicPr>
        <p:blipFill>
          <a:blip r:embed="rId5">
            <a:alphaModFix/>
          </a:blip>
          <a:stretch>
            <a:fillRect/>
          </a:stretch>
        </p:blipFill>
        <p:spPr>
          <a:xfrm>
            <a:off x="12657062" y="4288100"/>
            <a:ext cx="5307075" cy="5057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3"/>
        </a:solidFill>
      </p:bgPr>
    </p:bg>
    <p:spTree>
      <p:nvGrpSpPr>
        <p:cNvPr id="319" name="Shape 319"/>
        <p:cNvGrpSpPr/>
        <p:nvPr/>
      </p:nvGrpSpPr>
      <p:grpSpPr>
        <a:xfrm>
          <a:off x="0" y="0"/>
          <a:ext cx="0" cy="0"/>
          <a:chOff x="0" y="0"/>
          <a:chExt cx="0" cy="0"/>
        </a:xfrm>
      </p:grpSpPr>
      <p:sp>
        <p:nvSpPr>
          <p:cNvPr id="320" name="Google Shape;320;p22"/>
          <p:cNvSpPr txBox="1"/>
          <p:nvPr/>
        </p:nvSpPr>
        <p:spPr>
          <a:xfrm>
            <a:off x="10661871" y="6573068"/>
            <a:ext cx="6597300" cy="215400"/>
          </a:xfrm>
          <a:prstGeom prst="rect">
            <a:avLst/>
          </a:prstGeom>
          <a:noFill/>
          <a:ln>
            <a:noFill/>
          </a:ln>
        </p:spPr>
        <p:txBody>
          <a:bodyPr anchorCtr="0" anchor="t" bIns="0" lIns="0" spcFirstLastPara="1" rIns="0" wrap="square" tIns="0">
            <a:spAutoFit/>
          </a:bodyPr>
          <a:lstStyle/>
          <a:p>
            <a:pPr indent="0" lvl="0" marL="0" marR="0" rtl="0" algn="r">
              <a:lnSpc>
                <a:spcPct val="102000"/>
              </a:lnSpc>
              <a:spcBef>
                <a:spcPts val="0"/>
              </a:spcBef>
              <a:spcAft>
                <a:spcPts val="0"/>
              </a:spcAft>
              <a:buNone/>
            </a:pPr>
            <a:r>
              <a:t/>
            </a:r>
            <a:endParaRPr/>
          </a:p>
        </p:txBody>
      </p:sp>
      <p:sp>
        <p:nvSpPr>
          <p:cNvPr id="321" name="Google Shape;321;p22"/>
          <p:cNvSpPr/>
          <p:nvPr/>
        </p:nvSpPr>
        <p:spPr>
          <a:xfrm>
            <a:off x="3676" y="0"/>
            <a:ext cx="5153043" cy="5153043"/>
          </a:xfrm>
          <a:custGeom>
            <a:rect b="b" l="l" r="r" t="t"/>
            <a:pathLst>
              <a:path extrusionOk="0" h="5153043" w="5153043">
                <a:moveTo>
                  <a:pt x="0" y="0"/>
                </a:moveTo>
                <a:lnTo>
                  <a:pt x="5153043" y="0"/>
                </a:lnTo>
                <a:lnTo>
                  <a:pt x="5153043" y="5153043"/>
                </a:lnTo>
                <a:lnTo>
                  <a:pt x="0" y="5153043"/>
                </a:lnTo>
                <a:lnTo>
                  <a:pt x="0" y="0"/>
                </a:lnTo>
                <a:close/>
              </a:path>
            </a:pathLst>
          </a:custGeom>
          <a:blipFill rotWithShape="1">
            <a:blip r:embed="rId3">
              <a:alphaModFix/>
            </a:blip>
            <a:stretch>
              <a:fillRect b="0" l="0" r="0" t="0"/>
            </a:stretch>
          </a:blipFill>
          <a:ln cap="sq" cmpd="sng" w="38100">
            <a:solidFill>
              <a:srgbClr val="000000"/>
            </a:solidFill>
            <a:prstDash val="solid"/>
            <a:miter lim="8000"/>
            <a:headEnd len="sm" w="sm" type="none"/>
            <a:tailEnd len="sm" w="sm" type="none"/>
          </a:ln>
        </p:spPr>
      </p:sp>
      <p:sp>
        <p:nvSpPr>
          <p:cNvPr id="322" name="Google Shape;322;p22"/>
          <p:cNvSpPr/>
          <p:nvPr/>
        </p:nvSpPr>
        <p:spPr>
          <a:xfrm>
            <a:off x="5116559" y="0"/>
            <a:ext cx="5153043" cy="5153043"/>
          </a:xfrm>
          <a:custGeom>
            <a:rect b="b" l="l" r="r" t="t"/>
            <a:pathLst>
              <a:path extrusionOk="0" h="5153043" w="5153043">
                <a:moveTo>
                  <a:pt x="0" y="0"/>
                </a:moveTo>
                <a:lnTo>
                  <a:pt x="5153042" y="0"/>
                </a:lnTo>
                <a:lnTo>
                  <a:pt x="5153042" y="5153043"/>
                </a:lnTo>
                <a:lnTo>
                  <a:pt x="0" y="5153043"/>
                </a:lnTo>
                <a:lnTo>
                  <a:pt x="0" y="0"/>
                </a:lnTo>
                <a:close/>
              </a:path>
            </a:pathLst>
          </a:custGeom>
          <a:blipFill rotWithShape="1">
            <a:blip r:embed="rId4">
              <a:alphaModFix/>
            </a:blip>
            <a:stretch>
              <a:fillRect b="0" l="0" r="0" t="0"/>
            </a:stretch>
          </a:blipFill>
          <a:ln cap="sq" cmpd="sng" w="38100">
            <a:solidFill>
              <a:srgbClr val="000000"/>
            </a:solidFill>
            <a:prstDash val="solid"/>
            <a:miter lim="8000"/>
            <a:headEnd len="sm" w="sm" type="none"/>
            <a:tailEnd len="sm" w="sm" type="none"/>
          </a:ln>
        </p:spPr>
      </p:sp>
      <p:sp>
        <p:nvSpPr>
          <p:cNvPr id="323" name="Google Shape;323;p22"/>
          <p:cNvSpPr/>
          <p:nvPr/>
        </p:nvSpPr>
        <p:spPr>
          <a:xfrm>
            <a:off x="3676" y="5114907"/>
            <a:ext cx="5153043" cy="5153043"/>
          </a:xfrm>
          <a:custGeom>
            <a:rect b="b" l="l" r="r" t="t"/>
            <a:pathLst>
              <a:path extrusionOk="0" h="5153043" w="5153043">
                <a:moveTo>
                  <a:pt x="0" y="0"/>
                </a:moveTo>
                <a:lnTo>
                  <a:pt x="5153043" y="0"/>
                </a:lnTo>
                <a:lnTo>
                  <a:pt x="5153043" y="5153043"/>
                </a:lnTo>
                <a:lnTo>
                  <a:pt x="0" y="5153043"/>
                </a:lnTo>
                <a:lnTo>
                  <a:pt x="0" y="0"/>
                </a:lnTo>
                <a:close/>
              </a:path>
            </a:pathLst>
          </a:custGeom>
          <a:blipFill rotWithShape="1">
            <a:blip r:embed="rId4">
              <a:alphaModFix/>
            </a:blip>
            <a:stretch>
              <a:fillRect b="0" l="0" r="0" t="0"/>
            </a:stretch>
          </a:blipFill>
          <a:ln cap="sq" cmpd="sng" w="38100">
            <a:solidFill>
              <a:srgbClr val="000000"/>
            </a:solidFill>
            <a:prstDash val="solid"/>
            <a:miter lim="8000"/>
            <a:headEnd len="sm" w="sm" type="none"/>
            <a:tailEnd len="sm" w="sm" type="none"/>
          </a:ln>
        </p:spPr>
      </p:sp>
      <p:sp>
        <p:nvSpPr>
          <p:cNvPr id="324" name="Google Shape;324;p22"/>
          <p:cNvSpPr/>
          <p:nvPr/>
        </p:nvSpPr>
        <p:spPr>
          <a:xfrm>
            <a:off x="5116559" y="5114907"/>
            <a:ext cx="5153043" cy="5153043"/>
          </a:xfrm>
          <a:custGeom>
            <a:rect b="b" l="l" r="r" t="t"/>
            <a:pathLst>
              <a:path extrusionOk="0" h="5153043" w="5153043">
                <a:moveTo>
                  <a:pt x="0" y="0"/>
                </a:moveTo>
                <a:lnTo>
                  <a:pt x="5153042" y="0"/>
                </a:lnTo>
                <a:lnTo>
                  <a:pt x="5153042" y="5153043"/>
                </a:lnTo>
                <a:lnTo>
                  <a:pt x="0" y="5153043"/>
                </a:lnTo>
                <a:lnTo>
                  <a:pt x="0" y="0"/>
                </a:lnTo>
                <a:close/>
              </a:path>
            </a:pathLst>
          </a:custGeom>
          <a:blipFill rotWithShape="1">
            <a:blip r:embed="rId3">
              <a:alphaModFix/>
            </a:blip>
            <a:stretch>
              <a:fillRect b="0" l="0" r="0" t="0"/>
            </a:stretch>
          </a:blipFill>
          <a:ln cap="sq" cmpd="sng" w="38100">
            <a:solidFill>
              <a:srgbClr val="000000"/>
            </a:solidFill>
            <a:prstDash val="solid"/>
            <a:miter lim="8000"/>
            <a:headEnd len="sm" w="sm" type="none"/>
            <a:tailEnd len="sm" w="sm" type="none"/>
          </a:ln>
        </p:spPr>
      </p:sp>
      <p:sp>
        <p:nvSpPr>
          <p:cNvPr id="325" name="Google Shape;325;p22"/>
          <p:cNvSpPr txBox="1"/>
          <p:nvPr/>
        </p:nvSpPr>
        <p:spPr>
          <a:xfrm>
            <a:off x="10980153" y="5767366"/>
            <a:ext cx="6597300" cy="38481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25000" u="none" cap="none" strike="noStrike">
                <a:solidFill>
                  <a:srgbClr val="FF7C7C"/>
                </a:solidFill>
                <a:latin typeface="Bebas Neue"/>
                <a:ea typeface="Bebas Neue"/>
                <a:cs typeface="Bebas Neue"/>
                <a:sym typeface="Bebas Neue"/>
              </a:rPr>
              <a:t>SKILLS</a:t>
            </a:r>
            <a:endParaRPr b="1" sz="25000">
              <a:latin typeface="Bebas Neue"/>
              <a:ea typeface="Bebas Neue"/>
              <a:cs typeface="Bebas Neue"/>
              <a:sym typeface="Bebas Neue"/>
            </a:endParaRPr>
          </a:p>
        </p:txBody>
      </p:sp>
      <p:sp>
        <p:nvSpPr>
          <p:cNvPr id="326" name="Google Shape;326;p22"/>
          <p:cNvSpPr txBox="1"/>
          <p:nvPr/>
        </p:nvSpPr>
        <p:spPr>
          <a:xfrm>
            <a:off x="1098388" y="2279634"/>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sp>
        <p:nvSpPr>
          <p:cNvPr id="327" name="Google Shape;327;p22"/>
          <p:cNvSpPr txBox="1"/>
          <p:nvPr/>
        </p:nvSpPr>
        <p:spPr>
          <a:xfrm>
            <a:off x="6211221" y="2279634"/>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sp>
        <p:nvSpPr>
          <p:cNvPr id="328" name="Google Shape;328;p22"/>
          <p:cNvSpPr txBox="1"/>
          <p:nvPr/>
        </p:nvSpPr>
        <p:spPr>
          <a:xfrm>
            <a:off x="1078313" y="7367937"/>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sp>
        <p:nvSpPr>
          <p:cNvPr id="329" name="Google Shape;329;p22"/>
          <p:cNvSpPr txBox="1"/>
          <p:nvPr/>
        </p:nvSpPr>
        <p:spPr>
          <a:xfrm>
            <a:off x="6211218" y="7391762"/>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pic>
        <p:nvPicPr>
          <p:cNvPr id="330" name="Google Shape;330;p22"/>
          <p:cNvPicPr preferRelativeResize="0"/>
          <p:nvPr/>
        </p:nvPicPr>
        <p:blipFill>
          <a:blip r:embed="rId5">
            <a:alphaModFix/>
          </a:blip>
          <a:stretch>
            <a:fillRect/>
          </a:stretch>
        </p:blipFill>
        <p:spPr>
          <a:xfrm rot="10800000">
            <a:off x="10269601" y="-108175"/>
            <a:ext cx="8199775" cy="5140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DE6B"/>
        </a:solidFill>
      </p:bgPr>
    </p:bg>
    <p:spTree>
      <p:nvGrpSpPr>
        <p:cNvPr id="334" name="Shape 334"/>
        <p:cNvGrpSpPr/>
        <p:nvPr/>
      </p:nvGrpSpPr>
      <p:grpSpPr>
        <a:xfrm>
          <a:off x="0" y="0"/>
          <a:ext cx="0" cy="0"/>
          <a:chOff x="0" y="0"/>
          <a:chExt cx="0" cy="0"/>
        </a:xfrm>
      </p:grpSpPr>
      <p:pic>
        <p:nvPicPr>
          <p:cNvPr id="335" name="Google Shape;335;p23"/>
          <p:cNvPicPr preferRelativeResize="0"/>
          <p:nvPr/>
        </p:nvPicPr>
        <p:blipFill>
          <a:blip r:embed="rId3">
            <a:alphaModFix/>
          </a:blip>
          <a:stretch>
            <a:fillRect/>
          </a:stretch>
        </p:blipFill>
        <p:spPr>
          <a:xfrm>
            <a:off x="3592551" y="5295900"/>
            <a:ext cx="11321499" cy="11297175"/>
          </a:xfrm>
          <a:prstGeom prst="rect">
            <a:avLst/>
          </a:prstGeom>
          <a:noFill/>
          <a:ln>
            <a:noFill/>
          </a:ln>
        </p:spPr>
      </p:pic>
      <p:pic>
        <p:nvPicPr>
          <p:cNvPr id="336" name="Google Shape;336;p23"/>
          <p:cNvPicPr preferRelativeResize="0"/>
          <p:nvPr/>
        </p:nvPicPr>
        <p:blipFill>
          <a:blip r:embed="rId4">
            <a:alphaModFix/>
          </a:blip>
          <a:stretch>
            <a:fillRect/>
          </a:stretch>
        </p:blipFill>
        <p:spPr>
          <a:xfrm>
            <a:off x="-2356937" y="851451"/>
            <a:ext cx="6393374" cy="6442751"/>
          </a:xfrm>
          <a:prstGeom prst="rect">
            <a:avLst/>
          </a:prstGeom>
          <a:noFill/>
          <a:ln>
            <a:noFill/>
          </a:ln>
        </p:spPr>
      </p:pic>
      <p:grpSp>
        <p:nvGrpSpPr>
          <p:cNvPr id="337" name="Google Shape;337;p23"/>
          <p:cNvGrpSpPr/>
          <p:nvPr/>
        </p:nvGrpSpPr>
        <p:grpSpPr>
          <a:xfrm>
            <a:off x="839750" y="3779892"/>
            <a:ext cx="8114152" cy="5323707"/>
            <a:chOff x="0" y="0"/>
            <a:chExt cx="10818869" cy="7098276"/>
          </a:xfrm>
        </p:grpSpPr>
        <p:grpSp>
          <p:nvGrpSpPr>
            <p:cNvPr id="338" name="Google Shape;338;p23"/>
            <p:cNvGrpSpPr/>
            <p:nvPr/>
          </p:nvGrpSpPr>
          <p:grpSpPr>
            <a:xfrm>
              <a:off x="0" y="683292"/>
              <a:ext cx="10818869" cy="6414984"/>
              <a:chOff x="0" y="0"/>
              <a:chExt cx="17205959" cy="10202171"/>
            </a:xfrm>
          </p:grpSpPr>
          <p:sp>
            <p:nvSpPr>
              <p:cNvPr id="339" name="Google Shape;339;p23"/>
              <p:cNvSpPr/>
              <p:nvPr/>
            </p:nvSpPr>
            <p:spPr>
              <a:xfrm>
                <a:off x="31750" y="31750"/>
                <a:ext cx="17142459" cy="10138671"/>
              </a:xfrm>
              <a:custGeom>
                <a:rect b="b" l="l" r="r" t="t"/>
                <a:pathLst>
                  <a:path extrusionOk="0" h="10138671" w="17142459">
                    <a:moveTo>
                      <a:pt x="17049748" y="10138671"/>
                    </a:moveTo>
                    <a:lnTo>
                      <a:pt x="92710" y="10138671"/>
                    </a:lnTo>
                    <a:cubicBezTo>
                      <a:pt x="41910" y="10138671"/>
                      <a:pt x="0" y="10096761"/>
                      <a:pt x="0" y="10045961"/>
                    </a:cubicBezTo>
                    <a:lnTo>
                      <a:pt x="0" y="92710"/>
                    </a:lnTo>
                    <a:cubicBezTo>
                      <a:pt x="0" y="41910"/>
                      <a:pt x="41910" y="0"/>
                      <a:pt x="92710" y="0"/>
                    </a:cubicBezTo>
                    <a:lnTo>
                      <a:pt x="17048479" y="0"/>
                    </a:lnTo>
                    <a:cubicBezTo>
                      <a:pt x="17099279" y="0"/>
                      <a:pt x="17141189" y="41910"/>
                      <a:pt x="17141189" y="92710"/>
                    </a:cubicBezTo>
                    <a:lnTo>
                      <a:pt x="17141189" y="10044691"/>
                    </a:lnTo>
                    <a:cubicBezTo>
                      <a:pt x="17142459" y="10096761"/>
                      <a:pt x="17100548" y="10138671"/>
                      <a:pt x="17049748" y="101386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p:nvPr/>
            </p:nvSpPr>
            <p:spPr>
              <a:xfrm>
                <a:off x="0" y="0"/>
                <a:ext cx="17205959" cy="10202171"/>
              </a:xfrm>
              <a:custGeom>
                <a:rect b="b" l="l" r="r" t="t"/>
                <a:pathLst>
                  <a:path extrusionOk="0" h="10202171" w="17205959">
                    <a:moveTo>
                      <a:pt x="17081498" y="59690"/>
                    </a:moveTo>
                    <a:cubicBezTo>
                      <a:pt x="17117059" y="59690"/>
                      <a:pt x="17146270" y="88900"/>
                      <a:pt x="17146270" y="124460"/>
                    </a:cubicBezTo>
                    <a:lnTo>
                      <a:pt x="17146270" y="10077711"/>
                    </a:lnTo>
                    <a:cubicBezTo>
                      <a:pt x="17146270" y="10113271"/>
                      <a:pt x="17117059" y="10142481"/>
                      <a:pt x="17081498" y="10142481"/>
                    </a:cubicBezTo>
                    <a:lnTo>
                      <a:pt x="124460" y="10142481"/>
                    </a:lnTo>
                    <a:cubicBezTo>
                      <a:pt x="88900" y="10142481"/>
                      <a:pt x="59690" y="10113271"/>
                      <a:pt x="59690" y="10077711"/>
                    </a:cubicBezTo>
                    <a:lnTo>
                      <a:pt x="59690" y="124460"/>
                    </a:lnTo>
                    <a:cubicBezTo>
                      <a:pt x="59690" y="88900"/>
                      <a:pt x="88900" y="59690"/>
                      <a:pt x="124460" y="59690"/>
                    </a:cubicBezTo>
                    <a:lnTo>
                      <a:pt x="17081500" y="59690"/>
                    </a:lnTo>
                    <a:moveTo>
                      <a:pt x="17081500" y="0"/>
                    </a:moveTo>
                    <a:lnTo>
                      <a:pt x="124460" y="0"/>
                    </a:lnTo>
                    <a:cubicBezTo>
                      <a:pt x="55880" y="0"/>
                      <a:pt x="0" y="55880"/>
                      <a:pt x="0" y="124460"/>
                    </a:cubicBezTo>
                    <a:lnTo>
                      <a:pt x="0" y="10077711"/>
                    </a:lnTo>
                    <a:cubicBezTo>
                      <a:pt x="0" y="10146291"/>
                      <a:pt x="55880" y="10202171"/>
                      <a:pt x="124460" y="10202171"/>
                    </a:cubicBezTo>
                    <a:lnTo>
                      <a:pt x="17081500" y="10202171"/>
                    </a:lnTo>
                    <a:cubicBezTo>
                      <a:pt x="17150079" y="10202171"/>
                      <a:pt x="17205959" y="10146291"/>
                      <a:pt x="17205959" y="10077711"/>
                    </a:cubicBezTo>
                    <a:lnTo>
                      <a:pt x="17205959" y="124460"/>
                    </a:lnTo>
                    <a:cubicBezTo>
                      <a:pt x="17205959" y="55880"/>
                      <a:pt x="17150079" y="0"/>
                      <a:pt x="17081500"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23"/>
            <p:cNvGrpSpPr/>
            <p:nvPr/>
          </p:nvGrpSpPr>
          <p:grpSpPr>
            <a:xfrm>
              <a:off x="0" y="0"/>
              <a:ext cx="10818869" cy="984383"/>
              <a:chOff x="0" y="0"/>
              <a:chExt cx="17205959" cy="1565529"/>
            </a:xfrm>
          </p:grpSpPr>
          <p:sp>
            <p:nvSpPr>
              <p:cNvPr id="342" name="Google Shape;342;p23"/>
              <p:cNvSpPr/>
              <p:nvPr/>
            </p:nvSpPr>
            <p:spPr>
              <a:xfrm>
                <a:off x="31750" y="31750"/>
                <a:ext cx="17142459" cy="1502029"/>
              </a:xfrm>
              <a:custGeom>
                <a:rect b="b" l="l" r="r" t="t"/>
                <a:pathLst>
                  <a:path extrusionOk="0" h="1502029" w="17142459">
                    <a:moveTo>
                      <a:pt x="17049748" y="1502029"/>
                    </a:moveTo>
                    <a:lnTo>
                      <a:pt x="92710" y="1502029"/>
                    </a:lnTo>
                    <a:cubicBezTo>
                      <a:pt x="41910" y="1502029"/>
                      <a:pt x="0" y="1460119"/>
                      <a:pt x="0" y="1409319"/>
                    </a:cubicBezTo>
                    <a:lnTo>
                      <a:pt x="0" y="92710"/>
                    </a:lnTo>
                    <a:cubicBezTo>
                      <a:pt x="0" y="41910"/>
                      <a:pt x="41910" y="0"/>
                      <a:pt x="92710" y="0"/>
                    </a:cubicBezTo>
                    <a:lnTo>
                      <a:pt x="17048479" y="0"/>
                    </a:lnTo>
                    <a:cubicBezTo>
                      <a:pt x="17099279" y="0"/>
                      <a:pt x="17141189" y="41910"/>
                      <a:pt x="17141189" y="92710"/>
                    </a:cubicBezTo>
                    <a:lnTo>
                      <a:pt x="17141189" y="1408049"/>
                    </a:lnTo>
                    <a:cubicBezTo>
                      <a:pt x="17142459" y="1460119"/>
                      <a:pt x="17100548" y="1502029"/>
                      <a:pt x="17049748" y="1502029"/>
                    </a:cubicBezTo>
                    <a:close/>
                  </a:path>
                </a:pathLst>
              </a:custGeom>
              <a:solidFill>
                <a:srgbClr val="7B9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p:nvPr/>
            </p:nvSpPr>
            <p:spPr>
              <a:xfrm>
                <a:off x="0" y="0"/>
                <a:ext cx="17205959" cy="1565529"/>
              </a:xfrm>
              <a:custGeom>
                <a:rect b="b" l="l" r="r" t="t"/>
                <a:pathLst>
                  <a:path extrusionOk="0" h="1565529" w="17205959">
                    <a:moveTo>
                      <a:pt x="17081498" y="59690"/>
                    </a:moveTo>
                    <a:cubicBezTo>
                      <a:pt x="17117059" y="59690"/>
                      <a:pt x="17146270" y="88900"/>
                      <a:pt x="17146270" y="124460"/>
                    </a:cubicBezTo>
                    <a:lnTo>
                      <a:pt x="17146270" y="1441069"/>
                    </a:lnTo>
                    <a:cubicBezTo>
                      <a:pt x="17146270" y="1476629"/>
                      <a:pt x="17117059" y="1505839"/>
                      <a:pt x="17081498" y="1505839"/>
                    </a:cubicBezTo>
                    <a:lnTo>
                      <a:pt x="124460" y="1505839"/>
                    </a:lnTo>
                    <a:cubicBezTo>
                      <a:pt x="88900" y="1505839"/>
                      <a:pt x="59690" y="1476629"/>
                      <a:pt x="59690" y="1441069"/>
                    </a:cubicBezTo>
                    <a:lnTo>
                      <a:pt x="59690" y="124460"/>
                    </a:lnTo>
                    <a:cubicBezTo>
                      <a:pt x="59690" y="88900"/>
                      <a:pt x="88900" y="59690"/>
                      <a:pt x="124460" y="59690"/>
                    </a:cubicBezTo>
                    <a:lnTo>
                      <a:pt x="17081500" y="59690"/>
                    </a:lnTo>
                    <a:moveTo>
                      <a:pt x="17081500" y="0"/>
                    </a:moveTo>
                    <a:lnTo>
                      <a:pt x="124460" y="0"/>
                    </a:lnTo>
                    <a:cubicBezTo>
                      <a:pt x="55880" y="0"/>
                      <a:pt x="0" y="55880"/>
                      <a:pt x="0" y="124460"/>
                    </a:cubicBezTo>
                    <a:lnTo>
                      <a:pt x="0" y="1441069"/>
                    </a:lnTo>
                    <a:cubicBezTo>
                      <a:pt x="0" y="1509649"/>
                      <a:pt x="55880" y="1565529"/>
                      <a:pt x="124460" y="1565529"/>
                    </a:cubicBezTo>
                    <a:lnTo>
                      <a:pt x="17081500" y="1565529"/>
                    </a:lnTo>
                    <a:cubicBezTo>
                      <a:pt x="17150079" y="1565529"/>
                      <a:pt x="17205959" y="1509649"/>
                      <a:pt x="17205959" y="1441069"/>
                    </a:cubicBezTo>
                    <a:lnTo>
                      <a:pt x="17205959" y="124460"/>
                    </a:lnTo>
                    <a:cubicBezTo>
                      <a:pt x="17205959" y="55880"/>
                      <a:pt x="17150079" y="0"/>
                      <a:pt x="17081500"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23"/>
            <p:cNvGrpSpPr/>
            <p:nvPr/>
          </p:nvGrpSpPr>
          <p:grpSpPr>
            <a:xfrm>
              <a:off x="8157665" y="182743"/>
              <a:ext cx="618897" cy="618897"/>
              <a:chOff x="0" y="0"/>
              <a:chExt cx="812800" cy="812800"/>
            </a:xfrm>
          </p:grpSpPr>
          <p:sp>
            <p:nvSpPr>
              <p:cNvPr id="345" name="Google Shape;34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DE6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23"/>
            <p:cNvGrpSpPr/>
            <p:nvPr/>
          </p:nvGrpSpPr>
          <p:grpSpPr>
            <a:xfrm>
              <a:off x="8996224" y="182743"/>
              <a:ext cx="618897" cy="618897"/>
              <a:chOff x="0" y="0"/>
              <a:chExt cx="812800" cy="812800"/>
            </a:xfrm>
          </p:grpSpPr>
          <p:sp>
            <p:nvSpPr>
              <p:cNvPr id="348" name="Google Shape;34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9DE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23"/>
            <p:cNvGrpSpPr/>
            <p:nvPr/>
          </p:nvGrpSpPr>
          <p:grpSpPr>
            <a:xfrm>
              <a:off x="9834784" y="182743"/>
              <a:ext cx="618897" cy="618897"/>
              <a:chOff x="0" y="0"/>
              <a:chExt cx="812800" cy="812800"/>
            </a:xfrm>
          </p:grpSpPr>
          <p:sp>
            <p:nvSpPr>
              <p:cNvPr id="351" name="Google Shape;35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35C"/>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53" name="Google Shape;353;p23"/>
          <p:cNvGrpSpPr/>
          <p:nvPr/>
        </p:nvGrpSpPr>
        <p:grpSpPr>
          <a:xfrm>
            <a:off x="9334099" y="3779892"/>
            <a:ext cx="8114152" cy="5323707"/>
            <a:chOff x="0" y="0"/>
            <a:chExt cx="10818869" cy="7098276"/>
          </a:xfrm>
        </p:grpSpPr>
        <p:grpSp>
          <p:nvGrpSpPr>
            <p:cNvPr id="354" name="Google Shape;354;p23"/>
            <p:cNvGrpSpPr/>
            <p:nvPr/>
          </p:nvGrpSpPr>
          <p:grpSpPr>
            <a:xfrm>
              <a:off x="0" y="683292"/>
              <a:ext cx="10818869" cy="6414984"/>
              <a:chOff x="0" y="0"/>
              <a:chExt cx="17205959" cy="10202171"/>
            </a:xfrm>
          </p:grpSpPr>
          <p:sp>
            <p:nvSpPr>
              <p:cNvPr id="355" name="Google Shape;355;p23"/>
              <p:cNvSpPr/>
              <p:nvPr/>
            </p:nvSpPr>
            <p:spPr>
              <a:xfrm>
                <a:off x="31750" y="31750"/>
                <a:ext cx="17142459" cy="10138671"/>
              </a:xfrm>
              <a:custGeom>
                <a:rect b="b" l="l" r="r" t="t"/>
                <a:pathLst>
                  <a:path extrusionOk="0" h="10138671" w="17142459">
                    <a:moveTo>
                      <a:pt x="17049748" y="10138671"/>
                    </a:moveTo>
                    <a:lnTo>
                      <a:pt x="92710" y="10138671"/>
                    </a:lnTo>
                    <a:cubicBezTo>
                      <a:pt x="41910" y="10138671"/>
                      <a:pt x="0" y="10096761"/>
                      <a:pt x="0" y="10045961"/>
                    </a:cubicBezTo>
                    <a:lnTo>
                      <a:pt x="0" y="92710"/>
                    </a:lnTo>
                    <a:cubicBezTo>
                      <a:pt x="0" y="41910"/>
                      <a:pt x="41910" y="0"/>
                      <a:pt x="92710" y="0"/>
                    </a:cubicBezTo>
                    <a:lnTo>
                      <a:pt x="17048479" y="0"/>
                    </a:lnTo>
                    <a:cubicBezTo>
                      <a:pt x="17099279" y="0"/>
                      <a:pt x="17141189" y="41910"/>
                      <a:pt x="17141189" y="92710"/>
                    </a:cubicBezTo>
                    <a:lnTo>
                      <a:pt x="17141189" y="10044691"/>
                    </a:lnTo>
                    <a:cubicBezTo>
                      <a:pt x="17142459" y="10096761"/>
                      <a:pt x="17100548" y="10138671"/>
                      <a:pt x="17049748" y="101386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p:nvPr/>
            </p:nvSpPr>
            <p:spPr>
              <a:xfrm>
                <a:off x="0" y="0"/>
                <a:ext cx="17205959" cy="10202171"/>
              </a:xfrm>
              <a:custGeom>
                <a:rect b="b" l="l" r="r" t="t"/>
                <a:pathLst>
                  <a:path extrusionOk="0" h="10202171" w="17205959">
                    <a:moveTo>
                      <a:pt x="17081498" y="59690"/>
                    </a:moveTo>
                    <a:cubicBezTo>
                      <a:pt x="17117059" y="59690"/>
                      <a:pt x="17146270" y="88900"/>
                      <a:pt x="17146270" y="124460"/>
                    </a:cubicBezTo>
                    <a:lnTo>
                      <a:pt x="17146270" y="10077711"/>
                    </a:lnTo>
                    <a:cubicBezTo>
                      <a:pt x="17146270" y="10113271"/>
                      <a:pt x="17117059" y="10142481"/>
                      <a:pt x="17081498" y="10142481"/>
                    </a:cubicBezTo>
                    <a:lnTo>
                      <a:pt x="124460" y="10142481"/>
                    </a:lnTo>
                    <a:cubicBezTo>
                      <a:pt x="88900" y="10142481"/>
                      <a:pt x="59690" y="10113271"/>
                      <a:pt x="59690" y="10077711"/>
                    </a:cubicBezTo>
                    <a:lnTo>
                      <a:pt x="59690" y="124460"/>
                    </a:lnTo>
                    <a:cubicBezTo>
                      <a:pt x="59690" y="88900"/>
                      <a:pt x="88900" y="59690"/>
                      <a:pt x="124460" y="59690"/>
                    </a:cubicBezTo>
                    <a:lnTo>
                      <a:pt x="17081500" y="59690"/>
                    </a:lnTo>
                    <a:moveTo>
                      <a:pt x="17081500" y="0"/>
                    </a:moveTo>
                    <a:lnTo>
                      <a:pt x="124460" y="0"/>
                    </a:lnTo>
                    <a:cubicBezTo>
                      <a:pt x="55880" y="0"/>
                      <a:pt x="0" y="55880"/>
                      <a:pt x="0" y="124460"/>
                    </a:cubicBezTo>
                    <a:lnTo>
                      <a:pt x="0" y="10077711"/>
                    </a:lnTo>
                    <a:cubicBezTo>
                      <a:pt x="0" y="10146291"/>
                      <a:pt x="55880" y="10202171"/>
                      <a:pt x="124460" y="10202171"/>
                    </a:cubicBezTo>
                    <a:lnTo>
                      <a:pt x="17081500" y="10202171"/>
                    </a:lnTo>
                    <a:cubicBezTo>
                      <a:pt x="17150079" y="10202171"/>
                      <a:pt x="17205959" y="10146291"/>
                      <a:pt x="17205959" y="10077711"/>
                    </a:cubicBezTo>
                    <a:lnTo>
                      <a:pt x="17205959" y="124460"/>
                    </a:lnTo>
                    <a:cubicBezTo>
                      <a:pt x="17205959" y="55880"/>
                      <a:pt x="17150079" y="0"/>
                      <a:pt x="17081500"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23"/>
            <p:cNvGrpSpPr/>
            <p:nvPr/>
          </p:nvGrpSpPr>
          <p:grpSpPr>
            <a:xfrm>
              <a:off x="0" y="0"/>
              <a:ext cx="10818869" cy="984383"/>
              <a:chOff x="0" y="0"/>
              <a:chExt cx="17205959" cy="1565529"/>
            </a:xfrm>
          </p:grpSpPr>
          <p:sp>
            <p:nvSpPr>
              <p:cNvPr id="358" name="Google Shape;358;p23"/>
              <p:cNvSpPr/>
              <p:nvPr/>
            </p:nvSpPr>
            <p:spPr>
              <a:xfrm>
                <a:off x="31750" y="31750"/>
                <a:ext cx="17142459" cy="1502029"/>
              </a:xfrm>
              <a:custGeom>
                <a:rect b="b" l="l" r="r" t="t"/>
                <a:pathLst>
                  <a:path extrusionOk="0" h="1502029" w="17142459">
                    <a:moveTo>
                      <a:pt x="17049748" y="1502029"/>
                    </a:moveTo>
                    <a:lnTo>
                      <a:pt x="92710" y="1502029"/>
                    </a:lnTo>
                    <a:cubicBezTo>
                      <a:pt x="41910" y="1502029"/>
                      <a:pt x="0" y="1460119"/>
                      <a:pt x="0" y="1409319"/>
                    </a:cubicBezTo>
                    <a:lnTo>
                      <a:pt x="0" y="92710"/>
                    </a:lnTo>
                    <a:cubicBezTo>
                      <a:pt x="0" y="41910"/>
                      <a:pt x="41910" y="0"/>
                      <a:pt x="92710" y="0"/>
                    </a:cubicBezTo>
                    <a:lnTo>
                      <a:pt x="17048479" y="0"/>
                    </a:lnTo>
                    <a:cubicBezTo>
                      <a:pt x="17099279" y="0"/>
                      <a:pt x="17141189" y="41910"/>
                      <a:pt x="17141189" y="92710"/>
                    </a:cubicBezTo>
                    <a:lnTo>
                      <a:pt x="17141189" y="1408049"/>
                    </a:lnTo>
                    <a:cubicBezTo>
                      <a:pt x="17142459" y="1460119"/>
                      <a:pt x="17100548" y="1502029"/>
                      <a:pt x="17049748" y="1502029"/>
                    </a:cubicBezTo>
                    <a:close/>
                  </a:path>
                </a:pathLst>
              </a:custGeom>
              <a:solidFill>
                <a:srgbClr val="7B9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3"/>
              <p:cNvSpPr/>
              <p:nvPr/>
            </p:nvSpPr>
            <p:spPr>
              <a:xfrm>
                <a:off x="0" y="0"/>
                <a:ext cx="17205959" cy="1565529"/>
              </a:xfrm>
              <a:custGeom>
                <a:rect b="b" l="l" r="r" t="t"/>
                <a:pathLst>
                  <a:path extrusionOk="0" h="1565529" w="17205959">
                    <a:moveTo>
                      <a:pt x="17081498" y="59690"/>
                    </a:moveTo>
                    <a:cubicBezTo>
                      <a:pt x="17117059" y="59690"/>
                      <a:pt x="17146270" y="88900"/>
                      <a:pt x="17146270" y="124460"/>
                    </a:cubicBezTo>
                    <a:lnTo>
                      <a:pt x="17146270" y="1441069"/>
                    </a:lnTo>
                    <a:cubicBezTo>
                      <a:pt x="17146270" y="1476629"/>
                      <a:pt x="17117059" y="1505839"/>
                      <a:pt x="17081498" y="1505839"/>
                    </a:cubicBezTo>
                    <a:lnTo>
                      <a:pt x="124460" y="1505839"/>
                    </a:lnTo>
                    <a:cubicBezTo>
                      <a:pt x="88900" y="1505839"/>
                      <a:pt x="59690" y="1476629"/>
                      <a:pt x="59690" y="1441069"/>
                    </a:cubicBezTo>
                    <a:lnTo>
                      <a:pt x="59690" y="124460"/>
                    </a:lnTo>
                    <a:cubicBezTo>
                      <a:pt x="59690" y="88900"/>
                      <a:pt x="88900" y="59690"/>
                      <a:pt x="124460" y="59690"/>
                    </a:cubicBezTo>
                    <a:lnTo>
                      <a:pt x="17081500" y="59690"/>
                    </a:lnTo>
                    <a:moveTo>
                      <a:pt x="17081500" y="0"/>
                    </a:moveTo>
                    <a:lnTo>
                      <a:pt x="124460" y="0"/>
                    </a:lnTo>
                    <a:cubicBezTo>
                      <a:pt x="55880" y="0"/>
                      <a:pt x="0" y="55880"/>
                      <a:pt x="0" y="124460"/>
                    </a:cubicBezTo>
                    <a:lnTo>
                      <a:pt x="0" y="1441069"/>
                    </a:lnTo>
                    <a:cubicBezTo>
                      <a:pt x="0" y="1509649"/>
                      <a:pt x="55880" y="1565529"/>
                      <a:pt x="124460" y="1565529"/>
                    </a:cubicBezTo>
                    <a:lnTo>
                      <a:pt x="17081500" y="1565529"/>
                    </a:lnTo>
                    <a:cubicBezTo>
                      <a:pt x="17150079" y="1565529"/>
                      <a:pt x="17205959" y="1509649"/>
                      <a:pt x="17205959" y="1441069"/>
                    </a:cubicBezTo>
                    <a:lnTo>
                      <a:pt x="17205959" y="124460"/>
                    </a:lnTo>
                    <a:cubicBezTo>
                      <a:pt x="17205959" y="55880"/>
                      <a:pt x="17150079" y="0"/>
                      <a:pt x="17081500"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23"/>
            <p:cNvGrpSpPr/>
            <p:nvPr/>
          </p:nvGrpSpPr>
          <p:grpSpPr>
            <a:xfrm>
              <a:off x="8157665" y="182743"/>
              <a:ext cx="618897" cy="618897"/>
              <a:chOff x="0" y="0"/>
              <a:chExt cx="812800" cy="812800"/>
            </a:xfrm>
          </p:grpSpPr>
          <p:sp>
            <p:nvSpPr>
              <p:cNvPr id="361" name="Google Shape;36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DE6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23"/>
            <p:cNvGrpSpPr/>
            <p:nvPr/>
          </p:nvGrpSpPr>
          <p:grpSpPr>
            <a:xfrm>
              <a:off x="8996224" y="182743"/>
              <a:ext cx="618897" cy="618897"/>
              <a:chOff x="0" y="0"/>
              <a:chExt cx="812800" cy="812800"/>
            </a:xfrm>
          </p:grpSpPr>
          <p:sp>
            <p:nvSpPr>
              <p:cNvPr id="364" name="Google Shape;36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9DE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23"/>
            <p:cNvGrpSpPr/>
            <p:nvPr/>
          </p:nvGrpSpPr>
          <p:grpSpPr>
            <a:xfrm>
              <a:off x="9834784" y="182743"/>
              <a:ext cx="618897" cy="618897"/>
              <a:chOff x="0" y="0"/>
              <a:chExt cx="812800" cy="812800"/>
            </a:xfrm>
          </p:grpSpPr>
          <p:sp>
            <p:nvSpPr>
              <p:cNvPr id="367" name="Google Shape;36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35C"/>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69" name="Google Shape;369;p23"/>
          <p:cNvSpPr txBox="1"/>
          <p:nvPr/>
        </p:nvSpPr>
        <p:spPr>
          <a:xfrm>
            <a:off x="3468423" y="843017"/>
            <a:ext cx="11731500" cy="26937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1" i="0" lang="en-US" sz="17500" u="none" cap="none" strike="noStrike">
                <a:solidFill>
                  <a:srgbClr val="FF7C7C"/>
                </a:solidFill>
                <a:latin typeface="Bebas Neue"/>
                <a:ea typeface="Bebas Neue"/>
                <a:cs typeface="Bebas Neue"/>
                <a:sym typeface="Bebas Neue"/>
              </a:rPr>
              <a:t>CERTIFICATIONS</a:t>
            </a:r>
            <a:endParaRPr b="1" sz="100">
              <a:latin typeface="Bebas Neue"/>
              <a:ea typeface="Bebas Neue"/>
              <a:cs typeface="Bebas Neue"/>
              <a:sym typeface="Bebas Neue"/>
            </a:endParaRPr>
          </a:p>
        </p:txBody>
      </p:sp>
      <p:sp>
        <p:nvSpPr>
          <p:cNvPr id="370" name="Google Shape;370;p23"/>
          <p:cNvSpPr txBox="1"/>
          <p:nvPr/>
        </p:nvSpPr>
        <p:spPr>
          <a:xfrm>
            <a:off x="1620955" y="5295910"/>
            <a:ext cx="6580500" cy="6156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4000" u="none" cap="none" strike="noStrike">
                <a:solidFill>
                  <a:srgbClr val="000000"/>
                </a:solidFill>
                <a:latin typeface="Gruppo"/>
                <a:ea typeface="Gruppo"/>
                <a:cs typeface="Gruppo"/>
                <a:sym typeface="Gruppo"/>
              </a:rPr>
              <a:t>Certificate Name</a:t>
            </a:r>
            <a:endParaRPr b="1" sz="4000">
              <a:latin typeface="Gruppo"/>
              <a:ea typeface="Gruppo"/>
              <a:cs typeface="Gruppo"/>
              <a:sym typeface="Gruppo"/>
            </a:endParaRPr>
          </a:p>
        </p:txBody>
      </p:sp>
      <p:sp>
        <p:nvSpPr>
          <p:cNvPr id="371" name="Google Shape;371;p23"/>
          <p:cNvSpPr txBox="1"/>
          <p:nvPr/>
        </p:nvSpPr>
        <p:spPr>
          <a:xfrm>
            <a:off x="1620955" y="6298056"/>
            <a:ext cx="6580500" cy="1985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899" u="none" cap="none" strike="noStrike">
                <a:solidFill>
                  <a:srgbClr val="000000"/>
                </a:solidFill>
                <a:latin typeface="Gruppo"/>
                <a:ea typeface="Gruppo"/>
                <a:cs typeface="Gruppo"/>
                <a:sym typeface="Gruppo"/>
              </a:rPr>
              <a:t>Lorem ipsum dolor sit amet, consectetur adipiscing elit, sed</a:t>
            </a:r>
            <a:endParaRPr b="1">
              <a:latin typeface="Gruppo"/>
              <a:ea typeface="Gruppo"/>
              <a:cs typeface="Gruppo"/>
              <a:sym typeface="Gruppo"/>
            </a:endParaRPr>
          </a:p>
          <a:p>
            <a:pPr indent="0" lvl="0" marL="0" marR="0" rtl="0" algn="l">
              <a:lnSpc>
                <a:spcPct val="115000"/>
              </a:lnSpc>
              <a:spcBef>
                <a:spcPts val="0"/>
              </a:spcBef>
              <a:spcAft>
                <a:spcPts val="0"/>
              </a:spcAft>
              <a:buNone/>
            </a:pPr>
            <a:r>
              <a:rPr b="1" i="0" lang="en-US" sz="2899" u="none" cap="none" strike="noStrike">
                <a:solidFill>
                  <a:srgbClr val="000000"/>
                </a:solidFill>
                <a:latin typeface="Gruppo"/>
                <a:ea typeface="Gruppo"/>
                <a:cs typeface="Gruppo"/>
                <a:sym typeface="Gruppo"/>
              </a:rPr>
              <a:t>do eiusmod tempor incididunt ut labore et dolore magna aliqua.</a:t>
            </a:r>
            <a:endParaRPr b="1">
              <a:latin typeface="Gruppo"/>
              <a:ea typeface="Gruppo"/>
              <a:cs typeface="Gruppo"/>
              <a:sym typeface="Gruppo"/>
            </a:endParaRPr>
          </a:p>
        </p:txBody>
      </p:sp>
      <p:sp>
        <p:nvSpPr>
          <p:cNvPr id="372" name="Google Shape;372;p23"/>
          <p:cNvSpPr txBox="1"/>
          <p:nvPr/>
        </p:nvSpPr>
        <p:spPr>
          <a:xfrm>
            <a:off x="10086546" y="5295910"/>
            <a:ext cx="6580500" cy="6156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4000" u="none" cap="none" strike="noStrike">
                <a:solidFill>
                  <a:srgbClr val="000000"/>
                </a:solidFill>
                <a:latin typeface="Gruppo"/>
                <a:ea typeface="Gruppo"/>
                <a:cs typeface="Gruppo"/>
                <a:sym typeface="Gruppo"/>
              </a:rPr>
              <a:t>Certificate Name</a:t>
            </a:r>
            <a:endParaRPr b="1" sz="4000">
              <a:latin typeface="Gruppo"/>
              <a:ea typeface="Gruppo"/>
              <a:cs typeface="Gruppo"/>
              <a:sym typeface="Gruppo"/>
            </a:endParaRPr>
          </a:p>
        </p:txBody>
      </p:sp>
      <p:sp>
        <p:nvSpPr>
          <p:cNvPr id="373" name="Google Shape;373;p23"/>
          <p:cNvSpPr txBox="1"/>
          <p:nvPr/>
        </p:nvSpPr>
        <p:spPr>
          <a:xfrm>
            <a:off x="10086546" y="6298056"/>
            <a:ext cx="6580500" cy="1985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899" u="none" cap="none" strike="noStrike">
                <a:solidFill>
                  <a:srgbClr val="000000"/>
                </a:solidFill>
                <a:latin typeface="Gruppo"/>
                <a:ea typeface="Gruppo"/>
                <a:cs typeface="Gruppo"/>
                <a:sym typeface="Gruppo"/>
              </a:rPr>
              <a:t>Lorem ipsum dolor sit amet, consectetur adipiscing elit, sed</a:t>
            </a:r>
            <a:endParaRPr b="1">
              <a:latin typeface="Gruppo"/>
              <a:ea typeface="Gruppo"/>
              <a:cs typeface="Gruppo"/>
              <a:sym typeface="Gruppo"/>
            </a:endParaRPr>
          </a:p>
          <a:p>
            <a:pPr indent="0" lvl="0" marL="0" marR="0" rtl="0" algn="l">
              <a:lnSpc>
                <a:spcPct val="115000"/>
              </a:lnSpc>
              <a:spcBef>
                <a:spcPts val="0"/>
              </a:spcBef>
              <a:spcAft>
                <a:spcPts val="0"/>
              </a:spcAft>
              <a:buNone/>
            </a:pPr>
            <a:r>
              <a:rPr b="1" i="0" lang="en-US" sz="2899" u="none" cap="none" strike="noStrike">
                <a:solidFill>
                  <a:srgbClr val="000000"/>
                </a:solidFill>
                <a:latin typeface="Gruppo"/>
                <a:ea typeface="Gruppo"/>
                <a:cs typeface="Gruppo"/>
                <a:sym typeface="Gruppo"/>
              </a:rPr>
              <a:t>do eiusmod tempor incididunt ut labore et dolore magna aliqua.</a:t>
            </a:r>
            <a:endParaRPr b="1">
              <a:latin typeface="Gruppo"/>
              <a:ea typeface="Gruppo"/>
              <a:cs typeface="Gruppo"/>
              <a:sym typeface="Gruppo"/>
            </a:endParaRPr>
          </a:p>
        </p:txBody>
      </p:sp>
      <p:pic>
        <p:nvPicPr>
          <p:cNvPr id="374" name="Google Shape;374;p23"/>
          <p:cNvPicPr preferRelativeResize="0"/>
          <p:nvPr/>
        </p:nvPicPr>
        <p:blipFill>
          <a:blip r:embed="rId5">
            <a:alphaModFix/>
          </a:blip>
          <a:stretch>
            <a:fillRect/>
          </a:stretch>
        </p:blipFill>
        <p:spPr>
          <a:xfrm>
            <a:off x="14931125" y="-1059825"/>
            <a:ext cx="3558125" cy="3583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DE6B"/>
        </a:solidFill>
      </p:bgPr>
    </p:bg>
    <p:spTree>
      <p:nvGrpSpPr>
        <p:cNvPr id="378" name="Shape 378"/>
        <p:cNvGrpSpPr/>
        <p:nvPr/>
      </p:nvGrpSpPr>
      <p:grpSpPr>
        <a:xfrm>
          <a:off x="0" y="0"/>
          <a:ext cx="0" cy="0"/>
          <a:chOff x="0" y="0"/>
          <a:chExt cx="0" cy="0"/>
        </a:xfrm>
      </p:grpSpPr>
      <p:grpSp>
        <p:nvGrpSpPr>
          <p:cNvPr id="379" name="Google Shape;379;p24"/>
          <p:cNvGrpSpPr/>
          <p:nvPr/>
        </p:nvGrpSpPr>
        <p:grpSpPr>
          <a:xfrm>
            <a:off x="815341" y="3413366"/>
            <a:ext cx="5280682" cy="6205929"/>
            <a:chOff x="0" y="0"/>
            <a:chExt cx="7040909" cy="8274573"/>
          </a:xfrm>
        </p:grpSpPr>
        <p:grpSp>
          <p:nvGrpSpPr>
            <p:cNvPr id="380" name="Google Shape;380;p24"/>
            <p:cNvGrpSpPr/>
            <p:nvPr/>
          </p:nvGrpSpPr>
          <p:grpSpPr>
            <a:xfrm>
              <a:off x="612918" y="590589"/>
              <a:ext cx="5688769" cy="7174549"/>
              <a:chOff x="0" y="-38100"/>
              <a:chExt cx="1123707" cy="1417195"/>
            </a:xfrm>
          </p:grpSpPr>
          <p:sp>
            <p:nvSpPr>
              <p:cNvPr id="381" name="Google Shape;381;p24"/>
              <p:cNvSpPr/>
              <p:nvPr/>
            </p:nvSpPr>
            <p:spPr>
              <a:xfrm>
                <a:off x="0" y="0"/>
                <a:ext cx="1123707" cy="1379095"/>
              </a:xfrm>
              <a:custGeom>
                <a:rect b="b" l="l" r="r" t="t"/>
                <a:pathLst>
                  <a:path extrusionOk="0" h="1379095" w="1123707">
                    <a:moveTo>
                      <a:pt x="0" y="0"/>
                    </a:moveTo>
                    <a:lnTo>
                      <a:pt x="1123707" y="0"/>
                    </a:lnTo>
                    <a:lnTo>
                      <a:pt x="1123707" y="1379095"/>
                    </a:lnTo>
                    <a:lnTo>
                      <a:pt x="0" y="1379095"/>
                    </a:lnTo>
                    <a:close/>
                  </a:path>
                </a:pathLst>
              </a:custGeom>
              <a:solidFill>
                <a:srgbClr val="FFFFFF"/>
              </a:solidFill>
              <a:ln>
                <a:noFill/>
              </a:ln>
            </p:spPr>
          </p:sp>
          <p:sp>
            <p:nvSpPr>
              <p:cNvPr id="382" name="Google Shape;382;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3" name="Google Shape;383;p24"/>
            <p:cNvSpPr/>
            <p:nvPr/>
          </p:nvSpPr>
          <p:spPr>
            <a:xfrm>
              <a:off x="0" y="0"/>
              <a:ext cx="7040909" cy="8274573"/>
            </a:xfrm>
            <a:custGeom>
              <a:rect b="b" l="l" r="r" t="t"/>
              <a:pathLst>
                <a:path extrusionOk="0" h="8274573" w="7040909">
                  <a:moveTo>
                    <a:pt x="0" y="0"/>
                  </a:moveTo>
                  <a:lnTo>
                    <a:pt x="7040909" y="0"/>
                  </a:lnTo>
                  <a:lnTo>
                    <a:pt x="7040909" y="8274573"/>
                  </a:lnTo>
                  <a:lnTo>
                    <a:pt x="0" y="8274573"/>
                  </a:lnTo>
                  <a:lnTo>
                    <a:pt x="0" y="0"/>
                  </a:lnTo>
                  <a:close/>
                </a:path>
              </a:pathLst>
            </a:custGeom>
            <a:blipFill rotWithShape="1">
              <a:blip r:embed="rId3">
                <a:alphaModFix/>
              </a:blip>
              <a:stretch>
                <a:fillRect b="0" l="0" r="0" t="0"/>
              </a:stretch>
            </a:blipFill>
            <a:ln>
              <a:noFill/>
            </a:ln>
          </p:spPr>
        </p:sp>
      </p:grpSp>
      <p:grpSp>
        <p:nvGrpSpPr>
          <p:cNvPr id="384" name="Google Shape;384;p24"/>
          <p:cNvGrpSpPr/>
          <p:nvPr/>
        </p:nvGrpSpPr>
        <p:grpSpPr>
          <a:xfrm>
            <a:off x="6501720" y="3413366"/>
            <a:ext cx="5280682" cy="6205929"/>
            <a:chOff x="0" y="0"/>
            <a:chExt cx="7040909" cy="8274573"/>
          </a:xfrm>
        </p:grpSpPr>
        <p:grpSp>
          <p:nvGrpSpPr>
            <p:cNvPr id="385" name="Google Shape;385;p24"/>
            <p:cNvGrpSpPr/>
            <p:nvPr/>
          </p:nvGrpSpPr>
          <p:grpSpPr>
            <a:xfrm>
              <a:off x="612918" y="590589"/>
              <a:ext cx="5688769" cy="7174549"/>
              <a:chOff x="0" y="-38100"/>
              <a:chExt cx="1123707" cy="1417195"/>
            </a:xfrm>
          </p:grpSpPr>
          <p:sp>
            <p:nvSpPr>
              <p:cNvPr id="386" name="Google Shape;386;p24"/>
              <p:cNvSpPr/>
              <p:nvPr/>
            </p:nvSpPr>
            <p:spPr>
              <a:xfrm>
                <a:off x="0" y="0"/>
                <a:ext cx="1123707" cy="1379095"/>
              </a:xfrm>
              <a:custGeom>
                <a:rect b="b" l="l" r="r" t="t"/>
                <a:pathLst>
                  <a:path extrusionOk="0" h="1379095" w="1123707">
                    <a:moveTo>
                      <a:pt x="0" y="0"/>
                    </a:moveTo>
                    <a:lnTo>
                      <a:pt x="1123707" y="0"/>
                    </a:lnTo>
                    <a:lnTo>
                      <a:pt x="1123707" y="1379095"/>
                    </a:lnTo>
                    <a:lnTo>
                      <a:pt x="0" y="1379095"/>
                    </a:lnTo>
                    <a:close/>
                  </a:path>
                </a:pathLst>
              </a:custGeom>
              <a:solidFill>
                <a:srgbClr val="FFFFFF"/>
              </a:solidFill>
              <a:ln>
                <a:noFill/>
              </a:ln>
            </p:spPr>
          </p:sp>
          <p:sp>
            <p:nvSpPr>
              <p:cNvPr id="387" name="Google Shape;387;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8" name="Google Shape;388;p24"/>
            <p:cNvSpPr/>
            <p:nvPr/>
          </p:nvSpPr>
          <p:spPr>
            <a:xfrm>
              <a:off x="0" y="0"/>
              <a:ext cx="7040909" cy="8274573"/>
            </a:xfrm>
            <a:custGeom>
              <a:rect b="b" l="l" r="r" t="t"/>
              <a:pathLst>
                <a:path extrusionOk="0" h="8274573" w="7040909">
                  <a:moveTo>
                    <a:pt x="0" y="0"/>
                  </a:moveTo>
                  <a:lnTo>
                    <a:pt x="7040909" y="0"/>
                  </a:lnTo>
                  <a:lnTo>
                    <a:pt x="7040909" y="8274573"/>
                  </a:lnTo>
                  <a:lnTo>
                    <a:pt x="0" y="8274573"/>
                  </a:lnTo>
                  <a:lnTo>
                    <a:pt x="0" y="0"/>
                  </a:lnTo>
                  <a:close/>
                </a:path>
              </a:pathLst>
            </a:custGeom>
            <a:blipFill rotWithShape="1">
              <a:blip r:embed="rId4">
                <a:alphaModFix/>
              </a:blip>
              <a:stretch>
                <a:fillRect b="0" l="0" r="0" t="0"/>
              </a:stretch>
            </a:blipFill>
            <a:ln>
              <a:noFill/>
            </a:ln>
          </p:spPr>
        </p:sp>
      </p:grpSp>
      <p:grpSp>
        <p:nvGrpSpPr>
          <p:cNvPr id="389" name="Google Shape;389;p24"/>
          <p:cNvGrpSpPr/>
          <p:nvPr/>
        </p:nvGrpSpPr>
        <p:grpSpPr>
          <a:xfrm>
            <a:off x="12191977" y="3413366"/>
            <a:ext cx="5280682" cy="6205929"/>
            <a:chOff x="0" y="0"/>
            <a:chExt cx="7040909" cy="8274573"/>
          </a:xfrm>
        </p:grpSpPr>
        <p:grpSp>
          <p:nvGrpSpPr>
            <p:cNvPr id="390" name="Google Shape;390;p24"/>
            <p:cNvGrpSpPr/>
            <p:nvPr/>
          </p:nvGrpSpPr>
          <p:grpSpPr>
            <a:xfrm>
              <a:off x="612918" y="590589"/>
              <a:ext cx="5688769" cy="7174549"/>
              <a:chOff x="0" y="-38100"/>
              <a:chExt cx="1123707" cy="1417195"/>
            </a:xfrm>
          </p:grpSpPr>
          <p:sp>
            <p:nvSpPr>
              <p:cNvPr id="391" name="Google Shape;391;p24"/>
              <p:cNvSpPr/>
              <p:nvPr/>
            </p:nvSpPr>
            <p:spPr>
              <a:xfrm>
                <a:off x="0" y="0"/>
                <a:ext cx="1123707" cy="1379095"/>
              </a:xfrm>
              <a:custGeom>
                <a:rect b="b" l="l" r="r" t="t"/>
                <a:pathLst>
                  <a:path extrusionOk="0" h="1379095" w="1123707">
                    <a:moveTo>
                      <a:pt x="0" y="0"/>
                    </a:moveTo>
                    <a:lnTo>
                      <a:pt x="1123707" y="0"/>
                    </a:lnTo>
                    <a:lnTo>
                      <a:pt x="1123707" y="1379095"/>
                    </a:lnTo>
                    <a:lnTo>
                      <a:pt x="0" y="1379095"/>
                    </a:lnTo>
                    <a:close/>
                  </a:path>
                </a:pathLst>
              </a:custGeom>
              <a:solidFill>
                <a:srgbClr val="FFFFFF"/>
              </a:solidFill>
              <a:ln>
                <a:noFill/>
              </a:ln>
            </p:spPr>
          </p:sp>
          <p:sp>
            <p:nvSpPr>
              <p:cNvPr id="392" name="Google Shape;392;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3" name="Google Shape;393;p24"/>
            <p:cNvSpPr/>
            <p:nvPr/>
          </p:nvSpPr>
          <p:spPr>
            <a:xfrm>
              <a:off x="0" y="0"/>
              <a:ext cx="7040909" cy="8274573"/>
            </a:xfrm>
            <a:custGeom>
              <a:rect b="b" l="l" r="r" t="t"/>
              <a:pathLst>
                <a:path extrusionOk="0" h="8274573" w="7040909">
                  <a:moveTo>
                    <a:pt x="0" y="0"/>
                  </a:moveTo>
                  <a:lnTo>
                    <a:pt x="7040909" y="0"/>
                  </a:lnTo>
                  <a:lnTo>
                    <a:pt x="7040909" y="8274573"/>
                  </a:lnTo>
                  <a:lnTo>
                    <a:pt x="0" y="8274573"/>
                  </a:lnTo>
                  <a:lnTo>
                    <a:pt x="0" y="0"/>
                  </a:lnTo>
                  <a:close/>
                </a:path>
              </a:pathLst>
            </a:custGeom>
            <a:blipFill rotWithShape="1">
              <a:blip r:embed="rId3">
                <a:alphaModFix/>
              </a:blip>
              <a:stretch>
                <a:fillRect b="0" l="0" r="0" t="0"/>
              </a:stretch>
            </a:blipFill>
            <a:ln>
              <a:noFill/>
            </a:ln>
          </p:spPr>
        </p:sp>
      </p:grpSp>
      <p:sp>
        <p:nvSpPr>
          <p:cNvPr id="394" name="Google Shape;394;p24"/>
          <p:cNvSpPr/>
          <p:nvPr/>
        </p:nvSpPr>
        <p:spPr>
          <a:xfrm>
            <a:off x="1028700" y="365367"/>
            <a:ext cx="2670824" cy="2670824"/>
          </a:xfrm>
          <a:custGeom>
            <a:rect b="b" l="l" r="r" t="t"/>
            <a:pathLst>
              <a:path extrusionOk="0" h="2670824" w="2670824">
                <a:moveTo>
                  <a:pt x="0" y="0"/>
                </a:moveTo>
                <a:lnTo>
                  <a:pt x="2670824" y="0"/>
                </a:lnTo>
                <a:lnTo>
                  <a:pt x="2670824" y="2670824"/>
                </a:lnTo>
                <a:lnTo>
                  <a:pt x="0" y="2670824"/>
                </a:lnTo>
                <a:lnTo>
                  <a:pt x="0" y="0"/>
                </a:lnTo>
                <a:close/>
              </a:path>
            </a:pathLst>
          </a:custGeom>
          <a:blipFill rotWithShape="1">
            <a:blip r:embed="rId5">
              <a:alphaModFix/>
            </a:blip>
            <a:stretch>
              <a:fillRect b="0" l="0" r="0" t="0"/>
            </a:stretch>
          </a:blipFill>
          <a:ln>
            <a:noFill/>
          </a:ln>
        </p:spPr>
      </p:sp>
      <p:sp>
        <p:nvSpPr>
          <p:cNvPr id="395" name="Google Shape;395;p24"/>
          <p:cNvSpPr/>
          <p:nvPr/>
        </p:nvSpPr>
        <p:spPr>
          <a:xfrm>
            <a:off x="14832318" y="576166"/>
            <a:ext cx="2364694" cy="2590800"/>
          </a:xfrm>
          <a:custGeom>
            <a:rect b="b" l="l" r="r" t="t"/>
            <a:pathLst>
              <a:path extrusionOk="0" h="2590800" w="2364694">
                <a:moveTo>
                  <a:pt x="0" y="0"/>
                </a:moveTo>
                <a:lnTo>
                  <a:pt x="2364694" y="0"/>
                </a:lnTo>
                <a:lnTo>
                  <a:pt x="2364694" y="2590800"/>
                </a:lnTo>
                <a:lnTo>
                  <a:pt x="0" y="2590800"/>
                </a:lnTo>
                <a:lnTo>
                  <a:pt x="0" y="0"/>
                </a:lnTo>
                <a:close/>
              </a:path>
            </a:pathLst>
          </a:custGeom>
          <a:blipFill rotWithShape="1">
            <a:blip r:embed="rId6">
              <a:alphaModFix/>
            </a:blip>
            <a:stretch>
              <a:fillRect b="0" l="0" r="0" t="0"/>
            </a:stretch>
          </a:blipFill>
          <a:ln>
            <a:noFill/>
          </a:ln>
        </p:spPr>
      </p:sp>
      <p:sp>
        <p:nvSpPr>
          <p:cNvPr id="396" name="Google Shape;396;p24"/>
          <p:cNvSpPr txBox="1"/>
          <p:nvPr/>
        </p:nvSpPr>
        <p:spPr>
          <a:xfrm>
            <a:off x="1687415" y="5000625"/>
            <a:ext cx="3441900" cy="5079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3299" u="none" cap="none" strike="noStrike">
                <a:solidFill>
                  <a:srgbClr val="000000"/>
                </a:solidFill>
                <a:latin typeface="Gruppo"/>
                <a:ea typeface="Gruppo"/>
                <a:cs typeface="Gruppo"/>
                <a:sym typeface="Gruppo"/>
              </a:rPr>
              <a:t>Achievements</a:t>
            </a:r>
            <a:endParaRPr b="1" sz="1900">
              <a:latin typeface="Gruppo"/>
              <a:ea typeface="Gruppo"/>
              <a:cs typeface="Gruppo"/>
              <a:sym typeface="Gruppo"/>
            </a:endParaRPr>
          </a:p>
        </p:txBody>
      </p:sp>
      <p:sp>
        <p:nvSpPr>
          <p:cNvPr id="397" name="Google Shape;397;p24"/>
          <p:cNvSpPr txBox="1"/>
          <p:nvPr/>
        </p:nvSpPr>
        <p:spPr>
          <a:xfrm>
            <a:off x="1687415" y="5913439"/>
            <a:ext cx="3441900" cy="238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300" u="none" cap="none" strike="noStrike">
                <a:solidFill>
                  <a:srgbClr val="000000"/>
                </a:solidFill>
                <a:latin typeface="Gruppo"/>
                <a:ea typeface="Gruppo"/>
                <a:cs typeface="Gruppo"/>
                <a:sym typeface="Gruppo"/>
              </a:rPr>
              <a:t>Lorem ipsum dolor sit amet, consectetur adipiscing elit, sed do eiusmod tempor incididunt ut labore et dolore magna.</a:t>
            </a:r>
            <a:endParaRPr b="1">
              <a:latin typeface="Gruppo"/>
              <a:ea typeface="Gruppo"/>
              <a:cs typeface="Gruppo"/>
              <a:sym typeface="Gruppo"/>
            </a:endParaRPr>
          </a:p>
        </p:txBody>
      </p:sp>
      <p:sp>
        <p:nvSpPr>
          <p:cNvPr id="398" name="Google Shape;398;p24"/>
          <p:cNvSpPr txBox="1"/>
          <p:nvPr/>
        </p:nvSpPr>
        <p:spPr>
          <a:xfrm>
            <a:off x="7373794" y="5000625"/>
            <a:ext cx="3441900" cy="5079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3299" u="none" cap="none" strike="noStrike">
                <a:solidFill>
                  <a:srgbClr val="000000"/>
                </a:solidFill>
                <a:latin typeface="Gruppo"/>
                <a:ea typeface="Gruppo"/>
                <a:cs typeface="Gruppo"/>
                <a:sym typeface="Gruppo"/>
              </a:rPr>
              <a:t>Achievements</a:t>
            </a:r>
            <a:endParaRPr b="1" sz="1900">
              <a:latin typeface="Gruppo"/>
              <a:ea typeface="Gruppo"/>
              <a:cs typeface="Gruppo"/>
              <a:sym typeface="Gruppo"/>
            </a:endParaRPr>
          </a:p>
        </p:txBody>
      </p:sp>
      <p:sp>
        <p:nvSpPr>
          <p:cNvPr id="399" name="Google Shape;399;p24"/>
          <p:cNvSpPr txBox="1"/>
          <p:nvPr/>
        </p:nvSpPr>
        <p:spPr>
          <a:xfrm>
            <a:off x="7373794" y="5913439"/>
            <a:ext cx="3441900" cy="238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300" u="none" cap="none" strike="noStrike">
                <a:solidFill>
                  <a:srgbClr val="000000"/>
                </a:solidFill>
                <a:latin typeface="Gruppo"/>
                <a:ea typeface="Gruppo"/>
                <a:cs typeface="Gruppo"/>
                <a:sym typeface="Gruppo"/>
              </a:rPr>
              <a:t>Lorem ipsum dolor sit amet, consectetur adipiscing elit, sed do eiusmod tempor incididunt ut labore et dolore magna.</a:t>
            </a:r>
            <a:endParaRPr b="1">
              <a:latin typeface="Gruppo"/>
              <a:ea typeface="Gruppo"/>
              <a:cs typeface="Gruppo"/>
              <a:sym typeface="Gruppo"/>
            </a:endParaRPr>
          </a:p>
        </p:txBody>
      </p:sp>
      <p:sp>
        <p:nvSpPr>
          <p:cNvPr id="400" name="Google Shape;400;p24"/>
          <p:cNvSpPr txBox="1"/>
          <p:nvPr/>
        </p:nvSpPr>
        <p:spPr>
          <a:xfrm>
            <a:off x="13064051" y="5000625"/>
            <a:ext cx="3441900" cy="5079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3299" u="none" cap="none" strike="noStrike">
                <a:solidFill>
                  <a:srgbClr val="000000"/>
                </a:solidFill>
                <a:latin typeface="Gruppo"/>
                <a:ea typeface="Gruppo"/>
                <a:cs typeface="Gruppo"/>
                <a:sym typeface="Gruppo"/>
              </a:rPr>
              <a:t>Achievements</a:t>
            </a:r>
            <a:endParaRPr b="1" sz="1900">
              <a:latin typeface="Gruppo"/>
              <a:ea typeface="Gruppo"/>
              <a:cs typeface="Gruppo"/>
              <a:sym typeface="Gruppo"/>
            </a:endParaRPr>
          </a:p>
        </p:txBody>
      </p:sp>
      <p:sp>
        <p:nvSpPr>
          <p:cNvPr id="401" name="Google Shape;401;p24"/>
          <p:cNvSpPr txBox="1"/>
          <p:nvPr/>
        </p:nvSpPr>
        <p:spPr>
          <a:xfrm>
            <a:off x="13064051" y="5913439"/>
            <a:ext cx="3441900" cy="2389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300" u="none" cap="none" strike="noStrike">
                <a:solidFill>
                  <a:srgbClr val="000000"/>
                </a:solidFill>
                <a:latin typeface="Gruppo"/>
                <a:ea typeface="Gruppo"/>
                <a:cs typeface="Gruppo"/>
                <a:sym typeface="Gruppo"/>
              </a:rPr>
              <a:t>Lorem ipsum dolor sit amet, consectetur adipiscing elit, sed do eiusmod tempor incididunt ut labore et dolore magna.</a:t>
            </a:r>
            <a:endParaRPr b="1">
              <a:latin typeface="Gruppo"/>
              <a:ea typeface="Gruppo"/>
              <a:cs typeface="Gruppo"/>
              <a:sym typeface="Gruppo"/>
            </a:endParaRPr>
          </a:p>
        </p:txBody>
      </p:sp>
      <p:sp>
        <p:nvSpPr>
          <p:cNvPr id="402" name="Google Shape;402;p24"/>
          <p:cNvSpPr txBox="1"/>
          <p:nvPr/>
        </p:nvSpPr>
        <p:spPr>
          <a:xfrm>
            <a:off x="3468423" y="843017"/>
            <a:ext cx="11731500" cy="26937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1" lang="en-US" sz="17500">
                <a:solidFill>
                  <a:srgbClr val="FF7C7C"/>
                </a:solidFill>
                <a:latin typeface="Bebas Neue"/>
                <a:ea typeface="Bebas Neue"/>
                <a:cs typeface="Bebas Neue"/>
                <a:sym typeface="Bebas Neue"/>
              </a:rPr>
              <a:t>ACHIEVEMENTS</a:t>
            </a:r>
            <a:endParaRPr b="1" sz="100">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3"/>
        </a:solidFill>
      </p:bgPr>
    </p:bg>
    <p:spTree>
      <p:nvGrpSpPr>
        <p:cNvPr id="406" name="Shape 406"/>
        <p:cNvGrpSpPr/>
        <p:nvPr/>
      </p:nvGrpSpPr>
      <p:grpSpPr>
        <a:xfrm>
          <a:off x="0" y="0"/>
          <a:ext cx="0" cy="0"/>
          <a:chOff x="0" y="0"/>
          <a:chExt cx="0" cy="0"/>
        </a:xfrm>
      </p:grpSpPr>
      <p:pic>
        <p:nvPicPr>
          <p:cNvPr id="407" name="Google Shape;407;p25"/>
          <p:cNvPicPr preferRelativeResize="0"/>
          <p:nvPr/>
        </p:nvPicPr>
        <p:blipFill>
          <a:blip r:embed="rId3">
            <a:alphaModFix/>
          </a:blip>
          <a:stretch>
            <a:fillRect/>
          </a:stretch>
        </p:blipFill>
        <p:spPr>
          <a:xfrm>
            <a:off x="-1434350" y="5041600"/>
            <a:ext cx="9796649" cy="6103864"/>
          </a:xfrm>
          <a:prstGeom prst="rect">
            <a:avLst/>
          </a:prstGeom>
          <a:noFill/>
          <a:ln>
            <a:noFill/>
          </a:ln>
        </p:spPr>
      </p:pic>
      <p:grpSp>
        <p:nvGrpSpPr>
          <p:cNvPr id="408" name="Google Shape;408;p25"/>
          <p:cNvGrpSpPr/>
          <p:nvPr/>
        </p:nvGrpSpPr>
        <p:grpSpPr>
          <a:xfrm>
            <a:off x="9796653" y="376599"/>
            <a:ext cx="6932389" cy="3230759"/>
            <a:chOff x="0" y="-38100"/>
            <a:chExt cx="1825814" cy="850900"/>
          </a:xfrm>
        </p:grpSpPr>
        <p:sp>
          <p:nvSpPr>
            <p:cNvPr id="409" name="Google Shape;409;p25"/>
            <p:cNvSpPr/>
            <p:nvPr/>
          </p:nvSpPr>
          <p:spPr>
            <a:xfrm>
              <a:off x="0" y="0"/>
              <a:ext cx="1825814" cy="359799"/>
            </a:xfrm>
            <a:custGeom>
              <a:rect b="b" l="l" r="r" t="t"/>
              <a:pathLst>
                <a:path extrusionOk="0" h="359799" w="1825814">
                  <a:moveTo>
                    <a:pt x="56956" y="0"/>
                  </a:moveTo>
                  <a:lnTo>
                    <a:pt x="1768859" y="0"/>
                  </a:lnTo>
                  <a:cubicBezTo>
                    <a:pt x="1783964" y="0"/>
                    <a:pt x="1798451" y="6001"/>
                    <a:pt x="1809132" y="16682"/>
                  </a:cubicBezTo>
                  <a:cubicBezTo>
                    <a:pt x="1819814" y="27363"/>
                    <a:pt x="1825814" y="41850"/>
                    <a:pt x="1825814" y="56956"/>
                  </a:cubicBezTo>
                  <a:lnTo>
                    <a:pt x="1825814" y="302843"/>
                  </a:lnTo>
                  <a:cubicBezTo>
                    <a:pt x="1825814" y="334299"/>
                    <a:pt x="1800315" y="359799"/>
                    <a:pt x="1768859" y="359799"/>
                  </a:cubicBezTo>
                  <a:lnTo>
                    <a:pt x="56956" y="359799"/>
                  </a:lnTo>
                  <a:cubicBezTo>
                    <a:pt x="41850" y="359799"/>
                    <a:pt x="27363" y="353798"/>
                    <a:pt x="16682" y="343117"/>
                  </a:cubicBezTo>
                  <a:cubicBezTo>
                    <a:pt x="6001" y="332436"/>
                    <a:pt x="0" y="317949"/>
                    <a:pt x="0" y="302843"/>
                  </a:cubicBezTo>
                  <a:lnTo>
                    <a:pt x="0" y="56956"/>
                  </a:lnTo>
                  <a:cubicBezTo>
                    <a:pt x="0" y="41850"/>
                    <a:pt x="6001" y="27363"/>
                    <a:pt x="16682" y="16682"/>
                  </a:cubicBezTo>
                  <a:cubicBezTo>
                    <a:pt x="27363" y="6001"/>
                    <a:pt x="41850" y="0"/>
                    <a:pt x="56956" y="0"/>
                  </a:cubicBezTo>
                  <a:close/>
                </a:path>
              </a:pathLst>
            </a:custGeom>
            <a:solidFill>
              <a:srgbClr val="D3DE6B"/>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25"/>
          <p:cNvGrpSpPr/>
          <p:nvPr/>
        </p:nvGrpSpPr>
        <p:grpSpPr>
          <a:xfrm>
            <a:off x="9796653" y="1952322"/>
            <a:ext cx="6932389" cy="3230759"/>
            <a:chOff x="0" y="-38100"/>
            <a:chExt cx="1825814" cy="850900"/>
          </a:xfrm>
        </p:grpSpPr>
        <p:sp>
          <p:nvSpPr>
            <p:cNvPr id="412" name="Google Shape;412;p25"/>
            <p:cNvSpPr/>
            <p:nvPr/>
          </p:nvSpPr>
          <p:spPr>
            <a:xfrm>
              <a:off x="0" y="0"/>
              <a:ext cx="1825814" cy="359799"/>
            </a:xfrm>
            <a:custGeom>
              <a:rect b="b" l="l" r="r" t="t"/>
              <a:pathLst>
                <a:path extrusionOk="0" h="359799" w="1825814">
                  <a:moveTo>
                    <a:pt x="56956" y="0"/>
                  </a:moveTo>
                  <a:lnTo>
                    <a:pt x="1768859" y="0"/>
                  </a:lnTo>
                  <a:cubicBezTo>
                    <a:pt x="1783964" y="0"/>
                    <a:pt x="1798451" y="6001"/>
                    <a:pt x="1809132" y="16682"/>
                  </a:cubicBezTo>
                  <a:cubicBezTo>
                    <a:pt x="1819814" y="27363"/>
                    <a:pt x="1825814" y="41850"/>
                    <a:pt x="1825814" y="56956"/>
                  </a:cubicBezTo>
                  <a:lnTo>
                    <a:pt x="1825814" y="302843"/>
                  </a:lnTo>
                  <a:cubicBezTo>
                    <a:pt x="1825814" y="334299"/>
                    <a:pt x="1800315" y="359799"/>
                    <a:pt x="1768859" y="359799"/>
                  </a:cubicBezTo>
                  <a:lnTo>
                    <a:pt x="56956" y="359799"/>
                  </a:lnTo>
                  <a:cubicBezTo>
                    <a:pt x="41850" y="359799"/>
                    <a:pt x="27363" y="353798"/>
                    <a:pt x="16682" y="343117"/>
                  </a:cubicBezTo>
                  <a:cubicBezTo>
                    <a:pt x="6001" y="332436"/>
                    <a:pt x="0" y="317949"/>
                    <a:pt x="0" y="302843"/>
                  </a:cubicBezTo>
                  <a:lnTo>
                    <a:pt x="0" y="56956"/>
                  </a:lnTo>
                  <a:cubicBezTo>
                    <a:pt x="0" y="41850"/>
                    <a:pt x="6001" y="27363"/>
                    <a:pt x="16682" y="16682"/>
                  </a:cubicBezTo>
                  <a:cubicBezTo>
                    <a:pt x="27363" y="6001"/>
                    <a:pt x="41850" y="0"/>
                    <a:pt x="56956" y="0"/>
                  </a:cubicBezTo>
                  <a:close/>
                </a:path>
              </a:pathLst>
            </a:custGeom>
            <a:solidFill>
              <a:srgbClr val="C4A2D7"/>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25"/>
          <p:cNvGrpSpPr/>
          <p:nvPr/>
        </p:nvGrpSpPr>
        <p:grpSpPr>
          <a:xfrm>
            <a:off x="9796653" y="3527983"/>
            <a:ext cx="6932389" cy="3230759"/>
            <a:chOff x="0" y="-38100"/>
            <a:chExt cx="1825814" cy="850900"/>
          </a:xfrm>
        </p:grpSpPr>
        <p:sp>
          <p:nvSpPr>
            <p:cNvPr id="415" name="Google Shape;415;p25"/>
            <p:cNvSpPr/>
            <p:nvPr/>
          </p:nvSpPr>
          <p:spPr>
            <a:xfrm>
              <a:off x="0" y="0"/>
              <a:ext cx="1825814" cy="359799"/>
            </a:xfrm>
            <a:custGeom>
              <a:rect b="b" l="l" r="r" t="t"/>
              <a:pathLst>
                <a:path extrusionOk="0" h="359799" w="1825814">
                  <a:moveTo>
                    <a:pt x="56956" y="0"/>
                  </a:moveTo>
                  <a:lnTo>
                    <a:pt x="1768859" y="0"/>
                  </a:lnTo>
                  <a:cubicBezTo>
                    <a:pt x="1783964" y="0"/>
                    <a:pt x="1798451" y="6001"/>
                    <a:pt x="1809132" y="16682"/>
                  </a:cubicBezTo>
                  <a:cubicBezTo>
                    <a:pt x="1819814" y="27363"/>
                    <a:pt x="1825814" y="41850"/>
                    <a:pt x="1825814" y="56956"/>
                  </a:cubicBezTo>
                  <a:lnTo>
                    <a:pt x="1825814" y="302843"/>
                  </a:lnTo>
                  <a:cubicBezTo>
                    <a:pt x="1825814" y="334299"/>
                    <a:pt x="1800315" y="359799"/>
                    <a:pt x="1768859" y="359799"/>
                  </a:cubicBezTo>
                  <a:lnTo>
                    <a:pt x="56956" y="359799"/>
                  </a:lnTo>
                  <a:cubicBezTo>
                    <a:pt x="41850" y="359799"/>
                    <a:pt x="27363" y="353798"/>
                    <a:pt x="16682" y="343117"/>
                  </a:cubicBezTo>
                  <a:cubicBezTo>
                    <a:pt x="6001" y="332436"/>
                    <a:pt x="0" y="317949"/>
                    <a:pt x="0" y="302843"/>
                  </a:cubicBezTo>
                  <a:lnTo>
                    <a:pt x="0" y="56956"/>
                  </a:lnTo>
                  <a:cubicBezTo>
                    <a:pt x="0" y="41850"/>
                    <a:pt x="6001" y="27363"/>
                    <a:pt x="16682" y="16682"/>
                  </a:cubicBezTo>
                  <a:cubicBezTo>
                    <a:pt x="27363" y="6001"/>
                    <a:pt x="41850" y="0"/>
                    <a:pt x="56956" y="0"/>
                  </a:cubicBezTo>
                  <a:close/>
                </a:path>
              </a:pathLst>
            </a:custGeom>
            <a:solidFill>
              <a:srgbClr val="D3DE6B"/>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7" name="Google Shape;417;p25"/>
          <p:cNvGrpSpPr/>
          <p:nvPr/>
        </p:nvGrpSpPr>
        <p:grpSpPr>
          <a:xfrm>
            <a:off x="9796653" y="5103645"/>
            <a:ext cx="6932389" cy="3230759"/>
            <a:chOff x="0" y="-38100"/>
            <a:chExt cx="1825814" cy="850900"/>
          </a:xfrm>
        </p:grpSpPr>
        <p:sp>
          <p:nvSpPr>
            <p:cNvPr id="418" name="Google Shape;418;p25"/>
            <p:cNvSpPr/>
            <p:nvPr/>
          </p:nvSpPr>
          <p:spPr>
            <a:xfrm>
              <a:off x="0" y="0"/>
              <a:ext cx="1825814" cy="359799"/>
            </a:xfrm>
            <a:custGeom>
              <a:rect b="b" l="l" r="r" t="t"/>
              <a:pathLst>
                <a:path extrusionOk="0" h="359799" w="1825814">
                  <a:moveTo>
                    <a:pt x="56956" y="0"/>
                  </a:moveTo>
                  <a:lnTo>
                    <a:pt x="1768859" y="0"/>
                  </a:lnTo>
                  <a:cubicBezTo>
                    <a:pt x="1783964" y="0"/>
                    <a:pt x="1798451" y="6001"/>
                    <a:pt x="1809132" y="16682"/>
                  </a:cubicBezTo>
                  <a:cubicBezTo>
                    <a:pt x="1819814" y="27363"/>
                    <a:pt x="1825814" y="41850"/>
                    <a:pt x="1825814" y="56956"/>
                  </a:cubicBezTo>
                  <a:lnTo>
                    <a:pt x="1825814" y="302843"/>
                  </a:lnTo>
                  <a:cubicBezTo>
                    <a:pt x="1825814" y="334299"/>
                    <a:pt x="1800315" y="359799"/>
                    <a:pt x="1768859" y="359799"/>
                  </a:cubicBezTo>
                  <a:lnTo>
                    <a:pt x="56956" y="359799"/>
                  </a:lnTo>
                  <a:cubicBezTo>
                    <a:pt x="41850" y="359799"/>
                    <a:pt x="27363" y="353798"/>
                    <a:pt x="16682" y="343117"/>
                  </a:cubicBezTo>
                  <a:cubicBezTo>
                    <a:pt x="6001" y="332436"/>
                    <a:pt x="0" y="317949"/>
                    <a:pt x="0" y="302843"/>
                  </a:cubicBezTo>
                  <a:lnTo>
                    <a:pt x="0" y="56956"/>
                  </a:lnTo>
                  <a:cubicBezTo>
                    <a:pt x="0" y="41850"/>
                    <a:pt x="6001" y="27363"/>
                    <a:pt x="16682" y="16682"/>
                  </a:cubicBezTo>
                  <a:cubicBezTo>
                    <a:pt x="27363" y="6001"/>
                    <a:pt x="41850" y="0"/>
                    <a:pt x="56956" y="0"/>
                  </a:cubicBezTo>
                  <a:close/>
                </a:path>
              </a:pathLst>
            </a:custGeom>
            <a:solidFill>
              <a:srgbClr val="C4A2D7"/>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25"/>
          <p:cNvGrpSpPr/>
          <p:nvPr/>
        </p:nvGrpSpPr>
        <p:grpSpPr>
          <a:xfrm>
            <a:off x="9796653" y="6679306"/>
            <a:ext cx="6932389" cy="3230759"/>
            <a:chOff x="0" y="-38100"/>
            <a:chExt cx="1825814" cy="850900"/>
          </a:xfrm>
        </p:grpSpPr>
        <p:sp>
          <p:nvSpPr>
            <p:cNvPr id="421" name="Google Shape;421;p25"/>
            <p:cNvSpPr/>
            <p:nvPr/>
          </p:nvSpPr>
          <p:spPr>
            <a:xfrm>
              <a:off x="0" y="0"/>
              <a:ext cx="1825814" cy="359799"/>
            </a:xfrm>
            <a:custGeom>
              <a:rect b="b" l="l" r="r" t="t"/>
              <a:pathLst>
                <a:path extrusionOk="0" h="359799" w="1825814">
                  <a:moveTo>
                    <a:pt x="56956" y="0"/>
                  </a:moveTo>
                  <a:lnTo>
                    <a:pt x="1768859" y="0"/>
                  </a:lnTo>
                  <a:cubicBezTo>
                    <a:pt x="1783964" y="0"/>
                    <a:pt x="1798451" y="6001"/>
                    <a:pt x="1809132" y="16682"/>
                  </a:cubicBezTo>
                  <a:cubicBezTo>
                    <a:pt x="1819814" y="27363"/>
                    <a:pt x="1825814" y="41850"/>
                    <a:pt x="1825814" y="56956"/>
                  </a:cubicBezTo>
                  <a:lnTo>
                    <a:pt x="1825814" y="302843"/>
                  </a:lnTo>
                  <a:cubicBezTo>
                    <a:pt x="1825814" y="334299"/>
                    <a:pt x="1800315" y="359799"/>
                    <a:pt x="1768859" y="359799"/>
                  </a:cubicBezTo>
                  <a:lnTo>
                    <a:pt x="56956" y="359799"/>
                  </a:lnTo>
                  <a:cubicBezTo>
                    <a:pt x="41850" y="359799"/>
                    <a:pt x="27363" y="353798"/>
                    <a:pt x="16682" y="343117"/>
                  </a:cubicBezTo>
                  <a:cubicBezTo>
                    <a:pt x="6001" y="332436"/>
                    <a:pt x="0" y="317949"/>
                    <a:pt x="0" y="302843"/>
                  </a:cubicBezTo>
                  <a:lnTo>
                    <a:pt x="0" y="56956"/>
                  </a:lnTo>
                  <a:cubicBezTo>
                    <a:pt x="0" y="41850"/>
                    <a:pt x="6001" y="27363"/>
                    <a:pt x="16682" y="16682"/>
                  </a:cubicBezTo>
                  <a:cubicBezTo>
                    <a:pt x="27363" y="6001"/>
                    <a:pt x="41850" y="0"/>
                    <a:pt x="56956" y="0"/>
                  </a:cubicBezTo>
                  <a:close/>
                </a:path>
              </a:pathLst>
            </a:custGeom>
            <a:solidFill>
              <a:srgbClr val="D3DE6B"/>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3" name="Google Shape;423;p25"/>
          <p:cNvGrpSpPr/>
          <p:nvPr/>
        </p:nvGrpSpPr>
        <p:grpSpPr>
          <a:xfrm>
            <a:off x="9796653" y="8254968"/>
            <a:ext cx="6932389" cy="3230759"/>
            <a:chOff x="0" y="-38100"/>
            <a:chExt cx="1825814" cy="850900"/>
          </a:xfrm>
        </p:grpSpPr>
        <p:sp>
          <p:nvSpPr>
            <p:cNvPr id="424" name="Google Shape;424;p25"/>
            <p:cNvSpPr/>
            <p:nvPr/>
          </p:nvSpPr>
          <p:spPr>
            <a:xfrm>
              <a:off x="0" y="0"/>
              <a:ext cx="1825814" cy="359799"/>
            </a:xfrm>
            <a:custGeom>
              <a:rect b="b" l="l" r="r" t="t"/>
              <a:pathLst>
                <a:path extrusionOk="0" h="359799" w="1825814">
                  <a:moveTo>
                    <a:pt x="56956" y="0"/>
                  </a:moveTo>
                  <a:lnTo>
                    <a:pt x="1768859" y="0"/>
                  </a:lnTo>
                  <a:cubicBezTo>
                    <a:pt x="1783964" y="0"/>
                    <a:pt x="1798451" y="6001"/>
                    <a:pt x="1809132" y="16682"/>
                  </a:cubicBezTo>
                  <a:cubicBezTo>
                    <a:pt x="1819814" y="27363"/>
                    <a:pt x="1825814" y="41850"/>
                    <a:pt x="1825814" y="56956"/>
                  </a:cubicBezTo>
                  <a:lnTo>
                    <a:pt x="1825814" y="302843"/>
                  </a:lnTo>
                  <a:cubicBezTo>
                    <a:pt x="1825814" y="334299"/>
                    <a:pt x="1800315" y="359799"/>
                    <a:pt x="1768859" y="359799"/>
                  </a:cubicBezTo>
                  <a:lnTo>
                    <a:pt x="56956" y="359799"/>
                  </a:lnTo>
                  <a:cubicBezTo>
                    <a:pt x="41850" y="359799"/>
                    <a:pt x="27363" y="353798"/>
                    <a:pt x="16682" y="343117"/>
                  </a:cubicBezTo>
                  <a:cubicBezTo>
                    <a:pt x="6001" y="332436"/>
                    <a:pt x="0" y="317949"/>
                    <a:pt x="0" y="302843"/>
                  </a:cubicBezTo>
                  <a:lnTo>
                    <a:pt x="0" y="56956"/>
                  </a:lnTo>
                  <a:cubicBezTo>
                    <a:pt x="0" y="41850"/>
                    <a:pt x="6001" y="27363"/>
                    <a:pt x="16682" y="16682"/>
                  </a:cubicBezTo>
                  <a:cubicBezTo>
                    <a:pt x="27363" y="6001"/>
                    <a:pt x="41850" y="0"/>
                    <a:pt x="56956" y="0"/>
                  </a:cubicBezTo>
                  <a:close/>
                </a:path>
              </a:pathLst>
            </a:custGeom>
            <a:solidFill>
              <a:srgbClr val="C4A2D7"/>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25"/>
          <p:cNvSpPr txBox="1"/>
          <p:nvPr/>
        </p:nvSpPr>
        <p:spPr>
          <a:xfrm>
            <a:off x="1028700" y="1311835"/>
            <a:ext cx="6963000" cy="36018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None/>
            </a:pPr>
            <a:r>
              <a:rPr b="1" i="0" lang="en-US" sz="15000" u="none" cap="none" strike="noStrike">
                <a:solidFill>
                  <a:srgbClr val="FF7C7C"/>
                </a:solidFill>
                <a:latin typeface="Bebas Neue"/>
                <a:ea typeface="Bebas Neue"/>
                <a:cs typeface="Bebas Neue"/>
                <a:sym typeface="Bebas Neue"/>
              </a:rPr>
              <a:t>TOOLS AND</a:t>
            </a:r>
            <a:endParaRPr b="1" sz="15000">
              <a:latin typeface="Bebas Neue"/>
              <a:ea typeface="Bebas Neue"/>
              <a:cs typeface="Bebas Neue"/>
              <a:sym typeface="Bebas Neue"/>
            </a:endParaRPr>
          </a:p>
          <a:p>
            <a:pPr indent="0" lvl="0" marL="0" marR="0" rtl="0" algn="ctr">
              <a:lnSpc>
                <a:spcPct val="78000"/>
              </a:lnSpc>
              <a:spcBef>
                <a:spcPts val="0"/>
              </a:spcBef>
              <a:spcAft>
                <a:spcPts val="0"/>
              </a:spcAft>
              <a:buNone/>
            </a:pPr>
            <a:r>
              <a:rPr b="1" i="0" lang="en-US" sz="15000" u="none" cap="none" strike="noStrike">
                <a:solidFill>
                  <a:srgbClr val="FF7C7C"/>
                </a:solidFill>
                <a:latin typeface="Bebas Neue"/>
                <a:ea typeface="Bebas Neue"/>
                <a:cs typeface="Bebas Neue"/>
                <a:sym typeface="Bebas Neue"/>
              </a:rPr>
              <a:t>SOFTWARE</a:t>
            </a:r>
            <a:endParaRPr b="1" sz="15000">
              <a:latin typeface="Bebas Neue"/>
              <a:ea typeface="Bebas Neue"/>
              <a:cs typeface="Bebas Neue"/>
              <a:sym typeface="Bebas Neue"/>
            </a:endParaRPr>
          </a:p>
        </p:txBody>
      </p:sp>
      <p:sp>
        <p:nvSpPr>
          <p:cNvPr id="427" name="Google Shape;427;p25"/>
          <p:cNvSpPr txBox="1"/>
          <p:nvPr/>
        </p:nvSpPr>
        <p:spPr>
          <a:xfrm>
            <a:off x="10146461" y="896432"/>
            <a:ext cx="6232800" cy="6156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4000">
                <a:latin typeface="Gruppo"/>
                <a:ea typeface="Gruppo"/>
                <a:cs typeface="Gruppo"/>
                <a:sym typeface="Gruppo"/>
              </a:rPr>
              <a:t>Tools/Software</a:t>
            </a:r>
            <a:endParaRPr b="1" sz="4000">
              <a:latin typeface="Gruppo"/>
              <a:ea typeface="Gruppo"/>
              <a:cs typeface="Gruppo"/>
              <a:sym typeface="Gruppo"/>
            </a:endParaRPr>
          </a:p>
        </p:txBody>
      </p:sp>
      <p:sp>
        <p:nvSpPr>
          <p:cNvPr id="428" name="Google Shape;428;p25"/>
          <p:cNvSpPr txBox="1"/>
          <p:nvPr/>
        </p:nvSpPr>
        <p:spPr>
          <a:xfrm>
            <a:off x="10146474" y="2472068"/>
            <a:ext cx="6232800" cy="615600"/>
          </a:xfrm>
          <a:prstGeom prst="rect">
            <a:avLst/>
          </a:prstGeom>
          <a:noFill/>
          <a:ln>
            <a:noFill/>
          </a:ln>
        </p:spPr>
        <p:txBody>
          <a:bodyPr anchorCtr="0" anchor="t" bIns="0" lIns="0" spcFirstLastPara="1" rIns="0" wrap="square" tIns="0">
            <a:spAutoFit/>
          </a:bodyPr>
          <a:lstStyle/>
          <a:p>
            <a:pPr indent="0" lvl="0" marL="0" rtl="0" algn="ctr">
              <a:lnSpc>
                <a:spcPct val="140011"/>
              </a:lnSpc>
              <a:spcBef>
                <a:spcPts val="0"/>
              </a:spcBef>
              <a:spcAft>
                <a:spcPts val="0"/>
              </a:spcAft>
              <a:buNone/>
            </a:pPr>
            <a:r>
              <a:rPr b="1" lang="en-US" sz="4000">
                <a:solidFill>
                  <a:schemeClr val="dk1"/>
                </a:solidFill>
                <a:latin typeface="Gruppo"/>
                <a:ea typeface="Gruppo"/>
                <a:cs typeface="Gruppo"/>
                <a:sym typeface="Gruppo"/>
              </a:rPr>
              <a:t>Tools/Software</a:t>
            </a:r>
            <a:endParaRPr b="1" sz="4000">
              <a:latin typeface="Gruppo"/>
              <a:ea typeface="Gruppo"/>
              <a:cs typeface="Gruppo"/>
              <a:sym typeface="Gruppo"/>
            </a:endParaRPr>
          </a:p>
        </p:txBody>
      </p:sp>
      <p:sp>
        <p:nvSpPr>
          <p:cNvPr id="429" name="Google Shape;429;p25"/>
          <p:cNvSpPr txBox="1"/>
          <p:nvPr/>
        </p:nvSpPr>
        <p:spPr>
          <a:xfrm>
            <a:off x="10146474" y="4047716"/>
            <a:ext cx="6232800" cy="615600"/>
          </a:xfrm>
          <a:prstGeom prst="rect">
            <a:avLst/>
          </a:prstGeom>
          <a:noFill/>
          <a:ln>
            <a:noFill/>
          </a:ln>
        </p:spPr>
        <p:txBody>
          <a:bodyPr anchorCtr="0" anchor="t" bIns="0" lIns="0" spcFirstLastPara="1" rIns="0" wrap="square" tIns="0">
            <a:spAutoFit/>
          </a:bodyPr>
          <a:lstStyle/>
          <a:p>
            <a:pPr indent="0" lvl="0" marL="0" rtl="0" algn="ctr">
              <a:lnSpc>
                <a:spcPct val="140011"/>
              </a:lnSpc>
              <a:spcBef>
                <a:spcPts val="0"/>
              </a:spcBef>
              <a:spcAft>
                <a:spcPts val="0"/>
              </a:spcAft>
              <a:buNone/>
            </a:pPr>
            <a:r>
              <a:rPr b="1" lang="en-US" sz="4000">
                <a:solidFill>
                  <a:schemeClr val="dk1"/>
                </a:solidFill>
                <a:latin typeface="Gruppo"/>
                <a:ea typeface="Gruppo"/>
                <a:cs typeface="Gruppo"/>
                <a:sym typeface="Gruppo"/>
              </a:rPr>
              <a:t>Tools/Software</a:t>
            </a:r>
            <a:endParaRPr b="1" sz="4000">
              <a:latin typeface="Gruppo"/>
              <a:ea typeface="Gruppo"/>
              <a:cs typeface="Gruppo"/>
              <a:sym typeface="Gruppo"/>
            </a:endParaRPr>
          </a:p>
        </p:txBody>
      </p:sp>
      <p:sp>
        <p:nvSpPr>
          <p:cNvPr id="430" name="Google Shape;430;p25"/>
          <p:cNvSpPr txBox="1"/>
          <p:nvPr/>
        </p:nvSpPr>
        <p:spPr>
          <a:xfrm>
            <a:off x="10146474" y="5623403"/>
            <a:ext cx="6232800" cy="615600"/>
          </a:xfrm>
          <a:prstGeom prst="rect">
            <a:avLst/>
          </a:prstGeom>
          <a:noFill/>
          <a:ln>
            <a:noFill/>
          </a:ln>
        </p:spPr>
        <p:txBody>
          <a:bodyPr anchorCtr="0" anchor="t" bIns="0" lIns="0" spcFirstLastPara="1" rIns="0" wrap="square" tIns="0">
            <a:spAutoFit/>
          </a:bodyPr>
          <a:lstStyle/>
          <a:p>
            <a:pPr indent="0" lvl="0" marL="0" rtl="0" algn="ctr">
              <a:lnSpc>
                <a:spcPct val="140011"/>
              </a:lnSpc>
              <a:spcBef>
                <a:spcPts val="0"/>
              </a:spcBef>
              <a:spcAft>
                <a:spcPts val="0"/>
              </a:spcAft>
              <a:buNone/>
            </a:pPr>
            <a:r>
              <a:rPr b="1" lang="en-US" sz="4000">
                <a:solidFill>
                  <a:schemeClr val="dk1"/>
                </a:solidFill>
                <a:latin typeface="Gruppo"/>
                <a:ea typeface="Gruppo"/>
                <a:cs typeface="Gruppo"/>
                <a:sym typeface="Gruppo"/>
              </a:rPr>
              <a:t>Tools/Software</a:t>
            </a:r>
            <a:endParaRPr b="1" sz="4000">
              <a:latin typeface="Gruppo"/>
              <a:ea typeface="Gruppo"/>
              <a:cs typeface="Gruppo"/>
              <a:sym typeface="Gruppo"/>
            </a:endParaRPr>
          </a:p>
        </p:txBody>
      </p:sp>
      <p:sp>
        <p:nvSpPr>
          <p:cNvPr id="431" name="Google Shape;431;p25"/>
          <p:cNvSpPr txBox="1"/>
          <p:nvPr/>
        </p:nvSpPr>
        <p:spPr>
          <a:xfrm>
            <a:off x="10146449" y="7199077"/>
            <a:ext cx="6232800" cy="615600"/>
          </a:xfrm>
          <a:prstGeom prst="rect">
            <a:avLst/>
          </a:prstGeom>
          <a:noFill/>
          <a:ln>
            <a:noFill/>
          </a:ln>
        </p:spPr>
        <p:txBody>
          <a:bodyPr anchorCtr="0" anchor="t" bIns="0" lIns="0" spcFirstLastPara="1" rIns="0" wrap="square" tIns="0">
            <a:spAutoFit/>
          </a:bodyPr>
          <a:lstStyle/>
          <a:p>
            <a:pPr indent="0" lvl="0" marL="0" rtl="0" algn="ctr">
              <a:lnSpc>
                <a:spcPct val="140011"/>
              </a:lnSpc>
              <a:spcBef>
                <a:spcPts val="0"/>
              </a:spcBef>
              <a:spcAft>
                <a:spcPts val="0"/>
              </a:spcAft>
              <a:buNone/>
            </a:pPr>
            <a:r>
              <a:rPr b="1" lang="en-US" sz="4000">
                <a:solidFill>
                  <a:schemeClr val="dk1"/>
                </a:solidFill>
                <a:latin typeface="Gruppo"/>
                <a:ea typeface="Gruppo"/>
                <a:cs typeface="Gruppo"/>
                <a:sym typeface="Gruppo"/>
              </a:rPr>
              <a:t>Tools/Software</a:t>
            </a:r>
            <a:endParaRPr b="1" sz="4000">
              <a:latin typeface="Gruppo"/>
              <a:ea typeface="Gruppo"/>
              <a:cs typeface="Gruppo"/>
              <a:sym typeface="Gruppo"/>
            </a:endParaRPr>
          </a:p>
        </p:txBody>
      </p:sp>
      <p:sp>
        <p:nvSpPr>
          <p:cNvPr id="432" name="Google Shape;432;p25"/>
          <p:cNvSpPr txBox="1"/>
          <p:nvPr/>
        </p:nvSpPr>
        <p:spPr>
          <a:xfrm>
            <a:off x="10146461" y="8774756"/>
            <a:ext cx="6232800" cy="615600"/>
          </a:xfrm>
          <a:prstGeom prst="rect">
            <a:avLst/>
          </a:prstGeom>
          <a:noFill/>
          <a:ln>
            <a:noFill/>
          </a:ln>
        </p:spPr>
        <p:txBody>
          <a:bodyPr anchorCtr="0" anchor="t" bIns="0" lIns="0" spcFirstLastPara="1" rIns="0" wrap="square" tIns="0">
            <a:spAutoFit/>
          </a:bodyPr>
          <a:lstStyle/>
          <a:p>
            <a:pPr indent="0" lvl="0" marL="0" rtl="0" algn="ctr">
              <a:lnSpc>
                <a:spcPct val="140011"/>
              </a:lnSpc>
              <a:spcBef>
                <a:spcPts val="0"/>
              </a:spcBef>
              <a:spcAft>
                <a:spcPts val="0"/>
              </a:spcAft>
              <a:buNone/>
            </a:pPr>
            <a:r>
              <a:rPr b="1" lang="en-US" sz="4000">
                <a:solidFill>
                  <a:schemeClr val="dk1"/>
                </a:solidFill>
                <a:latin typeface="Gruppo"/>
                <a:ea typeface="Gruppo"/>
                <a:cs typeface="Gruppo"/>
                <a:sym typeface="Gruppo"/>
              </a:rPr>
              <a:t>Tools/Software</a:t>
            </a:r>
            <a:endParaRPr b="1" sz="4000">
              <a:latin typeface="Gruppo"/>
              <a:ea typeface="Gruppo"/>
              <a:cs typeface="Gruppo"/>
              <a:sym typeface="Gruppo"/>
            </a:endParaRPr>
          </a:p>
        </p:txBody>
      </p:sp>
      <p:pic>
        <p:nvPicPr>
          <p:cNvPr id="433" name="Google Shape;433;p25"/>
          <p:cNvPicPr preferRelativeResize="0"/>
          <p:nvPr/>
        </p:nvPicPr>
        <p:blipFill>
          <a:blip r:embed="rId4">
            <a:alphaModFix/>
          </a:blip>
          <a:stretch>
            <a:fillRect/>
          </a:stretch>
        </p:blipFill>
        <p:spPr>
          <a:xfrm>
            <a:off x="5216300" y="6162225"/>
            <a:ext cx="2222950" cy="22355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3"/>
        </a:solidFill>
      </p:bgPr>
    </p:bg>
    <p:spTree>
      <p:nvGrpSpPr>
        <p:cNvPr id="437" name="Shape 437"/>
        <p:cNvGrpSpPr/>
        <p:nvPr/>
      </p:nvGrpSpPr>
      <p:grpSpPr>
        <a:xfrm>
          <a:off x="0" y="0"/>
          <a:ext cx="0" cy="0"/>
          <a:chOff x="0" y="0"/>
          <a:chExt cx="0" cy="0"/>
        </a:xfrm>
      </p:grpSpPr>
      <p:grpSp>
        <p:nvGrpSpPr>
          <p:cNvPr id="438" name="Google Shape;438;p26"/>
          <p:cNvGrpSpPr/>
          <p:nvPr/>
        </p:nvGrpSpPr>
        <p:grpSpPr>
          <a:xfrm>
            <a:off x="11681576" y="938203"/>
            <a:ext cx="5489397" cy="2323320"/>
            <a:chOff x="0" y="-47625"/>
            <a:chExt cx="2032959" cy="860425"/>
          </a:xfrm>
        </p:grpSpPr>
        <p:sp>
          <p:nvSpPr>
            <p:cNvPr id="439" name="Google Shape;439;p26"/>
            <p:cNvSpPr/>
            <p:nvPr/>
          </p:nvSpPr>
          <p:spPr>
            <a:xfrm>
              <a:off x="0" y="0"/>
              <a:ext cx="2032959" cy="303593"/>
            </a:xfrm>
            <a:custGeom>
              <a:rect b="b" l="l" r="r" t="t"/>
              <a:pathLst>
                <a:path extrusionOk="0" h="303593" w="2032959">
                  <a:moveTo>
                    <a:pt x="52183" y="0"/>
                  </a:moveTo>
                  <a:lnTo>
                    <a:pt x="1980776" y="0"/>
                  </a:lnTo>
                  <a:cubicBezTo>
                    <a:pt x="2009596" y="0"/>
                    <a:pt x="2032959" y="23363"/>
                    <a:pt x="2032959" y="52183"/>
                  </a:cubicBezTo>
                  <a:lnTo>
                    <a:pt x="2032959" y="251411"/>
                  </a:lnTo>
                  <a:cubicBezTo>
                    <a:pt x="2032959" y="280230"/>
                    <a:pt x="2009596" y="303593"/>
                    <a:pt x="1980776" y="303593"/>
                  </a:cubicBezTo>
                  <a:lnTo>
                    <a:pt x="52183" y="303593"/>
                  </a:lnTo>
                  <a:cubicBezTo>
                    <a:pt x="23363" y="303593"/>
                    <a:pt x="0" y="280230"/>
                    <a:pt x="0" y="251411"/>
                  </a:cubicBezTo>
                  <a:lnTo>
                    <a:pt x="0" y="52183"/>
                  </a:lnTo>
                  <a:cubicBezTo>
                    <a:pt x="0" y="23363"/>
                    <a:pt x="23363" y="0"/>
                    <a:pt x="52183" y="0"/>
                  </a:cubicBezTo>
                  <a:close/>
                </a:path>
              </a:pathLst>
            </a:custGeom>
            <a:solidFill>
              <a:srgbClr val="D3DE6B"/>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6"/>
          <p:cNvSpPr txBox="1"/>
          <p:nvPr/>
        </p:nvSpPr>
        <p:spPr>
          <a:xfrm>
            <a:off x="1028700" y="938200"/>
            <a:ext cx="6082800" cy="1860900"/>
          </a:xfrm>
          <a:prstGeom prst="rect">
            <a:avLst/>
          </a:prstGeom>
          <a:noFill/>
          <a:ln>
            <a:noFill/>
          </a:ln>
        </p:spPr>
        <p:txBody>
          <a:bodyPr anchorCtr="0" anchor="t" bIns="0" lIns="0" spcFirstLastPara="1" rIns="0" wrap="square" tIns="0">
            <a:spAutoFit/>
          </a:bodyPr>
          <a:lstStyle/>
          <a:p>
            <a:pPr indent="0" lvl="0" marL="0" marR="0" rtl="0" algn="l">
              <a:lnSpc>
                <a:spcPct val="78000"/>
              </a:lnSpc>
              <a:spcBef>
                <a:spcPts val="0"/>
              </a:spcBef>
              <a:spcAft>
                <a:spcPts val="0"/>
              </a:spcAft>
              <a:buNone/>
            </a:pPr>
            <a:r>
              <a:rPr b="1" i="0" lang="en-US" sz="15500" u="none" cap="none" strike="noStrike">
                <a:solidFill>
                  <a:srgbClr val="FF7C7C"/>
                </a:solidFill>
                <a:latin typeface="Bebas Neue"/>
                <a:ea typeface="Bebas Neue"/>
                <a:cs typeface="Bebas Neue"/>
                <a:sym typeface="Bebas Neue"/>
              </a:rPr>
              <a:t>PROJECTS</a:t>
            </a:r>
            <a:endParaRPr b="1" sz="15500">
              <a:latin typeface="Bebas Neue"/>
              <a:ea typeface="Bebas Neue"/>
              <a:cs typeface="Bebas Neue"/>
              <a:sym typeface="Bebas Neue"/>
            </a:endParaRPr>
          </a:p>
        </p:txBody>
      </p:sp>
      <p:grpSp>
        <p:nvGrpSpPr>
          <p:cNvPr id="442" name="Google Shape;442;p26"/>
          <p:cNvGrpSpPr/>
          <p:nvPr/>
        </p:nvGrpSpPr>
        <p:grpSpPr>
          <a:xfrm>
            <a:off x="1028700" y="8719822"/>
            <a:ext cx="5489397" cy="2323320"/>
            <a:chOff x="0" y="-47625"/>
            <a:chExt cx="2032959" cy="860425"/>
          </a:xfrm>
        </p:grpSpPr>
        <p:sp>
          <p:nvSpPr>
            <p:cNvPr id="443" name="Google Shape;443;p26"/>
            <p:cNvSpPr/>
            <p:nvPr/>
          </p:nvSpPr>
          <p:spPr>
            <a:xfrm>
              <a:off x="0" y="0"/>
              <a:ext cx="2032959" cy="303593"/>
            </a:xfrm>
            <a:custGeom>
              <a:rect b="b" l="l" r="r" t="t"/>
              <a:pathLst>
                <a:path extrusionOk="0" h="303593" w="2032959">
                  <a:moveTo>
                    <a:pt x="52183" y="0"/>
                  </a:moveTo>
                  <a:lnTo>
                    <a:pt x="1980776" y="0"/>
                  </a:lnTo>
                  <a:cubicBezTo>
                    <a:pt x="2009596" y="0"/>
                    <a:pt x="2032959" y="23363"/>
                    <a:pt x="2032959" y="52183"/>
                  </a:cubicBezTo>
                  <a:lnTo>
                    <a:pt x="2032959" y="251411"/>
                  </a:lnTo>
                  <a:cubicBezTo>
                    <a:pt x="2032959" y="280230"/>
                    <a:pt x="2009596" y="303593"/>
                    <a:pt x="1980776" y="303593"/>
                  </a:cubicBezTo>
                  <a:lnTo>
                    <a:pt x="52183" y="303593"/>
                  </a:lnTo>
                  <a:cubicBezTo>
                    <a:pt x="23363" y="303593"/>
                    <a:pt x="0" y="280230"/>
                    <a:pt x="0" y="251411"/>
                  </a:cubicBezTo>
                  <a:lnTo>
                    <a:pt x="0" y="52183"/>
                  </a:lnTo>
                  <a:cubicBezTo>
                    <a:pt x="0" y="23363"/>
                    <a:pt x="23363" y="0"/>
                    <a:pt x="52183" y="0"/>
                  </a:cubicBezTo>
                  <a:close/>
                </a:path>
              </a:pathLst>
            </a:custGeom>
            <a:solidFill>
              <a:srgbClr val="D3DE6B"/>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45" name="Google Shape;445;p26"/>
          <p:cNvCxnSpPr/>
          <p:nvPr/>
        </p:nvCxnSpPr>
        <p:spPr>
          <a:xfrm>
            <a:off x="7214173" y="1438582"/>
            <a:ext cx="4467403" cy="38100"/>
          </a:xfrm>
          <a:prstGeom prst="straightConnector1">
            <a:avLst/>
          </a:prstGeom>
          <a:noFill/>
          <a:ln cap="flat" cmpd="sng" w="38100">
            <a:solidFill>
              <a:srgbClr val="000000"/>
            </a:solidFill>
            <a:prstDash val="solid"/>
            <a:round/>
            <a:headEnd len="sm" w="sm" type="none"/>
            <a:tailEnd len="sm" w="sm" type="none"/>
          </a:ln>
        </p:spPr>
      </p:cxnSp>
      <p:cxnSp>
        <p:nvCxnSpPr>
          <p:cNvPr id="446" name="Google Shape;446;p26"/>
          <p:cNvCxnSpPr/>
          <p:nvPr/>
        </p:nvCxnSpPr>
        <p:spPr>
          <a:xfrm flipH="1" rot="10800000">
            <a:off x="6518164" y="9258300"/>
            <a:ext cx="10741136" cy="38100"/>
          </a:xfrm>
          <a:prstGeom prst="straightConnector1">
            <a:avLst/>
          </a:prstGeom>
          <a:noFill/>
          <a:ln cap="flat" cmpd="sng" w="38100">
            <a:solidFill>
              <a:srgbClr val="000000"/>
            </a:solidFill>
            <a:prstDash val="solid"/>
            <a:round/>
            <a:headEnd len="sm" w="sm" type="none"/>
            <a:tailEnd len="sm" w="sm" type="none"/>
          </a:ln>
        </p:spPr>
      </p:cxnSp>
      <p:grpSp>
        <p:nvGrpSpPr>
          <p:cNvPr id="447" name="Google Shape;447;p26"/>
          <p:cNvGrpSpPr/>
          <p:nvPr/>
        </p:nvGrpSpPr>
        <p:grpSpPr>
          <a:xfrm>
            <a:off x="566230" y="3319153"/>
            <a:ext cx="5535256" cy="4353751"/>
            <a:chOff x="0" y="0"/>
            <a:chExt cx="7380340" cy="5805001"/>
          </a:xfrm>
        </p:grpSpPr>
        <p:grpSp>
          <p:nvGrpSpPr>
            <p:cNvPr id="448" name="Google Shape;448;p26"/>
            <p:cNvGrpSpPr/>
            <p:nvPr/>
          </p:nvGrpSpPr>
          <p:grpSpPr>
            <a:xfrm>
              <a:off x="616411" y="419233"/>
              <a:ext cx="6763929" cy="5385768"/>
              <a:chOff x="0" y="0"/>
              <a:chExt cx="11712924" cy="9326398"/>
            </a:xfrm>
          </p:grpSpPr>
          <p:sp>
            <p:nvSpPr>
              <p:cNvPr id="449" name="Google Shape;449;p26"/>
              <p:cNvSpPr/>
              <p:nvPr/>
            </p:nvSpPr>
            <p:spPr>
              <a:xfrm>
                <a:off x="31750" y="31750"/>
                <a:ext cx="11649424" cy="9262897"/>
              </a:xfrm>
              <a:custGeom>
                <a:rect b="b" l="l" r="r" t="t"/>
                <a:pathLst>
                  <a:path extrusionOk="0" h="9262897" w="11649424">
                    <a:moveTo>
                      <a:pt x="11556713" y="9262897"/>
                    </a:moveTo>
                    <a:lnTo>
                      <a:pt x="92710" y="9262897"/>
                    </a:lnTo>
                    <a:cubicBezTo>
                      <a:pt x="41910" y="9262897"/>
                      <a:pt x="0" y="9220988"/>
                      <a:pt x="0" y="9170188"/>
                    </a:cubicBezTo>
                    <a:lnTo>
                      <a:pt x="0" y="92710"/>
                    </a:lnTo>
                    <a:cubicBezTo>
                      <a:pt x="0" y="41910"/>
                      <a:pt x="41910" y="0"/>
                      <a:pt x="92710" y="0"/>
                    </a:cubicBezTo>
                    <a:lnTo>
                      <a:pt x="11555444" y="0"/>
                    </a:lnTo>
                    <a:cubicBezTo>
                      <a:pt x="11606244" y="0"/>
                      <a:pt x="11648153" y="41910"/>
                      <a:pt x="11648153" y="92710"/>
                    </a:cubicBezTo>
                    <a:lnTo>
                      <a:pt x="11648153" y="9168918"/>
                    </a:lnTo>
                    <a:cubicBezTo>
                      <a:pt x="11649424" y="9220988"/>
                      <a:pt x="11607513" y="9262897"/>
                      <a:pt x="11556713" y="92628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0" y="0"/>
                <a:ext cx="11712924" cy="9326398"/>
              </a:xfrm>
              <a:custGeom>
                <a:rect b="b" l="l" r="r" t="t"/>
                <a:pathLst>
                  <a:path extrusionOk="0" h="9326398" w="11712924">
                    <a:moveTo>
                      <a:pt x="11588463" y="59690"/>
                    </a:moveTo>
                    <a:cubicBezTo>
                      <a:pt x="11624024" y="59690"/>
                      <a:pt x="11653234" y="88900"/>
                      <a:pt x="11653234" y="124460"/>
                    </a:cubicBezTo>
                    <a:lnTo>
                      <a:pt x="11653234" y="9201938"/>
                    </a:lnTo>
                    <a:cubicBezTo>
                      <a:pt x="11653234" y="9237498"/>
                      <a:pt x="11624024" y="9266708"/>
                      <a:pt x="11588463" y="9266708"/>
                    </a:cubicBezTo>
                    <a:lnTo>
                      <a:pt x="124460" y="9266708"/>
                    </a:lnTo>
                    <a:cubicBezTo>
                      <a:pt x="88900" y="9266708"/>
                      <a:pt x="59690" y="9237498"/>
                      <a:pt x="59690" y="9201938"/>
                    </a:cubicBezTo>
                    <a:lnTo>
                      <a:pt x="59690" y="124460"/>
                    </a:lnTo>
                    <a:cubicBezTo>
                      <a:pt x="59690" y="88900"/>
                      <a:pt x="88900" y="59690"/>
                      <a:pt x="124460" y="59690"/>
                    </a:cubicBezTo>
                    <a:lnTo>
                      <a:pt x="11588464" y="59690"/>
                    </a:lnTo>
                    <a:moveTo>
                      <a:pt x="11588464" y="0"/>
                    </a:moveTo>
                    <a:lnTo>
                      <a:pt x="124460" y="0"/>
                    </a:lnTo>
                    <a:cubicBezTo>
                      <a:pt x="55880" y="0"/>
                      <a:pt x="0" y="55880"/>
                      <a:pt x="0" y="124460"/>
                    </a:cubicBezTo>
                    <a:lnTo>
                      <a:pt x="0" y="9201938"/>
                    </a:lnTo>
                    <a:cubicBezTo>
                      <a:pt x="0" y="9270518"/>
                      <a:pt x="55880" y="9326398"/>
                      <a:pt x="124460" y="9326398"/>
                    </a:cubicBezTo>
                    <a:lnTo>
                      <a:pt x="11588464" y="9326398"/>
                    </a:lnTo>
                    <a:cubicBezTo>
                      <a:pt x="11657044" y="9326398"/>
                      <a:pt x="11712924" y="9270518"/>
                      <a:pt x="11712924" y="9201938"/>
                    </a:cubicBezTo>
                    <a:lnTo>
                      <a:pt x="11712924" y="124460"/>
                    </a:lnTo>
                    <a:cubicBezTo>
                      <a:pt x="11712924" y="55880"/>
                      <a:pt x="11657044" y="0"/>
                      <a:pt x="11588464"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26"/>
            <p:cNvSpPr/>
            <p:nvPr/>
          </p:nvSpPr>
          <p:spPr>
            <a:xfrm>
              <a:off x="0" y="0"/>
              <a:ext cx="1233255" cy="1174955"/>
            </a:xfrm>
            <a:custGeom>
              <a:rect b="b" l="l" r="r" t="t"/>
              <a:pathLst>
                <a:path extrusionOk="0" h="1174955" w="1233255">
                  <a:moveTo>
                    <a:pt x="0" y="0"/>
                  </a:moveTo>
                  <a:lnTo>
                    <a:pt x="1233255" y="0"/>
                  </a:lnTo>
                  <a:lnTo>
                    <a:pt x="1233255" y="1174955"/>
                  </a:lnTo>
                  <a:lnTo>
                    <a:pt x="0" y="1174955"/>
                  </a:lnTo>
                  <a:lnTo>
                    <a:pt x="0" y="0"/>
                  </a:lnTo>
                  <a:close/>
                </a:path>
              </a:pathLst>
            </a:custGeom>
            <a:blipFill rotWithShape="1">
              <a:blip r:embed="rId3">
                <a:alphaModFix/>
              </a:blip>
              <a:stretch>
                <a:fillRect b="0" l="0" r="0" t="0"/>
              </a:stretch>
            </a:blipFill>
            <a:ln>
              <a:noFill/>
            </a:ln>
          </p:spPr>
        </p:sp>
      </p:grpSp>
      <p:grpSp>
        <p:nvGrpSpPr>
          <p:cNvPr id="452" name="Google Shape;452;p26"/>
          <p:cNvGrpSpPr/>
          <p:nvPr/>
        </p:nvGrpSpPr>
        <p:grpSpPr>
          <a:xfrm>
            <a:off x="6186552" y="3319153"/>
            <a:ext cx="5447844" cy="4353751"/>
            <a:chOff x="0" y="0"/>
            <a:chExt cx="7263792" cy="5805001"/>
          </a:xfrm>
        </p:grpSpPr>
        <p:grpSp>
          <p:nvGrpSpPr>
            <p:cNvPr id="453" name="Google Shape;453;p26"/>
            <p:cNvGrpSpPr/>
            <p:nvPr/>
          </p:nvGrpSpPr>
          <p:grpSpPr>
            <a:xfrm>
              <a:off x="499863" y="419233"/>
              <a:ext cx="6763929" cy="5385768"/>
              <a:chOff x="0" y="0"/>
              <a:chExt cx="11712924" cy="9326398"/>
            </a:xfrm>
          </p:grpSpPr>
          <p:sp>
            <p:nvSpPr>
              <p:cNvPr id="454" name="Google Shape;454;p26"/>
              <p:cNvSpPr/>
              <p:nvPr/>
            </p:nvSpPr>
            <p:spPr>
              <a:xfrm>
                <a:off x="31750" y="31750"/>
                <a:ext cx="11649424" cy="9262897"/>
              </a:xfrm>
              <a:custGeom>
                <a:rect b="b" l="l" r="r" t="t"/>
                <a:pathLst>
                  <a:path extrusionOk="0" h="9262897" w="11649424">
                    <a:moveTo>
                      <a:pt x="11556713" y="9262897"/>
                    </a:moveTo>
                    <a:lnTo>
                      <a:pt x="92710" y="9262897"/>
                    </a:lnTo>
                    <a:cubicBezTo>
                      <a:pt x="41910" y="9262897"/>
                      <a:pt x="0" y="9220988"/>
                      <a:pt x="0" y="9170188"/>
                    </a:cubicBezTo>
                    <a:lnTo>
                      <a:pt x="0" y="92710"/>
                    </a:lnTo>
                    <a:cubicBezTo>
                      <a:pt x="0" y="41910"/>
                      <a:pt x="41910" y="0"/>
                      <a:pt x="92710" y="0"/>
                    </a:cubicBezTo>
                    <a:lnTo>
                      <a:pt x="11555444" y="0"/>
                    </a:lnTo>
                    <a:cubicBezTo>
                      <a:pt x="11606244" y="0"/>
                      <a:pt x="11648153" y="41910"/>
                      <a:pt x="11648153" y="92710"/>
                    </a:cubicBezTo>
                    <a:lnTo>
                      <a:pt x="11648153" y="9168918"/>
                    </a:lnTo>
                    <a:cubicBezTo>
                      <a:pt x="11649424" y="9220988"/>
                      <a:pt x="11607513" y="9262897"/>
                      <a:pt x="11556713" y="92628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p:nvPr/>
            </p:nvSpPr>
            <p:spPr>
              <a:xfrm>
                <a:off x="0" y="0"/>
                <a:ext cx="11712924" cy="9326398"/>
              </a:xfrm>
              <a:custGeom>
                <a:rect b="b" l="l" r="r" t="t"/>
                <a:pathLst>
                  <a:path extrusionOk="0" h="9326398" w="11712924">
                    <a:moveTo>
                      <a:pt x="11588463" y="59690"/>
                    </a:moveTo>
                    <a:cubicBezTo>
                      <a:pt x="11624024" y="59690"/>
                      <a:pt x="11653234" y="88900"/>
                      <a:pt x="11653234" y="124460"/>
                    </a:cubicBezTo>
                    <a:lnTo>
                      <a:pt x="11653234" y="9201938"/>
                    </a:lnTo>
                    <a:cubicBezTo>
                      <a:pt x="11653234" y="9237498"/>
                      <a:pt x="11624024" y="9266708"/>
                      <a:pt x="11588463" y="9266708"/>
                    </a:cubicBezTo>
                    <a:lnTo>
                      <a:pt x="124460" y="9266708"/>
                    </a:lnTo>
                    <a:cubicBezTo>
                      <a:pt x="88900" y="9266708"/>
                      <a:pt x="59690" y="9237498"/>
                      <a:pt x="59690" y="9201938"/>
                    </a:cubicBezTo>
                    <a:lnTo>
                      <a:pt x="59690" y="124460"/>
                    </a:lnTo>
                    <a:cubicBezTo>
                      <a:pt x="59690" y="88900"/>
                      <a:pt x="88900" y="59690"/>
                      <a:pt x="124460" y="59690"/>
                    </a:cubicBezTo>
                    <a:lnTo>
                      <a:pt x="11588464" y="59690"/>
                    </a:lnTo>
                    <a:moveTo>
                      <a:pt x="11588464" y="0"/>
                    </a:moveTo>
                    <a:lnTo>
                      <a:pt x="124460" y="0"/>
                    </a:lnTo>
                    <a:cubicBezTo>
                      <a:pt x="55880" y="0"/>
                      <a:pt x="0" y="55880"/>
                      <a:pt x="0" y="124460"/>
                    </a:cubicBezTo>
                    <a:lnTo>
                      <a:pt x="0" y="9201938"/>
                    </a:lnTo>
                    <a:cubicBezTo>
                      <a:pt x="0" y="9270518"/>
                      <a:pt x="55880" y="9326398"/>
                      <a:pt x="124460" y="9326398"/>
                    </a:cubicBezTo>
                    <a:lnTo>
                      <a:pt x="11588464" y="9326398"/>
                    </a:lnTo>
                    <a:cubicBezTo>
                      <a:pt x="11657044" y="9326398"/>
                      <a:pt x="11712924" y="9270518"/>
                      <a:pt x="11712924" y="9201938"/>
                    </a:cubicBezTo>
                    <a:lnTo>
                      <a:pt x="11712924" y="124460"/>
                    </a:lnTo>
                    <a:cubicBezTo>
                      <a:pt x="11712924" y="55880"/>
                      <a:pt x="11657044" y="0"/>
                      <a:pt x="11588464"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26"/>
            <p:cNvSpPr/>
            <p:nvPr/>
          </p:nvSpPr>
          <p:spPr>
            <a:xfrm>
              <a:off x="0" y="0"/>
              <a:ext cx="1233255" cy="1174955"/>
            </a:xfrm>
            <a:custGeom>
              <a:rect b="b" l="l" r="r" t="t"/>
              <a:pathLst>
                <a:path extrusionOk="0" h="1174955" w="1233255">
                  <a:moveTo>
                    <a:pt x="0" y="0"/>
                  </a:moveTo>
                  <a:lnTo>
                    <a:pt x="1233255" y="0"/>
                  </a:lnTo>
                  <a:lnTo>
                    <a:pt x="1233255" y="1174955"/>
                  </a:lnTo>
                  <a:lnTo>
                    <a:pt x="0" y="1174955"/>
                  </a:lnTo>
                  <a:lnTo>
                    <a:pt x="0" y="0"/>
                  </a:lnTo>
                  <a:close/>
                </a:path>
              </a:pathLst>
            </a:custGeom>
            <a:blipFill rotWithShape="1">
              <a:blip r:embed="rId3">
                <a:alphaModFix/>
              </a:blip>
              <a:stretch>
                <a:fillRect b="0" l="0" r="0" t="0"/>
              </a:stretch>
            </a:blipFill>
            <a:ln>
              <a:noFill/>
            </a:ln>
          </p:spPr>
        </p:sp>
      </p:grpSp>
      <p:grpSp>
        <p:nvGrpSpPr>
          <p:cNvPr id="457" name="Google Shape;457;p26"/>
          <p:cNvGrpSpPr/>
          <p:nvPr/>
        </p:nvGrpSpPr>
        <p:grpSpPr>
          <a:xfrm>
            <a:off x="11723129" y="3319153"/>
            <a:ext cx="5447844" cy="4353751"/>
            <a:chOff x="0" y="0"/>
            <a:chExt cx="7263792" cy="5805001"/>
          </a:xfrm>
        </p:grpSpPr>
        <p:grpSp>
          <p:nvGrpSpPr>
            <p:cNvPr id="458" name="Google Shape;458;p26"/>
            <p:cNvGrpSpPr/>
            <p:nvPr/>
          </p:nvGrpSpPr>
          <p:grpSpPr>
            <a:xfrm>
              <a:off x="499863" y="419233"/>
              <a:ext cx="6763929" cy="5385768"/>
              <a:chOff x="0" y="0"/>
              <a:chExt cx="11712924" cy="9326398"/>
            </a:xfrm>
          </p:grpSpPr>
          <p:sp>
            <p:nvSpPr>
              <p:cNvPr id="459" name="Google Shape;459;p26"/>
              <p:cNvSpPr/>
              <p:nvPr/>
            </p:nvSpPr>
            <p:spPr>
              <a:xfrm>
                <a:off x="31750" y="31750"/>
                <a:ext cx="11649424" cy="9262897"/>
              </a:xfrm>
              <a:custGeom>
                <a:rect b="b" l="l" r="r" t="t"/>
                <a:pathLst>
                  <a:path extrusionOk="0" h="9262897" w="11649424">
                    <a:moveTo>
                      <a:pt x="11556713" y="9262897"/>
                    </a:moveTo>
                    <a:lnTo>
                      <a:pt x="92710" y="9262897"/>
                    </a:lnTo>
                    <a:cubicBezTo>
                      <a:pt x="41910" y="9262897"/>
                      <a:pt x="0" y="9220988"/>
                      <a:pt x="0" y="9170188"/>
                    </a:cubicBezTo>
                    <a:lnTo>
                      <a:pt x="0" y="92710"/>
                    </a:lnTo>
                    <a:cubicBezTo>
                      <a:pt x="0" y="41910"/>
                      <a:pt x="41910" y="0"/>
                      <a:pt x="92710" y="0"/>
                    </a:cubicBezTo>
                    <a:lnTo>
                      <a:pt x="11555444" y="0"/>
                    </a:lnTo>
                    <a:cubicBezTo>
                      <a:pt x="11606244" y="0"/>
                      <a:pt x="11648153" y="41910"/>
                      <a:pt x="11648153" y="92710"/>
                    </a:cubicBezTo>
                    <a:lnTo>
                      <a:pt x="11648153" y="9168918"/>
                    </a:lnTo>
                    <a:cubicBezTo>
                      <a:pt x="11649424" y="9220988"/>
                      <a:pt x="11607513" y="9262897"/>
                      <a:pt x="11556713" y="92628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0" y="0"/>
                <a:ext cx="11712924" cy="9326398"/>
              </a:xfrm>
              <a:custGeom>
                <a:rect b="b" l="l" r="r" t="t"/>
                <a:pathLst>
                  <a:path extrusionOk="0" h="9326398" w="11712924">
                    <a:moveTo>
                      <a:pt x="11588463" y="59690"/>
                    </a:moveTo>
                    <a:cubicBezTo>
                      <a:pt x="11624024" y="59690"/>
                      <a:pt x="11653234" y="88900"/>
                      <a:pt x="11653234" y="124460"/>
                    </a:cubicBezTo>
                    <a:lnTo>
                      <a:pt x="11653234" y="9201938"/>
                    </a:lnTo>
                    <a:cubicBezTo>
                      <a:pt x="11653234" y="9237498"/>
                      <a:pt x="11624024" y="9266708"/>
                      <a:pt x="11588463" y="9266708"/>
                    </a:cubicBezTo>
                    <a:lnTo>
                      <a:pt x="124460" y="9266708"/>
                    </a:lnTo>
                    <a:cubicBezTo>
                      <a:pt x="88900" y="9266708"/>
                      <a:pt x="59690" y="9237498"/>
                      <a:pt x="59690" y="9201938"/>
                    </a:cubicBezTo>
                    <a:lnTo>
                      <a:pt x="59690" y="124460"/>
                    </a:lnTo>
                    <a:cubicBezTo>
                      <a:pt x="59690" y="88900"/>
                      <a:pt x="88900" y="59690"/>
                      <a:pt x="124460" y="59690"/>
                    </a:cubicBezTo>
                    <a:lnTo>
                      <a:pt x="11588464" y="59690"/>
                    </a:lnTo>
                    <a:moveTo>
                      <a:pt x="11588464" y="0"/>
                    </a:moveTo>
                    <a:lnTo>
                      <a:pt x="124460" y="0"/>
                    </a:lnTo>
                    <a:cubicBezTo>
                      <a:pt x="55880" y="0"/>
                      <a:pt x="0" y="55880"/>
                      <a:pt x="0" y="124460"/>
                    </a:cubicBezTo>
                    <a:lnTo>
                      <a:pt x="0" y="9201938"/>
                    </a:lnTo>
                    <a:cubicBezTo>
                      <a:pt x="0" y="9270518"/>
                      <a:pt x="55880" y="9326398"/>
                      <a:pt x="124460" y="9326398"/>
                    </a:cubicBezTo>
                    <a:lnTo>
                      <a:pt x="11588464" y="9326398"/>
                    </a:lnTo>
                    <a:cubicBezTo>
                      <a:pt x="11657044" y="9326398"/>
                      <a:pt x="11712924" y="9270518"/>
                      <a:pt x="11712924" y="9201938"/>
                    </a:cubicBezTo>
                    <a:lnTo>
                      <a:pt x="11712924" y="124460"/>
                    </a:lnTo>
                    <a:cubicBezTo>
                      <a:pt x="11712924" y="55880"/>
                      <a:pt x="11657044" y="0"/>
                      <a:pt x="11588464"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 name="Google Shape;461;p26"/>
            <p:cNvSpPr/>
            <p:nvPr/>
          </p:nvSpPr>
          <p:spPr>
            <a:xfrm>
              <a:off x="0" y="0"/>
              <a:ext cx="1233255" cy="1174955"/>
            </a:xfrm>
            <a:custGeom>
              <a:rect b="b" l="l" r="r" t="t"/>
              <a:pathLst>
                <a:path extrusionOk="0" h="1174955" w="1233255">
                  <a:moveTo>
                    <a:pt x="0" y="0"/>
                  </a:moveTo>
                  <a:lnTo>
                    <a:pt x="1233255" y="0"/>
                  </a:lnTo>
                  <a:lnTo>
                    <a:pt x="1233255" y="1174955"/>
                  </a:lnTo>
                  <a:lnTo>
                    <a:pt x="0" y="1174955"/>
                  </a:lnTo>
                  <a:lnTo>
                    <a:pt x="0" y="0"/>
                  </a:lnTo>
                  <a:close/>
                </a:path>
              </a:pathLst>
            </a:custGeom>
            <a:blipFill rotWithShape="1">
              <a:blip r:embed="rId3">
                <a:alphaModFix/>
              </a:blip>
              <a:stretch>
                <a:fillRect b="0" l="0" r="0" t="0"/>
              </a:stretch>
            </a:blipFill>
            <a:ln>
              <a:noFill/>
            </a:ln>
          </p:spPr>
        </p:sp>
      </p:grpSp>
      <p:sp>
        <p:nvSpPr>
          <p:cNvPr id="462" name="Google Shape;462;p26"/>
          <p:cNvSpPr txBox="1"/>
          <p:nvPr/>
        </p:nvSpPr>
        <p:spPr>
          <a:xfrm>
            <a:off x="1638556" y="4321596"/>
            <a:ext cx="3941400" cy="48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155" u="none" cap="none" strike="noStrike">
                <a:solidFill>
                  <a:srgbClr val="000000"/>
                </a:solidFill>
                <a:latin typeface="Gruppo"/>
                <a:ea typeface="Gruppo"/>
                <a:cs typeface="Gruppo"/>
                <a:sym typeface="Gruppo"/>
              </a:rPr>
              <a:t>Project Name</a:t>
            </a:r>
            <a:endParaRPr b="1" sz="1800">
              <a:latin typeface="Gruppo"/>
              <a:ea typeface="Gruppo"/>
              <a:cs typeface="Gruppo"/>
              <a:sym typeface="Gruppo"/>
            </a:endParaRPr>
          </a:p>
        </p:txBody>
      </p:sp>
      <p:sp>
        <p:nvSpPr>
          <p:cNvPr id="463" name="Google Shape;463;p26"/>
          <p:cNvSpPr txBox="1"/>
          <p:nvPr/>
        </p:nvSpPr>
        <p:spPr>
          <a:xfrm>
            <a:off x="1638556" y="5147133"/>
            <a:ext cx="3941400" cy="205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20" u="none" cap="none" strike="noStrike">
                <a:solidFill>
                  <a:srgbClr val="000000"/>
                </a:solidFill>
                <a:latin typeface="Gruppo"/>
                <a:ea typeface="Gruppo"/>
                <a:cs typeface="Gruppo"/>
                <a:sym typeface="Gruppo"/>
              </a:rPr>
              <a:t>Lorem ipsum dolor sit amet, consectetur adipiscing elit, sed do eiusmod tempor incididunt ut labore et dolore magna aliqua.</a:t>
            </a:r>
            <a:endParaRPr b="1" sz="1600">
              <a:latin typeface="Gruppo"/>
              <a:ea typeface="Gruppo"/>
              <a:cs typeface="Gruppo"/>
              <a:sym typeface="Gruppo"/>
            </a:endParaRPr>
          </a:p>
          <a:p>
            <a:pPr indent="0" lvl="0" marL="0" marR="0" rtl="0" algn="l">
              <a:lnSpc>
                <a:spcPct val="100000"/>
              </a:lnSpc>
              <a:spcBef>
                <a:spcPts val="0"/>
              </a:spcBef>
              <a:spcAft>
                <a:spcPts val="0"/>
              </a:spcAft>
              <a:buNone/>
            </a:pPr>
            <a:r>
              <a:t/>
            </a:r>
            <a:endParaRPr b="1" i="0" sz="2220" u="none" cap="none" strike="noStrike">
              <a:solidFill>
                <a:srgbClr val="000000"/>
              </a:solidFill>
              <a:latin typeface="Gruppo"/>
              <a:ea typeface="Gruppo"/>
              <a:cs typeface="Gruppo"/>
              <a:sym typeface="Gruppo"/>
            </a:endParaRPr>
          </a:p>
        </p:txBody>
      </p:sp>
      <p:sp>
        <p:nvSpPr>
          <p:cNvPr id="464" name="Google Shape;464;p26"/>
          <p:cNvSpPr txBox="1"/>
          <p:nvPr/>
        </p:nvSpPr>
        <p:spPr>
          <a:xfrm>
            <a:off x="7171468" y="4321596"/>
            <a:ext cx="3941400" cy="48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155" u="none" cap="none" strike="noStrike">
                <a:solidFill>
                  <a:srgbClr val="000000"/>
                </a:solidFill>
                <a:latin typeface="Gruppo"/>
                <a:ea typeface="Gruppo"/>
                <a:cs typeface="Gruppo"/>
                <a:sym typeface="Gruppo"/>
              </a:rPr>
              <a:t>Project Name</a:t>
            </a:r>
            <a:endParaRPr b="1" sz="1800">
              <a:latin typeface="Gruppo"/>
              <a:ea typeface="Gruppo"/>
              <a:cs typeface="Gruppo"/>
              <a:sym typeface="Gruppo"/>
            </a:endParaRPr>
          </a:p>
        </p:txBody>
      </p:sp>
      <p:sp>
        <p:nvSpPr>
          <p:cNvPr id="465" name="Google Shape;465;p26"/>
          <p:cNvSpPr txBox="1"/>
          <p:nvPr/>
        </p:nvSpPr>
        <p:spPr>
          <a:xfrm>
            <a:off x="7171468" y="5147133"/>
            <a:ext cx="3941400" cy="205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20" u="none" cap="none" strike="noStrike">
                <a:solidFill>
                  <a:srgbClr val="000000"/>
                </a:solidFill>
                <a:latin typeface="Gruppo"/>
                <a:ea typeface="Gruppo"/>
                <a:cs typeface="Gruppo"/>
                <a:sym typeface="Gruppo"/>
              </a:rPr>
              <a:t>Lorem ipsum dolor sit amet, consectetur adipiscing elit, sed do eiusmod tempor incididunt ut labore et dolore magna aliqua.</a:t>
            </a:r>
            <a:endParaRPr b="1" sz="1600">
              <a:latin typeface="Gruppo"/>
              <a:ea typeface="Gruppo"/>
              <a:cs typeface="Gruppo"/>
              <a:sym typeface="Gruppo"/>
            </a:endParaRPr>
          </a:p>
          <a:p>
            <a:pPr indent="0" lvl="0" marL="0" marR="0" rtl="0" algn="l">
              <a:lnSpc>
                <a:spcPct val="100000"/>
              </a:lnSpc>
              <a:spcBef>
                <a:spcPts val="0"/>
              </a:spcBef>
              <a:spcAft>
                <a:spcPts val="0"/>
              </a:spcAft>
              <a:buNone/>
            </a:pPr>
            <a:r>
              <a:t/>
            </a:r>
            <a:endParaRPr b="1" i="0" sz="2220" u="none" cap="none" strike="noStrike">
              <a:solidFill>
                <a:srgbClr val="000000"/>
              </a:solidFill>
              <a:latin typeface="Gruppo"/>
              <a:ea typeface="Gruppo"/>
              <a:cs typeface="Gruppo"/>
              <a:sym typeface="Gruppo"/>
            </a:endParaRPr>
          </a:p>
        </p:txBody>
      </p:sp>
      <p:sp>
        <p:nvSpPr>
          <p:cNvPr id="466" name="Google Shape;466;p26"/>
          <p:cNvSpPr txBox="1"/>
          <p:nvPr/>
        </p:nvSpPr>
        <p:spPr>
          <a:xfrm>
            <a:off x="12708045" y="4321596"/>
            <a:ext cx="3941400" cy="48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155" u="none" cap="none" strike="noStrike">
                <a:solidFill>
                  <a:srgbClr val="000000"/>
                </a:solidFill>
                <a:latin typeface="Gruppo"/>
                <a:ea typeface="Gruppo"/>
                <a:cs typeface="Gruppo"/>
                <a:sym typeface="Gruppo"/>
              </a:rPr>
              <a:t>Project Name</a:t>
            </a:r>
            <a:endParaRPr b="1" sz="1800">
              <a:latin typeface="Gruppo"/>
              <a:ea typeface="Gruppo"/>
              <a:cs typeface="Gruppo"/>
              <a:sym typeface="Gruppo"/>
            </a:endParaRPr>
          </a:p>
        </p:txBody>
      </p:sp>
      <p:sp>
        <p:nvSpPr>
          <p:cNvPr id="467" name="Google Shape;467;p26"/>
          <p:cNvSpPr txBox="1"/>
          <p:nvPr/>
        </p:nvSpPr>
        <p:spPr>
          <a:xfrm>
            <a:off x="12708045" y="5147133"/>
            <a:ext cx="3941400" cy="205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20" u="none" cap="none" strike="noStrike">
                <a:solidFill>
                  <a:srgbClr val="000000"/>
                </a:solidFill>
                <a:latin typeface="Gruppo"/>
                <a:ea typeface="Gruppo"/>
                <a:cs typeface="Gruppo"/>
                <a:sym typeface="Gruppo"/>
              </a:rPr>
              <a:t>Lorem ipsum dolor sit amet, consectetur adipiscing elit, sed do eiusmod tempor incididunt ut labore et dolore magna aliqua.</a:t>
            </a:r>
            <a:endParaRPr b="1" sz="1600">
              <a:latin typeface="Gruppo"/>
              <a:ea typeface="Gruppo"/>
              <a:cs typeface="Gruppo"/>
              <a:sym typeface="Gruppo"/>
            </a:endParaRPr>
          </a:p>
          <a:p>
            <a:pPr indent="0" lvl="0" marL="0" marR="0" rtl="0" algn="l">
              <a:lnSpc>
                <a:spcPct val="100000"/>
              </a:lnSpc>
              <a:spcBef>
                <a:spcPts val="0"/>
              </a:spcBef>
              <a:spcAft>
                <a:spcPts val="0"/>
              </a:spcAft>
              <a:buNone/>
            </a:pPr>
            <a:r>
              <a:t/>
            </a:r>
            <a:endParaRPr b="1" i="0" sz="2220" u="none" cap="none" strike="noStrike">
              <a:solidFill>
                <a:srgbClr val="000000"/>
              </a:solidFill>
              <a:latin typeface="Gruppo"/>
              <a:ea typeface="Gruppo"/>
              <a:cs typeface="Gruppo"/>
              <a:sym typeface="Gruppo"/>
            </a:endParaRPr>
          </a:p>
        </p:txBody>
      </p:sp>
      <p:sp>
        <p:nvSpPr>
          <p:cNvPr id="468" name="Google Shape;468;p26"/>
          <p:cNvSpPr txBox="1"/>
          <p:nvPr/>
        </p:nvSpPr>
        <p:spPr>
          <a:xfrm>
            <a:off x="2307012" y="9092700"/>
            <a:ext cx="2932800" cy="369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400" u="none" cap="none" strike="noStrike">
                <a:solidFill>
                  <a:srgbClr val="000000"/>
                </a:solidFill>
                <a:latin typeface="Gruppo"/>
                <a:ea typeface="Gruppo"/>
                <a:cs typeface="Gruppo"/>
                <a:sym typeface="Gruppo"/>
              </a:rPr>
              <a:t>SEO S</a:t>
            </a:r>
            <a:r>
              <a:rPr b="1" lang="en-US" sz="2400">
                <a:latin typeface="Gruppo"/>
                <a:ea typeface="Gruppo"/>
                <a:cs typeface="Gruppo"/>
                <a:sym typeface="Gruppo"/>
              </a:rPr>
              <a:t>PECIALIST</a:t>
            </a:r>
            <a:endParaRPr b="1">
              <a:latin typeface="Gruppo"/>
              <a:ea typeface="Gruppo"/>
              <a:cs typeface="Gruppo"/>
              <a:sym typeface="Gruppo"/>
            </a:endParaRPr>
          </a:p>
        </p:txBody>
      </p:sp>
      <p:sp>
        <p:nvSpPr>
          <p:cNvPr id="469" name="Google Shape;469;p26"/>
          <p:cNvSpPr txBox="1"/>
          <p:nvPr/>
        </p:nvSpPr>
        <p:spPr>
          <a:xfrm>
            <a:off x="12959877" y="1316550"/>
            <a:ext cx="2932800" cy="3693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b="1" lang="en-US" sz="2400">
                <a:solidFill>
                  <a:schemeClr val="dk1"/>
                </a:solidFill>
                <a:latin typeface="Gruppo"/>
                <a:ea typeface="Gruppo"/>
                <a:cs typeface="Gruppo"/>
                <a:sym typeface="Gruppo"/>
              </a:rPr>
              <a:t>SEO SPECIALIST</a:t>
            </a:r>
            <a:endParaRPr b="1" sz="2400">
              <a:latin typeface="Gruppo"/>
              <a:ea typeface="Gruppo"/>
              <a:cs typeface="Gruppo"/>
              <a:sym typeface="Gruppo"/>
            </a:endParaRPr>
          </a:p>
        </p:txBody>
      </p:sp>
      <p:pic>
        <p:nvPicPr>
          <p:cNvPr id="470" name="Google Shape;470;p26"/>
          <p:cNvPicPr preferRelativeResize="0"/>
          <p:nvPr/>
        </p:nvPicPr>
        <p:blipFill>
          <a:blip r:embed="rId4">
            <a:alphaModFix/>
          </a:blip>
          <a:stretch>
            <a:fillRect/>
          </a:stretch>
        </p:blipFill>
        <p:spPr>
          <a:xfrm>
            <a:off x="11719450" y="7356900"/>
            <a:ext cx="8125926" cy="2949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3"/>
        </a:solidFill>
      </p:bgPr>
    </p:bg>
    <p:spTree>
      <p:nvGrpSpPr>
        <p:cNvPr id="474" name="Shape 474"/>
        <p:cNvGrpSpPr/>
        <p:nvPr/>
      </p:nvGrpSpPr>
      <p:grpSpPr>
        <a:xfrm>
          <a:off x="0" y="0"/>
          <a:ext cx="0" cy="0"/>
          <a:chOff x="0" y="0"/>
          <a:chExt cx="0" cy="0"/>
        </a:xfrm>
      </p:grpSpPr>
      <p:grpSp>
        <p:nvGrpSpPr>
          <p:cNvPr id="475" name="Google Shape;475;p27"/>
          <p:cNvGrpSpPr/>
          <p:nvPr/>
        </p:nvGrpSpPr>
        <p:grpSpPr>
          <a:xfrm>
            <a:off x="11681576" y="8700772"/>
            <a:ext cx="5489397" cy="2323320"/>
            <a:chOff x="0" y="-47625"/>
            <a:chExt cx="2032959" cy="860425"/>
          </a:xfrm>
        </p:grpSpPr>
        <p:sp>
          <p:nvSpPr>
            <p:cNvPr id="476" name="Google Shape;476;p27"/>
            <p:cNvSpPr/>
            <p:nvPr/>
          </p:nvSpPr>
          <p:spPr>
            <a:xfrm>
              <a:off x="0" y="0"/>
              <a:ext cx="2032959" cy="303593"/>
            </a:xfrm>
            <a:custGeom>
              <a:rect b="b" l="l" r="r" t="t"/>
              <a:pathLst>
                <a:path extrusionOk="0" h="303593" w="2032959">
                  <a:moveTo>
                    <a:pt x="52183" y="0"/>
                  </a:moveTo>
                  <a:lnTo>
                    <a:pt x="1980776" y="0"/>
                  </a:lnTo>
                  <a:cubicBezTo>
                    <a:pt x="2009596" y="0"/>
                    <a:pt x="2032959" y="23363"/>
                    <a:pt x="2032959" y="52183"/>
                  </a:cubicBezTo>
                  <a:lnTo>
                    <a:pt x="2032959" y="251411"/>
                  </a:lnTo>
                  <a:cubicBezTo>
                    <a:pt x="2032959" y="280230"/>
                    <a:pt x="2009596" y="303593"/>
                    <a:pt x="1980776" y="303593"/>
                  </a:cubicBezTo>
                  <a:lnTo>
                    <a:pt x="52183" y="303593"/>
                  </a:lnTo>
                  <a:cubicBezTo>
                    <a:pt x="23363" y="303593"/>
                    <a:pt x="0" y="280230"/>
                    <a:pt x="0" y="251411"/>
                  </a:cubicBezTo>
                  <a:lnTo>
                    <a:pt x="0" y="52183"/>
                  </a:lnTo>
                  <a:cubicBezTo>
                    <a:pt x="0" y="23363"/>
                    <a:pt x="23363" y="0"/>
                    <a:pt x="52183" y="0"/>
                  </a:cubicBezTo>
                  <a:close/>
                </a:path>
              </a:pathLst>
            </a:custGeom>
            <a:solidFill>
              <a:srgbClr val="D3DE6B"/>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78" name="Google Shape;478;p27"/>
          <p:cNvCxnSpPr/>
          <p:nvPr/>
        </p:nvCxnSpPr>
        <p:spPr>
          <a:xfrm flipH="1" rot="10800000">
            <a:off x="952568" y="9258300"/>
            <a:ext cx="10741200" cy="38100"/>
          </a:xfrm>
          <a:prstGeom prst="straightConnector1">
            <a:avLst/>
          </a:prstGeom>
          <a:noFill/>
          <a:ln cap="flat" cmpd="sng" w="38100">
            <a:solidFill>
              <a:srgbClr val="000000"/>
            </a:solidFill>
            <a:prstDash val="solid"/>
            <a:round/>
            <a:headEnd len="sm" w="sm" type="none"/>
            <a:tailEnd len="sm" w="sm" type="none"/>
          </a:ln>
        </p:spPr>
      </p:cxnSp>
      <p:grpSp>
        <p:nvGrpSpPr>
          <p:cNvPr id="479" name="Google Shape;479;p27"/>
          <p:cNvGrpSpPr/>
          <p:nvPr/>
        </p:nvGrpSpPr>
        <p:grpSpPr>
          <a:xfrm>
            <a:off x="12098026" y="3633578"/>
            <a:ext cx="5072947" cy="4039326"/>
            <a:chOff x="0" y="0"/>
            <a:chExt cx="11712924" cy="9326398"/>
          </a:xfrm>
        </p:grpSpPr>
        <p:sp>
          <p:nvSpPr>
            <p:cNvPr id="480" name="Google Shape;480;p27"/>
            <p:cNvSpPr/>
            <p:nvPr/>
          </p:nvSpPr>
          <p:spPr>
            <a:xfrm>
              <a:off x="31750" y="31750"/>
              <a:ext cx="11649424" cy="9262897"/>
            </a:xfrm>
            <a:custGeom>
              <a:rect b="b" l="l" r="r" t="t"/>
              <a:pathLst>
                <a:path extrusionOk="0" h="9262897" w="11649424">
                  <a:moveTo>
                    <a:pt x="11556713" y="9262897"/>
                  </a:moveTo>
                  <a:lnTo>
                    <a:pt x="92710" y="9262897"/>
                  </a:lnTo>
                  <a:cubicBezTo>
                    <a:pt x="41910" y="9262897"/>
                    <a:pt x="0" y="9220988"/>
                    <a:pt x="0" y="9170188"/>
                  </a:cubicBezTo>
                  <a:lnTo>
                    <a:pt x="0" y="92710"/>
                  </a:lnTo>
                  <a:cubicBezTo>
                    <a:pt x="0" y="41910"/>
                    <a:pt x="41910" y="0"/>
                    <a:pt x="92710" y="0"/>
                  </a:cubicBezTo>
                  <a:lnTo>
                    <a:pt x="11555444" y="0"/>
                  </a:lnTo>
                  <a:cubicBezTo>
                    <a:pt x="11606244" y="0"/>
                    <a:pt x="11648153" y="41910"/>
                    <a:pt x="11648153" y="92710"/>
                  </a:cubicBezTo>
                  <a:lnTo>
                    <a:pt x="11648153" y="9168918"/>
                  </a:lnTo>
                  <a:cubicBezTo>
                    <a:pt x="11649424" y="9220988"/>
                    <a:pt x="11607513" y="9262897"/>
                    <a:pt x="11556713" y="92628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0" y="0"/>
              <a:ext cx="11712924" cy="9326398"/>
            </a:xfrm>
            <a:custGeom>
              <a:rect b="b" l="l" r="r" t="t"/>
              <a:pathLst>
                <a:path extrusionOk="0" h="9326398" w="11712924">
                  <a:moveTo>
                    <a:pt x="11588463" y="59690"/>
                  </a:moveTo>
                  <a:cubicBezTo>
                    <a:pt x="11624024" y="59690"/>
                    <a:pt x="11653234" y="88900"/>
                    <a:pt x="11653234" y="124460"/>
                  </a:cubicBezTo>
                  <a:lnTo>
                    <a:pt x="11653234" y="9201938"/>
                  </a:lnTo>
                  <a:cubicBezTo>
                    <a:pt x="11653234" y="9237498"/>
                    <a:pt x="11624024" y="9266708"/>
                    <a:pt x="11588463" y="9266708"/>
                  </a:cubicBezTo>
                  <a:lnTo>
                    <a:pt x="124460" y="9266708"/>
                  </a:lnTo>
                  <a:cubicBezTo>
                    <a:pt x="88900" y="9266708"/>
                    <a:pt x="59690" y="9237498"/>
                    <a:pt x="59690" y="9201938"/>
                  </a:cubicBezTo>
                  <a:lnTo>
                    <a:pt x="59690" y="124460"/>
                  </a:lnTo>
                  <a:cubicBezTo>
                    <a:pt x="59690" y="88900"/>
                    <a:pt x="88900" y="59690"/>
                    <a:pt x="124460" y="59690"/>
                  </a:cubicBezTo>
                  <a:lnTo>
                    <a:pt x="11588464" y="59690"/>
                  </a:lnTo>
                  <a:moveTo>
                    <a:pt x="11588464" y="0"/>
                  </a:moveTo>
                  <a:lnTo>
                    <a:pt x="124460" y="0"/>
                  </a:lnTo>
                  <a:cubicBezTo>
                    <a:pt x="55880" y="0"/>
                    <a:pt x="0" y="55880"/>
                    <a:pt x="0" y="124460"/>
                  </a:cubicBezTo>
                  <a:lnTo>
                    <a:pt x="0" y="9201938"/>
                  </a:lnTo>
                  <a:cubicBezTo>
                    <a:pt x="0" y="9270518"/>
                    <a:pt x="55880" y="9326398"/>
                    <a:pt x="124460" y="9326398"/>
                  </a:cubicBezTo>
                  <a:lnTo>
                    <a:pt x="11588464" y="9326398"/>
                  </a:lnTo>
                  <a:cubicBezTo>
                    <a:pt x="11657044" y="9326398"/>
                    <a:pt x="11712924" y="9270518"/>
                    <a:pt x="11712924" y="9201938"/>
                  </a:cubicBezTo>
                  <a:lnTo>
                    <a:pt x="11712924" y="124460"/>
                  </a:lnTo>
                  <a:cubicBezTo>
                    <a:pt x="11712924" y="55880"/>
                    <a:pt x="11657044" y="0"/>
                    <a:pt x="11588464"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27"/>
          <p:cNvGrpSpPr/>
          <p:nvPr/>
        </p:nvGrpSpPr>
        <p:grpSpPr>
          <a:xfrm>
            <a:off x="566230" y="3319153"/>
            <a:ext cx="5535256" cy="4353751"/>
            <a:chOff x="0" y="0"/>
            <a:chExt cx="7380340" cy="5805001"/>
          </a:xfrm>
        </p:grpSpPr>
        <p:grpSp>
          <p:nvGrpSpPr>
            <p:cNvPr id="483" name="Google Shape;483;p27"/>
            <p:cNvGrpSpPr/>
            <p:nvPr/>
          </p:nvGrpSpPr>
          <p:grpSpPr>
            <a:xfrm>
              <a:off x="616411" y="419233"/>
              <a:ext cx="6763929" cy="5385768"/>
              <a:chOff x="0" y="0"/>
              <a:chExt cx="11712924" cy="9326398"/>
            </a:xfrm>
          </p:grpSpPr>
          <p:sp>
            <p:nvSpPr>
              <p:cNvPr id="484" name="Google Shape;484;p27"/>
              <p:cNvSpPr/>
              <p:nvPr/>
            </p:nvSpPr>
            <p:spPr>
              <a:xfrm>
                <a:off x="31750" y="31750"/>
                <a:ext cx="11649424" cy="9262897"/>
              </a:xfrm>
              <a:custGeom>
                <a:rect b="b" l="l" r="r" t="t"/>
                <a:pathLst>
                  <a:path extrusionOk="0" h="9262897" w="11649424">
                    <a:moveTo>
                      <a:pt x="11556713" y="9262897"/>
                    </a:moveTo>
                    <a:lnTo>
                      <a:pt x="92710" y="9262897"/>
                    </a:lnTo>
                    <a:cubicBezTo>
                      <a:pt x="41910" y="9262897"/>
                      <a:pt x="0" y="9220988"/>
                      <a:pt x="0" y="9170188"/>
                    </a:cubicBezTo>
                    <a:lnTo>
                      <a:pt x="0" y="92710"/>
                    </a:lnTo>
                    <a:cubicBezTo>
                      <a:pt x="0" y="41910"/>
                      <a:pt x="41910" y="0"/>
                      <a:pt x="92710" y="0"/>
                    </a:cubicBezTo>
                    <a:lnTo>
                      <a:pt x="11555444" y="0"/>
                    </a:lnTo>
                    <a:cubicBezTo>
                      <a:pt x="11606244" y="0"/>
                      <a:pt x="11648153" y="41910"/>
                      <a:pt x="11648153" y="92710"/>
                    </a:cubicBezTo>
                    <a:lnTo>
                      <a:pt x="11648153" y="9168918"/>
                    </a:lnTo>
                    <a:cubicBezTo>
                      <a:pt x="11649424" y="9220988"/>
                      <a:pt x="11607513" y="9262897"/>
                      <a:pt x="11556713" y="92628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0" y="0"/>
                <a:ext cx="11712924" cy="9326398"/>
              </a:xfrm>
              <a:custGeom>
                <a:rect b="b" l="l" r="r" t="t"/>
                <a:pathLst>
                  <a:path extrusionOk="0" h="9326398" w="11712924">
                    <a:moveTo>
                      <a:pt x="11588463" y="59690"/>
                    </a:moveTo>
                    <a:cubicBezTo>
                      <a:pt x="11624024" y="59690"/>
                      <a:pt x="11653234" y="88900"/>
                      <a:pt x="11653234" y="124460"/>
                    </a:cubicBezTo>
                    <a:lnTo>
                      <a:pt x="11653234" y="9201938"/>
                    </a:lnTo>
                    <a:cubicBezTo>
                      <a:pt x="11653234" y="9237498"/>
                      <a:pt x="11624024" y="9266708"/>
                      <a:pt x="11588463" y="9266708"/>
                    </a:cubicBezTo>
                    <a:lnTo>
                      <a:pt x="124460" y="9266708"/>
                    </a:lnTo>
                    <a:cubicBezTo>
                      <a:pt x="88900" y="9266708"/>
                      <a:pt x="59690" y="9237498"/>
                      <a:pt x="59690" y="9201938"/>
                    </a:cubicBezTo>
                    <a:lnTo>
                      <a:pt x="59690" y="124460"/>
                    </a:lnTo>
                    <a:cubicBezTo>
                      <a:pt x="59690" y="88900"/>
                      <a:pt x="88900" y="59690"/>
                      <a:pt x="124460" y="59690"/>
                    </a:cubicBezTo>
                    <a:lnTo>
                      <a:pt x="11588464" y="59690"/>
                    </a:lnTo>
                    <a:moveTo>
                      <a:pt x="11588464" y="0"/>
                    </a:moveTo>
                    <a:lnTo>
                      <a:pt x="124460" y="0"/>
                    </a:lnTo>
                    <a:cubicBezTo>
                      <a:pt x="55880" y="0"/>
                      <a:pt x="0" y="55880"/>
                      <a:pt x="0" y="124460"/>
                    </a:cubicBezTo>
                    <a:lnTo>
                      <a:pt x="0" y="9201938"/>
                    </a:lnTo>
                    <a:cubicBezTo>
                      <a:pt x="0" y="9270518"/>
                      <a:pt x="55880" y="9326398"/>
                      <a:pt x="124460" y="9326398"/>
                    </a:cubicBezTo>
                    <a:lnTo>
                      <a:pt x="11588464" y="9326398"/>
                    </a:lnTo>
                    <a:cubicBezTo>
                      <a:pt x="11657044" y="9326398"/>
                      <a:pt x="11712924" y="9270518"/>
                      <a:pt x="11712924" y="9201938"/>
                    </a:cubicBezTo>
                    <a:lnTo>
                      <a:pt x="11712924" y="124460"/>
                    </a:lnTo>
                    <a:cubicBezTo>
                      <a:pt x="11712924" y="55880"/>
                      <a:pt x="11657044" y="0"/>
                      <a:pt x="11588464"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 name="Google Shape;486;p27"/>
            <p:cNvSpPr/>
            <p:nvPr/>
          </p:nvSpPr>
          <p:spPr>
            <a:xfrm>
              <a:off x="0" y="0"/>
              <a:ext cx="1233255" cy="1174955"/>
            </a:xfrm>
            <a:custGeom>
              <a:rect b="b" l="l" r="r" t="t"/>
              <a:pathLst>
                <a:path extrusionOk="0" h="1174955" w="1233255">
                  <a:moveTo>
                    <a:pt x="0" y="0"/>
                  </a:moveTo>
                  <a:lnTo>
                    <a:pt x="1233255" y="0"/>
                  </a:lnTo>
                  <a:lnTo>
                    <a:pt x="1233255" y="1174955"/>
                  </a:lnTo>
                  <a:lnTo>
                    <a:pt x="0" y="1174955"/>
                  </a:lnTo>
                  <a:lnTo>
                    <a:pt x="0" y="0"/>
                  </a:lnTo>
                  <a:close/>
                </a:path>
              </a:pathLst>
            </a:custGeom>
            <a:blipFill rotWithShape="1">
              <a:blip r:embed="rId3">
                <a:alphaModFix/>
              </a:blip>
              <a:stretch>
                <a:fillRect b="0" l="0" r="0" t="0"/>
              </a:stretch>
            </a:blipFill>
            <a:ln>
              <a:noFill/>
            </a:ln>
          </p:spPr>
        </p:sp>
      </p:grpSp>
      <p:grpSp>
        <p:nvGrpSpPr>
          <p:cNvPr id="487" name="Google Shape;487;p27"/>
          <p:cNvGrpSpPr/>
          <p:nvPr/>
        </p:nvGrpSpPr>
        <p:grpSpPr>
          <a:xfrm>
            <a:off x="6186552" y="3319153"/>
            <a:ext cx="5447844" cy="4353751"/>
            <a:chOff x="0" y="0"/>
            <a:chExt cx="7263792" cy="5805001"/>
          </a:xfrm>
        </p:grpSpPr>
        <p:grpSp>
          <p:nvGrpSpPr>
            <p:cNvPr id="488" name="Google Shape;488;p27"/>
            <p:cNvGrpSpPr/>
            <p:nvPr/>
          </p:nvGrpSpPr>
          <p:grpSpPr>
            <a:xfrm>
              <a:off x="499863" y="419233"/>
              <a:ext cx="6763929" cy="5385768"/>
              <a:chOff x="0" y="0"/>
              <a:chExt cx="11712924" cy="9326398"/>
            </a:xfrm>
          </p:grpSpPr>
          <p:sp>
            <p:nvSpPr>
              <p:cNvPr id="489" name="Google Shape;489;p27"/>
              <p:cNvSpPr/>
              <p:nvPr/>
            </p:nvSpPr>
            <p:spPr>
              <a:xfrm>
                <a:off x="31750" y="31750"/>
                <a:ext cx="11649424" cy="9262897"/>
              </a:xfrm>
              <a:custGeom>
                <a:rect b="b" l="l" r="r" t="t"/>
                <a:pathLst>
                  <a:path extrusionOk="0" h="9262897" w="11649424">
                    <a:moveTo>
                      <a:pt x="11556713" y="9262897"/>
                    </a:moveTo>
                    <a:lnTo>
                      <a:pt x="92710" y="9262897"/>
                    </a:lnTo>
                    <a:cubicBezTo>
                      <a:pt x="41910" y="9262897"/>
                      <a:pt x="0" y="9220988"/>
                      <a:pt x="0" y="9170188"/>
                    </a:cubicBezTo>
                    <a:lnTo>
                      <a:pt x="0" y="92710"/>
                    </a:lnTo>
                    <a:cubicBezTo>
                      <a:pt x="0" y="41910"/>
                      <a:pt x="41910" y="0"/>
                      <a:pt x="92710" y="0"/>
                    </a:cubicBezTo>
                    <a:lnTo>
                      <a:pt x="11555444" y="0"/>
                    </a:lnTo>
                    <a:cubicBezTo>
                      <a:pt x="11606244" y="0"/>
                      <a:pt x="11648153" y="41910"/>
                      <a:pt x="11648153" y="92710"/>
                    </a:cubicBezTo>
                    <a:lnTo>
                      <a:pt x="11648153" y="9168918"/>
                    </a:lnTo>
                    <a:cubicBezTo>
                      <a:pt x="11649424" y="9220988"/>
                      <a:pt x="11607513" y="9262897"/>
                      <a:pt x="11556713" y="92628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0" y="0"/>
                <a:ext cx="11712924" cy="9326398"/>
              </a:xfrm>
              <a:custGeom>
                <a:rect b="b" l="l" r="r" t="t"/>
                <a:pathLst>
                  <a:path extrusionOk="0" h="9326398" w="11712924">
                    <a:moveTo>
                      <a:pt x="11588463" y="59690"/>
                    </a:moveTo>
                    <a:cubicBezTo>
                      <a:pt x="11624024" y="59690"/>
                      <a:pt x="11653234" y="88900"/>
                      <a:pt x="11653234" y="124460"/>
                    </a:cubicBezTo>
                    <a:lnTo>
                      <a:pt x="11653234" y="9201938"/>
                    </a:lnTo>
                    <a:cubicBezTo>
                      <a:pt x="11653234" y="9237498"/>
                      <a:pt x="11624024" y="9266708"/>
                      <a:pt x="11588463" y="9266708"/>
                    </a:cubicBezTo>
                    <a:lnTo>
                      <a:pt x="124460" y="9266708"/>
                    </a:lnTo>
                    <a:cubicBezTo>
                      <a:pt x="88900" y="9266708"/>
                      <a:pt x="59690" y="9237498"/>
                      <a:pt x="59690" y="9201938"/>
                    </a:cubicBezTo>
                    <a:lnTo>
                      <a:pt x="59690" y="124460"/>
                    </a:lnTo>
                    <a:cubicBezTo>
                      <a:pt x="59690" y="88900"/>
                      <a:pt x="88900" y="59690"/>
                      <a:pt x="124460" y="59690"/>
                    </a:cubicBezTo>
                    <a:lnTo>
                      <a:pt x="11588464" y="59690"/>
                    </a:lnTo>
                    <a:moveTo>
                      <a:pt x="11588464" y="0"/>
                    </a:moveTo>
                    <a:lnTo>
                      <a:pt x="124460" y="0"/>
                    </a:lnTo>
                    <a:cubicBezTo>
                      <a:pt x="55880" y="0"/>
                      <a:pt x="0" y="55880"/>
                      <a:pt x="0" y="124460"/>
                    </a:cubicBezTo>
                    <a:lnTo>
                      <a:pt x="0" y="9201938"/>
                    </a:lnTo>
                    <a:cubicBezTo>
                      <a:pt x="0" y="9270518"/>
                      <a:pt x="55880" y="9326398"/>
                      <a:pt x="124460" y="9326398"/>
                    </a:cubicBezTo>
                    <a:lnTo>
                      <a:pt x="11588464" y="9326398"/>
                    </a:lnTo>
                    <a:cubicBezTo>
                      <a:pt x="11657044" y="9326398"/>
                      <a:pt x="11712924" y="9270518"/>
                      <a:pt x="11712924" y="9201938"/>
                    </a:cubicBezTo>
                    <a:lnTo>
                      <a:pt x="11712924" y="124460"/>
                    </a:lnTo>
                    <a:cubicBezTo>
                      <a:pt x="11712924" y="55880"/>
                      <a:pt x="11657044" y="0"/>
                      <a:pt x="11588464"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27"/>
            <p:cNvSpPr/>
            <p:nvPr/>
          </p:nvSpPr>
          <p:spPr>
            <a:xfrm>
              <a:off x="0" y="0"/>
              <a:ext cx="1233255" cy="1174955"/>
            </a:xfrm>
            <a:custGeom>
              <a:rect b="b" l="l" r="r" t="t"/>
              <a:pathLst>
                <a:path extrusionOk="0" h="1174955" w="1233255">
                  <a:moveTo>
                    <a:pt x="0" y="0"/>
                  </a:moveTo>
                  <a:lnTo>
                    <a:pt x="1233255" y="0"/>
                  </a:lnTo>
                  <a:lnTo>
                    <a:pt x="1233255" y="1174955"/>
                  </a:lnTo>
                  <a:lnTo>
                    <a:pt x="0" y="1174955"/>
                  </a:lnTo>
                  <a:lnTo>
                    <a:pt x="0" y="0"/>
                  </a:lnTo>
                  <a:close/>
                </a:path>
              </a:pathLst>
            </a:custGeom>
            <a:blipFill rotWithShape="1">
              <a:blip r:embed="rId3">
                <a:alphaModFix/>
              </a:blip>
              <a:stretch>
                <a:fillRect b="0" l="0" r="0" t="0"/>
              </a:stretch>
            </a:blipFill>
            <a:ln>
              <a:noFill/>
            </a:ln>
          </p:spPr>
        </p:sp>
      </p:grpSp>
      <p:sp>
        <p:nvSpPr>
          <p:cNvPr id="492" name="Google Shape;492;p27"/>
          <p:cNvSpPr/>
          <p:nvPr/>
        </p:nvSpPr>
        <p:spPr>
          <a:xfrm>
            <a:off x="11723129" y="3319153"/>
            <a:ext cx="924941" cy="881217"/>
          </a:xfrm>
          <a:custGeom>
            <a:rect b="b" l="l" r="r" t="t"/>
            <a:pathLst>
              <a:path extrusionOk="0" h="881217" w="924941">
                <a:moveTo>
                  <a:pt x="0" y="0"/>
                </a:moveTo>
                <a:lnTo>
                  <a:pt x="924941" y="0"/>
                </a:lnTo>
                <a:lnTo>
                  <a:pt x="924941" y="881217"/>
                </a:lnTo>
                <a:lnTo>
                  <a:pt x="0" y="881217"/>
                </a:lnTo>
                <a:lnTo>
                  <a:pt x="0" y="0"/>
                </a:lnTo>
                <a:close/>
              </a:path>
            </a:pathLst>
          </a:custGeom>
          <a:blipFill rotWithShape="1">
            <a:blip r:embed="rId3">
              <a:alphaModFix/>
            </a:blip>
            <a:stretch>
              <a:fillRect b="0" l="0" r="0" t="0"/>
            </a:stretch>
          </a:blipFill>
          <a:ln>
            <a:noFill/>
          </a:ln>
        </p:spPr>
      </p:sp>
      <p:grpSp>
        <p:nvGrpSpPr>
          <p:cNvPr id="493" name="Google Shape;493;p27"/>
          <p:cNvGrpSpPr/>
          <p:nvPr/>
        </p:nvGrpSpPr>
        <p:grpSpPr>
          <a:xfrm>
            <a:off x="1028538" y="961094"/>
            <a:ext cx="5489397" cy="2323320"/>
            <a:chOff x="0" y="-47625"/>
            <a:chExt cx="2032959" cy="860425"/>
          </a:xfrm>
        </p:grpSpPr>
        <p:sp>
          <p:nvSpPr>
            <p:cNvPr id="494" name="Google Shape;494;p27"/>
            <p:cNvSpPr/>
            <p:nvPr/>
          </p:nvSpPr>
          <p:spPr>
            <a:xfrm>
              <a:off x="0" y="0"/>
              <a:ext cx="2032959" cy="303593"/>
            </a:xfrm>
            <a:custGeom>
              <a:rect b="b" l="l" r="r" t="t"/>
              <a:pathLst>
                <a:path extrusionOk="0" h="303593" w="2032959">
                  <a:moveTo>
                    <a:pt x="52183" y="0"/>
                  </a:moveTo>
                  <a:lnTo>
                    <a:pt x="1980776" y="0"/>
                  </a:lnTo>
                  <a:cubicBezTo>
                    <a:pt x="2009596" y="0"/>
                    <a:pt x="2032959" y="23363"/>
                    <a:pt x="2032959" y="52183"/>
                  </a:cubicBezTo>
                  <a:lnTo>
                    <a:pt x="2032959" y="251411"/>
                  </a:lnTo>
                  <a:cubicBezTo>
                    <a:pt x="2032959" y="280230"/>
                    <a:pt x="2009596" y="303593"/>
                    <a:pt x="1980776" y="303593"/>
                  </a:cubicBezTo>
                  <a:lnTo>
                    <a:pt x="52183" y="303593"/>
                  </a:lnTo>
                  <a:cubicBezTo>
                    <a:pt x="23363" y="303593"/>
                    <a:pt x="0" y="280230"/>
                    <a:pt x="0" y="251411"/>
                  </a:cubicBezTo>
                  <a:lnTo>
                    <a:pt x="0" y="52183"/>
                  </a:lnTo>
                  <a:cubicBezTo>
                    <a:pt x="0" y="23363"/>
                    <a:pt x="23363" y="0"/>
                    <a:pt x="52183" y="0"/>
                  </a:cubicBezTo>
                  <a:close/>
                </a:path>
              </a:pathLst>
            </a:custGeom>
            <a:solidFill>
              <a:srgbClr val="D3DE6B"/>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96" name="Google Shape;496;p27"/>
          <p:cNvCxnSpPr/>
          <p:nvPr/>
        </p:nvCxnSpPr>
        <p:spPr>
          <a:xfrm>
            <a:off x="6518097" y="1518621"/>
            <a:ext cx="4467403" cy="38100"/>
          </a:xfrm>
          <a:prstGeom prst="straightConnector1">
            <a:avLst/>
          </a:prstGeom>
          <a:noFill/>
          <a:ln cap="flat" cmpd="sng" w="38100">
            <a:solidFill>
              <a:srgbClr val="000000"/>
            </a:solidFill>
            <a:prstDash val="solid"/>
            <a:round/>
            <a:headEnd len="sm" w="sm" type="none"/>
            <a:tailEnd len="sm" w="sm" type="none"/>
          </a:ln>
        </p:spPr>
      </p:cxnSp>
      <p:sp>
        <p:nvSpPr>
          <p:cNvPr id="497" name="Google Shape;497;p27"/>
          <p:cNvSpPr txBox="1"/>
          <p:nvPr/>
        </p:nvSpPr>
        <p:spPr>
          <a:xfrm>
            <a:off x="12844528" y="9016500"/>
            <a:ext cx="3163500" cy="3693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b="1" lang="en-US" sz="2400">
                <a:solidFill>
                  <a:schemeClr val="dk1"/>
                </a:solidFill>
                <a:latin typeface="Gruppo"/>
                <a:ea typeface="Gruppo"/>
                <a:cs typeface="Gruppo"/>
                <a:sym typeface="Gruppo"/>
              </a:rPr>
              <a:t>SEO SPECIALIST</a:t>
            </a:r>
            <a:endParaRPr sz="2400"/>
          </a:p>
        </p:txBody>
      </p:sp>
      <p:sp>
        <p:nvSpPr>
          <p:cNvPr id="498" name="Google Shape;498;p27"/>
          <p:cNvSpPr txBox="1"/>
          <p:nvPr/>
        </p:nvSpPr>
        <p:spPr>
          <a:xfrm>
            <a:off x="2260787" y="1276825"/>
            <a:ext cx="3024900" cy="3693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b="1" lang="en-US" sz="2400">
                <a:solidFill>
                  <a:schemeClr val="dk1"/>
                </a:solidFill>
                <a:latin typeface="Gruppo"/>
                <a:ea typeface="Gruppo"/>
                <a:cs typeface="Gruppo"/>
                <a:sym typeface="Gruppo"/>
              </a:rPr>
              <a:t>SEO SPECIALIST</a:t>
            </a:r>
            <a:endParaRPr sz="2400"/>
          </a:p>
        </p:txBody>
      </p:sp>
      <p:sp>
        <p:nvSpPr>
          <p:cNvPr id="499" name="Google Shape;499;p27"/>
          <p:cNvSpPr txBox="1"/>
          <p:nvPr/>
        </p:nvSpPr>
        <p:spPr>
          <a:xfrm>
            <a:off x="11088175" y="961100"/>
            <a:ext cx="6082800" cy="1860900"/>
          </a:xfrm>
          <a:prstGeom prst="rect">
            <a:avLst/>
          </a:prstGeom>
          <a:noFill/>
          <a:ln>
            <a:noFill/>
          </a:ln>
        </p:spPr>
        <p:txBody>
          <a:bodyPr anchorCtr="0" anchor="t" bIns="0" lIns="0" spcFirstLastPara="1" rIns="0" wrap="square" tIns="0">
            <a:spAutoFit/>
          </a:bodyPr>
          <a:lstStyle/>
          <a:p>
            <a:pPr indent="0" lvl="0" marL="0" marR="0" rtl="0" algn="l">
              <a:lnSpc>
                <a:spcPct val="78000"/>
              </a:lnSpc>
              <a:spcBef>
                <a:spcPts val="0"/>
              </a:spcBef>
              <a:spcAft>
                <a:spcPts val="0"/>
              </a:spcAft>
              <a:buNone/>
            </a:pPr>
            <a:r>
              <a:rPr b="1" i="0" lang="en-US" sz="15500" u="none" cap="none" strike="noStrike">
                <a:solidFill>
                  <a:srgbClr val="FF7C7C"/>
                </a:solidFill>
                <a:latin typeface="Bebas Neue"/>
                <a:ea typeface="Bebas Neue"/>
                <a:cs typeface="Bebas Neue"/>
                <a:sym typeface="Bebas Neue"/>
              </a:rPr>
              <a:t>PROJECTS</a:t>
            </a:r>
            <a:endParaRPr b="1" sz="15500">
              <a:latin typeface="Bebas Neue"/>
              <a:ea typeface="Bebas Neue"/>
              <a:cs typeface="Bebas Neue"/>
              <a:sym typeface="Bebas Neue"/>
            </a:endParaRPr>
          </a:p>
        </p:txBody>
      </p:sp>
      <p:sp>
        <p:nvSpPr>
          <p:cNvPr id="500" name="Google Shape;500;p27"/>
          <p:cNvSpPr txBox="1"/>
          <p:nvPr/>
        </p:nvSpPr>
        <p:spPr>
          <a:xfrm>
            <a:off x="1638556" y="4321596"/>
            <a:ext cx="3941400" cy="48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155" u="none" cap="none" strike="noStrike">
                <a:solidFill>
                  <a:srgbClr val="000000"/>
                </a:solidFill>
                <a:latin typeface="Gruppo"/>
                <a:ea typeface="Gruppo"/>
                <a:cs typeface="Gruppo"/>
                <a:sym typeface="Gruppo"/>
              </a:rPr>
              <a:t>Project Name</a:t>
            </a:r>
            <a:endParaRPr b="1" sz="1800">
              <a:latin typeface="Gruppo"/>
              <a:ea typeface="Gruppo"/>
              <a:cs typeface="Gruppo"/>
              <a:sym typeface="Gruppo"/>
            </a:endParaRPr>
          </a:p>
        </p:txBody>
      </p:sp>
      <p:sp>
        <p:nvSpPr>
          <p:cNvPr id="501" name="Google Shape;501;p27"/>
          <p:cNvSpPr txBox="1"/>
          <p:nvPr/>
        </p:nvSpPr>
        <p:spPr>
          <a:xfrm>
            <a:off x="1638556" y="5147133"/>
            <a:ext cx="3941400" cy="205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20" u="none" cap="none" strike="noStrike">
                <a:solidFill>
                  <a:srgbClr val="000000"/>
                </a:solidFill>
                <a:latin typeface="Gruppo"/>
                <a:ea typeface="Gruppo"/>
                <a:cs typeface="Gruppo"/>
                <a:sym typeface="Gruppo"/>
              </a:rPr>
              <a:t>Lorem ipsum dolor sit amet, consectetur adipiscing elit, sed do eiusmod tempor incididunt ut labore et dolore magna aliqua.</a:t>
            </a:r>
            <a:endParaRPr b="1" sz="1600">
              <a:latin typeface="Gruppo"/>
              <a:ea typeface="Gruppo"/>
              <a:cs typeface="Gruppo"/>
              <a:sym typeface="Gruppo"/>
            </a:endParaRPr>
          </a:p>
          <a:p>
            <a:pPr indent="0" lvl="0" marL="0" marR="0" rtl="0" algn="l">
              <a:lnSpc>
                <a:spcPct val="100000"/>
              </a:lnSpc>
              <a:spcBef>
                <a:spcPts val="0"/>
              </a:spcBef>
              <a:spcAft>
                <a:spcPts val="0"/>
              </a:spcAft>
              <a:buNone/>
            </a:pPr>
            <a:r>
              <a:t/>
            </a:r>
            <a:endParaRPr b="1" i="0" sz="2220" u="none" cap="none" strike="noStrike">
              <a:solidFill>
                <a:srgbClr val="000000"/>
              </a:solidFill>
              <a:latin typeface="Gruppo"/>
              <a:ea typeface="Gruppo"/>
              <a:cs typeface="Gruppo"/>
              <a:sym typeface="Gruppo"/>
            </a:endParaRPr>
          </a:p>
        </p:txBody>
      </p:sp>
      <p:sp>
        <p:nvSpPr>
          <p:cNvPr id="502" name="Google Shape;502;p27"/>
          <p:cNvSpPr txBox="1"/>
          <p:nvPr/>
        </p:nvSpPr>
        <p:spPr>
          <a:xfrm>
            <a:off x="7171468" y="4321596"/>
            <a:ext cx="3941400" cy="48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155" u="none" cap="none" strike="noStrike">
                <a:solidFill>
                  <a:srgbClr val="000000"/>
                </a:solidFill>
                <a:latin typeface="Gruppo"/>
                <a:ea typeface="Gruppo"/>
                <a:cs typeface="Gruppo"/>
                <a:sym typeface="Gruppo"/>
              </a:rPr>
              <a:t>Project Name</a:t>
            </a:r>
            <a:endParaRPr b="1" sz="1800">
              <a:latin typeface="Gruppo"/>
              <a:ea typeface="Gruppo"/>
              <a:cs typeface="Gruppo"/>
              <a:sym typeface="Gruppo"/>
            </a:endParaRPr>
          </a:p>
        </p:txBody>
      </p:sp>
      <p:sp>
        <p:nvSpPr>
          <p:cNvPr id="503" name="Google Shape;503;p27"/>
          <p:cNvSpPr txBox="1"/>
          <p:nvPr/>
        </p:nvSpPr>
        <p:spPr>
          <a:xfrm>
            <a:off x="7171468" y="5147133"/>
            <a:ext cx="3941400" cy="205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20" u="none" cap="none" strike="noStrike">
                <a:solidFill>
                  <a:srgbClr val="000000"/>
                </a:solidFill>
                <a:latin typeface="Gruppo"/>
                <a:ea typeface="Gruppo"/>
                <a:cs typeface="Gruppo"/>
                <a:sym typeface="Gruppo"/>
              </a:rPr>
              <a:t>Lorem ipsum dolor sit amet, consectetur adipiscing elit, sed do eiusmod tempor incididunt ut labore et dolore magna aliqua.</a:t>
            </a:r>
            <a:endParaRPr b="1" sz="1600">
              <a:latin typeface="Gruppo"/>
              <a:ea typeface="Gruppo"/>
              <a:cs typeface="Gruppo"/>
              <a:sym typeface="Gruppo"/>
            </a:endParaRPr>
          </a:p>
          <a:p>
            <a:pPr indent="0" lvl="0" marL="0" marR="0" rtl="0" algn="l">
              <a:lnSpc>
                <a:spcPct val="100000"/>
              </a:lnSpc>
              <a:spcBef>
                <a:spcPts val="0"/>
              </a:spcBef>
              <a:spcAft>
                <a:spcPts val="0"/>
              </a:spcAft>
              <a:buNone/>
            </a:pPr>
            <a:r>
              <a:t/>
            </a:r>
            <a:endParaRPr b="1" i="0" sz="2220" u="none" cap="none" strike="noStrike">
              <a:solidFill>
                <a:srgbClr val="000000"/>
              </a:solidFill>
              <a:latin typeface="Gruppo"/>
              <a:ea typeface="Gruppo"/>
              <a:cs typeface="Gruppo"/>
              <a:sym typeface="Gruppo"/>
            </a:endParaRPr>
          </a:p>
        </p:txBody>
      </p:sp>
      <p:sp>
        <p:nvSpPr>
          <p:cNvPr id="504" name="Google Shape;504;p27"/>
          <p:cNvSpPr txBox="1"/>
          <p:nvPr/>
        </p:nvSpPr>
        <p:spPr>
          <a:xfrm>
            <a:off x="12708045" y="4321596"/>
            <a:ext cx="3941400" cy="485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155" u="none" cap="none" strike="noStrike">
                <a:solidFill>
                  <a:srgbClr val="000000"/>
                </a:solidFill>
                <a:latin typeface="Gruppo"/>
                <a:ea typeface="Gruppo"/>
                <a:cs typeface="Gruppo"/>
                <a:sym typeface="Gruppo"/>
              </a:rPr>
              <a:t>Project Name</a:t>
            </a:r>
            <a:endParaRPr b="1" sz="1800">
              <a:latin typeface="Gruppo"/>
              <a:ea typeface="Gruppo"/>
              <a:cs typeface="Gruppo"/>
              <a:sym typeface="Gruppo"/>
            </a:endParaRPr>
          </a:p>
        </p:txBody>
      </p:sp>
      <p:sp>
        <p:nvSpPr>
          <p:cNvPr id="505" name="Google Shape;505;p27"/>
          <p:cNvSpPr txBox="1"/>
          <p:nvPr/>
        </p:nvSpPr>
        <p:spPr>
          <a:xfrm>
            <a:off x="12708045" y="5147133"/>
            <a:ext cx="3941400" cy="205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220" u="none" cap="none" strike="noStrike">
                <a:solidFill>
                  <a:srgbClr val="000000"/>
                </a:solidFill>
                <a:latin typeface="Gruppo"/>
                <a:ea typeface="Gruppo"/>
                <a:cs typeface="Gruppo"/>
                <a:sym typeface="Gruppo"/>
              </a:rPr>
              <a:t>Lorem ipsum dolor sit amet, consectetur adipiscing elit, sed do eiusmod tempor incididunt ut labore et dolore magna aliqua.</a:t>
            </a:r>
            <a:endParaRPr b="1" sz="1600">
              <a:latin typeface="Gruppo"/>
              <a:ea typeface="Gruppo"/>
              <a:cs typeface="Gruppo"/>
              <a:sym typeface="Gruppo"/>
            </a:endParaRPr>
          </a:p>
          <a:p>
            <a:pPr indent="0" lvl="0" marL="0" marR="0" rtl="0" algn="l">
              <a:lnSpc>
                <a:spcPct val="100000"/>
              </a:lnSpc>
              <a:spcBef>
                <a:spcPts val="0"/>
              </a:spcBef>
              <a:spcAft>
                <a:spcPts val="0"/>
              </a:spcAft>
              <a:buNone/>
            </a:pPr>
            <a:r>
              <a:t/>
            </a:r>
            <a:endParaRPr b="1" i="0" sz="2220" u="none" cap="none" strike="noStrike">
              <a:solidFill>
                <a:srgbClr val="000000"/>
              </a:solidFill>
              <a:latin typeface="Gruppo"/>
              <a:ea typeface="Gruppo"/>
              <a:cs typeface="Gruppo"/>
              <a:sym typeface="Gruppo"/>
            </a:endParaRPr>
          </a:p>
        </p:txBody>
      </p:sp>
      <p:pic>
        <p:nvPicPr>
          <p:cNvPr id="506" name="Google Shape;506;p27"/>
          <p:cNvPicPr preferRelativeResize="0"/>
          <p:nvPr/>
        </p:nvPicPr>
        <p:blipFill>
          <a:blip r:embed="rId4">
            <a:alphaModFix/>
          </a:blip>
          <a:stretch>
            <a:fillRect/>
          </a:stretch>
        </p:blipFill>
        <p:spPr>
          <a:xfrm>
            <a:off x="-1596375" y="6532900"/>
            <a:ext cx="8182825" cy="74596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D"/>
        </a:solidFill>
      </p:bgPr>
    </p:bg>
    <p:spTree>
      <p:nvGrpSpPr>
        <p:cNvPr id="510" name="Shape 510"/>
        <p:cNvGrpSpPr/>
        <p:nvPr/>
      </p:nvGrpSpPr>
      <p:grpSpPr>
        <a:xfrm>
          <a:off x="0" y="0"/>
          <a:ext cx="0" cy="0"/>
          <a:chOff x="0" y="0"/>
          <a:chExt cx="0" cy="0"/>
        </a:xfrm>
      </p:grpSpPr>
      <p:sp>
        <p:nvSpPr>
          <p:cNvPr id="511" name="Google Shape;511;p28"/>
          <p:cNvSpPr/>
          <p:nvPr/>
        </p:nvSpPr>
        <p:spPr>
          <a:xfrm>
            <a:off x="12480359" y="2890395"/>
            <a:ext cx="4174573" cy="4174573"/>
          </a:xfrm>
          <a:custGeom>
            <a:rect b="b" l="l" r="r" t="t"/>
            <a:pathLst>
              <a:path extrusionOk="0" h="5566097" w="5566097">
                <a:moveTo>
                  <a:pt x="0" y="0"/>
                </a:moveTo>
                <a:lnTo>
                  <a:pt x="5566097" y="0"/>
                </a:lnTo>
                <a:lnTo>
                  <a:pt x="5566097" y="5566097"/>
                </a:lnTo>
                <a:lnTo>
                  <a:pt x="0" y="5566097"/>
                </a:lnTo>
                <a:lnTo>
                  <a:pt x="0" y="0"/>
                </a:lnTo>
                <a:close/>
              </a:path>
            </a:pathLst>
          </a:custGeom>
          <a:blipFill rotWithShape="1">
            <a:blip r:embed="rId3">
              <a:alphaModFix/>
            </a:blip>
            <a:stretch>
              <a:fillRect b="0" l="0" r="0" t="0"/>
            </a:stretch>
          </a:blipFill>
          <a:ln cap="sq" cmpd="sng" w="38100">
            <a:solidFill>
              <a:srgbClr val="000000"/>
            </a:solidFill>
            <a:prstDash val="solid"/>
            <a:miter lim="8000"/>
            <a:headEnd len="sm" w="sm" type="none"/>
            <a:tailEnd len="sm" w="sm" type="none"/>
          </a:ln>
        </p:spPr>
      </p:sp>
      <p:sp>
        <p:nvSpPr>
          <p:cNvPr id="512" name="Google Shape;512;p28"/>
          <p:cNvSpPr/>
          <p:nvPr/>
        </p:nvSpPr>
        <p:spPr>
          <a:xfrm>
            <a:off x="7056714" y="2890395"/>
            <a:ext cx="4174573" cy="4174573"/>
          </a:xfrm>
          <a:custGeom>
            <a:rect b="b" l="l" r="r" t="t"/>
            <a:pathLst>
              <a:path extrusionOk="0" h="5566097" w="5566097">
                <a:moveTo>
                  <a:pt x="0" y="0"/>
                </a:moveTo>
                <a:lnTo>
                  <a:pt x="5566097" y="0"/>
                </a:lnTo>
                <a:lnTo>
                  <a:pt x="5566097" y="5566097"/>
                </a:lnTo>
                <a:lnTo>
                  <a:pt x="0" y="5566097"/>
                </a:lnTo>
                <a:lnTo>
                  <a:pt x="0" y="0"/>
                </a:lnTo>
                <a:close/>
              </a:path>
            </a:pathLst>
          </a:custGeom>
          <a:blipFill rotWithShape="1">
            <a:blip r:embed="rId3">
              <a:alphaModFix/>
            </a:blip>
            <a:stretch>
              <a:fillRect b="0" l="0" r="0" t="0"/>
            </a:stretch>
          </a:blipFill>
          <a:ln cap="sq" cmpd="sng" w="38100">
            <a:solidFill>
              <a:srgbClr val="000000"/>
            </a:solidFill>
            <a:prstDash val="solid"/>
            <a:miter lim="8000"/>
            <a:headEnd len="sm" w="sm" type="none"/>
            <a:tailEnd len="sm" w="sm" type="none"/>
          </a:ln>
        </p:spPr>
      </p:sp>
      <p:sp>
        <p:nvSpPr>
          <p:cNvPr id="513" name="Google Shape;513;p28"/>
          <p:cNvSpPr/>
          <p:nvPr/>
        </p:nvSpPr>
        <p:spPr>
          <a:xfrm>
            <a:off x="1599593" y="2890395"/>
            <a:ext cx="4174573" cy="4174573"/>
          </a:xfrm>
          <a:custGeom>
            <a:rect b="b" l="l" r="r" t="t"/>
            <a:pathLst>
              <a:path extrusionOk="0" h="5566097" w="5566097">
                <a:moveTo>
                  <a:pt x="0" y="0"/>
                </a:moveTo>
                <a:lnTo>
                  <a:pt x="5566097" y="0"/>
                </a:lnTo>
                <a:lnTo>
                  <a:pt x="5566097" y="5566097"/>
                </a:lnTo>
                <a:lnTo>
                  <a:pt x="0" y="5566097"/>
                </a:lnTo>
                <a:lnTo>
                  <a:pt x="0" y="0"/>
                </a:lnTo>
                <a:close/>
              </a:path>
            </a:pathLst>
          </a:custGeom>
          <a:blipFill rotWithShape="1">
            <a:blip r:embed="rId3">
              <a:alphaModFix/>
            </a:blip>
            <a:stretch>
              <a:fillRect b="0" l="0" r="0" t="0"/>
            </a:stretch>
          </a:blipFill>
          <a:ln cap="sq" cmpd="sng" w="38100">
            <a:solidFill>
              <a:srgbClr val="000000"/>
            </a:solidFill>
            <a:prstDash val="solid"/>
            <a:miter lim="8000"/>
            <a:headEnd len="sm" w="sm" type="none"/>
            <a:tailEnd len="sm" w="sm" type="none"/>
          </a:ln>
        </p:spPr>
      </p:sp>
      <p:grpSp>
        <p:nvGrpSpPr>
          <p:cNvPr id="514" name="Google Shape;514;p28"/>
          <p:cNvGrpSpPr/>
          <p:nvPr/>
        </p:nvGrpSpPr>
        <p:grpSpPr>
          <a:xfrm>
            <a:off x="1599593" y="7410360"/>
            <a:ext cx="4174573" cy="3230764"/>
            <a:chOff x="0" y="-38100"/>
            <a:chExt cx="1099476" cy="850900"/>
          </a:xfrm>
        </p:grpSpPr>
        <p:sp>
          <p:nvSpPr>
            <p:cNvPr id="515" name="Google Shape;515;p28"/>
            <p:cNvSpPr/>
            <p:nvPr/>
          </p:nvSpPr>
          <p:spPr>
            <a:xfrm>
              <a:off x="0" y="0"/>
              <a:ext cx="1099476" cy="596468"/>
            </a:xfrm>
            <a:custGeom>
              <a:rect b="b" l="l" r="r" t="t"/>
              <a:pathLst>
                <a:path extrusionOk="0" h="596468" w="1099476">
                  <a:moveTo>
                    <a:pt x="0" y="0"/>
                  </a:moveTo>
                  <a:lnTo>
                    <a:pt x="1099476" y="0"/>
                  </a:lnTo>
                  <a:lnTo>
                    <a:pt x="1099476" y="596468"/>
                  </a:lnTo>
                  <a:lnTo>
                    <a:pt x="0" y="596468"/>
                  </a:lnTo>
                  <a:close/>
                </a:path>
              </a:pathLst>
            </a:custGeom>
            <a:solidFill>
              <a:srgbClr val="F3E2FC"/>
            </a:solidFill>
            <a:ln cap="sq" cmpd="sng" w="38100">
              <a:solidFill>
                <a:srgbClr val="000000"/>
              </a:solidFill>
              <a:prstDash val="solid"/>
              <a:miter lim="8000"/>
              <a:headEnd len="sm" w="sm" type="none"/>
              <a:tailEnd len="sm" w="sm" type="none"/>
            </a:ln>
          </p:spPr>
        </p:sp>
        <p:sp>
          <p:nvSpPr>
            <p:cNvPr id="516" name="Google Shape;516;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7" name="Google Shape;517;p28"/>
          <p:cNvGrpSpPr/>
          <p:nvPr/>
        </p:nvGrpSpPr>
        <p:grpSpPr>
          <a:xfrm>
            <a:off x="1377419" y="6700029"/>
            <a:ext cx="4618921" cy="2832299"/>
            <a:chOff x="0" y="-38100"/>
            <a:chExt cx="1387650" cy="850900"/>
          </a:xfrm>
        </p:grpSpPr>
        <p:sp>
          <p:nvSpPr>
            <p:cNvPr id="518" name="Google Shape;518;p28"/>
            <p:cNvSpPr/>
            <p:nvPr/>
          </p:nvSpPr>
          <p:spPr>
            <a:xfrm>
              <a:off x="0" y="0"/>
              <a:ext cx="1387650" cy="277470"/>
            </a:xfrm>
            <a:custGeom>
              <a:rect b="b" l="l" r="r" t="t"/>
              <a:pathLst>
                <a:path extrusionOk="0" h="277470" w="1387650">
                  <a:moveTo>
                    <a:pt x="85483" y="0"/>
                  </a:moveTo>
                  <a:lnTo>
                    <a:pt x="1302167" y="0"/>
                  </a:lnTo>
                  <a:cubicBezTo>
                    <a:pt x="1324838" y="0"/>
                    <a:pt x="1346581" y="9006"/>
                    <a:pt x="1362612" y="25037"/>
                  </a:cubicBezTo>
                  <a:cubicBezTo>
                    <a:pt x="1378643" y="41068"/>
                    <a:pt x="1387650" y="62811"/>
                    <a:pt x="1387650" y="85483"/>
                  </a:cubicBezTo>
                  <a:lnTo>
                    <a:pt x="1387650" y="191987"/>
                  </a:lnTo>
                  <a:cubicBezTo>
                    <a:pt x="1387650" y="214659"/>
                    <a:pt x="1378643" y="236402"/>
                    <a:pt x="1362612" y="252433"/>
                  </a:cubicBezTo>
                  <a:cubicBezTo>
                    <a:pt x="1346581" y="268464"/>
                    <a:pt x="1324838" y="277470"/>
                    <a:pt x="1302167" y="277470"/>
                  </a:cubicBezTo>
                  <a:lnTo>
                    <a:pt x="85483" y="277470"/>
                  </a:lnTo>
                  <a:cubicBezTo>
                    <a:pt x="62811" y="277470"/>
                    <a:pt x="41068" y="268464"/>
                    <a:pt x="25037" y="252433"/>
                  </a:cubicBezTo>
                  <a:cubicBezTo>
                    <a:pt x="9006" y="236402"/>
                    <a:pt x="0" y="214659"/>
                    <a:pt x="0" y="191987"/>
                  </a:cubicBezTo>
                  <a:lnTo>
                    <a:pt x="0" y="85483"/>
                  </a:lnTo>
                  <a:cubicBezTo>
                    <a:pt x="0" y="62811"/>
                    <a:pt x="9006" y="41068"/>
                    <a:pt x="25037" y="25037"/>
                  </a:cubicBezTo>
                  <a:cubicBezTo>
                    <a:pt x="41068" y="9006"/>
                    <a:pt x="62811" y="0"/>
                    <a:pt x="85483" y="0"/>
                  </a:cubicBezTo>
                  <a:close/>
                </a:path>
              </a:pathLst>
            </a:custGeom>
            <a:solidFill>
              <a:srgbClr val="D3DE6B"/>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0" name="Google Shape;520;p28"/>
          <p:cNvGrpSpPr/>
          <p:nvPr/>
        </p:nvGrpSpPr>
        <p:grpSpPr>
          <a:xfrm>
            <a:off x="7056714" y="7343685"/>
            <a:ext cx="4174573" cy="3230764"/>
            <a:chOff x="0" y="-38100"/>
            <a:chExt cx="1099476" cy="850900"/>
          </a:xfrm>
        </p:grpSpPr>
        <p:sp>
          <p:nvSpPr>
            <p:cNvPr id="521" name="Google Shape;521;p28"/>
            <p:cNvSpPr/>
            <p:nvPr/>
          </p:nvSpPr>
          <p:spPr>
            <a:xfrm>
              <a:off x="0" y="0"/>
              <a:ext cx="1099476" cy="596468"/>
            </a:xfrm>
            <a:custGeom>
              <a:rect b="b" l="l" r="r" t="t"/>
              <a:pathLst>
                <a:path extrusionOk="0" h="596468" w="1099476">
                  <a:moveTo>
                    <a:pt x="0" y="0"/>
                  </a:moveTo>
                  <a:lnTo>
                    <a:pt x="1099476" y="0"/>
                  </a:lnTo>
                  <a:lnTo>
                    <a:pt x="1099476" y="596468"/>
                  </a:lnTo>
                  <a:lnTo>
                    <a:pt x="0" y="596468"/>
                  </a:lnTo>
                  <a:close/>
                </a:path>
              </a:pathLst>
            </a:custGeom>
            <a:solidFill>
              <a:srgbClr val="F3E2FC"/>
            </a:solidFill>
            <a:ln cap="sq" cmpd="sng" w="38100">
              <a:solidFill>
                <a:srgbClr val="000000"/>
              </a:solidFill>
              <a:prstDash val="solid"/>
              <a:miter lim="8000"/>
              <a:headEnd len="sm" w="sm" type="none"/>
              <a:tailEnd len="sm" w="sm" type="none"/>
            </a:ln>
          </p:spPr>
        </p:sp>
        <p:sp>
          <p:nvSpPr>
            <p:cNvPr id="522" name="Google Shape;522;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3" name="Google Shape;523;p28"/>
          <p:cNvGrpSpPr/>
          <p:nvPr/>
        </p:nvGrpSpPr>
        <p:grpSpPr>
          <a:xfrm>
            <a:off x="6834540" y="6741302"/>
            <a:ext cx="4618921" cy="2832295"/>
            <a:chOff x="0" y="-38100"/>
            <a:chExt cx="1387650" cy="850900"/>
          </a:xfrm>
        </p:grpSpPr>
        <p:sp>
          <p:nvSpPr>
            <p:cNvPr id="524" name="Google Shape;524;p28"/>
            <p:cNvSpPr/>
            <p:nvPr/>
          </p:nvSpPr>
          <p:spPr>
            <a:xfrm>
              <a:off x="0" y="0"/>
              <a:ext cx="1387650" cy="265071"/>
            </a:xfrm>
            <a:custGeom>
              <a:rect b="b" l="l" r="r" t="t"/>
              <a:pathLst>
                <a:path extrusionOk="0" h="265071" w="1387650">
                  <a:moveTo>
                    <a:pt x="85483" y="0"/>
                  </a:moveTo>
                  <a:lnTo>
                    <a:pt x="1302167" y="0"/>
                  </a:lnTo>
                  <a:cubicBezTo>
                    <a:pt x="1324838" y="0"/>
                    <a:pt x="1346581" y="9006"/>
                    <a:pt x="1362612" y="25037"/>
                  </a:cubicBezTo>
                  <a:cubicBezTo>
                    <a:pt x="1378643" y="41068"/>
                    <a:pt x="1387650" y="62811"/>
                    <a:pt x="1387650" y="85483"/>
                  </a:cubicBezTo>
                  <a:lnTo>
                    <a:pt x="1387650" y="179588"/>
                  </a:lnTo>
                  <a:cubicBezTo>
                    <a:pt x="1387650" y="202259"/>
                    <a:pt x="1378643" y="224002"/>
                    <a:pt x="1362612" y="240033"/>
                  </a:cubicBezTo>
                  <a:cubicBezTo>
                    <a:pt x="1346581" y="256064"/>
                    <a:pt x="1324838" y="265071"/>
                    <a:pt x="1302167" y="265071"/>
                  </a:cubicBezTo>
                  <a:lnTo>
                    <a:pt x="85483" y="265071"/>
                  </a:lnTo>
                  <a:cubicBezTo>
                    <a:pt x="62811" y="265071"/>
                    <a:pt x="41068" y="256064"/>
                    <a:pt x="25037" y="240033"/>
                  </a:cubicBezTo>
                  <a:cubicBezTo>
                    <a:pt x="9006" y="224002"/>
                    <a:pt x="0" y="202259"/>
                    <a:pt x="0" y="179588"/>
                  </a:cubicBezTo>
                  <a:lnTo>
                    <a:pt x="0" y="85483"/>
                  </a:lnTo>
                  <a:cubicBezTo>
                    <a:pt x="0" y="62811"/>
                    <a:pt x="9006" y="41068"/>
                    <a:pt x="25037" y="25037"/>
                  </a:cubicBezTo>
                  <a:cubicBezTo>
                    <a:pt x="41068" y="9006"/>
                    <a:pt x="62811" y="0"/>
                    <a:pt x="85483" y="0"/>
                  </a:cubicBezTo>
                  <a:close/>
                </a:path>
              </a:pathLst>
            </a:custGeom>
            <a:solidFill>
              <a:srgbClr val="D3DE6B"/>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p28"/>
          <p:cNvGrpSpPr/>
          <p:nvPr/>
        </p:nvGrpSpPr>
        <p:grpSpPr>
          <a:xfrm>
            <a:off x="12480359" y="7343685"/>
            <a:ext cx="4174573" cy="3230764"/>
            <a:chOff x="0" y="-38100"/>
            <a:chExt cx="1099476" cy="850900"/>
          </a:xfrm>
        </p:grpSpPr>
        <p:sp>
          <p:nvSpPr>
            <p:cNvPr id="527" name="Google Shape;527;p28"/>
            <p:cNvSpPr/>
            <p:nvPr/>
          </p:nvSpPr>
          <p:spPr>
            <a:xfrm>
              <a:off x="0" y="0"/>
              <a:ext cx="1099476" cy="596468"/>
            </a:xfrm>
            <a:custGeom>
              <a:rect b="b" l="l" r="r" t="t"/>
              <a:pathLst>
                <a:path extrusionOk="0" h="596468" w="1099476">
                  <a:moveTo>
                    <a:pt x="0" y="0"/>
                  </a:moveTo>
                  <a:lnTo>
                    <a:pt x="1099476" y="0"/>
                  </a:lnTo>
                  <a:lnTo>
                    <a:pt x="1099476" y="596468"/>
                  </a:lnTo>
                  <a:lnTo>
                    <a:pt x="0" y="596468"/>
                  </a:lnTo>
                  <a:close/>
                </a:path>
              </a:pathLst>
            </a:custGeom>
            <a:solidFill>
              <a:srgbClr val="F3E2FC"/>
            </a:solidFill>
            <a:ln cap="sq" cmpd="sng" w="38100">
              <a:solidFill>
                <a:srgbClr val="000000"/>
              </a:solidFill>
              <a:prstDash val="solid"/>
              <a:miter lim="8000"/>
              <a:headEnd len="sm" w="sm" type="none"/>
              <a:tailEnd len="sm" w="sm" type="none"/>
            </a:ln>
          </p:spPr>
        </p:sp>
        <p:sp>
          <p:nvSpPr>
            <p:cNvPr id="528" name="Google Shape;528;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9" name="Google Shape;529;p28"/>
          <p:cNvGrpSpPr/>
          <p:nvPr/>
        </p:nvGrpSpPr>
        <p:grpSpPr>
          <a:xfrm>
            <a:off x="12291660" y="6700029"/>
            <a:ext cx="4618921" cy="2832299"/>
            <a:chOff x="0" y="-38100"/>
            <a:chExt cx="1387650" cy="850900"/>
          </a:xfrm>
        </p:grpSpPr>
        <p:sp>
          <p:nvSpPr>
            <p:cNvPr id="530" name="Google Shape;530;p28"/>
            <p:cNvSpPr/>
            <p:nvPr/>
          </p:nvSpPr>
          <p:spPr>
            <a:xfrm>
              <a:off x="0" y="0"/>
              <a:ext cx="1387650" cy="277470"/>
            </a:xfrm>
            <a:custGeom>
              <a:rect b="b" l="l" r="r" t="t"/>
              <a:pathLst>
                <a:path extrusionOk="0" h="277470" w="1387650">
                  <a:moveTo>
                    <a:pt x="85483" y="0"/>
                  </a:moveTo>
                  <a:lnTo>
                    <a:pt x="1302167" y="0"/>
                  </a:lnTo>
                  <a:cubicBezTo>
                    <a:pt x="1324838" y="0"/>
                    <a:pt x="1346581" y="9006"/>
                    <a:pt x="1362612" y="25037"/>
                  </a:cubicBezTo>
                  <a:cubicBezTo>
                    <a:pt x="1378643" y="41068"/>
                    <a:pt x="1387650" y="62811"/>
                    <a:pt x="1387650" y="85483"/>
                  </a:cubicBezTo>
                  <a:lnTo>
                    <a:pt x="1387650" y="191987"/>
                  </a:lnTo>
                  <a:cubicBezTo>
                    <a:pt x="1387650" y="214659"/>
                    <a:pt x="1378643" y="236402"/>
                    <a:pt x="1362612" y="252433"/>
                  </a:cubicBezTo>
                  <a:cubicBezTo>
                    <a:pt x="1346581" y="268464"/>
                    <a:pt x="1324838" y="277470"/>
                    <a:pt x="1302167" y="277470"/>
                  </a:cubicBezTo>
                  <a:lnTo>
                    <a:pt x="85483" y="277470"/>
                  </a:lnTo>
                  <a:cubicBezTo>
                    <a:pt x="62811" y="277470"/>
                    <a:pt x="41068" y="268464"/>
                    <a:pt x="25037" y="252433"/>
                  </a:cubicBezTo>
                  <a:cubicBezTo>
                    <a:pt x="9006" y="236402"/>
                    <a:pt x="0" y="214659"/>
                    <a:pt x="0" y="191987"/>
                  </a:cubicBezTo>
                  <a:lnTo>
                    <a:pt x="0" y="85483"/>
                  </a:lnTo>
                  <a:cubicBezTo>
                    <a:pt x="0" y="62811"/>
                    <a:pt x="9006" y="41068"/>
                    <a:pt x="25037" y="25037"/>
                  </a:cubicBezTo>
                  <a:cubicBezTo>
                    <a:pt x="41068" y="9006"/>
                    <a:pt x="62811" y="0"/>
                    <a:pt x="85483" y="0"/>
                  </a:cubicBezTo>
                  <a:close/>
                </a:path>
              </a:pathLst>
            </a:custGeom>
            <a:solidFill>
              <a:srgbClr val="D3DE6B"/>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2" name="Google Shape;532;p28"/>
          <p:cNvSpPr txBox="1"/>
          <p:nvPr/>
        </p:nvSpPr>
        <p:spPr>
          <a:xfrm>
            <a:off x="2168795" y="8087461"/>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Job Title</a:t>
            </a:r>
            <a:endParaRPr b="1">
              <a:latin typeface="Gruppo"/>
              <a:ea typeface="Gruppo"/>
              <a:cs typeface="Gruppo"/>
              <a:sym typeface="Gruppo"/>
            </a:endParaRPr>
          </a:p>
        </p:txBody>
      </p:sp>
      <p:sp>
        <p:nvSpPr>
          <p:cNvPr id="533" name="Google Shape;533;p28"/>
          <p:cNvSpPr txBox="1"/>
          <p:nvPr/>
        </p:nvSpPr>
        <p:spPr>
          <a:xfrm>
            <a:off x="2168795" y="8446235"/>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Company Name</a:t>
            </a:r>
            <a:endParaRPr b="1">
              <a:latin typeface="Gruppo"/>
              <a:ea typeface="Gruppo"/>
              <a:cs typeface="Gruppo"/>
              <a:sym typeface="Gruppo"/>
            </a:endParaRPr>
          </a:p>
        </p:txBody>
      </p:sp>
      <p:sp>
        <p:nvSpPr>
          <p:cNvPr id="534" name="Google Shape;534;p28"/>
          <p:cNvSpPr txBox="1"/>
          <p:nvPr/>
        </p:nvSpPr>
        <p:spPr>
          <a:xfrm>
            <a:off x="2168795" y="8805010"/>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Email Address</a:t>
            </a:r>
            <a:endParaRPr b="1">
              <a:latin typeface="Gruppo"/>
              <a:ea typeface="Gruppo"/>
              <a:cs typeface="Gruppo"/>
              <a:sym typeface="Gruppo"/>
            </a:endParaRPr>
          </a:p>
        </p:txBody>
      </p:sp>
      <p:sp>
        <p:nvSpPr>
          <p:cNvPr id="535" name="Google Shape;535;p28"/>
          <p:cNvSpPr txBox="1"/>
          <p:nvPr/>
        </p:nvSpPr>
        <p:spPr>
          <a:xfrm>
            <a:off x="2168795" y="9163784"/>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Contact Number</a:t>
            </a:r>
            <a:endParaRPr b="1">
              <a:latin typeface="Gruppo"/>
              <a:ea typeface="Gruppo"/>
              <a:cs typeface="Gruppo"/>
              <a:sym typeface="Gruppo"/>
            </a:endParaRPr>
          </a:p>
        </p:txBody>
      </p:sp>
      <p:sp>
        <p:nvSpPr>
          <p:cNvPr id="536" name="Google Shape;536;p28"/>
          <p:cNvSpPr txBox="1"/>
          <p:nvPr/>
        </p:nvSpPr>
        <p:spPr>
          <a:xfrm>
            <a:off x="2185457" y="7079208"/>
            <a:ext cx="3036300" cy="415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700" u="none" cap="none" strike="noStrike">
                <a:solidFill>
                  <a:srgbClr val="000000"/>
                </a:solidFill>
                <a:latin typeface="Gruppo"/>
                <a:ea typeface="Gruppo"/>
                <a:cs typeface="Gruppo"/>
                <a:sym typeface="Gruppo"/>
              </a:rPr>
              <a:t>Reference Name</a:t>
            </a:r>
            <a:endParaRPr b="1" sz="1700">
              <a:latin typeface="Gruppo"/>
              <a:ea typeface="Gruppo"/>
              <a:cs typeface="Gruppo"/>
              <a:sym typeface="Gruppo"/>
            </a:endParaRPr>
          </a:p>
        </p:txBody>
      </p:sp>
      <p:sp>
        <p:nvSpPr>
          <p:cNvPr id="537" name="Google Shape;537;p28"/>
          <p:cNvSpPr txBox="1"/>
          <p:nvPr/>
        </p:nvSpPr>
        <p:spPr>
          <a:xfrm>
            <a:off x="7625916" y="8020786"/>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Job Title</a:t>
            </a:r>
            <a:endParaRPr b="1">
              <a:latin typeface="Gruppo"/>
              <a:ea typeface="Gruppo"/>
              <a:cs typeface="Gruppo"/>
              <a:sym typeface="Gruppo"/>
            </a:endParaRPr>
          </a:p>
        </p:txBody>
      </p:sp>
      <p:sp>
        <p:nvSpPr>
          <p:cNvPr id="538" name="Google Shape;538;p28"/>
          <p:cNvSpPr txBox="1"/>
          <p:nvPr/>
        </p:nvSpPr>
        <p:spPr>
          <a:xfrm>
            <a:off x="7625916" y="8379560"/>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Company Name</a:t>
            </a:r>
            <a:endParaRPr b="1">
              <a:latin typeface="Gruppo"/>
              <a:ea typeface="Gruppo"/>
              <a:cs typeface="Gruppo"/>
              <a:sym typeface="Gruppo"/>
            </a:endParaRPr>
          </a:p>
        </p:txBody>
      </p:sp>
      <p:sp>
        <p:nvSpPr>
          <p:cNvPr id="539" name="Google Shape;539;p28"/>
          <p:cNvSpPr txBox="1"/>
          <p:nvPr/>
        </p:nvSpPr>
        <p:spPr>
          <a:xfrm>
            <a:off x="7625916" y="8738335"/>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Email Address</a:t>
            </a:r>
            <a:endParaRPr b="1">
              <a:latin typeface="Gruppo"/>
              <a:ea typeface="Gruppo"/>
              <a:cs typeface="Gruppo"/>
              <a:sym typeface="Gruppo"/>
            </a:endParaRPr>
          </a:p>
        </p:txBody>
      </p:sp>
      <p:sp>
        <p:nvSpPr>
          <p:cNvPr id="540" name="Google Shape;540;p28"/>
          <p:cNvSpPr txBox="1"/>
          <p:nvPr/>
        </p:nvSpPr>
        <p:spPr>
          <a:xfrm>
            <a:off x="7625916" y="9097109"/>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Contact Number</a:t>
            </a:r>
            <a:endParaRPr b="1">
              <a:latin typeface="Gruppo"/>
              <a:ea typeface="Gruppo"/>
              <a:cs typeface="Gruppo"/>
              <a:sym typeface="Gruppo"/>
            </a:endParaRPr>
          </a:p>
        </p:txBody>
      </p:sp>
      <p:sp>
        <p:nvSpPr>
          <p:cNvPr id="541" name="Google Shape;541;p28"/>
          <p:cNvSpPr txBox="1"/>
          <p:nvPr/>
        </p:nvSpPr>
        <p:spPr>
          <a:xfrm>
            <a:off x="7642579" y="7079208"/>
            <a:ext cx="3036300" cy="415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700" u="none" cap="none" strike="noStrike">
                <a:solidFill>
                  <a:srgbClr val="000000"/>
                </a:solidFill>
                <a:latin typeface="Gruppo"/>
                <a:ea typeface="Gruppo"/>
                <a:cs typeface="Gruppo"/>
                <a:sym typeface="Gruppo"/>
              </a:rPr>
              <a:t>Reference Name</a:t>
            </a:r>
            <a:endParaRPr b="1" sz="1700">
              <a:latin typeface="Gruppo"/>
              <a:ea typeface="Gruppo"/>
              <a:cs typeface="Gruppo"/>
              <a:sym typeface="Gruppo"/>
            </a:endParaRPr>
          </a:p>
        </p:txBody>
      </p:sp>
      <p:sp>
        <p:nvSpPr>
          <p:cNvPr id="542" name="Google Shape;542;p28"/>
          <p:cNvSpPr txBox="1"/>
          <p:nvPr/>
        </p:nvSpPr>
        <p:spPr>
          <a:xfrm>
            <a:off x="13049562" y="8020786"/>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Job Title</a:t>
            </a:r>
            <a:endParaRPr b="1">
              <a:latin typeface="Gruppo"/>
              <a:ea typeface="Gruppo"/>
              <a:cs typeface="Gruppo"/>
              <a:sym typeface="Gruppo"/>
            </a:endParaRPr>
          </a:p>
        </p:txBody>
      </p:sp>
      <p:sp>
        <p:nvSpPr>
          <p:cNvPr id="543" name="Google Shape;543;p28"/>
          <p:cNvSpPr txBox="1"/>
          <p:nvPr/>
        </p:nvSpPr>
        <p:spPr>
          <a:xfrm>
            <a:off x="13049562" y="8379560"/>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Company Name</a:t>
            </a:r>
            <a:endParaRPr b="1">
              <a:latin typeface="Gruppo"/>
              <a:ea typeface="Gruppo"/>
              <a:cs typeface="Gruppo"/>
              <a:sym typeface="Gruppo"/>
            </a:endParaRPr>
          </a:p>
        </p:txBody>
      </p:sp>
      <p:sp>
        <p:nvSpPr>
          <p:cNvPr id="544" name="Google Shape;544;p28"/>
          <p:cNvSpPr txBox="1"/>
          <p:nvPr/>
        </p:nvSpPr>
        <p:spPr>
          <a:xfrm>
            <a:off x="13049562" y="8738335"/>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Email Address</a:t>
            </a:r>
            <a:endParaRPr b="1">
              <a:latin typeface="Gruppo"/>
              <a:ea typeface="Gruppo"/>
              <a:cs typeface="Gruppo"/>
              <a:sym typeface="Gruppo"/>
            </a:endParaRPr>
          </a:p>
        </p:txBody>
      </p:sp>
      <p:sp>
        <p:nvSpPr>
          <p:cNvPr id="545" name="Google Shape;545;p28"/>
          <p:cNvSpPr txBox="1"/>
          <p:nvPr/>
        </p:nvSpPr>
        <p:spPr>
          <a:xfrm>
            <a:off x="13049562" y="9097109"/>
            <a:ext cx="3036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000000"/>
                </a:solidFill>
                <a:latin typeface="Gruppo"/>
                <a:ea typeface="Gruppo"/>
                <a:cs typeface="Gruppo"/>
                <a:sym typeface="Gruppo"/>
              </a:rPr>
              <a:t>Contact Number</a:t>
            </a:r>
            <a:endParaRPr b="1">
              <a:latin typeface="Gruppo"/>
              <a:ea typeface="Gruppo"/>
              <a:cs typeface="Gruppo"/>
              <a:sym typeface="Gruppo"/>
            </a:endParaRPr>
          </a:p>
        </p:txBody>
      </p:sp>
      <p:sp>
        <p:nvSpPr>
          <p:cNvPr id="546" name="Google Shape;546;p28"/>
          <p:cNvSpPr txBox="1"/>
          <p:nvPr/>
        </p:nvSpPr>
        <p:spPr>
          <a:xfrm>
            <a:off x="13066225" y="7058572"/>
            <a:ext cx="3036300" cy="415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700" u="none" cap="none" strike="noStrike">
                <a:solidFill>
                  <a:srgbClr val="000000"/>
                </a:solidFill>
                <a:latin typeface="Gruppo"/>
                <a:ea typeface="Gruppo"/>
                <a:cs typeface="Gruppo"/>
                <a:sym typeface="Gruppo"/>
              </a:rPr>
              <a:t>Reference Name</a:t>
            </a:r>
            <a:endParaRPr b="1" sz="1700">
              <a:latin typeface="Gruppo"/>
              <a:ea typeface="Gruppo"/>
              <a:cs typeface="Gruppo"/>
              <a:sym typeface="Gruppo"/>
            </a:endParaRPr>
          </a:p>
        </p:txBody>
      </p:sp>
      <p:sp>
        <p:nvSpPr>
          <p:cNvPr id="547" name="Google Shape;547;p28"/>
          <p:cNvSpPr txBox="1"/>
          <p:nvPr/>
        </p:nvSpPr>
        <p:spPr>
          <a:xfrm>
            <a:off x="3278236" y="394326"/>
            <a:ext cx="11731500" cy="23088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1" lang="en-US" sz="15000">
                <a:solidFill>
                  <a:srgbClr val="FF7C7C"/>
                </a:solidFill>
                <a:latin typeface="Bebas Neue"/>
                <a:ea typeface="Bebas Neue"/>
                <a:cs typeface="Bebas Neue"/>
                <a:sym typeface="Bebas Neue"/>
              </a:rPr>
              <a:t>TESTIMONIALS</a:t>
            </a:r>
            <a:endParaRPr b="1" sz="15000">
              <a:latin typeface="Bebas Neue"/>
              <a:ea typeface="Bebas Neue"/>
              <a:cs typeface="Bebas Neue"/>
              <a:sym typeface="Bebas Neue"/>
            </a:endParaRPr>
          </a:p>
        </p:txBody>
      </p:sp>
      <p:pic>
        <p:nvPicPr>
          <p:cNvPr id="548" name="Google Shape;548;p28"/>
          <p:cNvPicPr preferRelativeResize="0"/>
          <p:nvPr/>
        </p:nvPicPr>
        <p:blipFill>
          <a:blip r:embed="rId4">
            <a:alphaModFix/>
          </a:blip>
          <a:stretch>
            <a:fillRect/>
          </a:stretch>
        </p:blipFill>
        <p:spPr>
          <a:xfrm>
            <a:off x="-525950" y="-3041275"/>
            <a:ext cx="5389499" cy="5440235"/>
          </a:xfrm>
          <a:prstGeom prst="rect">
            <a:avLst/>
          </a:prstGeom>
          <a:noFill/>
          <a:ln>
            <a:noFill/>
          </a:ln>
        </p:spPr>
      </p:pic>
      <p:pic>
        <p:nvPicPr>
          <p:cNvPr id="549" name="Google Shape;549;p28"/>
          <p:cNvPicPr preferRelativeResize="0"/>
          <p:nvPr/>
        </p:nvPicPr>
        <p:blipFill>
          <a:blip r:embed="rId5">
            <a:alphaModFix/>
          </a:blip>
          <a:stretch>
            <a:fillRect/>
          </a:stretch>
        </p:blipFill>
        <p:spPr>
          <a:xfrm>
            <a:off x="11203625" y="-2737100"/>
            <a:ext cx="8719585" cy="5440225"/>
          </a:xfrm>
          <a:prstGeom prst="rect">
            <a:avLst/>
          </a:prstGeom>
          <a:noFill/>
          <a:ln>
            <a:noFill/>
          </a:ln>
        </p:spPr>
      </p:pic>
      <p:pic>
        <p:nvPicPr>
          <p:cNvPr id="550" name="Google Shape;550;p28"/>
          <p:cNvPicPr preferRelativeResize="0"/>
          <p:nvPr/>
        </p:nvPicPr>
        <p:blipFill rotWithShape="1">
          <a:blip r:embed="rId6">
            <a:alphaModFix/>
          </a:blip>
          <a:srcRect b="3024" l="0" r="0" t="3034"/>
          <a:stretch/>
        </p:blipFill>
        <p:spPr>
          <a:xfrm>
            <a:off x="2068300" y="3366175"/>
            <a:ext cx="3220200" cy="3230700"/>
          </a:xfrm>
          <a:prstGeom prst="ellipse">
            <a:avLst/>
          </a:prstGeom>
          <a:noFill/>
          <a:ln>
            <a:noFill/>
          </a:ln>
        </p:spPr>
      </p:pic>
      <p:pic>
        <p:nvPicPr>
          <p:cNvPr id="551" name="Google Shape;551;p28"/>
          <p:cNvPicPr preferRelativeResize="0"/>
          <p:nvPr/>
        </p:nvPicPr>
        <p:blipFill rotWithShape="1">
          <a:blip r:embed="rId7">
            <a:alphaModFix/>
          </a:blip>
          <a:srcRect b="0" l="1095" r="1105" t="0"/>
          <a:stretch/>
        </p:blipFill>
        <p:spPr>
          <a:xfrm>
            <a:off x="12957525" y="3408050"/>
            <a:ext cx="3220200" cy="3230700"/>
          </a:xfrm>
          <a:prstGeom prst="ellipse">
            <a:avLst/>
          </a:prstGeom>
          <a:noFill/>
          <a:ln>
            <a:noFill/>
          </a:ln>
        </p:spPr>
      </p:pic>
      <p:pic>
        <p:nvPicPr>
          <p:cNvPr id="552" name="Google Shape;552;p28"/>
          <p:cNvPicPr preferRelativeResize="0"/>
          <p:nvPr/>
        </p:nvPicPr>
        <p:blipFill rotWithShape="1">
          <a:blip r:embed="rId8">
            <a:alphaModFix/>
          </a:blip>
          <a:srcRect b="0" l="2407" r="2417" t="0"/>
          <a:stretch/>
        </p:blipFill>
        <p:spPr>
          <a:xfrm>
            <a:off x="7517163" y="3408050"/>
            <a:ext cx="3220200" cy="32307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DE6B"/>
        </a:solidFill>
      </p:bgPr>
    </p:bg>
    <p:spTree>
      <p:nvGrpSpPr>
        <p:cNvPr id="556" name="Shape 556"/>
        <p:cNvGrpSpPr/>
        <p:nvPr/>
      </p:nvGrpSpPr>
      <p:grpSpPr>
        <a:xfrm>
          <a:off x="0" y="0"/>
          <a:ext cx="0" cy="0"/>
          <a:chOff x="0" y="0"/>
          <a:chExt cx="0" cy="0"/>
        </a:xfrm>
      </p:grpSpPr>
      <p:pic>
        <p:nvPicPr>
          <p:cNvPr id="557" name="Google Shape;557;p29"/>
          <p:cNvPicPr preferRelativeResize="0"/>
          <p:nvPr/>
        </p:nvPicPr>
        <p:blipFill>
          <a:blip r:embed="rId3">
            <a:alphaModFix/>
          </a:blip>
          <a:stretch>
            <a:fillRect/>
          </a:stretch>
        </p:blipFill>
        <p:spPr>
          <a:xfrm>
            <a:off x="-12230512" y="-7182976"/>
            <a:ext cx="32359572" cy="26355351"/>
          </a:xfrm>
          <a:prstGeom prst="rect">
            <a:avLst/>
          </a:prstGeom>
          <a:noFill/>
          <a:ln>
            <a:noFill/>
          </a:ln>
        </p:spPr>
      </p:pic>
      <p:sp>
        <p:nvSpPr>
          <p:cNvPr id="558" name="Google Shape;558;p29"/>
          <p:cNvSpPr/>
          <p:nvPr/>
        </p:nvSpPr>
        <p:spPr>
          <a:xfrm>
            <a:off x="10405914" y="1568344"/>
            <a:ext cx="9037341" cy="7689956"/>
          </a:xfrm>
          <a:custGeom>
            <a:rect b="b" l="l" r="r" t="t"/>
            <a:pathLst>
              <a:path extrusionOk="0" h="7689956" w="9037341">
                <a:moveTo>
                  <a:pt x="0" y="0"/>
                </a:moveTo>
                <a:lnTo>
                  <a:pt x="9037341" y="0"/>
                </a:lnTo>
                <a:lnTo>
                  <a:pt x="9037341" y="7689956"/>
                </a:lnTo>
                <a:lnTo>
                  <a:pt x="0" y="7689956"/>
                </a:lnTo>
                <a:lnTo>
                  <a:pt x="0" y="0"/>
                </a:lnTo>
                <a:close/>
              </a:path>
            </a:pathLst>
          </a:custGeom>
          <a:blipFill rotWithShape="1">
            <a:blip r:embed="rId4">
              <a:alphaModFix/>
            </a:blip>
            <a:stretch>
              <a:fillRect b="0" l="0" r="0" t="0"/>
            </a:stretch>
          </a:blipFill>
          <a:ln>
            <a:noFill/>
          </a:ln>
        </p:spPr>
      </p:sp>
      <p:sp>
        <p:nvSpPr>
          <p:cNvPr id="559" name="Google Shape;559;p29"/>
          <p:cNvSpPr txBox="1"/>
          <p:nvPr/>
        </p:nvSpPr>
        <p:spPr>
          <a:xfrm>
            <a:off x="1059601" y="4506438"/>
            <a:ext cx="9243600" cy="683400"/>
          </a:xfrm>
          <a:prstGeom prst="rect">
            <a:avLst/>
          </a:prstGeom>
          <a:noFill/>
          <a:ln>
            <a:noFill/>
          </a:ln>
        </p:spPr>
        <p:txBody>
          <a:bodyPr anchorCtr="0" anchor="t" bIns="0" lIns="0" spcFirstLastPara="1" rIns="0" wrap="square" tIns="0">
            <a:spAutoFit/>
          </a:bodyPr>
          <a:lstStyle/>
          <a:p>
            <a:pPr indent="0" lvl="0" marL="0" rtl="0" algn="l">
              <a:lnSpc>
                <a:spcPct val="139986"/>
              </a:lnSpc>
              <a:spcBef>
                <a:spcPts val="0"/>
              </a:spcBef>
              <a:spcAft>
                <a:spcPts val="0"/>
              </a:spcAft>
              <a:buNone/>
            </a:pPr>
            <a:r>
              <a:rPr b="1" lang="en-US" sz="4439">
                <a:solidFill>
                  <a:schemeClr val="dk1"/>
                </a:solidFill>
                <a:latin typeface="Gruppo"/>
                <a:ea typeface="Gruppo"/>
                <a:cs typeface="Gruppo"/>
                <a:sym typeface="Gruppo"/>
              </a:rPr>
              <a:t>123 Anywhere St.,  Any</a:t>
            </a:r>
            <a:r>
              <a:rPr b="1" lang="en-US">
                <a:solidFill>
                  <a:schemeClr val="dk1"/>
                </a:solidFill>
                <a:latin typeface="Gruppo"/>
                <a:ea typeface="Gruppo"/>
                <a:cs typeface="Gruppo"/>
                <a:sym typeface="Gruppo"/>
              </a:rPr>
              <a:t> </a:t>
            </a:r>
            <a:r>
              <a:rPr b="1" lang="en-US" sz="4439">
                <a:solidFill>
                  <a:schemeClr val="dk1"/>
                </a:solidFill>
                <a:latin typeface="Gruppo"/>
                <a:ea typeface="Gruppo"/>
                <a:cs typeface="Gruppo"/>
                <a:sym typeface="Gruppo"/>
              </a:rPr>
              <a:t>City, ST 12345</a:t>
            </a:r>
            <a:endParaRPr b="1" sz="4439">
              <a:latin typeface="Gruppo"/>
              <a:ea typeface="Gruppo"/>
              <a:cs typeface="Gruppo"/>
              <a:sym typeface="Gruppo"/>
            </a:endParaRPr>
          </a:p>
        </p:txBody>
      </p:sp>
      <p:sp>
        <p:nvSpPr>
          <p:cNvPr id="560" name="Google Shape;560;p29"/>
          <p:cNvSpPr txBox="1"/>
          <p:nvPr/>
        </p:nvSpPr>
        <p:spPr>
          <a:xfrm>
            <a:off x="1059596" y="5653009"/>
            <a:ext cx="9506100" cy="683400"/>
          </a:xfrm>
          <a:prstGeom prst="rect">
            <a:avLst/>
          </a:prstGeom>
          <a:noFill/>
          <a:ln>
            <a:noFill/>
          </a:ln>
        </p:spPr>
        <p:txBody>
          <a:bodyPr anchorCtr="0" anchor="t" bIns="0" lIns="0" spcFirstLastPara="1" rIns="0" wrap="square" tIns="0">
            <a:spAutoFit/>
          </a:bodyPr>
          <a:lstStyle/>
          <a:p>
            <a:pPr indent="0" lvl="0" marL="0" rtl="0" algn="l">
              <a:lnSpc>
                <a:spcPct val="139986"/>
              </a:lnSpc>
              <a:spcBef>
                <a:spcPts val="0"/>
              </a:spcBef>
              <a:spcAft>
                <a:spcPts val="0"/>
              </a:spcAft>
              <a:buClr>
                <a:schemeClr val="dk1"/>
              </a:buClr>
              <a:buFont typeface="Arial"/>
              <a:buNone/>
            </a:pPr>
            <a:r>
              <a:rPr b="1" lang="en-US" sz="4439">
                <a:solidFill>
                  <a:schemeClr val="dk1"/>
                </a:solidFill>
                <a:latin typeface="Gruppo"/>
                <a:ea typeface="Gruppo"/>
                <a:cs typeface="Gruppo"/>
                <a:sym typeface="Gruppo"/>
              </a:rPr>
              <a:t>123-456-7890</a:t>
            </a:r>
            <a:endParaRPr b="1">
              <a:latin typeface="Gruppo"/>
              <a:ea typeface="Gruppo"/>
              <a:cs typeface="Gruppo"/>
              <a:sym typeface="Gruppo"/>
            </a:endParaRPr>
          </a:p>
        </p:txBody>
      </p:sp>
      <p:sp>
        <p:nvSpPr>
          <p:cNvPr id="561" name="Google Shape;561;p29"/>
          <p:cNvSpPr txBox="1"/>
          <p:nvPr/>
        </p:nvSpPr>
        <p:spPr>
          <a:xfrm>
            <a:off x="1059600" y="6799575"/>
            <a:ext cx="8710200" cy="683400"/>
          </a:xfrm>
          <a:prstGeom prst="rect">
            <a:avLst/>
          </a:prstGeom>
          <a:noFill/>
          <a:ln>
            <a:noFill/>
          </a:ln>
        </p:spPr>
        <p:txBody>
          <a:bodyPr anchorCtr="0" anchor="t" bIns="0" lIns="0" spcFirstLastPara="1" rIns="0" wrap="square" tIns="0">
            <a:spAutoFit/>
          </a:bodyPr>
          <a:lstStyle/>
          <a:p>
            <a:pPr indent="0" lvl="0" marL="0" rtl="0" algn="l">
              <a:lnSpc>
                <a:spcPct val="139986"/>
              </a:lnSpc>
              <a:spcBef>
                <a:spcPts val="0"/>
              </a:spcBef>
              <a:spcAft>
                <a:spcPts val="0"/>
              </a:spcAft>
              <a:buNone/>
            </a:pPr>
            <a:r>
              <a:rPr b="1" lang="en-US" sz="4439">
                <a:solidFill>
                  <a:schemeClr val="dk1"/>
                </a:solidFill>
                <a:latin typeface="Gruppo"/>
                <a:ea typeface="Gruppo"/>
                <a:cs typeface="Gruppo"/>
                <a:sym typeface="Gruppo"/>
              </a:rPr>
              <a:t>hello@reallygreatsite.com</a:t>
            </a:r>
            <a:endParaRPr b="1" sz="4439">
              <a:latin typeface="Gruppo"/>
              <a:ea typeface="Gruppo"/>
              <a:cs typeface="Gruppo"/>
              <a:sym typeface="Gruppo"/>
            </a:endParaRPr>
          </a:p>
        </p:txBody>
      </p:sp>
      <p:sp>
        <p:nvSpPr>
          <p:cNvPr id="562" name="Google Shape;562;p29"/>
          <p:cNvSpPr txBox="1"/>
          <p:nvPr/>
        </p:nvSpPr>
        <p:spPr>
          <a:xfrm>
            <a:off x="1059601" y="3113900"/>
            <a:ext cx="9243600" cy="929400"/>
          </a:xfrm>
          <a:prstGeom prst="rect">
            <a:avLst/>
          </a:prstGeom>
          <a:noFill/>
          <a:ln>
            <a:noFill/>
          </a:ln>
        </p:spPr>
        <p:txBody>
          <a:bodyPr anchorCtr="0" anchor="t" bIns="0" lIns="0" spcFirstLastPara="1" rIns="0" wrap="square" tIns="0">
            <a:spAutoFit/>
          </a:bodyPr>
          <a:lstStyle/>
          <a:p>
            <a:pPr indent="0" lvl="0" marL="0" rtl="0" algn="l">
              <a:lnSpc>
                <a:spcPct val="139986"/>
              </a:lnSpc>
              <a:spcBef>
                <a:spcPts val="0"/>
              </a:spcBef>
              <a:spcAft>
                <a:spcPts val="0"/>
              </a:spcAft>
              <a:buNone/>
            </a:pPr>
            <a:r>
              <a:rPr b="1" lang="en-US" sz="6039">
                <a:solidFill>
                  <a:schemeClr val="dk1"/>
                </a:solidFill>
                <a:latin typeface="Gruppo"/>
                <a:ea typeface="Gruppo"/>
                <a:cs typeface="Gruppo"/>
                <a:sym typeface="Gruppo"/>
              </a:rPr>
              <a:t>Jane Doe</a:t>
            </a:r>
            <a:endParaRPr b="1" sz="6039">
              <a:latin typeface="Gruppo"/>
              <a:ea typeface="Gruppo"/>
              <a:cs typeface="Gruppo"/>
              <a:sym typeface="Grupp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DE6B"/>
        </a:solidFill>
      </p:bgPr>
    </p:bg>
    <p:spTree>
      <p:nvGrpSpPr>
        <p:cNvPr id="566" name="Shape 566"/>
        <p:cNvGrpSpPr/>
        <p:nvPr/>
      </p:nvGrpSpPr>
      <p:grpSpPr>
        <a:xfrm>
          <a:off x="0" y="0"/>
          <a:ext cx="0" cy="0"/>
          <a:chOff x="0" y="0"/>
          <a:chExt cx="0" cy="0"/>
        </a:xfrm>
      </p:grpSpPr>
      <p:sp>
        <p:nvSpPr>
          <p:cNvPr id="567" name="Google Shape;567;p30"/>
          <p:cNvSpPr txBox="1"/>
          <p:nvPr/>
        </p:nvSpPr>
        <p:spPr>
          <a:xfrm>
            <a:off x="11139709" y="3085200"/>
            <a:ext cx="5737500" cy="50427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None/>
            </a:pPr>
            <a:r>
              <a:rPr b="1" i="0" lang="en-US" sz="21000" u="none" cap="none" strike="noStrike">
                <a:solidFill>
                  <a:srgbClr val="FF7C7C"/>
                </a:solidFill>
                <a:latin typeface="Bebas Neue"/>
                <a:ea typeface="Bebas Neue"/>
                <a:cs typeface="Bebas Neue"/>
                <a:sym typeface="Bebas Neue"/>
              </a:rPr>
              <a:t>THANK</a:t>
            </a:r>
            <a:endParaRPr b="1" sz="21000">
              <a:latin typeface="Bebas Neue"/>
              <a:ea typeface="Bebas Neue"/>
              <a:cs typeface="Bebas Neue"/>
              <a:sym typeface="Bebas Neue"/>
            </a:endParaRPr>
          </a:p>
          <a:p>
            <a:pPr indent="0" lvl="0" marL="0" marR="0" rtl="0" algn="ctr">
              <a:lnSpc>
                <a:spcPct val="78000"/>
              </a:lnSpc>
              <a:spcBef>
                <a:spcPts val="0"/>
              </a:spcBef>
              <a:spcAft>
                <a:spcPts val="0"/>
              </a:spcAft>
              <a:buNone/>
            </a:pPr>
            <a:r>
              <a:rPr b="1" i="0" lang="en-US" sz="21000" u="none" cap="none" strike="noStrike">
                <a:solidFill>
                  <a:srgbClr val="FF7C7C"/>
                </a:solidFill>
                <a:latin typeface="Bebas Neue"/>
                <a:ea typeface="Bebas Neue"/>
                <a:cs typeface="Bebas Neue"/>
                <a:sym typeface="Bebas Neue"/>
              </a:rPr>
              <a:t>YOU!</a:t>
            </a:r>
            <a:endParaRPr b="1" sz="21000">
              <a:latin typeface="Bebas Neue"/>
              <a:ea typeface="Bebas Neue"/>
              <a:cs typeface="Bebas Neue"/>
              <a:sym typeface="Bebas Neue"/>
            </a:endParaRPr>
          </a:p>
        </p:txBody>
      </p:sp>
      <p:pic>
        <p:nvPicPr>
          <p:cNvPr id="568" name="Google Shape;568;p30"/>
          <p:cNvPicPr preferRelativeResize="0"/>
          <p:nvPr/>
        </p:nvPicPr>
        <p:blipFill>
          <a:blip r:embed="rId3">
            <a:alphaModFix/>
          </a:blip>
          <a:stretch>
            <a:fillRect/>
          </a:stretch>
        </p:blipFill>
        <p:spPr>
          <a:xfrm>
            <a:off x="-1462796" y="1144825"/>
            <a:ext cx="12602500" cy="86831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D"/>
        </a:solidFill>
      </p:bgPr>
    </p:bg>
    <p:spTree>
      <p:nvGrpSpPr>
        <p:cNvPr id="572" name="Shape 572"/>
        <p:cNvGrpSpPr/>
        <p:nvPr/>
      </p:nvGrpSpPr>
      <p:grpSpPr>
        <a:xfrm>
          <a:off x="0" y="0"/>
          <a:ext cx="0" cy="0"/>
          <a:chOff x="0" y="0"/>
          <a:chExt cx="0" cy="0"/>
        </a:xfrm>
      </p:grpSpPr>
      <p:sp>
        <p:nvSpPr>
          <p:cNvPr id="573" name="Google Shape;573;p31"/>
          <p:cNvSpPr txBox="1"/>
          <p:nvPr/>
        </p:nvSpPr>
        <p:spPr>
          <a:xfrm>
            <a:off x="1028700" y="8329628"/>
            <a:ext cx="5920500" cy="9234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i="0" lang="en-US" sz="6000" u="none" cap="none" strike="noStrike">
                <a:solidFill>
                  <a:srgbClr val="5E7ADF"/>
                </a:solidFill>
                <a:latin typeface="Bebas Neue"/>
                <a:ea typeface="Bebas Neue"/>
                <a:cs typeface="Bebas Neue"/>
                <a:sym typeface="Bebas Neue"/>
              </a:rPr>
              <a:t>Happy Designing!</a:t>
            </a:r>
            <a:endParaRPr sz="6000">
              <a:latin typeface="Bebas Neue"/>
              <a:ea typeface="Bebas Neue"/>
              <a:cs typeface="Bebas Neue"/>
              <a:sym typeface="Bebas Neue"/>
            </a:endParaRPr>
          </a:p>
        </p:txBody>
      </p:sp>
      <p:sp>
        <p:nvSpPr>
          <p:cNvPr id="574" name="Google Shape;574;p31"/>
          <p:cNvSpPr txBox="1"/>
          <p:nvPr/>
        </p:nvSpPr>
        <p:spPr>
          <a:xfrm>
            <a:off x="1028700" y="1295400"/>
            <a:ext cx="8115300" cy="1770000"/>
          </a:xfrm>
          <a:prstGeom prst="rect">
            <a:avLst/>
          </a:prstGeom>
          <a:noFill/>
          <a:ln>
            <a:noFill/>
          </a:ln>
        </p:spPr>
        <p:txBody>
          <a:bodyPr anchorCtr="0" anchor="t" bIns="0" lIns="0" spcFirstLastPara="1" rIns="0" wrap="square" tIns="0">
            <a:spAutoFit/>
          </a:bodyPr>
          <a:lstStyle/>
          <a:p>
            <a:pPr indent="0" lvl="0" marL="0" marR="0" rtl="0" algn="l">
              <a:lnSpc>
                <a:spcPct val="102006"/>
              </a:lnSpc>
              <a:spcBef>
                <a:spcPts val="0"/>
              </a:spcBef>
              <a:spcAft>
                <a:spcPts val="0"/>
              </a:spcAft>
              <a:buNone/>
            </a:pPr>
            <a:r>
              <a:rPr b="1" i="0" lang="en-US" sz="11500" u="none" cap="none" strike="noStrike">
                <a:solidFill>
                  <a:srgbClr val="FF7C7C"/>
                </a:solidFill>
                <a:latin typeface="Bebas Neue"/>
                <a:ea typeface="Bebas Neue"/>
                <a:cs typeface="Bebas Neue"/>
                <a:sym typeface="Bebas Neue"/>
              </a:rPr>
              <a:t>RESOURCE PAGE</a:t>
            </a:r>
            <a:endParaRPr b="1" sz="11500">
              <a:latin typeface="Bebas Neue"/>
              <a:ea typeface="Bebas Neue"/>
              <a:cs typeface="Bebas Neue"/>
              <a:sym typeface="Bebas Neue"/>
            </a:endParaRPr>
          </a:p>
        </p:txBody>
      </p:sp>
      <p:sp>
        <p:nvSpPr>
          <p:cNvPr id="575" name="Google Shape;575;p31"/>
          <p:cNvSpPr txBox="1"/>
          <p:nvPr/>
        </p:nvSpPr>
        <p:spPr>
          <a:xfrm>
            <a:off x="998550" y="3554613"/>
            <a:ext cx="7146900" cy="4233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Use these design resources in your </a:t>
            </a:r>
            <a:endParaRPr b="1" sz="2200">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Canva Presentation. </a:t>
            </a:r>
            <a:endParaRPr b="1" sz="2200">
              <a:latin typeface="Gruppo"/>
              <a:ea typeface="Gruppo"/>
              <a:cs typeface="Gruppo"/>
              <a:sym typeface="Gruppo"/>
            </a:endParaRPr>
          </a:p>
          <a:p>
            <a:pPr indent="0" lvl="0" marL="0" marR="0" rtl="0" algn="l">
              <a:lnSpc>
                <a:spcPct val="115000"/>
              </a:lnSpc>
              <a:spcBef>
                <a:spcPts val="0"/>
              </a:spcBef>
              <a:spcAft>
                <a:spcPts val="0"/>
              </a:spcAft>
              <a:buNone/>
            </a:pPr>
            <a:r>
              <a:t/>
            </a:r>
            <a:endParaRPr b="1" i="0" sz="2200" u="none" cap="none" strike="noStrike">
              <a:solidFill>
                <a:srgbClr val="000000"/>
              </a:solidFill>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This presentation template uses</a:t>
            </a:r>
            <a:endParaRPr b="1" sz="2200">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the following free fonts:</a:t>
            </a:r>
            <a:endParaRPr b="1" sz="2200">
              <a:latin typeface="Gruppo"/>
              <a:ea typeface="Gruppo"/>
              <a:cs typeface="Gruppo"/>
              <a:sym typeface="Gruppo"/>
            </a:endParaRPr>
          </a:p>
          <a:p>
            <a:pPr indent="0" lvl="0" marL="0" marR="0" rtl="0" algn="l">
              <a:lnSpc>
                <a:spcPct val="115000"/>
              </a:lnSpc>
              <a:spcBef>
                <a:spcPts val="0"/>
              </a:spcBef>
              <a:spcAft>
                <a:spcPts val="0"/>
              </a:spcAft>
              <a:buNone/>
            </a:pPr>
            <a:r>
              <a:t/>
            </a:r>
            <a:endParaRPr b="1" i="0" sz="2200" u="none" cap="none" strike="noStrike">
              <a:solidFill>
                <a:srgbClr val="000000"/>
              </a:solidFill>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Titles: </a:t>
            </a:r>
            <a:r>
              <a:rPr b="1" lang="en-US" sz="2200">
                <a:latin typeface="Gruppo"/>
                <a:ea typeface="Gruppo"/>
                <a:cs typeface="Gruppo"/>
                <a:sym typeface="Gruppo"/>
              </a:rPr>
              <a:t>Bebas Neue (Bold)</a:t>
            </a:r>
            <a:endParaRPr b="1" sz="2200">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Body Copy: </a:t>
            </a:r>
            <a:r>
              <a:rPr b="1" lang="en-US" sz="2200">
                <a:latin typeface="Gruppo"/>
                <a:ea typeface="Gruppo"/>
                <a:cs typeface="Gruppo"/>
                <a:sym typeface="Gruppo"/>
              </a:rPr>
              <a:t>Gruppo (Bold)</a:t>
            </a:r>
            <a:endParaRPr b="1" sz="2200">
              <a:latin typeface="Gruppo"/>
              <a:ea typeface="Gruppo"/>
              <a:cs typeface="Gruppo"/>
              <a:sym typeface="Gruppo"/>
            </a:endParaRPr>
          </a:p>
          <a:p>
            <a:pPr indent="0" lvl="0" marL="0" marR="0" rtl="0" algn="l">
              <a:lnSpc>
                <a:spcPct val="115000"/>
              </a:lnSpc>
              <a:spcBef>
                <a:spcPts val="0"/>
              </a:spcBef>
              <a:spcAft>
                <a:spcPts val="0"/>
              </a:spcAft>
              <a:buNone/>
            </a:pPr>
            <a:r>
              <a:t/>
            </a:r>
            <a:endParaRPr b="1" i="0" sz="2200" u="none" cap="none" strike="noStrike">
              <a:solidFill>
                <a:srgbClr val="000000"/>
              </a:solidFill>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Don't forget to delete this page</a:t>
            </a:r>
            <a:endParaRPr b="1" sz="2200">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before presenting. </a:t>
            </a:r>
            <a:endParaRPr b="1" sz="2200">
              <a:latin typeface="Gruppo"/>
              <a:ea typeface="Gruppo"/>
              <a:cs typeface="Gruppo"/>
              <a:sym typeface="Gruppo"/>
            </a:endParaRPr>
          </a:p>
        </p:txBody>
      </p:sp>
      <p:sp>
        <p:nvSpPr>
          <p:cNvPr id="576" name="Google Shape;576;p31"/>
          <p:cNvSpPr/>
          <p:nvPr/>
        </p:nvSpPr>
        <p:spPr>
          <a:xfrm>
            <a:off x="12253580" y="838200"/>
            <a:ext cx="2477680" cy="2360553"/>
          </a:xfrm>
          <a:custGeom>
            <a:rect b="b" l="l" r="r" t="t"/>
            <a:pathLst>
              <a:path extrusionOk="0" h="2360553" w="2477680">
                <a:moveTo>
                  <a:pt x="0" y="0"/>
                </a:moveTo>
                <a:lnTo>
                  <a:pt x="2477680" y="0"/>
                </a:lnTo>
                <a:lnTo>
                  <a:pt x="2477680" y="2360553"/>
                </a:lnTo>
                <a:lnTo>
                  <a:pt x="0" y="2360553"/>
                </a:lnTo>
                <a:lnTo>
                  <a:pt x="0" y="0"/>
                </a:lnTo>
                <a:close/>
              </a:path>
            </a:pathLst>
          </a:custGeom>
          <a:blipFill rotWithShape="1">
            <a:blip r:embed="rId3">
              <a:alphaModFix/>
            </a:blip>
            <a:stretch>
              <a:fillRect b="0" l="0" r="0" t="0"/>
            </a:stretch>
          </a:blipFill>
          <a:ln>
            <a:noFill/>
          </a:ln>
        </p:spPr>
      </p:sp>
      <p:sp>
        <p:nvSpPr>
          <p:cNvPr id="577" name="Google Shape;577;p31"/>
          <p:cNvSpPr/>
          <p:nvPr/>
        </p:nvSpPr>
        <p:spPr>
          <a:xfrm>
            <a:off x="15056421" y="957731"/>
            <a:ext cx="2419970" cy="2010775"/>
          </a:xfrm>
          <a:custGeom>
            <a:rect b="b" l="l" r="r" t="t"/>
            <a:pathLst>
              <a:path extrusionOk="0" h="2010775" w="2419970">
                <a:moveTo>
                  <a:pt x="0" y="0"/>
                </a:moveTo>
                <a:lnTo>
                  <a:pt x="2419970" y="0"/>
                </a:lnTo>
                <a:lnTo>
                  <a:pt x="2419970" y="2010776"/>
                </a:lnTo>
                <a:lnTo>
                  <a:pt x="0" y="2010776"/>
                </a:lnTo>
                <a:lnTo>
                  <a:pt x="0" y="0"/>
                </a:lnTo>
                <a:close/>
              </a:path>
            </a:pathLst>
          </a:custGeom>
          <a:blipFill rotWithShape="1">
            <a:blip r:embed="rId4">
              <a:alphaModFix/>
            </a:blip>
            <a:stretch>
              <a:fillRect b="0" l="0" r="0" t="0"/>
            </a:stretch>
          </a:blipFill>
          <a:ln>
            <a:noFill/>
          </a:ln>
        </p:spPr>
      </p:sp>
      <p:sp>
        <p:nvSpPr>
          <p:cNvPr id="578" name="Google Shape;578;p31"/>
          <p:cNvSpPr/>
          <p:nvPr/>
        </p:nvSpPr>
        <p:spPr>
          <a:xfrm>
            <a:off x="9434245" y="3065894"/>
            <a:ext cx="2277087" cy="2277087"/>
          </a:xfrm>
          <a:custGeom>
            <a:rect b="b" l="l" r="r" t="t"/>
            <a:pathLst>
              <a:path extrusionOk="0" h="2277087" w="2277087">
                <a:moveTo>
                  <a:pt x="0" y="0"/>
                </a:moveTo>
                <a:lnTo>
                  <a:pt x="2277086" y="0"/>
                </a:lnTo>
                <a:lnTo>
                  <a:pt x="2277086" y="2277087"/>
                </a:lnTo>
                <a:lnTo>
                  <a:pt x="0" y="2277087"/>
                </a:lnTo>
                <a:lnTo>
                  <a:pt x="0" y="0"/>
                </a:lnTo>
                <a:close/>
              </a:path>
            </a:pathLst>
          </a:custGeom>
          <a:blipFill rotWithShape="1">
            <a:blip r:embed="rId5">
              <a:alphaModFix/>
            </a:blip>
            <a:stretch>
              <a:fillRect b="0" l="0" r="0" t="0"/>
            </a:stretch>
          </a:blipFill>
          <a:ln>
            <a:noFill/>
          </a:ln>
        </p:spPr>
      </p:sp>
      <p:sp>
        <p:nvSpPr>
          <p:cNvPr id="579" name="Google Shape;579;p31"/>
          <p:cNvSpPr/>
          <p:nvPr/>
        </p:nvSpPr>
        <p:spPr>
          <a:xfrm>
            <a:off x="9526937" y="607953"/>
            <a:ext cx="2364694" cy="2590800"/>
          </a:xfrm>
          <a:custGeom>
            <a:rect b="b" l="l" r="r" t="t"/>
            <a:pathLst>
              <a:path extrusionOk="0" h="2590800" w="2364694">
                <a:moveTo>
                  <a:pt x="0" y="0"/>
                </a:moveTo>
                <a:lnTo>
                  <a:pt x="2364693" y="0"/>
                </a:lnTo>
                <a:lnTo>
                  <a:pt x="2364693" y="2590800"/>
                </a:lnTo>
                <a:lnTo>
                  <a:pt x="0" y="2590800"/>
                </a:lnTo>
                <a:lnTo>
                  <a:pt x="0" y="0"/>
                </a:lnTo>
                <a:close/>
              </a:path>
            </a:pathLst>
          </a:custGeom>
          <a:blipFill rotWithShape="1">
            <a:blip r:embed="rId6">
              <a:alphaModFix/>
            </a:blip>
            <a:stretch>
              <a:fillRect b="0" l="0" r="0" t="0"/>
            </a:stretch>
          </a:blipFill>
          <a:ln>
            <a:noFill/>
          </a:ln>
        </p:spPr>
      </p:sp>
      <p:pic>
        <p:nvPicPr>
          <p:cNvPr id="580" name="Google Shape;580;p31"/>
          <p:cNvPicPr preferRelativeResize="0"/>
          <p:nvPr/>
        </p:nvPicPr>
        <p:blipFill>
          <a:blip r:embed="rId7">
            <a:alphaModFix/>
          </a:blip>
          <a:stretch>
            <a:fillRect/>
          </a:stretch>
        </p:blipFill>
        <p:spPr>
          <a:xfrm>
            <a:off x="9526925" y="607950"/>
            <a:ext cx="2364700" cy="2579691"/>
          </a:xfrm>
          <a:prstGeom prst="rect">
            <a:avLst/>
          </a:prstGeom>
          <a:noFill/>
          <a:ln>
            <a:noFill/>
          </a:ln>
        </p:spPr>
      </p:pic>
      <p:pic>
        <p:nvPicPr>
          <p:cNvPr id="581" name="Google Shape;581;p31"/>
          <p:cNvPicPr preferRelativeResize="0"/>
          <p:nvPr/>
        </p:nvPicPr>
        <p:blipFill>
          <a:blip r:embed="rId8">
            <a:alphaModFix/>
          </a:blip>
          <a:stretch>
            <a:fillRect/>
          </a:stretch>
        </p:blipFill>
        <p:spPr>
          <a:xfrm>
            <a:off x="12253574" y="797900"/>
            <a:ext cx="2535475" cy="2418457"/>
          </a:xfrm>
          <a:prstGeom prst="rect">
            <a:avLst/>
          </a:prstGeom>
          <a:noFill/>
          <a:ln>
            <a:noFill/>
          </a:ln>
        </p:spPr>
      </p:pic>
      <p:pic>
        <p:nvPicPr>
          <p:cNvPr id="582" name="Google Shape;582;p31"/>
          <p:cNvPicPr preferRelativeResize="0"/>
          <p:nvPr/>
        </p:nvPicPr>
        <p:blipFill>
          <a:blip r:embed="rId9">
            <a:alphaModFix/>
          </a:blip>
          <a:stretch>
            <a:fillRect/>
          </a:stretch>
        </p:blipFill>
        <p:spPr>
          <a:xfrm>
            <a:off x="11871175" y="3759371"/>
            <a:ext cx="3242476" cy="1177931"/>
          </a:xfrm>
          <a:prstGeom prst="rect">
            <a:avLst/>
          </a:prstGeom>
          <a:noFill/>
          <a:ln>
            <a:noFill/>
          </a:ln>
        </p:spPr>
      </p:pic>
      <p:pic>
        <p:nvPicPr>
          <p:cNvPr id="583" name="Google Shape;583;p31"/>
          <p:cNvPicPr preferRelativeResize="0"/>
          <p:nvPr/>
        </p:nvPicPr>
        <p:blipFill>
          <a:blip r:embed="rId10">
            <a:alphaModFix/>
          </a:blip>
          <a:stretch>
            <a:fillRect/>
          </a:stretch>
        </p:blipFill>
        <p:spPr>
          <a:xfrm>
            <a:off x="15331300" y="3065400"/>
            <a:ext cx="2127700" cy="2153651"/>
          </a:xfrm>
          <a:prstGeom prst="rect">
            <a:avLst/>
          </a:prstGeom>
          <a:noFill/>
          <a:ln>
            <a:noFill/>
          </a:ln>
        </p:spPr>
      </p:pic>
      <p:pic>
        <p:nvPicPr>
          <p:cNvPr id="584" name="Google Shape;584;p31"/>
          <p:cNvPicPr preferRelativeResize="0"/>
          <p:nvPr/>
        </p:nvPicPr>
        <p:blipFill>
          <a:blip r:embed="rId11">
            <a:alphaModFix/>
          </a:blip>
          <a:stretch>
            <a:fillRect/>
          </a:stretch>
        </p:blipFill>
        <p:spPr>
          <a:xfrm>
            <a:off x="9380038" y="5565188"/>
            <a:ext cx="2658475" cy="1677800"/>
          </a:xfrm>
          <a:prstGeom prst="rect">
            <a:avLst/>
          </a:prstGeom>
          <a:noFill/>
          <a:ln>
            <a:noFill/>
          </a:ln>
        </p:spPr>
      </p:pic>
      <p:pic>
        <p:nvPicPr>
          <p:cNvPr id="585" name="Google Shape;585;p31"/>
          <p:cNvPicPr preferRelativeResize="0"/>
          <p:nvPr/>
        </p:nvPicPr>
        <p:blipFill>
          <a:blip r:embed="rId12">
            <a:alphaModFix/>
          </a:blip>
          <a:stretch>
            <a:fillRect/>
          </a:stretch>
        </p:blipFill>
        <p:spPr>
          <a:xfrm>
            <a:off x="11747125" y="5018100"/>
            <a:ext cx="3458475" cy="2771975"/>
          </a:xfrm>
          <a:prstGeom prst="rect">
            <a:avLst/>
          </a:prstGeom>
          <a:noFill/>
          <a:ln>
            <a:noFill/>
          </a:ln>
        </p:spPr>
      </p:pic>
      <p:pic>
        <p:nvPicPr>
          <p:cNvPr id="586" name="Google Shape;586;p31"/>
          <p:cNvPicPr preferRelativeResize="0"/>
          <p:nvPr/>
        </p:nvPicPr>
        <p:blipFill>
          <a:blip r:embed="rId13">
            <a:alphaModFix/>
          </a:blip>
          <a:stretch>
            <a:fillRect/>
          </a:stretch>
        </p:blipFill>
        <p:spPr>
          <a:xfrm>
            <a:off x="15499675" y="5530137"/>
            <a:ext cx="1842975" cy="1842975"/>
          </a:xfrm>
          <a:prstGeom prst="rect">
            <a:avLst/>
          </a:prstGeom>
          <a:noFill/>
          <a:ln>
            <a:noFill/>
          </a:ln>
        </p:spPr>
      </p:pic>
      <p:pic>
        <p:nvPicPr>
          <p:cNvPr id="587" name="Google Shape;587;p31"/>
          <p:cNvPicPr preferRelativeResize="0"/>
          <p:nvPr/>
        </p:nvPicPr>
        <p:blipFill>
          <a:blip r:embed="rId14">
            <a:alphaModFix/>
          </a:blip>
          <a:stretch>
            <a:fillRect/>
          </a:stretch>
        </p:blipFill>
        <p:spPr>
          <a:xfrm>
            <a:off x="9144000" y="7181575"/>
            <a:ext cx="3232150" cy="3219496"/>
          </a:xfrm>
          <a:prstGeom prst="rect">
            <a:avLst/>
          </a:prstGeom>
          <a:noFill/>
          <a:ln>
            <a:noFill/>
          </a:ln>
        </p:spPr>
      </p:pic>
      <p:pic>
        <p:nvPicPr>
          <p:cNvPr id="588" name="Google Shape;588;p31"/>
          <p:cNvPicPr preferRelativeResize="0"/>
          <p:nvPr/>
        </p:nvPicPr>
        <p:blipFill>
          <a:blip r:embed="rId15">
            <a:alphaModFix/>
          </a:blip>
          <a:stretch>
            <a:fillRect/>
          </a:stretch>
        </p:blipFill>
        <p:spPr>
          <a:xfrm>
            <a:off x="12603552" y="7373102"/>
            <a:ext cx="2127700" cy="2140168"/>
          </a:xfrm>
          <a:prstGeom prst="rect">
            <a:avLst/>
          </a:prstGeom>
          <a:noFill/>
          <a:ln>
            <a:noFill/>
          </a:ln>
        </p:spPr>
      </p:pic>
      <p:pic>
        <p:nvPicPr>
          <p:cNvPr id="589" name="Google Shape;589;p31"/>
          <p:cNvPicPr preferRelativeResize="0"/>
          <p:nvPr/>
        </p:nvPicPr>
        <p:blipFill>
          <a:blip r:embed="rId16">
            <a:alphaModFix/>
          </a:blip>
          <a:stretch>
            <a:fillRect/>
          </a:stretch>
        </p:blipFill>
        <p:spPr>
          <a:xfrm>
            <a:off x="15450150" y="7684163"/>
            <a:ext cx="1890000" cy="189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D"/>
        </a:solidFill>
      </p:bgPr>
    </p:bg>
    <p:spTree>
      <p:nvGrpSpPr>
        <p:cNvPr id="111" name="Shape 111"/>
        <p:cNvGrpSpPr/>
        <p:nvPr/>
      </p:nvGrpSpPr>
      <p:grpSpPr>
        <a:xfrm>
          <a:off x="0" y="0"/>
          <a:ext cx="0" cy="0"/>
          <a:chOff x="0" y="0"/>
          <a:chExt cx="0" cy="0"/>
        </a:xfrm>
      </p:grpSpPr>
      <p:sp>
        <p:nvSpPr>
          <p:cNvPr id="112" name="Google Shape;112;p14"/>
          <p:cNvSpPr txBox="1"/>
          <p:nvPr/>
        </p:nvSpPr>
        <p:spPr>
          <a:xfrm>
            <a:off x="826753" y="228268"/>
            <a:ext cx="6597300" cy="30786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20000" u="none" cap="none" strike="noStrike">
                <a:solidFill>
                  <a:srgbClr val="FF7C7C"/>
                </a:solidFill>
                <a:latin typeface="Bebas Neue"/>
                <a:ea typeface="Bebas Neue"/>
                <a:cs typeface="Bebas Neue"/>
                <a:sym typeface="Bebas Neue"/>
              </a:rPr>
              <a:t>AGENDA</a:t>
            </a:r>
            <a:endParaRPr b="1">
              <a:latin typeface="Bebas Neue"/>
              <a:ea typeface="Bebas Neue"/>
              <a:cs typeface="Bebas Neue"/>
              <a:sym typeface="Bebas Neue"/>
            </a:endParaRPr>
          </a:p>
        </p:txBody>
      </p:sp>
      <p:sp>
        <p:nvSpPr>
          <p:cNvPr id="113" name="Google Shape;113;p14"/>
          <p:cNvSpPr txBox="1"/>
          <p:nvPr/>
        </p:nvSpPr>
        <p:spPr>
          <a:xfrm>
            <a:off x="2065003" y="3260798"/>
            <a:ext cx="28803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Introduction</a:t>
            </a:r>
            <a:endParaRPr b="1">
              <a:latin typeface="Gruppo"/>
              <a:ea typeface="Gruppo"/>
              <a:cs typeface="Gruppo"/>
              <a:sym typeface="Gruppo"/>
            </a:endParaRPr>
          </a:p>
        </p:txBody>
      </p:sp>
      <p:sp>
        <p:nvSpPr>
          <p:cNvPr id="114" name="Google Shape;114;p14"/>
          <p:cNvSpPr txBox="1"/>
          <p:nvPr/>
        </p:nvSpPr>
        <p:spPr>
          <a:xfrm>
            <a:off x="2065003" y="4197564"/>
            <a:ext cx="22818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Summary</a:t>
            </a:r>
            <a:endParaRPr b="1">
              <a:latin typeface="Gruppo"/>
              <a:ea typeface="Gruppo"/>
              <a:cs typeface="Gruppo"/>
              <a:sym typeface="Gruppo"/>
            </a:endParaRPr>
          </a:p>
        </p:txBody>
      </p:sp>
      <p:sp>
        <p:nvSpPr>
          <p:cNvPr id="115" name="Google Shape;115;p14"/>
          <p:cNvSpPr txBox="1"/>
          <p:nvPr/>
        </p:nvSpPr>
        <p:spPr>
          <a:xfrm>
            <a:off x="2065003" y="5130379"/>
            <a:ext cx="436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Work Experience 1</a:t>
            </a:r>
            <a:endParaRPr b="1">
              <a:latin typeface="Gruppo"/>
              <a:ea typeface="Gruppo"/>
              <a:cs typeface="Gruppo"/>
              <a:sym typeface="Gruppo"/>
            </a:endParaRPr>
          </a:p>
        </p:txBody>
      </p:sp>
      <p:sp>
        <p:nvSpPr>
          <p:cNvPr id="116" name="Google Shape;116;p14"/>
          <p:cNvSpPr txBox="1"/>
          <p:nvPr/>
        </p:nvSpPr>
        <p:spPr>
          <a:xfrm>
            <a:off x="2065003" y="6063194"/>
            <a:ext cx="43998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Work Experience 2</a:t>
            </a:r>
            <a:endParaRPr b="1">
              <a:latin typeface="Gruppo"/>
              <a:ea typeface="Gruppo"/>
              <a:cs typeface="Gruppo"/>
              <a:sym typeface="Gruppo"/>
            </a:endParaRPr>
          </a:p>
        </p:txBody>
      </p:sp>
      <p:sp>
        <p:nvSpPr>
          <p:cNvPr id="117" name="Google Shape;117;p14"/>
          <p:cNvSpPr txBox="1"/>
          <p:nvPr/>
        </p:nvSpPr>
        <p:spPr>
          <a:xfrm>
            <a:off x="2065003" y="6996009"/>
            <a:ext cx="23751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Education</a:t>
            </a:r>
            <a:endParaRPr b="1">
              <a:latin typeface="Gruppo"/>
              <a:ea typeface="Gruppo"/>
              <a:cs typeface="Gruppo"/>
              <a:sym typeface="Gruppo"/>
            </a:endParaRPr>
          </a:p>
        </p:txBody>
      </p:sp>
      <p:sp>
        <p:nvSpPr>
          <p:cNvPr id="118" name="Google Shape;118;p14"/>
          <p:cNvSpPr txBox="1"/>
          <p:nvPr/>
        </p:nvSpPr>
        <p:spPr>
          <a:xfrm>
            <a:off x="2065003" y="7928824"/>
            <a:ext cx="14016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Skills 1</a:t>
            </a:r>
            <a:endParaRPr b="1">
              <a:latin typeface="Gruppo"/>
              <a:ea typeface="Gruppo"/>
              <a:cs typeface="Gruppo"/>
              <a:sym typeface="Gruppo"/>
            </a:endParaRPr>
          </a:p>
        </p:txBody>
      </p:sp>
      <p:sp>
        <p:nvSpPr>
          <p:cNvPr id="119" name="Google Shape;119;p14"/>
          <p:cNvSpPr txBox="1"/>
          <p:nvPr/>
        </p:nvSpPr>
        <p:spPr>
          <a:xfrm>
            <a:off x="2065003" y="8861639"/>
            <a:ext cx="14340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Skills 2</a:t>
            </a:r>
            <a:endParaRPr b="1">
              <a:latin typeface="Gruppo"/>
              <a:ea typeface="Gruppo"/>
              <a:cs typeface="Gruppo"/>
              <a:sym typeface="Gruppo"/>
            </a:endParaRPr>
          </a:p>
        </p:txBody>
      </p:sp>
      <p:grpSp>
        <p:nvGrpSpPr>
          <p:cNvPr id="120" name="Google Shape;120;p14"/>
          <p:cNvGrpSpPr/>
          <p:nvPr/>
        </p:nvGrpSpPr>
        <p:grpSpPr>
          <a:xfrm>
            <a:off x="826753" y="3137445"/>
            <a:ext cx="1669006" cy="912736"/>
            <a:chOff x="0" y="-38100"/>
            <a:chExt cx="812800" cy="444500"/>
          </a:xfrm>
        </p:grpSpPr>
        <p:sp>
          <p:nvSpPr>
            <p:cNvPr id="121" name="Google Shape;121;p14"/>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3" name="Google Shape;123;p14"/>
          <p:cNvSpPr txBox="1"/>
          <p:nvPr/>
        </p:nvSpPr>
        <p:spPr>
          <a:xfrm>
            <a:off x="1078451" y="3234472"/>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1</a:t>
            </a:r>
            <a:endParaRPr b="1">
              <a:latin typeface="Gruppo"/>
              <a:ea typeface="Gruppo"/>
              <a:cs typeface="Gruppo"/>
              <a:sym typeface="Gruppo"/>
            </a:endParaRPr>
          </a:p>
        </p:txBody>
      </p:sp>
      <p:grpSp>
        <p:nvGrpSpPr>
          <p:cNvPr id="124" name="Google Shape;124;p14"/>
          <p:cNvGrpSpPr/>
          <p:nvPr/>
        </p:nvGrpSpPr>
        <p:grpSpPr>
          <a:xfrm>
            <a:off x="826753" y="4074211"/>
            <a:ext cx="1669006" cy="912736"/>
            <a:chOff x="0" y="-38100"/>
            <a:chExt cx="812800" cy="444500"/>
          </a:xfrm>
        </p:grpSpPr>
        <p:sp>
          <p:nvSpPr>
            <p:cNvPr id="125" name="Google Shape;125;p14"/>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7" name="Google Shape;127;p14"/>
          <p:cNvSpPr txBox="1"/>
          <p:nvPr/>
        </p:nvSpPr>
        <p:spPr>
          <a:xfrm>
            <a:off x="1078451" y="4171238"/>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2</a:t>
            </a:r>
            <a:endParaRPr b="1">
              <a:latin typeface="Gruppo"/>
              <a:ea typeface="Gruppo"/>
              <a:cs typeface="Gruppo"/>
              <a:sym typeface="Gruppo"/>
            </a:endParaRPr>
          </a:p>
        </p:txBody>
      </p:sp>
      <p:grpSp>
        <p:nvGrpSpPr>
          <p:cNvPr id="128" name="Google Shape;128;p14"/>
          <p:cNvGrpSpPr/>
          <p:nvPr/>
        </p:nvGrpSpPr>
        <p:grpSpPr>
          <a:xfrm>
            <a:off x="826753" y="5015081"/>
            <a:ext cx="1669006" cy="912736"/>
            <a:chOff x="0" y="-38100"/>
            <a:chExt cx="812800" cy="444500"/>
          </a:xfrm>
        </p:grpSpPr>
        <p:sp>
          <p:nvSpPr>
            <p:cNvPr id="129" name="Google Shape;129;p14"/>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4"/>
          <p:cNvSpPr txBox="1"/>
          <p:nvPr/>
        </p:nvSpPr>
        <p:spPr>
          <a:xfrm>
            <a:off x="1078451" y="5112108"/>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3</a:t>
            </a:r>
            <a:endParaRPr b="1">
              <a:latin typeface="Gruppo"/>
              <a:ea typeface="Gruppo"/>
              <a:cs typeface="Gruppo"/>
              <a:sym typeface="Gruppo"/>
            </a:endParaRPr>
          </a:p>
        </p:txBody>
      </p:sp>
      <p:grpSp>
        <p:nvGrpSpPr>
          <p:cNvPr id="132" name="Google Shape;132;p14"/>
          <p:cNvGrpSpPr/>
          <p:nvPr/>
        </p:nvGrpSpPr>
        <p:grpSpPr>
          <a:xfrm>
            <a:off x="826753" y="5955951"/>
            <a:ext cx="1669006" cy="912736"/>
            <a:chOff x="0" y="-38100"/>
            <a:chExt cx="812800" cy="444500"/>
          </a:xfrm>
        </p:grpSpPr>
        <p:sp>
          <p:nvSpPr>
            <p:cNvPr id="133" name="Google Shape;133;p14"/>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4"/>
          <p:cNvSpPr txBox="1"/>
          <p:nvPr/>
        </p:nvSpPr>
        <p:spPr>
          <a:xfrm>
            <a:off x="1078451" y="6052978"/>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4</a:t>
            </a:r>
            <a:endParaRPr b="1">
              <a:latin typeface="Gruppo"/>
              <a:ea typeface="Gruppo"/>
              <a:cs typeface="Gruppo"/>
              <a:sym typeface="Gruppo"/>
            </a:endParaRPr>
          </a:p>
        </p:txBody>
      </p:sp>
      <p:grpSp>
        <p:nvGrpSpPr>
          <p:cNvPr id="136" name="Google Shape;136;p14"/>
          <p:cNvGrpSpPr/>
          <p:nvPr/>
        </p:nvGrpSpPr>
        <p:grpSpPr>
          <a:xfrm>
            <a:off x="826753" y="6896822"/>
            <a:ext cx="1669006" cy="912736"/>
            <a:chOff x="0" y="-38100"/>
            <a:chExt cx="812800" cy="444500"/>
          </a:xfrm>
        </p:grpSpPr>
        <p:sp>
          <p:nvSpPr>
            <p:cNvPr id="137" name="Google Shape;137;p14"/>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4"/>
          <p:cNvSpPr txBox="1"/>
          <p:nvPr/>
        </p:nvSpPr>
        <p:spPr>
          <a:xfrm>
            <a:off x="1078451" y="6993849"/>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5</a:t>
            </a:r>
            <a:endParaRPr b="1">
              <a:latin typeface="Gruppo"/>
              <a:ea typeface="Gruppo"/>
              <a:cs typeface="Gruppo"/>
              <a:sym typeface="Gruppo"/>
            </a:endParaRPr>
          </a:p>
        </p:txBody>
      </p:sp>
      <p:grpSp>
        <p:nvGrpSpPr>
          <p:cNvPr id="140" name="Google Shape;140;p14"/>
          <p:cNvGrpSpPr/>
          <p:nvPr/>
        </p:nvGrpSpPr>
        <p:grpSpPr>
          <a:xfrm>
            <a:off x="826753" y="7837692"/>
            <a:ext cx="1669006" cy="912736"/>
            <a:chOff x="0" y="-38100"/>
            <a:chExt cx="812800" cy="444500"/>
          </a:xfrm>
        </p:grpSpPr>
        <p:sp>
          <p:nvSpPr>
            <p:cNvPr id="141" name="Google Shape;141;p14"/>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4"/>
          <p:cNvSpPr txBox="1"/>
          <p:nvPr/>
        </p:nvSpPr>
        <p:spPr>
          <a:xfrm>
            <a:off x="1078451" y="7934719"/>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6</a:t>
            </a:r>
            <a:endParaRPr b="1">
              <a:latin typeface="Gruppo"/>
              <a:ea typeface="Gruppo"/>
              <a:cs typeface="Gruppo"/>
              <a:sym typeface="Gruppo"/>
            </a:endParaRPr>
          </a:p>
        </p:txBody>
      </p:sp>
      <p:grpSp>
        <p:nvGrpSpPr>
          <p:cNvPr id="144" name="Google Shape;144;p14"/>
          <p:cNvGrpSpPr/>
          <p:nvPr/>
        </p:nvGrpSpPr>
        <p:grpSpPr>
          <a:xfrm>
            <a:off x="826753" y="8778563"/>
            <a:ext cx="1669006" cy="912736"/>
            <a:chOff x="0" y="-38100"/>
            <a:chExt cx="812800" cy="444500"/>
          </a:xfrm>
        </p:grpSpPr>
        <p:sp>
          <p:nvSpPr>
            <p:cNvPr id="145" name="Google Shape;145;p14"/>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4"/>
          <p:cNvSpPr txBox="1"/>
          <p:nvPr/>
        </p:nvSpPr>
        <p:spPr>
          <a:xfrm>
            <a:off x="1078451" y="8875590"/>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7</a:t>
            </a:r>
            <a:endParaRPr b="1">
              <a:latin typeface="Gruppo"/>
              <a:ea typeface="Gruppo"/>
              <a:cs typeface="Gruppo"/>
              <a:sym typeface="Gruppo"/>
            </a:endParaRPr>
          </a:p>
        </p:txBody>
      </p:sp>
      <p:pic>
        <p:nvPicPr>
          <p:cNvPr id="148" name="Google Shape;148;p14"/>
          <p:cNvPicPr preferRelativeResize="0"/>
          <p:nvPr/>
        </p:nvPicPr>
        <p:blipFill>
          <a:blip r:embed="rId3">
            <a:alphaModFix/>
          </a:blip>
          <a:stretch>
            <a:fillRect/>
          </a:stretch>
        </p:blipFill>
        <p:spPr>
          <a:xfrm>
            <a:off x="9144000" y="0"/>
            <a:ext cx="10286999" cy="10286999"/>
          </a:xfrm>
          <a:prstGeom prst="rect">
            <a:avLst/>
          </a:prstGeom>
          <a:noFill/>
          <a:ln>
            <a:noFill/>
          </a:ln>
        </p:spPr>
      </p:pic>
      <p:pic>
        <p:nvPicPr>
          <p:cNvPr id="149" name="Google Shape;149;p14"/>
          <p:cNvPicPr preferRelativeResize="0"/>
          <p:nvPr/>
        </p:nvPicPr>
        <p:blipFill>
          <a:blip r:embed="rId4">
            <a:alphaModFix/>
          </a:blip>
          <a:stretch>
            <a:fillRect/>
          </a:stretch>
        </p:blipFill>
        <p:spPr>
          <a:xfrm>
            <a:off x="14009450" y="2427075"/>
            <a:ext cx="8938100" cy="74399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D"/>
        </a:solidFill>
      </p:bgPr>
    </p:bg>
    <p:spTree>
      <p:nvGrpSpPr>
        <p:cNvPr id="593" name="Shape 593"/>
        <p:cNvGrpSpPr/>
        <p:nvPr/>
      </p:nvGrpSpPr>
      <p:grpSpPr>
        <a:xfrm>
          <a:off x="0" y="0"/>
          <a:ext cx="0" cy="0"/>
          <a:chOff x="0" y="0"/>
          <a:chExt cx="0" cy="0"/>
        </a:xfrm>
      </p:grpSpPr>
      <p:pic>
        <p:nvPicPr>
          <p:cNvPr id="594" name="Google Shape;594;p32"/>
          <p:cNvPicPr preferRelativeResize="0"/>
          <p:nvPr/>
        </p:nvPicPr>
        <p:blipFill>
          <a:blip r:embed="rId3">
            <a:alphaModFix/>
          </a:blip>
          <a:stretch>
            <a:fillRect/>
          </a:stretch>
        </p:blipFill>
        <p:spPr>
          <a:xfrm>
            <a:off x="9144000" y="0"/>
            <a:ext cx="10286999" cy="10286999"/>
          </a:xfrm>
          <a:prstGeom prst="rect">
            <a:avLst/>
          </a:prstGeom>
          <a:noFill/>
          <a:ln>
            <a:noFill/>
          </a:ln>
        </p:spPr>
      </p:pic>
      <p:sp>
        <p:nvSpPr>
          <p:cNvPr id="595" name="Google Shape;595;p32"/>
          <p:cNvSpPr txBox="1"/>
          <p:nvPr/>
        </p:nvSpPr>
        <p:spPr>
          <a:xfrm>
            <a:off x="1028700" y="1295400"/>
            <a:ext cx="8115300" cy="1770000"/>
          </a:xfrm>
          <a:prstGeom prst="rect">
            <a:avLst/>
          </a:prstGeom>
          <a:noFill/>
          <a:ln>
            <a:noFill/>
          </a:ln>
        </p:spPr>
        <p:txBody>
          <a:bodyPr anchorCtr="0" anchor="t" bIns="0" lIns="0" spcFirstLastPara="1" rIns="0" wrap="square" tIns="0">
            <a:spAutoFit/>
          </a:bodyPr>
          <a:lstStyle/>
          <a:p>
            <a:pPr indent="0" lvl="0" marL="0" marR="0" rtl="0" algn="l">
              <a:lnSpc>
                <a:spcPct val="102006"/>
              </a:lnSpc>
              <a:spcBef>
                <a:spcPts val="0"/>
              </a:spcBef>
              <a:spcAft>
                <a:spcPts val="0"/>
              </a:spcAft>
              <a:buNone/>
            </a:pPr>
            <a:r>
              <a:rPr b="1" i="0" lang="en-US" sz="11500" u="none" cap="none" strike="noStrike">
                <a:solidFill>
                  <a:srgbClr val="FF7C7C"/>
                </a:solidFill>
                <a:latin typeface="Bebas Neue"/>
                <a:ea typeface="Bebas Neue"/>
                <a:cs typeface="Bebas Neue"/>
                <a:sym typeface="Bebas Neue"/>
              </a:rPr>
              <a:t>CREDITS</a:t>
            </a:r>
            <a:endParaRPr b="1" sz="11500">
              <a:latin typeface="Bebas Neue"/>
              <a:ea typeface="Bebas Neue"/>
              <a:cs typeface="Bebas Neue"/>
              <a:sym typeface="Bebas Neue"/>
            </a:endParaRPr>
          </a:p>
        </p:txBody>
      </p:sp>
      <p:sp>
        <p:nvSpPr>
          <p:cNvPr id="596" name="Google Shape;596;p32"/>
          <p:cNvSpPr txBox="1"/>
          <p:nvPr/>
        </p:nvSpPr>
        <p:spPr>
          <a:xfrm>
            <a:off x="999600" y="5740758"/>
            <a:ext cx="7144800" cy="189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This presentation template is free for everyone</a:t>
            </a:r>
            <a:endParaRPr b="1" sz="2200">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to use thanks to the following:</a:t>
            </a:r>
            <a:endParaRPr b="1">
              <a:latin typeface="Gruppo"/>
              <a:ea typeface="Gruppo"/>
              <a:cs typeface="Gruppo"/>
              <a:sym typeface="Gruppo"/>
            </a:endParaRPr>
          </a:p>
          <a:p>
            <a:pPr indent="0" lvl="0" marL="0" marR="0" rtl="0" algn="l">
              <a:lnSpc>
                <a:spcPct val="115000"/>
              </a:lnSpc>
              <a:spcBef>
                <a:spcPts val="0"/>
              </a:spcBef>
              <a:spcAft>
                <a:spcPts val="0"/>
              </a:spcAft>
              <a:buNone/>
            </a:pPr>
            <a:r>
              <a:t/>
            </a:r>
            <a:endParaRPr b="1" i="0" sz="2200" u="none" cap="none" strike="noStrike">
              <a:solidFill>
                <a:srgbClr val="000000"/>
              </a:solidFill>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SlidesCarnival for the presentation template</a:t>
            </a:r>
            <a:endParaRPr b="1">
              <a:latin typeface="Gruppo"/>
              <a:ea typeface="Gruppo"/>
              <a:cs typeface="Gruppo"/>
              <a:sym typeface="Gruppo"/>
            </a:endParaRPr>
          </a:p>
          <a:p>
            <a:pPr indent="0" lvl="0" marL="0" marR="0" rtl="0" algn="l">
              <a:lnSpc>
                <a:spcPct val="115000"/>
              </a:lnSpc>
              <a:spcBef>
                <a:spcPts val="0"/>
              </a:spcBef>
              <a:spcAft>
                <a:spcPts val="0"/>
              </a:spcAft>
              <a:buNone/>
            </a:pPr>
            <a:r>
              <a:rPr b="1" i="0" lang="en-US" sz="2200" u="none" cap="none" strike="noStrike">
                <a:solidFill>
                  <a:srgbClr val="000000"/>
                </a:solidFill>
                <a:latin typeface="Gruppo"/>
                <a:ea typeface="Gruppo"/>
                <a:cs typeface="Gruppo"/>
                <a:sym typeface="Gruppo"/>
              </a:rPr>
              <a:t>Pexels for the photos</a:t>
            </a:r>
            <a:endParaRPr b="1">
              <a:latin typeface="Gruppo"/>
              <a:ea typeface="Gruppo"/>
              <a:cs typeface="Gruppo"/>
              <a:sym typeface="Gruppo"/>
            </a:endParaRPr>
          </a:p>
        </p:txBody>
      </p:sp>
      <p:sp>
        <p:nvSpPr>
          <p:cNvPr id="597" name="Google Shape;597;p32"/>
          <p:cNvSpPr txBox="1"/>
          <p:nvPr/>
        </p:nvSpPr>
        <p:spPr>
          <a:xfrm>
            <a:off x="1028700" y="8329628"/>
            <a:ext cx="5920500" cy="9234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i="0" lang="en-US" sz="6000" u="none" cap="none" strike="noStrike">
                <a:solidFill>
                  <a:srgbClr val="5E7ADF"/>
                </a:solidFill>
                <a:latin typeface="Bebas Neue"/>
                <a:ea typeface="Bebas Neue"/>
                <a:cs typeface="Bebas Neue"/>
                <a:sym typeface="Bebas Neue"/>
              </a:rPr>
              <a:t>Happy Designing!</a:t>
            </a:r>
            <a:endParaRPr sz="6000">
              <a:latin typeface="Bebas Neue"/>
              <a:ea typeface="Bebas Neue"/>
              <a:cs typeface="Bebas Neue"/>
              <a:sym typeface="Bebas Neue"/>
            </a:endParaRPr>
          </a:p>
        </p:txBody>
      </p:sp>
      <p:pic>
        <p:nvPicPr>
          <p:cNvPr id="598" name="Google Shape;598;p32"/>
          <p:cNvPicPr preferRelativeResize="0"/>
          <p:nvPr/>
        </p:nvPicPr>
        <p:blipFill>
          <a:blip r:embed="rId4">
            <a:alphaModFix/>
          </a:blip>
          <a:stretch>
            <a:fillRect/>
          </a:stretch>
        </p:blipFill>
        <p:spPr>
          <a:xfrm>
            <a:off x="7505475" y="3458025"/>
            <a:ext cx="11665974" cy="7324525"/>
          </a:xfrm>
          <a:prstGeom prst="rect">
            <a:avLst/>
          </a:prstGeom>
          <a:noFill/>
          <a:ln>
            <a:noFill/>
          </a:ln>
        </p:spPr>
      </p:pic>
      <p:pic>
        <p:nvPicPr>
          <p:cNvPr id="599" name="Google Shape;599;p32"/>
          <p:cNvPicPr preferRelativeResize="0"/>
          <p:nvPr/>
        </p:nvPicPr>
        <p:blipFill>
          <a:blip r:embed="rId5">
            <a:alphaModFix/>
          </a:blip>
          <a:stretch>
            <a:fillRect/>
          </a:stretch>
        </p:blipFill>
        <p:spPr>
          <a:xfrm>
            <a:off x="7212951" y="-1387754"/>
            <a:ext cx="4765425" cy="4790854"/>
          </a:xfrm>
          <a:prstGeom prst="rect">
            <a:avLst/>
          </a:prstGeom>
          <a:noFill/>
          <a:ln>
            <a:noFill/>
          </a:ln>
        </p:spPr>
      </p:pic>
      <p:pic>
        <p:nvPicPr>
          <p:cNvPr id="600" name="Google Shape;600;p32"/>
          <p:cNvPicPr preferRelativeResize="0"/>
          <p:nvPr/>
        </p:nvPicPr>
        <p:blipFill>
          <a:blip r:embed="rId6">
            <a:alphaModFix/>
          </a:blip>
          <a:stretch>
            <a:fillRect/>
          </a:stretch>
        </p:blipFill>
        <p:spPr>
          <a:xfrm>
            <a:off x="1028700" y="3429000"/>
            <a:ext cx="6451459" cy="16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D"/>
        </a:solidFill>
      </p:bgPr>
    </p:bg>
    <p:spTree>
      <p:nvGrpSpPr>
        <p:cNvPr id="153" name="Shape 153"/>
        <p:cNvGrpSpPr/>
        <p:nvPr/>
      </p:nvGrpSpPr>
      <p:grpSpPr>
        <a:xfrm>
          <a:off x="0" y="0"/>
          <a:ext cx="0" cy="0"/>
          <a:chOff x="0" y="0"/>
          <a:chExt cx="0" cy="0"/>
        </a:xfrm>
      </p:grpSpPr>
      <p:sp>
        <p:nvSpPr>
          <p:cNvPr id="154" name="Google Shape;154;p15"/>
          <p:cNvSpPr txBox="1"/>
          <p:nvPr/>
        </p:nvSpPr>
        <p:spPr>
          <a:xfrm>
            <a:off x="10490421" y="228266"/>
            <a:ext cx="6597300" cy="3078600"/>
          </a:xfrm>
          <a:prstGeom prst="rect">
            <a:avLst/>
          </a:prstGeom>
          <a:noFill/>
          <a:ln>
            <a:noFill/>
          </a:ln>
        </p:spPr>
        <p:txBody>
          <a:bodyPr anchorCtr="0" anchor="t" bIns="0" lIns="0" spcFirstLastPara="1" rIns="0" wrap="square" tIns="0">
            <a:spAutoFit/>
          </a:bodyPr>
          <a:lstStyle/>
          <a:p>
            <a:pPr indent="0" lvl="0" marL="0" marR="0" rtl="0" algn="r">
              <a:lnSpc>
                <a:spcPct val="102000"/>
              </a:lnSpc>
              <a:spcBef>
                <a:spcPts val="0"/>
              </a:spcBef>
              <a:spcAft>
                <a:spcPts val="0"/>
              </a:spcAft>
              <a:buNone/>
            </a:pPr>
            <a:r>
              <a:rPr b="1" i="0" lang="en-US" sz="20000" u="none" cap="none" strike="noStrike">
                <a:solidFill>
                  <a:srgbClr val="FF7C7C"/>
                </a:solidFill>
                <a:latin typeface="Bebas Neue"/>
                <a:ea typeface="Bebas Neue"/>
                <a:cs typeface="Bebas Neue"/>
                <a:sym typeface="Bebas Neue"/>
              </a:rPr>
              <a:t>AGENDA</a:t>
            </a:r>
            <a:endParaRPr b="1">
              <a:latin typeface="Bebas Neue"/>
              <a:ea typeface="Bebas Neue"/>
              <a:cs typeface="Bebas Neue"/>
              <a:sym typeface="Bebas Neue"/>
            </a:endParaRPr>
          </a:p>
        </p:txBody>
      </p:sp>
      <p:grpSp>
        <p:nvGrpSpPr>
          <p:cNvPr id="155" name="Google Shape;155;p15"/>
          <p:cNvGrpSpPr/>
          <p:nvPr/>
        </p:nvGrpSpPr>
        <p:grpSpPr>
          <a:xfrm>
            <a:off x="16114750" y="3146387"/>
            <a:ext cx="1669006" cy="912736"/>
            <a:chOff x="0" y="-38100"/>
            <a:chExt cx="812800" cy="444500"/>
          </a:xfrm>
        </p:grpSpPr>
        <p:sp>
          <p:nvSpPr>
            <p:cNvPr id="156" name="Google Shape;156;p15"/>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8" name="Google Shape;158;p15"/>
          <p:cNvGrpSpPr/>
          <p:nvPr/>
        </p:nvGrpSpPr>
        <p:grpSpPr>
          <a:xfrm>
            <a:off x="16114750" y="4083153"/>
            <a:ext cx="1669006" cy="912736"/>
            <a:chOff x="0" y="-38100"/>
            <a:chExt cx="812800" cy="444500"/>
          </a:xfrm>
        </p:grpSpPr>
        <p:sp>
          <p:nvSpPr>
            <p:cNvPr id="159" name="Google Shape;159;p15"/>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15"/>
          <p:cNvGrpSpPr/>
          <p:nvPr/>
        </p:nvGrpSpPr>
        <p:grpSpPr>
          <a:xfrm>
            <a:off x="16114750" y="5024024"/>
            <a:ext cx="1669006" cy="912736"/>
            <a:chOff x="0" y="-38100"/>
            <a:chExt cx="812800" cy="444500"/>
          </a:xfrm>
        </p:grpSpPr>
        <p:sp>
          <p:nvSpPr>
            <p:cNvPr id="162" name="Google Shape;162;p15"/>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15"/>
          <p:cNvGrpSpPr/>
          <p:nvPr/>
        </p:nvGrpSpPr>
        <p:grpSpPr>
          <a:xfrm>
            <a:off x="16114750" y="5964894"/>
            <a:ext cx="1669006" cy="912736"/>
            <a:chOff x="0" y="-38100"/>
            <a:chExt cx="812800" cy="444500"/>
          </a:xfrm>
        </p:grpSpPr>
        <p:sp>
          <p:nvSpPr>
            <p:cNvPr id="165" name="Google Shape;165;p15"/>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p15"/>
          <p:cNvGrpSpPr/>
          <p:nvPr/>
        </p:nvGrpSpPr>
        <p:grpSpPr>
          <a:xfrm>
            <a:off x="16114750" y="6905764"/>
            <a:ext cx="1669006" cy="912736"/>
            <a:chOff x="0" y="-38100"/>
            <a:chExt cx="812800" cy="444500"/>
          </a:xfrm>
        </p:grpSpPr>
        <p:sp>
          <p:nvSpPr>
            <p:cNvPr id="168" name="Google Shape;168;p15"/>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5"/>
          <p:cNvGrpSpPr/>
          <p:nvPr/>
        </p:nvGrpSpPr>
        <p:grpSpPr>
          <a:xfrm>
            <a:off x="16114750" y="7846635"/>
            <a:ext cx="1669006" cy="912736"/>
            <a:chOff x="0" y="-38100"/>
            <a:chExt cx="812800" cy="444500"/>
          </a:xfrm>
        </p:grpSpPr>
        <p:sp>
          <p:nvSpPr>
            <p:cNvPr id="171" name="Google Shape;171;p15"/>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15"/>
          <p:cNvGrpSpPr/>
          <p:nvPr/>
        </p:nvGrpSpPr>
        <p:grpSpPr>
          <a:xfrm>
            <a:off x="16114750" y="8787505"/>
            <a:ext cx="1669006" cy="912736"/>
            <a:chOff x="0" y="-38100"/>
            <a:chExt cx="812800" cy="444500"/>
          </a:xfrm>
        </p:grpSpPr>
        <p:sp>
          <p:nvSpPr>
            <p:cNvPr id="174" name="Google Shape;174;p15"/>
            <p:cNvSpPr/>
            <p:nvPr/>
          </p:nvSpPr>
          <p:spPr>
            <a:xfrm>
              <a:off x="0" y="0"/>
              <a:ext cx="491395" cy="342235"/>
            </a:xfrm>
            <a:custGeom>
              <a:rect b="b" l="l" r="r" t="t"/>
              <a:pathLst>
                <a:path extrusionOk="0" h="342235" w="491395">
                  <a:moveTo>
                    <a:pt x="288195" y="0"/>
                  </a:moveTo>
                  <a:cubicBezTo>
                    <a:pt x="400419" y="0"/>
                    <a:pt x="491395" y="76612"/>
                    <a:pt x="491395" y="171117"/>
                  </a:cubicBezTo>
                  <a:cubicBezTo>
                    <a:pt x="491395" y="265623"/>
                    <a:pt x="400419" y="342235"/>
                    <a:pt x="288195" y="342235"/>
                  </a:cubicBezTo>
                  <a:lnTo>
                    <a:pt x="203200" y="342235"/>
                  </a:lnTo>
                  <a:cubicBezTo>
                    <a:pt x="90976" y="342235"/>
                    <a:pt x="0" y="265623"/>
                    <a:pt x="0" y="171117"/>
                  </a:cubicBezTo>
                  <a:cubicBezTo>
                    <a:pt x="0" y="76612"/>
                    <a:pt x="90976" y="0"/>
                    <a:pt x="203200" y="0"/>
                  </a:cubicBezTo>
                  <a:close/>
                </a:path>
              </a:pathLst>
            </a:custGeom>
            <a:solidFill>
              <a:srgbClr val="000000">
                <a:alpha val="0"/>
              </a:srgbClr>
            </a:solidFill>
            <a:ln cap="sq" cmpd="sng" w="28575">
              <a:solidFill>
                <a:srgbClr val="7B94ED"/>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txBox="1"/>
            <p:nvPr/>
          </p:nvSpPr>
          <p:spPr>
            <a:xfrm>
              <a:off x="0" y="-38100"/>
              <a:ext cx="812800"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6" name="Google Shape;176;p15"/>
          <p:cNvSpPr txBox="1"/>
          <p:nvPr/>
        </p:nvSpPr>
        <p:spPr>
          <a:xfrm>
            <a:off x="11076129" y="3304839"/>
            <a:ext cx="4771800" cy="5232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Certifications</a:t>
            </a:r>
            <a:endParaRPr b="1">
              <a:latin typeface="Gruppo"/>
              <a:ea typeface="Gruppo"/>
              <a:cs typeface="Gruppo"/>
              <a:sym typeface="Gruppo"/>
            </a:endParaRPr>
          </a:p>
        </p:txBody>
      </p:sp>
      <p:sp>
        <p:nvSpPr>
          <p:cNvPr id="177" name="Google Shape;177;p15"/>
          <p:cNvSpPr txBox="1"/>
          <p:nvPr/>
        </p:nvSpPr>
        <p:spPr>
          <a:xfrm>
            <a:off x="11076129" y="4234256"/>
            <a:ext cx="4771800" cy="5232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Achievements</a:t>
            </a:r>
            <a:endParaRPr b="1">
              <a:latin typeface="Gruppo"/>
              <a:ea typeface="Gruppo"/>
              <a:cs typeface="Gruppo"/>
              <a:sym typeface="Gruppo"/>
            </a:endParaRPr>
          </a:p>
        </p:txBody>
      </p:sp>
      <p:sp>
        <p:nvSpPr>
          <p:cNvPr id="178" name="Google Shape;178;p15"/>
          <p:cNvSpPr txBox="1"/>
          <p:nvPr/>
        </p:nvSpPr>
        <p:spPr>
          <a:xfrm>
            <a:off x="11076129" y="5167071"/>
            <a:ext cx="4771800" cy="5232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Projects 1</a:t>
            </a:r>
            <a:endParaRPr b="1">
              <a:latin typeface="Gruppo"/>
              <a:ea typeface="Gruppo"/>
              <a:cs typeface="Gruppo"/>
              <a:sym typeface="Gruppo"/>
            </a:endParaRPr>
          </a:p>
        </p:txBody>
      </p:sp>
      <p:sp>
        <p:nvSpPr>
          <p:cNvPr id="179" name="Google Shape;179;p15"/>
          <p:cNvSpPr txBox="1"/>
          <p:nvPr/>
        </p:nvSpPr>
        <p:spPr>
          <a:xfrm>
            <a:off x="10490421" y="6099886"/>
            <a:ext cx="5290200" cy="5232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Projects 2</a:t>
            </a:r>
            <a:endParaRPr b="1">
              <a:latin typeface="Gruppo"/>
              <a:ea typeface="Gruppo"/>
              <a:cs typeface="Gruppo"/>
              <a:sym typeface="Gruppo"/>
            </a:endParaRPr>
          </a:p>
        </p:txBody>
      </p:sp>
      <p:sp>
        <p:nvSpPr>
          <p:cNvPr id="180" name="Google Shape;180;p15"/>
          <p:cNvSpPr txBox="1"/>
          <p:nvPr/>
        </p:nvSpPr>
        <p:spPr>
          <a:xfrm>
            <a:off x="10490421" y="7029762"/>
            <a:ext cx="5290200" cy="5232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Tools and Software</a:t>
            </a:r>
            <a:endParaRPr b="1">
              <a:latin typeface="Gruppo"/>
              <a:ea typeface="Gruppo"/>
              <a:cs typeface="Gruppo"/>
              <a:sym typeface="Gruppo"/>
            </a:endParaRPr>
          </a:p>
        </p:txBody>
      </p:sp>
      <p:sp>
        <p:nvSpPr>
          <p:cNvPr id="181" name="Google Shape;181;p15"/>
          <p:cNvSpPr txBox="1"/>
          <p:nvPr/>
        </p:nvSpPr>
        <p:spPr>
          <a:xfrm>
            <a:off x="12615205" y="8005086"/>
            <a:ext cx="3165300" cy="5232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Testimonials</a:t>
            </a:r>
            <a:endParaRPr b="1">
              <a:latin typeface="Gruppo"/>
              <a:ea typeface="Gruppo"/>
              <a:cs typeface="Gruppo"/>
              <a:sym typeface="Gruppo"/>
            </a:endParaRPr>
          </a:p>
        </p:txBody>
      </p:sp>
      <p:sp>
        <p:nvSpPr>
          <p:cNvPr id="182" name="Google Shape;182;p15"/>
          <p:cNvSpPr txBox="1"/>
          <p:nvPr/>
        </p:nvSpPr>
        <p:spPr>
          <a:xfrm>
            <a:off x="12615205" y="8905680"/>
            <a:ext cx="3165300" cy="5232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Contact Info</a:t>
            </a:r>
            <a:endParaRPr b="1">
              <a:latin typeface="Gruppo"/>
              <a:ea typeface="Gruppo"/>
              <a:cs typeface="Gruppo"/>
              <a:sym typeface="Gruppo"/>
            </a:endParaRPr>
          </a:p>
        </p:txBody>
      </p:sp>
      <p:sp>
        <p:nvSpPr>
          <p:cNvPr id="183" name="Google Shape;183;p15"/>
          <p:cNvSpPr txBox="1"/>
          <p:nvPr/>
        </p:nvSpPr>
        <p:spPr>
          <a:xfrm>
            <a:off x="16366447" y="3290200"/>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8</a:t>
            </a:r>
            <a:endParaRPr b="1">
              <a:latin typeface="Gruppo"/>
              <a:ea typeface="Gruppo"/>
              <a:cs typeface="Gruppo"/>
              <a:sym typeface="Gruppo"/>
            </a:endParaRPr>
          </a:p>
        </p:txBody>
      </p:sp>
      <p:sp>
        <p:nvSpPr>
          <p:cNvPr id="184" name="Google Shape;184;p15"/>
          <p:cNvSpPr txBox="1"/>
          <p:nvPr/>
        </p:nvSpPr>
        <p:spPr>
          <a:xfrm>
            <a:off x="16366447" y="4226966"/>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9</a:t>
            </a:r>
            <a:endParaRPr b="1">
              <a:latin typeface="Gruppo"/>
              <a:ea typeface="Gruppo"/>
              <a:cs typeface="Gruppo"/>
              <a:sym typeface="Gruppo"/>
            </a:endParaRPr>
          </a:p>
        </p:txBody>
      </p:sp>
      <p:sp>
        <p:nvSpPr>
          <p:cNvPr id="185" name="Google Shape;185;p15"/>
          <p:cNvSpPr txBox="1"/>
          <p:nvPr/>
        </p:nvSpPr>
        <p:spPr>
          <a:xfrm>
            <a:off x="16315955" y="5170748"/>
            <a:ext cx="6066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10</a:t>
            </a:r>
            <a:endParaRPr b="1">
              <a:latin typeface="Gruppo"/>
              <a:ea typeface="Gruppo"/>
              <a:cs typeface="Gruppo"/>
              <a:sym typeface="Gruppo"/>
            </a:endParaRPr>
          </a:p>
        </p:txBody>
      </p:sp>
      <p:sp>
        <p:nvSpPr>
          <p:cNvPr id="186" name="Google Shape;186;p15"/>
          <p:cNvSpPr txBox="1"/>
          <p:nvPr/>
        </p:nvSpPr>
        <p:spPr>
          <a:xfrm>
            <a:off x="16366447" y="6113088"/>
            <a:ext cx="5055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11</a:t>
            </a:r>
            <a:endParaRPr b="1">
              <a:latin typeface="Gruppo"/>
              <a:ea typeface="Gruppo"/>
              <a:cs typeface="Gruppo"/>
              <a:sym typeface="Gruppo"/>
            </a:endParaRPr>
          </a:p>
        </p:txBody>
      </p:sp>
      <p:sp>
        <p:nvSpPr>
          <p:cNvPr id="187" name="Google Shape;187;p15"/>
          <p:cNvSpPr txBox="1"/>
          <p:nvPr/>
        </p:nvSpPr>
        <p:spPr>
          <a:xfrm>
            <a:off x="16341201" y="7053958"/>
            <a:ext cx="5562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12</a:t>
            </a:r>
            <a:endParaRPr b="1">
              <a:latin typeface="Gruppo"/>
              <a:ea typeface="Gruppo"/>
              <a:cs typeface="Gruppo"/>
              <a:sym typeface="Gruppo"/>
            </a:endParaRPr>
          </a:p>
        </p:txBody>
      </p:sp>
      <p:sp>
        <p:nvSpPr>
          <p:cNvPr id="188" name="Google Shape;188;p15"/>
          <p:cNvSpPr txBox="1"/>
          <p:nvPr/>
        </p:nvSpPr>
        <p:spPr>
          <a:xfrm>
            <a:off x="16341201" y="7994829"/>
            <a:ext cx="5562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13</a:t>
            </a:r>
            <a:endParaRPr b="1">
              <a:latin typeface="Gruppo"/>
              <a:ea typeface="Gruppo"/>
              <a:cs typeface="Gruppo"/>
              <a:sym typeface="Gruppo"/>
            </a:endParaRPr>
          </a:p>
        </p:txBody>
      </p:sp>
      <p:sp>
        <p:nvSpPr>
          <p:cNvPr id="189" name="Google Shape;189;p15"/>
          <p:cNvSpPr txBox="1"/>
          <p:nvPr/>
        </p:nvSpPr>
        <p:spPr>
          <a:xfrm>
            <a:off x="16341205" y="8935699"/>
            <a:ext cx="5562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7B94ED"/>
                </a:solidFill>
                <a:latin typeface="Gruppo"/>
                <a:ea typeface="Gruppo"/>
                <a:cs typeface="Gruppo"/>
                <a:sym typeface="Gruppo"/>
              </a:rPr>
              <a:t>14</a:t>
            </a:r>
            <a:endParaRPr b="1">
              <a:latin typeface="Gruppo"/>
              <a:ea typeface="Gruppo"/>
              <a:cs typeface="Gruppo"/>
              <a:sym typeface="Gruppo"/>
            </a:endParaRPr>
          </a:p>
        </p:txBody>
      </p:sp>
      <p:pic>
        <p:nvPicPr>
          <p:cNvPr id="190" name="Google Shape;190;p15"/>
          <p:cNvPicPr preferRelativeResize="0"/>
          <p:nvPr/>
        </p:nvPicPr>
        <p:blipFill>
          <a:blip r:embed="rId3">
            <a:alphaModFix/>
          </a:blip>
          <a:stretch>
            <a:fillRect/>
          </a:stretch>
        </p:blipFill>
        <p:spPr>
          <a:xfrm>
            <a:off x="-1226469" y="0"/>
            <a:ext cx="10299438" cy="10286999"/>
          </a:xfrm>
          <a:prstGeom prst="rect">
            <a:avLst/>
          </a:prstGeom>
          <a:noFill/>
          <a:ln>
            <a:noFill/>
          </a:ln>
        </p:spPr>
      </p:pic>
      <p:pic>
        <p:nvPicPr>
          <p:cNvPr id="191" name="Google Shape;191;p15"/>
          <p:cNvPicPr preferRelativeResize="0"/>
          <p:nvPr/>
        </p:nvPicPr>
        <p:blipFill>
          <a:blip r:embed="rId4">
            <a:alphaModFix/>
          </a:blip>
          <a:stretch>
            <a:fillRect/>
          </a:stretch>
        </p:blipFill>
        <p:spPr>
          <a:xfrm>
            <a:off x="-4324600" y="2427075"/>
            <a:ext cx="8938100" cy="74399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DE6B"/>
        </a:solidFill>
      </p:bgPr>
    </p:bg>
    <p:spTree>
      <p:nvGrpSpPr>
        <p:cNvPr id="195" name="Shape 195"/>
        <p:cNvGrpSpPr/>
        <p:nvPr/>
      </p:nvGrpSpPr>
      <p:grpSpPr>
        <a:xfrm>
          <a:off x="0" y="0"/>
          <a:ext cx="0" cy="0"/>
          <a:chOff x="0" y="0"/>
          <a:chExt cx="0" cy="0"/>
        </a:xfrm>
      </p:grpSpPr>
      <p:sp>
        <p:nvSpPr>
          <p:cNvPr id="196" name="Google Shape;196;p16"/>
          <p:cNvSpPr txBox="1"/>
          <p:nvPr/>
        </p:nvSpPr>
        <p:spPr>
          <a:xfrm>
            <a:off x="818909" y="936616"/>
            <a:ext cx="6597300" cy="30786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20000" u="none" cap="none" strike="noStrike">
                <a:solidFill>
                  <a:srgbClr val="FF7C7C"/>
                </a:solidFill>
                <a:latin typeface="Bebas Neue"/>
                <a:ea typeface="Bebas Neue"/>
                <a:cs typeface="Bebas Neue"/>
                <a:sym typeface="Bebas Neue"/>
              </a:rPr>
              <a:t>HELLO</a:t>
            </a:r>
            <a:endParaRPr b="1" sz="20000">
              <a:latin typeface="Bebas Neue"/>
              <a:ea typeface="Bebas Neue"/>
              <a:cs typeface="Bebas Neue"/>
              <a:sym typeface="Bebas Neue"/>
            </a:endParaRPr>
          </a:p>
        </p:txBody>
      </p:sp>
      <p:sp>
        <p:nvSpPr>
          <p:cNvPr id="197" name="Google Shape;197;p16"/>
          <p:cNvSpPr txBox="1"/>
          <p:nvPr/>
        </p:nvSpPr>
        <p:spPr>
          <a:xfrm>
            <a:off x="818906" y="3975725"/>
            <a:ext cx="6317100" cy="538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800" u="none" cap="none" strike="noStrike">
                <a:solidFill>
                  <a:srgbClr val="000000"/>
                </a:solidFill>
                <a:latin typeface="Gruppo"/>
                <a:ea typeface="Gruppo"/>
                <a:cs typeface="Gruppo"/>
                <a:sym typeface="Gruppo"/>
              </a:rPr>
              <a:t>Lorem ipsum dolor sit amet, consectetur adipiscing elit, sed do eiusmod tempor incididunt ut labore et dolore magna aliqua. Ut enim ad minim veniam, quis nostrud exercitation ullamco laboris nisi ut aliquip. Lorem ipsum dolor sit amet, consectetur adipiscing elit, sed do eiusmod tempor incididunt ut labore et dolore magna aliqua. Ut enim ad minim veniam, quis nostrud exercitation ullamco laboris.</a:t>
            </a:r>
            <a:endParaRPr b="1" sz="1800">
              <a:latin typeface="Gruppo"/>
              <a:ea typeface="Gruppo"/>
              <a:cs typeface="Gruppo"/>
              <a:sym typeface="Gruppo"/>
            </a:endParaRPr>
          </a:p>
        </p:txBody>
      </p:sp>
      <p:pic>
        <p:nvPicPr>
          <p:cNvPr id="198" name="Google Shape;198;p16"/>
          <p:cNvPicPr preferRelativeResize="0"/>
          <p:nvPr/>
        </p:nvPicPr>
        <p:blipFill>
          <a:blip r:embed="rId3">
            <a:alphaModFix/>
          </a:blip>
          <a:stretch>
            <a:fillRect/>
          </a:stretch>
        </p:blipFill>
        <p:spPr>
          <a:xfrm>
            <a:off x="8001000" y="0"/>
            <a:ext cx="10286998" cy="10286998"/>
          </a:xfrm>
          <a:prstGeom prst="rect">
            <a:avLst/>
          </a:prstGeom>
          <a:noFill/>
          <a:ln>
            <a:noFill/>
          </a:ln>
        </p:spPr>
      </p:pic>
      <p:sp>
        <p:nvSpPr>
          <p:cNvPr id="199" name="Google Shape;199;p16"/>
          <p:cNvSpPr/>
          <p:nvPr/>
        </p:nvSpPr>
        <p:spPr>
          <a:xfrm>
            <a:off x="9191700" y="1190700"/>
            <a:ext cx="7905600" cy="7905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00" name="Google Shape;200;p16"/>
          <p:cNvPicPr preferRelativeResize="0"/>
          <p:nvPr/>
        </p:nvPicPr>
        <p:blipFill rotWithShape="1">
          <a:blip r:embed="rId4">
            <a:alphaModFix/>
          </a:blip>
          <a:srcRect b="17943" l="14336" r="14336" t="5210"/>
          <a:stretch/>
        </p:blipFill>
        <p:spPr>
          <a:xfrm>
            <a:off x="9156000" y="1155000"/>
            <a:ext cx="7977000" cy="79770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3"/>
        </a:solidFill>
      </p:bgPr>
    </p:bg>
    <p:spTree>
      <p:nvGrpSpPr>
        <p:cNvPr id="204" name="Shape 204"/>
        <p:cNvGrpSpPr/>
        <p:nvPr/>
      </p:nvGrpSpPr>
      <p:grpSpPr>
        <a:xfrm>
          <a:off x="0" y="0"/>
          <a:ext cx="0" cy="0"/>
          <a:chOff x="0" y="0"/>
          <a:chExt cx="0" cy="0"/>
        </a:xfrm>
      </p:grpSpPr>
      <p:pic>
        <p:nvPicPr>
          <p:cNvPr id="205" name="Google Shape;205;p17"/>
          <p:cNvPicPr preferRelativeResize="0"/>
          <p:nvPr/>
        </p:nvPicPr>
        <p:blipFill>
          <a:blip r:embed="rId3">
            <a:alphaModFix/>
          </a:blip>
          <a:stretch>
            <a:fillRect/>
          </a:stretch>
        </p:blipFill>
        <p:spPr>
          <a:xfrm>
            <a:off x="-2216312" y="6521275"/>
            <a:ext cx="10740317" cy="3884800"/>
          </a:xfrm>
          <a:prstGeom prst="rect">
            <a:avLst/>
          </a:prstGeom>
          <a:noFill/>
          <a:ln>
            <a:noFill/>
          </a:ln>
        </p:spPr>
      </p:pic>
      <p:grpSp>
        <p:nvGrpSpPr>
          <p:cNvPr id="206" name="Google Shape;206;p17"/>
          <p:cNvGrpSpPr/>
          <p:nvPr/>
        </p:nvGrpSpPr>
        <p:grpSpPr>
          <a:xfrm>
            <a:off x="4925592" y="3063664"/>
            <a:ext cx="12737601" cy="7512343"/>
            <a:chOff x="0" y="0"/>
            <a:chExt cx="16983468" cy="10016457"/>
          </a:xfrm>
        </p:grpSpPr>
        <p:grpSp>
          <p:nvGrpSpPr>
            <p:cNvPr id="207" name="Google Shape;207;p17"/>
            <p:cNvGrpSpPr/>
            <p:nvPr/>
          </p:nvGrpSpPr>
          <p:grpSpPr>
            <a:xfrm>
              <a:off x="0" y="964201"/>
              <a:ext cx="16983468" cy="9052256"/>
              <a:chOff x="0" y="0"/>
              <a:chExt cx="19140891" cy="10202171"/>
            </a:xfrm>
          </p:grpSpPr>
          <p:sp>
            <p:nvSpPr>
              <p:cNvPr id="208" name="Google Shape;208;p17"/>
              <p:cNvSpPr/>
              <p:nvPr/>
            </p:nvSpPr>
            <p:spPr>
              <a:xfrm>
                <a:off x="31750" y="31750"/>
                <a:ext cx="19077391" cy="10138671"/>
              </a:xfrm>
              <a:custGeom>
                <a:rect b="b" l="l" r="r" t="t"/>
                <a:pathLst>
                  <a:path extrusionOk="0" h="10138671" w="19077391">
                    <a:moveTo>
                      <a:pt x="18984680" y="10138671"/>
                    </a:moveTo>
                    <a:lnTo>
                      <a:pt x="92710" y="10138671"/>
                    </a:lnTo>
                    <a:cubicBezTo>
                      <a:pt x="41910" y="10138671"/>
                      <a:pt x="0" y="10096761"/>
                      <a:pt x="0" y="10045961"/>
                    </a:cubicBezTo>
                    <a:lnTo>
                      <a:pt x="0" y="92710"/>
                    </a:lnTo>
                    <a:cubicBezTo>
                      <a:pt x="0" y="41910"/>
                      <a:pt x="41910" y="0"/>
                      <a:pt x="92710" y="0"/>
                    </a:cubicBezTo>
                    <a:lnTo>
                      <a:pt x="18983410" y="0"/>
                    </a:lnTo>
                    <a:cubicBezTo>
                      <a:pt x="19034210" y="0"/>
                      <a:pt x="19076121" y="41910"/>
                      <a:pt x="19076121" y="92710"/>
                    </a:cubicBezTo>
                    <a:lnTo>
                      <a:pt x="19076121" y="10044691"/>
                    </a:lnTo>
                    <a:cubicBezTo>
                      <a:pt x="19077391" y="10096761"/>
                      <a:pt x="19035480" y="10138671"/>
                      <a:pt x="18984680" y="101386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a:off x="0" y="0"/>
                <a:ext cx="19140891" cy="10202171"/>
              </a:xfrm>
              <a:custGeom>
                <a:rect b="b" l="l" r="r" t="t"/>
                <a:pathLst>
                  <a:path extrusionOk="0" h="10202171" w="19140891">
                    <a:moveTo>
                      <a:pt x="19016430" y="59690"/>
                    </a:moveTo>
                    <a:cubicBezTo>
                      <a:pt x="19051991" y="59690"/>
                      <a:pt x="19081201" y="88900"/>
                      <a:pt x="19081201" y="124460"/>
                    </a:cubicBezTo>
                    <a:lnTo>
                      <a:pt x="19081201" y="10077711"/>
                    </a:lnTo>
                    <a:cubicBezTo>
                      <a:pt x="19081201" y="10113271"/>
                      <a:pt x="19051991" y="10142481"/>
                      <a:pt x="19016430" y="10142481"/>
                    </a:cubicBezTo>
                    <a:lnTo>
                      <a:pt x="124460" y="10142481"/>
                    </a:lnTo>
                    <a:cubicBezTo>
                      <a:pt x="88900" y="10142481"/>
                      <a:pt x="59690" y="10113271"/>
                      <a:pt x="59690" y="10077711"/>
                    </a:cubicBezTo>
                    <a:lnTo>
                      <a:pt x="59690" y="124460"/>
                    </a:lnTo>
                    <a:cubicBezTo>
                      <a:pt x="59690" y="88900"/>
                      <a:pt x="88900" y="59690"/>
                      <a:pt x="124460" y="59690"/>
                    </a:cubicBezTo>
                    <a:lnTo>
                      <a:pt x="19016432" y="59690"/>
                    </a:lnTo>
                    <a:moveTo>
                      <a:pt x="19016432" y="0"/>
                    </a:moveTo>
                    <a:lnTo>
                      <a:pt x="124460" y="0"/>
                    </a:lnTo>
                    <a:cubicBezTo>
                      <a:pt x="55880" y="0"/>
                      <a:pt x="0" y="55880"/>
                      <a:pt x="0" y="124460"/>
                    </a:cubicBezTo>
                    <a:lnTo>
                      <a:pt x="0" y="10077711"/>
                    </a:lnTo>
                    <a:cubicBezTo>
                      <a:pt x="0" y="10146291"/>
                      <a:pt x="55880" y="10202171"/>
                      <a:pt x="124460" y="10202171"/>
                    </a:cubicBezTo>
                    <a:lnTo>
                      <a:pt x="19016432" y="10202171"/>
                    </a:lnTo>
                    <a:cubicBezTo>
                      <a:pt x="19085010" y="10202171"/>
                      <a:pt x="19140891" y="10146291"/>
                      <a:pt x="19140891" y="10077711"/>
                    </a:cubicBezTo>
                    <a:lnTo>
                      <a:pt x="19140891" y="124460"/>
                    </a:lnTo>
                    <a:cubicBezTo>
                      <a:pt x="19140891" y="55880"/>
                      <a:pt x="19085010" y="0"/>
                      <a:pt x="1901643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7"/>
            <p:cNvGrpSpPr/>
            <p:nvPr/>
          </p:nvGrpSpPr>
          <p:grpSpPr>
            <a:xfrm>
              <a:off x="0" y="0"/>
              <a:ext cx="16983468" cy="1389074"/>
              <a:chOff x="0" y="0"/>
              <a:chExt cx="19140891" cy="1565529"/>
            </a:xfrm>
          </p:grpSpPr>
          <p:sp>
            <p:nvSpPr>
              <p:cNvPr id="211" name="Google Shape;211;p17"/>
              <p:cNvSpPr/>
              <p:nvPr/>
            </p:nvSpPr>
            <p:spPr>
              <a:xfrm>
                <a:off x="31750" y="31750"/>
                <a:ext cx="19077391" cy="1502029"/>
              </a:xfrm>
              <a:custGeom>
                <a:rect b="b" l="l" r="r" t="t"/>
                <a:pathLst>
                  <a:path extrusionOk="0" h="1502029" w="19077391">
                    <a:moveTo>
                      <a:pt x="18984680" y="1502029"/>
                    </a:moveTo>
                    <a:lnTo>
                      <a:pt x="92710" y="1502029"/>
                    </a:lnTo>
                    <a:cubicBezTo>
                      <a:pt x="41910" y="1502029"/>
                      <a:pt x="0" y="1460119"/>
                      <a:pt x="0" y="1409319"/>
                    </a:cubicBezTo>
                    <a:lnTo>
                      <a:pt x="0" y="92710"/>
                    </a:lnTo>
                    <a:cubicBezTo>
                      <a:pt x="0" y="41910"/>
                      <a:pt x="41910" y="0"/>
                      <a:pt x="92710" y="0"/>
                    </a:cubicBezTo>
                    <a:lnTo>
                      <a:pt x="18983410" y="0"/>
                    </a:lnTo>
                    <a:cubicBezTo>
                      <a:pt x="19034210" y="0"/>
                      <a:pt x="19076121" y="41910"/>
                      <a:pt x="19076121" y="92710"/>
                    </a:cubicBezTo>
                    <a:lnTo>
                      <a:pt x="19076121" y="1408049"/>
                    </a:lnTo>
                    <a:cubicBezTo>
                      <a:pt x="19077391" y="1460119"/>
                      <a:pt x="19035480" y="1502029"/>
                      <a:pt x="18984680" y="1502029"/>
                    </a:cubicBezTo>
                    <a:close/>
                  </a:path>
                </a:pathLst>
              </a:custGeom>
              <a:solidFill>
                <a:srgbClr val="7B9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0" y="0"/>
                <a:ext cx="19140891" cy="1565529"/>
              </a:xfrm>
              <a:custGeom>
                <a:rect b="b" l="l" r="r" t="t"/>
                <a:pathLst>
                  <a:path extrusionOk="0" h="1565529" w="19140891">
                    <a:moveTo>
                      <a:pt x="19016430" y="59690"/>
                    </a:moveTo>
                    <a:cubicBezTo>
                      <a:pt x="19051991" y="59690"/>
                      <a:pt x="19081201" y="88900"/>
                      <a:pt x="19081201" y="124460"/>
                    </a:cubicBezTo>
                    <a:lnTo>
                      <a:pt x="19081201" y="1441069"/>
                    </a:lnTo>
                    <a:cubicBezTo>
                      <a:pt x="19081201" y="1476629"/>
                      <a:pt x="19051991" y="1505839"/>
                      <a:pt x="19016430" y="1505839"/>
                    </a:cubicBezTo>
                    <a:lnTo>
                      <a:pt x="124460" y="1505839"/>
                    </a:lnTo>
                    <a:cubicBezTo>
                      <a:pt x="88900" y="1505839"/>
                      <a:pt x="59690" y="1476629"/>
                      <a:pt x="59690" y="1441069"/>
                    </a:cubicBezTo>
                    <a:lnTo>
                      <a:pt x="59690" y="124460"/>
                    </a:lnTo>
                    <a:cubicBezTo>
                      <a:pt x="59690" y="88900"/>
                      <a:pt x="88900" y="59690"/>
                      <a:pt x="124460" y="59690"/>
                    </a:cubicBezTo>
                    <a:lnTo>
                      <a:pt x="19016432" y="59690"/>
                    </a:lnTo>
                    <a:moveTo>
                      <a:pt x="19016432" y="0"/>
                    </a:moveTo>
                    <a:lnTo>
                      <a:pt x="124460" y="0"/>
                    </a:lnTo>
                    <a:cubicBezTo>
                      <a:pt x="55880" y="0"/>
                      <a:pt x="0" y="55880"/>
                      <a:pt x="0" y="124460"/>
                    </a:cubicBezTo>
                    <a:lnTo>
                      <a:pt x="0" y="1441069"/>
                    </a:lnTo>
                    <a:cubicBezTo>
                      <a:pt x="0" y="1509649"/>
                      <a:pt x="55880" y="1565529"/>
                      <a:pt x="124460" y="1565529"/>
                    </a:cubicBezTo>
                    <a:lnTo>
                      <a:pt x="19016432" y="1565529"/>
                    </a:lnTo>
                    <a:cubicBezTo>
                      <a:pt x="19085010" y="1565529"/>
                      <a:pt x="19140891" y="1509649"/>
                      <a:pt x="19140891" y="1441069"/>
                    </a:cubicBezTo>
                    <a:lnTo>
                      <a:pt x="19140891" y="124460"/>
                    </a:lnTo>
                    <a:cubicBezTo>
                      <a:pt x="19140891" y="55880"/>
                      <a:pt x="19085010" y="0"/>
                      <a:pt x="1901643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7"/>
            <p:cNvGrpSpPr/>
            <p:nvPr/>
          </p:nvGrpSpPr>
          <p:grpSpPr>
            <a:xfrm>
              <a:off x="13228213" y="257871"/>
              <a:ext cx="873332" cy="873332"/>
              <a:chOff x="0" y="0"/>
              <a:chExt cx="812800" cy="812800"/>
            </a:xfrm>
          </p:grpSpPr>
          <p:sp>
            <p:nvSpPr>
              <p:cNvPr id="214" name="Google Shape;21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DE6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7"/>
            <p:cNvGrpSpPr/>
            <p:nvPr/>
          </p:nvGrpSpPr>
          <p:grpSpPr>
            <a:xfrm>
              <a:off x="14411513" y="257871"/>
              <a:ext cx="873332" cy="873332"/>
              <a:chOff x="0" y="0"/>
              <a:chExt cx="812800" cy="812800"/>
            </a:xfrm>
          </p:grpSpPr>
          <p:sp>
            <p:nvSpPr>
              <p:cNvPr id="217" name="Google Shape;21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9DE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7"/>
            <p:cNvGrpSpPr/>
            <p:nvPr/>
          </p:nvGrpSpPr>
          <p:grpSpPr>
            <a:xfrm>
              <a:off x="15594814" y="257871"/>
              <a:ext cx="873332" cy="873332"/>
              <a:chOff x="0" y="0"/>
              <a:chExt cx="812800" cy="812800"/>
            </a:xfrm>
          </p:grpSpPr>
          <p:sp>
            <p:nvSpPr>
              <p:cNvPr id="220" name="Google Shape;22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35C"/>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22" name="Google Shape;222;p17"/>
          <p:cNvSpPr txBox="1"/>
          <p:nvPr/>
        </p:nvSpPr>
        <p:spPr>
          <a:xfrm>
            <a:off x="4925602" y="774700"/>
            <a:ext cx="8440200" cy="23088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15000" u="none" cap="none" strike="noStrike">
                <a:solidFill>
                  <a:srgbClr val="FF7C7C"/>
                </a:solidFill>
                <a:latin typeface="Bebas Neue"/>
                <a:ea typeface="Bebas Neue"/>
                <a:cs typeface="Bebas Neue"/>
                <a:sym typeface="Bebas Neue"/>
              </a:rPr>
              <a:t>SUMMARY</a:t>
            </a:r>
            <a:endParaRPr b="1" sz="15000">
              <a:latin typeface="Bebas Neue"/>
              <a:ea typeface="Bebas Neue"/>
              <a:cs typeface="Bebas Neue"/>
              <a:sym typeface="Bebas Neue"/>
            </a:endParaRPr>
          </a:p>
        </p:txBody>
      </p:sp>
      <p:sp>
        <p:nvSpPr>
          <p:cNvPr id="223" name="Google Shape;223;p17"/>
          <p:cNvSpPr txBox="1"/>
          <p:nvPr/>
        </p:nvSpPr>
        <p:spPr>
          <a:xfrm>
            <a:off x="5749743" y="4789411"/>
            <a:ext cx="11089500" cy="4875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3500" u="none" cap="none" strike="noStrike">
                <a:solidFill>
                  <a:srgbClr val="000000"/>
                </a:solidFill>
                <a:latin typeface="Gruppo"/>
                <a:ea typeface="Gruppo"/>
                <a:cs typeface="Gruppo"/>
                <a:sym typeface="Gruppo"/>
              </a:rPr>
              <a:t>Lorem ipsum dolor sit amet, consectetur adipiscing elit, sed do eiusmod tempor incididunt ut labore et dolore magna aliqua. Ut enim ad minim veniam, quis nostrud exercitation ullamco laboris nisi ut aliquip. Lorem ipsum dolor sit amet, consectetur adipiscing elit, sed do eiusmod tempor incididunt ut labore et dolore magna aliqua. Ut enim ad minim veniam, quis nostrud exercitation ullamco laboris.</a:t>
            </a:r>
            <a:endParaRPr b="1" sz="1900">
              <a:latin typeface="Gruppo"/>
              <a:ea typeface="Gruppo"/>
              <a:cs typeface="Gruppo"/>
              <a:sym typeface="Gruppo"/>
            </a:endParaRPr>
          </a:p>
        </p:txBody>
      </p:sp>
      <p:pic>
        <p:nvPicPr>
          <p:cNvPr id="224" name="Google Shape;224;p17"/>
          <p:cNvPicPr preferRelativeResize="0"/>
          <p:nvPr/>
        </p:nvPicPr>
        <p:blipFill>
          <a:blip r:embed="rId4">
            <a:alphaModFix/>
          </a:blip>
          <a:stretch>
            <a:fillRect/>
          </a:stretch>
        </p:blipFill>
        <p:spPr>
          <a:xfrm>
            <a:off x="-1207687" y="458084"/>
            <a:ext cx="5012801" cy="5054000"/>
          </a:xfrm>
          <a:prstGeom prst="rect">
            <a:avLst/>
          </a:prstGeom>
          <a:noFill/>
          <a:ln>
            <a:noFill/>
          </a:ln>
        </p:spPr>
      </p:pic>
      <p:pic>
        <p:nvPicPr>
          <p:cNvPr id="225" name="Google Shape;225;p17"/>
          <p:cNvPicPr preferRelativeResize="0"/>
          <p:nvPr/>
        </p:nvPicPr>
        <p:blipFill>
          <a:blip r:embed="rId5">
            <a:alphaModFix/>
          </a:blip>
          <a:stretch>
            <a:fillRect/>
          </a:stretch>
        </p:blipFill>
        <p:spPr>
          <a:xfrm>
            <a:off x="12735550" y="-1947175"/>
            <a:ext cx="4640001" cy="4640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DE6B"/>
        </a:solidFill>
      </p:bgPr>
    </p:bg>
    <p:spTree>
      <p:nvGrpSpPr>
        <p:cNvPr id="229" name="Shape 229"/>
        <p:cNvGrpSpPr/>
        <p:nvPr/>
      </p:nvGrpSpPr>
      <p:grpSpPr>
        <a:xfrm>
          <a:off x="0" y="0"/>
          <a:ext cx="0" cy="0"/>
          <a:chOff x="0" y="0"/>
          <a:chExt cx="0" cy="0"/>
        </a:xfrm>
      </p:grpSpPr>
      <p:sp>
        <p:nvSpPr>
          <p:cNvPr id="230" name="Google Shape;230;p18"/>
          <p:cNvSpPr txBox="1"/>
          <p:nvPr/>
        </p:nvSpPr>
        <p:spPr>
          <a:xfrm>
            <a:off x="6700476" y="779517"/>
            <a:ext cx="10879200" cy="23088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15000" u="none" cap="none" strike="noStrike">
                <a:solidFill>
                  <a:srgbClr val="FF7C7C"/>
                </a:solidFill>
                <a:latin typeface="Bebas Neue"/>
                <a:ea typeface="Bebas Neue"/>
                <a:cs typeface="Bebas Neue"/>
                <a:sym typeface="Bebas Neue"/>
              </a:rPr>
              <a:t>WORK EXPERIENCE</a:t>
            </a:r>
            <a:endParaRPr b="1" sz="15000">
              <a:latin typeface="Bebas Neue"/>
              <a:ea typeface="Bebas Neue"/>
              <a:cs typeface="Bebas Neue"/>
              <a:sym typeface="Bebas Neue"/>
            </a:endParaRPr>
          </a:p>
        </p:txBody>
      </p:sp>
      <p:grpSp>
        <p:nvGrpSpPr>
          <p:cNvPr id="231" name="Google Shape;231;p18"/>
          <p:cNvGrpSpPr/>
          <p:nvPr/>
        </p:nvGrpSpPr>
        <p:grpSpPr>
          <a:xfrm>
            <a:off x="8862883" y="3349481"/>
            <a:ext cx="8396417" cy="5908819"/>
            <a:chOff x="0" y="-38100"/>
            <a:chExt cx="2211402" cy="1556232"/>
          </a:xfrm>
        </p:grpSpPr>
        <p:sp>
          <p:nvSpPr>
            <p:cNvPr id="232" name="Google Shape;232;p18"/>
            <p:cNvSpPr/>
            <p:nvPr/>
          </p:nvSpPr>
          <p:spPr>
            <a:xfrm>
              <a:off x="0" y="0"/>
              <a:ext cx="2211402" cy="1518132"/>
            </a:xfrm>
            <a:custGeom>
              <a:rect b="b" l="l" r="r" t="t"/>
              <a:pathLst>
                <a:path extrusionOk="0" h="1518132" w="2211402">
                  <a:moveTo>
                    <a:pt x="47025" y="0"/>
                  </a:moveTo>
                  <a:lnTo>
                    <a:pt x="2164377" y="0"/>
                  </a:lnTo>
                  <a:cubicBezTo>
                    <a:pt x="2190348" y="0"/>
                    <a:pt x="2211402" y="21054"/>
                    <a:pt x="2211402" y="47025"/>
                  </a:cubicBezTo>
                  <a:lnTo>
                    <a:pt x="2211402" y="1471107"/>
                  </a:lnTo>
                  <a:cubicBezTo>
                    <a:pt x="2211402" y="1497078"/>
                    <a:pt x="2190348" y="1518132"/>
                    <a:pt x="2164377" y="1518132"/>
                  </a:cubicBezTo>
                  <a:lnTo>
                    <a:pt x="47025" y="1518132"/>
                  </a:lnTo>
                  <a:cubicBezTo>
                    <a:pt x="21054" y="1518132"/>
                    <a:pt x="0" y="1497078"/>
                    <a:pt x="0" y="1471107"/>
                  </a:cubicBezTo>
                  <a:lnTo>
                    <a:pt x="0" y="47025"/>
                  </a:lnTo>
                  <a:cubicBezTo>
                    <a:pt x="0" y="21054"/>
                    <a:pt x="21054" y="0"/>
                    <a:pt x="47025" y="0"/>
                  </a:cubicBezTo>
                  <a:close/>
                </a:path>
              </a:pathLst>
            </a:custGeom>
            <a:solidFill>
              <a:srgbClr val="FFFAED"/>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8"/>
          <p:cNvSpPr txBox="1"/>
          <p:nvPr/>
        </p:nvSpPr>
        <p:spPr>
          <a:xfrm>
            <a:off x="9526069" y="3894140"/>
            <a:ext cx="70701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1" i="0" lang="en-US" sz="3499" u="none" cap="none" strike="noStrike">
                <a:solidFill>
                  <a:srgbClr val="000000"/>
                </a:solidFill>
                <a:latin typeface="Gruppo"/>
                <a:ea typeface="Gruppo"/>
                <a:cs typeface="Gruppo"/>
                <a:sym typeface="Gruppo"/>
              </a:rPr>
              <a:t>Job Title</a:t>
            </a:r>
            <a:endParaRPr b="1">
              <a:latin typeface="Gruppo"/>
              <a:ea typeface="Gruppo"/>
              <a:cs typeface="Gruppo"/>
              <a:sym typeface="Gruppo"/>
            </a:endParaRPr>
          </a:p>
        </p:txBody>
      </p:sp>
      <p:sp>
        <p:nvSpPr>
          <p:cNvPr id="235" name="Google Shape;235;p18"/>
          <p:cNvSpPr txBox="1"/>
          <p:nvPr/>
        </p:nvSpPr>
        <p:spPr>
          <a:xfrm>
            <a:off x="9526069" y="4544050"/>
            <a:ext cx="70701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1" i="0" lang="en-US" sz="3499" u="none" cap="none" strike="noStrike">
                <a:solidFill>
                  <a:srgbClr val="000000"/>
                </a:solidFill>
                <a:latin typeface="Gruppo"/>
                <a:ea typeface="Gruppo"/>
                <a:cs typeface="Gruppo"/>
                <a:sym typeface="Gruppo"/>
              </a:rPr>
              <a:t>Company Name</a:t>
            </a:r>
            <a:endParaRPr b="1">
              <a:latin typeface="Gruppo"/>
              <a:ea typeface="Gruppo"/>
              <a:cs typeface="Gruppo"/>
              <a:sym typeface="Gruppo"/>
            </a:endParaRPr>
          </a:p>
        </p:txBody>
      </p:sp>
      <p:sp>
        <p:nvSpPr>
          <p:cNvPr id="236" name="Google Shape;236;p18"/>
          <p:cNvSpPr txBox="1"/>
          <p:nvPr/>
        </p:nvSpPr>
        <p:spPr>
          <a:xfrm>
            <a:off x="9566619" y="5551954"/>
            <a:ext cx="6786600" cy="3161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600" u="none" cap="none" strike="noStrike">
                <a:solidFill>
                  <a:srgbClr val="000000"/>
                </a:solidFill>
                <a:latin typeface="Gruppo"/>
                <a:ea typeface="Gruppo"/>
                <a:cs typeface="Gruppo"/>
                <a:sym typeface="Gruppo"/>
              </a:rPr>
              <a:t>Lorem ipsum dolor sit amet, consectetur adipiscing elit, sed do eiusmod tempor incididunt ut labore et dolore magna aliqua. Ut enim ad minim veniam, quis nostrud exercitation ullamco laboris nisi ut aliquip. Lorem ipsum dolor sit amet, consectetur adipiscing elit, sed do eiusmod tempor</a:t>
            </a:r>
            <a:endParaRPr b="1" sz="1800">
              <a:latin typeface="Gruppo"/>
              <a:ea typeface="Gruppo"/>
              <a:cs typeface="Gruppo"/>
              <a:sym typeface="Gruppo"/>
            </a:endParaRPr>
          </a:p>
        </p:txBody>
      </p:sp>
      <p:pic>
        <p:nvPicPr>
          <p:cNvPr id="237" name="Google Shape;237;p18"/>
          <p:cNvPicPr preferRelativeResize="0"/>
          <p:nvPr/>
        </p:nvPicPr>
        <p:blipFill>
          <a:blip r:embed="rId3">
            <a:alphaModFix/>
          </a:blip>
          <a:stretch>
            <a:fillRect/>
          </a:stretch>
        </p:blipFill>
        <p:spPr>
          <a:xfrm>
            <a:off x="-1849875" y="1972941"/>
            <a:ext cx="10188801" cy="75369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DE6B"/>
        </a:solidFill>
      </p:bgPr>
    </p:bg>
    <p:spTree>
      <p:nvGrpSpPr>
        <p:cNvPr id="241" name="Shape 241"/>
        <p:cNvGrpSpPr/>
        <p:nvPr/>
      </p:nvGrpSpPr>
      <p:grpSpPr>
        <a:xfrm>
          <a:off x="0" y="0"/>
          <a:ext cx="0" cy="0"/>
          <a:chOff x="0" y="0"/>
          <a:chExt cx="0" cy="0"/>
        </a:xfrm>
      </p:grpSpPr>
      <p:pic>
        <p:nvPicPr>
          <p:cNvPr id="242" name="Google Shape;242;p19"/>
          <p:cNvPicPr preferRelativeResize="0"/>
          <p:nvPr/>
        </p:nvPicPr>
        <p:blipFill>
          <a:blip r:embed="rId3">
            <a:alphaModFix/>
          </a:blip>
          <a:stretch>
            <a:fillRect/>
          </a:stretch>
        </p:blipFill>
        <p:spPr>
          <a:xfrm>
            <a:off x="-4552400" y="7847951"/>
            <a:ext cx="10736924" cy="3896234"/>
          </a:xfrm>
          <a:prstGeom prst="rect">
            <a:avLst/>
          </a:prstGeom>
          <a:noFill/>
          <a:ln>
            <a:noFill/>
          </a:ln>
        </p:spPr>
      </p:pic>
      <p:grpSp>
        <p:nvGrpSpPr>
          <p:cNvPr id="243" name="Google Shape;243;p19"/>
          <p:cNvGrpSpPr/>
          <p:nvPr/>
        </p:nvGrpSpPr>
        <p:grpSpPr>
          <a:xfrm>
            <a:off x="686101" y="3349481"/>
            <a:ext cx="8396417" cy="5908819"/>
            <a:chOff x="0" y="-38100"/>
            <a:chExt cx="2211402" cy="1556232"/>
          </a:xfrm>
        </p:grpSpPr>
        <p:sp>
          <p:nvSpPr>
            <p:cNvPr id="244" name="Google Shape;244;p19"/>
            <p:cNvSpPr/>
            <p:nvPr/>
          </p:nvSpPr>
          <p:spPr>
            <a:xfrm>
              <a:off x="0" y="0"/>
              <a:ext cx="2211402" cy="1518132"/>
            </a:xfrm>
            <a:custGeom>
              <a:rect b="b" l="l" r="r" t="t"/>
              <a:pathLst>
                <a:path extrusionOk="0" h="1518132" w="2211402">
                  <a:moveTo>
                    <a:pt x="47025" y="0"/>
                  </a:moveTo>
                  <a:lnTo>
                    <a:pt x="2164377" y="0"/>
                  </a:lnTo>
                  <a:cubicBezTo>
                    <a:pt x="2190348" y="0"/>
                    <a:pt x="2211402" y="21054"/>
                    <a:pt x="2211402" y="47025"/>
                  </a:cubicBezTo>
                  <a:lnTo>
                    <a:pt x="2211402" y="1471107"/>
                  </a:lnTo>
                  <a:cubicBezTo>
                    <a:pt x="2211402" y="1497078"/>
                    <a:pt x="2190348" y="1518132"/>
                    <a:pt x="2164377" y="1518132"/>
                  </a:cubicBezTo>
                  <a:lnTo>
                    <a:pt x="47025" y="1518132"/>
                  </a:lnTo>
                  <a:cubicBezTo>
                    <a:pt x="21054" y="1518132"/>
                    <a:pt x="0" y="1497078"/>
                    <a:pt x="0" y="1471107"/>
                  </a:cubicBezTo>
                  <a:lnTo>
                    <a:pt x="0" y="47025"/>
                  </a:lnTo>
                  <a:cubicBezTo>
                    <a:pt x="0" y="21054"/>
                    <a:pt x="21054" y="0"/>
                    <a:pt x="47025" y="0"/>
                  </a:cubicBezTo>
                  <a:close/>
                </a:path>
              </a:pathLst>
            </a:custGeom>
            <a:solidFill>
              <a:srgbClr val="FFFAED"/>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6" name="Google Shape;246;p19"/>
          <p:cNvGrpSpPr/>
          <p:nvPr/>
        </p:nvGrpSpPr>
        <p:grpSpPr>
          <a:xfrm>
            <a:off x="9510282" y="3349481"/>
            <a:ext cx="8396417" cy="5908819"/>
            <a:chOff x="0" y="-38100"/>
            <a:chExt cx="2211402" cy="1556232"/>
          </a:xfrm>
        </p:grpSpPr>
        <p:sp>
          <p:nvSpPr>
            <p:cNvPr id="247" name="Google Shape;247;p19"/>
            <p:cNvSpPr/>
            <p:nvPr/>
          </p:nvSpPr>
          <p:spPr>
            <a:xfrm>
              <a:off x="0" y="0"/>
              <a:ext cx="2211402" cy="1518132"/>
            </a:xfrm>
            <a:custGeom>
              <a:rect b="b" l="l" r="r" t="t"/>
              <a:pathLst>
                <a:path extrusionOk="0" h="1518132" w="2211402">
                  <a:moveTo>
                    <a:pt x="47025" y="0"/>
                  </a:moveTo>
                  <a:lnTo>
                    <a:pt x="2164377" y="0"/>
                  </a:lnTo>
                  <a:cubicBezTo>
                    <a:pt x="2190348" y="0"/>
                    <a:pt x="2211402" y="21054"/>
                    <a:pt x="2211402" y="47025"/>
                  </a:cubicBezTo>
                  <a:lnTo>
                    <a:pt x="2211402" y="1471107"/>
                  </a:lnTo>
                  <a:cubicBezTo>
                    <a:pt x="2211402" y="1497078"/>
                    <a:pt x="2190348" y="1518132"/>
                    <a:pt x="2164377" y="1518132"/>
                  </a:cubicBezTo>
                  <a:lnTo>
                    <a:pt x="47025" y="1518132"/>
                  </a:lnTo>
                  <a:cubicBezTo>
                    <a:pt x="21054" y="1518132"/>
                    <a:pt x="0" y="1497078"/>
                    <a:pt x="0" y="1471107"/>
                  </a:cubicBezTo>
                  <a:lnTo>
                    <a:pt x="0" y="47025"/>
                  </a:lnTo>
                  <a:cubicBezTo>
                    <a:pt x="0" y="21054"/>
                    <a:pt x="21054" y="0"/>
                    <a:pt x="47025" y="0"/>
                  </a:cubicBezTo>
                  <a:close/>
                </a:path>
              </a:pathLst>
            </a:custGeom>
            <a:solidFill>
              <a:srgbClr val="FFFAED"/>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9"/>
          <p:cNvSpPr txBox="1"/>
          <p:nvPr/>
        </p:nvSpPr>
        <p:spPr>
          <a:xfrm>
            <a:off x="816068" y="779517"/>
            <a:ext cx="11731500" cy="23088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15000" u="none" cap="none" strike="noStrike">
                <a:solidFill>
                  <a:srgbClr val="FF7C7C"/>
                </a:solidFill>
                <a:latin typeface="Bebas Neue"/>
                <a:ea typeface="Bebas Neue"/>
                <a:cs typeface="Bebas Neue"/>
                <a:sym typeface="Bebas Neue"/>
              </a:rPr>
              <a:t>WORK EXPERIENCE</a:t>
            </a:r>
            <a:endParaRPr b="1" sz="15000">
              <a:latin typeface="Bebas Neue"/>
              <a:ea typeface="Bebas Neue"/>
              <a:cs typeface="Bebas Neue"/>
              <a:sym typeface="Bebas Neue"/>
            </a:endParaRPr>
          </a:p>
        </p:txBody>
      </p:sp>
      <p:sp>
        <p:nvSpPr>
          <p:cNvPr id="250" name="Google Shape;250;p19"/>
          <p:cNvSpPr txBox="1"/>
          <p:nvPr/>
        </p:nvSpPr>
        <p:spPr>
          <a:xfrm>
            <a:off x="1349282" y="3894140"/>
            <a:ext cx="70701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1" i="0" lang="en-US" sz="3499" u="none" cap="none" strike="noStrike">
                <a:solidFill>
                  <a:srgbClr val="000000"/>
                </a:solidFill>
                <a:latin typeface="Gruppo"/>
                <a:ea typeface="Gruppo"/>
                <a:cs typeface="Gruppo"/>
                <a:sym typeface="Gruppo"/>
              </a:rPr>
              <a:t>Job Title</a:t>
            </a:r>
            <a:endParaRPr b="1">
              <a:latin typeface="Gruppo"/>
              <a:ea typeface="Gruppo"/>
              <a:cs typeface="Gruppo"/>
              <a:sym typeface="Gruppo"/>
            </a:endParaRPr>
          </a:p>
        </p:txBody>
      </p:sp>
      <p:sp>
        <p:nvSpPr>
          <p:cNvPr id="251" name="Google Shape;251;p19"/>
          <p:cNvSpPr txBox="1"/>
          <p:nvPr/>
        </p:nvSpPr>
        <p:spPr>
          <a:xfrm>
            <a:off x="1349282" y="4544050"/>
            <a:ext cx="70701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1" i="0" lang="en-US" sz="3499" u="none" cap="none" strike="noStrike">
                <a:solidFill>
                  <a:srgbClr val="000000"/>
                </a:solidFill>
                <a:latin typeface="Gruppo"/>
                <a:ea typeface="Gruppo"/>
                <a:cs typeface="Gruppo"/>
                <a:sym typeface="Gruppo"/>
              </a:rPr>
              <a:t>Company Name</a:t>
            </a:r>
            <a:endParaRPr b="1">
              <a:latin typeface="Gruppo"/>
              <a:ea typeface="Gruppo"/>
              <a:cs typeface="Gruppo"/>
              <a:sym typeface="Gruppo"/>
            </a:endParaRPr>
          </a:p>
        </p:txBody>
      </p:sp>
      <p:sp>
        <p:nvSpPr>
          <p:cNvPr id="252" name="Google Shape;252;p19"/>
          <p:cNvSpPr txBox="1"/>
          <p:nvPr/>
        </p:nvSpPr>
        <p:spPr>
          <a:xfrm>
            <a:off x="1389832" y="5551954"/>
            <a:ext cx="6786600" cy="3161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600" u="none" cap="none" strike="noStrike">
                <a:solidFill>
                  <a:srgbClr val="000000"/>
                </a:solidFill>
                <a:latin typeface="Gruppo"/>
                <a:ea typeface="Gruppo"/>
                <a:cs typeface="Gruppo"/>
                <a:sym typeface="Gruppo"/>
              </a:rPr>
              <a:t>Lorem ipsum dolor sit amet, consectetur adipiscing elit, sed do eiusmod tempor incididunt ut labore et dolore magna aliqua. Ut enim ad minim veniam, quis nostrud exercitation ullamco laboris nisi ut aliquip. Lorem ipsum dolor sit amet, consectetur adipiscing elit, sed do eiusmod tempor</a:t>
            </a:r>
            <a:endParaRPr b="1" sz="1800">
              <a:latin typeface="Gruppo"/>
              <a:ea typeface="Gruppo"/>
              <a:cs typeface="Gruppo"/>
              <a:sym typeface="Gruppo"/>
            </a:endParaRPr>
          </a:p>
        </p:txBody>
      </p:sp>
      <p:sp>
        <p:nvSpPr>
          <p:cNvPr id="253" name="Google Shape;253;p19"/>
          <p:cNvSpPr txBox="1"/>
          <p:nvPr/>
        </p:nvSpPr>
        <p:spPr>
          <a:xfrm>
            <a:off x="10173469" y="3894140"/>
            <a:ext cx="70701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1" i="0" lang="en-US" sz="3499" u="none" cap="none" strike="noStrike">
                <a:solidFill>
                  <a:srgbClr val="000000"/>
                </a:solidFill>
                <a:latin typeface="Gruppo"/>
                <a:ea typeface="Gruppo"/>
                <a:cs typeface="Gruppo"/>
                <a:sym typeface="Gruppo"/>
              </a:rPr>
              <a:t>Job Title</a:t>
            </a:r>
            <a:endParaRPr b="1">
              <a:latin typeface="Gruppo"/>
              <a:ea typeface="Gruppo"/>
              <a:cs typeface="Gruppo"/>
              <a:sym typeface="Gruppo"/>
            </a:endParaRPr>
          </a:p>
        </p:txBody>
      </p:sp>
      <p:sp>
        <p:nvSpPr>
          <p:cNvPr id="254" name="Google Shape;254;p19"/>
          <p:cNvSpPr txBox="1"/>
          <p:nvPr/>
        </p:nvSpPr>
        <p:spPr>
          <a:xfrm>
            <a:off x="10173469" y="4544050"/>
            <a:ext cx="70701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1" i="0" lang="en-US" sz="3499" u="none" cap="none" strike="noStrike">
                <a:solidFill>
                  <a:srgbClr val="000000"/>
                </a:solidFill>
                <a:latin typeface="Gruppo"/>
                <a:ea typeface="Gruppo"/>
                <a:cs typeface="Gruppo"/>
                <a:sym typeface="Gruppo"/>
              </a:rPr>
              <a:t>Company Name</a:t>
            </a:r>
            <a:endParaRPr b="1">
              <a:latin typeface="Gruppo"/>
              <a:ea typeface="Gruppo"/>
              <a:cs typeface="Gruppo"/>
              <a:sym typeface="Gruppo"/>
            </a:endParaRPr>
          </a:p>
        </p:txBody>
      </p:sp>
      <p:sp>
        <p:nvSpPr>
          <p:cNvPr id="255" name="Google Shape;255;p19"/>
          <p:cNvSpPr txBox="1"/>
          <p:nvPr/>
        </p:nvSpPr>
        <p:spPr>
          <a:xfrm>
            <a:off x="10214019" y="5551954"/>
            <a:ext cx="6786600" cy="3161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600" u="none" cap="none" strike="noStrike">
                <a:solidFill>
                  <a:srgbClr val="000000"/>
                </a:solidFill>
                <a:latin typeface="Gruppo"/>
                <a:ea typeface="Gruppo"/>
                <a:cs typeface="Gruppo"/>
                <a:sym typeface="Gruppo"/>
              </a:rPr>
              <a:t>Lorem ipsum dolor sit amet, consectetur adipiscing elit, sed do eiusmod tempor incididunt ut labore et dolore magna aliqua. Ut enim ad minim veniam, quis nostrud exercitation ullamco laboris nisi ut aliquip. Lorem ipsum dolor sit amet, consectetur adipiscing elit, sed do eiusmod tempor</a:t>
            </a:r>
            <a:endParaRPr b="1" sz="1800">
              <a:latin typeface="Gruppo"/>
              <a:ea typeface="Gruppo"/>
              <a:cs typeface="Gruppo"/>
              <a:sym typeface="Gruppo"/>
            </a:endParaRPr>
          </a:p>
        </p:txBody>
      </p:sp>
      <p:pic>
        <p:nvPicPr>
          <p:cNvPr id="256" name="Google Shape;256;p19"/>
          <p:cNvPicPr preferRelativeResize="0"/>
          <p:nvPr/>
        </p:nvPicPr>
        <p:blipFill>
          <a:blip r:embed="rId4">
            <a:alphaModFix/>
          </a:blip>
          <a:stretch>
            <a:fillRect/>
          </a:stretch>
        </p:blipFill>
        <p:spPr>
          <a:xfrm>
            <a:off x="12547575" y="303700"/>
            <a:ext cx="6851083" cy="449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3"/>
        </a:solidFill>
      </p:bgPr>
    </p:bg>
    <p:spTree>
      <p:nvGrpSpPr>
        <p:cNvPr id="260" name="Shape 260"/>
        <p:cNvGrpSpPr/>
        <p:nvPr/>
      </p:nvGrpSpPr>
      <p:grpSpPr>
        <a:xfrm>
          <a:off x="0" y="0"/>
          <a:ext cx="0" cy="0"/>
          <a:chOff x="0" y="0"/>
          <a:chExt cx="0" cy="0"/>
        </a:xfrm>
      </p:grpSpPr>
      <p:grpSp>
        <p:nvGrpSpPr>
          <p:cNvPr id="261" name="Google Shape;261;p20"/>
          <p:cNvGrpSpPr/>
          <p:nvPr/>
        </p:nvGrpSpPr>
        <p:grpSpPr>
          <a:xfrm>
            <a:off x="8232654" y="573958"/>
            <a:ext cx="9026646" cy="5323707"/>
            <a:chOff x="0" y="0"/>
            <a:chExt cx="12035527" cy="7098276"/>
          </a:xfrm>
        </p:grpSpPr>
        <p:grpSp>
          <p:nvGrpSpPr>
            <p:cNvPr id="262" name="Google Shape;262;p20"/>
            <p:cNvGrpSpPr/>
            <p:nvPr/>
          </p:nvGrpSpPr>
          <p:grpSpPr>
            <a:xfrm>
              <a:off x="0" y="683292"/>
              <a:ext cx="12035527" cy="6414984"/>
              <a:chOff x="0" y="0"/>
              <a:chExt cx="19140891" cy="10202171"/>
            </a:xfrm>
          </p:grpSpPr>
          <p:sp>
            <p:nvSpPr>
              <p:cNvPr id="263" name="Google Shape;263;p20"/>
              <p:cNvSpPr/>
              <p:nvPr/>
            </p:nvSpPr>
            <p:spPr>
              <a:xfrm>
                <a:off x="31750" y="31750"/>
                <a:ext cx="19077391" cy="10138671"/>
              </a:xfrm>
              <a:custGeom>
                <a:rect b="b" l="l" r="r" t="t"/>
                <a:pathLst>
                  <a:path extrusionOk="0" h="10138671" w="19077391">
                    <a:moveTo>
                      <a:pt x="18984680" y="10138671"/>
                    </a:moveTo>
                    <a:lnTo>
                      <a:pt x="92710" y="10138671"/>
                    </a:lnTo>
                    <a:cubicBezTo>
                      <a:pt x="41910" y="10138671"/>
                      <a:pt x="0" y="10096761"/>
                      <a:pt x="0" y="10045961"/>
                    </a:cubicBezTo>
                    <a:lnTo>
                      <a:pt x="0" y="92710"/>
                    </a:lnTo>
                    <a:cubicBezTo>
                      <a:pt x="0" y="41910"/>
                      <a:pt x="41910" y="0"/>
                      <a:pt x="92710" y="0"/>
                    </a:cubicBezTo>
                    <a:lnTo>
                      <a:pt x="18983410" y="0"/>
                    </a:lnTo>
                    <a:cubicBezTo>
                      <a:pt x="19034210" y="0"/>
                      <a:pt x="19076121" y="41910"/>
                      <a:pt x="19076121" y="92710"/>
                    </a:cubicBezTo>
                    <a:lnTo>
                      <a:pt x="19076121" y="10044691"/>
                    </a:lnTo>
                    <a:cubicBezTo>
                      <a:pt x="19077391" y="10096761"/>
                      <a:pt x="19035480" y="10138671"/>
                      <a:pt x="18984680" y="101386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p:nvPr/>
            </p:nvSpPr>
            <p:spPr>
              <a:xfrm>
                <a:off x="0" y="0"/>
                <a:ext cx="19140891" cy="10202171"/>
              </a:xfrm>
              <a:custGeom>
                <a:rect b="b" l="l" r="r" t="t"/>
                <a:pathLst>
                  <a:path extrusionOk="0" h="10202171" w="19140891">
                    <a:moveTo>
                      <a:pt x="19016430" y="59690"/>
                    </a:moveTo>
                    <a:cubicBezTo>
                      <a:pt x="19051991" y="59690"/>
                      <a:pt x="19081201" y="88900"/>
                      <a:pt x="19081201" y="124460"/>
                    </a:cubicBezTo>
                    <a:lnTo>
                      <a:pt x="19081201" y="10077711"/>
                    </a:lnTo>
                    <a:cubicBezTo>
                      <a:pt x="19081201" y="10113271"/>
                      <a:pt x="19051991" y="10142481"/>
                      <a:pt x="19016430" y="10142481"/>
                    </a:cubicBezTo>
                    <a:lnTo>
                      <a:pt x="124460" y="10142481"/>
                    </a:lnTo>
                    <a:cubicBezTo>
                      <a:pt x="88900" y="10142481"/>
                      <a:pt x="59690" y="10113271"/>
                      <a:pt x="59690" y="10077711"/>
                    </a:cubicBezTo>
                    <a:lnTo>
                      <a:pt x="59690" y="124460"/>
                    </a:lnTo>
                    <a:cubicBezTo>
                      <a:pt x="59690" y="88900"/>
                      <a:pt x="88900" y="59690"/>
                      <a:pt x="124460" y="59690"/>
                    </a:cubicBezTo>
                    <a:lnTo>
                      <a:pt x="19016432" y="59690"/>
                    </a:lnTo>
                    <a:moveTo>
                      <a:pt x="19016432" y="0"/>
                    </a:moveTo>
                    <a:lnTo>
                      <a:pt x="124460" y="0"/>
                    </a:lnTo>
                    <a:cubicBezTo>
                      <a:pt x="55880" y="0"/>
                      <a:pt x="0" y="55880"/>
                      <a:pt x="0" y="124460"/>
                    </a:cubicBezTo>
                    <a:lnTo>
                      <a:pt x="0" y="10077711"/>
                    </a:lnTo>
                    <a:cubicBezTo>
                      <a:pt x="0" y="10146291"/>
                      <a:pt x="55880" y="10202171"/>
                      <a:pt x="124460" y="10202171"/>
                    </a:cubicBezTo>
                    <a:lnTo>
                      <a:pt x="19016432" y="10202171"/>
                    </a:lnTo>
                    <a:cubicBezTo>
                      <a:pt x="19085010" y="10202171"/>
                      <a:pt x="19140891" y="10146291"/>
                      <a:pt x="19140891" y="10077711"/>
                    </a:cubicBezTo>
                    <a:lnTo>
                      <a:pt x="19140891" y="124460"/>
                    </a:lnTo>
                    <a:cubicBezTo>
                      <a:pt x="19140891" y="55880"/>
                      <a:pt x="19085010" y="0"/>
                      <a:pt x="1901643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20"/>
            <p:cNvGrpSpPr/>
            <p:nvPr/>
          </p:nvGrpSpPr>
          <p:grpSpPr>
            <a:xfrm>
              <a:off x="0" y="0"/>
              <a:ext cx="12035527" cy="984383"/>
              <a:chOff x="0" y="0"/>
              <a:chExt cx="19140891" cy="1565529"/>
            </a:xfrm>
          </p:grpSpPr>
          <p:sp>
            <p:nvSpPr>
              <p:cNvPr id="266" name="Google Shape;266;p20"/>
              <p:cNvSpPr/>
              <p:nvPr/>
            </p:nvSpPr>
            <p:spPr>
              <a:xfrm>
                <a:off x="31750" y="31750"/>
                <a:ext cx="19077391" cy="1502029"/>
              </a:xfrm>
              <a:custGeom>
                <a:rect b="b" l="l" r="r" t="t"/>
                <a:pathLst>
                  <a:path extrusionOk="0" h="1502029" w="19077391">
                    <a:moveTo>
                      <a:pt x="18984680" y="1502029"/>
                    </a:moveTo>
                    <a:lnTo>
                      <a:pt x="92710" y="1502029"/>
                    </a:lnTo>
                    <a:cubicBezTo>
                      <a:pt x="41910" y="1502029"/>
                      <a:pt x="0" y="1460119"/>
                      <a:pt x="0" y="1409319"/>
                    </a:cubicBezTo>
                    <a:lnTo>
                      <a:pt x="0" y="92710"/>
                    </a:lnTo>
                    <a:cubicBezTo>
                      <a:pt x="0" y="41910"/>
                      <a:pt x="41910" y="0"/>
                      <a:pt x="92710" y="0"/>
                    </a:cubicBezTo>
                    <a:lnTo>
                      <a:pt x="18983410" y="0"/>
                    </a:lnTo>
                    <a:cubicBezTo>
                      <a:pt x="19034210" y="0"/>
                      <a:pt x="19076121" y="41910"/>
                      <a:pt x="19076121" y="92710"/>
                    </a:cubicBezTo>
                    <a:lnTo>
                      <a:pt x="19076121" y="1408049"/>
                    </a:lnTo>
                    <a:cubicBezTo>
                      <a:pt x="19077391" y="1460119"/>
                      <a:pt x="19035480" y="1502029"/>
                      <a:pt x="18984680" y="1502029"/>
                    </a:cubicBezTo>
                    <a:close/>
                  </a:path>
                </a:pathLst>
              </a:custGeom>
              <a:solidFill>
                <a:srgbClr val="7B9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0"/>
              <p:cNvSpPr/>
              <p:nvPr/>
            </p:nvSpPr>
            <p:spPr>
              <a:xfrm>
                <a:off x="0" y="0"/>
                <a:ext cx="19140891" cy="1565529"/>
              </a:xfrm>
              <a:custGeom>
                <a:rect b="b" l="l" r="r" t="t"/>
                <a:pathLst>
                  <a:path extrusionOk="0" h="1565529" w="19140891">
                    <a:moveTo>
                      <a:pt x="19016430" y="59690"/>
                    </a:moveTo>
                    <a:cubicBezTo>
                      <a:pt x="19051991" y="59690"/>
                      <a:pt x="19081201" y="88900"/>
                      <a:pt x="19081201" y="124460"/>
                    </a:cubicBezTo>
                    <a:lnTo>
                      <a:pt x="19081201" y="1441069"/>
                    </a:lnTo>
                    <a:cubicBezTo>
                      <a:pt x="19081201" y="1476629"/>
                      <a:pt x="19051991" y="1505839"/>
                      <a:pt x="19016430" y="1505839"/>
                    </a:cubicBezTo>
                    <a:lnTo>
                      <a:pt x="124460" y="1505839"/>
                    </a:lnTo>
                    <a:cubicBezTo>
                      <a:pt x="88900" y="1505839"/>
                      <a:pt x="59690" y="1476629"/>
                      <a:pt x="59690" y="1441069"/>
                    </a:cubicBezTo>
                    <a:lnTo>
                      <a:pt x="59690" y="124460"/>
                    </a:lnTo>
                    <a:cubicBezTo>
                      <a:pt x="59690" y="88900"/>
                      <a:pt x="88900" y="59690"/>
                      <a:pt x="124460" y="59690"/>
                    </a:cubicBezTo>
                    <a:lnTo>
                      <a:pt x="19016432" y="59690"/>
                    </a:lnTo>
                    <a:moveTo>
                      <a:pt x="19016432" y="0"/>
                    </a:moveTo>
                    <a:lnTo>
                      <a:pt x="124460" y="0"/>
                    </a:lnTo>
                    <a:cubicBezTo>
                      <a:pt x="55880" y="0"/>
                      <a:pt x="0" y="55880"/>
                      <a:pt x="0" y="124460"/>
                    </a:cubicBezTo>
                    <a:lnTo>
                      <a:pt x="0" y="1441069"/>
                    </a:lnTo>
                    <a:cubicBezTo>
                      <a:pt x="0" y="1509649"/>
                      <a:pt x="55880" y="1565529"/>
                      <a:pt x="124460" y="1565529"/>
                    </a:cubicBezTo>
                    <a:lnTo>
                      <a:pt x="19016432" y="1565529"/>
                    </a:lnTo>
                    <a:cubicBezTo>
                      <a:pt x="19085010" y="1565529"/>
                      <a:pt x="19140891" y="1509649"/>
                      <a:pt x="19140891" y="1441069"/>
                    </a:cubicBezTo>
                    <a:lnTo>
                      <a:pt x="19140891" y="124460"/>
                    </a:lnTo>
                    <a:cubicBezTo>
                      <a:pt x="19140891" y="55880"/>
                      <a:pt x="19085010" y="0"/>
                      <a:pt x="1901643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0"/>
            <p:cNvGrpSpPr/>
            <p:nvPr/>
          </p:nvGrpSpPr>
          <p:grpSpPr>
            <a:xfrm>
              <a:off x="9374323" y="182743"/>
              <a:ext cx="618897" cy="618897"/>
              <a:chOff x="0" y="0"/>
              <a:chExt cx="812800" cy="812800"/>
            </a:xfrm>
          </p:grpSpPr>
          <p:sp>
            <p:nvSpPr>
              <p:cNvPr id="269" name="Google Shape;26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DE6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20"/>
            <p:cNvGrpSpPr/>
            <p:nvPr/>
          </p:nvGrpSpPr>
          <p:grpSpPr>
            <a:xfrm>
              <a:off x="10212883" y="182743"/>
              <a:ext cx="618897" cy="618897"/>
              <a:chOff x="0" y="0"/>
              <a:chExt cx="812800" cy="812800"/>
            </a:xfrm>
          </p:grpSpPr>
          <p:sp>
            <p:nvSpPr>
              <p:cNvPr id="272" name="Google Shape;27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9DE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20"/>
            <p:cNvGrpSpPr/>
            <p:nvPr/>
          </p:nvGrpSpPr>
          <p:grpSpPr>
            <a:xfrm>
              <a:off x="11051442" y="182743"/>
              <a:ext cx="618897" cy="618897"/>
              <a:chOff x="0" y="0"/>
              <a:chExt cx="812800" cy="812800"/>
            </a:xfrm>
          </p:grpSpPr>
          <p:sp>
            <p:nvSpPr>
              <p:cNvPr id="275" name="Google Shape;27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35C"/>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7" name="Google Shape;277;p20"/>
          <p:cNvSpPr txBox="1"/>
          <p:nvPr/>
        </p:nvSpPr>
        <p:spPr>
          <a:xfrm>
            <a:off x="9145148" y="1886049"/>
            <a:ext cx="7201800" cy="5232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3399" u="none" cap="none" strike="noStrike">
                <a:solidFill>
                  <a:srgbClr val="000000"/>
                </a:solidFill>
                <a:latin typeface="Gruppo"/>
                <a:ea typeface="Gruppo"/>
                <a:cs typeface="Gruppo"/>
                <a:sym typeface="Gruppo"/>
              </a:rPr>
              <a:t>Institution</a:t>
            </a:r>
            <a:endParaRPr b="1" sz="1800">
              <a:latin typeface="Gruppo"/>
              <a:ea typeface="Gruppo"/>
              <a:cs typeface="Gruppo"/>
              <a:sym typeface="Gruppo"/>
            </a:endParaRPr>
          </a:p>
        </p:txBody>
      </p:sp>
      <p:sp>
        <p:nvSpPr>
          <p:cNvPr id="278" name="Google Shape;278;p20"/>
          <p:cNvSpPr txBox="1"/>
          <p:nvPr/>
        </p:nvSpPr>
        <p:spPr>
          <a:xfrm>
            <a:off x="9145148" y="2584839"/>
            <a:ext cx="7201800" cy="5232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3399" u="none" cap="none" strike="noStrike">
                <a:solidFill>
                  <a:srgbClr val="000000"/>
                </a:solidFill>
                <a:latin typeface="Gruppo"/>
                <a:ea typeface="Gruppo"/>
                <a:cs typeface="Gruppo"/>
                <a:sym typeface="Gruppo"/>
              </a:rPr>
              <a:t>Name of Degree/Major or Minor</a:t>
            </a:r>
            <a:endParaRPr b="1" sz="1800">
              <a:latin typeface="Gruppo"/>
              <a:ea typeface="Gruppo"/>
              <a:cs typeface="Gruppo"/>
              <a:sym typeface="Gruppo"/>
            </a:endParaRPr>
          </a:p>
        </p:txBody>
      </p:sp>
      <p:sp>
        <p:nvSpPr>
          <p:cNvPr id="279" name="Google Shape;279;p20"/>
          <p:cNvSpPr txBox="1"/>
          <p:nvPr/>
        </p:nvSpPr>
        <p:spPr>
          <a:xfrm>
            <a:off x="9145148" y="3280164"/>
            <a:ext cx="7201800" cy="5232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3399" u="none" cap="none" strike="noStrike">
                <a:solidFill>
                  <a:srgbClr val="000000"/>
                </a:solidFill>
                <a:latin typeface="Gruppo"/>
                <a:ea typeface="Gruppo"/>
                <a:cs typeface="Gruppo"/>
                <a:sym typeface="Gruppo"/>
              </a:rPr>
              <a:t>Graduation Year</a:t>
            </a:r>
            <a:endParaRPr b="1" sz="1800">
              <a:latin typeface="Gruppo"/>
              <a:ea typeface="Gruppo"/>
              <a:cs typeface="Gruppo"/>
              <a:sym typeface="Gruppo"/>
            </a:endParaRPr>
          </a:p>
        </p:txBody>
      </p:sp>
      <p:grpSp>
        <p:nvGrpSpPr>
          <p:cNvPr id="280" name="Google Shape;280;p20"/>
          <p:cNvGrpSpPr/>
          <p:nvPr/>
        </p:nvGrpSpPr>
        <p:grpSpPr>
          <a:xfrm>
            <a:off x="1028700" y="4538035"/>
            <a:ext cx="9026646" cy="5323707"/>
            <a:chOff x="0" y="0"/>
            <a:chExt cx="12035527" cy="7098276"/>
          </a:xfrm>
        </p:grpSpPr>
        <p:grpSp>
          <p:nvGrpSpPr>
            <p:cNvPr id="281" name="Google Shape;281;p20"/>
            <p:cNvGrpSpPr/>
            <p:nvPr/>
          </p:nvGrpSpPr>
          <p:grpSpPr>
            <a:xfrm>
              <a:off x="0" y="683292"/>
              <a:ext cx="12035527" cy="6414984"/>
              <a:chOff x="0" y="0"/>
              <a:chExt cx="19140891" cy="10202171"/>
            </a:xfrm>
          </p:grpSpPr>
          <p:sp>
            <p:nvSpPr>
              <p:cNvPr id="282" name="Google Shape;282;p20"/>
              <p:cNvSpPr/>
              <p:nvPr/>
            </p:nvSpPr>
            <p:spPr>
              <a:xfrm>
                <a:off x="31750" y="31750"/>
                <a:ext cx="19077391" cy="10138671"/>
              </a:xfrm>
              <a:custGeom>
                <a:rect b="b" l="l" r="r" t="t"/>
                <a:pathLst>
                  <a:path extrusionOk="0" h="10138671" w="19077391">
                    <a:moveTo>
                      <a:pt x="18984680" y="10138671"/>
                    </a:moveTo>
                    <a:lnTo>
                      <a:pt x="92710" y="10138671"/>
                    </a:lnTo>
                    <a:cubicBezTo>
                      <a:pt x="41910" y="10138671"/>
                      <a:pt x="0" y="10096761"/>
                      <a:pt x="0" y="10045961"/>
                    </a:cubicBezTo>
                    <a:lnTo>
                      <a:pt x="0" y="92710"/>
                    </a:lnTo>
                    <a:cubicBezTo>
                      <a:pt x="0" y="41910"/>
                      <a:pt x="41910" y="0"/>
                      <a:pt x="92710" y="0"/>
                    </a:cubicBezTo>
                    <a:lnTo>
                      <a:pt x="18983410" y="0"/>
                    </a:lnTo>
                    <a:cubicBezTo>
                      <a:pt x="19034210" y="0"/>
                      <a:pt x="19076121" y="41910"/>
                      <a:pt x="19076121" y="92710"/>
                    </a:cubicBezTo>
                    <a:lnTo>
                      <a:pt x="19076121" y="10044691"/>
                    </a:lnTo>
                    <a:cubicBezTo>
                      <a:pt x="19077391" y="10096761"/>
                      <a:pt x="19035480" y="10138671"/>
                      <a:pt x="18984680" y="101386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0" y="0"/>
                <a:ext cx="19140891" cy="10202171"/>
              </a:xfrm>
              <a:custGeom>
                <a:rect b="b" l="l" r="r" t="t"/>
                <a:pathLst>
                  <a:path extrusionOk="0" h="10202171" w="19140891">
                    <a:moveTo>
                      <a:pt x="19016430" y="59690"/>
                    </a:moveTo>
                    <a:cubicBezTo>
                      <a:pt x="19051991" y="59690"/>
                      <a:pt x="19081201" y="88900"/>
                      <a:pt x="19081201" y="124460"/>
                    </a:cubicBezTo>
                    <a:lnTo>
                      <a:pt x="19081201" y="10077711"/>
                    </a:lnTo>
                    <a:cubicBezTo>
                      <a:pt x="19081201" y="10113271"/>
                      <a:pt x="19051991" y="10142481"/>
                      <a:pt x="19016430" y="10142481"/>
                    </a:cubicBezTo>
                    <a:lnTo>
                      <a:pt x="124460" y="10142481"/>
                    </a:lnTo>
                    <a:cubicBezTo>
                      <a:pt x="88900" y="10142481"/>
                      <a:pt x="59690" y="10113271"/>
                      <a:pt x="59690" y="10077711"/>
                    </a:cubicBezTo>
                    <a:lnTo>
                      <a:pt x="59690" y="124460"/>
                    </a:lnTo>
                    <a:cubicBezTo>
                      <a:pt x="59690" y="88900"/>
                      <a:pt x="88900" y="59690"/>
                      <a:pt x="124460" y="59690"/>
                    </a:cubicBezTo>
                    <a:lnTo>
                      <a:pt x="19016432" y="59690"/>
                    </a:lnTo>
                    <a:moveTo>
                      <a:pt x="19016432" y="0"/>
                    </a:moveTo>
                    <a:lnTo>
                      <a:pt x="124460" y="0"/>
                    </a:lnTo>
                    <a:cubicBezTo>
                      <a:pt x="55880" y="0"/>
                      <a:pt x="0" y="55880"/>
                      <a:pt x="0" y="124460"/>
                    </a:cubicBezTo>
                    <a:lnTo>
                      <a:pt x="0" y="10077711"/>
                    </a:lnTo>
                    <a:cubicBezTo>
                      <a:pt x="0" y="10146291"/>
                      <a:pt x="55880" y="10202171"/>
                      <a:pt x="124460" y="10202171"/>
                    </a:cubicBezTo>
                    <a:lnTo>
                      <a:pt x="19016432" y="10202171"/>
                    </a:lnTo>
                    <a:cubicBezTo>
                      <a:pt x="19085010" y="10202171"/>
                      <a:pt x="19140891" y="10146291"/>
                      <a:pt x="19140891" y="10077711"/>
                    </a:cubicBezTo>
                    <a:lnTo>
                      <a:pt x="19140891" y="124460"/>
                    </a:lnTo>
                    <a:cubicBezTo>
                      <a:pt x="19140891" y="55880"/>
                      <a:pt x="19085010" y="0"/>
                      <a:pt x="1901643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0"/>
            <p:cNvGrpSpPr/>
            <p:nvPr/>
          </p:nvGrpSpPr>
          <p:grpSpPr>
            <a:xfrm>
              <a:off x="0" y="0"/>
              <a:ext cx="12035527" cy="984383"/>
              <a:chOff x="0" y="0"/>
              <a:chExt cx="19140891" cy="1565529"/>
            </a:xfrm>
          </p:grpSpPr>
          <p:sp>
            <p:nvSpPr>
              <p:cNvPr id="285" name="Google Shape;285;p20"/>
              <p:cNvSpPr/>
              <p:nvPr/>
            </p:nvSpPr>
            <p:spPr>
              <a:xfrm>
                <a:off x="31750" y="31750"/>
                <a:ext cx="19077391" cy="1502029"/>
              </a:xfrm>
              <a:custGeom>
                <a:rect b="b" l="l" r="r" t="t"/>
                <a:pathLst>
                  <a:path extrusionOk="0" h="1502029" w="19077391">
                    <a:moveTo>
                      <a:pt x="18984680" y="1502029"/>
                    </a:moveTo>
                    <a:lnTo>
                      <a:pt x="92710" y="1502029"/>
                    </a:lnTo>
                    <a:cubicBezTo>
                      <a:pt x="41910" y="1502029"/>
                      <a:pt x="0" y="1460119"/>
                      <a:pt x="0" y="1409319"/>
                    </a:cubicBezTo>
                    <a:lnTo>
                      <a:pt x="0" y="92710"/>
                    </a:lnTo>
                    <a:cubicBezTo>
                      <a:pt x="0" y="41910"/>
                      <a:pt x="41910" y="0"/>
                      <a:pt x="92710" y="0"/>
                    </a:cubicBezTo>
                    <a:lnTo>
                      <a:pt x="18983410" y="0"/>
                    </a:lnTo>
                    <a:cubicBezTo>
                      <a:pt x="19034210" y="0"/>
                      <a:pt x="19076121" y="41910"/>
                      <a:pt x="19076121" y="92710"/>
                    </a:cubicBezTo>
                    <a:lnTo>
                      <a:pt x="19076121" y="1408049"/>
                    </a:lnTo>
                    <a:cubicBezTo>
                      <a:pt x="19077391" y="1460119"/>
                      <a:pt x="19035480" y="1502029"/>
                      <a:pt x="18984680" y="1502029"/>
                    </a:cubicBezTo>
                    <a:close/>
                  </a:path>
                </a:pathLst>
              </a:custGeom>
              <a:solidFill>
                <a:srgbClr val="7B94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0" y="0"/>
                <a:ext cx="19140891" cy="1565529"/>
              </a:xfrm>
              <a:custGeom>
                <a:rect b="b" l="l" r="r" t="t"/>
                <a:pathLst>
                  <a:path extrusionOk="0" h="1565529" w="19140891">
                    <a:moveTo>
                      <a:pt x="19016430" y="59690"/>
                    </a:moveTo>
                    <a:cubicBezTo>
                      <a:pt x="19051991" y="59690"/>
                      <a:pt x="19081201" y="88900"/>
                      <a:pt x="19081201" y="124460"/>
                    </a:cubicBezTo>
                    <a:lnTo>
                      <a:pt x="19081201" y="1441069"/>
                    </a:lnTo>
                    <a:cubicBezTo>
                      <a:pt x="19081201" y="1476629"/>
                      <a:pt x="19051991" y="1505839"/>
                      <a:pt x="19016430" y="1505839"/>
                    </a:cubicBezTo>
                    <a:lnTo>
                      <a:pt x="124460" y="1505839"/>
                    </a:lnTo>
                    <a:cubicBezTo>
                      <a:pt x="88900" y="1505839"/>
                      <a:pt x="59690" y="1476629"/>
                      <a:pt x="59690" y="1441069"/>
                    </a:cubicBezTo>
                    <a:lnTo>
                      <a:pt x="59690" y="124460"/>
                    </a:lnTo>
                    <a:cubicBezTo>
                      <a:pt x="59690" y="88900"/>
                      <a:pt x="88900" y="59690"/>
                      <a:pt x="124460" y="59690"/>
                    </a:cubicBezTo>
                    <a:lnTo>
                      <a:pt x="19016432" y="59690"/>
                    </a:lnTo>
                    <a:moveTo>
                      <a:pt x="19016432" y="0"/>
                    </a:moveTo>
                    <a:lnTo>
                      <a:pt x="124460" y="0"/>
                    </a:lnTo>
                    <a:cubicBezTo>
                      <a:pt x="55880" y="0"/>
                      <a:pt x="0" y="55880"/>
                      <a:pt x="0" y="124460"/>
                    </a:cubicBezTo>
                    <a:lnTo>
                      <a:pt x="0" y="1441069"/>
                    </a:lnTo>
                    <a:cubicBezTo>
                      <a:pt x="0" y="1509649"/>
                      <a:pt x="55880" y="1565529"/>
                      <a:pt x="124460" y="1565529"/>
                    </a:cubicBezTo>
                    <a:lnTo>
                      <a:pt x="19016432" y="1565529"/>
                    </a:lnTo>
                    <a:cubicBezTo>
                      <a:pt x="19085010" y="1565529"/>
                      <a:pt x="19140891" y="1509649"/>
                      <a:pt x="19140891" y="1441069"/>
                    </a:cubicBezTo>
                    <a:lnTo>
                      <a:pt x="19140891" y="124460"/>
                    </a:lnTo>
                    <a:cubicBezTo>
                      <a:pt x="19140891" y="55880"/>
                      <a:pt x="19085010" y="0"/>
                      <a:pt x="19016432" y="0"/>
                    </a:cubicBez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20"/>
            <p:cNvGrpSpPr/>
            <p:nvPr/>
          </p:nvGrpSpPr>
          <p:grpSpPr>
            <a:xfrm>
              <a:off x="9374323" y="182743"/>
              <a:ext cx="618897" cy="618897"/>
              <a:chOff x="0" y="0"/>
              <a:chExt cx="812800" cy="812800"/>
            </a:xfrm>
          </p:grpSpPr>
          <p:sp>
            <p:nvSpPr>
              <p:cNvPr id="288" name="Google Shape;288;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3DE6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20"/>
            <p:cNvGrpSpPr/>
            <p:nvPr/>
          </p:nvGrpSpPr>
          <p:grpSpPr>
            <a:xfrm>
              <a:off x="10212883" y="182743"/>
              <a:ext cx="618897" cy="618897"/>
              <a:chOff x="0" y="0"/>
              <a:chExt cx="812800" cy="812800"/>
            </a:xfrm>
          </p:grpSpPr>
          <p:sp>
            <p:nvSpPr>
              <p:cNvPr id="291" name="Google Shape;29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9DEB"/>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20"/>
            <p:cNvGrpSpPr/>
            <p:nvPr/>
          </p:nvGrpSpPr>
          <p:grpSpPr>
            <a:xfrm>
              <a:off x="11051442" y="182743"/>
              <a:ext cx="618897" cy="618897"/>
              <a:chOff x="0" y="0"/>
              <a:chExt cx="812800" cy="812800"/>
            </a:xfrm>
          </p:grpSpPr>
          <p:sp>
            <p:nvSpPr>
              <p:cNvPr id="294" name="Google Shape;29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D35C"/>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96" name="Google Shape;296;p20"/>
          <p:cNvSpPr txBox="1"/>
          <p:nvPr/>
        </p:nvSpPr>
        <p:spPr>
          <a:xfrm>
            <a:off x="1028700" y="1823410"/>
            <a:ext cx="6597300" cy="23088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15000" u="none" cap="none" strike="noStrike">
                <a:solidFill>
                  <a:srgbClr val="FF7C7C"/>
                </a:solidFill>
                <a:latin typeface="Bebas Neue"/>
                <a:ea typeface="Bebas Neue"/>
                <a:cs typeface="Bebas Neue"/>
                <a:sym typeface="Bebas Neue"/>
              </a:rPr>
              <a:t>EDUCATION</a:t>
            </a:r>
            <a:endParaRPr b="1" sz="15000">
              <a:latin typeface="Bebas Neue"/>
              <a:ea typeface="Bebas Neue"/>
              <a:cs typeface="Bebas Neue"/>
              <a:sym typeface="Bebas Neue"/>
            </a:endParaRPr>
          </a:p>
        </p:txBody>
      </p:sp>
      <p:sp>
        <p:nvSpPr>
          <p:cNvPr id="297" name="Google Shape;297;p20"/>
          <p:cNvSpPr txBox="1"/>
          <p:nvPr/>
        </p:nvSpPr>
        <p:spPr>
          <a:xfrm>
            <a:off x="1941194" y="6068014"/>
            <a:ext cx="7201800" cy="5232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3399" u="none" cap="none" strike="noStrike">
                <a:solidFill>
                  <a:srgbClr val="000000"/>
                </a:solidFill>
                <a:latin typeface="Gruppo"/>
                <a:ea typeface="Gruppo"/>
                <a:cs typeface="Gruppo"/>
                <a:sym typeface="Gruppo"/>
              </a:rPr>
              <a:t>Institution</a:t>
            </a:r>
            <a:endParaRPr b="1" sz="1800">
              <a:latin typeface="Gruppo"/>
              <a:ea typeface="Gruppo"/>
              <a:cs typeface="Gruppo"/>
              <a:sym typeface="Gruppo"/>
            </a:endParaRPr>
          </a:p>
        </p:txBody>
      </p:sp>
      <p:sp>
        <p:nvSpPr>
          <p:cNvPr id="298" name="Google Shape;298;p20"/>
          <p:cNvSpPr txBox="1"/>
          <p:nvPr/>
        </p:nvSpPr>
        <p:spPr>
          <a:xfrm>
            <a:off x="1941194" y="6766804"/>
            <a:ext cx="7201800" cy="5232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3399" u="none" cap="none" strike="noStrike">
                <a:solidFill>
                  <a:srgbClr val="000000"/>
                </a:solidFill>
                <a:latin typeface="Gruppo"/>
                <a:ea typeface="Gruppo"/>
                <a:cs typeface="Gruppo"/>
                <a:sym typeface="Gruppo"/>
              </a:rPr>
              <a:t>Name of Degree/Major or Minor</a:t>
            </a:r>
            <a:endParaRPr b="1" sz="1800">
              <a:latin typeface="Gruppo"/>
              <a:ea typeface="Gruppo"/>
              <a:cs typeface="Gruppo"/>
              <a:sym typeface="Gruppo"/>
            </a:endParaRPr>
          </a:p>
        </p:txBody>
      </p:sp>
      <p:sp>
        <p:nvSpPr>
          <p:cNvPr id="299" name="Google Shape;299;p20"/>
          <p:cNvSpPr txBox="1"/>
          <p:nvPr/>
        </p:nvSpPr>
        <p:spPr>
          <a:xfrm>
            <a:off x="1941194" y="7462129"/>
            <a:ext cx="7201800" cy="5232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3399" u="none" cap="none" strike="noStrike">
                <a:solidFill>
                  <a:srgbClr val="000000"/>
                </a:solidFill>
                <a:latin typeface="Gruppo"/>
                <a:ea typeface="Gruppo"/>
                <a:cs typeface="Gruppo"/>
                <a:sym typeface="Gruppo"/>
              </a:rPr>
              <a:t>Graduation Year</a:t>
            </a:r>
            <a:endParaRPr b="1" sz="1800">
              <a:latin typeface="Gruppo"/>
              <a:ea typeface="Gruppo"/>
              <a:cs typeface="Gruppo"/>
              <a:sym typeface="Gruppo"/>
            </a:endParaRPr>
          </a:p>
        </p:txBody>
      </p:sp>
      <p:pic>
        <p:nvPicPr>
          <p:cNvPr id="300" name="Google Shape;300;p20"/>
          <p:cNvPicPr preferRelativeResize="0"/>
          <p:nvPr/>
        </p:nvPicPr>
        <p:blipFill>
          <a:blip r:embed="rId3">
            <a:alphaModFix/>
          </a:blip>
          <a:stretch>
            <a:fillRect/>
          </a:stretch>
        </p:blipFill>
        <p:spPr>
          <a:xfrm>
            <a:off x="5834275" y="5852000"/>
            <a:ext cx="7730651" cy="7718750"/>
          </a:xfrm>
          <a:prstGeom prst="rect">
            <a:avLst/>
          </a:prstGeom>
          <a:noFill/>
          <a:ln>
            <a:noFill/>
          </a:ln>
        </p:spPr>
      </p:pic>
      <p:pic>
        <p:nvPicPr>
          <p:cNvPr id="301" name="Google Shape;301;p20"/>
          <p:cNvPicPr preferRelativeResize="0"/>
          <p:nvPr/>
        </p:nvPicPr>
        <p:blipFill>
          <a:blip r:embed="rId4">
            <a:alphaModFix/>
          </a:blip>
          <a:stretch>
            <a:fillRect/>
          </a:stretch>
        </p:blipFill>
        <p:spPr>
          <a:xfrm>
            <a:off x="13907800" y="3975500"/>
            <a:ext cx="5873584" cy="5886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3"/>
        </a:solidFill>
      </p:bgPr>
    </p:bg>
    <p:spTree>
      <p:nvGrpSpPr>
        <p:cNvPr id="305" name="Shape 305"/>
        <p:cNvGrpSpPr/>
        <p:nvPr/>
      </p:nvGrpSpPr>
      <p:grpSpPr>
        <a:xfrm>
          <a:off x="0" y="0"/>
          <a:ext cx="0" cy="0"/>
          <a:chOff x="0" y="0"/>
          <a:chExt cx="0" cy="0"/>
        </a:xfrm>
      </p:grpSpPr>
      <p:sp>
        <p:nvSpPr>
          <p:cNvPr id="306" name="Google Shape;306;p21"/>
          <p:cNvSpPr/>
          <p:nvPr/>
        </p:nvSpPr>
        <p:spPr>
          <a:xfrm>
            <a:off x="8003025" y="0"/>
            <a:ext cx="5153043" cy="5153043"/>
          </a:xfrm>
          <a:custGeom>
            <a:rect b="b" l="l" r="r" t="t"/>
            <a:pathLst>
              <a:path extrusionOk="0" h="5153043" w="5153043">
                <a:moveTo>
                  <a:pt x="0" y="0"/>
                </a:moveTo>
                <a:lnTo>
                  <a:pt x="5153042" y="0"/>
                </a:lnTo>
                <a:lnTo>
                  <a:pt x="5153042" y="5153043"/>
                </a:lnTo>
                <a:lnTo>
                  <a:pt x="0" y="5153043"/>
                </a:lnTo>
                <a:lnTo>
                  <a:pt x="0" y="0"/>
                </a:lnTo>
                <a:close/>
              </a:path>
            </a:pathLst>
          </a:custGeom>
          <a:blipFill rotWithShape="1">
            <a:blip r:embed="rId3">
              <a:alphaModFix/>
            </a:blip>
            <a:stretch>
              <a:fillRect b="0" l="0" r="0" t="0"/>
            </a:stretch>
          </a:blipFill>
          <a:ln cap="sq" cmpd="sng" w="38100">
            <a:solidFill>
              <a:srgbClr val="000000"/>
            </a:solidFill>
            <a:prstDash val="solid"/>
            <a:miter lim="8000"/>
            <a:headEnd len="sm" w="sm" type="none"/>
            <a:tailEnd len="sm" w="sm" type="none"/>
          </a:ln>
        </p:spPr>
      </p:sp>
      <p:sp>
        <p:nvSpPr>
          <p:cNvPr id="307" name="Google Shape;307;p21"/>
          <p:cNvSpPr/>
          <p:nvPr/>
        </p:nvSpPr>
        <p:spPr>
          <a:xfrm>
            <a:off x="13115907" y="0"/>
            <a:ext cx="5153043" cy="5153043"/>
          </a:xfrm>
          <a:custGeom>
            <a:rect b="b" l="l" r="r" t="t"/>
            <a:pathLst>
              <a:path extrusionOk="0" h="5153043" w="5153043">
                <a:moveTo>
                  <a:pt x="0" y="0"/>
                </a:moveTo>
                <a:lnTo>
                  <a:pt x="5153043" y="0"/>
                </a:lnTo>
                <a:lnTo>
                  <a:pt x="5153043" y="5153043"/>
                </a:lnTo>
                <a:lnTo>
                  <a:pt x="0" y="5153043"/>
                </a:lnTo>
                <a:lnTo>
                  <a:pt x="0" y="0"/>
                </a:lnTo>
                <a:close/>
              </a:path>
            </a:pathLst>
          </a:custGeom>
          <a:blipFill rotWithShape="1">
            <a:blip r:embed="rId4">
              <a:alphaModFix/>
            </a:blip>
            <a:stretch>
              <a:fillRect b="0" l="0" r="0" t="0"/>
            </a:stretch>
          </a:blipFill>
          <a:ln cap="sq" cmpd="sng" w="38100">
            <a:solidFill>
              <a:srgbClr val="000000"/>
            </a:solidFill>
            <a:prstDash val="solid"/>
            <a:miter lim="8000"/>
            <a:headEnd len="sm" w="sm" type="none"/>
            <a:tailEnd len="sm" w="sm" type="none"/>
          </a:ln>
        </p:spPr>
      </p:sp>
      <p:sp>
        <p:nvSpPr>
          <p:cNvPr id="308" name="Google Shape;308;p21"/>
          <p:cNvSpPr/>
          <p:nvPr/>
        </p:nvSpPr>
        <p:spPr>
          <a:xfrm>
            <a:off x="8003025" y="5114907"/>
            <a:ext cx="5153043" cy="5153043"/>
          </a:xfrm>
          <a:custGeom>
            <a:rect b="b" l="l" r="r" t="t"/>
            <a:pathLst>
              <a:path extrusionOk="0" h="5153043" w="5153043">
                <a:moveTo>
                  <a:pt x="0" y="0"/>
                </a:moveTo>
                <a:lnTo>
                  <a:pt x="5153042" y="0"/>
                </a:lnTo>
                <a:lnTo>
                  <a:pt x="5153042" y="5153043"/>
                </a:lnTo>
                <a:lnTo>
                  <a:pt x="0" y="5153043"/>
                </a:lnTo>
                <a:lnTo>
                  <a:pt x="0" y="0"/>
                </a:lnTo>
                <a:close/>
              </a:path>
            </a:pathLst>
          </a:custGeom>
          <a:blipFill rotWithShape="1">
            <a:blip r:embed="rId4">
              <a:alphaModFix/>
            </a:blip>
            <a:stretch>
              <a:fillRect b="0" l="0" r="0" t="0"/>
            </a:stretch>
          </a:blipFill>
          <a:ln cap="sq" cmpd="sng" w="38100">
            <a:solidFill>
              <a:srgbClr val="000000"/>
            </a:solidFill>
            <a:prstDash val="solid"/>
            <a:miter lim="8000"/>
            <a:headEnd len="sm" w="sm" type="none"/>
            <a:tailEnd len="sm" w="sm" type="none"/>
          </a:ln>
        </p:spPr>
      </p:sp>
      <p:sp>
        <p:nvSpPr>
          <p:cNvPr id="309" name="Google Shape;309;p21"/>
          <p:cNvSpPr/>
          <p:nvPr/>
        </p:nvSpPr>
        <p:spPr>
          <a:xfrm>
            <a:off x="13115907" y="5114907"/>
            <a:ext cx="5153043" cy="5153043"/>
          </a:xfrm>
          <a:custGeom>
            <a:rect b="b" l="l" r="r" t="t"/>
            <a:pathLst>
              <a:path extrusionOk="0" h="5153043" w="5153043">
                <a:moveTo>
                  <a:pt x="0" y="0"/>
                </a:moveTo>
                <a:lnTo>
                  <a:pt x="5153043" y="0"/>
                </a:lnTo>
                <a:lnTo>
                  <a:pt x="5153043" y="5153043"/>
                </a:lnTo>
                <a:lnTo>
                  <a:pt x="0" y="5153043"/>
                </a:lnTo>
                <a:lnTo>
                  <a:pt x="0" y="0"/>
                </a:lnTo>
                <a:close/>
              </a:path>
            </a:pathLst>
          </a:custGeom>
          <a:blipFill rotWithShape="1">
            <a:blip r:embed="rId3">
              <a:alphaModFix/>
            </a:blip>
            <a:stretch>
              <a:fillRect b="0" l="0" r="0" t="0"/>
            </a:stretch>
          </a:blipFill>
          <a:ln cap="sq" cmpd="sng" w="38100">
            <a:solidFill>
              <a:srgbClr val="000000"/>
            </a:solidFill>
            <a:prstDash val="solid"/>
            <a:miter lim="8000"/>
            <a:headEnd len="sm" w="sm" type="none"/>
            <a:tailEnd len="sm" w="sm" type="none"/>
          </a:ln>
        </p:spPr>
      </p:sp>
      <p:sp>
        <p:nvSpPr>
          <p:cNvPr id="310" name="Google Shape;310;p21"/>
          <p:cNvSpPr txBox="1"/>
          <p:nvPr/>
        </p:nvSpPr>
        <p:spPr>
          <a:xfrm>
            <a:off x="604478" y="652466"/>
            <a:ext cx="6597300" cy="38481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1" i="0" lang="en-US" sz="25000" u="none" cap="none" strike="noStrike">
                <a:solidFill>
                  <a:srgbClr val="FF7C7C"/>
                </a:solidFill>
                <a:latin typeface="Bebas Neue"/>
                <a:ea typeface="Bebas Neue"/>
                <a:cs typeface="Bebas Neue"/>
                <a:sym typeface="Bebas Neue"/>
              </a:rPr>
              <a:t>SKILLS</a:t>
            </a:r>
            <a:endParaRPr b="1" sz="25000">
              <a:latin typeface="Bebas Neue"/>
              <a:ea typeface="Bebas Neue"/>
              <a:cs typeface="Bebas Neue"/>
              <a:sym typeface="Bebas Neue"/>
            </a:endParaRPr>
          </a:p>
        </p:txBody>
      </p:sp>
      <p:sp>
        <p:nvSpPr>
          <p:cNvPr id="311" name="Google Shape;311;p21"/>
          <p:cNvSpPr txBox="1"/>
          <p:nvPr/>
        </p:nvSpPr>
        <p:spPr>
          <a:xfrm>
            <a:off x="9131138" y="2295321"/>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sp>
        <p:nvSpPr>
          <p:cNvPr id="312" name="Google Shape;312;p21"/>
          <p:cNvSpPr txBox="1"/>
          <p:nvPr/>
        </p:nvSpPr>
        <p:spPr>
          <a:xfrm>
            <a:off x="14243971" y="2295321"/>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sp>
        <p:nvSpPr>
          <p:cNvPr id="313" name="Google Shape;313;p21"/>
          <p:cNvSpPr txBox="1"/>
          <p:nvPr/>
        </p:nvSpPr>
        <p:spPr>
          <a:xfrm>
            <a:off x="9111063" y="7383624"/>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sp>
        <p:nvSpPr>
          <p:cNvPr id="314" name="Google Shape;314;p21"/>
          <p:cNvSpPr txBox="1"/>
          <p:nvPr/>
        </p:nvSpPr>
        <p:spPr>
          <a:xfrm>
            <a:off x="14243968" y="7407449"/>
            <a:ext cx="2896800" cy="6156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4000" u="none" cap="none" strike="noStrike">
                <a:solidFill>
                  <a:srgbClr val="000000"/>
                </a:solidFill>
                <a:latin typeface="Gruppo"/>
                <a:ea typeface="Gruppo"/>
                <a:cs typeface="Gruppo"/>
                <a:sym typeface="Gruppo"/>
              </a:rPr>
              <a:t>Add Skill</a:t>
            </a:r>
            <a:endParaRPr b="1" sz="4000">
              <a:latin typeface="Gruppo"/>
              <a:ea typeface="Gruppo"/>
              <a:cs typeface="Gruppo"/>
              <a:sym typeface="Gruppo"/>
            </a:endParaRPr>
          </a:p>
        </p:txBody>
      </p:sp>
      <p:pic>
        <p:nvPicPr>
          <p:cNvPr id="315" name="Google Shape;315;p21"/>
          <p:cNvPicPr preferRelativeResize="0"/>
          <p:nvPr/>
        </p:nvPicPr>
        <p:blipFill>
          <a:blip r:embed="rId5">
            <a:alphaModFix/>
          </a:blip>
          <a:stretch>
            <a:fillRect/>
          </a:stretch>
        </p:blipFill>
        <p:spPr>
          <a:xfrm>
            <a:off x="-196724" y="5144888"/>
            <a:ext cx="8199775" cy="5140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