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Poppins"/>
      <p:bold r:id="rId10"/>
      <p:boldItalic r:id="rId11"/>
    </p:embeddedFont>
    <p:embeddedFont>
      <p:font typeface="Poppins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bold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Medium-bold.fntdata"/><Relationship Id="rId12" Type="http://schemas.openxmlformats.org/officeDocument/2006/relationships/font" Target="fonts/PoppinsMedium-regular.fntdata"/><Relationship Id="rId15" Type="http://schemas.openxmlformats.org/officeDocument/2006/relationships/font" Target="fonts/PoppinsMedium-boldItalic.fntdata"/><Relationship Id="rId14" Type="http://schemas.openxmlformats.org/officeDocument/2006/relationships/font" Target="fonts/Poppi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28.png"/><Relationship Id="rId20" Type="http://schemas.openxmlformats.org/officeDocument/2006/relationships/image" Target="../media/image11.png"/><Relationship Id="rId41" Type="http://schemas.openxmlformats.org/officeDocument/2006/relationships/image" Target="../media/image27.png"/><Relationship Id="rId22" Type="http://schemas.openxmlformats.org/officeDocument/2006/relationships/image" Target="../media/image22.png"/><Relationship Id="rId21" Type="http://schemas.openxmlformats.org/officeDocument/2006/relationships/image" Target="../media/image13.png"/><Relationship Id="rId24" Type="http://schemas.openxmlformats.org/officeDocument/2006/relationships/image" Target="../media/image40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26" Type="http://schemas.openxmlformats.org/officeDocument/2006/relationships/image" Target="../media/image15.png"/><Relationship Id="rId25" Type="http://schemas.openxmlformats.org/officeDocument/2006/relationships/image" Target="../media/image34.png"/><Relationship Id="rId28" Type="http://schemas.openxmlformats.org/officeDocument/2006/relationships/image" Target="../media/image20.png"/><Relationship Id="rId27" Type="http://schemas.openxmlformats.org/officeDocument/2006/relationships/image" Target="../media/image18.png"/><Relationship Id="rId5" Type="http://schemas.openxmlformats.org/officeDocument/2006/relationships/image" Target="../media/image37.png"/><Relationship Id="rId6" Type="http://schemas.openxmlformats.org/officeDocument/2006/relationships/image" Target="../media/image2.png"/><Relationship Id="rId29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33.png"/><Relationship Id="rId31" Type="http://schemas.openxmlformats.org/officeDocument/2006/relationships/image" Target="../media/image21.png"/><Relationship Id="rId30" Type="http://schemas.openxmlformats.org/officeDocument/2006/relationships/image" Target="../media/image19.png"/><Relationship Id="rId11" Type="http://schemas.openxmlformats.org/officeDocument/2006/relationships/image" Target="../media/image9.png"/><Relationship Id="rId33" Type="http://schemas.openxmlformats.org/officeDocument/2006/relationships/image" Target="../media/image39.png"/><Relationship Id="rId10" Type="http://schemas.openxmlformats.org/officeDocument/2006/relationships/image" Target="../media/image26.png"/><Relationship Id="rId32" Type="http://schemas.openxmlformats.org/officeDocument/2006/relationships/image" Target="../media/image36.png"/><Relationship Id="rId13" Type="http://schemas.openxmlformats.org/officeDocument/2006/relationships/image" Target="../media/image24.png"/><Relationship Id="rId35" Type="http://schemas.openxmlformats.org/officeDocument/2006/relationships/image" Target="../media/image35.png"/><Relationship Id="rId12" Type="http://schemas.openxmlformats.org/officeDocument/2006/relationships/image" Target="../media/image14.png"/><Relationship Id="rId34" Type="http://schemas.openxmlformats.org/officeDocument/2006/relationships/image" Target="../media/image41.png"/><Relationship Id="rId15" Type="http://schemas.openxmlformats.org/officeDocument/2006/relationships/image" Target="../media/image12.png"/><Relationship Id="rId37" Type="http://schemas.openxmlformats.org/officeDocument/2006/relationships/image" Target="../media/image23.png"/><Relationship Id="rId14" Type="http://schemas.openxmlformats.org/officeDocument/2006/relationships/image" Target="../media/image30.png"/><Relationship Id="rId36" Type="http://schemas.openxmlformats.org/officeDocument/2006/relationships/image" Target="../media/image38.png"/><Relationship Id="rId17" Type="http://schemas.openxmlformats.org/officeDocument/2006/relationships/image" Target="../media/image32.png"/><Relationship Id="rId39" Type="http://schemas.openxmlformats.org/officeDocument/2006/relationships/image" Target="../media/image29.png"/><Relationship Id="rId16" Type="http://schemas.openxmlformats.org/officeDocument/2006/relationships/image" Target="../media/image8.png"/><Relationship Id="rId38" Type="http://schemas.openxmlformats.org/officeDocument/2006/relationships/image" Target="../media/image25.png"/><Relationship Id="rId19" Type="http://schemas.openxmlformats.org/officeDocument/2006/relationships/image" Target="../media/image3.png"/><Relationship Id="rId1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36145" l="13424" r="13920" t="6475"/>
          <a:stretch/>
        </p:blipFill>
        <p:spPr>
          <a:xfrm>
            <a:off x="4382815" y="367260"/>
            <a:ext cx="2421185" cy="2862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504113" y="376785"/>
            <a:ext cx="3708089" cy="252285"/>
            <a:chOff x="0" y="0"/>
            <a:chExt cx="1328895" cy="9041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328895" cy="90413"/>
            </a:xfrm>
            <a:custGeom>
              <a:rect b="b" l="l" r="r" t="t"/>
              <a:pathLst>
                <a:path extrusionOk="0" h="90413" w="1328895">
                  <a:moveTo>
                    <a:pt x="0" y="0"/>
                  </a:moveTo>
                  <a:lnTo>
                    <a:pt x="1328895" y="0"/>
                  </a:lnTo>
                  <a:lnTo>
                    <a:pt x="1328895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19050"/>
              <a:ext cx="1328895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494404" y="1132688"/>
            <a:ext cx="28224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MELISSA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WILLIAMS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04113" y="789680"/>
            <a:ext cx="3717798" cy="3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12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REGISTERED ACCOUNTANT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04113" y="2342383"/>
            <a:ext cx="35250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a registered accountant with a proven track record of managing financial accounts and ensuring compliance with regulations, I am highly skilled in analyzing data, preparing financial statements, and providing strategic financial advice. My commitment to accuracy, attention to detail, and strong work ethic make me a valuable asset in the field of accounting.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494404" y="3411086"/>
            <a:ext cx="2363198" cy="252285"/>
            <a:chOff x="0" y="0"/>
            <a:chExt cx="846917" cy="90413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846917" cy="90413"/>
            </a:xfrm>
            <a:custGeom>
              <a:rect b="b" l="l" r="r" t="t"/>
              <a:pathLst>
                <a:path extrusionOk="0" h="90413" w="846917">
                  <a:moveTo>
                    <a:pt x="0" y="0"/>
                  </a:moveTo>
                  <a:lnTo>
                    <a:pt x="846917" y="0"/>
                  </a:lnTo>
                  <a:lnTo>
                    <a:pt x="846917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19050"/>
              <a:ext cx="84691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494404" y="3737062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CONTACTS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94404" y="4337137"/>
            <a:ext cx="197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rjones@email.com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94404" y="4779793"/>
            <a:ext cx="197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123-456-789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94404" y="5212925"/>
            <a:ext cx="19704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123 Anywhere Street, Anywhere City</a:t>
            </a:r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494404" y="4620378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3"/>
          <p:cNvCxnSpPr/>
          <p:nvPr/>
        </p:nvCxnSpPr>
        <p:spPr>
          <a:xfrm>
            <a:off x="494404" y="5063034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0" name="Google Shape;100;p13"/>
          <p:cNvGrpSpPr/>
          <p:nvPr/>
        </p:nvGrpSpPr>
        <p:grpSpPr>
          <a:xfrm>
            <a:off x="494404" y="5641550"/>
            <a:ext cx="2363198" cy="252285"/>
            <a:chOff x="0" y="0"/>
            <a:chExt cx="846917" cy="90413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846917" cy="90413"/>
            </a:xfrm>
            <a:custGeom>
              <a:rect b="b" l="l" r="r" t="t"/>
              <a:pathLst>
                <a:path extrusionOk="0" h="90413" w="846917">
                  <a:moveTo>
                    <a:pt x="0" y="0"/>
                  </a:moveTo>
                  <a:lnTo>
                    <a:pt x="846917" y="0"/>
                  </a:lnTo>
                  <a:lnTo>
                    <a:pt x="846917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02" name="Google Shape;102;p13"/>
            <p:cNvSpPr txBox="1"/>
            <p:nvPr/>
          </p:nvSpPr>
          <p:spPr>
            <a:xfrm>
              <a:off x="0" y="19050"/>
              <a:ext cx="84691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494404" y="5970035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3095911" y="3411086"/>
            <a:ext cx="3708089" cy="252285"/>
            <a:chOff x="0" y="0"/>
            <a:chExt cx="1328895" cy="90413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1328895" cy="90413"/>
            </a:xfrm>
            <a:custGeom>
              <a:rect b="b" l="l" r="r" t="t"/>
              <a:pathLst>
                <a:path extrusionOk="0" h="90413" w="1328895">
                  <a:moveTo>
                    <a:pt x="0" y="0"/>
                  </a:moveTo>
                  <a:lnTo>
                    <a:pt x="1328895" y="0"/>
                  </a:lnTo>
                  <a:lnTo>
                    <a:pt x="1328895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19050"/>
              <a:ext cx="1328895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3"/>
          <p:cNvSpPr txBox="1"/>
          <p:nvPr/>
        </p:nvSpPr>
        <p:spPr>
          <a:xfrm>
            <a:off x="3095911" y="3737062"/>
            <a:ext cx="3708089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WORK EXPERIENCE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5908562" y="4510016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109" name="Google Shape;109;p13"/>
          <p:cNvCxnSpPr/>
          <p:nvPr/>
        </p:nvCxnSpPr>
        <p:spPr>
          <a:xfrm>
            <a:off x="3086202" y="4760744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13"/>
          <p:cNvSpPr txBox="1"/>
          <p:nvPr/>
        </p:nvSpPr>
        <p:spPr>
          <a:xfrm>
            <a:off x="3095912" y="4470487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3099795" y="5179587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099795" y="4860818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918271" y="6086741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3095911" y="6337469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3105621" y="6047212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109504" y="6756312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3109504" y="6437543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918271" y="7663467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119" name="Google Shape;119;p13"/>
          <p:cNvCxnSpPr/>
          <p:nvPr/>
        </p:nvCxnSpPr>
        <p:spPr>
          <a:xfrm>
            <a:off x="3095911" y="7914195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13"/>
          <p:cNvSpPr txBox="1"/>
          <p:nvPr/>
        </p:nvSpPr>
        <p:spPr>
          <a:xfrm>
            <a:off x="3105621" y="7623938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109504" y="8333038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109504" y="8014269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494404" y="8967389"/>
            <a:ext cx="6319306" cy="252285"/>
            <a:chOff x="0" y="0"/>
            <a:chExt cx="2264697" cy="90413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2264696" cy="90413"/>
            </a:xfrm>
            <a:custGeom>
              <a:rect b="b" l="l" r="r" t="t"/>
              <a:pathLst>
                <a:path extrusionOk="0" h="90413" w="2264696">
                  <a:moveTo>
                    <a:pt x="0" y="0"/>
                  </a:moveTo>
                  <a:lnTo>
                    <a:pt x="2264696" y="0"/>
                  </a:lnTo>
                  <a:lnTo>
                    <a:pt x="2264696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25" name="Google Shape;125;p13"/>
            <p:cNvSpPr txBox="1"/>
            <p:nvPr/>
          </p:nvSpPr>
          <p:spPr>
            <a:xfrm>
              <a:off x="0" y="19050"/>
              <a:ext cx="226469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 txBox="1"/>
          <p:nvPr/>
        </p:nvSpPr>
        <p:spPr>
          <a:xfrm>
            <a:off x="494404" y="9372074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EDUCATION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4858379" y="9424461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128" name="Google Shape;128;p13"/>
          <p:cNvCxnSpPr/>
          <p:nvPr/>
        </p:nvCxnSpPr>
        <p:spPr>
          <a:xfrm>
            <a:off x="3095911" y="9634328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3"/>
          <p:cNvSpPr txBox="1"/>
          <p:nvPr/>
        </p:nvSpPr>
        <p:spPr>
          <a:xfrm>
            <a:off x="3095911" y="9410174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4858379" y="9793396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>
            <a:off x="3095911" y="10003263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3"/>
          <p:cNvSpPr txBox="1"/>
          <p:nvPr/>
        </p:nvSpPr>
        <p:spPr>
          <a:xfrm>
            <a:off x="3095911" y="9779109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4858379" y="10160426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134" name="Google Shape;134;p13"/>
          <p:cNvCxnSpPr/>
          <p:nvPr/>
        </p:nvCxnSpPr>
        <p:spPr>
          <a:xfrm>
            <a:off x="3095911" y="10370293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3"/>
          <p:cNvSpPr txBox="1"/>
          <p:nvPr/>
        </p:nvSpPr>
        <p:spPr>
          <a:xfrm>
            <a:off x="3095911" y="10146138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94404" y="9905474"/>
            <a:ext cx="2342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et.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494404" y="6608210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38" name="Google Shape;138;p13"/>
          <p:cNvCxnSpPr/>
          <p:nvPr/>
        </p:nvCxnSpPr>
        <p:spPr>
          <a:xfrm>
            <a:off x="494404" y="6891451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3"/>
          <p:cNvSpPr txBox="1"/>
          <p:nvPr/>
        </p:nvSpPr>
        <p:spPr>
          <a:xfrm>
            <a:off x="494404" y="7081951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40" name="Google Shape;140;p13"/>
          <p:cNvCxnSpPr/>
          <p:nvPr/>
        </p:nvCxnSpPr>
        <p:spPr>
          <a:xfrm>
            <a:off x="494404" y="7365191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13"/>
          <p:cNvSpPr txBox="1"/>
          <p:nvPr/>
        </p:nvSpPr>
        <p:spPr>
          <a:xfrm>
            <a:off x="494404" y="7555691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42" name="Google Shape;142;p13"/>
          <p:cNvCxnSpPr/>
          <p:nvPr/>
        </p:nvCxnSpPr>
        <p:spPr>
          <a:xfrm>
            <a:off x="494404" y="7838932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3"/>
          <p:cNvSpPr txBox="1"/>
          <p:nvPr/>
        </p:nvSpPr>
        <p:spPr>
          <a:xfrm>
            <a:off x="494404" y="8029432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44" name="Google Shape;144;p13"/>
          <p:cNvCxnSpPr/>
          <p:nvPr/>
        </p:nvCxnSpPr>
        <p:spPr>
          <a:xfrm>
            <a:off x="494404" y="8312673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3"/>
          <p:cNvSpPr txBox="1"/>
          <p:nvPr/>
        </p:nvSpPr>
        <p:spPr>
          <a:xfrm>
            <a:off x="494404" y="8503173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46" name="Google Shape;146;p13"/>
          <p:cNvCxnSpPr/>
          <p:nvPr/>
        </p:nvCxnSpPr>
        <p:spPr>
          <a:xfrm>
            <a:off x="494404" y="8786414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13"/>
          <p:cNvSpPr txBox="1"/>
          <p:nvPr/>
        </p:nvSpPr>
        <p:spPr>
          <a:xfrm>
            <a:off x="1739195" y="6608210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1739195" y="7081951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1739195" y="7555691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1739195" y="8029432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739195" y="8503173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4"/>
          <p:cNvGrpSpPr/>
          <p:nvPr/>
        </p:nvGrpSpPr>
        <p:grpSpPr>
          <a:xfrm>
            <a:off x="504113" y="376785"/>
            <a:ext cx="6299887" cy="252285"/>
            <a:chOff x="0" y="0"/>
            <a:chExt cx="2257737" cy="90413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2257737" cy="90413"/>
            </a:xfrm>
            <a:custGeom>
              <a:rect b="b" l="l" r="r" t="t"/>
              <a:pathLst>
                <a:path extrusionOk="0" h="90413" w="2257737">
                  <a:moveTo>
                    <a:pt x="0" y="0"/>
                  </a:moveTo>
                  <a:lnTo>
                    <a:pt x="2257737" y="0"/>
                  </a:lnTo>
                  <a:lnTo>
                    <a:pt x="2257737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58" name="Google Shape;158;p14"/>
            <p:cNvSpPr txBox="1"/>
            <p:nvPr/>
          </p:nvSpPr>
          <p:spPr>
            <a:xfrm>
              <a:off x="0" y="19050"/>
              <a:ext cx="225773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4"/>
          <p:cNvSpPr txBox="1"/>
          <p:nvPr/>
        </p:nvSpPr>
        <p:spPr>
          <a:xfrm>
            <a:off x="494404" y="1318908"/>
            <a:ext cx="6319306" cy="78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MELISSA WILLIAMS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504113" y="969912"/>
            <a:ext cx="3717798" cy="396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REGISTERED ACCOUNTANT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494404" y="2258561"/>
            <a:ext cx="6300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a registered accountant with a proven track record of managing financial accounts and ensuring compliance with regulations, I am highly skilled in analyzing data, preparing financial statements, and providing strategic financial advice. My commitment to accuracy, attention to detail, and strong work ethic make me a valuable asset in the field of accounting.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2" name="Google Shape;162;p14"/>
          <p:cNvGrpSpPr/>
          <p:nvPr/>
        </p:nvGrpSpPr>
        <p:grpSpPr>
          <a:xfrm>
            <a:off x="494404" y="3411086"/>
            <a:ext cx="2363198" cy="252285"/>
            <a:chOff x="0" y="0"/>
            <a:chExt cx="846917" cy="90413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846917" cy="90413"/>
            </a:xfrm>
            <a:custGeom>
              <a:rect b="b" l="l" r="r" t="t"/>
              <a:pathLst>
                <a:path extrusionOk="0" h="90413" w="846917">
                  <a:moveTo>
                    <a:pt x="0" y="0"/>
                  </a:moveTo>
                  <a:lnTo>
                    <a:pt x="846917" y="0"/>
                  </a:lnTo>
                  <a:lnTo>
                    <a:pt x="846917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64" name="Google Shape;164;p14"/>
            <p:cNvSpPr txBox="1"/>
            <p:nvPr/>
          </p:nvSpPr>
          <p:spPr>
            <a:xfrm>
              <a:off x="0" y="19050"/>
              <a:ext cx="84691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4"/>
          <p:cNvSpPr txBox="1"/>
          <p:nvPr/>
        </p:nvSpPr>
        <p:spPr>
          <a:xfrm>
            <a:off x="494404" y="3739571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CONTACTS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494404" y="4337137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rjones@email.com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494404" y="4779793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123-456-789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494404" y="5212925"/>
            <a:ext cx="17184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123 Anywhere Street, Anywhere City</a:t>
            </a:r>
            <a:endParaRPr/>
          </a:p>
        </p:txBody>
      </p:sp>
      <p:cxnSp>
        <p:nvCxnSpPr>
          <p:cNvPr id="169" name="Google Shape;169;p14"/>
          <p:cNvCxnSpPr/>
          <p:nvPr/>
        </p:nvCxnSpPr>
        <p:spPr>
          <a:xfrm>
            <a:off x="494404" y="4620378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4"/>
          <p:cNvCxnSpPr/>
          <p:nvPr/>
        </p:nvCxnSpPr>
        <p:spPr>
          <a:xfrm>
            <a:off x="494404" y="5063034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1" name="Google Shape;171;p14"/>
          <p:cNvGrpSpPr/>
          <p:nvPr/>
        </p:nvGrpSpPr>
        <p:grpSpPr>
          <a:xfrm>
            <a:off x="494404" y="5641550"/>
            <a:ext cx="2363198" cy="252285"/>
            <a:chOff x="0" y="0"/>
            <a:chExt cx="846917" cy="90413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846917" cy="90413"/>
            </a:xfrm>
            <a:custGeom>
              <a:rect b="b" l="l" r="r" t="t"/>
              <a:pathLst>
                <a:path extrusionOk="0" h="90413" w="846917">
                  <a:moveTo>
                    <a:pt x="0" y="0"/>
                  </a:moveTo>
                  <a:lnTo>
                    <a:pt x="846917" y="0"/>
                  </a:lnTo>
                  <a:lnTo>
                    <a:pt x="846917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73" name="Google Shape;173;p14"/>
            <p:cNvSpPr txBox="1"/>
            <p:nvPr/>
          </p:nvSpPr>
          <p:spPr>
            <a:xfrm>
              <a:off x="0" y="19050"/>
              <a:ext cx="84691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4"/>
          <p:cNvSpPr txBox="1"/>
          <p:nvPr/>
        </p:nvSpPr>
        <p:spPr>
          <a:xfrm>
            <a:off x="494404" y="5970035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/>
          </a:p>
        </p:txBody>
      </p:sp>
      <p:grpSp>
        <p:nvGrpSpPr>
          <p:cNvPr id="175" name="Google Shape;175;p14"/>
          <p:cNvGrpSpPr/>
          <p:nvPr/>
        </p:nvGrpSpPr>
        <p:grpSpPr>
          <a:xfrm>
            <a:off x="3095911" y="3411086"/>
            <a:ext cx="3708089" cy="252285"/>
            <a:chOff x="0" y="0"/>
            <a:chExt cx="1328895" cy="90413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328895" cy="90413"/>
            </a:xfrm>
            <a:custGeom>
              <a:rect b="b" l="l" r="r" t="t"/>
              <a:pathLst>
                <a:path extrusionOk="0" h="90413" w="1328895">
                  <a:moveTo>
                    <a:pt x="0" y="0"/>
                  </a:moveTo>
                  <a:lnTo>
                    <a:pt x="1328895" y="0"/>
                  </a:lnTo>
                  <a:lnTo>
                    <a:pt x="1328895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177" name="Google Shape;177;p14"/>
            <p:cNvSpPr txBox="1"/>
            <p:nvPr/>
          </p:nvSpPr>
          <p:spPr>
            <a:xfrm>
              <a:off x="0" y="19050"/>
              <a:ext cx="1328895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4"/>
          <p:cNvSpPr txBox="1"/>
          <p:nvPr/>
        </p:nvSpPr>
        <p:spPr>
          <a:xfrm>
            <a:off x="494404" y="6608210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79" name="Google Shape;179;p14"/>
          <p:cNvCxnSpPr/>
          <p:nvPr/>
        </p:nvCxnSpPr>
        <p:spPr>
          <a:xfrm>
            <a:off x="494404" y="6891451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4"/>
          <p:cNvSpPr txBox="1"/>
          <p:nvPr/>
        </p:nvSpPr>
        <p:spPr>
          <a:xfrm>
            <a:off x="494404" y="7081951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81" name="Google Shape;181;p14"/>
          <p:cNvCxnSpPr/>
          <p:nvPr/>
        </p:nvCxnSpPr>
        <p:spPr>
          <a:xfrm>
            <a:off x="494404" y="7365191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14"/>
          <p:cNvSpPr txBox="1"/>
          <p:nvPr/>
        </p:nvSpPr>
        <p:spPr>
          <a:xfrm>
            <a:off x="494404" y="7555691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83" name="Google Shape;183;p14"/>
          <p:cNvCxnSpPr/>
          <p:nvPr/>
        </p:nvCxnSpPr>
        <p:spPr>
          <a:xfrm>
            <a:off x="494404" y="7838932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14"/>
          <p:cNvSpPr txBox="1"/>
          <p:nvPr/>
        </p:nvSpPr>
        <p:spPr>
          <a:xfrm>
            <a:off x="494404" y="8029432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85" name="Google Shape;185;p14"/>
          <p:cNvCxnSpPr/>
          <p:nvPr/>
        </p:nvCxnSpPr>
        <p:spPr>
          <a:xfrm>
            <a:off x="494404" y="8312673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4"/>
          <p:cNvSpPr txBox="1"/>
          <p:nvPr/>
        </p:nvSpPr>
        <p:spPr>
          <a:xfrm>
            <a:off x="494404" y="8503173"/>
            <a:ext cx="10066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cxnSp>
        <p:nvCxnSpPr>
          <p:cNvPr id="187" name="Google Shape;187;p14"/>
          <p:cNvCxnSpPr/>
          <p:nvPr/>
        </p:nvCxnSpPr>
        <p:spPr>
          <a:xfrm>
            <a:off x="494404" y="8786414"/>
            <a:ext cx="23631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4"/>
          <p:cNvSpPr txBox="1"/>
          <p:nvPr/>
        </p:nvSpPr>
        <p:spPr>
          <a:xfrm>
            <a:off x="3095911" y="3739571"/>
            <a:ext cx="3708089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WORK EXPERIENCE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5908562" y="4510016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190" name="Google Shape;190;p14"/>
          <p:cNvCxnSpPr/>
          <p:nvPr/>
        </p:nvCxnSpPr>
        <p:spPr>
          <a:xfrm>
            <a:off x="3086202" y="4760744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4"/>
          <p:cNvSpPr txBox="1"/>
          <p:nvPr/>
        </p:nvSpPr>
        <p:spPr>
          <a:xfrm>
            <a:off x="3095912" y="4470487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3099795" y="5179587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3099795" y="4860818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5918271" y="6086741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195" name="Google Shape;195;p14"/>
          <p:cNvCxnSpPr/>
          <p:nvPr/>
        </p:nvCxnSpPr>
        <p:spPr>
          <a:xfrm>
            <a:off x="3095911" y="6337469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14"/>
          <p:cNvSpPr txBox="1"/>
          <p:nvPr/>
        </p:nvSpPr>
        <p:spPr>
          <a:xfrm>
            <a:off x="3105621" y="6047212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3109504" y="6756312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3109504" y="6437543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5918271" y="7663467"/>
            <a:ext cx="86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8E40C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</a:t>
            </a:r>
            <a:endParaRPr/>
          </a:p>
        </p:txBody>
      </p:sp>
      <p:cxnSp>
        <p:nvCxnSpPr>
          <p:cNvPr id="200" name="Google Shape;200;p14"/>
          <p:cNvCxnSpPr/>
          <p:nvPr/>
        </p:nvCxnSpPr>
        <p:spPr>
          <a:xfrm>
            <a:off x="3095911" y="7914195"/>
            <a:ext cx="3717798" cy="0"/>
          </a:xfrm>
          <a:prstGeom prst="straightConnector1">
            <a:avLst/>
          </a:prstGeom>
          <a:noFill/>
          <a:ln cap="flat" cmpd="sng" w="2540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14"/>
          <p:cNvSpPr txBox="1"/>
          <p:nvPr/>
        </p:nvSpPr>
        <p:spPr>
          <a:xfrm>
            <a:off x="3105621" y="7623938"/>
            <a:ext cx="25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COMPANY HERE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3109504" y="8333038"/>
            <a:ext cx="3673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109504" y="8014269"/>
            <a:ext cx="188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Location here | Add Role Here</a:t>
            </a:r>
            <a:endParaRPr/>
          </a:p>
        </p:txBody>
      </p:sp>
      <p:grpSp>
        <p:nvGrpSpPr>
          <p:cNvPr id="204" name="Google Shape;204;p14"/>
          <p:cNvGrpSpPr/>
          <p:nvPr/>
        </p:nvGrpSpPr>
        <p:grpSpPr>
          <a:xfrm>
            <a:off x="494404" y="8967389"/>
            <a:ext cx="6319306" cy="252285"/>
            <a:chOff x="0" y="0"/>
            <a:chExt cx="2264697" cy="90413"/>
          </a:xfrm>
        </p:grpSpPr>
        <p:sp>
          <p:nvSpPr>
            <p:cNvPr id="205" name="Google Shape;205;p14"/>
            <p:cNvSpPr/>
            <p:nvPr/>
          </p:nvSpPr>
          <p:spPr>
            <a:xfrm>
              <a:off x="0" y="0"/>
              <a:ext cx="2264696" cy="90413"/>
            </a:xfrm>
            <a:custGeom>
              <a:rect b="b" l="l" r="r" t="t"/>
              <a:pathLst>
                <a:path extrusionOk="0" h="90413" w="2264696">
                  <a:moveTo>
                    <a:pt x="0" y="0"/>
                  </a:moveTo>
                  <a:lnTo>
                    <a:pt x="2264696" y="0"/>
                  </a:lnTo>
                  <a:lnTo>
                    <a:pt x="2264696" y="90413"/>
                  </a:lnTo>
                  <a:lnTo>
                    <a:pt x="0" y="90413"/>
                  </a:lnTo>
                  <a:close/>
                </a:path>
              </a:pathLst>
            </a:custGeom>
            <a:solidFill>
              <a:srgbClr val="8E40C4"/>
            </a:solidFill>
            <a:ln>
              <a:noFill/>
            </a:ln>
          </p:spPr>
        </p:sp>
        <p:sp>
          <p:nvSpPr>
            <p:cNvPr id="206" name="Google Shape;206;p14"/>
            <p:cNvSpPr txBox="1"/>
            <p:nvPr/>
          </p:nvSpPr>
          <p:spPr>
            <a:xfrm>
              <a:off x="0" y="19050"/>
              <a:ext cx="2264697" cy="7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4"/>
          <p:cNvSpPr txBox="1"/>
          <p:nvPr/>
        </p:nvSpPr>
        <p:spPr>
          <a:xfrm>
            <a:off x="494404" y="9372074"/>
            <a:ext cx="222999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EDUCATION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858379" y="9424461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209" name="Google Shape;209;p14"/>
          <p:cNvCxnSpPr/>
          <p:nvPr/>
        </p:nvCxnSpPr>
        <p:spPr>
          <a:xfrm>
            <a:off x="3095911" y="9634328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4"/>
          <p:cNvSpPr txBox="1"/>
          <p:nvPr/>
        </p:nvSpPr>
        <p:spPr>
          <a:xfrm>
            <a:off x="3095911" y="9410174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4858379" y="9793396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212" name="Google Shape;212;p14"/>
          <p:cNvCxnSpPr/>
          <p:nvPr/>
        </p:nvCxnSpPr>
        <p:spPr>
          <a:xfrm>
            <a:off x="3095911" y="10003263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4"/>
          <p:cNvSpPr txBox="1"/>
          <p:nvPr/>
        </p:nvSpPr>
        <p:spPr>
          <a:xfrm>
            <a:off x="3095911" y="9779109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4858379" y="10160426"/>
            <a:ext cx="1945621" cy="11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2005-2009 | ADD UNIVERSITY HERE</a:t>
            </a:r>
            <a:endParaRPr/>
          </a:p>
        </p:txBody>
      </p:sp>
      <p:cxnSp>
        <p:nvCxnSpPr>
          <p:cNvPr id="215" name="Google Shape;215;p14"/>
          <p:cNvCxnSpPr/>
          <p:nvPr/>
        </p:nvCxnSpPr>
        <p:spPr>
          <a:xfrm>
            <a:off x="3095911" y="10370293"/>
            <a:ext cx="3717798" cy="0"/>
          </a:xfrm>
          <a:prstGeom prst="straightConnector1">
            <a:avLst/>
          </a:prstGeom>
          <a:noFill/>
          <a:ln cap="flat" cmpd="sng" w="19050">
            <a:solidFill>
              <a:srgbClr val="8E40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4"/>
          <p:cNvSpPr txBox="1"/>
          <p:nvPr/>
        </p:nvSpPr>
        <p:spPr>
          <a:xfrm>
            <a:off x="3095911" y="10146138"/>
            <a:ext cx="25018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8E40C4"/>
                </a:solidFill>
                <a:latin typeface="Poppins"/>
                <a:ea typeface="Poppins"/>
                <a:cs typeface="Poppins"/>
                <a:sym typeface="Poppins"/>
              </a:rPr>
              <a:t>ADD DEGREE HERE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494404" y="9905474"/>
            <a:ext cx="2342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et.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1739195" y="6608210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1739195" y="7081951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1739195" y="7555691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739195" y="8029432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739195" y="8503173"/>
            <a:ext cx="11184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181619"/>
                </a:solidFill>
                <a:latin typeface="Poppins"/>
                <a:ea typeface="Poppins"/>
                <a:cs typeface="Poppins"/>
                <a:sym typeface="Poppins"/>
              </a:rPr>
              <a:t>Add skill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34" name="Google Shape;23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5"/>
          <p:cNvGrpSpPr/>
          <p:nvPr/>
        </p:nvGrpSpPr>
        <p:grpSpPr>
          <a:xfrm>
            <a:off x="797411" y="5567837"/>
            <a:ext cx="6048000" cy="3853049"/>
            <a:chOff x="0" y="-9525"/>
            <a:chExt cx="2702632" cy="1721788"/>
          </a:xfrm>
        </p:grpSpPr>
        <p:sp>
          <p:nvSpPr>
            <p:cNvPr id="237" name="Google Shape;237;p15"/>
            <p:cNvSpPr/>
            <p:nvPr/>
          </p:nvSpPr>
          <p:spPr>
            <a:xfrm>
              <a:off x="0" y="0"/>
              <a:ext cx="2702632" cy="1712263"/>
            </a:xfrm>
            <a:custGeom>
              <a:rect b="b" l="l" r="r" t="t"/>
              <a:pathLst>
                <a:path extrusionOk="0" h="1712263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93062"/>
                  </a:lnTo>
                  <a:cubicBezTo>
                    <a:pt x="2702632" y="1698154"/>
                    <a:pt x="2700609" y="1703038"/>
                    <a:pt x="2697008" y="1706639"/>
                  </a:cubicBezTo>
                  <a:cubicBezTo>
                    <a:pt x="2693407" y="1710240"/>
                    <a:pt x="2688523" y="1712263"/>
                    <a:pt x="2683431" y="1712263"/>
                  </a:cubicBezTo>
                  <a:lnTo>
                    <a:pt x="19201" y="1712263"/>
                  </a:lnTo>
                  <a:cubicBezTo>
                    <a:pt x="14109" y="1712263"/>
                    <a:pt x="9225" y="1710240"/>
                    <a:pt x="5624" y="1706639"/>
                  </a:cubicBezTo>
                  <a:cubicBezTo>
                    <a:pt x="2023" y="1703038"/>
                    <a:pt x="0" y="1698154"/>
                    <a:pt x="0" y="1693062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0" y="-9525"/>
              <a:ext cx="2702632" cy="1721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40" name="Google Shape;24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5"/>
          <p:cNvGrpSpPr/>
          <p:nvPr/>
        </p:nvGrpSpPr>
        <p:grpSpPr>
          <a:xfrm>
            <a:off x="5271260" y="2920782"/>
            <a:ext cx="719858" cy="608904"/>
            <a:chOff x="0" y="-6946"/>
            <a:chExt cx="959811" cy="811873"/>
          </a:xfrm>
        </p:grpSpPr>
        <p:grpSp>
          <p:nvGrpSpPr>
            <p:cNvPr id="243" name="Google Shape;243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7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" name="Google Shape;246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#FFF7FF</a:t>
              </a:r>
              <a:endParaRPr/>
            </a:p>
          </p:txBody>
        </p:sp>
      </p:grpSp>
      <p:grpSp>
        <p:nvGrpSpPr>
          <p:cNvPr id="247" name="Google Shape;247;p15"/>
          <p:cNvGrpSpPr/>
          <p:nvPr/>
        </p:nvGrpSpPr>
        <p:grpSpPr>
          <a:xfrm>
            <a:off x="4749849" y="3810227"/>
            <a:ext cx="719858" cy="608904"/>
            <a:chOff x="0" y="-6946"/>
            <a:chExt cx="959811" cy="811873"/>
          </a:xfrm>
        </p:grpSpPr>
        <p:grpSp>
          <p:nvGrpSpPr>
            <p:cNvPr id="248" name="Google Shape;248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#181619</a:t>
              </a: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4317181" y="2920782"/>
            <a:ext cx="719858" cy="608904"/>
            <a:chOff x="0" y="-6946"/>
            <a:chExt cx="959811" cy="811873"/>
          </a:xfrm>
        </p:grpSpPr>
        <p:grpSp>
          <p:nvGrpSpPr>
            <p:cNvPr id="253" name="Google Shape;253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E40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#8E40C4</a:t>
              </a:r>
              <a:endParaRPr/>
            </a:p>
          </p:txBody>
        </p:sp>
      </p:grpSp>
      <p:sp>
        <p:nvSpPr>
          <p:cNvPr id="257" name="Google Shape;257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81619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E40C4"/>
                </a:solidFill>
              </a:rPr>
              <a:t>RESOURCE PAGE</a:t>
            </a:r>
            <a:endParaRPr b="1"/>
          </a:p>
        </p:txBody>
      </p:sp>
      <p:sp>
        <p:nvSpPr>
          <p:cNvPr id="259" name="Google Shape;259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1040565" y="9765600"/>
            <a:ext cx="564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E40C4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66" name="Google Shape;266;p15"/>
          <p:cNvSpPr/>
          <p:nvPr/>
        </p:nvSpPr>
        <p:spPr>
          <a:xfrm>
            <a:off x="1976276" y="6418298"/>
            <a:ext cx="327640" cy="281770"/>
          </a:xfrm>
          <a:custGeom>
            <a:rect b="b" l="l" r="r" t="t"/>
            <a:pathLst>
              <a:path extrusionOk="0" h="281770" w="327640">
                <a:moveTo>
                  <a:pt x="0" y="0"/>
                </a:moveTo>
                <a:lnTo>
                  <a:pt x="327640" y="0"/>
                </a:lnTo>
                <a:lnTo>
                  <a:pt x="327640" y="281771"/>
                </a:lnTo>
                <a:lnTo>
                  <a:pt x="0" y="281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5"/>
          <p:cNvSpPr/>
          <p:nvPr/>
        </p:nvSpPr>
        <p:spPr>
          <a:xfrm>
            <a:off x="5319941" y="6418298"/>
            <a:ext cx="232867" cy="321801"/>
          </a:xfrm>
          <a:custGeom>
            <a:rect b="b" l="l" r="r" t="t"/>
            <a:pathLst>
              <a:path extrusionOk="0" h="321801" w="232867">
                <a:moveTo>
                  <a:pt x="0" y="0"/>
                </a:moveTo>
                <a:lnTo>
                  <a:pt x="232867" y="0"/>
                </a:lnTo>
                <a:lnTo>
                  <a:pt x="232867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5"/>
          <p:cNvSpPr/>
          <p:nvPr/>
        </p:nvSpPr>
        <p:spPr>
          <a:xfrm>
            <a:off x="4943885" y="6435441"/>
            <a:ext cx="191852" cy="287517"/>
          </a:xfrm>
          <a:custGeom>
            <a:rect b="b" l="l" r="r" t="t"/>
            <a:pathLst>
              <a:path extrusionOk="0" h="287517" w="191852">
                <a:moveTo>
                  <a:pt x="0" y="0"/>
                </a:moveTo>
                <a:lnTo>
                  <a:pt x="191852" y="0"/>
                </a:lnTo>
                <a:lnTo>
                  <a:pt x="191852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5"/>
          <p:cNvSpPr/>
          <p:nvPr/>
        </p:nvSpPr>
        <p:spPr>
          <a:xfrm>
            <a:off x="4443204" y="6435441"/>
            <a:ext cx="318177" cy="287517"/>
          </a:xfrm>
          <a:custGeom>
            <a:rect b="b" l="l" r="r" t="t"/>
            <a:pathLst>
              <a:path extrusionOk="0" h="287517" w="318177">
                <a:moveTo>
                  <a:pt x="0" y="0"/>
                </a:moveTo>
                <a:lnTo>
                  <a:pt x="318178" y="0"/>
                </a:lnTo>
                <a:lnTo>
                  <a:pt x="318178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>
            <a:off x="3973184" y="6435441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7" y="0"/>
                </a:lnTo>
                <a:lnTo>
                  <a:pt x="287517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3397318" y="6438314"/>
            <a:ext cx="393363" cy="241739"/>
          </a:xfrm>
          <a:custGeom>
            <a:rect b="b" l="l" r="r" t="t"/>
            <a:pathLst>
              <a:path extrusionOk="0" h="241739" w="393363">
                <a:moveTo>
                  <a:pt x="0" y="0"/>
                </a:moveTo>
                <a:lnTo>
                  <a:pt x="393363" y="0"/>
                </a:lnTo>
                <a:lnTo>
                  <a:pt x="393363" y="241739"/>
                </a:lnTo>
                <a:lnTo>
                  <a:pt x="0" y="241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>
            <a:off x="2486419" y="6418298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1" y="0"/>
                </a:lnTo>
                <a:lnTo>
                  <a:pt x="32180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/>
          <p:nvPr/>
        </p:nvSpPr>
        <p:spPr>
          <a:xfrm>
            <a:off x="2990724" y="6418298"/>
            <a:ext cx="224091" cy="321801"/>
          </a:xfrm>
          <a:custGeom>
            <a:rect b="b" l="l" r="r" t="t"/>
            <a:pathLst>
              <a:path extrusionOk="0" h="321801" w="224091">
                <a:moveTo>
                  <a:pt x="0" y="0"/>
                </a:moveTo>
                <a:lnTo>
                  <a:pt x="224090" y="0"/>
                </a:lnTo>
                <a:lnTo>
                  <a:pt x="22409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/>
          <p:nvPr/>
        </p:nvSpPr>
        <p:spPr>
          <a:xfrm>
            <a:off x="4276811" y="7017204"/>
            <a:ext cx="282600" cy="321801"/>
          </a:xfrm>
          <a:custGeom>
            <a:rect b="b" l="l" r="r" t="t"/>
            <a:pathLst>
              <a:path extrusionOk="0" h="321801" w="282600">
                <a:moveTo>
                  <a:pt x="0" y="0"/>
                </a:moveTo>
                <a:lnTo>
                  <a:pt x="282600" y="0"/>
                </a:lnTo>
                <a:lnTo>
                  <a:pt x="28260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/>
          <p:nvPr/>
        </p:nvSpPr>
        <p:spPr>
          <a:xfrm>
            <a:off x="5210373" y="7075589"/>
            <a:ext cx="373107" cy="221829"/>
          </a:xfrm>
          <a:custGeom>
            <a:rect b="b" l="l" r="r" t="t"/>
            <a:pathLst>
              <a:path extrusionOk="0" h="221829" w="373107">
                <a:moveTo>
                  <a:pt x="0" y="0"/>
                </a:moveTo>
                <a:lnTo>
                  <a:pt x="373106" y="0"/>
                </a:lnTo>
                <a:lnTo>
                  <a:pt x="373106" y="221829"/>
                </a:lnTo>
                <a:lnTo>
                  <a:pt x="0" y="221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5"/>
          <p:cNvSpPr/>
          <p:nvPr/>
        </p:nvSpPr>
        <p:spPr>
          <a:xfrm>
            <a:off x="2421549" y="7034346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6" y="0"/>
                </a:lnTo>
                <a:lnTo>
                  <a:pt x="287516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5"/>
          <p:cNvSpPr/>
          <p:nvPr/>
        </p:nvSpPr>
        <p:spPr>
          <a:xfrm>
            <a:off x="1976276" y="7034346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6" y="0"/>
                </a:lnTo>
                <a:lnTo>
                  <a:pt x="287516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5"/>
          <p:cNvSpPr/>
          <p:nvPr/>
        </p:nvSpPr>
        <p:spPr>
          <a:xfrm>
            <a:off x="3786046" y="7025820"/>
            <a:ext cx="319072" cy="304569"/>
          </a:xfrm>
          <a:custGeom>
            <a:rect b="b" l="l" r="r" t="t"/>
            <a:pathLst>
              <a:path extrusionOk="0" h="304569" w="319072">
                <a:moveTo>
                  <a:pt x="0" y="0"/>
                </a:moveTo>
                <a:lnTo>
                  <a:pt x="319073" y="0"/>
                </a:lnTo>
                <a:lnTo>
                  <a:pt x="319073" y="304569"/>
                </a:lnTo>
                <a:lnTo>
                  <a:pt x="0" y="30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5"/>
          <p:cNvSpPr/>
          <p:nvPr/>
        </p:nvSpPr>
        <p:spPr>
          <a:xfrm>
            <a:off x="2873325" y="7017204"/>
            <a:ext cx="319461" cy="321801"/>
          </a:xfrm>
          <a:custGeom>
            <a:rect b="b" l="l" r="r" t="t"/>
            <a:pathLst>
              <a:path extrusionOk="0" h="321801" w="319461">
                <a:moveTo>
                  <a:pt x="0" y="0"/>
                </a:moveTo>
                <a:lnTo>
                  <a:pt x="319460" y="0"/>
                </a:lnTo>
                <a:lnTo>
                  <a:pt x="31946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5"/>
          <p:cNvSpPr/>
          <p:nvPr/>
        </p:nvSpPr>
        <p:spPr>
          <a:xfrm>
            <a:off x="3353793" y="7014042"/>
            <a:ext cx="266470" cy="324963"/>
          </a:xfrm>
          <a:custGeom>
            <a:rect b="b" l="l" r="r" t="t"/>
            <a:pathLst>
              <a:path extrusionOk="0" h="324963" w="266470">
                <a:moveTo>
                  <a:pt x="0" y="0"/>
                </a:moveTo>
                <a:lnTo>
                  <a:pt x="266470" y="0"/>
                </a:lnTo>
                <a:lnTo>
                  <a:pt x="266470" y="324963"/>
                </a:lnTo>
                <a:lnTo>
                  <a:pt x="0" y="324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5"/>
          <p:cNvSpPr/>
          <p:nvPr/>
        </p:nvSpPr>
        <p:spPr>
          <a:xfrm>
            <a:off x="4738671" y="7034346"/>
            <a:ext cx="302655" cy="304315"/>
          </a:xfrm>
          <a:custGeom>
            <a:rect b="b" l="l" r="r" t="t"/>
            <a:pathLst>
              <a:path extrusionOk="0" h="304315" w="302655">
                <a:moveTo>
                  <a:pt x="0" y="0"/>
                </a:moveTo>
                <a:lnTo>
                  <a:pt x="302655" y="0"/>
                </a:lnTo>
                <a:lnTo>
                  <a:pt x="302655" y="304315"/>
                </a:lnTo>
                <a:lnTo>
                  <a:pt x="0" y="304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5"/>
          <p:cNvSpPr/>
          <p:nvPr/>
        </p:nvSpPr>
        <p:spPr>
          <a:xfrm>
            <a:off x="4706321" y="7608603"/>
            <a:ext cx="259781" cy="321801"/>
          </a:xfrm>
          <a:custGeom>
            <a:rect b="b" l="l" r="r" t="t"/>
            <a:pathLst>
              <a:path extrusionOk="0" h="321801" w="259781">
                <a:moveTo>
                  <a:pt x="0" y="0"/>
                </a:moveTo>
                <a:lnTo>
                  <a:pt x="259781" y="0"/>
                </a:lnTo>
                <a:lnTo>
                  <a:pt x="25978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5"/>
          <p:cNvSpPr/>
          <p:nvPr/>
        </p:nvSpPr>
        <p:spPr>
          <a:xfrm>
            <a:off x="4146545" y="7608603"/>
            <a:ext cx="349784" cy="321801"/>
          </a:xfrm>
          <a:custGeom>
            <a:rect b="b" l="l" r="r" t="t"/>
            <a:pathLst>
              <a:path extrusionOk="0" h="321801" w="349784">
                <a:moveTo>
                  <a:pt x="0" y="0"/>
                </a:moveTo>
                <a:lnTo>
                  <a:pt x="349784" y="0"/>
                </a:lnTo>
                <a:lnTo>
                  <a:pt x="349784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5"/>
          <p:cNvSpPr/>
          <p:nvPr/>
        </p:nvSpPr>
        <p:spPr>
          <a:xfrm>
            <a:off x="5197698" y="7681580"/>
            <a:ext cx="367749" cy="211288"/>
          </a:xfrm>
          <a:custGeom>
            <a:rect b="b" l="l" r="r" t="t"/>
            <a:pathLst>
              <a:path extrusionOk="0" h="211288" w="367749">
                <a:moveTo>
                  <a:pt x="0" y="0"/>
                </a:moveTo>
                <a:lnTo>
                  <a:pt x="367749" y="0"/>
                </a:lnTo>
                <a:lnTo>
                  <a:pt x="367749" y="211288"/>
                </a:lnTo>
                <a:lnTo>
                  <a:pt x="0" y="211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5"/>
          <p:cNvSpPr/>
          <p:nvPr/>
        </p:nvSpPr>
        <p:spPr>
          <a:xfrm>
            <a:off x="3090028" y="7608603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2" y="0"/>
                </a:lnTo>
                <a:lnTo>
                  <a:pt x="321802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5"/>
          <p:cNvSpPr/>
          <p:nvPr/>
        </p:nvSpPr>
        <p:spPr>
          <a:xfrm>
            <a:off x="1976276" y="7608603"/>
            <a:ext cx="374187" cy="321801"/>
          </a:xfrm>
          <a:custGeom>
            <a:rect b="b" l="l" r="r" t="t"/>
            <a:pathLst>
              <a:path extrusionOk="0" h="321801" w="374187">
                <a:moveTo>
                  <a:pt x="0" y="0"/>
                </a:moveTo>
                <a:lnTo>
                  <a:pt x="374187" y="0"/>
                </a:lnTo>
                <a:lnTo>
                  <a:pt x="374187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5"/>
          <p:cNvSpPr/>
          <p:nvPr/>
        </p:nvSpPr>
        <p:spPr>
          <a:xfrm>
            <a:off x="3583780" y="7608603"/>
            <a:ext cx="321216" cy="321801"/>
          </a:xfrm>
          <a:custGeom>
            <a:rect b="b" l="l" r="r" t="t"/>
            <a:pathLst>
              <a:path extrusionOk="0" h="321801" w="321216">
                <a:moveTo>
                  <a:pt x="0" y="0"/>
                </a:moveTo>
                <a:lnTo>
                  <a:pt x="321216" y="0"/>
                </a:lnTo>
                <a:lnTo>
                  <a:pt x="321216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5"/>
          <p:cNvSpPr/>
          <p:nvPr/>
        </p:nvSpPr>
        <p:spPr>
          <a:xfrm>
            <a:off x="2559345" y="7608603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1" y="0"/>
                </a:lnTo>
                <a:lnTo>
                  <a:pt x="32180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5"/>
          <p:cNvSpPr/>
          <p:nvPr/>
        </p:nvSpPr>
        <p:spPr>
          <a:xfrm>
            <a:off x="4321299" y="8208848"/>
            <a:ext cx="352678" cy="278295"/>
          </a:xfrm>
          <a:custGeom>
            <a:rect b="b" l="l" r="r" t="t"/>
            <a:pathLst>
              <a:path extrusionOk="0" h="278295" w="352678">
                <a:moveTo>
                  <a:pt x="0" y="0"/>
                </a:moveTo>
                <a:lnTo>
                  <a:pt x="352678" y="0"/>
                </a:lnTo>
                <a:lnTo>
                  <a:pt x="352678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5"/>
          <p:cNvSpPr/>
          <p:nvPr/>
        </p:nvSpPr>
        <p:spPr>
          <a:xfrm>
            <a:off x="3780742" y="8221927"/>
            <a:ext cx="363722" cy="218894"/>
          </a:xfrm>
          <a:custGeom>
            <a:rect b="b" l="l" r="r" t="t"/>
            <a:pathLst>
              <a:path extrusionOk="0" h="218894" w="363722">
                <a:moveTo>
                  <a:pt x="0" y="0"/>
                </a:moveTo>
                <a:lnTo>
                  <a:pt x="363722" y="0"/>
                </a:lnTo>
                <a:lnTo>
                  <a:pt x="363722" y="218894"/>
                </a:lnTo>
                <a:lnTo>
                  <a:pt x="0" y="218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2924372" y="8188490"/>
            <a:ext cx="299291" cy="319012"/>
          </a:xfrm>
          <a:custGeom>
            <a:rect b="b" l="l" r="r" t="t"/>
            <a:pathLst>
              <a:path extrusionOk="0" h="319012" w="299291">
                <a:moveTo>
                  <a:pt x="0" y="0"/>
                </a:moveTo>
                <a:lnTo>
                  <a:pt x="299291" y="0"/>
                </a:lnTo>
                <a:lnTo>
                  <a:pt x="299291" y="319011"/>
                </a:lnTo>
                <a:lnTo>
                  <a:pt x="0" y="319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3400498" y="8192227"/>
            <a:ext cx="203408" cy="278295"/>
          </a:xfrm>
          <a:custGeom>
            <a:rect b="b" l="l" r="r" t="t"/>
            <a:pathLst>
              <a:path extrusionOk="0" h="278295" w="203408">
                <a:moveTo>
                  <a:pt x="0" y="0"/>
                </a:moveTo>
                <a:lnTo>
                  <a:pt x="203409" y="0"/>
                </a:lnTo>
                <a:lnTo>
                  <a:pt x="203409" y="278294"/>
                </a:lnTo>
                <a:lnTo>
                  <a:pt x="0" y="278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>
            <a:off x="2514037" y="8188490"/>
            <a:ext cx="232588" cy="319012"/>
          </a:xfrm>
          <a:custGeom>
            <a:rect b="b" l="l" r="r" t="t"/>
            <a:pathLst>
              <a:path extrusionOk="0" h="319012" w="232588">
                <a:moveTo>
                  <a:pt x="0" y="0"/>
                </a:moveTo>
                <a:lnTo>
                  <a:pt x="232588" y="0"/>
                </a:lnTo>
                <a:lnTo>
                  <a:pt x="232588" y="319011"/>
                </a:lnTo>
                <a:lnTo>
                  <a:pt x="0" y="319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5"/>
          <p:cNvSpPr/>
          <p:nvPr/>
        </p:nvSpPr>
        <p:spPr>
          <a:xfrm>
            <a:off x="5307765" y="8208848"/>
            <a:ext cx="278295" cy="278295"/>
          </a:xfrm>
          <a:custGeom>
            <a:rect b="b" l="l" r="r" t="t"/>
            <a:pathLst>
              <a:path extrusionOk="0" h="278295" w="278295">
                <a:moveTo>
                  <a:pt x="0" y="0"/>
                </a:moveTo>
                <a:lnTo>
                  <a:pt x="278295" y="0"/>
                </a:lnTo>
                <a:lnTo>
                  <a:pt x="278295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4852179" y="8208848"/>
            <a:ext cx="278295" cy="278295"/>
          </a:xfrm>
          <a:custGeom>
            <a:rect b="b" l="l" r="r" t="t"/>
            <a:pathLst>
              <a:path extrusionOk="0" h="278295" w="278295">
                <a:moveTo>
                  <a:pt x="0" y="0"/>
                </a:moveTo>
                <a:lnTo>
                  <a:pt x="278295" y="0"/>
                </a:lnTo>
                <a:lnTo>
                  <a:pt x="278295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1976276" y="8170473"/>
            <a:ext cx="360470" cy="321801"/>
          </a:xfrm>
          <a:custGeom>
            <a:rect b="b" l="l" r="r" t="t"/>
            <a:pathLst>
              <a:path extrusionOk="0" h="321801" w="360470">
                <a:moveTo>
                  <a:pt x="0" y="0"/>
                </a:moveTo>
                <a:lnTo>
                  <a:pt x="360470" y="0"/>
                </a:lnTo>
                <a:lnTo>
                  <a:pt x="360470" y="321802"/>
                </a:lnTo>
                <a:lnTo>
                  <a:pt x="0" y="321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5"/>
          <p:cNvSpPr/>
          <p:nvPr/>
        </p:nvSpPr>
        <p:spPr>
          <a:xfrm>
            <a:off x="5239337" y="8804735"/>
            <a:ext cx="275499" cy="315019"/>
          </a:xfrm>
          <a:custGeom>
            <a:rect b="b" l="l" r="r" t="t"/>
            <a:pathLst>
              <a:path extrusionOk="0" h="315019" w="275499">
                <a:moveTo>
                  <a:pt x="0" y="0"/>
                </a:moveTo>
                <a:lnTo>
                  <a:pt x="275499" y="0"/>
                </a:lnTo>
                <a:lnTo>
                  <a:pt x="275499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5"/>
          <p:cNvSpPr/>
          <p:nvPr/>
        </p:nvSpPr>
        <p:spPr>
          <a:xfrm>
            <a:off x="4693981" y="8846157"/>
            <a:ext cx="331679" cy="232176"/>
          </a:xfrm>
          <a:custGeom>
            <a:rect b="b" l="l" r="r" t="t"/>
            <a:pathLst>
              <a:path extrusionOk="0" h="232176" w="331679">
                <a:moveTo>
                  <a:pt x="0" y="0"/>
                </a:moveTo>
                <a:lnTo>
                  <a:pt x="331680" y="0"/>
                </a:lnTo>
                <a:lnTo>
                  <a:pt x="331680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5"/>
          <p:cNvSpPr/>
          <p:nvPr/>
        </p:nvSpPr>
        <p:spPr>
          <a:xfrm>
            <a:off x="4193623" y="8846157"/>
            <a:ext cx="283770" cy="232176"/>
          </a:xfrm>
          <a:custGeom>
            <a:rect b="b" l="l" r="r" t="t"/>
            <a:pathLst>
              <a:path extrusionOk="0" h="232176" w="283770">
                <a:moveTo>
                  <a:pt x="0" y="0"/>
                </a:moveTo>
                <a:lnTo>
                  <a:pt x="283770" y="0"/>
                </a:lnTo>
                <a:lnTo>
                  <a:pt x="283770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5"/>
          <p:cNvSpPr/>
          <p:nvPr/>
        </p:nvSpPr>
        <p:spPr>
          <a:xfrm>
            <a:off x="3375439" y="8804735"/>
            <a:ext cx="158655" cy="315019"/>
          </a:xfrm>
          <a:custGeom>
            <a:rect b="b" l="l" r="r" t="t"/>
            <a:pathLst>
              <a:path extrusionOk="0" h="315019" w="158655">
                <a:moveTo>
                  <a:pt x="0" y="0"/>
                </a:moveTo>
                <a:lnTo>
                  <a:pt x="158656" y="0"/>
                </a:lnTo>
                <a:lnTo>
                  <a:pt x="158656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5"/>
          <p:cNvSpPr/>
          <p:nvPr/>
        </p:nvSpPr>
        <p:spPr>
          <a:xfrm>
            <a:off x="3747771" y="8846157"/>
            <a:ext cx="232176" cy="232176"/>
          </a:xfrm>
          <a:custGeom>
            <a:rect b="b" l="l" r="r" t="t"/>
            <a:pathLst>
              <a:path extrusionOk="0" h="232176" w="232176">
                <a:moveTo>
                  <a:pt x="0" y="0"/>
                </a:moveTo>
                <a:lnTo>
                  <a:pt x="232176" y="0"/>
                </a:lnTo>
                <a:lnTo>
                  <a:pt x="232176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5"/>
          <p:cNvSpPr/>
          <p:nvPr/>
        </p:nvSpPr>
        <p:spPr>
          <a:xfrm>
            <a:off x="1973940" y="8776439"/>
            <a:ext cx="199995" cy="371612"/>
          </a:xfrm>
          <a:custGeom>
            <a:rect b="b" l="l" r="r" t="t"/>
            <a:pathLst>
              <a:path extrusionOk="0" h="371612" w="199995">
                <a:moveTo>
                  <a:pt x="0" y="0"/>
                </a:moveTo>
                <a:lnTo>
                  <a:pt x="199995" y="0"/>
                </a:lnTo>
                <a:lnTo>
                  <a:pt x="199995" y="371612"/>
                </a:lnTo>
                <a:lnTo>
                  <a:pt x="0" y="37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5"/>
          <p:cNvSpPr/>
          <p:nvPr/>
        </p:nvSpPr>
        <p:spPr>
          <a:xfrm>
            <a:off x="2388194" y="8776439"/>
            <a:ext cx="287831" cy="371612"/>
          </a:xfrm>
          <a:custGeom>
            <a:rect b="b" l="l" r="r" t="t"/>
            <a:pathLst>
              <a:path extrusionOk="0" h="371612" w="287831">
                <a:moveTo>
                  <a:pt x="0" y="0"/>
                </a:moveTo>
                <a:lnTo>
                  <a:pt x="287831" y="0"/>
                </a:lnTo>
                <a:lnTo>
                  <a:pt x="287831" y="371612"/>
                </a:lnTo>
                <a:lnTo>
                  <a:pt x="0" y="37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5"/>
          <p:cNvSpPr/>
          <p:nvPr/>
        </p:nvSpPr>
        <p:spPr>
          <a:xfrm>
            <a:off x="2889701" y="8804735"/>
            <a:ext cx="272062" cy="315019"/>
          </a:xfrm>
          <a:custGeom>
            <a:rect b="b" l="l" r="r" t="t"/>
            <a:pathLst>
              <a:path extrusionOk="0" h="315019" w="272062">
                <a:moveTo>
                  <a:pt x="0" y="0"/>
                </a:moveTo>
                <a:lnTo>
                  <a:pt x="272062" y="0"/>
                </a:lnTo>
                <a:lnTo>
                  <a:pt x="272062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181619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8E40C4"/>
                </a:solidFill>
              </a:rPr>
              <a:t>Happy designing!</a:t>
            </a:r>
            <a:endParaRPr b="1" i="1"/>
          </a:p>
        </p:txBody>
      </p:sp>
      <p:sp>
        <p:nvSpPr>
          <p:cNvPr id="311" name="Google Shape;311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181619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181619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8E40C4"/>
                </a:solidFill>
              </a:rPr>
              <a:t>CREDITS</a:t>
            </a:r>
            <a:endParaRPr b="1"/>
          </a:p>
        </p:txBody>
      </p:sp>
      <p:sp>
        <p:nvSpPr>
          <p:cNvPr id="314" name="Google Shape;314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