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Poppins"/>
      <p:regular r:id="rId26"/>
      <p:bold r:id="rId27"/>
      <p:italic r:id="rId28"/>
      <p:boldItalic r:id="rId29"/>
    </p:embeddedFont>
    <p:embeddedFont>
      <p:font typeface="Poppins Medium"/>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regular.fntdata"/><Relationship Id="rId25" Type="http://schemas.openxmlformats.org/officeDocument/2006/relationships/slide" Target="slides/slide20.xml"/><Relationship Id="rId28" Type="http://schemas.openxmlformats.org/officeDocument/2006/relationships/font" Target="fonts/Poppins-italic.fntdata"/><Relationship Id="rId27" Type="http://schemas.openxmlformats.org/officeDocument/2006/relationships/font" Target="fonts/Poppi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Medium-bold.fntdata"/><Relationship Id="rId30" Type="http://schemas.openxmlformats.org/officeDocument/2006/relationships/font" Target="fonts/PoppinsMedium-regular.fntdata"/><Relationship Id="rId11" Type="http://schemas.openxmlformats.org/officeDocument/2006/relationships/slide" Target="slides/slide6.xml"/><Relationship Id="rId33" Type="http://schemas.openxmlformats.org/officeDocument/2006/relationships/font" Target="fonts/PoppinsMedium-boldItalic.fntdata"/><Relationship Id="rId10" Type="http://schemas.openxmlformats.org/officeDocument/2006/relationships/slide" Target="slides/slide5.xml"/><Relationship Id="rId32" Type="http://schemas.openxmlformats.org/officeDocument/2006/relationships/font" Target="fonts/PoppinsMedium-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bda24dfa70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bda24dfa70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bda24dfa70_1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bda24dfa70_1_2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bda24dfa70_1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bda24dfa70_1_2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bda24dfa70_1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bda24dfa70_1_2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bda24dfa70_1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bda24dfa70_1_3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bda24dfa70_1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bda24dfa70_1_3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bda24dfa70_1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bda24dfa70_1_3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bda24dfa70_1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bda24dfa70_1_3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bda24dfa70_1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bda24dfa70_1_3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bda24dfa70_1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bda24dfa70_1_4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bda24dfa70_1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bda24dfa70_1_4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bda24dfa70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2bda24dfa70_1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bda24dfa70_1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bda24dfa70_1_4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bda24dfa70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bda24dfa70_1_1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bda24dfa70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bda24dfa70_1_1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bda24dfa70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bda24dfa70_1_1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bda24dfa70_1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bda24dfa70_1_1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bda24dfa70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bda24dfa70_1_1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bda24dfa70_1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bda24dfa70_1_1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bda24dfa70_1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bda24dfa70_1_2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 name="Google Shape;13;p2"/>
          <p:cNvGrpSpPr/>
          <p:nvPr/>
        </p:nvGrpSpPr>
        <p:grpSpPr>
          <a:xfrm>
            <a:off x="464488" y="3468925"/>
            <a:ext cx="8215024" cy="1404133"/>
            <a:chOff x="0" y="-38100"/>
            <a:chExt cx="1167620" cy="739640"/>
          </a:xfrm>
        </p:grpSpPr>
        <p:sp>
          <p:nvSpPr>
            <p:cNvPr id="14" name="Google Shape;14;p2"/>
            <p:cNvSpPr/>
            <p:nvPr/>
          </p:nvSpPr>
          <p:spPr>
            <a:xfrm>
              <a:off x="0" y="0"/>
              <a:ext cx="1167620" cy="701540"/>
            </a:xfrm>
            <a:custGeom>
              <a:rect b="b" l="l" r="r" t="t"/>
              <a:pathLst>
                <a:path extrusionOk="0" h="701540" w="1167620">
                  <a:moveTo>
                    <a:pt x="0" y="0"/>
                  </a:moveTo>
                  <a:lnTo>
                    <a:pt x="1167620" y="0"/>
                  </a:lnTo>
                  <a:lnTo>
                    <a:pt x="1167620" y="701540"/>
                  </a:lnTo>
                  <a:lnTo>
                    <a:pt x="0" y="701540"/>
                  </a:lnTo>
                  <a:close/>
                </a:path>
              </a:pathLst>
            </a:custGeom>
            <a:solidFill>
              <a:srgbClr val="FFFFFF"/>
            </a:solidFill>
            <a:ln>
              <a:noFill/>
            </a:ln>
          </p:spPr>
        </p:sp>
        <p:sp>
          <p:nvSpPr>
            <p:cNvPr id="15" name="Google Shape;15;p2"/>
            <p:cNvSpPr txBox="1"/>
            <p:nvPr/>
          </p:nvSpPr>
          <p:spPr>
            <a:xfrm>
              <a:off x="0" y="-38100"/>
              <a:ext cx="1167600" cy="7395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 name="Shape 71"/>
        <p:cNvGrpSpPr/>
        <p:nvPr/>
      </p:nvGrpSpPr>
      <p:grpSpPr>
        <a:xfrm>
          <a:off x="0" y="0"/>
          <a:ext cx="0" cy="0"/>
          <a:chOff x="0" y="0"/>
          <a:chExt cx="0" cy="0"/>
        </a:xfrm>
      </p:grpSpPr>
      <p:sp>
        <p:nvSpPr>
          <p:cNvPr id="72" name="Google Shape;7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6" name="Shape 16"/>
        <p:cNvGrpSpPr/>
        <p:nvPr/>
      </p:nvGrpSpPr>
      <p:grpSpPr>
        <a:xfrm>
          <a:off x="0" y="0"/>
          <a:ext cx="0" cy="0"/>
          <a:chOff x="0" y="0"/>
          <a:chExt cx="0" cy="0"/>
        </a:xfrm>
      </p:grpSpPr>
      <p:cxnSp>
        <p:nvCxnSpPr>
          <p:cNvPr id="17" name="Google Shape;17;p3"/>
          <p:cNvCxnSpPr/>
          <p:nvPr/>
        </p:nvCxnSpPr>
        <p:spPr>
          <a:xfrm>
            <a:off x="441096" y="4638675"/>
            <a:ext cx="3608100" cy="0"/>
          </a:xfrm>
          <a:prstGeom prst="straightConnector1">
            <a:avLst/>
          </a:prstGeom>
          <a:noFill/>
          <a:ln cap="flat" cmpd="sng" w="85725">
            <a:solidFill>
              <a:srgbClr val="FFF7AD"/>
            </a:solidFill>
            <a:prstDash val="solid"/>
            <a:round/>
            <a:headEnd len="sm" w="sm" type="none"/>
            <a:tailEnd len="med" w="med" type="stealth"/>
          </a:ln>
        </p:spPr>
      </p:cxnSp>
      <p:sp>
        <p:nvSpPr>
          <p:cNvPr id="18" name="Google Shape;18;p3"/>
          <p:cNvSpPr txBox="1"/>
          <p:nvPr>
            <p:ph type="ctrTitle"/>
          </p:nvPr>
        </p:nvSpPr>
        <p:spPr>
          <a:xfrm>
            <a:off x="311705" y="744575"/>
            <a:ext cx="3818700" cy="2052600"/>
          </a:xfrm>
          <a:prstGeom prst="rect">
            <a:avLst/>
          </a:prstGeom>
        </p:spPr>
        <p:txBody>
          <a:bodyPr anchorCtr="0" anchor="b" bIns="91425" lIns="91425" spcFirstLastPara="1" rIns="91425" wrap="square" tIns="91425">
            <a:norm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19" name="Google Shape;19;p3"/>
          <p:cNvSpPr txBox="1"/>
          <p:nvPr>
            <p:ph idx="1" type="subTitle"/>
          </p:nvPr>
        </p:nvSpPr>
        <p:spPr>
          <a:xfrm>
            <a:off x="441100" y="4039825"/>
            <a:ext cx="3863100" cy="354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p:txBody>
      </p:sp>
      <p:sp>
        <p:nvSpPr>
          <p:cNvPr id="20" name="Google Shape;20;p3"/>
          <p:cNvSpPr/>
          <p:nvPr>
            <p:ph idx="2" type="pic"/>
          </p:nvPr>
        </p:nvSpPr>
        <p:spPr>
          <a:xfrm>
            <a:off x="4473350" y="41775"/>
            <a:ext cx="4634700" cy="5060100"/>
          </a:xfrm>
          <a:prstGeom prst="rect">
            <a:avLst/>
          </a:prstGeom>
          <a:noFill/>
          <a:ln cap="flat" cmpd="sng" w="76200">
            <a:solidFill>
              <a:srgbClr val="FFF7AD"/>
            </a:solidFill>
            <a:prstDash val="solid"/>
            <a:round/>
            <a:headEnd len="sm" w="sm" type="none"/>
            <a:tailEnd len="sm" w="sm" type="none"/>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24" name="Google Shape;24;p4"/>
          <p:cNvCxnSpPr/>
          <p:nvPr/>
        </p:nvCxnSpPr>
        <p:spPr>
          <a:xfrm>
            <a:off x="441096" y="4638675"/>
            <a:ext cx="3608100" cy="0"/>
          </a:xfrm>
          <a:prstGeom prst="straightConnector1">
            <a:avLst/>
          </a:prstGeom>
          <a:noFill/>
          <a:ln cap="flat" cmpd="sng" w="85725">
            <a:solidFill>
              <a:srgbClr val="FFF7AD"/>
            </a:solidFill>
            <a:prstDash val="solid"/>
            <a:round/>
            <a:headEnd len="sm" w="sm" type="none"/>
            <a:tailEnd len="med" w="med" type="stealth"/>
          </a:ln>
        </p:spPr>
      </p:cxnSp>
      <p:cxnSp>
        <p:nvCxnSpPr>
          <p:cNvPr id="25" name="Google Shape;25;p4"/>
          <p:cNvCxnSpPr/>
          <p:nvPr/>
        </p:nvCxnSpPr>
        <p:spPr>
          <a:xfrm rot="10800000">
            <a:off x="4864346" y="480275"/>
            <a:ext cx="3608100" cy="0"/>
          </a:xfrm>
          <a:prstGeom prst="straightConnector1">
            <a:avLst/>
          </a:prstGeom>
          <a:noFill/>
          <a:ln cap="flat" cmpd="sng" w="85725">
            <a:solidFill>
              <a:srgbClr val="FFF7AD"/>
            </a:solidFill>
            <a:prstDash val="solid"/>
            <a:round/>
            <a:headEnd len="sm" w="sm" type="none"/>
            <a:tailEnd len="med" w="med" type="stealth"/>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0" name="Google Shape;30;p5"/>
          <p:cNvGrpSpPr/>
          <p:nvPr/>
        </p:nvGrpSpPr>
        <p:grpSpPr>
          <a:xfrm>
            <a:off x="0" y="-76300"/>
            <a:ext cx="9143898" cy="5219848"/>
            <a:chOff x="0" y="-38100"/>
            <a:chExt cx="2475606" cy="2747433"/>
          </a:xfrm>
        </p:grpSpPr>
        <p:sp>
          <p:nvSpPr>
            <p:cNvPr id="31" name="Google Shape;31;p5"/>
            <p:cNvSpPr/>
            <p:nvPr/>
          </p:nvSpPr>
          <p:spPr>
            <a:xfrm>
              <a:off x="0" y="0"/>
              <a:ext cx="2475606" cy="2709333"/>
            </a:xfrm>
            <a:custGeom>
              <a:rect b="b" l="l" r="r" t="t"/>
              <a:pathLst>
                <a:path extrusionOk="0" h="2709333" w="2475606">
                  <a:moveTo>
                    <a:pt x="0" y="0"/>
                  </a:moveTo>
                  <a:lnTo>
                    <a:pt x="2475606" y="0"/>
                  </a:lnTo>
                  <a:lnTo>
                    <a:pt x="2475606" y="2709333"/>
                  </a:lnTo>
                  <a:lnTo>
                    <a:pt x="0" y="2709333"/>
                  </a:lnTo>
                  <a:close/>
                </a:path>
              </a:pathLst>
            </a:custGeom>
            <a:solidFill>
              <a:srgbClr val="000000">
                <a:alpha val="0"/>
              </a:srgbClr>
            </a:solidFill>
            <a:ln cap="sq" cmpd="sng" w="85725">
              <a:solidFill>
                <a:srgbClr val="FFF7AD"/>
              </a:solidFill>
              <a:prstDash val="solid"/>
              <a:miter lim="8000"/>
              <a:headEnd len="sm" w="sm" type="none"/>
              <a:tailEnd len="sm" w="sm" type="none"/>
            </a:ln>
          </p:spPr>
        </p:sp>
        <p:sp>
          <p:nvSpPr>
            <p:cNvPr id="32" name="Google Shape;32;p5"/>
            <p:cNvSpPr txBox="1"/>
            <p:nvPr/>
          </p:nvSpPr>
          <p:spPr>
            <a:xfrm>
              <a:off x="0" y="-38100"/>
              <a:ext cx="24756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38" name="Google Shape;38;p6"/>
          <p:cNvCxnSpPr>
            <a:endCxn id="37" idx="0"/>
          </p:cNvCxnSpPr>
          <p:nvPr/>
        </p:nvCxnSpPr>
        <p:spPr>
          <a:xfrm>
            <a:off x="441008" y="4638617"/>
            <a:ext cx="8305800" cy="24600"/>
          </a:xfrm>
          <a:prstGeom prst="straightConnector1">
            <a:avLst/>
          </a:prstGeom>
          <a:noFill/>
          <a:ln cap="flat" cmpd="sng" w="85725">
            <a:solidFill>
              <a:srgbClr val="FFF7AD"/>
            </a:solidFill>
            <a:prstDash val="solid"/>
            <a:round/>
            <a:headEnd len="sm" w="sm" type="none"/>
            <a:tailEnd len="med" w="med" type="stealth"/>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grpSp>
        <p:nvGrpSpPr>
          <p:cNvPr id="40" name="Google Shape;40;p7"/>
          <p:cNvGrpSpPr/>
          <p:nvPr/>
        </p:nvGrpSpPr>
        <p:grpSpPr>
          <a:xfrm>
            <a:off x="-75" y="-72326"/>
            <a:ext cx="9143898" cy="1591863"/>
            <a:chOff x="0" y="-38100"/>
            <a:chExt cx="2475606" cy="2747433"/>
          </a:xfrm>
        </p:grpSpPr>
        <p:sp>
          <p:nvSpPr>
            <p:cNvPr id="41" name="Google Shape;41;p7"/>
            <p:cNvSpPr/>
            <p:nvPr/>
          </p:nvSpPr>
          <p:spPr>
            <a:xfrm>
              <a:off x="0" y="0"/>
              <a:ext cx="2475606" cy="2709333"/>
            </a:xfrm>
            <a:custGeom>
              <a:rect b="b" l="l" r="r" t="t"/>
              <a:pathLst>
                <a:path extrusionOk="0" h="2709333" w="2475606">
                  <a:moveTo>
                    <a:pt x="0" y="0"/>
                  </a:moveTo>
                  <a:lnTo>
                    <a:pt x="2475606" y="0"/>
                  </a:lnTo>
                  <a:lnTo>
                    <a:pt x="2475606" y="2709333"/>
                  </a:lnTo>
                  <a:lnTo>
                    <a:pt x="0" y="2709333"/>
                  </a:lnTo>
                  <a:close/>
                </a:path>
              </a:pathLst>
            </a:custGeom>
            <a:solidFill>
              <a:srgbClr val="000000">
                <a:alpha val="0"/>
              </a:srgbClr>
            </a:solidFill>
            <a:ln cap="sq" cmpd="sng" w="85725">
              <a:solidFill>
                <a:srgbClr val="FFF7AD"/>
              </a:solidFill>
              <a:prstDash val="solid"/>
              <a:miter lim="8000"/>
              <a:headEnd len="sm" w="sm" type="none"/>
              <a:tailEnd len="sm" w="sm" type="none"/>
            </a:ln>
          </p:spPr>
        </p:sp>
        <p:sp>
          <p:nvSpPr>
            <p:cNvPr id="42" name="Google Shape;42;p7"/>
            <p:cNvSpPr txBox="1"/>
            <p:nvPr/>
          </p:nvSpPr>
          <p:spPr>
            <a:xfrm>
              <a:off x="0" y="-38100"/>
              <a:ext cx="24756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 name="Google Shape;43;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45" name="Google Shape;45;p7"/>
          <p:cNvGrpSpPr/>
          <p:nvPr/>
        </p:nvGrpSpPr>
        <p:grpSpPr>
          <a:xfrm>
            <a:off x="3463693" y="2765878"/>
            <a:ext cx="2216610" cy="1404133"/>
            <a:chOff x="0" y="-38100"/>
            <a:chExt cx="1167620" cy="739640"/>
          </a:xfrm>
        </p:grpSpPr>
        <p:sp>
          <p:nvSpPr>
            <p:cNvPr id="46" name="Google Shape;46;p7"/>
            <p:cNvSpPr/>
            <p:nvPr/>
          </p:nvSpPr>
          <p:spPr>
            <a:xfrm>
              <a:off x="0" y="0"/>
              <a:ext cx="1167620" cy="701540"/>
            </a:xfrm>
            <a:custGeom>
              <a:rect b="b" l="l" r="r" t="t"/>
              <a:pathLst>
                <a:path extrusionOk="0" h="701540" w="1167620">
                  <a:moveTo>
                    <a:pt x="0" y="0"/>
                  </a:moveTo>
                  <a:lnTo>
                    <a:pt x="1167620" y="0"/>
                  </a:lnTo>
                  <a:lnTo>
                    <a:pt x="1167620" y="701540"/>
                  </a:lnTo>
                  <a:lnTo>
                    <a:pt x="0" y="701540"/>
                  </a:lnTo>
                  <a:close/>
                </a:path>
              </a:pathLst>
            </a:custGeom>
            <a:solidFill>
              <a:srgbClr val="FFFFFF"/>
            </a:solidFill>
            <a:ln>
              <a:noFill/>
            </a:ln>
          </p:spPr>
        </p:sp>
        <p:sp>
          <p:nvSpPr>
            <p:cNvPr id="47" name="Google Shape;47;p7"/>
            <p:cNvSpPr txBox="1"/>
            <p:nvPr/>
          </p:nvSpPr>
          <p:spPr>
            <a:xfrm>
              <a:off x="0" y="-38100"/>
              <a:ext cx="1167600" cy="7395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 name="Google Shape;48;p7"/>
          <p:cNvGrpSpPr/>
          <p:nvPr/>
        </p:nvGrpSpPr>
        <p:grpSpPr>
          <a:xfrm>
            <a:off x="402805" y="2765878"/>
            <a:ext cx="2216610" cy="1404133"/>
            <a:chOff x="0" y="-38100"/>
            <a:chExt cx="1167620" cy="739640"/>
          </a:xfrm>
        </p:grpSpPr>
        <p:sp>
          <p:nvSpPr>
            <p:cNvPr id="49" name="Google Shape;49;p7"/>
            <p:cNvSpPr/>
            <p:nvPr/>
          </p:nvSpPr>
          <p:spPr>
            <a:xfrm>
              <a:off x="0" y="0"/>
              <a:ext cx="1167620" cy="701540"/>
            </a:xfrm>
            <a:custGeom>
              <a:rect b="b" l="l" r="r" t="t"/>
              <a:pathLst>
                <a:path extrusionOk="0" h="701540" w="1167620">
                  <a:moveTo>
                    <a:pt x="0" y="0"/>
                  </a:moveTo>
                  <a:lnTo>
                    <a:pt x="1167620" y="0"/>
                  </a:lnTo>
                  <a:lnTo>
                    <a:pt x="1167620" y="701540"/>
                  </a:lnTo>
                  <a:lnTo>
                    <a:pt x="0" y="701540"/>
                  </a:lnTo>
                  <a:close/>
                </a:path>
              </a:pathLst>
            </a:custGeom>
            <a:solidFill>
              <a:srgbClr val="FFFFFF"/>
            </a:solidFill>
            <a:ln>
              <a:noFill/>
            </a:ln>
          </p:spPr>
        </p:sp>
        <p:sp>
          <p:nvSpPr>
            <p:cNvPr id="50" name="Google Shape;50;p7"/>
            <p:cNvSpPr txBox="1"/>
            <p:nvPr/>
          </p:nvSpPr>
          <p:spPr>
            <a:xfrm>
              <a:off x="0" y="-38100"/>
              <a:ext cx="1167600" cy="7395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 name="Google Shape;51;p7"/>
          <p:cNvGrpSpPr/>
          <p:nvPr/>
        </p:nvGrpSpPr>
        <p:grpSpPr>
          <a:xfrm>
            <a:off x="6524580" y="2765878"/>
            <a:ext cx="2216610" cy="1404133"/>
            <a:chOff x="0" y="-38100"/>
            <a:chExt cx="1167620" cy="739640"/>
          </a:xfrm>
        </p:grpSpPr>
        <p:sp>
          <p:nvSpPr>
            <p:cNvPr id="52" name="Google Shape;52;p7"/>
            <p:cNvSpPr/>
            <p:nvPr/>
          </p:nvSpPr>
          <p:spPr>
            <a:xfrm>
              <a:off x="0" y="0"/>
              <a:ext cx="1167620" cy="701540"/>
            </a:xfrm>
            <a:custGeom>
              <a:rect b="b" l="l" r="r" t="t"/>
              <a:pathLst>
                <a:path extrusionOk="0" h="701540" w="1167620">
                  <a:moveTo>
                    <a:pt x="0" y="0"/>
                  </a:moveTo>
                  <a:lnTo>
                    <a:pt x="1167620" y="0"/>
                  </a:lnTo>
                  <a:lnTo>
                    <a:pt x="1167620" y="701540"/>
                  </a:lnTo>
                  <a:lnTo>
                    <a:pt x="0" y="701540"/>
                  </a:lnTo>
                  <a:close/>
                </a:path>
              </a:pathLst>
            </a:custGeom>
            <a:solidFill>
              <a:srgbClr val="FFFFFF"/>
            </a:solidFill>
            <a:ln>
              <a:noFill/>
            </a:ln>
          </p:spPr>
        </p:sp>
        <p:sp>
          <p:nvSpPr>
            <p:cNvPr id="53" name="Google Shape;53;p7"/>
            <p:cNvSpPr txBox="1"/>
            <p:nvPr/>
          </p:nvSpPr>
          <p:spPr>
            <a:xfrm>
              <a:off x="0" y="-38100"/>
              <a:ext cx="1167600" cy="7395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 name="Google Shape;54;p7"/>
          <p:cNvSpPr/>
          <p:nvPr>
            <p:ph idx="2" type="pic"/>
          </p:nvPr>
        </p:nvSpPr>
        <p:spPr>
          <a:xfrm>
            <a:off x="-23050" y="1540250"/>
            <a:ext cx="9167100" cy="36033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sp>
        <p:nvSpPr>
          <p:cNvPr id="56" name="Google Shape;56;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7" name="Google Shape;5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8" name="Google Shape;58;p8"/>
          <p:cNvGrpSpPr/>
          <p:nvPr/>
        </p:nvGrpSpPr>
        <p:grpSpPr>
          <a:xfrm>
            <a:off x="60476" y="601876"/>
            <a:ext cx="6568968" cy="3622711"/>
            <a:chOff x="0" y="-4106"/>
            <a:chExt cx="812800" cy="366712"/>
          </a:xfrm>
        </p:grpSpPr>
        <p:sp>
          <p:nvSpPr>
            <p:cNvPr id="59" name="Google Shape;59;p8"/>
            <p:cNvSpPr/>
            <p:nvPr/>
          </p:nvSpPr>
          <p:spPr>
            <a:xfrm>
              <a:off x="0" y="0"/>
              <a:ext cx="812800" cy="362606"/>
            </a:xfrm>
            <a:custGeom>
              <a:rect b="b" l="l" r="r" t="t"/>
              <a:pathLst>
                <a:path extrusionOk="0" h="362606" w="812800">
                  <a:moveTo>
                    <a:pt x="406400" y="0"/>
                  </a:moveTo>
                  <a:cubicBezTo>
                    <a:pt x="181951" y="0"/>
                    <a:pt x="0" y="81172"/>
                    <a:pt x="0" y="181303"/>
                  </a:cubicBezTo>
                  <a:cubicBezTo>
                    <a:pt x="0" y="281434"/>
                    <a:pt x="181951" y="362606"/>
                    <a:pt x="406400" y="362606"/>
                  </a:cubicBezTo>
                  <a:cubicBezTo>
                    <a:pt x="630849" y="362606"/>
                    <a:pt x="812800" y="281434"/>
                    <a:pt x="812800" y="181303"/>
                  </a:cubicBezTo>
                  <a:cubicBezTo>
                    <a:pt x="812800" y="81172"/>
                    <a:pt x="630849" y="0"/>
                    <a:pt x="406400" y="0"/>
                  </a:cubicBezTo>
                  <a:close/>
                </a:path>
              </a:pathLst>
            </a:custGeom>
            <a:solidFill>
              <a:srgbClr val="000000">
                <a:alpha val="0"/>
              </a:srgbClr>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 name="Google Shape;60;p8"/>
            <p:cNvSpPr txBox="1"/>
            <p:nvPr/>
          </p:nvSpPr>
          <p:spPr>
            <a:xfrm>
              <a:off x="76200" y="-4106"/>
              <a:ext cx="660300" cy="3327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4" name="Google Shape;64;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5" name="Google Shape;65;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6" name="Google Shape;6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7" name="Shape 67"/>
        <p:cNvGrpSpPr/>
        <p:nvPr/>
      </p:nvGrpSpPr>
      <p:grpSpPr>
        <a:xfrm>
          <a:off x="0" y="0"/>
          <a:ext cx="0" cy="0"/>
          <a:chOff x="0" y="0"/>
          <a:chExt cx="0" cy="0"/>
        </a:xfrm>
      </p:grpSpPr>
      <p:sp>
        <p:nvSpPr>
          <p:cNvPr id="68" name="Google Shape;68;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9" name="Google Shape;6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0" name="Google Shape;70;p10"/>
          <p:cNvSpPr/>
          <p:nvPr/>
        </p:nvSpPr>
        <p:spPr>
          <a:xfrm>
            <a:off x="-189000" y="3968750"/>
            <a:ext cx="4543552" cy="1087818"/>
          </a:xfrm>
          <a:custGeom>
            <a:rect b="b" l="l" r="r" t="t"/>
            <a:pathLst>
              <a:path extrusionOk="0" h="362606" w="812800">
                <a:moveTo>
                  <a:pt x="406400" y="0"/>
                </a:moveTo>
                <a:cubicBezTo>
                  <a:pt x="181951" y="0"/>
                  <a:pt x="0" y="81172"/>
                  <a:pt x="0" y="181303"/>
                </a:cubicBezTo>
                <a:cubicBezTo>
                  <a:pt x="0" y="281434"/>
                  <a:pt x="181951" y="362606"/>
                  <a:pt x="406400" y="362606"/>
                </a:cubicBezTo>
                <a:cubicBezTo>
                  <a:pt x="630849" y="362606"/>
                  <a:pt x="812800" y="281434"/>
                  <a:pt x="812800" y="181303"/>
                </a:cubicBezTo>
                <a:cubicBezTo>
                  <a:pt x="812800" y="81172"/>
                  <a:pt x="630849" y="0"/>
                  <a:pt x="406400" y="0"/>
                </a:cubicBezTo>
                <a:close/>
              </a:path>
            </a:pathLst>
          </a:custGeom>
          <a:solidFill>
            <a:srgbClr val="000000">
              <a:alpha val="0"/>
            </a:srgbClr>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oppins Medium"/>
              <a:buNone/>
              <a:defRPr sz="2800">
                <a:solidFill>
                  <a:schemeClr val="dk1"/>
                </a:solidFill>
                <a:latin typeface="Poppins Medium"/>
                <a:ea typeface="Poppins Medium"/>
                <a:cs typeface="Poppins Medium"/>
                <a:sym typeface="Poppins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oppins Medium"/>
              <a:buChar char="●"/>
              <a:defRPr sz="1800">
                <a:solidFill>
                  <a:schemeClr val="dk2"/>
                </a:solidFill>
                <a:latin typeface="Poppins Medium"/>
                <a:ea typeface="Poppins Medium"/>
                <a:cs typeface="Poppins Medium"/>
                <a:sym typeface="Poppins Medium"/>
              </a:defRPr>
            </a:lvl1pPr>
            <a:lvl2pPr indent="-317500" lvl="1" marL="914400">
              <a:lnSpc>
                <a:spcPct val="115000"/>
              </a:lnSpc>
              <a:spcBef>
                <a:spcPts val="0"/>
              </a:spcBef>
              <a:spcAft>
                <a:spcPts val="0"/>
              </a:spcAft>
              <a:buClr>
                <a:schemeClr val="dk2"/>
              </a:buClr>
              <a:buSzPts val="1400"/>
              <a:buFont typeface="Poppins Medium"/>
              <a:buChar char="○"/>
              <a:defRPr>
                <a:solidFill>
                  <a:schemeClr val="dk2"/>
                </a:solidFill>
                <a:latin typeface="Poppins Medium"/>
                <a:ea typeface="Poppins Medium"/>
                <a:cs typeface="Poppins Medium"/>
                <a:sym typeface="Poppins Medium"/>
              </a:defRPr>
            </a:lvl2pPr>
            <a:lvl3pPr indent="-317500" lvl="2" marL="1371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23.png"/><Relationship Id="rId6"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28.png"/><Relationship Id="rId5"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65.png"/></Relationships>
</file>

<file path=ppt/slides/_rels/slide19.xml.rels><?xml version="1.0" encoding="UTF-8" standalone="yes"?><Relationships xmlns="http://schemas.openxmlformats.org/package/2006/relationships"><Relationship Id="rId40" Type="http://schemas.openxmlformats.org/officeDocument/2006/relationships/image" Target="../media/image64.png"/><Relationship Id="rId20" Type="http://schemas.openxmlformats.org/officeDocument/2006/relationships/image" Target="../media/image61.png"/><Relationship Id="rId41" Type="http://schemas.openxmlformats.org/officeDocument/2006/relationships/image" Target="../media/image66.png"/><Relationship Id="rId22" Type="http://schemas.openxmlformats.org/officeDocument/2006/relationships/image" Target="../media/image42.png"/><Relationship Id="rId21" Type="http://schemas.openxmlformats.org/officeDocument/2006/relationships/image" Target="../media/image49.png"/><Relationship Id="rId24" Type="http://schemas.openxmlformats.org/officeDocument/2006/relationships/image" Target="../media/image57.png"/><Relationship Id="rId23" Type="http://schemas.openxmlformats.org/officeDocument/2006/relationships/image" Target="../media/image53.png"/><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38.png"/><Relationship Id="rId9" Type="http://schemas.openxmlformats.org/officeDocument/2006/relationships/image" Target="../media/image30.png"/><Relationship Id="rId26" Type="http://schemas.openxmlformats.org/officeDocument/2006/relationships/image" Target="../media/image43.png"/><Relationship Id="rId25" Type="http://schemas.openxmlformats.org/officeDocument/2006/relationships/image" Target="../media/image48.png"/><Relationship Id="rId28" Type="http://schemas.openxmlformats.org/officeDocument/2006/relationships/image" Target="../media/image55.png"/><Relationship Id="rId27" Type="http://schemas.openxmlformats.org/officeDocument/2006/relationships/image" Target="../media/image62.png"/><Relationship Id="rId5" Type="http://schemas.openxmlformats.org/officeDocument/2006/relationships/image" Target="../media/image25.png"/><Relationship Id="rId6" Type="http://schemas.openxmlformats.org/officeDocument/2006/relationships/image" Target="../media/image44.png"/><Relationship Id="rId29" Type="http://schemas.openxmlformats.org/officeDocument/2006/relationships/image" Target="../media/image60.png"/><Relationship Id="rId7" Type="http://schemas.openxmlformats.org/officeDocument/2006/relationships/image" Target="../media/image27.png"/><Relationship Id="rId8" Type="http://schemas.openxmlformats.org/officeDocument/2006/relationships/image" Target="../media/image45.png"/><Relationship Id="rId31" Type="http://schemas.openxmlformats.org/officeDocument/2006/relationships/image" Target="../media/image52.png"/><Relationship Id="rId30" Type="http://schemas.openxmlformats.org/officeDocument/2006/relationships/image" Target="../media/image67.png"/><Relationship Id="rId11" Type="http://schemas.openxmlformats.org/officeDocument/2006/relationships/image" Target="../media/image29.png"/><Relationship Id="rId33" Type="http://schemas.openxmlformats.org/officeDocument/2006/relationships/image" Target="../media/image3.png"/><Relationship Id="rId10" Type="http://schemas.openxmlformats.org/officeDocument/2006/relationships/image" Target="../media/image32.png"/><Relationship Id="rId32" Type="http://schemas.openxmlformats.org/officeDocument/2006/relationships/image" Target="../media/image71.png"/><Relationship Id="rId13" Type="http://schemas.openxmlformats.org/officeDocument/2006/relationships/image" Target="../media/image40.png"/><Relationship Id="rId35" Type="http://schemas.openxmlformats.org/officeDocument/2006/relationships/image" Target="../media/image56.png"/><Relationship Id="rId12" Type="http://schemas.openxmlformats.org/officeDocument/2006/relationships/image" Target="../media/image37.png"/><Relationship Id="rId34" Type="http://schemas.openxmlformats.org/officeDocument/2006/relationships/image" Target="../media/image54.png"/><Relationship Id="rId15" Type="http://schemas.openxmlformats.org/officeDocument/2006/relationships/image" Target="../media/image46.png"/><Relationship Id="rId37" Type="http://schemas.openxmlformats.org/officeDocument/2006/relationships/image" Target="../media/image63.png"/><Relationship Id="rId14" Type="http://schemas.openxmlformats.org/officeDocument/2006/relationships/image" Target="../media/image47.png"/><Relationship Id="rId36" Type="http://schemas.openxmlformats.org/officeDocument/2006/relationships/image" Target="../media/image70.png"/><Relationship Id="rId17" Type="http://schemas.openxmlformats.org/officeDocument/2006/relationships/image" Target="../media/image8.png"/><Relationship Id="rId39" Type="http://schemas.openxmlformats.org/officeDocument/2006/relationships/image" Target="../media/image69.png"/><Relationship Id="rId16" Type="http://schemas.openxmlformats.org/officeDocument/2006/relationships/image" Target="../media/image41.png"/><Relationship Id="rId38" Type="http://schemas.openxmlformats.org/officeDocument/2006/relationships/image" Target="../media/image59.png"/><Relationship Id="rId19" Type="http://schemas.openxmlformats.org/officeDocument/2006/relationships/image" Target="../media/image51.png"/><Relationship Id="rId18"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3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6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grpSp>
        <p:nvGrpSpPr>
          <p:cNvPr id="77" name="Google Shape;77;p12"/>
          <p:cNvGrpSpPr/>
          <p:nvPr/>
        </p:nvGrpSpPr>
        <p:grpSpPr>
          <a:xfrm>
            <a:off x="4444217" y="-72329"/>
            <a:ext cx="4699690" cy="5215727"/>
            <a:chOff x="0" y="-38100"/>
            <a:chExt cx="2475606" cy="2747433"/>
          </a:xfrm>
        </p:grpSpPr>
        <p:sp>
          <p:nvSpPr>
            <p:cNvPr id="78" name="Google Shape;78;p12"/>
            <p:cNvSpPr/>
            <p:nvPr/>
          </p:nvSpPr>
          <p:spPr>
            <a:xfrm>
              <a:off x="0" y="0"/>
              <a:ext cx="2475606" cy="2709333"/>
            </a:xfrm>
            <a:custGeom>
              <a:rect b="b" l="l" r="r" t="t"/>
              <a:pathLst>
                <a:path extrusionOk="0" h="2709333" w="2475606">
                  <a:moveTo>
                    <a:pt x="0" y="0"/>
                  </a:moveTo>
                  <a:lnTo>
                    <a:pt x="2475606" y="0"/>
                  </a:lnTo>
                  <a:lnTo>
                    <a:pt x="2475606" y="2709333"/>
                  </a:lnTo>
                  <a:lnTo>
                    <a:pt x="0" y="2709333"/>
                  </a:lnTo>
                  <a:close/>
                </a:path>
              </a:pathLst>
            </a:custGeom>
            <a:solidFill>
              <a:srgbClr val="000000">
                <a:alpha val="0"/>
              </a:srgbClr>
            </a:solidFill>
            <a:ln cap="sq" cmpd="sng" w="85725">
              <a:solidFill>
                <a:srgbClr val="FFF7AD"/>
              </a:solidFill>
              <a:prstDash val="solid"/>
              <a:miter lim="8000"/>
              <a:headEnd len="sm" w="sm" type="none"/>
              <a:tailEnd len="sm" w="sm" type="none"/>
            </a:ln>
          </p:spPr>
        </p:sp>
        <p:sp>
          <p:nvSpPr>
            <p:cNvPr id="79" name="Google Shape;79;p12"/>
            <p:cNvSpPr txBox="1"/>
            <p:nvPr/>
          </p:nvSpPr>
          <p:spPr>
            <a:xfrm>
              <a:off x="0" y="-38100"/>
              <a:ext cx="247560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80" name="Google Shape;80;p12"/>
          <p:cNvPicPr preferRelativeResize="0"/>
          <p:nvPr/>
        </p:nvPicPr>
        <p:blipFill>
          <a:blip r:embed="rId3">
            <a:alphaModFix/>
          </a:blip>
          <a:stretch>
            <a:fillRect/>
          </a:stretch>
        </p:blipFill>
        <p:spPr>
          <a:xfrm>
            <a:off x="4491114" y="40244"/>
            <a:ext cx="4607824" cy="5058825"/>
          </a:xfrm>
          <a:prstGeom prst="rect">
            <a:avLst/>
          </a:prstGeom>
          <a:noFill/>
          <a:ln>
            <a:noFill/>
          </a:ln>
        </p:spPr>
      </p:pic>
      <p:grpSp>
        <p:nvGrpSpPr>
          <p:cNvPr id="81" name="Google Shape;81;p12"/>
          <p:cNvGrpSpPr/>
          <p:nvPr/>
        </p:nvGrpSpPr>
        <p:grpSpPr>
          <a:xfrm>
            <a:off x="289079" y="1668643"/>
            <a:ext cx="1720860" cy="776403"/>
            <a:chOff x="0" y="-4106"/>
            <a:chExt cx="812800" cy="366712"/>
          </a:xfrm>
        </p:grpSpPr>
        <p:sp>
          <p:nvSpPr>
            <p:cNvPr id="82" name="Google Shape;82;p12"/>
            <p:cNvSpPr/>
            <p:nvPr/>
          </p:nvSpPr>
          <p:spPr>
            <a:xfrm>
              <a:off x="0" y="0"/>
              <a:ext cx="812800" cy="362606"/>
            </a:xfrm>
            <a:custGeom>
              <a:rect b="b" l="l" r="r" t="t"/>
              <a:pathLst>
                <a:path extrusionOk="0" h="362606" w="812800">
                  <a:moveTo>
                    <a:pt x="406400" y="0"/>
                  </a:moveTo>
                  <a:cubicBezTo>
                    <a:pt x="181951" y="0"/>
                    <a:pt x="0" y="81172"/>
                    <a:pt x="0" y="181303"/>
                  </a:cubicBezTo>
                  <a:cubicBezTo>
                    <a:pt x="0" y="281434"/>
                    <a:pt x="181951" y="362606"/>
                    <a:pt x="406400" y="362606"/>
                  </a:cubicBezTo>
                  <a:cubicBezTo>
                    <a:pt x="630849" y="362606"/>
                    <a:pt x="812800" y="281434"/>
                    <a:pt x="812800" y="181303"/>
                  </a:cubicBezTo>
                  <a:cubicBezTo>
                    <a:pt x="812800" y="81172"/>
                    <a:pt x="630849" y="0"/>
                    <a:pt x="406400" y="0"/>
                  </a:cubicBezTo>
                  <a:close/>
                </a:path>
              </a:pathLst>
            </a:custGeom>
            <a:solidFill>
              <a:srgbClr val="000000">
                <a:alpha val="0"/>
              </a:srgbClr>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3" name="Google Shape;83;p12"/>
            <p:cNvSpPr txBox="1"/>
            <p:nvPr/>
          </p:nvSpPr>
          <p:spPr>
            <a:xfrm>
              <a:off x="76200" y="-4106"/>
              <a:ext cx="660400" cy="33271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4" name="Google Shape;84;p12"/>
          <p:cNvSpPr txBox="1"/>
          <p:nvPr/>
        </p:nvSpPr>
        <p:spPr>
          <a:xfrm>
            <a:off x="455393" y="523165"/>
            <a:ext cx="3189300" cy="115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3500" u="none" cap="none" strike="noStrike">
                <a:solidFill>
                  <a:srgbClr val="000000"/>
                </a:solidFill>
                <a:latin typeface="Poppins"/>
                <a:ea typeface="Poppins"/>
                <a:cs typeface="Poppins"/>
                <a:sym typeface="Poppins"/>
              </a:rPr>
              <a:t>Logistics and</a:t>
            </a:r>
            <a:endParaRPr sz="700"/>
          </a:p>
          <a:p>
            <a:pPr indent="0" lvl="0" marL="0" marR="0" rtl="0" algn="l">
              <a:lnSpc>
                <a:spcPct val="139997"/>
              </a:lnSpc>
              <a:spcBef>
                <a:spcPts val="0"/>
              </a:spcBef>
              <a:spcAft>
                <a:spcPts val="0"/>
              </a:spcAft>
              <a:buNone/>
            </a:pPr>
            <a:r>
              <a:rPr b="0" i="0" lang="en" sz="3500" u="none" cap="none" strike="noStrike">
                <a:solidFill>
                  <a:srgbClr val="000000"/>
                </a:solidFill>
                <a:latin typeface="Poppins"/>
                <a:ea typeface="Poppins"/>
                <a:cs typeface="Poppins"/>
                <a:sym typeface="Poppins"/>
              </a:rPr>
              <a:t>Distribution of </a:t>
            </a:r>
            <a:endParaRPr sz="700"/>
          </a:p>
        </p:txBody>
      </p:sp>
      <p:sp>
        <p:nvSpPr>
          <p:cNvPr id="85" name="Google Shape;85;p12"/>
          <p:cNvSpPr txBox="1"/>
          <p:nvPr/>
        </p:nvSpPr>
        <p:spPr>
          <a:xfrm>
            <a:off x="421240" y="1766410"/>
            <a:ext cx="1456559" cy="637197"/>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 sz="3500" u="none" cap="none" strike="noStrike">
                <a:solidFill>
                  <a:srgbClr val="000000"/>
                </a:solidFill>
                <a:latin typeface="Poppins"/>
                <a:ea typeface="Poppins"/>
                <a:cs typeface="Poppins"/>
                <a:sym typeface="Poppins"/>
              </a:rPr>
              <a:t>Goods</a:t>
            </a:r>
            <a:endParaRPr sz="700"/>
          </a:p>
        </p:txBody>
      </p:sp>
      <p:cxnSp>
        <p:nvCxnSpPr>
          <p:cNvPr id="86" name="Google Shape;86;p12"/>
          <p:cNvCxnSpPr/>
          <p:nvPr/>
        </p:nvCxnSpPr>
        <p:spPr>
          <a:xfrm>
            <a:off x="441096" y="4638675"/>
            <a:ext cx="3608082" cy="0"/>
          </a:xfrm>
          <a:prstGeom prst="straightConnector1">
            <a:avLst/>
          </a:prstGeom>
          <a:noFill/>
          <a:ln cap="flat" cmpd="sng" w="85725">
            <a:solidFill>
              <a:srgbClr val="FFF7AD"/>
            </a:solidFill>
            <a:prstDash val="solid"/>
            <a:round/>
            <a:headEnd len="sm" w="sm" type="none"/>
            <a:tailEnd len="med" w="med" type="stealth"/>
          </a:ln>
        </p:spPr>
      </p:cxnSp>
      <p:sp>
        <p:nvSpPr>
          <p:cNvPr id="87" name="Google Shape;87;p12"/>
          <p:cNvSpPr txBox="1"/>
          <p:nvPr/>
        </p:nvSpPr>
        <p:spPr>
          <a:xfrm>
            <a:off x="441096" y="4322166"/>
            <a:ext cx="2872420" cy="16287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Poppins"/>
                <a:ea typeface="Poppins"/>
                <a:cs typeface="Poppins"/>
                <a:sym typeface="Poppins"/>
              </a:rPr>
              <a:t>Elaborate on what you want to discuss.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227" name="Shape 227"/>
        <p:cNvGrpSpPr/>
        <p:nvPr/>
      </p:nvGrpSpPr>
      <p:grpSpPr>
        <a:xfrm>
          <a:off x="0" y="0"/>
          <a:ext cx="0" cy="0"/>
          <a:chOff x="0" y="0"/>
          <a:chExt cx="0" cy="0"/>
        </a:xfrm>
      </p:grpSpPr>
      <p:pic>
        <p:nvPicPr>
          <p:cNvPr id="228" name="Google Shape;228;p21"/>
          <p:cNvPicPr preferRelativeResize="0"/>
          <p:nvPr/>
        </p:nvPicPr>
        <p:blipFill>
          <a:blip r:embed="rId3">
            <a:alphaModFix/>
          </a:blip>
          <a:stretch>
            <a:fillRect/>
          </a:stretch>
        </p:blipFill>
        <p:spPr>
          <a:xfrm>
            <a:off x="105957" y="94500"/>
            <a:ext cx="8932086" cy="4954499"/>
          </a:xfrm>
          <a:prstGeom prst="rect">
            <a:avLst/>
          </a:prstGeom>
          <a:noFill/>
          <a:ln>
            <a:noFill/>
          </a:ln>
        </p:spPr>
      </p:pic>
      <p:grpSp>
        <p:nvGrpSpPr>
          <p:cNvPr id="229" name="Google Shape;229;p21"/>
          <p:cNvGrpSpPr/>
          <p:nvPr/>
        </p:nvGrpSpPr>
        <p:grpSpPr>
          <a:xfrm>
            <a:off x="6286500" y="670579"/>
            <a:ext cx="2401654" cy="3682787"/>
            <a:chOff x="0" y="-38100"/>
            <a:chExt cx="1000898" cy="1534814"/>
          </a:xfrm>
        </p:grpSpPr>
        <p:sp>
          <p:nvSpPr>
            <p:cNvPr id="230" name="Google Shape;230;p21"/>
            <p:cNvSpPr/>
            <p:nvPr/>
          </p:nvSpPr>
          <p:spPr>
            <a:xfrm>
              <a:off x="0" y="0"/>
              <a:ext cx="1000898" cy="1496714"/>
            </a:xfrm>
            <a:custGeom>
              <a:rect b="b" l="l" r="r" t="t"/>
              <a:pathLst>
                <a:path extrusionOk="0" h="1496714" w="1000898">
                  <a:moveTo>
                    <a:pt x="0" y="0"/>
                  </a:moveTo>
                  <a:lnTo>
                    <a:pt x="1000898" y="0"/>
                  </a:lnTo>
                  <a:lnTo>
                    <a:pt x="1000898" y="1496714"/>
                  </a:lnTo>
                  <a:lnTo>
                    <a:pt x="0" y="1496714"/>
                  </a:lnTo>
                  <a:close/>
                </a:path>
              </a:pathLst>
            </a:custGeom>
            <a:solidFill>
              <a:srgbClr val="FFFFFF">
                <a:alpha val="86666"/>
              </a:srgbClr>
            </a:solidFill>
            <a:ln cap="sq" cmpd="sng" w="85725">
              <a:solidFill>
                <a:srgbClr val="FFF7AD">
                  <a:alpha val="86666"/>
                </a:srgbClr>
              </a:solidFill>
              <a:prstDash val="solid"/>
              <a:miter lim="8000"/>
              <a:headEnd len="sm" w="sm" type="none"/>
              <a:tailEnd len="sm" w="sm" type="none"/>
            </a:ln>
          </p:spPr>
        </p:sp>
        <p:sp>
          <p:nvSpPr>
            <p:cNvPr id="231" name="Google Shape;231;p21"/>
            <p:cNvSpPr txBox="1"/>
            <p:nvPr/>
          </p:nvSpPr>
          <p:spPr>
            <a:xfrm>
              <a:off x="0" y="-38100"/>
              <a:ext cx="1000898" cy="1534814"/>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2" name="Google Shape;232;p21"/>
          <p:cNvGrpSpPr/>
          <p:nvPr/>
        </p:nvGrpSpPr>
        <p:grpSpPr>
          <a:xfrm>
            <a:off x="3505200" y="670579"/>
            <a:ext cx="2401654" cy="3682787"/>
            <a:chOff x="0" y="-38100"/>
            <a:chExt cx="1000898" cy="1534814"/>
          </a:xfrm>
        </p:grpSpPr>
        <p:sp>
          <p:nvSpPr>
            <p:cNvPr id="233" name="Google Shape;233;p21"/>
            <p:cNvSpPr/>
            <p:nvPr/>
          </p:nvSpPr>
          <p:spPr>
            <a:xfrm>
              <a:off x="0" y="0"/>
              <a:ext cx="1000898" cy="1496714"/>
            </a:xfrm>
            <a:custGeom>
              <a:rect b="b" l="l" r="r" t="t"/>
              <a:pathLst>
                <a:path extrusionOk="0" h="1496714" w="1000898">
                  <a:moveTo>
                    <a:pt x="0" y="0"/>
                  </a:moveTo>
                  <a:lnTo>
                    <a:pt x="1000898" y="0"/>
                  </a:lnTo>
                  <a:lnTo>
                    <a:pt x="1000898" y="1496714"/>
                  </a:lnTo>
                  <a:lnTo>
                    <a:pt x="0" y="1496714"/>
                  </a:lnTo>
                  <a:close/>
                </a:path>
              </a:pathLst>
            </a:custGeom>
            <a:solidFill>
              <a:srgbClr val="FFFFFF">
                <a:alpha val="86666"/>
              </a:srgbClr>
            </a:solidFill>
            <a:ln cap="sq" cmpd="sng" w="85725">
              <a:solidFill>
                <a:srgbClr val="FFF7AD">
                  <a:alpha val="86666"/>
                </a:srgbClr>
              </a:solidFill>
              <a:prstDash val="solid"/>
              <a:miter lim="8000"/>
              <a:headEnd len="sm" w="sm" type="none"/>
              <a:tailEnd len="sm" w="sm" type="none"/>
            </a:ln>
          </p:spPr>
        </p:sp>
        <p:sp>
          <p:nvSpPr>
            <p:cNvPr id="234" name="Google Shape;234;p21"/>
            <p:cNvSpPr txBox="1"/>
            <p:nvPr/>
          </p:nvSpPr>
          <p:spPr>
            <a:xfrm>
              <a:off x="0" y="-38100"/>
              <a:ext cx="1000898" cy="1534814"/>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35" name="Google Shape;235;p21"/>
          <p:cNvPicPr preferRelativeResize="0"/>
          <p:nvPr/>
        </p:nvPicPr>
        <p:blipFill rotWithShape="1">
          <a:blip r:embed="rId4">
            <a:alphaModFix/>
          </a:blip>
          <a:srcRect b="0" l="0" r="0" t="0"/>
          <a:stretch/>
        </p:blipFill>
        <p:spPr>
          <a:xfrm>
            <a:off x="3682660" y="1015578"/>
            <a:ext cx="2046735" cy="2046735"/>
          </a:xfrm>
          <a:prstGeom prst="rect">
            <a:avLst/>
          </a:prstGeom>
          <a:noFill/>
          <a:ln>
            <a:noFill/>
          </a:ln>
        </p:spPr>
      </p:pic>
      <p:pic>
        <p:nvPicPr>
          <p:cNvPr id="236" name="Google Shape;236;p21"/>
          <p:cNvPicPr preferRelativeResize="0"/>
          <p:nvPr/>
        </p:nvPicPr>
        <p:blipFill rotWithShape="1">
          <a:blip r:embed="rId5">
            <a:alphaModFix/>
          </a:blip>
          <a:srcRect b="0" l="0" r="0" t="0"/>
          <a:stretch/>
        </p:blipFill>
        <p:spPr>
          <a:xfrm>
            <a:off x="6463960" y="1015578"/>
            <a:ext cx="2046735" cy="2046735"/>
          </a:xfrm>
          <a:prstGeom prst="rect">
            <a:avLst/>
          </a:prstGeom>
          <a:noFill/>
          <a:ln>
            <a:noFill/>
          </a:ln>
        </p:spPr>
      </p:pic>
      <p:sp>
        <p:nvSpPr>
          <p:cNvPr id="237" name="Google Shape;237;p21"/>
          <p:cNvSpPr txBox="1"/>
          <p:nvPr/>
        </p:nvSpPr>
        <p:spPr>
          <a:xfrm>
            <a:off x="514350" y="1259443"/>
            <a:ext cx="2513565" cy="634893"/>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0" i="0" lang="en" sz="3500" u="none" cap="none" strike="noStrike">
                <a:solidFill>
                  <a:srgbClr val="FFFFFF"/>
                </a:solidFill>
                <a:latin typeface="Poppins"/>
                <a:ea typeface="Poppins"/>
                <a:cs typeface="Poppins"/>
                <a:sym typeface="Poppins"/>
              </a:rPr>
              <a:t>Project</a:t>
            </a:r>
            <a:endParaRPr sz="700"/>
          </a:p>
        </p:txBody>
      </p:sp>
      <p:sp>
        <p:nvSpPr>
          <p:cNvPr id="238" name="Google Shape;238;p21"/>
          <p:cNvSpPr txBox="1"/>
          <p:nvPr/>
        </p:nvSpPr>
        <p:spPr>
          <a:xfrm>
            <a:off x="514350" y="2103796"/>
            <a:ext cx="2276400" cy="1413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Poppins"/>
                <a:ea typeface="Poppins"/>
                <a:cs typeface="Poppins"/>
                <a:sym typeface="Poppins"/>
              </a:rPr>
              <a:t>Nullam odio turpis, blandit nec augue nec, ultricies scelerisque nibh. Donec vitae eros quis mauris tempus volutpat. Mauris vitae neque libero. Ut luctus ut erat ut dictum. Ut scelerisque vehicula justo, a faucibus dolor. Lorem ipsum dolor sit amet, consectetur adipiscing elit. Aliquam ac magna lacus. Praesent ut ultricies orci, vel tincidunt velit. </a:t>
            </a:r>
            <a:endParaRPr sz="700"/>
          </a:p>
        </p:txBody>
      </p:sp>
      <p:sp>
        <p:nvSpPr>
          <p:cNvPr id="239" name="Google Shape;239;p21"/>
          <p:cNvSpPr txBox="1"/>
          <p:nvPr/>
        </p:nvSpPr>
        <p:spPr>
          <a:xfrm>
            <a:off x="3840355" y="2992850"/>
            <a:ext cx="1731345" cy="317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Topic One</a:t>
            </a:r>
            <a:endParaRPr sz="700"/>
          </a:p>
        </p:txBody>
      </p:sp>
      <p:sp>
        <p:nvSpPr>
          <p:cNvPr id="240" name="Google Shape;240;p21"/>
          <p:cNvSpPr txBox="1"/>
          <p:nvPr/>
        </p:nvSpPr>
        <p:spPr>
          <a:xfrm>
            <a:off x="6621655" y="2992850"/>
            <a:ext cx="1731345" cy="317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Topic Two</a:t>
            </a:r>
            <a:endParaRPr sz="700"/>
          </a:p>
        </p:txBody>
      </p:sp>
      <p:sp>
        <p:nvSpPr>
          <p:cNvPr id="241" name="Google Shape;241;p21"/>
          <p:cNvSpPr txBox="1"/>
          <p:nvPr/>
        </p:nvSpPr>
        <p:spPr>
          <a:xfrm>
            <a:off x="3756866" y="3480159"/>
            <a:ext cx="18984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Presentations are communication tools that can be used as demonstrations.</a:t>
            </a:r>
            <a:endParaRPr sz="700"/>
          </a:p>
        </p:txBody>
      </p:sp>
      <p:sp>
        <p:nvSpPr>
          <p:cNvPr id="242" name="Google Shape;242;p21"/>
          <p:cNvSpPr txBox="1"/>
          <p:nvPr/>
        </p:nvSpPr>
        <p:spPr>
          <a:xfrm>
            <a:off x="6538166" y="3480159"/>
            <a:ext cx="18984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Presentations are communication tools that can be used as demonstrations.</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246" name="Shape 246"/>
        <p:cNvGrpSpPr/>
        <p:nvPr/>
      </p:nvGrpSpPr>
      <p:grpSpPr>
        <a:xfrm>
          <a:off x="0" y="0"/>
          <a:ext cx="0" cy="0"/>
          <a:chOff x="0" y="0"/>
          <a:chExt cx="0" cy="0"/>
        </a:xfrm>
      </p:grpSpPr>
      <p:grpSp>
        <p:nvGrpSpPr>
          <p:cNvPr id="247" name="Google Shape;247;p22"/>
          <p:cNvGrpSpPr/>
          <p:nvPr/>
        </p:nvGrpSpPr>
        <p:grpSpPr>
          <a:xfrm>
            <a:off x="764550" y="1021443"/>
            <a:ext cx="7614948" cy="3022032"/>
            <a:chOff x="0" y="-209550"/>
            <a:chExt cx="20306530" cy="8058753"/>
          </a:xfrm>
        </p:grpSpPr>
        <p:cxnSp>
          <p:nvCxnSpPr>
            <p:cNvPr id="248" name="Google Shape;248;p22"/>
            <p:cNvCxnSpPr/>
            <p:nvPr/>
          </p:nvCxnSpPr>
          <p:spPr>
            <a:xfrm>
              <a:off x="0" y="4278207"/>
              <a:ext cx="20306398" cy="0"/>
            </a:xfrm>
            <a:prstGeom prst="straightConnector1">
              <a:avLst/>
            </a:prstGeom>
            <a:noFill/>
            <a:ln cap="flat" cmpd="sng" w="114300">
              <a:solidFill>
                <a:srgbClr val="FFFFFF"/>
              </a:solidFill>
              <a:prstDash val="solid"/>
              <a:round/>
              <a:headEnd len="sm" w="sm" type="none"/>
              <a:tailEnd len="sm" w="sm" type="none"/>
            </a:ln>
          </p:spPr>
        </p:cxnSp>
        <p:cxnSp>
          <p:nvCxnSpPr>
            <p:cNvPr id="249" name="Google Shape;249;p22"/>
            <p:cNvCxnSpPr/>
            <p:nvPr/>
          </p:nvCxnSpPr>
          <p:spPr>
            <a:xfrm rot="10800000">
              <a:off x="10146849" y="0"/>
              <a:ext cx="0" cy="7849203"/>
            </a:xfrm>
            <a:prstGeom prst="straightConnector1">
              <a:avLst/>
            </a:prstGeom>
            <a:noFill/>
            <a:ln cap="flat" cmpd="sng" w="114300">
              <a:solidFill>
                <a:srgbClr val="FFFFFF"/>
              </a:solidFill>
              <a:prstDash val="solid"/>
              <a:round/>
              <a:headEnd len="sm" w="sm" type="none"/>
              <a:tailEnd len="sm" w="sm" type="none"/>
            </a:ln>
          </p:spPr>
        </p:cxnSp>
        <p:sp>
          <p:nvSpPr>
            <p:cNvPr id="250" name="Google Shape;250;p22"/>
            <p:cNvSpPr txBox="1"/>
            <p:nvPr/>
          </p:nvSpPr>
          <p:spPr>
            <a:xfrm>
              <a:off x="0" y="-209550"/>
              <a:ext cx="1877691" cy="1623198"/>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0" i="0" lang="en" sz="3500" u="none" cap="none" strike="noStrike">
                  <a:solidFill>
                    <a:srgbClr val="000000"/>
                  </a:solidFill>
                  <a:latin typeface="Poppins"/>
                  <a:ea typeface="Poppins"/>
                  <a:cs typeface="Poppins"/>
                  <a:sym typeface="Poppins"/>
                </a:rPr>
                <a:t>S</a:t>
              </a:r>
              <a:endParaRPr sz="700"/>
            </a:p>
          </p:txBody>
        </p:sp>
        <p:sp>
          <p:nvSpPr>
            <p:cNvPr id="251" name="Google Shape;251;p22"/>
            <p:cNvSpPr txBox="1"/>
            <p:nvPr/>
          </p:nvSpPr>
          <p:spPr>
            <a:xfrm>
              <a:off x="2744597" y="-104775"/>
              <a:ext cx="6338868" cy="81174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Strengths</a:t>
              </a:r>
              <a:endParaRPr sz="700"/>
            </a:p>
          </p:txBody>
        </p:sp>
        <p:sp>
          <p:nvSpPr>
            <p:cNvPr id="252" name="Google Shape;252;p22"/>
            <p:cNvSpPr txBox="1"/>
            <p:nvPr/>
          </p:nvSpPr>
          <p:spPr>
            <a:xfrm>
              <a:off x="2744597" y="1063413"/>
              <a:ext cx="6339000" cy="1644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Present with ease and wow any audience with Canva Presentations. Choose from over a thousand professionally-made templates to fit any topic. </a:t>
              </a:r>
              <a:endParaRPr sz="700"/>
            </a:p>
          </p:txBody>
        </p:sp>
        <p:sp>
          <p:nvSpPr>
            <p:cNvPr id="253" name="Google Shape;253;p22"/>
            <p:cNvSpPr txBox="1"/>
            <p:nvPr/>
          </p:nvSpPr>
          <p:spPr>
            <a:xfrm>
              <a:off x="11222933" y="-209550"/>
              <a:ext cx="1877691" cy="1623198"/>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0" i="0" lang="en" sz="3500" u="none" cap="none" strike="noStrike">
                  <a:solidFill>
                    <a:srgbClr val="000000"/>
                  </a:solidFill>
                  <a:latin typeface="Poppins"/>
                  <a:ea typeface="Poppins"/>
                  <a:cs typeface="Poppins"/>
                  <a:sym typeface="Poppins"/>
                </a:rPr>
                <a:t>W</a:t>
              </a:r>
              <a:endParaRPr sz="700"/>
            </a:p>
          </p:txBody>
        </p:sp>
        <p:sp>
          <p:nvSpPr>
            <p:cNvPr id="254" name="Google Shape;254;p22"/>
            <p:cNvSpPr txBox="1"/>
            <p:nvPr/>
          </p:nvSpPr>
          <p:spPr>
            <a:xfrm>
              <a:off x="13967530" y="-104775"/>
              <a:ext cx="6338868" cy="81174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Weaknesses</a:t>
              </a:r>
              <a:endParaRPr sz="700"/>
            </a:p>
          </p:txBody>
        </p:sp>
        <p:sp>
          <p:nvSpPr>
            <p:cNvPr id="255" name="Google Shape;255;p22"/>
            <p:cNvSpPr txBox="1"/>
            <p:nvPr/>
          </p:nvSpPr>
          <p:spPr>
            <a:xfrm>
              <a:off x="13967530" y="1063413"/>
              <a:ext cx="6339000" cy="1644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Make it your own by customizing it with text and photos. Apply page animations and transitions to emphasize ideas and make them even more memorable. </a:t>
              </a:r>
              <a:endParaRPr sz="700"/>
            </a:p>
          </p:txBody>
        </p:sp>
        <p:sp>
          <p:nvSpPr>
            <p:cNvPr id="256" name="Google Shape;256;p22"/>
            <p:cNvSpPr txBox="1"/>
            <p:nvPr/>
          </p:nvSpPr>
          <p:spPr>
            <a:xfrm>
              <a:off x="11045133" y="4839531"/>
              <a:ext cx="1877691" cy="1623198"/>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0" i="0" lang="en" sz="3500" u="none" cap="none" strike="noStrike">
                  <a:solidFill>
                    <a:srgbClr val="000000"/>
                  </a:solidFill>
                  <a:latin typeface="Poppins"/>
                  <a:ea typeface="Poppins"/>
                  <a:cs typeface="Poppins"/>
                  <a:sym typeface="Poppins"/>
                </a:rPr>
                <a:t>T</a:t>
              </a:r>
              <a:endParaRPr sz="700"/>
            </a:p>
          </p:txBody>
        </p:sp>
        <p:sp>
          <p:nvSpPr>
            <p:cNvPr id="257" name="Google Shape;257;p22"/>
            <p:cNvSpPr txBox="1"/>
            <p:nvPr/>
          </p:nvSpPr>
          <p:spPr>
            <a:xfrm>
              <a:off x="13967530" y="4944306"/>
              <a:ext cx="6338868" cy="81174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Threats</a:t>
              </a:r>
              <a:endParaRPr sz="700"/>
            </a:p>
          </p:txBody>
        </p:sp>
        <p:sp>
          <p:nvSpPr>
            <p:cNvPr id="258" name="Google Shape;258;p22"/>
            <p:cNvSpPr txBox="1"/>
            <p:nvPr/>
          </p:nvSpPr>
          <p:spPr>
            <a:xfrm>
              <a:off x="13967530" y="6112495"/>
              <a:ext cx="6339000" cy="121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Collaborate in real-time and feel like you’re in the same room as your teammates or co-presenters. </a:t>
              </a:r>
              <a:endParaRPr sz="700"/>
            </a:p>
          </p:txBody>
        </p:sp>
        <p:sp>
          <p:nvSpPr>
            <p:cNvPr id="259" name="Google Shape;259;p22"/>
            <p:cNvSpPr txBox="1"/>
            <p:nvPr/>
          </p:nvSpPr>
          <p:spPr>
            <a:xfrm>
              <a:off x="0" y="4839531"/>
              <a:ext cx="1877691" cy="1623198"/>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0" i="0" lang="en" sz="3500" u="none" cap="none" strike="noStrike">
                  <a:solidFill>
                    <a:srgbClr val="000000"/>
                  </a:solidFill>
                  <a:latin typeface="Poppins"/>
                  <a:ea typeface="Poppins"/>
                  <a:cs typeface="Poppins"/>
                  <a:sym typeface="Poppins"/>
                </a:rPr>
                <a:t>O</a:t>
              </a:r>
              <a:endParaRPr sz="700"/>
            </a:p>
          </p:txBody>
        </p:sp>
        <p:sp>
          <p:nvSpPr>
            <p:cNvPr id="260" name="Google Shape;260;p22"/>
            <p:cNvSpPr txBox="1"/>
            <p:nvPr/>
          </p:nvSpPr>
          <p:spPr>
            <a:xfrm>
              <a:off x="2744597" y="4944306"/>
              <a:ext cx="6338868" cy="81174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Opportunities</a:t>
              </a:r>
              <a:endParaRPr sz="700"/>
            </a:p>
          </p:txBody>
        </p:sp>
        <p:sp>
          <p:nvSpPr>
            <p:cNvPr id="261" name="Google Shape;261;p22"/>
            <p:cNvSpPr txBox="1"/>
            <p:nvPr/>
          </p:nvSpPr>
          <p:spPr>
            <a:xfrm>
              <a:off x="2744597" y="6112495"/>
              <a:ext cx="6339000" cy="121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Find the magic and fun in presenting, too, by pressing C for confetti, D for a drumroll, and O for bubbles. </a:t>
              </a:r>
              <a:endParaRPr sz="700"/>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265" name="Shape 265"/>
        <p:cNvGrpSpPr/>
        <p:nvPr/>
      </p:nvGrpSpPr>
      <p:grpSpPr>
        <a:xfrm>
          <a:off x="0" y="0"/>
          <a:ext cx="0" cy="0"/>
          <a:chOff x="0" y="0"/>
          <a:chExt cx="0" cy="0"/>
        </a:xfrm>
      </p:grpSpPr>
      <p:pic>
        <p:nvPicPr>
          <p:cNvPr id="266" name="Google Shape;266;p23"/>
          <p:cNvPicPr preferRelativeResize="0"/>
          <p:nvPr/>
        </p:nvPicPr>
        <p:blipFill>
          <a:blip r:embed="rId3">
            <a:alphaModFix/>
          </a:blip>
          <a:stretch>
            <a:fillRect/>
          </a:stretch>
        </p:blipFill>
        <p:spPr>
          <a:xfrm>
            <a:off x="121898" y="103337"/>
            <a:ext cx="8900204" cy="4936826"/>
          </a:xfrm>
          <a:prstGeom prst="rect">
            <a:avLst/>
          </a:prstGeom>
          <a:noFill/>
          <a:ln>
            <a:noFill/>
          </a:ln>
        </p:spPr>
      </p:pic>
      <p:grpSp>
        <p:nvGrpSpPr>
          <p:cNvPr id="267" name="Google Shape;267;p23"/>
          <p:cNvGrpSpPr/>
          <p:nvPr/>
        </p:nvGrpSpPr>
        <p:grpSpPr>
          <a:xfrm>
            <a:off x="481620" y="1699279"/>
            <a:ext cx="1525354" cy="2996987"/>
            <a:chOff x="0" y="-38100"/>
            <a:chExt cx="635697" cy="1249005"/>
          </a:xfrm>
        </p:grpSpPr>
        <p:sp>
          <p:nvSpPr>
            <p:cNvPr id="268" name="Google Shape;268;p23"/>
            <p:cNvSpPr/>
            <p:nvPr/>
          </p:nvSpPr>
          <p:spPr>
            <a:xfrm>
              <a:off x="0" y="0"/>
              <a:ext cx="635697" cy="1210905"/>
            </a:xfrm>
            <a:custGeom>
              <a:rect b="b" l="l" r="r" t="t"/>
              <a:pathLst>
                <a:path extrusionOk="0" h="1210905" w="635697">
                  <a:moveTo>
                    <a:pt x="0" y="0"/>
                  </a:moveTo>
                  <a:lnTo>
                    <a:pt x="635697" y="0"/>
                  </a:lnTo>
                  <a:lnTo>
                    <a:pt x="635697" y="1210905"/>
                  </a:lnTo>
                  <a:lnTo>
                    <a:pt x="0" y="1210905"/>
                  </a:lnTo>
                  <a:close/>
                </a:path>
              </a:pathLst>
            </a:custGeom>
            <a:solidFill>
              <a:srgbClr val="FFFFFF">
                <a:alpha val="85490"/>
              </a:srgbClr>
            </a:solidFill>
            <a:ln cap="sq" cmpd="sng" w="85725">
              <a:solidFill>
                <a:srgbClr val="FFF7AD">
                  <a:alpha val="85882"/>
                </a:srgbClr>
              </a:solidFill>
              <a:prstDash val="solid"/>
              <a:miter lim="8000"/>
              <a:headEnd len="sm" w="sm" type="none"/>
              <a:tailEnd len="sm" w="sm" type="none"/>
            </a:ln>
          </p:spPr>
        </p:sp>
        <p:sp>
          <p:nvSpPr>
            <p:cNvPr id="269" name="Google Shape;269;p23"/>
            <p:cNvSpPr txBox="1"/>
            <p:nvPr/>
          </p:nvSpPr>
          <p:spPr>
            <a:xfrm>
              <a:off x="0" y="-38100"/>
              <a:ext cx="635697" cy="1249005"/>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0" name="Google Shape;270;p23"/>
          <p:cNvGrpSpPr/>
          <p:nvPr/>
        </p:nvGrpSpPr>
        <p:grpSpPr>
          <a:xfrm>
            <a:off x="802151" y="1519041"/>
            <a:ext cx="884292" cy="884291"/>
            <a:chOff x="0" y="0"/>
            <a:chExt cx="812800" cy="812800"/>
          </a:xfrm>
        </p:grpSpPr>
        <p:sp>
          <p:nvSpPr>
            <p:cNvPr id="271" name="Google Shape;27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2" name="Google Shape;272;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3" name="Google Shape;273;p23"/>
          <p:cNvGrpSpPr/>
          <p:nvPr/>
        </p:nvGrpSpPr>
        <p:grpSpPr>
          <a:xfrm>
            <a:off x="2145472" y="1699279"/>
            <a:ext cx="1525354" cy="2996987"/>
            <a:chOff x="0" y="-38100"/>
            <a:chExt cx="635697" cy="1249005"/>
          </a:xfrm>
        </p:grpSpPr>
        <p:sp>
          <p:nvSpPr>
            <p:cNvPr id="274" name="Google Shape;274;p23"/>
            <p:cNvSpPr/>
            <p:nvPr/>
          </p:nvSpPr>
          <p:spPr>
            <a:xfrm>
              <a:off x="0" y="0"/>
              <a:ext cx="635697" cy="1210905"/>
            </a:xfrm>
            <a:custGeom>
              <a:rect b="b" l="l" r="r" t="t"/>
              <a:pathLst>
                <a:path extrusionOk="0" h="1210905" w="635697">
                  <a:moveTo>
                    <a:pt x="0" y="0"/>
                  </a:moveTo>
                  <a:lnTo>
                    <a:pt x="635697" y="0"/>
                  </a:lnTo>
                  <a:lnTo>
                    <a:pt x="635697" y="1210905"/>
                  </a:lnTo>
                  <a:lnTo>
                    <a:pt x="0" y="1210905"/>
                  </a:lnTo>
                  <a:close/>
                </a:path>
              </a:pathLst>
            </a:custGeom>
            <a:solidFill>
              <a:srgbClr val="FFFFFF">
                <a:alpha val="85490"/>
              </a:srgbClr>
            </a:solidFill>
            <a:ln cap="sq" cmpd="sng" w="85725">
              <a:solidFill>
                <a:srgbClr val="FFF7AD">
                  <a:alpha val="85882"/>
                </a:srgbClr>
              </a:solidFill>
              <a:prstDash val="solid"/>
              <a:miter lim="8000"/>
              <a:headEnd len="sm" w="sm" type="none"/>
              <a:tailEnd len="sm" w="sm" type="none"/>
            </a:ln>
          </p:spPr>
        </p:sp>
        <p:sp>
          <p:nvSpPr>
            <p:cNvPr id="275" name="Google Shape;275;p23"/>
            <p:cNvSpPr txBox="1"/>
            <p:nvPr/>
          </p:nvSpPr>
          <p:spPr>
            <a:xfrm>
              <a:off x="0" y="-38100"/>
              <a:ext cx="635697" cy="1249005"/>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6" name="Google Shape;276;p23"/>
          <p:cNvGrpSpPr/>
          <p:nvPr/>
        </p:nvGrpSpPr>
        <p:grpSpPr>
          <a:xfrm>
            <a:off x="2466003" y="1519041"/>
            <a:ext cx="884292" cy="884291"/>
            <a:chOff x="0" y="0"/>
            <a:chExt cx="812800" cy="812800"/>
          </a:xfrm>
        </p:grpSpPr>
        <p:sp>
          <p:nvSpPr>
            <p:cNvPr id="277" name="Google Shape;27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8" name="Google Shape;278;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9" name="Google Shape;279;p23"/>
          <p:cNvGrpSpPr/>
          <p:nvPr/>
        </p:nvGrpSpPr>
        <p:grpSpPr>
          <a:xfrm>
            <a:off x="3809323" y="1699279"/>
            <a:ext cx="1525354" cy="2996987"/>
            <a:chOff x="0" y="-38100"/>
            <a:chExt cx="635697" cy="1249005"/>
          </a:xfrm>
        </p:grpSpPr>
        <p:sp>
          <p:nvSpPr>
            <p:cNvPr id="280" name="Google Shape;280;p23"/>
            <p:cNvSpPr/>
            <p:nvPr/>
          </p:nvSpPr>
          <p:spPr>
            <a:xfrm>
              <a:off x="0" y="0"/>
              <a:ext cx="635697" cy="1210905"/>
            </a:xfrm>
            <a:custGeom>
              <a:rect b="b" l="l" r="r" t="t"/>
              <a:pathLst>
                <a:path extrusionOk="0" h="1210905" w="635697">
                  <a:moveTo>
                    <a:pt x="0" y="0"/>
                  </a:moveTo>
                  <a:lnTo>
                    <a:pt x="635697" y="0"/>
                  </a:lnTo>
                  <a:lnTo>
                    <a:pt x="635697" y="1210905"/>
                  </a:lnTo>
                  <a:lnTo>
                    <a:pt x="0" y="1210905"/>
                  </a:lnTo>
                  <a:close/>
                </a:path>
              </a:pathLst>
            </a:custGeom>
            <a:solidFill>
              <a:srgbClr val="FFFFFF">
                <a:alpha val="85490"/>
              </a:srgbClr>
            </a:solidFill>
            <a:ln cap="sq" cmpd="sng" w="85725">
              <a:solidFill>
                <a:srgbClr val="FFF7AD">
                  <a:alpha val="85882"/>
                </a:srgbClr>
              </a:solidFill>
              <a:prstDash val="solid"/>
              <a:miter lim="8000"/>
              <a:headEnd len="sm" w="sm" type="none"/>
              <a:tailEnd len="sm" w="sm" type="none"/>
            </a:ln>
          </p:spPr>
        </p:sp>
        <p:sp>
          <p:nvSpPr>
            <p:cNvPr id="281" name="Google Shape;281;p23"/>
            <p:cNvSpPr txBox="1"/>
            <p:nvPr/>
          </p:nvSpPr>
          <p:spPr>
            <a:xfrm>
              <a:off x="0" y="-38100"/>
              <a:ext cx="635697" cy="1249005"/>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2" name="Google Shape;282;p23"/>
          <p:cNvGrpSpPr/>
          <p:nvPr/>
        </p:nvGrpSpPr>
        <p:grpSpPr>
          <a:xfrm>
            <a:off x="5473174" y="1699279"/>
            <a:ext cx="1525354" cy="2996987"/>
            <a:chOff x="0" y="-38100"/>
            <a:chExt cx="635697" cy="1249005"/>
          </a:xfrm>
        </p:grpSpPr>
        <p:sp>
          <p:nvSpPr>
            <p:cNvPr id="283" name="Google Shape;283;p23"/>
            <p:cNvSpPr/>
            <p:nvPr/>
          </p:nvSpPr>
          <p:spPr>
            <a:xfrm>
              <a:off x="0" y="0"/>
              <a:ext cx="635697" cy="1210905"/>
            </a:xfrm>
            <a:custGeom>
              <a:rect b="b" l="l" r="r" t="t"/>
              <a:pathLst>
                <a:path extrusionOk="0" h="1210905" w="635697">
                  <a:moveTo>
                    <a:pt x="0" y="0"/>
                  </a:moveTo>
                  <a:lnTo>
                    <a:pt x="635697" y="0"/>
                  </a:lnTo>
                  <a:lnTo>
                    <a:pt x="635697" y="1210905"/>
                  </a:lnTo>
                  <a:lnTo>
                    <a:pt x="0" y="1210905"/>
                  </a:lnTo>
                  <a:close/>
                </a:path>
              </a:pathLst>
            </a:custGeom>
            <a:solidFill>
              <a:srgbClr val="FFFFFF">
                <a:alpha val="85490"/>
              </a:srgbClr>
            </a:solidFill>
            <a:ln cap="sq" cmpd="sng" w="85725">
              <a:solidFill>
                <a:srgbClr val="FFF7AD">
                  <a:alpha val="85882"/>
                </a:srgbClr>
              </a:solidFill>
              <a:prstDash val="solid"/>
              <a:miter lim="8000"/>
              <a:headEnd len="sm" w="sm" type="none"/>
              <a:tailEnd len="sm" w="sm" type="none"/>
            </a:ln>
          </p:spPr>
        </p:sp>
        <p:sp>
          <p:nvSpPr>
            <p:cNvPr id="284" name="Google Shape;284;p23"/>
            <p:cNvSpPr txBox="1"/>
            <p:nvPr/>
          </p:nvSpPr>
          <p:spPr>
            <a:xfrm>
              <a:off x="0" y="-38100"/>
              <a:ext cx="635697" cy="1249005"/>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5" name="Google Shape;285;p23"/>
          <p:cNvGrpSpPr/>
          <p:nvPr/>
        </p:nvGrpSpPr>
        <p:grpSpPr>
          <a:xfrm>
            <a:off x="7137026" y="1699279"/>
            <a:ext cx="1525354" cy="2996987"/>
            <a:chOff x="0" y="-38100"/>
            <a:chExt cx="635697" cy="1249005"/>
          </a:xfrm>
        </p:grpSpPr>
        <p:sp>
          <p:nvSpPr>
            <p:cNvPr id="286" name="Google Shape;286;p23"/>
            <p:cNvSpPr/>
            <p:nvPr/>
          </p:nvSpPr>
          <p:spPr>
            <a:xfrm>
              <a:off x="0" y="0"/>
              <a:ext cx="635697" cy="1210905"/>
            </a:xfrm>
            <a:custGeom>
              <a:rect b="b" l="l" r="r" t="t"/>
              <a:pathLst>
                <a:path extrusionOk="0" h="1210905" w="635697">
                  <a:moveTo>
                    <a:pt x="0" y="0"/>
                  </a:moveTo>
                  <a:lnTo>
                    <a:pt x="635697" y="0"/>
                  </a:lnTo>
                  <a:lnTo>
                    <a:pt x="635697" y="1210905"/>
                  </a:lnTo>
                  <a:lnTo>
                    <a:pt x="0" y="1210905"/>
                  </a:lnTo>
                  <a:close/>
                </a:path>
              </a:pathLst>
            </a:custGeom>
            <a:solidFill>
              <a:srgbClr val="FFFFFF">
                <a:alpha val="85490"/>
              </a:srgbClr>
            </a:solidFill>
            <a:ln cap="sq" cmpd="sng" w="85725">
              <a:solidFill>
                <a:srgbClr val="FFF7AD">
                  <a:alpha val="85882"/>
                </a:srgbClr>
              </a:solidFill>
              <a:prstDash val="solid"/>
              <a:miter lim="8000"/>
              <a:headEnd len="sm" w="sm" type="none"/>
              <a:tailEnd len="sm" w="sm" type="none"/>
            </a:ln>
          </p:spPr>
        </p:sp>
        <p:sp>
          <p:nvSpPr>
            <p:cNvPr id="287" name="Google Shape;287;p23"/>
            <p:cNvSpPr txBox="1"/>
            <p:nvPr/>
          </p:nvSpPr>
          <p:spPr>
            <a:xfrm>
              <a:off x="0" y="-38100"/>
              <a:ext cx="635697" cy="1249005"/>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8" name="Google Shape;288;p23"/>
          <p:cNvGrpSpPr/>
          <p:nvPr/>
        </p:nvGrpSpPr>
        <p:grpSpPr>
          <a:xfrm>
            <a:off x="4129854" y="1519041"/>
            <a:ext cx="884292" cy="884291"/>
            <a:chOff x="0" y="0"/>
            <a:chExt cx="812800" cy="812800"/>
          </a:xfrm>
        </p:grpSpPr>
        <p:sp>
          <p:nvSpPr>
            <p:cNvPr id="289" name="Google Shape;28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0" name="Google Shape;290;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1" name="Google Shape;291;p23"/>
          <p:cNvGrpSpPr/>
          <p:nvPr/>
        </p:nvGrpSpPr>
        <p:grpSpPr>
          <a:xfrm>
            <a:off x="5793706" y="1519041"/>
            <a:ext cx="884292" cy="884291"/>
            <a:chOff x="0" y="0"/>
            <a:chExt cx="812800" cy="812800"/>
          </a:xfrm>
        </p:grpSpPr>
        <p:sp>
          <p:nvSpPr>
            <p:cNvPr id="292" name="Google Shape;29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3" name="Google Shape;293;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4" name="Google Shape;294;p23"/>
          <p:cNvGrpSpPr/>
          <p:nvPr/>
        </p:nvGrpSpPr>
        <p:grpSpPr>
          <a:xfrm>
            <a:off x="7457558" y="1519041"/>
            <a:ext cx="884291" cy="884291"/>
            <a:chOff x="0" y="0"/>
            <a:chExt cx="812800" cy="812800"/>
          </a:xfrm>
        </p:grpSpPr>
        <p:sp>
          <p:nvSpPr>
            <p:cNvPr id="295" name="Google Shape;29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6" name="Google Shape;296;p2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7" name="Google Shape;297;p23"/>
          <p:cNvSpPr txBox="1"/>
          <p:nvPr/>
        </p:nvSpPr>
        <p:spPr>
          <a:xfrm>
            <a:off x="2288967" y="1776243"/>
            <a:ext cx="1238364" cy="317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02.</a:t>
            </a:r>
            <a:endParaRPr sz="700"/>
          </a:p>
        </p:txBody>
      </p:sp>
      <p:sp>
        <p:nvSpPr>
          <p:cNvPr id="298" name="Google Shape;298;p23"/>
          <p:cNvSpPr txBox="1"/>
          <p:nvPr/>
        </p:nvSpPr>
        <p:spPr>
          <a:xfrm>
            <a:off x="625115" y="2531914"/>
            <a:ext cx="12384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800" u="none" cap="none" strike="noStrike">
                <a:solidFill>
                  <a:srgbClr val="000000"/>
                </a:solidFill>
                <a:latin typeface="Poppins"/>
                <a:ea typeface="Poppins"/>
                <a:cs typeface="Poppins"/>
                <a:sym typeface="Poppins"/>
              </a:rPr>
              <a:t>Add a main point</a:t>
            </a:r>
            <a:endParaRPr sz="700"/>
          </a:p>
        </p:txBody>
      </p:sp>
      <p:sp>
        <p:nvSpPr>
          <p:cNvPr id="299" name="Google Shape;299;p23"/>
          <p:cNvSpPr txBox="1"/>
          <p:nvPr/>
        </p:nvSpPr>
        <p:spPr>
          <a:xfrm>
            <a:off x="625115" y="1776243"/>
            <a:ext cx="1238364" cy="317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01.</a:t>
            </a:r>
            <a:endParaRPr sz="700"/>
          </a:p>
        </p:txBody>
      </p:sp>
      <p:sp>
        <p:nvSpPr>
          <p:cNvPr id="300" name="Google Shape;300;p23"/>
          <p:cNvSpPr txBox="1"/>
          <p:nvPr/>
        </p:nvSpPr>
        <p:spPr>
          <a:xfrm>
            <a:off x="2288967" y="2531914"/>
            <a:ext cx="12384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800" u="none" cap="none" strike="noStrike">
                <a:solidFill>
                  <a:srgbClr val="000000"/>
                </a:solidFill>
                <a:latin typeface="Poppins"/>
                <a:ea typeface="Poppins"/>
                <a:cs typeface="Poppins"/>
                <a:sym typeface="Poppins"/>
              </a:rPr>
              <a:t>Add a main point</a:t>
            </a:r>
            <a:endParaRPr sz="700"/>
          </a:p>
        </p:txBody>
      </p:sp>
      <p:sp>
        <p:nvSpPr>
          <p:cNvPr id="301" name="Google Shape;301;p23"/>
          <p:cNvSpPr txBox="1"/>
          <p:nvPr/>
        </p:nvSpPr>
        <p:spPr>
          <a:xfrm>
            <a:off x="3952818" y="2531914"/>
            <a:ext cx="12384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800" u="none" cap="none" strike="noStrike">
                <a:solidFill>
                  <a:srgbClr val="000000"/>
                </a:solidFill>
                <a:latin typeface="Poppins"/>
                <a:ea typeface="Poppins"/>
                <a:cs typeface="Poppins"/>
                <a:sym typeface="Poppins"/>
              </a:rPr>
              <a:t>Add a main point</a:t>
            </a:r>
            <a:endParaRPr sz="700"/>
          </a:p>
        </p:txBody>
      </p:sp>
      <p:sp>
        <p:nvSpPr>
          <p:cNvPr id="302" name="Google Shape;302;p23"/>
          <p:cNvSpPr txBox="1"/>
          <p:nvPr/>
        </p:nvSpPr>
        <p:spPr>
          <a:xfrm>
            <a:off x="5616669" y="2531914"/>
            <a:ext cx="12384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800" u="none" cap="none" strike="noStrike">
                <a:solidFill>
                  <a:srgbClr val="000000"/>
                </a:solidFill>
                <a:latin typeface="Poppins"/>
                <a:ea typeface="Poppins"/>
                <a:cs typeface="Poppins"/>
                <a:sym typeface="Poppins"/>
              </a:rPr>
              <a:t>Add a main point</a:t>
            </a:r>
            <a:endParaRPr sz="700"/>
          </a:p>
        </p:txBody>
      </p:sp>
      <p:sp>
        <p:nvSpPr>
          <p:cNvPr id="303" name="Google Shape;303;p23"/>
          <p:cNvSpPr txBox="1"/>
          <p:nvPr/>
        </p:nvSpPr>
        <p:spPr>
          <a:xfrm>
            <a:off x="7280522" y="2531914"/>
            <a:ext cx="12384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800" u="none" cap="none" strike="noStrike">
                <a:solidFill>
                  <a:srgbClr val="000000"/>
                </a:solidFill>
                <a:latin typeface="Poppins"/>
                <a:ea typeface="Poppins"/>
                <a:cs typeface="Poppins"/>
                <a:sym typeface="Poppins"/>
              </a:rPr>
              <a:t>Add a main point</a:t>
            </a:r>
            <a:endParaRPr sz="700"/>
          </a:p>
        </p:txBody>
      </p:sp>
      <p:sp>
        <p:nvSpPr>
          <p:cNvPr id="304" name="Google Shape;304;p23"/>
          <p:cNvSpPr txBox="1"/>
          <p:nvPr/>
        </p:nvSpPr>
        <p:spPr>
          <a:xfrm>
            <a:off x="1815030" y="504825"/>
            <a:ext cx="5513940" cy="634893"/>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3500" u="none" cap="none" strike="noStrike">
                <a:solidFill>
                  <a:srgbClr val="FFFFFF"/>
                </a:solidFill>
                <a:latin typeface="Poppins"/>
                <a:ea typeface="Poppins"/>
                <a:cs typeface="Poppins"/>
                <a:sym typeface="Poppins"/>
              </a:rPr>
              <a:t>Write your topic or idea</a:t>
            </a:r>
            <a:endParaRPr sz="700"/>
          </a:p>
        </p:txBody>
      </p:sp>
      <p:sp>
        <p:nvSpPr>
          <p:cNvPr id="305" name="Google Shape;305;p23"/>
          <p:cNvSpPr txBox="1"/>
          <p:nvPr/>
        </p:nvSpPr>
        <p:spPr>
          <a:xfrm>
            <a:off x="760717" y="3724604"/>
            <a:ext cx="9672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Elaborate on what you want to discuss. </a:t>
            </a:r>
            <a:endParaRPr sz="700"/>
          </a:p>
        </p:txBody>
      </p:sp>
      <p:sp>
        <p:nvSpPr>
          <p:cNvPr id="306" name="Google Shape;306;p23"/>
          <p:cNvSpPr txBox="1"/>
          <p:nvPr/>
        </p:nvSpPr>
        <p:spPr>
          <a:xfrm>
            <a:off x="2424568" y="3724604"/>
            <a:ext cx="9672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Elaborate on what you want to discuss. </a:t>
            </a:r>
            <a:endParaRPr sz="700"/>
          </a:p>
        </p:txBody>
      </p:sp>
      <p:sp>
        <p:nvSpPr>
          <p:cNvPr id="307" name="Google Shape;307;p23"/>
          <p:cNvSpPr txBox="1"/>
          <p:nvPr/>
        </p:nvSpPr>
        <p:spPr>
          <a:xfrm>
            <a:off x="4088420" y="3724604"/>
            <a:ext cx="9672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Elaborate on what you want to discuss. </a:t>
            </a:r>
            <a:endParaRPr sz="700"/>
          </a:p>
        </p:txBody>
      </p:sp>
      <p:sp>
        <p:nvSpPr>
          <p:cNvPr id="308" name="Google Shape;308;p23"/>
          <p:cNvSpPr txBox="1"/>
          <p:nvPr/>
        </p:nvSpPr>
        <p:spPr>
          <a:xfrm>
            <a:off x="5752271" y="3724604"/>
            <a:ext cx="9672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Elaborate on what you want to discuss. </a:t>
            </a:r>
            <a:endParaRPr sz="700"/>
          </a:p>
        </p:txBody>
      </p:sp>
      <p:sp>
        <p:nvSpPr>
          <p:cNvPr id="309" name="Google Shape;309;p23"/>
          <p:cNvSpPr txBox="1"/>
          <p:nvPr/>
        </p:nvSpPr>
        <p:spPr>
          <a:xfrm>
            <a:off x="7416123" y="3724604"/>
            <a:ext cx="967200" cy="457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Elaborate on what you want to discuss. </a:t>
            </a:r>
            <a:endParaRPr sz="700"/>
          </a:p>
        </p:txBody>
      </p:sp>
      <p:sp>
        <p:nvSpPr>
          <p:cNvPr id="310" name="Google Shape;310;p23"/>
          <p:cNvSpPr txBox="1"/>
          <p:nvPr/>
        </p:nvSpPr>
        <p:spPr>
          <a:xfrm>
            <a:off x="3952818" y="1776243"/>
            <a:ext cx="1238364" cy="317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03.</a:t>
            </a:r>
            <a:endParaRPr sz="700"/>
          </a:p>
        </p:txBody>
      </p:sp>
      <p:sp>
        <p:nvSpPr>
          <p:cNvPr id="311" name="Google Shape;311;p23"/>
          <p:cNvSpPr txBox="1"/>
          <p:nvPr/>
        </p:nvSpPr>
        <p:spPr>
          <a:xfrm>
            <a:off x="5616670" y="1776243"/>
            <a:ext cx="1238364" cy="317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04.</a:t>
            </a:r>
            <a:endParaRPr sz="700"/>
          </a:p>
        </p:txBody>
      </p:sp>
      <p:sp>
        <p:nvSpPr>
          <p:cNvPr id="312" name="Google Shape;312;p23"/>
          <p:cNvSpPr txBox="1"/>
          <p:nvPr/>
        </p:nvSpPr>
        <p:spPr>
          <a:xfrm>
            <a:off x="7280522" y="1776243"/>
            <a:ext cx="1238364" cy="317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05.</a:t>
            </a:r>
            <a:endParaRPr sz="700"/>
          </a:p>
        </p:txBody>
      </p:sp>
      <p:grpSp>
        <p:nvGrpSpPr>
          <p:cNvPr id="313" name="Google Shape;313;p23"/>
          <p:cNvGrpSpPr/>
          <p:nvPr/>
        </p:nvGrpSpPr>
        <p:grpSpPr>
          <a:xfrm>
            <a:off x="6068607" y="431838"/>
            <a:ext cx="1187468" cy="707348"/>
            <a:chOff x="0" y="-7480"/>
            <a:chExt cx="560867" cy="334096"/>
          </a:xfrm>
        </p:grpSpPr>
        <p:sp>
          <p:nvSpPr>
            <p:cNvPr id="314" name="Google Shape;314;p23"/>
            <p:cNvSpPr/>
            <p:nvPr/>
          </p:nvSpPr>
          <p:spPr>
            <a:xfrm>
              <a:off x="0" y="0"/>
              <a:ext cx="560867" cy="326616"/>
            </a:xfrm>
            <a:custGeom>
              <a:rect b="b" l="l" r="r" t="t"/>
              <a:pathLst>
                <a:path extrusionOk="0" h="326616" w="560867">
                  <a:moveTo>
                    <a:pt x="280433" y="0"/>
                  </a:moveTo>
                  <a:cubicBezTo>
                    <a:pt x="125554" y="0"/>
                    <a:pt x="0" y="73115"/>
                    <a:pt x="0" y="163308"/>
                  </a:cubicBezTo>
                  <a:cubicBezTo>
                    <a:pt x="0" y="253500"/>
                    <a:pt x="125554" y="326616"/>
                    <a:pt x="280433" y="326616"/>
                  </a:cubicBezTo>
                  <a:cubicBezTo>
                    <a:pt x="435312" y="326616"/>
                    <a:pt x="560867" y="253500"/>
                    <a:pt x="560867" y="163308"/>
                  </a:cubicBezTo>
                  <a:cubicBezTo>
                    <a:pt x="560867" y="73115"/>
                    <a:pt x="435312" y="0"/>
                    <a:pt x="280433" y="0"/>
                  </a:cubicBezTo>
                  <a:close/>
                </a:path>
              </a:pathLst>
            </a:custGeom>
            <a:solidFill>
              <a:srgbClr val="000000">
                <a:alpha val="0"/>
              </a:srgbClr>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5" name="Google Shape;315;p23"/>
            <p:cNvSpPr txBox="1"/>
            <p:nvPr/>
          </p:nvSpPr>
          <p:spPr>
            <a:xfrm>
              <a:off x="52581" y="-7480"/>
              <a:ext cx="455704" cy="30347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24"/>
          <p:cNvPicPr preferRelativeResize="0"/>
          <p:nvPr/>
        </p:nvPicPr>
        <p:blipFill>
          <a:blip r:embed="rId3">
            <a:alphaModFix/>
          </a:blip>
          <a:stretch>
            <a:fillRect/>
          </a:stretch>
        </p:blipFill>
        <p:spPr>
          <a:xfrm>
            <a:off x="3570150" y="0"/>
            <a:ext cx="1904150" cy="3540786"/>
          </a:xfrm>
          <a:prstGeom prst="rect">
            <a:avLst/>
          </a:prstGeom>
          <a:noFill/>
          <a:ln>
            <a:noFill/>
          </a:ln>
        </p:spPr>
      </p:pic>
      <p:pic>
        <p:nvPicPr>
          <p:cNvPr id="321" name="Google Shape;321;p24"/>
          <p:cNvPicPr preferRelativeResize="0"/>
          <p:nvPr/>
        </p:nvPicPr>
        <p:blipFill>
          <a:blip r:embed="rId4">
            <a:alphaModFix/>
          </a:blip>
          <a:stretch>
            <a:fillRect/>
          </a:stretch>
        </p:blipFill>
        <p:spPr>
          <a:xfrm>
            <a:off x="5474308" y="0"/>
            <a:ext cx="3669641" cy="3414676"/>
          </a:xfrm>
          <a:prstGeom prst="rect">
            <a:avLst/>
          </a:prstGeom>
          <a:noFill/>
          <a:ln>
            <a:noFill/>
          </a:ln>
        </p:spPr>
      </p:pic>
      <p:pic>
        <p:nvPicPr>
          <p:cNvPr id="322" name="Google Shape;322;p24"/>
          <p:cNvPicPr preferRelativeResize="0"/>
          <p:nvPr/>
        </p:nvPicPr>
        <p:blipFill>
          <a:blip r:embed="rId5">
            <a:alphaModFix/>
          </a:blip>
          <a:stretch>
            <a:fillRect/>
          </a:stretch>
        </p:blipFill>
        <p:spPr>
          <a:xfrm>
            <a:off x="3570150" y="3408223"/>
            <a:ext cx="2808224" cy="1740052"/>
          </a:xfrm>
          <a:prstGeom prst="rect">
            <a:avLst/>
          </a:prstGeom>
          <a:noFill/>
          <a:ln>
            <a:noFill/>
          </a:ln>
        </p:spPr>
      </p:pic>
      <p:pic>
        <p:nvPicPr>
          <p:cNvPr id="323" name="Google Shape;323;p24"/>
          <p:cNvPicPr preferRelativeResize="0"/>
          <p:nvPr/>
        </p:nvPicPr>
        <p:blipFill>
          <a:blip r:embed="rId6">
            <a:alphaModFix/>
          </a:blip>
          <a:stretch>
            <a:fillRect/>
          </a:stretch>
        </p:blipFill>
        <p:spPr>
          <a:xfrm>
            <a:off x="6335778" y="3408225"/>
            <a:ext cx="2808222" cy="1740050"/>
          </a:xfrm>
          <a:prstGeom prst="rect">
            <a:avLst/>
          </a:prstGeom>
          <a:noFill/>
          <a:ln>
            <a:noFill/>
          </a:ln>
        </p:spPr>
      </p:pic>
      <p:sp>
        <p:nvSpPr>
          <p:cNvPr id="324" name="Google Shape;324;p24"/>
          <p:cNvSpPr txBox="1"/>
          <p:nvPr/>
        </p:nvSpPr>
        <p:spPr>
          <a:xfrm>
            <a:off x="514350" y="2094548"/>
            <a:ext cx="2405700" cy="45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Presentations are communication tools that can be used as demonstrations.</a:t>
            </a:r>
            <a:endParaRPr sz="700"/>
          </a:p>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Elaborate on what you want to discuss. </a:t>
            </a:r>
            <a:endParaRPr sz="700"/>
          </a:p>
        </p:txBody>
      </p:sp>
      <p:sp>
        <p:nvSpPr>
          <p:cNvPr id="325" name="Google Shape;325;p24"/>
          <p:cNvSpPr txBox="1"/>
          <p:nvPr/>
        </p:nvSpPr>
        <p:spPr>
          <a:xfrm>
            <a:off x="514350" y="497301"/>
            <a:ext cx="2034900" cy="115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3500" u="none" cap="none" strike="noStrike">
                <a:solidFill>
                  <a:srgbClr val="000000"/>
                </a:solidFill>
                <a:latin typeface="Poppins"/>
                <a:ea typeface="Poppins"/>
                <a:cs typeface="Poppins"/>
                <a:sym typeface="Poppins"/>
              </a:rPr>
              <a:t>Add Your</a:t>
            </a:r>
            <a:endParaRPr sz="700"/>
          </a:p>
          <a:p>
            <a:pPr indent="0" lvl="0" marL="0" marR="0" rtl="0" algn="l">
              <a:lnSpc>
                <a:spcPct val="115000"/>
              </a:lnSpc>
              <a:spcBef>
                <a:spcPts val="0"/>
              </a:spcBef>
              <a:spcAft>
                <a:spcPts val="0"/>
              </a:spcAft>
              <a:buNone/>
            </a:pPr>
            <a:r>
              <a:rPr b="0" i="0" lang="en" sz="3500" u="none" cap="none" strike="noStrike">
                <a:solidFill>
                  <a:srgbClr val="000000"/>
                </a:solidFill>
                <a:latin typeface="Poppins"/>
                <a:ea typeface="Poppins"/>
                <a:cs typeface="Poppins"/>
                <a:sym typeface="Poppins"/>
              </a:rPr>
              <a:t>Title</a:t>
            </a:r>
            <a:endParaRPr sz="700"/>
          </a:p>
        </p:txBody>
      </p:sp>
      <p:grpSp>
        <p:nvGrpSpPr>
          <p:cNvPr id="326" name="Google Shape;326;p24"/>
          <p:cNvGrpSpPr/>
          <p:nvPr/>
        </p:nvGrpSpPr>
        <p:grpSpPr>
          <a:xfrm>
            <a:off x="434739" y="994173"/>
            <a:ext cx="1016019" cy="707348"/>
            <a:chOff x="0" y="-7480"/>
            <a:chExt cx="479888" cy="334096"/>
          </a:xfrm>
        </p:grpSpPr>
        <p:sp>
          <p:nvSpPr>
            <p:cNvPr id="327" name="Google Shape;327;p24"/>
            <p:cNvSpPr/>
            <p:nvPr/>
          </p:nvSpPr>
          <p:spPr>
            <a:xfrm>
              <a:off x="0" y="0"/>
              <a:ext cx="479888" cy="326616"/>
            </a:xfrm>
            <a:custGeom>
              <a:rect b="b" l="l" r="r" t="t"/>
              <a:pathLst>
                <a:path extrusionOk="0" h="326616" w="479888">
                  <a:moveTo>
                    <a:pt x="239944" y="0"/>
                  </a:moveTo>
                  <a:cubicBezTo>
                    <a:pt x="107427" y="0"/>
                    <a:pt x="0" y="73115"/>
                    <a:pt x="0" y="163308"/>
                  </a:cubicBezTo>
                  <a:cubicBezTo>
                    <a:pt x="0" y="253500"/>
                    <a:pt x="107427" y="326616"/>
                    <a:pt x="239944" y="326616"/>
                  </a:cubicBezTo>
                  <a:cubicBezTo>
                    <a:pt x="372461" y="326616"/>
                    <a:pt x="479888" y="253500"/>
                    <a:pt x="479888" y="163308"/>
                  </a:cubicBezTo>
                  <a:cubicBezTo>
                    <a:pt x="479888" y="73115"/>
                    <a:pt x="372461" y="0"/>
                    <a:pt x="239944" y="0"/>
                  </a:cubicBezTo>
                  <a:close/>
                </a:path>
              </a:pathLst>
            </a:custGeom>
            <a:solidFill>
              <a:srgbClr val="000000">
                <a:alpha val="0"/>
              </a:srgbClr>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8" name="Google Shape;328;p24"/>
            <p:cNvSpPr txBox="1"/>
            <p:nvPr/>
          </p:nvSpPr>
          <p:spPr>
            <a:xfrm>
              <a:off x="44990" y="-7480"/>
              <a:ext cx="389909" cy="30347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29" name="Google Shape;329;p24"/>
          <p:cNvCxnSpPr/>
          <p:nvPr/>
        </p:nvCxnSpPr>
        <p:spPr>
          <a:xfrm>
            <a:off x="441096" y="4638675"/>
            <a:ext cx="2808241" cy="0"/>
          </a:xfrm>
          <a:prstGeom prst="straightConnector1">
            <a:avLst/>
          </a:prstGeom>
          <a:noFill/>
          <a:ln cap="flat" cmpd="sng" w="85725">
            <a:solidFill>
              <a:srgbClr val="FFF7AD"/>
            </a:solidFill>
            <a:prstDash val="solid"/>
            <a:round/>
            <a:headEnd len="sm" w="sm" type="none"/>
            <a:tailEnd len="med" w="med" type="stealth"/>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333" name="Shape 333"/>
        <p:cNvGrpSpPr/>
        <p:nvPr/>
      </p:nvGrpSpPr>
      <p:grpSpPr>
        <a:xfrm>
          <a:off x="0" y="0"/>
          <a:ext cx="0" cy="0"/>
          <a:chOff x="0" y="0"/>
          <a:chExt cx="0" cy="0"/>
        </a:xfrm>
      </p:grpSpPr>
      <p:pic>
        <p:nvPicPr>
          <p:cNvPr id="334" name="Google Shape;334;p25"/>
          <p:cNvPicPr preferRelativeResize="0"/>
          <p:nvPr/>
        </p:nvPicPr>
        <p:blipFill>
          <a:blip r:embed="rId3">
            <a:alphaModFix/>
          </a:blip>
          <a:stretch>
            <a:fillRect/>
          </a:stretch>
        </p:blipFill>
        <p:spPr>
          <a:xfrm>
            <a:off x="74575" y="42970"/>
            <a:ext cx="8994852" cy="3496030"/>
          </a:xfrm>
          <a:prstGeom prst="rect">
            <a:avLst/>
          </a:prstGeom>
          <a:noFill/>
          <a:ln>
            <a:noFill/>
          </a:ln>
        </p:spPr>
      </p:pic>
      <p:grpSp>
        <p:nvGrpSpPr>
          <p:cNvPr id="335" name="Google Shape;335;p25"/>
          <p:cNvGrpSpPr/>
          <p:nvPr/>
        </p:nvGrpSpPr>
        <p:grpSpPr>
          <a:xfrm>
            <a:off x="371736" y="2888382"/>
            <a:ext cx="779516" cy="779516"/>
            <a:chOff x="0" y="0"/>
            <a:chExt cx="812800" cy="812800"/>
          </a:xfrm>
        </p:grpSpPr>
        <p:sp>
          <p:nvSpPr>
            <p:cNvPr id="336" name="Google Shape;33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7" name="Google Shape;337;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8" name="Google Shape;338;p25"/>
          <p:cNvGrpSpPr/>
          <p:nvPr/>
        </p:nvGrpSpPr>
        <p:grpSpPr>
          <a:xfrm>
            <a:off x="3189067" y="2888382"/>
            <a:ext cx="779517" cy="779516"/>
            <a:chOff x="0" y="0"/>
            <a:chExt cx="812800" cy="812800"/>
          </a:xfrm>
        </p:grpSpPr>
        <p:sp>
          <p:nvSpPr>
            <p:cNvPr id="339" name="Google Shape;33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0" name="Google Shape;340;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1" name="Google Shape;341;p25"/>
          <p:cNvGrpSpPr/>
          <p:nvPr/>
        </p:nvGrpSpPr>
        <p:grpSpPr>
          <a:xfrm>
            <a:off x="6023282" y="2888382"/>
            <a:ext cx="779516" cy="779516"/>
            <a:chOff x="0" y="0"/>
            <a:chExt cx="812800" cy="812800"/>
          </a:xfrm>
        </p:grpSpPr>
        <p:sp>
          <p:nvSpPr>
            <p:cNvPr id="342" name="Google Shape;34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3" name="Google Shape;343;p2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4" name="Google Shape;344;p25"/>
          <p:cNvSpPr txBox="1"/>
          <p:nvPr/>
        </p:nvSpPr>
        <p:spPr>
          <a:xfrm>
            <a:off x="514350" y="497382"/>
            <a:ext cx="6288449" cy="634893"/>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0" i="0" lang="en" sz="3500" u="none" cap="none" strike="noStrike">
                <a:solidFill>
                  <a:srgbClr val="FFFFFF"/>
                </a:solidFill>
                <a:latin typeface="Poppins"/>
                <a:ea typeface="Poppins"/>
                <a:cs typeface="Poppins"/>
                <a:sym typeface="Poppins"/>
              </a:rPr>
              <a:t>Our Business Strategy</a:t>
            </a:r>
            <a:endParaRPr sz="700"/>
          </a:p>
        </p:txBody>
      </p:sp>
      <p:sp>
        <p:nvSpPr>
          <p:cNvPr id="345" name="Google Shape;345;p25"/>
          <p:cNvSpPr txBox="1"/>
          <p:nvPr/>
        </p:nvSpPr>
        <p:spPr>
          <a:xfrm>
            <a:off x="600732" y="3765288"/>
            <a:ext cx="2307873"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Add a main point</a:t>
            </a:r>
            <a:endParaRPr sz="700"/>
          </a:p>
        </p:txBody>
      </p:sp>
      <p:sp>
        <p:nvSpPr>
          <p:cNvPr id="346" name="Google Shape;346;p25"/>
          <p:cNvSpPr txBox="1"/>
          <p:nvPr/>
        </p:nvSpPr>
        <p:spPr>
          <a:xfrm>
            <a:off x="600732" y="4309110"/>
            <a:ext cx="23079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Presentations are communication tools that can be used as demonstrations.</a:t>
            </a:r>
            <a:endParaRPr sz="700"/>
          </a:p>
        </p:txBody>
      </p:sp>
      <p:sp>
        <p:nvSpPr>
          <p:cNvPr id="347" name="Google Shape;347;p25"/>
          <p:cNvSpPr txBox="1"/>
          <p:nvPr/>
        </p:nvSpPr>
        <p:spPr>
          <a:xfrm>
            <a:off x="600732" y="3093196"/>
            <a:ext cx="321524"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01</a:t>
            </a:r>
            <a:endParaRPr sz="700"/>
          </a:p>
        </p:txBody>
      </p:sp>
      <p:sp>
        <p:nvSpPr>
          <p:cNvPr id="348" name="Google Shape;348;p25"/>
          <p:cNvSpPr txBox="1"/>
          <p:nvPr/>
        </p:nvSpPr>
        <p:spPr>
          <a:xfrm>
            <a:off x="3418063" y="3765288"/>
            <a:ext cx="2307873"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Add a main point</a:t>
            </a:r>
            <a:endParaRPr sz="700"/>
          </a:p>
        </p:txBody>
      </p:sp>
      <p:sp>
        <p:nvSpPr>
          <p:cNvPr id="349" name="Google Shape;349;p25"/>
          <p:cNvSpPr txBox="1"/>
          <p:nvPr/>
        </p:nvSpPr>
        <p:spPr>
          <a:xfrm>
            <a:off x="3418064" y="4309110"/>
            <a:ext cx="23079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Presentations are communication tools that can be used as demonstrations.</a:t>
            </a:r>
            <a:endParaRPr sz="700"/>
          </a:p>
        </p:txBody>
      </p:sp>
      <p:sp>
        <p:nvSpPr>
          <p:cNvPr id="350" name="Google Shape;350;p25"/>
          <p:cNvSpPr txBox="1"/>
          <p:nvPr/>
        </p:nvSpPr>
        <p:spPr>
          <a:xfrm>
            <a:off x="3418064" y="3093196"/>
            <a:ext cx="321524"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02</a:t>
            </a:r>
            <a:endParaRPr sz="700"/>
          </a:p>
        </p:txBody>
      </p:sp>
      <p:sp>
        <p:nvSpPr>
          <p:cNvPr id="351" name="Google Shape;351;p25"/>
          <p:cNvSpPr txBox="1"/>
          <p:nvPr/>
        </p:nvSpPr>
        <p:spPr>
          <a:xfrm>
            <a:off x="6235395" y="3765288"/>
            <a:ext cx="2307872"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Add a main point</a:t>
            </a:r>
            <a:endParaRPr sz="700"/>
          </a:p>
        </p:txBody>
      </p:sp>
      <p:sp>
        <p:nvSpPr>
          <p:cNvPr id="352" name="Google Shape;352;p25"/>
          <p:cNvSpPr txBox="1"/>
          <p:nvPr/>
        </p:nvSpPr>
        <p:spPr>
          <a:xfrm>
            <a:off x="6235395" y="4309110"/>
            <a:ext cx="23079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Presentations are communication tools that can be used as demonstrations.</a:t>
            </a:r>
            <a:endParaRPr sz="700"/>
          </a:p>
        </p:txBody>
      </p:sp>
      <p:sp>
        <p:nvSpPr>
          <p:cNvPr id="353" name="Google Shape;353;p25"/>
          <p:cNvSpPr txBox="1"/>
          <p:nvPr/>
        </p:nvSpPr>
        <p:spPr>
          <a:xfrm>
            <a:off x="6235395" y="3093196"/>
            <a:ext cx="321524"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03</a:t>
            </a:r>
            <a:endParaRPr sz="700"/>
          </a:p>
        </p:txBody>
      </p:sp>
      <p:grpSp>
        <p:nvGrpSpPr>
          <p:cNvPr id="354" name="Google Shape;354;p25"/>
          <p:cNvGrpSpPr/>
          <p:nvPr/>
        </p:nvGrpSpPr>
        <p:grpSpPr>
          <a:xfrm>
            <a:off x="3358914" y="438149"/>
            <a:ext cx="2130457" cy="702889"/>
            <a:chOff x="0" y="-35991"/>
            <a:chExt cx="1006249" cy="331986"/>
          </a:xfrm>
        </p:grpSpPr>
        <p:sp>
          <p:nvSpPr>
            <p:cNvPr id="355" name="Google Shape;355;p25"/>
            <p:cNvSpPr/>
            <p:nvPr/>
          </p:nvSpPr>
          <p:spPr>
            <a:xfrm>
              <a:off x="0" y="-35991"/>
              <a:ext cx="1006249" cy="326616"/>
            </a:xfrm>
            <a:custGeom>
              <a:rect b="b" l="l" r="r" t="t"/>
              <a:pathLst>
                <a:path extrusionOk="0" h="326616" w="1006249">
                  <a:moveTo>
                    <a:pt x="503124" y="0"/>
                  </a:moveTo>
                  <a:cubicBezTo>
                    <a:pt x="225256" y="0"/>
                    <a:pt x="0" y="73115"/>
                    <a:pt x="0" y="163308"/>
                  </a:cubicBezTo>
                  <a:cubicBezTo>
                    <a:pt x="0" y="253500"/>
                    <a:pt x="225256" y="326616"/>
                    <a:pt x="503124" y="326616"/>
                  </a:cubicBezTo>
                  <a:cubicBezTo>
                    <a:pt x="780992" y="326616"/>
                    <a:pt x="1006249" y="253500"/>
                    <a:pt x="1006249" y="163308"/>
                  </a:cubicBezTo>
                  <a:cubicBezTo>
                    <a:pt x="1006249" y="73115"/>
                    <a:pt x="780992" y="0"/>
                    <a:pt x="503124" y="0"/>
                  </a:cubicBezTo>
                  <a:close/>
                </a:path>
              </a:pathLst>
            </a:custGeom>
            <a:solidFill>
              <a:srgbClr val="000000">
                <a:alpha val="0"/>
              </a:srgbClr>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6" name="Google Shape;356;p25"/>
            <p:cNvSpPr txBox="1"/>
            <p:nvPr/>
          </p:nvSpPr>
          <p:spPr>
            <a:xfrm>
              <a:off x="94336" y="-7480"/>
              <a:ext cx="817577" cy="30347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360" name="Shape 360"/>
        <p:cNvGrpSpPr/>
        <p:nvPr/>
      </p:nvGrpSpPr>
      <p:grpSpPr>
        <a:xfrm>
          <a:off x="0" y="0"/>
          <a:ext cx="0" cy="0"/>
          <a:chOff x="0" y="0"/>
          <a:chExt cx="0" cy="0"/>
        </a:xfrm>
      </p:grpSpPr>
      <p:pic>
        <p:nvPicPr>
          <p:cNvPr id="361" name="Google Shape;361;p26"/>
          <p:cNvPicPr preferRelativeResize="0"/>
          <p:nvPr/>
        </p:nvPicPr>
        <p:blipFill>
          <a:blip r:embed="rId3">
            <a:alphaModFix/>
          </a:blip>
          <a:stretch>
            <a:fillRect/>
          </a:stretch>
        </p:blipFill>
        <p:spPr>
          <a:xfrm>
            <a:off x="74575" y="68250"/>
            <a:ext cx="8994852" cy="4989318"/>
          </a:xfrm>
          <a:prstGeom prst="rect">
            <a:avLst/>
          </a:prstGeom>
          <a:noFill/>
          <a:ln>
            <a:noFill/>
          </a:ln>
        </p:spPr>
      </p:pic>
      <p:grpSp>
        <p:nvGrpSpPr>
          <p:cNvPr id="362" name="Google Shape;362;p26"/>
          <p:cNvGrpSpPr/>
          <p:nvPr/>
        </p:nvGrpSpPr>
        <p:grpSpPr>
          <a:xfrm>
            <a:off x="-209550" y="2480329"/>
            <a:ext cx="3011254" cy="1906193"/>
            <a:chOff x="0" y="-38100"/>
            <a:chExt cx="1254951" cy="794413"/>
          </a:xfrm>
        </p:grpSpPr>
        <p:sp>
          <p:nvSpPr>
            <p:cNvPr id="363" name="Google Shape;363;p26"/>
            <p:cNvSpPr/>
            <p:nvPr/>
          </p:nvSpPr>
          <p:spPr>
            <a:xfrm>
              <a:off x="0" y="0"/>
              <a:ext cx="1254951" cy="756313"/>
            </a:xfrm>
            <a:custGeom>
              <a:rect b="b" l="l" r="r" t="t"/>
              <a:pathLst>
                <a:path extrusionOk="0" h="756313" w="1254951">
                  <a:moveTo>
                    <a:pt x="0" y="0"/>
                  </a:moveTo>
                  <a:lnTo>
                    <a:pt x="1254951" y="0"/>
                  </a:lnTo>
                  <a:lnTo>
                    <a:pt x="1254951" y="756313"/>
                  </a:lnTo>
                  <a:lnTo>
                    <a:pt x="0" y="756313"/>
                  </a:lnTo>
                  <a:close/>
                </a:path>
              </a:pathLst>
            </a:custGeom>
            <a:solidFill>
              <a:srgbClr val="FFFFFF"/>
            </a:solidFill>
            <a:ln cap="sq" cmpd="sng" w="85725">
              <a:solidFill>
                <a:srgbClr val="FFF7AD"/>
              </a:solidFill>
              <a:prstDash val="solid"/>
              <a:miter lim="8000"/>
              <a:headEnd len="sm" w="sm" type="none"/>
              <a:tailEnd len="sm" w="sm" type="none"/>
            </a:ln>
          </p:spPr>
        </p:sp>
        <p:sp>
          <p:nvSpPr>
            <p:cNvPr id="364" name="Google Shape;364;p26"/>
            <p:cNvSpPr txBox="1"/>
            <p:nvPr/>
          </p:nvSpPr>
          <p:spPr>
            <a:xfrm>
              <a:off x="0" y="-38100"/>
              <a:ext cx="1254951" cy="794413"/>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5" name="Google Shape;365;p26"/>
          <p:cNvSpPr txBox="1"/>
          <p:nvPr/>
        </p:nvSpPr>
        <p:spPr>
          <a:xfrm>
            <a:off x="455586" y="3048458"/>
            <a:ext cx="2089330" cy="396997"/>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1" i="0" lang="en" sz="2200" u="none" cap="none" strike="noStrike">
                <a:solidFill>
                  <a:srgbClr val="000000"/>
                </a:solidFill>
                <a:latin typeface="Poppins"/>
                <a:ea typeface="Poppins"/>
                <a:cs typeface="Poppins"/>
                <a:sym typeface="Poppins"/>
              </a:rPr>
              <a:t>About Us</a:t>
            </a:r>
            <a:endParaRPr sz="700"/>
          </a:p>
        </p:txBody>
      </p:sp>
      <p:sp>
        <p:nvSpPr>
          <p:cNvPr id="366" name="Google Shape;366;p26"/>
          <p:cNvSpPr txBox="1"/>
          <p:nvPr/>
        </p:nvSpPr>
        <p:spPr>
          <a:xfrm>
            <a:off x="455586" y="3806971"/>
            <a:ext cx="16794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oppins"/>
                <a:ea typeface="Poppins"/>
                <a:cs typeface="Poppins"/>
                <a:sym typeface="Poppins"/>
              </a:rPr>
              <a:t>Elaborate on what you want to discuss. </a:t>
            </a:r>
            <a:endParaRPr sz="700"/>
          </a:p>
        </p:txBody>
      </p:sp>
      <p:grpSp>
        <p:nvGrpSpPr>
          <p:cNvPr id="367" name="Google Shape;367;p26"/>
          <p:cNvGrpSpPr/>
          <p:nvPr/>
        </p:nvGrpSpPr>
        <p:grpSpPr>
          <a:xfrm>
            <a:off x="207722" y="2705552"/>
            <a:ext cx="1860733" cy="981321"/>
            <a:chOff x="0" y="-4106"/>
            <a:chExt cx="695341" cy="366712"/>
          </a:xfrm>
        </p:grpSpPr>
        <p:sp>
          <p:nvSpPr>
            <p:cNvPr id="368" name="Google Shape;368;p26"/>
            <p:cNvSpPr/>
            <p:nvPr/>
          </p:nvSpPr>
          <p:spPr>
            <a:xfrm>
              <a:off x="0" y="0"/>
              <a:ext cx="695341" cy="362606"/>
            </a:xfrm>
            <a:custGeom>
              <a:rect b="b" l="l" r="r" t="t"/>
              <a:pathLst>
                <a:path extrusionOk="0" h="362606" w="695341">
                  <a:moveTo>
                    <a:pt x="347670" y="0"/>
                  </a:moveTo>
                  <a:cubicBezTo>
                    <a:pt x="155657" y="0"/>
                    <a:pt x="0" y="81172"/>
                    <a:pt x="0" y="181303"/>
                  </a:cubicBezTo>
                  <a:cubicBezTo>
                    <a:pt x="0" y="281434"/>
                    <a:pt x="155657" y="362606"/>
                    <a:pt x="347670" y="362606"/>
                  </a:cubicBezTo>
                  <a:cubicBezTo>
                    <a:pt x="539683" y="362606"/>
                    <a:pt x="695341" y="281434"/>
                    <a:pt x="695341" y="181303"/>
                  </a:cubicBezTo>
                  <a:cubicBezTo>
                    <a:pt x="695341" y="81172"/>
                    <a:pt x="539683" y="0"/>
                    <a:pt x="347670" y="0"/>
                  </a:cubicBezTo>
                  <a:close/>
                </a:path>
              </a:pathLst>
            </a:custGeom>
            <a:solidFill>
              <a:srgbClr val="000000">
                <a:alpha val="0"/>
              </a:srgbClr>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9" name="Google Shape;369;p26"/>
            <p:cNvSpPr txBox="1"/>
            <p:nvPr/>
          </p:nvSpPr>
          <p:spPr>
            <a:xfrm>
              <a:off x="65188" y="-4106"/>
              <a:ext cx="564964" cy="33271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0" name="Google Shape;370;p26"/>
          <p:cNvSpPr/>
          <p:nvPr/>
        </p:nvSpPr>
        <p:spPr>
          <a:xfrm>
            <a:off x="6768577" y="3076532"/>
            <a:ext cx="2300856" cy="1978736"/>
          </a:xfrm>
          <a:custGeom>
            <a:rect b="b" l="l" r="r" t="t"/>
            <a:pathLst>
              <a:path extrusionOk="0" h="3957471" w="4601711">
                <a:moveTo>
                  <a:pt x="0" y="0"/>
                </a:moveTo>
                <a:lnTo>
                  <a:pt x="4601711" y="0"/>
                </a:lnTo>
                <a:lnTo>
                  <a:pt x="4601711" y="3957471"/>
                </a:lnTo>
                <a:lnTo>
                  <a:pt x="0" y="3957471"/>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374" name="Shape 374"/>
        <p:cNvGrpSpPr/>
        <p:nvPr/>
      </p:nvGrpSpPr>
      <p:grpSpPr>
        <a:xfrm>
          <a:off x="0" y="0"/>
          <a:ext cx="0" cy="0"/>
          <a:chOff x="0" y="0"/>
          <a:chExt cx="0" cy="0"/>
        </a:xfrm>
      </p:grpSpPr>
      <p:sp>
        <p:nvSpPr>
          <p:cNvPr id="375" name="Google Shape;375;p27"/>
          <p:cNvSpPr txBox="1"/>
          <p:nvPr/>
        </p:nvSpPr>
        <p:spPr>
          <a:xfrm>
            <a:off x="981125" y="1016517"/>
            <a:ext cx="7181700" cy="177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3500" u="none" cap="none" strike="noStrike">
                <a:solidFill>
                  <a:srgbClr val="000000"/>
                </a:solidFill>
                <a:latin typeface="Poppins"/>
                <a:ea typeface="Poppins"/>
                <a:cs typeface="Poppins"/>
                <a:sym typeface="Poppins"/>
              </a:rPr>
              <a:t>We strive to help</a:t>
            </a:r>
            <a:endParaRPr sz="700"/>
          </a:p>
          <a:p>
            <a:pPr indent="0" lvl="0" marL="0" marR="0" rtl="0" algn="l">
              <a:lnSpc>
                <a:spcPct val="115000"/>
              </a:lnSpc>
              <a:spcBef>
                <a:spcPts val="0"/>
              </a:spcBef>
              <a:spcAft>
                <a:spcPts val="0"/>
              </a:spcAft>
              <a:buNone/>
            </a:pPr>
            <a:r>
              <a:rPr b="0" i="0" lang="en" sz="3500" u="none" cap="none" strike="noStrike">
                <a:solidFill>
                  <a:srgbClr val="000000"/>
                </a:solidFill>
                <a:latin typeface="Poppins"/>
                <a:ea typeface="Poppins"/>
                <a:cs typeface="Poppins"/>
                <a:sym typeface="Poppins"/>
              </a:rPr>
              <a:t>our partners thrive through fast and reliable shipping.  </a:t>
            </a:r>
            <a:endParaRPr sz="700"/>
          </a:p>
        </p:txBody>
      </p:sp>
      <p:sp>
        <p:nvSpPr>
          <p:cNvPr id="376" name="Google Shape;376;p27"/>
          <p:cNvSpPr txBox="1"/>
          <p:nvPr/>
        </p:nvSpPr>
        <p:spPr>
          <a:xfrm>
            <a:off x="981125" y="3505550"/>
            <a:ext cx="5334853"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2,000+ customers in two years and growing</a:t>
            </a:r>
            <a:endParaRPr sz="700"/>
          </a:p>
        </p:txBody>
      </p:sp>
      <p:cxnSp>
        <p:nvCxnSpPr>
          <p:cNvPr id="377" name="Google Shape;377;p27"/>
          <p:cNvCxnSpPr/>
          <p:nvPr/>
        </p:nvCxnSpPr>
        <p:spPr>
          <a:xfrm>
            <a:off x="-1476344" y="3324648"/>
            <a:ext cx="12096687" cy="0"/>
          </a:xfrm>
          <a:prstGeom prst="straightConnector1">
            <a:avLst/>
          </a:prstGeom>
          <a:noFill/>
          <a:ln cap="flat" cmpd="sng" w="85725">
            <a:solidFill>
              <a:srgbClr val="FFFFFF"/>
            </a:solidFill>
            <a:prstDash val="solid"/>
            <a:round/>
            <a:headEnd len="sm" w="sm" type="none"/>
            <a:tailEnd len="sm" w="sm" type="none"/>
          </a:ln>
        </p:spPr>
      </p:cxnSp>
      <p:cxnSp>
        <p:nvCxnSpPr>
          <p:cNvPr id="378" name="Google Shape;378;p27"/>
          <p:cNvCxnSpPr/>
          <p:nvPr/>
        </p:nvCxnSpPr>
        <p:spPr>
          <a:xfrm>
            <a:off x="-942925" y="4019827"/>
            <a:ext cx="11029850" cy="0"/>
          </a:xfrm>
          <a:prstGeom prst="straightConnector1">
            <a:avLst/>
          </a:prstGeom>
          <a:noFill/>
          <a:ln cap="flat" cmpd="sng" w="85725">
            <a:solidFill>
              <a:srgbClr val="FFFFFF"/>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382" name="Shape 382"/>
        <p:cNvGrpSpPr/>
        <p:nvPr/>
      </p:nvGrpSpPr>
      <p:grpSpPr>
        <a:xfrm>
          <a:off x="0" y="0"/>
          <a:ext cx="0" cy="0"/>
          <a:chOff x="0" y="0"/>
          <a:chExt cx="0" cy="0"/>
        </a:xfrm>
      </p:grpSpPr>
      <p:grpSp>
        <p:nvGrpSpPr>
          <p:cNvPr id="383" name="Google Shape;383;p28"/>
          <p:cNvGrpSpPr/>
          <p:nvPr/>
        </p:nvGrpSpPr>
        <p:grpSpPr>
          <a:xfrm>
            <a:off x="114300" y="1359897"/>
            <a:ext cx="8915400" cy="3680884"/>
            <a:chOff x="0" y="-28575"/>
            <a:chExt cx="4696178" cy="1938902"/>
          </a:xfrm>
        </p:grpSpPr>
        <p:sp>
          <p:nvSpPr>
            <p:cNvPr id="384" name="Google Shape;384;p28"/>
            <p:cNvSpPr/>
            <p:nvPr/>
          </p:nvSpPr>
          <p:spPr>
            <a:xfrm>
              <a:off x="0" y="0"/>
              <a:ext cx="4696178" cy="1910327"/>
            </a:xfrm>
            <a:custGeom>
              <a:rect b="b" l="l" r="r" t="t"/>
              <a:pathLst>
                <a:path extrusionOk="0" h="1910327" w="4696178">
                  <a:moveTo>
                    <a:pt x="0" y="0"/>
                  </a:moveTo>
                  <a:lnTo>
                    <a:pt x="4696178" y="0"/>
                  </a:lnTo>
                  <a:lnTo>
                    <a:pt x="4696178" y="1910327"/>
                  </a:lnTo>
                  <a:lnTo>
                    <a:pt x="0" y="1910327"/>
                  </a:lnTo>
                  <a:close/>
                </a:path>
              </a:pathLst>
            </a:custGeom>
            <a:solidFill>
              <a:srgbClr val="FFFFFF"/>
            </a:solidFill>
            <a:ln>
              <a:noFill/>
            </a:ln>
          </p:spPr>
        </p:sp>
        <p:sp>
          <p:nvSpPr>
            <p:cNvPr id="385" name="Google Shape;385;p28"/>
            <p:cNvSpPr txBox="1"/>
            <p:nvPr/>
          </p:nvSpPr>
          <p:spPr>
            <a:xfrm>
              <a:off x="0" y="-28575"/>
              <a:ext cx="4696178" cy="1938902"/>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6" name="Google Shape;386;p28"/>
          <p:cNvGrpSpPr/>
          <p:nvPr/>
        </p:nvGrpSpPr>
        <p:grpSpPr>
          <a:xfrm>
            <a:off x="368997" y="1468688"/>
            <a:ext cx="1620482" cy="2738273"/>
            <a:chOff x="0" y="-38100"/>
            <a:chExt cx="675342" cy="1141185"/>
          </a:xfrm>
        </p:grpSpPr>
        <p:sp>
          <p:nvSpPr>
            <p:cNvPr id="387" name="Google Shape;387;p28"/>
            <p:cNvSpPr/>
            <p:nvPr/>
          </p:nvSpPr>
          <p:spPr>
            <a:xfrm>
              <a:off x="0" y="0"/>
              <a:ext cx="675342" cy="1103085"/>
            </a:xfrm>
            <a:custGeom>
              <a:rect b="b" l="l" r="r" t="t"/>
              <a:pathLst>
                <a:path extrusionOk="0" h="1103085" w="675342">
                  <a:moveTo>
                    <a:pt x="0" y="0"/>
                  </a:moveTo>
                  <a:lnTo>
                    <a:pt x="675342" y="0"/>
                  </a:lnTo>
                  <a:lnTo>
                    <a:pt x="675342" y="1103085"/>
                  </a:lnTo>
                  <a:lnTo>
                    <a:pt x="0" y="1103085"/>
                  </a:lnTo>
                  <a:close/>
                </a:path>
              </a:pathLst>
            </a:custGeom>
            <a:gradFill>
              <a:gsLst>
                <a:gs pos="0">
                  <a:srgbClr val="FFF7AD"/>
                </a:gs>
                <a:gs pos="100000">
                  <a:srgbClr val="92CDCF"/>
                </a:gs>
              </a:gsLst>
              <a:lin ang="2700000" scaled="0"/>
            </a:gradFill>
            <a:ln>
              <a:noFill/>
            </a:ln>
          </p:spPr>
        </p:sp>
        <p:sp>
          <p:nvSpPr>
            <p:cNvPr id="388" name="Google Shape;388;p28"/>
            <p:cNvSpPr txBox="1"/>
            <p:nvPr/>
          </p:nvSpPr>
          <p:spPr>
            <a:xfrm>
              <a:off x="0" y="-38100"/>
              <a:ext cx="675342" cy="1141185"/>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9" name="Google Shape;389;p28"/>
          <p:cNvGrpSpPr/>
          <p:nvPr/>
        </p:nvGrpSpPr>
        <p:grpSpPr>
          <a:xfrm>
            <a:off x="2065192" y="1468688"/>
            <a:ext cx="1620482" cy="2738273"/>
            <a:chOff x="0" y="-38100"/>
            <a:chExt cx="675342" cy="1141185"/>
          </a:xfrm>
        </p:grpSpPr>
        <p:sp>
          <p:nvSpPr>
            <p:cNvPr id="390" name="Google Shape;390;p28"/>
            <p:cNvSpPr/>
            <p:nvPr/>
          </p:nvSpPr>
          <p:spPr>
            <a:xfrm>
              <a:off x="0" y="0"/>
              <a:ext cx="675342" cy="1103085"/>
            </a:xfrm>
            <a:custGeom>
              <a:rect b="b" l="l" r="r" t="t"/>
              <a:pathLst>
                <a:path extrusionOk="0" h="1103085" w="675342">
                  <a:moveTo>
                    <a:pt x="0" y="0"/>
                  </a:moveTo>
                  <a:lnTo>
                    <a:pt x="675342" y="0"/>
                  </a:lnTo>
                  <a:lnTo>
                    <a:pt x="675342" y="1103085"/>
                  </a:lnTo>
                  <a:lnTo>
                    <a:pt x="0" y="1103085"/>
                  </a:lnTo>
                  <a:close/>
                </a:path>
              </a:pathLst>
            </a:custGeom>
            <a:gradFill>
              <a:gsLst>
                <a:gs pos="0">
                  <a:srgbClr val="FFF7AD"/>
                </a:gs>
                <a:gs pos="100000">
                  <a:srgbClr val="92CDCF"/>
                </a:gs>
              </a:gsLst>
              <a:lin ang="2700000" scaled="0"/>
            </a:gradFill>
            <a:ln>
              <a:noFill/>
            </a:ln>
          </p:spPr>
        </p:sp>
        <p:sp>
          <p:nvSpPr>
            <p:cNvPr id="391" name="Google Shape;391;p28"/>
            <p:cNvSpPr txBox="1"/>
            <p:nvPr/>
          </p:nvSpPr>
          <p:spPr>
            <a:xfrm>
              <a:off x="0" y="-38100"/>
              <a:ext cx="675342" cy="1141185"/>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2" name="Google Shape;392;p28"/>
          <p:cNvGrpSpPr/>
          <p:nvPr/>
        </p:nvGrpSpPr>
        <p:grpSpPr>
          <a:xfrm>
            <a:off x="3761874" y="1468688"/>
            <a:ext cx="1620482" cy="2738273"/>
            <a:chOff x="0" y="-38100"/>
            <a:chExt cx="675342" cy="1141185"/>
          </a:xfrm>
        </p:grpSpPr>
        <p:sp>
          <p:nvSpPr>
            <p:cNvPr id="393" name="Google Shape;393;p28"/>
            <p:cNvSpPr/>
            <p:nvPr/>
          </p:nvSpPr>
          <p:spPr>
            <a:xfrm>
              <a:off x="0" y="0"/>
              <a:ext cx="675342" cy="1103085"/>
            </a:xfrm>
            <a:custGeom>
              <a:rect b="b" l="l" r="r" t="t"/>
              <a:pathLst>
                <a:path extrusionOk="0" h="1103085" w="675342">
                  <a:moveTo>
                    <a:pt x="0" y="0"/>
                  </a:moveTo>
                  <a:lnTo>
                    <a:pt x="675342" y="0"/>
                  </a:lnTo>
                  <a:lnTo>
                    <a:pt x="675342" y="1103085"/>
                  </a:lnTo>
                  <a:lnTo>
                    <a:pt x="0" y="1103085"/>
                  </a:lnTo>
                  <a:close/>
                </a:path>
              </a:pathLst>
            </a:custGeom>
            <a:gradFill>
              <a:gsLst>
                <a:gs pos="0">
                  <a:srgbClr val="FFF7AD"/>
                </a:gs>
                <a:gs pos="100000">
                  <a:srgbClr val="92CDCF"/>
                </a:gs>
              </a:gsLst>
              <a:lin ang="2700000" scaled="0"/>
            </a:gradFill>
            <a:ln>
              <a:noFill/>
            </a:ln>
          </p:spPr>
        </p:sp>
        <p:sp>
          <p:nvSpPr>
            <p:cNvPr id="394" name="Google Shape;394;p28"/>
            <p:cNvSpPr txBox="1"/>
            <p:nvPr/>
          </p:nvSpPr>
          <p:spPr>
            <a:xfrm>
              <a:off x="0" y="-38100"/>
              <a:ext cx="675342" cy="1141185"/>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5" name="Google Shape;395;p28"/>
          <p:cNvGrpSpPr/>
          <p:nvPr/>
        </p:nvGrpSpPr>
        <p:grpSpPr>
          <a:xfrm>
            <a:off x="5458326" y="1468688"/>
            <a:ext cx="1620482" cy="2738273"/>
            <a:chOff x="0" y="-38100"/>
            <a:chExt cx="675342" cy="1141185"/>
          </a:xfrm>
        </p:grpSpPr>
        <p:sp>
          <p:nvSpPr>
            <p:cNvPr id="396" name="Google Shape;396;p28"/>
            <p:cNvSpPr/>
            <p:nvPr/>
          </p:nvSpPr>
          <p:spPr>
            <a:xfrm>
              <a:off x="0" y="0"/>
              <a:ext cx="675342" cy="1103085"/>
            </a:xfrm>
            <a:custGeom>
              <a:rect b="b" l="l" r="r" t="t"/>
              <a:pathLst>
                <a:path extrusionOk="0" h="1103085" w="675342">
                  <a:moveTo>
                    <a:pt x="0" y="0"/>
                  </a:moveTo>
                  <a:lnTo>
                    <a:pt x="675342" y="0"/>
                  </a:lnTo>
                  <a:lnTo>
                    <a:pt x="675342" y="1103085"/>
                  </a:lnTo>
                  <a:lnTo>
                    <a:pt x="0" y="1103085"/>
                  </a:lnTo>
                  <a:close/>
                </a:path>
              </a:pathLst>
            </a:custGeom>
            <a:gradFill>
              <a:gsLst>
                <a:gs pos="0">
                  <a:srgbClr val="FFF7AD"/>
                </a:gs>
                <a:gs pos="100000">
                  <a:srgbClr val="92CDCF"/>
                </a:gs>
              </a:gsLst>
              <a:lin ang="2700000" scaled="0"/>
            </a:gradFill>
            <a:ln>
              <a:noFill/>
            </a:ln>
          </p:spPr>
        </p:sp>
        <p:sp>
          <p:nvSpPr>
            <p:cNvPr id="397" name="Google Shape;397;p28"/>
            <p:cNvSpPr txBox="1"/>
            <p:nvPr/>
          </p:nvSpPr>
          <p:spPr>
            <a:xfrm>
              <a:off x="0" y="-38100"/>
              <a:ext cx="675342" cy="1141185"/>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8" name="Google Shape;398;p28"/>
          <p:cNvGrpSpPr/>
          <p:nvPr/>
        </p:nvGrpSpPr>
        <p:grpSpPr>
          <a:xfrm>
            <a:off x="7154521" y="1468688"/>
            <a:ext cx="1620482" cy="2738273"/>
            <a:chOff x="0" y="-38100"/>
            <a:chExt cx="675342" cy="1141185"/>
          </a:xfrm>
        </p:grpSpPr>
        <p:sp>
          <p:nvSpPr>
            <p:cNvPr id="399" name="Google Shape;399;p28"/>
            <p:cNvSpPr/>
            <p:nvPr/>
          </p:nvSpPr>
          <p:spPr>
            <a:xfrm>
              <a:off x="0" y="0"/>
              <a:ext cx="675342" cy="1103085"/>
            </a:xfrm>
            <a:custGeom>
              <a:rect b="b" l="l" r="r" t="t"/>
              <a:pathLst>
                <a:path extrusionOk="0" h="1103085" w="675342">
                  <a:moveTo>
                    <a:pt x="0" y="0"/>
                  </a:moveTo>
                  <a:lnTo>
                    <a:pt x="675342" y="0"/>
                  </a:lnTo>
                  <a:lnTo>
                    <a:pt x="675342" y="1103085"/>
                  </a:lnTo>
                  <a:lnTo>
                    <a:pt x="0" y="1103085"/>
                  </a:lnTo>
                  <a:close/>
                </a:path>
              </a:pathLst>
            </a:custGeom>
            <a:gradFill>
              <a:gsLst>
                <a:gs pos="0">
                  <a:srgbClr val="FFF7AD"/>
                </a:gs>
                <a:gs pos="100000">
                  <a:srgbClr val="92CDCF"/>
                </a:gs>
              </a:gsLst>
              <a:lin ang="2700000" scaled="0"/>
            </a:gradFill>
            <a:ln>
              <a:noFill/>
            </a:ln>
          </p:spPr>
        </p:sp>
        <p:sp>
          <p:nvSpPr>
            <p:cNvPr id="400" name="Google Shape;400;p28"/>
            <p:cNvSpPr txBox="1"/>
            <p:nvPr/>
          </p:nvSpPr>
          <p:spPr>
            <a:xfrm>
              <a:off x="0" y="-38100"/>
              <a:ext cx="675342" cy="1141185"/>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01" name="Google Shape;401;p28"/>
          <p:cNvPicPr preferRelativeResize="0"/>
          <p:nvPr/>
        </p:nvPicPr>
        <p:blipFill>
          <a:blip r:embed="rId3">
            <a:alphaModFix/>
          </a:blip>
          <a:stretch>
            <a:fillRect/>
          </a:stretch>
        </p:blipFill>
        <p:spPr>
          <a:xfrm>
            <a:off x="430774" y="1614175"/>
            <a:ext cx="1496925" cy="2539603"/>
          </a:xfrm>
          <a:prstGeom prst="rect">
            <a:avLst/>
          </a:prstGeom>
          <a:noFill/>
          <a:ln>
            <a:noFill/>
          </a:ln>
        </p:spPr>
      </p:pic>
      <p:pic>
        <p:nvPicPr>
          <p:cNvPr id="402" name="Google Shape;402;p28"/>
          <p:cNvPicPr preferRelativeResize="0"/>
          <p:nvPr/>
        </p:nvPicPr>
        <p:blipFill>
          <a:blip r:embed="rId4">
            <a:alphaModFix/>
          </a:blip>
          <a:stretch>
            <a:fillRect/>
          </a:stretch>
        </p:blipFill>
        <p:spPr>
          <a:xfrm>
            <a:off x="2127212" y="1615100"/>
            <a:ext cx="1496925" cy="2539613"/>
          </a:xfrm>
          <a:prstGeom prst="rect">
            <a:avLst/>
          </a:prstGeom>
          <a:noFill/>
          <a:ln>
            <a:noFill/>
          </a:ln>
        </p:spPr>
      </p:pic>
      <p:pic>
        <p:nvPicPr>
          <p:cNvPr id="403" name="Google Shape;403;p28"/>
          <p:cNvPicPr preferRelativeResize="0"/>
          <p:nvPr/>
        </p:nvPicPr>
        <p:blipFill>
          <a:blip r:embed="rId5">
            <a:alphaModFix/>
          </a:blip>
          <a:stretch>
            <a:fillRect/>
          </a:stretch>
        </p:blipFill>
        <p:spPr>
          <a:xfrm>
            <a:off x="3823537" y="1614175"/>
            <a:ext cx="1496925" cy="2539600"/>
          </a:xfrm>
          <a:prstGeom prst="rect">
            <a:avLst/>
          </a:prstGeom>
          <a:noFill/>
          <a:ln>
            <a:noFill/>
          </a:ln>
        </p:spPr>
      </p:pic>
      <p:pic>
        <p:nvPicPr>
          <p:cNvPr id="404" name="Google Shape;404;p28"/>
          <p:cNvPicPr preferRelativeResize="0"/>
          <p:nvPr/>
        </p:nvPicPr>
        <p:blipFill>
          <a:blip r:embed="rId6">
            <a:alphaModFix/>
          </a:blip>
          <a:stretch>
            <a:fillRect/>
          </a:stretch>
        </p:blipFill>
        <p:spPr>
          <a:xfrm>
            <a:off x="5519975" y="1617629"/>
            <a:ext cx="1496925" cy="2539609"/>
          </a:xfrm>
          <a:prstGeom prst="rect">
            <a:avLst/>
          </a:prstGeom>
          <a:noFill/>
          <a:ln>
            <a:noFill/>
          </a:ln>
        </p:spPr>
      </p:pic>
      <p:pic>
        <p:nvPicPr>
          <p:cNvPr id="405" name="Google Shape;405;p28"/>
          <p:cNvPicPr preferRelativeResize="0"/>
          <p:nvPr/>
        </p:nvPicPr>
        <p:blipFill>
          <a:blip r:embed="rId7">
            <a:alphaModFix/>
          </a:blip>
          <a:stretch>
            <a:fillRect/>
          </a:stretch>
        </p:blipFill>
        <p:spPr>
          <a:xfrm>
            <a:off x="7216675" y="1617629"/>
            <a:ext cx="1496925" cy="2539609"/>
          </a:xfrm>
          <a:prstGeom prst="rect">
            <a:avLst/>
          </a:prstGeom>
          <a:noFill/>
          <a:ln>
            <a:noFill/>
          </a:ln>
        </p:spPr>
      </p:pic>
      <p:sp>
        <p:nvSpPr>
          <p:cNvPr id="406" name="Google Shape;406;p28"/>
          <p:cNvSpPr txBox="1"/>
          <p:nvPr/>
        </p:nvSpPr>
        <p:spPr>
          <a:xfrm>
            <a:off x="571806" y="4281488"/>
            <a:ext cx="1214863" cy="317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 Name</a:t>
            </a:r>
            <a:endParaRPr sz="700"/>
          </a:p>
        </p:txBody>
      </p:sp>
      <p:sp>
        <p:nvSpPr>
          <p:cNvPr id="407" name="Google Shape;407;p28"/>
          <p:cNvSpPr txBox="1"/>
          <p:nvPr/>
        </p:nvSpPr>
        <p:spPr>
          <a:xfrm>
            <a:off x="571806" y="4644715"/>
            <a:ext cx="1214863" cy="16287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Poppins"/>
                <a:ea typeface="Poppins"/>
                <a:cs typeface="Poppins"/>
                <a:sym typeface="Poppins"/>
              </a:rPr>
              <a:t>Title or Position</a:t>
            </a:r>
            <a:endParaRPr sz="700"/>
          </a:p>
        </p:txBody>
      </p:sp>
      <p:sp>
        <p:nvSpPr>
          <p:cNvPr id="408" name="Google Shape;408;p28"/>
          <p:cNvSpPr txBox="1"/>
          <p:nvPr/>
        </p:nvSpPr>
        <p:spPr>
          <a:xfrm>
            <a:off x="5661136" y="4281488"/>
            <a:ext cx="1214864" cy="317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 Name</a:t>
            </a:r>
            <a:endParaRPr sz="700"/>
          </a:p>
        </p:txBody>
      </p:sp>
      <p:sp>
        <p:nvSpPr>
          <p:cNvPr id="409" name="Google Shape;409;p28"/>
          <p:cNvSpPr txBox="1"/>
          <p:nvPr/>
        </p:nvSpPr>
        <p:spPr>
          <a:xfrm>
            <a:off x="5661136" y="4644715"/>
            <a:ext cx="1214864" cy="16287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Poppins"/>
                <a:ea typeface="Poppins"/>
                <a:cs typeface="Poppins"/>
                <a:sym typeface="Poppins"/>
              </a:rPr>
              <a:t>Title or Position</a:t>
            </a:r>
            <a:endParaRPr sz="700"/>
          </a:p>
        </p:txBody>
      </p:sp>
      <p:sp>
        <p:nvSpPr>
          <p:cNvPr id="410" name="Google Shape;410;p28"/>
          <p:cNvSpPr txBox="1"/>
          <p:nvPr/>
        </p:nvSpPr>
        <p:spPr>
          <a:xfrm>
            <a:off x="3964196" y="4281488"/>
            <a:ext cx="1214864" cy="317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 Name</a:t>
            </a:r>
            <a:endParaRPr sz="700"/>
          </a:p>
        </p:txBody>
      </p:sp>
      <p:sp>
        <p:nvSpPr>
          <p:cNvPr id="411" name="Google Shape;411;p28"/>
          <p:cNvSpPr txBox="1"/>
          <p:nvPr/>
        </p:nvSpPr>
        <p:spPr>
          <a:xfrm>
            <a:off x="3964196" y="4644715"/>
            <a:ext cx="1214864" cy="16287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Poppins"/>
                <a:ea typeface="Poppins"/>
                <a:cs typeface="Poppins"/>
                <a:sym typeface="Poppins"/>
              </a:rPr>
              <a:t>Title or Position</a:t>
            </a:r>
            <a:endParaRPr sz="700"/>
          </a:p>
        </p:txBody>
      </p:sp>
      <p:sp>
        <p:nvSpPr>
          <p:cNvPr id="412" name="Google Shape;412;p28"/>
          <p:cNvSpPr txBox="1"/>
          <p:nvPr/>
        </p:nvSpPr>
        <p:spPr>
          <a:xfrm>
            <a:off x="2268001" y="4281488"/>
            <a:ext cx="1214863" cy="317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 Name</a:t>
            </a:r>
            <a:endParaRPr sz="700"/>
          </a:p>
        </p:txBody>
      </p:sp>
      <p:sp>
        <p:nvSpPr>
          <p:cNvPr id="413" name="Google Shape;413;p28"/>
          <p:cNvSpPr txBox="1"/>
          <p:nvPr/>
        </p:nvSpPr>
        <p:spPr>
          <a:xfrm>
            <a:off x="2268001" y="4644715"/>
            <a:ext cx="1214863" cy="16287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Poppins"/>
                <a:ea typeface="Poppins"/>
                <a:cs typeface="Poppins"/>
                <a:sym typeface="Poppins"/>
              </a:rPr>
              <a:t>Title or Position</a:t>
            </a:r>
            <a:endParaRPr sz="700"/>
          </a:p>
        </p:txBody>
      </p:sp>
      <p:sp>
        <p:nvSpPr>
          <p:cNvPr id="414" name="Google Shape;414;p28"/>
          <p:cNvSpPr txBox="1"/>
          <p:nvPr/>
        </p:nvSpPr>
        <p:spPr>
          <a:xfrm>
            <a:off x="7357330" y="4281488"/>
            <a:ext cx="1214863" cy="317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 Name</a:t>
            </a:r>
            <a:endParaRPr sz="700"/>
          </a:p>
        </p:txBody>
      </p:sp>
      <p:sp>
        <p:nvSpPr>
          <p:cNvPr id="415" name="Google Shape;415;p28"/>
          <p:cNvSpPr txBox="1"/>
          <p:nvPr/>
        </p:nvSpPr>
        <p:spPr>
          <a:xfrm>
            <a:off x="7357330" y="4644715"/>
            <a:ext cx="1214863" cy="16287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Poppins"/>
                <a:ea typeface="Poppins"/>
                <a:cs typeface="Poppins"/>
                <a:sym typeface="Poppins"/>
              </a:rPr>
              <a:t>Title or Position</a:t>
            </a:r>
            <a:endParaRPr sz="700"/>
          </a:p>
        </p:txBody>
      </p:sp>
      <p:sp>
        <p:nvSpPr>
          <p:cNvPr id="416" name="Google Shape;416;p28"/>
          <p:cNvSpPr txBox="1"/>
          <p:nvPr/>
        </p:nvSpPr>
        <p:spPr>
          <a:xfrm>
            <a:off x="445112" y="409575"/>
            <a:ext cx="8253776" cy="634893"/>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3500" u="none" cap="none" strike="noStrike">
                <a:solidFill>
                  <a:srgbClr val="000000"/>
                </a:solidFill>
                <a:latin typeface="Poppins"/>
                <a:ea typeface="Poppins"/>
                <a:cs typeface="Poppins"/>
                <a:sym typeface="Poppins"/>
              </a:rPr>
              <a:t>Add a Team Members Page</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420" name="Shape 420"/>
        <p:cNvGrpSpPr/>
        <p:nvPr/>
      </p:nvGrpSpPr>
      <p:grpSpPr>
        <a:xfrm>
          <a:off x="0" y="0"/>
          <a:ext cx="0" cy="0"/>
          <a:chOff x="0" y="0"/>
          <a:chExt cx="0" cy="0"/>
        </a:xfrm>
      </p:grpSpPr>
      <p:pic>
        <p:nvPicPr>
          <p:cNvPr id="421" name="Google Shape;421;p29"/>
          <p:cNvPicPr preferRelativeResize="0"/>
          <p:nvPr/>
        </p:nvPicPr>
        <p:blipFill>
          <a:blip r:embed="rId3">
            <a:alphaModFix/>
          </a:blip>
          <a:stretch>
            <a:fillRect/>
          </a:stretch>
        </p:blipFill>
        <p:spPr>
          <a:xfrm>
            <a:off x="4502350" y="1948772"/>
            <a:ext cx="4517125" cy="3108952"/>
          </a:xfrm>
          <a:prstGeom prst="rect">
            <a:avLst/>
          </a:prstGeom>
          <a:noFill/>
          <a:ln>
            <a:noFill/>
          </a:ln>
        </p:spPr>
      </p:pic>
      <p:sp>
        <p:nvSpPr>
          <p:cNvPr id="422" name="Google Shape;422;p29"/>
          <p:cNvSpPr txBox="1"/>
          <p:nvPr/>
        </p:nvSpPr>
        <p:spPr>
          <a:xfrm>
            <a:off x="649296" y="581534"/>
            <a:ext cx="3254772" cy="634893"/>
          </a:xfrm>
          <a:prstGeom prst="rect">
            <a:avLst/>
          </a:prstGeom>
          <a:noFill/>
          <a:ln>
            <a:noFill/>
          </a:ln>
        </p:spPr>
        <p:txBody>
          <a:bodyPr anchorCtr="0" anchor="t" bIns="0" lIns="0" spcFirstLastPara="1" rIns="0" wrap="square" tIns="0">
            <a:spAutoFit/>
          </a:bodyPr>
          <a:lstStyle/>
          <a:p>
            <a:pPr indent="0" lvl="0" marL="0" marR="0" rtl="0" algn="just">
              <a:lnSpc>
                <a:spcPct val="139997"/>
              </a:lnSpc>
              <a:spcBef>
                <a:spcPts val="0"/>
              </a:spcBef>
              <a:spcAft>
                <a:spcPts val="0"/>
              </a:spcAft>
              <a:buNone/>
            </a:pPr>
            <a:r>
              <a:rPr b="0" i="0" lang="en" sz="3500" u="none" cap="none" strike="noStrike">
                <a:solidFill>
                  <a:srgbClr val="000000"/>
                </a:solidFill>
                <a:latin typeface="Poppins"/>
                <a:ea typeface="Poppins"/>
                <a:cs typeface="Poppins"/>
                <a:sym typeface="Poppins"/>
              </a:rPr>
              <a:t>Contact Us</a:t>
            </a:r>
            <a:endParaRPr sz="700"/>
          </a:p>
        </p:txBody>
      </p:sp>
      <p:sp>
        <p:nvSpPr>
          <p:cNvPr id="423" name="Google Shape;423;p29"/>
          <p:cNvSpPr txBox="1"/>
          <p:nvPr/>
        </p:nvSpPr>
        <p:spPr>
          <a:xfrm>
            <a:off x="4502349" y="855642"/>
            <a:ext cx="3992355" cy="16287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900" u="none" cap="none" strike="noStrike">
                <a:solidFill>
                  <a:srgbClr val="000000"/>
                </a:solidFill>
                <a:latin typeface="Poppins"/>
                <a:ea typeface="Poppins"/>
                <a:cs typeface="Poppins"/>
                <a:sym typeface="Poppins"/>
              </a:rPr>
              <a:t>Reach out to us for inquiries or comments.</a:t>
            </a:r>
            <a:endParaRPr sz="700"/>
          </a:p>
        </p:txBody>
      </p:sp>
      <p:grpSp>
        <p:nvGrpSpPr>
          <p:cNvPr id="424" name="Google Shape;424;p29"/>
          <p:cNvGrpSpPr/>
          <p:nvPr/>
        </p:nvGrpSpPr>
        <p:grpSpPr>
          <a:xfrm>
            <a:off x="76200" y="1893998"/>
            <a:ext cx="4426150" cy="3163777"/>
            <a:chOff x="0" y="-28575"/>
            <a:chExt cx="2331470" cy="1666516"/>
          </a:xfrm>
        </p:grpSpPr>
        <p:sp>
          <p:nvSpPr>
            <p:cNvPr id="425" name="Google Shape;425;p29"/>
            <p:cNvSpPr/>
            <p:nvPr/>
          </p:nvSpPr>
          <p:spPr>
            <a:xfrm>
              <a:off x="0" y="0"/>
              <a:ext cx="2331470" cy="1637941"/>
            </a:xfrm>
            <a:custGeom>
              <a:rect b="b" l="l" r="r" t="t"/>
              <a:pathLst>
                <a:path extrusionOk="0" h="1637941" w="2331470">
                  <a:moveTo>
                    <a:pt x="0" y="0"/>
                  </a:moveTo>
                  <a:lnTo>
                    <a:pt x="2331470" y="0"/>
                  </a:lnTo>
                  <a:lnTo>
                    <a:pt x="2331470" y="1637941"/>
                  </a:lnTo>
                  <a:lnTo>
                    <a:pt x="0" y="1637941"/>
                  </a:lnTo>
                  <a:close/>
                </a:path>
              </a:pathLst>
            </a:custGeom>
            <a:solidFill>
              <a:srgbClr val="FFFFFF"/>
            </a:solidFill>
            <a:ln>
              <a:noFill/>
            </a:ln>
          </p:spPr>
        </p:sp>
        <p:sp>
          <p:nvSpPr>
            <p:cNvPr id="426" name="Google Shape;426;p29"/>
            <p:cNvSpPr txBox="1"/>
            <p:nvPr/>
          </p:nvSpPr>
          <p:spPr>
            <a:xfrm>
              <a:off x="0" y="-28575"/>
              <a:ext cx="2331470" cy="1666516"/>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7" name="Google Shape;427;p29"/>
          <p:cNvSpPr txBox="1"/>
          <p:nvPr/>
        </p:nvSpPr>
        <p:spPr>
          <a:xfrm>
            <a:off x="801696" y="2808840"/>
            <a:ext cx="2689208" cy="16287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Poppins"/>
                <a:ea typeface="Poppins"/>
                <a:cs typeface="Poppins"/>
                <a:sym typeface="Poppins"/>
              </a:rPr>
              <a:t>123-456-7890</a:t>
            </a:r>
            <a:endParaRPr sz="700"/>
          </a:p>
        </p:txBody>
      </p:sp>
      <p:sp>
        <p:nvSpPr>
          <p:cNvPr id="428" name="Google Shape;428;p29"/>
          <p:cNvSpPr txBox="1"/>
          <p:nvPr/>
        </p:nvSpPr>
        <p:spPr>
          <a:xfrm>
            <a:off x="801696" y="2428011"/>
            <a:ext cx="2689208"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Phone Number</a:t>
            </a:r>
            <a:endParaRPr sz="700"/>
          </a:p>
        </p:txBody>
      </p:sp>
      <p:sp>
        <p:nvSpPr>
          <p:cNvPr id="429" name="Google Shape;429;p29"/>
          <p:cNvSpPr txBox="1"/>
          <p:nvPr/>
        </p:nvSpPr>
        <p:spPr>
          <a:xfrm>
            <a:off x="801696" y="4466272"/>
            <a:ext cx="2689208" cy="16287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Poppins"/>
                <a:ea typeface="Poppins"/>
                <a:cs typeface="Poppins"/>
                <a:sym typeface="Poppins"/>
              </a:rPr>
              <a:t>www.reallygreatsite.com</a:t>
            </a:r>
            <a:endParaRPr sz="700"/>
          </a:p>
        </p:txBody>
      </p:sp>
      <p:sp>
        <p:nvSpPr>
          <p:cNvPr id="430" name="Google Shape;430;p29"/>
          <p:cNvSpPr txBox="1"/>
          <p:nvPr/>
        </p:nvSpPr>
        <p:spPr>
          <a:xfrm>
            <a:off x="801696" y="4085444"/>
            <a:ext cx="2689208"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Website</a:t>
            </a:r>
            <a:endParaRPr sz="700"/>
          </a:p>
        </p:txBody>
      </p:sp>
      <p:sp>
        <p:nvSpPr>
          <p:cNvPr id="431" name="Google Shape;431;p29"/>
          <p:cNvSpPr txBox="1"/>
          <p:nvPr/>
        </p:nvSpPr>
        <p:spPr>
          <a:xfrm>
            <a:off x="801696" y="3637556"/>
            <a:ext cx="2689208" cy="16287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Poppins"/>
                <a:ea typeface="Poppins"/>
                <a:cs typeface="Poppins"/>
                <a:sym typeface="Poppins"/>
              </a:rPr>
              <a:t>hello@reallygreatsite.com</a:t>
            </a:r>
            <a:endParaRPr sz="700"/>
          </a:p>
        </p:txBody>
      </p:sp>
      <p:sp>
        <p:nvSpPr>
          <p:cNvPr id="432" name="Google Shape;432;p29"/>
          <p:cNvSpPr txBox="1"/>
          <p:nvPr/>
        </p:nvSpPr>
        <p:spPr>
          <a:xfrm>
            <a:off x="801696" y="3256727"/>
            <a:ext cx="2689208"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Email Address</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436" name="Shape 436"/>
        <p:cNvGrpSpPr/>
        <p:nvPr/>
      </p:nvGrpSpPr>
      <p:grpSpPr>
        <a:xfrm>
          <a:off x="0" y="0"/>
          <a:ext cx="0" cy="0"/>
          <a:chOff x="0" y="0"/>
          <a:chExt cx="0" cy="0"/>
        </a:xfrm>
      </p:grpSpPr>
      <p:grpSp>
        <p:nvGrpSpPr>
          <p:cNvPr id="437" name="Google Shape;437;p30"/>
          <p:cNvGrpSpPr/>
          <p:nvPr/>
        </p:nvGrpSpPr>
        <p:grpSpPr>
          <a:xfrm>
            <a:off x="387109" y="1106783"/>
            <a:ext cx="2548821" cy="3736326"/>
            <a:chOff x="0" y="-19050"/>
            <a:chExt cx="1342589" cy="1968106"/>
          </a:xfrm>
        </p:grpSpPr>
        <p:sp>
          <p:nvSpPr>
            <p:cNvPr id="438" name="Google Shape;438;p30"/>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9" name="Google Shape;439;p30"/>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0" name="Google Shape;440;p30"/>
          <p:cNvGrpSpPr/>
          <p:nvPr/>
        </p:nvGrpSpPr>
        <p:grpSpPr>
          <a:xfrm>
            <a:off x="3054992" y="1106783"/>
            <a:ext cx="5756490" cy="3736326"/>
            <a:chOff x="0" y="-19050"/>
            <a:chExt cx="3032225" cy="1968106"/>
          </a:xfrm>
        </p:grpSpPr>
        <p:sp>
          <p:nvSpPr>
            <p:cNvPr id="441" name="Google Shape;441;p30"/>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2" name="Google Shape;442;p30"/>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3" name="Google Shape;443;p30"/>
          <p:cNvGrpSpPr/>
          <p:nvPr/>
        </p:nvGrpSpPr>
        <p:grpSpPr>
          <a:xfrm>
            <a:off x="569502" y="1247142"/>
            <a:ext cx="2184034" cy="359784"/>
            <a:chOff x="0" y="-19050"/>
            <a:chExt cx="1150437" cy="189516"/>
          </a:xfrm>
        </p:grpSpPr>
        <p:sp>
          <p:nvSpPr>
            <p:cNvPr id="444" name="Google Shape;444;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5" name="Google Shape;445;p30"/>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6" name="Google Shape;446;p30"/>
          <p:cNvGrpSpPr/>
          <p:nvPr/>
        </p:nvGrpSpPr>
        <p:grpSpPr>
          <a:xfrm>
            <a:off x="4841220" y="1247142"/>
            <a:ext cx="2184034" cy="359784"/>
            <a:chOff x="0" y="-19050"/>
            <a:chExt cx="1150437" cy="189516"/>
          </a:xfrm>
        </p:grpSpPr>
        <p:sp>
          <p:nvSpPr>
            <p:cNvPr id="447" name="Google Shape;447;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8" name="Google Shape;448;p30"/>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9" name="Google Shape;449;p30"/>
          <p:cNvGrpSpPr/>
          <p:nvPr/>
        </p:nvGrpSpPr>
        <p:grpSpPr>
          <a:xfrm>
            <a:off x="569502" y="3564341"/>
            <a:ext cx="2184034" cy="359784"/>
            <a:chOff x="0" y="-19050"/>
            <a:chExt cx="1150437" cy="189516"/>
          </a:xfrm>
        </p:grpSpPr>
        <p:sp>
          <p:nvSpPr>
            <p:cNvPr id="450" name="Google Shape;450;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1" name="Google Shape;451;p30"/>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2" name="Google Shape;452;p30"/>
          <p:cNvGrpSpPr/>
          <p:nvPr/>
        </p:nvGrpSpPr>
        <p:grpSpPr>
          <a:xfrm>
            <a:off x="1001153" y="4048637"/>
            <a:ext cx="377102" cy="385940"/>
            <a:chOff x="0" y="-19050"/>
            <a:chExt cx="812800" cy="831850"/>
          </a:xfrm>
        </p:grpSpPr>
        <p:sp>
          <p:nvSpPr>
            <p:cNvPr id="453" name="Google Shape;453;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4" name="Google Shape;454;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5" name="Google Shape;455;p30"/>
          <p:cNvGrpSpPr/>
          <p:nvPr/>
        </p:nvGrpSpPr>
        <p:grpSpPr>
          <a:xfrm>
            <a:off x="1467935" y="4048637"/>
            <a:ext cx="377102" cy="385940"/>
            <a:chOff x="0" y="-19050"/>
            <a:chExt cx="812800" cy="831850"/>
          </a:xfrm>
        </p:grpSpPr>
        <p:sp>
          <p:nvSpPr>
            <p:cNvPr id="456" name="Google Shape;456;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4D9C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7" name="Google Shape;457;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8" name="Google Shape;458;p30"/>
          <p:cNvGrpSpPr/>
          <p:nvPr/>
        </p:nvGrpSpPr>
        <p:grpSpPr>
          <a:xfrm>
            <a:off x="1934716" y="4048637"/>
            <a:ext cx="377102" cy="385940"/>
            <a:chOff x="0" y="-19050"/>
            <a:chExt cx="812800" cy="831850"/>
          </a:xfrm>
        </p:grpSpPr>
        <p:sp>
          <p:nvSpPr>
            <p:cNvPr id="459" name="Google Shape;459;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EF7A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0" name="Google Shape;460;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1" name="Google Shape;461;p30"/>
          <p:cNvSpPr txBox="1"/>
          <p:nvPr/>
        </p:nvSpPr>
        <p:spPr>
          <a:xfrm>
            <a:off x="616198" y="1730823"/>
            <a:ext cx="20907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62" name="Google Shape;462;p30"/>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63" name="Google Shape;463;p30"/>
          <p:cNvSpPr txBox="1"/>
          <p:nvPr/>
        </p:nvSpPr>
        <p:spPr>
          <a:xfrm>
            <a:off x="873885" y="2181217"/>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POPPINS</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POPPINS</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 POPPINS</a:t>
            </a:r>
            <a:endParaRPr sz="700"/>
          </a:p>
        </p:txBody>
      </p:sp>
      <p:sp>
        <p:nvSpPr>
          <p:cNvPr id="464" name="Google Shape;464;p30"/>
          <p:cNvSpPr txBox="1"/>
          <p:nvPr/>
        </p:nvSpPr>
        <p:spPr>
          <a:xfrm>
            <a:off x="884361"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#000000</a:t>
            </a:r>
            <a:endParaRPr sz="700"/>
          </a:p>
        </p:txBody>
      </p:sp>
      <p:sp>
        <p:nvSpPr>
          <p:cNvPr id="465" name="Google Shape;465;p30"/>
          <p:cNvSpPr txBox="1"/>
          <p:nvPr/>
        </p:nvSpPr>
        <p:spPr>
          <a:xfrm>
            <a:off x="1351142"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#B4D9C5</a:t>
            </a:r>
            <a:endParaRPr sz="700"/>
          </a:p>
        </p:txBody>
      </p:sp>
      <p:sp>
        <p:nvSpPr>
          <p:cNvPr id="466" name="Google Shape;466;p30"/>
          <p:cNvSpPr txBox="1"/>
          <p:nvPr/>
        </p:nvSpPr>
        <p:spPr>
          <a:xfrm>
            <a:off x="1817924"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#FEF7AE</a:t>
            </a:r>
            <a:endParaRPr sz="700"/>
          </a:p>
        </p:txBody>
      </p:sp>
      <p:sp>
        <p:nvSpPr>
          <p:cNvPr id="467" name="Google Shape;467;p30"/>
          <p:cNvSpPr txBox="1"/>
          <p:nvPr/>
        </p:nvSpPr>
        <p:spPr>
          <a:xfrm>
            <a:off x="2105002" y="723021"/>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468" name="Google Shape;468;p30"/>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469" name="Google Shape;469;p30"/>
          <p:cNvSpPr txBox="1"/>
          <p:nvPr/>
        </p:nvSpPr>
        <p:spPr>
          <a:xfrm>
            <a:off x="3003688" y="191214"/>
            <a:ext cx="3136625" cy="49173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700" u="none" cap="none" strike="noStrike">
                <a:solidFill>
                  <a:srgbClr val="000000"/>
                </a:solidFill>
                <a:latin typeface="Poppins"/>
                <a:ea typeface="Poppins"/>
                <a:cs typeface="Poppins"/>
                <a:sym typeface="Poppins"/>
              </a:rPr>
              <a:t>Resource Page</a:t>
            </a:r>
            <a:endParaRPr sz="700"/>
          </a:p>
        </p:txBody>
      </p:sp>
      <p:sp>
        <p:nvSpPr>
          <p:cNvPr id="470" name="Google Shape;470;p30"/>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71" name="Google Shape;471;p30"/>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72" name="Google Shape;472;p30"/>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473" name="Google Shape;473;p30"/>
          <p:cNvGrpSpPr/>
          <p:nvPr/>
        </p:nvGrpSpPr>
        <p:grpSpPr>
          <a:xfrm>
            <a:off x="4006874" y="1730823"/>
            <a:ext cx="3852727" cy="2911584"/>
            <a:chOff x="0" y="0"/>
            <a:chExt cx="10273937" cy="7764224"/>
          </a:xfrm>
        </p:grpSpPr>
        <p:sp>
          <p:nvSpPr>
            <p:cNvPr id="474" name="Google Shape;474;p30"/>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475" name="Google Shape;475;p30"/>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476" name="Google Shape;476;p30"/>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477" name="Google Shape;477;p30"/>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478" name="Google Shape;478;p30"/>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479" name="Google Shape;479;p30"/>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480" name="Google Shape;480;p30"/>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481" name="Google Shape;481;p30"/>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482" name="Google Shape;482;p30"/>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483" name="Google Shape;483;p30"/>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484" name="Google Shape;484;p30"/>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485" name="Google Shape;485;p30"/>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486" name="Google Shape;486;p30"/>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487" name="Google Shape;487;p30"/>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488" name="Google Shape;488;p30"/>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489" name="Google Shape;489;p30"/>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490" name="Google Shape;490;p30"/>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491" name="Google Shape;491;p30"/>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492" name="Google Shape;492;p30"/>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493" name="Google Shape;493;p30"/>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494" name="Google Shape;494;p30"/>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495" name="Google Shape;495;p30"/>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496" name="Google Shape;496;p30"/>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497" name="Google Shape;497;p30"/>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498" name="Google Shape;498;p30"/>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499" name="Google Shape;499;p30"/>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500" name="Google Shape;500;p30"/>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501" name="Google Shape;501;p30"/>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502" name="Google Shape;502;p30"/>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503" name="Google Shape;503;p30"/>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504" name="Google Shape;504;p30"/>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505" name="Google Shape;505;p30"/>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506" name="Google Shape;506;p30"/>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507" name="Google Shape;507;p30"/>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508" name="Google Shape;508;p30"/>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509" name="Google Shape;509;p30"/>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510" name="Google Shape;510;p30"/>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511" name="Google Shape;511;p30"/>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512" name="Google Shape;512;p30"/>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91" name="Shape 91"/>
        <p:cNvGrpSpPr/>
        <p:nvPr/>
      </p:nvGrpSpPr>
      <p:grpSpPr>
        <a:xfrm>
          <a:off x="0" y="0"/>
          <a:ext cx="0" cy="0"/>
          <a:chOff x="0" y="0"/>
          <a:chExt cx="0" cy="0"/>
        </a:xfrm>
      </p:grpSpPr>
      <p:pic>
        <p:nvPicPr>
          <p:cNvPr id="92" name="Google Shape;92;p13"/>
          <p:cNvPicPr preferRelativeResize="0"/>
          <p:nvPr/>
        </p:nvPicPr>
        <p:blipFill>
          <a:blip r:embed="rId3">
            <a:alphaModFix/>
          </a:blip>
          <a:stretch>
            <a:fillRect/>
          </a:stretch>
        </p:blipFill>
        <p:spPr>
          <a:xfrm>
            <a:off x="76950" y="79325"/>
            <a:ext cx="8990100" cy="4451151"/>
          </a:xfrm>
          <a:prstGeom prst="rect">
            <a:avLst/>
          </a:prstGeom>
          <a:noFill/>
          <a:ln>
            <a:noFill/>
          </a:ln>
        </p:spPr>
      </p:pic>
      <p:grpSp>
        <p:nvGrpSpPr>
          <p:cNvPr id="93" name="Google Shape;93;p13"/>
          <p:cNvGrpSpPr/>
          <p:nvPr/>
        </p:nvGrpSpPr>
        <p:grpSpPr>
          <a:xfrm>
            <a:off x="389769" y="3739341"/>
            <a:ext cx="2216654" cy="1404159"/>
            <a:chOff x="0" y="-38100"/>
            <a:chExt cx="1167620" cy="739640"/>
          </a:xfrm>
        </p:grpSpPr>
        <p:sp>
          <p:nvSpPr>
            <p:cNvPr id="94" name="Google Shape;94;p13"/>
            <p:cNvSpPr/>
            <p:nvPr/>
          </p:nvSpPr>
          <p:spPr>
            <a:xfrm>
              <a:off x="0" y="0"/>
              <a:ext cx="1167620" cy="701540"/>
            </a:xfrm>
            <a:custGeom>
              <a:rect b="b" l="l" r="r" t="t"/>
              <a:pathLst>
                <a:path extrusionOk="0" h="701540" w="1167620">
                  <a:moveTo>
                    <a:pt x="0" y="0"/>
                  </a:moveTo>
                  <a:lnTo>
                    <a:pt x="1167620" y="0"/>
                  </a:lnTo>
                  <a:lnTo>
                    <a:pt x="1167620" y="701540"/>
                  </a:lnTo>
                  <a:lnTo>
                    <a:pt x="0" y="701540"/>
                  </a:lnTo>
                  <a:close/>
                </a:path>
              </a:pathLst>
            </a:custGeom>
            <a:solidFill>
              <a:srgbClr val="FFFFFF"/>
            </a:solidFill>
            <a:ln>
              <a:noFill/>
            </a:ln>
          </p:spPr>
        </p:sp>
        <p:sp>
          <p:nvSpPr>
            <p:cNvPr id="95" name="Google Shape;95;p13"/>
            <p:cNvSpPr txBox="1"/>
            <p:nvPr/>
          </p:nvSpPr>
          <p:spPr>
            <a:xfrm>
              <a:off x="0" y="-38100"/>
              <a:ext cx="1167620" cy="73964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6" name="Google Shape;96;p13"/>
          <p:cNvGrpSpPr/>
          <p:nvPr/>
        </p:nvGrpSpPr>
        <p:grpSpPr>
          <a:xfrm>
            <a:off x="3570256" y="3739341"/>
            <a:ext cx="2216654" cy="1404159"/>
            <a:chOff x="0" y="-38100"/>
            <a:chExt cx="1167620" cy="739640"/>
          </a:xfrm>
        </p:grpSpPr>
        <p:sp>
          <p:nvSpPr>
            <p:cNvPr id="97" name="Google Shape;97;p13"/>
            <p:cNvSpPr/>
            <p:nvPr/>
          </p:nvSpPr>
          <p:spPr>
            <a:xfrm>
              <a:off x="0" y="0"/>
              <a:ext cx="1167620" cy="701540"/>
            </a:xfrm>
            <a:custGeom>
              <a:rect b="b" l="l" r="r" t="t"/>
              <a:pathLst>
                <a:path extrusionOk="0" h="701540" w="1167620">
                  <a:moveTo>
                    <a:pt x="0" y="0"/>
                  </a:moveTo>
                  <a:lnTo>
                    <a:pt x="1167620" y="0"/>
                  </a:lnTo>
                  <a:lnTo>
                    <a:pt x="1167620" y="701540"/>
                  </a:lnTo>
                  <a:lnTo>
                    <a:pt x="0" y="701540"/>
                  </a:lnTo>
                  <a:close/>
                </a:path>
              </a:pathLst>
            </a:custGeom>
            <a:solidFill>
              <a:srgbClr val="FFFFFF"/>
            </a:solidFill>
            <a:ln>
              <a:noFill/>
            </a:ln>
          </p:spPr>
        </p:sp>
        <p:sp>
          <p:nvSpPr>
            <p:cNvPr id="98" name="Google Shape;98;p13"/>
            <p:cNvSpPr txBox="1"/>
            <p:nvPr/>
          </p:nvSpPr>
          <p:spPr>
            <a:xfrm>
              <a:off x="0" y="-38100"/>
              <a:ext cx="1167620" cy="73964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9" name="Google Shape;99;p13"/>
          <p:cNvGrpSpPr/>
          <p:nvPr/>
        </p:nvGrpSpPr>
        <p:grpSpPr>
          <a:xfrm>
            <a:off x="6412997" y="3739341"/>
            <a:ext cx="2216654" cy="1404159"/>
            <a:chOff x="0" y="-38100"/>
            <a:chExt cx="1167620" cy="739640"/>
          </a:xfrm>
        </p:grpSpPr>
        <p:sp>
          <p:nvSpPr>
            <p:cNvPr id="100" name="Google Shape;100;p13"/>
            <p:cNvSpPr/>
            <p:nvPr/>
          </p:nvSpPr>
          <p:spPr>
            <a:xfrm>
              <a:off x="0" y="0"/>
              <a:ext cx="1167620" cy="701540"/>
            </a:xfrm>
            <a:custGeom>
              <a:rect b="b" l="l" r="r" t="t"/>
              <a:pathLst>
                <a:path extrusionOk="0" h="701540" w="1167620">
                  <a:moveTo>
                    <a:pt x="0" y="0"/>
                  </a:moveTo>
                  <a:lnTo>
                    <a:pt x="1167620" y="0"/>
                  </a:lnTo>
                  <a:lnTo>
                    <a:pt x="1167620" y="701540"/>
                  </a:lnTo>
                  <a:lnTo>
                    <a:pt x="0" y="701540"/>
                  </a:lnTo>
                  <a:close/>
                </a:path>
              </a:pathLst>
            </a:custGeom>
            <a:solidFill>
              <a:srgbClr val="FFFFFF"/>
            </a:solidFill>
            <a:ln>
              <a:noFill/>
            </a:ln>
          </p:spPr>
        </p:sp>
        <p:sp>
          <p:nvSpPr>
            <p:cNvPr id="101" name="Google Shape;101;p13"/>
            <p:cNvSpPr txBox="1"/>
            <p:nvPr/>
          </p:nvSpPr>
          <p:spPr>
            <a:xfrm>
              <a:off x="0" y="-38100"/>
              <a:ext cx="1167620" cy="73964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2" name="Google Shape;102;p13"/>
          <p:cNvSpPr txBox="1"/>
          <p:nvPr/>
        </p:nvSpPr>
        <p:spPr>
          <a:xfrm>
            <a:off x="621622" y="4024396"/>
            <a:ext cx="1653037"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Introduction</a:t>
            </a:r>
            <a:endParaRPr sz="700"/>
          </a:p>
        </p:txBody>
      </p:sp>
      <p:sp>
        <p:nvSpPr>
          <p:cNvPr id="103" name="Google Shape;103;p13"/>
          <p:cNvSpPr txBox="1"/>
          <p:nvPr/>
        </p:nvSpPr>
        <p:spPr>
          <a:xfrm>
            <a:off x="3802108" y="4024396"/>
            <a:ext cx="1653037"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Our Projects</a:t>
            </a:r>
            <a:endParaRPr sz="700"/>
          </a:p>
        </p:txBody>
      </p:sp>
      <p:sp>
        <p:nvSpPr>
          <p:cNvPr id="104" name="Google Shape;104;p13"/>
          <p:cNvSpPr txBox="1"/>
          <p:nvPr/>
        </p:nvSpPr>
        <p:spPr>
          <a:xfrm>
            <a:off x="621622" y="4530471"/>
            <a:ext cx="1328672" cy="3200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Poppins"/>
                <a:ea typeface="Poppins"/>
                <a:cs typeface="Poppins"/>
                <a:sym typeface="Poppins"/>
              </a:rPr>
              <a:t>Elaborate on what you want to discuss. </a:t>
            </a:r>
            <a:endParaRPr sz="700"/>
          </a:p>
        </p:txBody>
      </p:sp>
      <p:sp>
        <p:nvSpPr>
          <p:cNvPr id="105" name="Google Shape;105;p13"/>
          <p:cNvSpPr txBox="1"/>
          <p:nvPr/>
        </p:nvSpPr>
        <p:spPr>
          <a:xfrm>
            <a:off x="3802108" y="4530471"/>
            <a:ext cx="1328672" cy="3200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Poppins"/>
                <a:ea typeface="Poppins"/>
                <a:cs typeface="Poppins"/>
                <a:sym typeface="Poppins"/>
              </a:rPr>
              <a:t>Elaborate on what you want to discuss. </a:t>
            </a:r>
            <a:endParaRPr sz="700"/>
          </a:p>
        </p:txBody>
      </p:sp>
      <p:sp>
        <p:nvSpPr>
          <p:cNvPr id="106" name="Google Shape;106;p13"/>
          <p:cNvSpPr txBox="1"/>
          <p:nvPr/>
        </p:nvSpPr>
        <p:spPr>
          <a:xfrm>
            <a:off x="551695" y="535041"/>
            <a:ext cx="4579085" cy="634893"/>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0" i="0" lang="en" sz="3500" u="none" cap="none" strike="noStrike">
                <a:solidFill>
                  <a:srgbClr val="FFFFFF"/>
                </a:solidFill>
                <a:latin typeface="Poppins"/>
                <a:ea typeface="Poppins"/>
                <a:cs typeface="Poppins"/>
                <a:sym typeface="Poppins"/>
              </a:rPr>
              <a:t>Table Of Contents</a:t>
            </a:r>
            <a:endParaRPr sz="700"/>
          </a:p>
        </p:txBody>
      </p:sp>
      <p:sp>
        <p:nvSpPr>
          <p:cNvPr id="107" name="Google Shape;107;p13"/>
          <p:cNvSpPr txBox="1"/>
          <p:nvPr/>
        </p:nvSpPr>
        <p:spPr>
          <a:xfrm>
            <a:off x="6644849" y="4024396"/>
            <a:ext cx="1653037"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About Us</a:t>
            </a:r>
            <a:endParaRPr sz="700"/>
          </a:p>
        </p:txBody>
      </p:sp>
      <p:sp>
        <p:nvSpPr>
          <p:cNvPr id="108" name="Google Shape;108;p13"/>
          <p:cNvSpPr txBox="1"/>
          <p:nvPr/>
        </p:nvSpPr>
        <p:spPr>
          <a:xfrm>
            <a:off x="6644849" y="4530471"/>
            <a:ext cx="1328672" cy="3200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900" u="none" cap="none" strike="noStrike">
                <a:solidFill>
                  <a:srgbClr val="000000"/>
                </a:solidFill>
                <a:latin typeface="Poppins"/>
                <a:ea typeface="Poppins"/>
                <a:cs typeface="Poppins"/>
                <a:sym typeface="Poppins"/>
              </a:rPr>
              <a:t>Elaborate on what you want to discuss. </a:t>
            </a:r>
            <a:endParaRPr sz="700"/>
          </a:p>
        </p:txBody>
      </p:sp>
      <p:sp>
        <p:nvSpPr>
          <p:cNvPr id="109" name="Google Shape;109;p13"/>
          <p:cNvSpPr/>
          <p:nvPr/>
        </p:nvSpPr>
        <p:spPr>
          <a:xfrm>
            <a:off x="6412997" y="3280791"/>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4">
              <a:alphaModFix/>
            </a:blip>
            <a:stretch>
              <a:fillRect b="0" l="0" r="0" t="0"/>
            </a:stretch>
          </a:blipFill>
          <a:ln>
            <a:noFill/>
          </a:ln>
        </p:spPr>
      </p:sp>
      <p:sp>
        <p:nvSpPr>
          <p:cNvPr id="110" name="Google Shape;110;p13"/>
          <p:cNvSpPr/>
          <p:nvPr/>
        </p:nvSpPr>
        <p:spPr>
          <a:xfrm>
            <a:off x="389769" y="3221829"/>
            <a:ext cx="530942" cy="473986"/>
          </a:xfrm>
          <a:custGeom>
            <a:rect b="b" l="l" r="r" t="t"/>
            <a:pathLst>
              <a:path extrusionOk="0" h="947971" w="1061883">
                <a:moveTo>
                  <a:pt x="0" y="0"/>
                </a:moveTo>
                <a:lnTo>
                  <a:pt x="1061883" y="0"/>
                </a:lnTo>
                <a:lnTo>
                  <a:pt x="1061883" y="947971"/>
                </a:lnTo>
                <a:lnTo>
                  <a:pt x="0" y="947971"/>
                </a:lnTo>
                <a:lnTo>
                  <a:pt x="0" y="0"/>
                </a:lnTo>
                <a:close/>
              </a:path>
            </a:pathLst>
          </a:custGeom>
          <a:blipFill rotWithShape="1">
            <a:blip r:embed="rId5">
              <a:alphaModFix/>
            </a:blip>
            <a:stretch>
              <a:fillRect b="0" l="0" r="0" t="0"/>
            </a:stretch>
          </a:blipFill>
          <a:ln>
            <a:noFill/>
          </a:ln>
        </p:spPr>
      </p:sp>
      <p:sp>
        <p:nvSpPr>
          <p:cNvPr id="111" name="Google Shape;111;p13"/>
          <p:cNvSpPr/>
          <p:nvPr/>
        </p:nvSpPr>
        <p:spPr>
          <a:xfrm>
            <a:off x="3570256" y="3217171"/>
            <a:ext cx="392487" cy="478642"/>
          </a:xfrm>
          <a:custGeom>
            <a:rect b="b" l="l" r="r" t="t"/>
            <a:pathLst>
              <a:path extrusionOk="0" h="957285" w="784974">
                <a:moveTo>
                  <a:pt x="0" y="0"/>
                </a:moveTo>
                <a:lnTo>
                  <a:pt x="784973" y="0"/>
                </a:lnTo>
                <a:lnTo>
                  <a:pt x="784973" y="957285"/>
                </a:lnTo>
                <a:lnTo>
                  <a:pt x="0" y="957285"/>
                </a:lnTo>
                <a:lnTo>
                  <a:pt x="0" y="0"/>
                </a:lnTo>
                <a:close/>
              </a:path>
            </a:pathLst>
          </a:custGeom>
          <a:blipFill rotWithShape="1">
            <a:blip r:embed="rId6">
              <a:alphaModFix/>
            </a:blip>
            <a:stretch>
              <a:fillRect b="0" l="0" r="0" t="0"/>
            </a:stretch>
          </a:blipFill>
          <a:ln>
            <a:noFill/>
          </a:ln>
        </p:spPr>
      </p:sp>
      <p:grpSp>
        <p:nvGrpSpPr>
          <p:cNvPr id="112" name="Google Shape;112;p13"/>
          <p:cNvGrpSpPr/>
          <p:nvPr/>
        </p:nvGrpSpPr>
        <p:grpSpPr>
          <a:xfrm>
            <a:off x="2422679" y="445647"/>
            <a:ext cx="2255874" cy="776403"/>
            <a:chOff x="0" y="-4106"/>
            <a:chExt cx="1065499" cy="366712"/>
          </a:xfrm>
        </p:grpSpPr>
        <p:sp>
          <p:nvSpPr>
            <p:cNvPr id="113" name="Google Shape;113;p13"/>
            <p:cNvSpPr/>
            <p:nvPr/>
          </p:nvSpPr>
          <p:spPr>
            <a:xfrm>
              <a:off x="0" y="0"/>
              <a:ext cx="1065499" cy="362606"/>
            </a:xfrm>
            <a:custGeom>
              <a:rect b="b" l="l" r="r" t="t"/>
              <a:pathLst>
                <a:path extrusionOk="0" h="362606" w="1065499">
                  <a:moveTo>
                    <a:pt x="532750" y="0"/>
                  </a:moveTo>
                  <a:cubicBezTo>
                    <a:pt x="238520" y="0"/>
                    <a:pt x="0" y="81172"/>
                    <a:pt x="0" y="181303"/>
                  </a:cubicBezTo>
                  <a:cubicBezTo>
                    <a:pt x="0" y="281434"/>
                    <a:pt x="238520" y="362606"/>
                    <a:pt x="532750" y="362606"/>
                  </a:cubicBezTo>
                  <a:cubicBezTo>
                    <a:pt x="826979" y="362606"/>
                    <a:pt x="1065499" y="281434"/>
                    <a:pt x="1065499" y="181303"/>
                  </a:cubicBezTo>
                  <a:cubicBezTo>
                    <a:pt x="1065499" y="81172"/>
                    <a:pt x="826979" y="0"/>
                    <a:pt x="532750" y="0"/>
                  </a:cubicBezTo>
                  <a:close/>
                </a:path>
              </a:pathLst>
            </a:custGeom>
            <a:solidFill>
              <a:srgbClr val="000000">
                <a:alpha val="0"/>
              </a:srgbClr>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4" name="Google Shape;114;p13"/>
            <p:cNvSpPr txBox="1"/>
            <p:nvPr/>
          </p:nvSpPr>
          <p:spPr>
            <a:xfrm>
              <a:off x="99891" y="-4106"/>
              <a:ext cx="865718" cy="33271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516" name="Shape 516"/>
        <p:cNvGrpSpPr/>
        <p:nvPr/>
      </p:nvGrpSpPr>
      <p:grpSpPr>
        <a:xfrm>
          <a:off x="0" y="0"/>
          <a:ext cx="0" cy="0"/>
          <a:chOff x="0" y="0"/>
          <a:chExt cx="0" cy="0"/>
        </a:xfrm>
      </p:grpSpPr>
      <p:grpSp>
        <p:nvGrpSpPr>
          <p:cNvPr id="517" name="Google Shape;517;p31"/>
          <p:cNvGrpSpPr/>
          <p:nvPr/>
        </p:nvGrpSpPr>
        <p:grpSpPr>
          <a:xfrm>
            <a:off x="2997636" y="1218787"/>
            <a:ext cx="3148728" cy="1287724"/>
            <a:chOff x="0" y="-19050"/>
            <a:chExt cx="1658589" cy="678307"/>
          </a:xfrm>
        </p:grpSpPr>
        <p:sp>
          <p:nvSpPr>
            <p:cNvPr id="518" name="Google Shape;518;p3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9" name="Google Shape;519;p31"/>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0" name="Google Shape;520;p31"/>
          <p:cNvGrpSpPr/>
          <p:nvPr/>
        </p:nvGrpSpPr>
        <p:grpSpPr>
          <a:xfrm>
            <a:off x="2997636" y="2756096"/>
            <a:ext cx="3148728" cy="1287724"/>
            <a:chOff x="0" y="-19050"/>
            <a:chExt cx="1658589" cy="678307"/>
          </a:xfrm>
        </p:grpSpPr>
        <p:sp>
          <p:nvSpPr>
            <p:cNvPr id="521" name="Google Shape;521;p3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2" name="Google Shape;522;p31"/>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3" name="Google Shape;523;p31"/>
          <p:cNvSpPr txBox="1"/>
          <p:nvPr/>
        </p:nvSpPr>
        <p:spPr>
          <a:xfrm>
            <a:off x="1688740" y="821471"/>
            <a:ext cx="5766520"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This presentation template is free for everyone to use thanks to the following:</a:t>
            </a:r>
            <a:endParaRPr sz="700"/>
          </a:p>
        </p:txBody>
      </p:sp>
      <p:sp>
        <p:nvSpPr>
          <p:cNvPr id="524" name="Google Shape;524;p31"/>
          <p:cNvSpPr txBox="1"/>
          <p:nvPr/>
        </p:nvSpPr>
        <p:spPr>
          <a:xfrm>
            <a:off x="3365889" y="4448865"/>
            <a:ext cx="2412222" cy="308307"/>
          </a:xfrm>
          <a:prstGeom prst="rect">
            <a:avLst/>
          </a:prstGeom>
          <a:noFill/>
          <a:ln>
            <a:noFill/>
          </a:ln>
        </p:spPr>
        <p:txBody>
          <a:bodyPr anchorCtr="0" anchor="t" bIns="0" lIns="0" spcFirstLastPara="1" rIns="0" wrap="square" tIns="0">
            <a:spAutoFit/>
          </a:bodyPr>
          <a:lstStyle/>
          <a:p>
            <a:pPr indent="0" lvl="0" marL="0" marR="0" rtl="0" algn="ctr">
              <a:lnSpc>
                <a:spcPct val="140023"/>
              </a:lnSpc>
              <a:spcBef>
                <a:spcPts val="0"/>
              </a:spcBef>
              <a:spcAft>
                <a:spcPts val="0"/>
              </a:spcAft>
              <a:buNone/>
            </a:pPr>
            <a:r>
              <a:rPr b="0" i="0" lang="en" sz="1700" u="none" cap="none" strike="noStrike">
                <a:solidFill>
                  <a:srgbClr val="000000"/>
                </a:solidFill>
                <a:latin typeface="Poppins"/>
                <a:ea typeface="Poppins"/>
                <a:cs typeface="Poppins"/>
                <a:sym typeface="Poppins"/>
              </a:rPr>
              <a:t>Happy designing!</a:t>
            </a:r>
            <a:endParaRPr sz="700"/>
          </a:p>
        </p:txBody>
      </p:sp>
      <p:sp>
        <p:nvSpPr>
          <p:cNvPr id="525" name="Google Shape;525;p31"/>
          <p:cNvSpPr txBox="1"/>
          <p:nvPr/>
        </p:nvSpPr>
        <p:spPr>
          <a:xfrm>
            <a:off x="2105002" y="2174133"/>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26" name="Google Shape;526;p31"/>
          <p:cNvSpPr txBox="1"/>
          <p:nvPr/>
        </p:nvSpPr>
        <p:spPr>
          <a:xfrm>
            <a:off x="2105002" y="3526387"/>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27" name="Google Shape;527;p31"/>
          <p:cNvSpPr txBox="1"/>
          <p:nvPr/>
        </p:nvSpPr>
        <p:spPr>
          <a:xfrm>
            <a:off x="2734987" y="241812"/>
            <a:ext cx="3674027" cy="493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700" u="none" cap="none" strike="noStrike">
                <a:solidFill>
                  <a:srgbClr val="000000"/>
                </a:solidFill>
                <a:latin typeface="Poppins"/>
                <a:ea typeface="Poppins"/>
                <a:cs typeface="Poppins"/>
                <a:sym typeface="Poppins"/>
              </a:rPr>
              <a:t>Credits</a:t>
            </a:r>
            <a:endParaRPr sz="700"/>
          </a:p>
        </p:txBody>
      </p:sp>
      <p:sp>
        <p:nvSpPr>
          <p:cNvPr id="528" name="Google Shape;528;p31"/>
          <p:cNvSpPr txBox="1"/>
          <p:nvPr/>
        </p:nvSpPr>
        <p:spPr>
          <a:xfrm>
            <a:off x="3055013" y="3160153"/>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
        <p:nvSpPr>
          <p:cNvPr id="529" name="Google Shape;529;p31"/>
          <p:cNvSpPr/>
          <p:nvPr/>
        </p:nvSpPr>
        <p:spPr>
          <a:xfrm>
            <a:off x="3389498" y="1471667"/>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118" name="Shape 118"/>
        <p:cNvGrpSpPr/>
        <p:nvPr/>
      </p:nvGrpSpPr>
      <p:grpSpPr>
        <a:xfrm>
          <a:off x="0" y="0"/>
          <a:ext cx="0" cy="0"/>
          <a:chOff x="0" y="0"/>
          <a:chExt cx="0" cy="0"/>
        </a:xfrm>
      </p:grpSpPr>
      <p:pic>
        <p:nvPicPr>
          <p:cNvPr id="119" name="Google Shape;119;p14"/>
          <p:cNvPicPr preferRelativeResize="0"/>
          <p:nvPr/>
        </p:nvPicPr>
        <p:blipFill>
          <a:blip r:embed="rId3">
            <a:alphaModFix/>
          </a:blip>
          <a:stretch>
            <a:fillRect/>
          </a:stretch>
        </p:blipFill>
        <p:spPr>
          <a:xfrm>
            <a:off x="76643" y="78237"/>
            <a:ext cx="8990715" cy="4987026"/>
          </a:xfrm>
          <a:prstGeom prst="rect">
            <a:avLst/>
          </a:prstGeom>
          <a:noFill/>
          <a:ln>
            <a:noFill/>
          </a:ln>
        </p:spPr>
      </p:pic>
      <p:grpSp>
        <p:nvGrpSpPr>
          <p:cNvPr id="120" name="Google Shape;120;p14"/>
          <p:cNvGrpSpPr/>
          <p:nvPr/>
        </p:nvGrpSpPr>
        <p:grpSpPr>
          <a:xfrm>
            <a:off x="-161925" y="2480329"/>
            <a:ext cx="2963629" cy="1906193"/>
            <a:chOff x="0" y="-38100"/>
            <a:chExt cx="1235103" cy="794413"/>
          </a:xfrm>
        </p:grpSpPr>
        <p:sp>
          <p:nvSpPr>
            <p:cNvPr id="121" name="Google Shape;121;p14"/>
            <p:cNvSpPr/>
            <p:nvPr/>
          </p:nvSpPr>
          <p:spPr>
            <a:xfrm>
              <a:off x="0" y="0"/>
              <a:ext cx="1235103" cy="756313"/>
            </a:xfrm>
            <a:custGeom>
              <a:rect b="b" l="l" r="r" t="t"/>
              <a:pathLst>
                <a:path extrusionOk="0" h="756313" w="1235103">
                  <a:moveTo>
                    <a:pt x="0" y="0"/>
                  </a:moveTo>
                  <a:lnTo>
                    <a:pt x="1235103" y="0"/>
                  </a:lnTo>
                  <a:lnTo>
                    <a:pt x="1235103" y="756313"/>
                  </a:lnTo>
                  <a:lnTo>
                    <a:pt x="0" y="756313"/>
                  </a:lnTo>
                  <a:close/>
                </a:path>
              </a:pathLst>
            </a:custGeom>
            <a:solidFill>
              <a:srgbClr val="FFFFFF"/>
            </a:solidFill>
            <a:ln cap="sq" cmpd="sng" w="85725">
              <a:solidFill>
                <a:srgbClr val="FFF7AD"/>
              </a:solidFill>
              <a:prstDash val="solid"/>
              <a:miter lim="8000"/>
              <a:headEnd len="sm" w="sm" type="none"/>
              <a:tailEnd len="sm" w="sm" type="none"/>
            </a:ln>
          </p:spPr>
        </p:sp>
        <p:sp>
          <p:nvSpPr>
            <p:cNvPr id="122" name="Google Shape;122;p14"/>
            <p:cNvSpPr txBox="1"/>
            <p:nvPr/>
          </p:nvSpPr>
          <p:spPr>
            <a:xfrm>
              <a:off x="0" y="-38100"/>
              <a:ext cx="1235103" cy="794413"/>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3" name="Google Shape;123;p14"/>
          <p:cNvSpPr txBox="1"/>
          <p:nvPr/>
        </p:nvSpPr>
        <p:spPr>
          <a:xfrm>
            <a:off x="455586" y="3048458"/>
            <a:ext cx="2089330" cy="396997"/>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1" i="0" lang="en" sz="2200" u="none" cap="none" strike="noStrike">
                <a:solidFill>
                  <a:srgbClr val="000000"/>
                </a:solidFill>
                <a:latin typeface="Poppins"/>
                <a:ea typeface="Poppins"/>
                <a:cs typeface="Poppins"/>
                <a:sym typeface="Poppins"/>
              </a:rPr>
              <a:t>Introduction</a:t>
            </a:r>
            <a:endParaRPr sz="700"/>
          </a:p>
        </p:txBody>
      </p:sp>
      <p:sp>
        <p:nvSpPr>
          <p:cNvPr id="124" name="Google Shape;124;p14"/>
          <p:cNvSpPr txBox="1"/>
          <p:nvPr/>
        </p:nvSpPr>
        <p:spPr>
          <a:xfrm>
            <a:off x="455586" y="3806971"/>
            <a:ext cx="16794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000000"/>
                </a:solidFill>
                <a:latin typeface="Poppins"/>
                <a:ea typeface="Poppins"/>
                <a:cs typeface="Poppins"/>
                <a:sym typeface="Poppins"/>
              </a:rPr>
              <a:t>Elaborate on what you want to discuss. </a:t>
            </a:r>
            <a:endParaRPr sz="700"/>
          </a:p>
        </p:txBody>
      </p:sp>
      <p:grpSp>
        <p:nvGrpSpPr>
          <p:cNvPr id="125" name="Google Shape;125;p14"/>
          <p:cNvGrpSpPr/>
          <p:nvPr/>
        </p:nvGrpSpPr>
        <p:grpSpPr>
          <a:xfrm>
            <a:off x="256789" y="2738584"/>
            <a:ext cx="2175081" cy="981335"/>
            <a:chOff x="0" y="-4106"/>
            <a:chExt cx="812800" cy="366712"/>
          </a:xfrm>
        </p:grpSpPr>
        <p:sp>
          <p:nvSpPr>
            <p:cNvPr id="126" name="Google Shape;126;p14"/>
            <p:cNvSpPr/>
            <p:nvPr/>
          </p:nvSpPr>
          <p:spPr>
            <a:xfrm>
              <a:off x="0" y="0"/>
              <a:ext cx="812800" cy="362606"/>
            </a:xfrm>
            <a:custGeom>
              <a:rect b="b" l="l" r="r" t="t"/>
              <a:pathLst>
                <a:path extrusionOk="0" h="362606" w="812800">
                  <a:moveTo>
                    <a:pt x="406400" y="0"/>
                  </a:moveTo>
                  <a:cubicBezTo>
                    <a:pt x="181951" y="0"/>
                    <a:pt x="0" y="81172"/>
                    <a:pt x="0" y="181303"/>
                  </a:cubicBezTo>
                  <a:cubicBezTo>
                    <a:pt x="0" y="281434"/>
                    <a:pt x="181951" y="362606"/>
                    <a:pt x="406400" y="362606"/>
                  </a:cubicBezTo>
                  <a:cubicBezTo>
                    <a:pt x="630849" y="362606"/>
                    <a:pt x="812800" y="281434"/>
                    <a:pt x="812800" y="181303"/>
                  </a:cubicBezTo>
                  <a:cubicBezTo>
                    <a:pt x="812800" y="81172"/>
                    <a:pt x="630849" y="0"/>
                    <a:pt x="406400" y="0"/>
                  </a:cubicBezTo>
                  <a:close/>
                </a:path>
              </a:pathLst>
            </a:custGeom>
            <a:solidFill>
              <a:srgbClr val="000000">
                <a:alpha val="0"/>
              </a:srgbClr>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7" name="Google Shape;127;p14"/>
            <p:cNvSpPr txBox="1"/>
            <p:nvPr/>
          </p:nvSpPr>
          <p:spPr>
            <a:xfrm>
              <a:off x="76200" y="-4106"/>
              <a:ext cx="660400" cy="33271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8" name="Google Shape;128;p14"/>
          <p:cNvSpPr/>
          <p:nvPr/>
        </p:nvSpPr>
        <p:spPr>
          <a:xfrm rot="-813018">
            <a:off x="6786555" y="2933773"/>
            <a:ext cx="2215371" cy="1977722"/>
          </a:xfrm>
          <a:custGeom>
            <a:rect b="b" l="l" r="r" t="t"/>
            <a:pathLst>
              <a:path extrusionOk="0" h="3955445" w="4430743">
                <a:moveTo>
                  <a:pt x="0" y="0"/>
                </a:moveTo>
                <a:lnTo>
                  <a:pt x="4430743" y="0"/>
                </a:lnTo>
                <a:lnTo>
                  <a:pt x="4430743" y="3955445"/>
                </a:lnTo>
                <a:lnTo>
                  <a:pt x="0" y="3955445"/>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132" name="Shape 132"/>
        <p:cNvGrpSpPr/>
        <p:nvPr/>
      </p:nvGrpSpPr>
      <p:grpSpPr>
        <a:xfrm>
          <a:off x="0" y="0"/>
          <a:ext cx="0" cy="0"/>
          <a:chOff x="0" y="0"/>
          <a:chExt cx="0" cy="0"/>
        </a:xfrm>
      </p:grpSpPr>
      <p:pic>
        <p:nvPicPr>
          <p:cNvPr id="133" name="Google Shape;133;p15"/>
          <p:cNvPicPr preferRelativeResize="0"/>
          <p:nvPr/>
        </p:nvPicPr>
        <p:blipFill>
          <a:blip r:embed="rId3">
            <a:alphaModFix/>
          </a:blip>
          <a:stretch>
            <a:fillRect/>
          </a:stretch>
        </p:blipFill>
        <p:spPr>
          <a:xfrm>
            <a:off x="12" y="-713074"/>
            <a:ext cx="10522875" cy="7008450"/>
          </a:xfrm>
          <a:prstGeom prst="rect">
            <a:avLst/>
          </a:prstGeom>
          <a:noFill/>
          <a:ln>
            <a:noFill/>
          </a:ln>
        </p:spPr>
      </p:pic>
      <p:grpSp>
        <p:nvGrpSpPr>
          <p:cNvPr id="134" name="Google Shape;134;p15"/>
          <p:cNvGrpSpPr/>
          <p:nvPr/>
        </p:nvGrpSpPr>
        <p:grpSpPr>
          <a:xfrm>
            <a:off x="-542925" y="228108"/>
            <a:ext cx="4335229" cy="2541425"/>
            <a:chOff x="0" y="-38100"/>
            <a:chExt cx="1806722" cy="1059148"/>
          </a:xfrm>
        </p:grpSpPr>
        <p:sp>
          <p:nvSpPr>
            <p:cNvPr id="135" name="Google Shape;135;p15"/>
            <p:cNvSpPr/>
            <p:nvPr/>
          </p:nvSpPr>
          <p:spPr>
            <a:xfrm>
              <a:off x="0" y="0"/>
              <a:ext cx="1806722" cy="1021048"/>
            </a:xfrm>
            <a:custGeom>
              <a:rect b="b" l="l" r="r" t="t"/>
              <a:pathLst>
                <a:path extrusionOk="0" h="1021048" w="1806722">
                  <a:moveTo>
                    <a:pt x="0" y="0"/>
                  </a:moveTo>
                  <a:lnTo>
                    <a:pt x="1806722" y="0"/>
                  </a:lnTo>
                  <a:lnTo>
                    <a:pt x="1806722" y="1021048"/>
                  </a:lnTo>
                  <a:lnTo>
                    <a:pt x="0" y="1021048"/>
                  </a:lnTo>
                  <a:close/>
                </a:path>
              </a:pathLst>
            </a:custGeom>
            <a:solidFill>
              <a:srgbClr val="FFFFFF"/>
            </a:solidFill>
            <a:ln>
              <a:noFill/>
            </a:ln>
          </p:spPr>
        </p:sp>
        <p:sp>
          <p:nvSpPr>
            <p:cNvPr id="136" name="Google Shape;136;p15"/>
            <p:cNvSpPr txBox="1"/>
            <p:nvPr/>
          </p:nvSpPr>
          <p:spPr>
            <a:xfrm>
              <a:off x="0" y="-38100"/>
              <a:ext cx="1806722" cy="1059148"/>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7" name="Google Shape;137;p15"/>
          <p:cNvSpPr txBox="1"/>
          <p:nvPr/>
        </p:nvSpPr>
        <p:spPr>
          <a:xfrm>
            <a:off x="548708" y="635087"/>
            <a:ext cx="3521100" cy="1254000"/>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0" i="0" lang="en" sz="3500" u="none" cap="none" strike="noStrike">
                <a:solidFill>
                  <a:srgbClr val="000000"/>
                </a:solidFill>
                <a:latin typeface="Poppins"/>
                <a:ea typeface="Poppins"/>
                <a:cs typeface="Poppins"/>
                <a:sym typeface="Poppins"/>
              </a:rPr>
              <a:t>Welcome To Presentation</a:t>
            </a:r>
            <a:endParaRPr sz="700"/>
          </a:p>
        </p:txBody>
      </p:sp>
      <p:sp>
        <p:nvSpPr>
          <p:cNvPr id="138" name="Google Shape;138;p15"/>
          <p:cNvSpPr txBox="1"/>
          <p:nvPr/>
        </p:nvSpPr>
        <p:spPr>
          <a:xfrm>
            <a:off x="548708" y="2043447"/>
            <a:ext cx="2482800" cy="45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I'm Rain, and I'll be sharing with you my beautiful ideas. Follow me at @reallygreatsite to learn more. </a:t>
            </a:r>
            <a:endParaRPr sz="700"/>
          </a:p>
        </p:txBody>
      </p:sp>
      <p:grpSp>
        <p:nvGrpSpPr>
          <p:cNvPr id="139" name="Google Shape;139;p15"/>
          <p:cNvGrpSpPr/>
          <p:nvPr/>
        </p:nvGrpSpPr>
        <p:grpSpPr>
          <a:xfrm>
            <a:off x="342900" y="471221"/>
            <a:ext cx="2432224" cy="884611"/>
            <a:chOff x="0" y="-7844"/>
            <a:chExt cx="908903" cy="330572"/>
          </a:xfrm>
        </p:grpSpPr>
        <p:sp>
          <p:nvSpPr>
            <p:cNvPr id="140" name="Google Shape;140;p15"/>
            <p:cNvSpPr/>
            <p:nvPr/>
          </p:nvSpPr>
          <p:spPr>
            <a:xfrm>
              <a:off x="0" y="0"/>
              <a:ext cx="908903" cy="322728"/>
            </a:xfrm>
            <a:custGeom>
              <a:rect b="b" l="l" r="r" t="t"/>
              <a:pathLst>
                <a:path extrusionOk="0" h="322728" w="908903">
                  <a:moveTo>
                    <a:pt x="454452" y="0"/>
                  </a:moveTo>
                  <a:cubicBezTo>
                    <a:pt x="203465" y="0"/>
                    <a:pt x="0" y="72245"/>
                    <a:pt x="0" y="161364"/>
                  </a:cubicBezTo>
                  <a:cubicBezTo>
                    <a:pt x="0" y="250483"/>
                    <a:pt x="203465" y="322728"/>
                    <a:pt x="454452" y="322728"/>
                  </a:cubicBezTo>
                  <a:cubicBezTo>
                    <a:pt x="705438" y="322728"/>
                    <a:pt x="908903" y="250483"/>
                    <a:pt x="908903" y="161364"/>
                  </a:cubicBezTo>
                  <a:cubicBezTo>
                    <a:pt x="908903" y="72245"/>
                    <a:pt x="705438" y="0"/>
                    <a:pt x="454452" y="0"/>
                  </a:cubicBezTo>
                  <a:close/>
                </a:path>
              </a:pathLst>
            </a:custGeom>
            <a:solidFill>
              <a:srgbClr val="000000">
                <a:alpha val="0"/>
              </a:srgbClr>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1" name="Google Shape;141;p15"/>
            <p:cNvSpPr txBox="1"/>
            <p:nvPr/>
          </p:nvSpPr>
          <p:spPr>
            <a:xfrm>
              <a:off x="85210" y="-7844"/>
              <a:ext cx="738484" cy="30031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145" name="Shape 145"/>
        <p:cNvGrpSpPr/>
        <p:nvPr/>
      </p:nvGrpSpPr>
      <p:grpSpPr>
        <a:xfrm>
          <a:off x="0" y="0"/>
          <a:ext cx="0" cy="0"/>
          <a:chOff x="0" y="0"/>
          <a:chExt cx="0" cy="0"/>
        </a:xfrm>
      </p:grpSpPr>
      <p:pic>
        <p:nvPicPr>
          <p:cNvPr id="146" name="Google Shape;146;p16"/>
          <p:cNvPicPr preferRelativeResize="0"/>
          <p:nvPr/>
        </p:nvPicPr>
        <p:blipFill>
          <a:blip r:embed="rId3">
            <a:alphaModFix/>
          </a:blip>
          <a:stretch>
            <a:fillRect/>
          </a:stretch>
        </p:blipFill>
        <p:spPr>
          <a:xfrm>
            <a:off x="3767500" y="76200"/>
            <a:ext cx="5283702" cy="4991183"/>
          </a:xfrm>
          <a:prstGeom prst="rect">
            <a:avLst/>
          </a:prstGeom>
          <a:noFill/>
          <a:ln>
            <a:noFill/>
          </a:ln>
        </p:spPr>
      </p:pic>
      <p:grpSp>
        <p:nvGrpSpPr>
          <p:cNvPr id="147" name="Google Shape;147;p16"/>
          <p:cNvGrpSpPr/>
          <p:nvPr/>
        </p:nvGrpSpPr>
        <p:grpSpPr>
          <a:xfrm>
            <a:off x="2803252" y="2765877"/>
            <a:ext cx="2216654" cy="1404159"/>
            <a:chOff x="0" y="-38100"/>
            <a:chExt cx="1167620" cy="739640"/>
          </a:xfrm>
        </p:grpSpPr>
        <p:sp>
          <p:nvSpPr>
            <p:cNvPr id="148" name="Google Shape;148;p16"/>
            <p:cNvSpPr/>
            <p:nvPr/>
          </p:nvSpPr>
          <p:spPr>
            <a:xfrm>
              <a:off x="0" y="0"/>
              <a:ext cx="1167620" cy="701540"/>
            </a:xfrm>
            <a:custGeom>
              <a:rect b="b" l="l" r="r" t="t"/>
              <a:pathLst>
                <a:path extrusionOk="0" h="701540" w="1167620">
                  <a:moveTo>
                    <a:pt x="0" y="0"/>
                  </a:moveTo>
                  <a:lnTo>
                    <a:pt x="1167620" y="0"/>
                  </a:lnTo>
                  <a:lnTo>
                    <a:pt x="1167620" y="701540"/>
                  </a:lnTo>
                  <a:lnTo>
                    <a:pt x="0" y="701540"/>
                  </a:lnTo>
                  <a:close/>
                </a:path>
              </a:pathLst>
            </a:custGeom>
            <a:solidFill>
              <a:srgbClr val="FFFFFF"/>
            </a:solidFill>
            <a:ln>
              <a:noFill/>
            </a:ln>
          </p:spPr>
        </p:sp>
        <p:sp>
          <p:nvSpPr>
            <p:cNvPr id="149" name="Google Shape;149;p16"/>
            <p:cNvSpPr txBox="1"/>
            <p:nvPr/>
          </p:nvSpPr>
          <p:spPr>
            <a:xfrm>
              <a:off x="0" y="-38100"/>
              <a:ext cx="1167620" cy="73964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0" name="Google Shape;150;p16"/>
          <p:cNvGrpSpPr/>
          <p:nvPr/>
        </p:nvGrpSpPr>
        <p:grpSpPr>
          <a:xfrm>
            <a:off x="343343" y="2765877"/>
            <a:ext cx="2216654" cy="1404159"/>
            <a:chOff x="0" y="-38100"/>
            <a:chExt cx="1167620" cy="739640"/>
          </a:xfrm>
        </p:grpSpPr>
        <p:sp>
          <p:nvSpPr>
            <p:cNvPr id="151" name="Google Shape;151;p16"/>
            <p:cNvSpPr/>
            <p:nvPr/>
          </p:nvSpPr>
          <p:spPr>
            <a:xfrm>
              <a:off x="0" y="0"/>
              <a:ext cx="1167620" cy="701540"/>
            </a:xfrm>
            <a:custGeom>
              <a:rect b="b" l="l" r="r" t="t"/>
              <a:pathLst>
                <a:path extrusionOk="0" h="701540" w="1167620">
                  <a:moveTo>
                    <a:pt x="0" y="0"/>
                  </a:moveTo>
                  <a:lnTo>
                    <a:pt x="1167620" y="0"/>
                  </a:lnTo>
                  <a:lnTo>
                    <a:pt x="1167620" y="701540"/>
                  </a:lnTo>
                  <a:lnTo>
                    <a:pt x="0" y="701540"/>
                  </a:lnTo>
                  <a:close/>
                </a:path>
              </a:pathLst>
            </a:custGeom>
            <a:solidFill>
              <a:srgbClr val="FFFFFF"/>
            </a:solidFill>
            <a:ln>
              <a:noFill/>
            </a:ln>
          </p:spPr>
        </p:sp>
        <p:sp>
          <p:nvSpPr>
            <p:cNvPr id="152" name="Google Shape;152;p16"/>
            <p:cNvSpPr txBox="1"/>
            <p:nvPr/>
          </p:nvSpPr>
          <p:spPr>
            <a:xfrm>
              <a:off x="0" y="-38100"/>
              <a:ext cx="1167620" cy="73964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3" name="Google Shape;153;p16"/>
          <p:cNvSpPr txBox="1"/>
          <p:nvPr/>
        </p:nvSpPr>
        <p:spPr>
          <a:xfrm>
            <a:off x="501406" y="409575"/>
            <a:ext cx="2301900" cy="115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3500" u="none" cap="none" strike="noStrike">
                <a:solidFill>
                  <a:srgbClr val="000000"/>
                </a:solidFill>
                <a:latin typeface="Poppins"/>
                <a:ea typeface="Poppins"/>
                <a:cs typeface="Poppins"/>
                <a:sym typeface="Poppins"/>
              </a:rPr>
              <a:t>Our Company</a:t>
            </a:r>
            <a:endParaRPr sz="700"/>
          </a:p>
        </p:txBody>
      </p:sp>
      <p:sp>
        <p:nvSpPr>
          <p:cNvPr id="154" name="Google Shape;154;p16"/>
          <p:cNvSpPr txBox="1"/>
          <p:nvPr/>
        </p:nvSpPr>
        <p:spPr>
          <a:xfrm>
            <a:off x="585997" y="3042006"/>
            <a:ext cx="1731345"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Who we are?</a:t>
            </a:r>
            <a:endParaRPr sz="700"/>
          </a:p>
        </p:txBody>
      </p:sp>
      <p:sp>
        <p:nvSpPr>
          <p:cNvPr id="155" name="Google Shape;155;p16"/>
          <p:cNvSpPr txBox="1"/>
          <p:nvPr/>
        </p:nvSpPr>
        <p:spPr>
          <a:xfrm>
            <a:off x="585997" y="3561271"/>
            <a:ext cx="15705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Briefly elaborate on what you want to discuss. </a:t>
            </a:r>
            <a:endParaRPr sz="700"/>
          </a:p>
        </p:txBody>
      </p:sp>
      <p:sp>
        <p:nvSpPr>
          <p:cNvPr id="156" name="Google Shape;156;p16"/>
          <p:cNvSpPr txBox="1"/>
          <p:nvPr/>
        </p:nvSpPr>
        <p:spPr>
          <a:xfrm>
            <a:off x="2961315" y="3042006"/>
            <a:ext cx="1731345"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What we do? </a:t>
            </a:r>
            <a:endParaRPr sz="700"/>
          </a:p>
        </p:txBody>
      </p:sp>
      <p:sp>
        <p:nvSpPr>
          <p:cNvPr id="157" name="Google Shape;157;p16"/>
          <p:cNvSpPr txBox="1"/>
          <p:nvPr/>
        </p:nvSpPr>
        <p:spPr>
          <a:xfrm>
            <a:off x="2982156" y="3561271"/>
            <a:ext cx="14718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Briefly elaborate on what you want to discuss.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161" name="Shape 161"/>
        <p:cNvGrpSpPr/>
        <p:nvPr/>
      </p:nvGrpSpPr>
      <p:grpSpPr>
        <a:xfrm>
          <a:off x="0" y="0"/>
          <a:ext cx="0" cy="0"/>
          <a:chOff x="0" y="0"/>
          <a:chExt cx="0" cy="0"/>
        </a:xfrm>
      </p:grpSpPr>
      <p:grpSp>
        <p:nvGrpSpPr>
          <p:cNvPr id="162" name="Google Shape;162;p17"/>
          <p:cNvGrpSpPr/>
          <p:nvPr/>
        </p:nvGrpSpPr>
        <p:grpSpPr>
          <a:xfrm>
            <a:off x="-542925" y="9033"/>
            <a:ext cx="9564454" cy="5005880"/>
            <a:chOff x="0" y="-38100"/>
            <a:chExt cx="3986020" cy="2086218"/>
          </a:xfrm>
        </p:grpSpPr>
        <p:sp>
          <p:nvSpPr>
            <p:cNvPr id="163" name="Google Shape;163;p17"/>
            <p:cNvSpPr/>
            <p:nvPr/>
          </p:nvSpPr>
          <p:spPr>
            <a:xfrm>
              <a:off x="0" y="0"/>
              <a:ext cx="3986019" cy="2048118"/>
            </a:xfrm>
            <a:custGeom>
              <a:rect b="b" l="l" r="r" t="t"/>
              <a:pathLst>
                <a:path extrusionOk="0" h="2048118" w="3986019">
                  <a:moveTo>
                    <a:pt x="0" y="0"/>
                  </a:moveTo>
                  <a:lnTo>
                    <a:pt x="3986019" y="0"/>
                  </a:lnTo>
                  <a:lnTo>
                    <a:pt x="3986019" y="2048118"/>
                  </a:lnTo>
                  <a:lnTo>
                    <a:pt x="0" y="2048118"/>
                  </a:lnTo>
                  <a:close/>
                </a:path>
              </a:pathLst>
            </a:custGeom>
            <a:solidFill>
              <a:srgbClr val="FFFFFF"/>
            </a:solidFill>
            <a:ln>
              <a:noFill/>
            </a:ln>
          </p:spPr>
        </p:sp>
        <p:sp>
          <p:nvSpPr>
            <p:cNvPr id="164" name="Google Shape;164;p17"/>
            <p:cNvSpPr txBox="1"/>
            <p:nvPr/>
          </p:nvSpPr>
          <p:spPr>
            <a:xfrm>
              <a:off x="0" y="-38100"/>
              <a:ext cx="3986020" cy="2086218"/>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5" name="Google Shape;165;p17"/>
          <p:cNvSpPr/>
          <p:nvPr/>
        </p:nvSpPr>
        <p:spPr>
          <a:xfrm>
            <a:off x="-661987" y="300038"/>
            <a:ext cx="4543425" cy="454342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FF7AD"/>
              </a:gs>
              <a:gs pos="100000">
                <a:srgbClr val="92CDCF"/>
              </a:gs>
            </a:gsLst>
            <a:lin ang="2700000" scaled="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66" name="Google Shape;166;p17"/>
          <p:cNvPicPr preferRelativeResize="0"/>
          <p:nvPr/>
        </p:nvPicPr>
        <p:blipFill>
          <a:blip r:embed="rId3">
            <a:alphaModFix/>
          </a:blip>
          <a:stretch>
            <a:fillRect/>
          </a:stretch>
        </p:blipFill>
        <p:spPr>
          <a:xfrm>
            <a:off x="-576250" y="385775"/>
            <a:ext cx="4371976" cy="4371976"/>
          </a:xfrm>
          <a:prstGeom prst="rect">
            <a:avLst/>
          </a:prstGeom>
          <a:noFill/>
          <a:ln>
            <a:noFill/>
          </a:ln>
        </p:spPr>
      </p:pic>
      <p:sp>
        <p:nvSpPr>
          <p:cNvPr id="167" name="Google Shape;167;p17"/>
          <p:cNvSpPr txBox="1"/>
          <p:nvPr/>
        </p:nvSpPr>
        <p:spPr>
          <a:xfrm>
            <a:off x="4572000" y="409575"/>
            <a:ext cx="3704100" cy="115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3500" u="none" cap="none" strike="noStrike">
                <a:solidFill>
                  <a:srgbClr val="000000"/>
                </a:solidFill>
                <a:latin typeface="Poppins"/>
                <a:ea typeface="Poppins"/>
                <a:cs typeface="Poppins"/>
                <a:sym typeface="Poppins"/>
              </a:rPr>
              <a:t>Write your</a:t>
            </a:r>
            <a:endParaRPr sz="700"/>
          </a:p>
          <a:p>
            <a:pPr indent="0" lvl="0" marL="0" marR="0" rtl="0" algn="l">
              <a:lnSpc>
                <a:spcPct val="115000"/>
              </a:lnSpc>
              <a:spcBef>
                <a:spcPts val="0"/>
              </a:spcBef>
              <a:spcAft>
                <a:spcPts val="0"/>
              </a:spcAft>
              <a:buNone/>
            </a:pPr>
            <a:r>
              <a:rPr b="0" i="0" lang="en" sz="3500" u="none" cap="none" strike="noStrike">
                <a:solidFill>
                  <a:srgbClr val="000000"/>
                </a:solidFill>
                <a:latin typeface="Poppins"/>
                <a:ea typeface="Poppins"/>
                <a:cs typeface="Poppins"/>
                <a:sym typeface="Poppins"/>
              </a:rPr>
              <a:t>topic or idea</a:t>
            </a:r>
            <a:endParaRPr sz="700"/>
          </a:p>
        </p:txBody>
      </p:sp>
      <p:sp>
        <p:nvSpPr>
          <p:cNvPr id="168" name="Google Shape;168;p17"/>
          <p:cNvSpPr txBox="1"/>
          <p:nvPr/>
        </p:nvSpPr>
        <p:spPr>
          <a:xfrm>
            <a:off x="4572000" y="2055868"/>
            <a:ext cx="1731345"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Topic One</a:t>
            </a:r>
            <a:endParaRPr sz="700"/>
          </a:p>
        </p:txBody>
      </p:sp>
      <p:sp>
        <p:nvSpPr>
          <p:cNvPr id="169" name="Google Shape;169;p17"/>
          <p:cNvSpPr txBox="1"/>
          <p:nvPr/>
        </p:nvSpPr>
        <p:spPr>
          <a:xfrm>
            <a:off x="4572000" y="3571453"/>
            <a:ext cx="1731345"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Topic Three</a:t>
            </a:r>
            <a:endParaRPr sz="700"/>
          </a:p>
        </p:txBody>
      </p:sp>
      <p:sp>
        <p:nvSpPr>
          <p:cNvPr id="170" name="Google Shape;170;p17"/>
          <p:cNvSpPr txBox="1"/>
          <p:nvPr/>
        </p:nvSpPr>
        <p:spPr>
          <a:xfrm>
            <a:off x="6803252" y="2055868"/>
            <a:ext cx="1731345"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Topic Two</a:t>
            </a:r>
            <a:endParaRPr sz="700"/>
          </a:p>
        </p:txBody>
      </p:sp>
      <p:sp>
        <p:nvSpPr>
          <p:cNvPr id="171" name="Google Shape;171;p17"/>
          <p:cNvSpPr txBox="1"/>
          <p:nvPr/>
        </p:nvSpPr>
        <p:spPr>
          <a:xfrm>
            <a:off x="6803252" y="3571453"/>
            <a:ext cx="1731345"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Topic Four</a:t>
            </a:r>
            <a:endParaRPr sz="700"/>
          </a:p>
        </p:txBody>
      </p:sp>
      <p:sp>
        <p:nvSpPr>
          <p:cNvPr id="172" name="Google Shape;172;p17"/>
          <p:cNvSpPr txBox="1"/>
          <p:nvPr/>
        </p:nvSpPr>
        <p:spPr>
          <a:xfrm>
            <a:off x="4572000" y="2543175"/>
            <a:ext cx="1898400" cy="45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Presentations are communication tools that can be used as demonstrations.</a:t>
            </a:r>
            <a:endParaRPr sz="700"/>
          </a:p>
        </p:txBody>
      </p:sp>
      <p:sp>
        <p:nvSpPr>
          <p:cNvPr id="173" name="Google Shape;173;p17"/>
          <p:cNvSpPr txBox="1"/>
          <p:nvPr/>
        </p:nvSpPr>
        <p:spPr>
          <a:xfrm>
            <a:off x="4572000" y="4058760"/>
            <a:ext cx="1898400" cy="45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Presentations are communication tools that can be used as demonstrations.</a:t>
            </a:r>
            <a:endParaRPr sz="700"/>
          </a:p>
        </p:txBody>
      </p:sp>
      <p:sp>
        <p:nvSpPr>
          <p:cNvPr id="174" name="Google Shape;174;p17"/>
          <p:cNvSpPr txBox="1"/>
          <p:nvPr/>
        </p:nvSpPr>
        <p:spPr>
          <a:xfrm>
            <a:off x="6803252" y="2543175"/>
            <a:ext cx="1898400" cy="45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Presentations are communication tools that can be used as demonstrations.</a:t>
            </a:r>
            <a:endParaRPr sz="700"/>
          </a:p>
        </p:txBody>
      </p:sp>
      <p:sp>
        <p:nvSpPr>
          <p:cNvPr id="175" name="Google Shape;175;p17"/>
          <p:cNvSpPr txBox="1"/>
          <p:nvPr/>
        </p:nvSpPr>
        <p:spPr>
          <a:xfrm>
            <a:off x="6803252" y="4058760"/>
            <a:ext cx="1898400" cy="45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Presentations are communication tools that can be used as demonstrations.</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179" name="Shape 179"/>
        <p:cNvGrpSpPr/>
        <p:nvPr/>
      </p:nvGrpSpPr>
      <p:grpSpPr>
        <a:xfrm>
          <a:off x="0" y="0"/>
          <a:ext cx="0" cy="0"/>
          <a:chOff x="0" y="0"/>
          <a:chExt cx="0" cy="0"/>
        </a:xfrm>
      </p:grpSpPr>
      <p:pic>
        <p:nvPicPr>
          <p:cNvPr id="180" name="Google Shape;180;p18"/>
          <p:cNvPicPr preferRelativeResize="0"/>
          <p:nvPr/>
        </p:nvPicPr>
        <p:blipFill>
          <a:blip r:embed="rId3">
            <a:alphaModFix/>
          </a:blip>
          <a:stretch>
            <a:fillRect/>
          </a:stretch>
        </p:blipFill>
        <p:spPr>
          <a:xfrm>
            <a:off x="76648" y="78237"/>
            <a:ext cx="8990705" cy="4987026"/>
          </a:xfrm>
          <a:prstGeom prst="rect">
            <a:avLst/>
          </a:prstGeom>
          <a:noFill/>
          <a:ln>
            <a:noFill/>
          </a:ln>
        </p:spPr>
      </p:pic>
      <p:grpSp>
        <p:nvGrpSpPr>
          <p:cNvPr id="181" name="Google Shape;181;p18"/>
          <p:cNvGrpSpPr/>
          <p:nvPr/>
        </p:nvGrpSpPr>
        <p:grpSpPr>
          <a:xfrm>
            <a:off x="-209550" y="2480329"/>
            <a:ext cx="3011254" cy="1906193"/>
            <a:chOff x="0" y="-38100"/>
            <a:chExt cx="1254951" cy="794413"/>
          </a:xfrm>
        </p:grpSpPr>
        <p:sp>
          <p:nvSpPr>
            <p:cNvPr id="182" name="Google Shape;182;p18"/>
            <p:cNvSpPr/>
            <p:nvPr/>
          </p:nvSpPr>
          <p:spPr>
            <a:xfrm>
              <a:off x="0" y="0"/>
              <a:ext cx="1254951" cy="756313"/>
            </a:xfrm>
            <a:custGeom>
              <a:rect b="b" l="l" r="r" t="t"/>
              <a:pathLst>
                <a:path extrusionOk="0" h="756313" w="1254951">
                  <a:moveTo>
                    <a:pt x="0" y="0"/>
                  </a:moveTo>
                  <a:lnTo>
                    <a:pt x="1254951" y="0"/>
                  </a:lnTo>
                  <a:lnTo>
                    <a:pt x="1254951" y="756313"/>
                  </a:lnTo>
                  <a:lnTo>
                    <a:pt x="0" y="756313"/>
                  </a:lnTo>
                  <a:close/>
                </a:path>
              </a:pathLst>
            </a:custGeom>
            <a:solidFill>
              <a:srgbClr val="FFFFFF"/>
            </a:solidFill>
            <a:ln cap="sq" cmpd="sng" w="85725">
              <a:solidFill>
                <a:srgbClr val="FFF7AD"/>
              </a:solidFill>
              <a:prstDash val="solid"/>
              <a:miter lim="8000"/>
              <a:headEnd len="sm" w="sm" type="none"/>
              <a:tailEnd len="sm" w="sm" type="none"/>
            </a:ln>
          </p:spPr>
        </p:sp>
        <p:sp>
          <p:nvSpPr>
            <p:cNvPr id="183" name="Google Shape;183;p18"/>
            <p:cNvSpPr txBox="1"/>
            <p:nvPr/>
          </p:nvSpPr>
          <p:spPr>
            <a:xfrm>
              <a:off x="0" y="-38100"/>
              <a:ext cx="1254951" cy="794413"/>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4" name="Google Shape;184;p18"/>
          <p:cNvSpPr txBox="1"/>
          <p:nvPr/>
        </p:nvSpPr>
        <p:spPr>
          <a:xfrm>
            <a:off x="455586" y="3048458"/>
            <a:ext cx="2089330" cy="396997"/>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1" i="0" lang="en" sz="2200" u="none" cap="none" strike="noStrike">
                <a:solidFill>
                  <a:srgbClr val="000000"/>
                </a:solidFill>
                <a:latin typeface="Poppins"/>
                <a:ea typeface="Poppins"/>
                <a:cs typeface="Poppins"/>
                <a:sym typeface="Poppins"/>
              </a:rPr>
              <a:t>Our Projects</a:t>
            </a:r>
            <a:endParaRPr sz="700"/>
          </a:p>
        </p:txBody>
      </p:sp>
      <p:sp>
        <p:nvSpPr>
          <p:cNvPr id="185" name="Google Shape;185;p18"/>
          <p:cNvSpPr txBox="1"/>
          <p:nvPr/>
        </p:nvSpPr>
        <p:spPr>
          <a:xfrm>
            <a:off x="455586" y="3806971"/>
            <a:ext cx="16794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oppins"/>
                <a:ea typeface="Poppins"/>
                <a:cs typeface="Poppins"/>
                <a:sym typeface="Poppins"/>
              </a:rPr>
              <a:t>Elaborate on what you want to discuss. </a:t>
            </a:r>
            <a:endParaRPr sz="700"/>
          </a:p>
        </p:txBody>
      </p:sp>
      <p:grpSp>
        <p:nvGrpSpPr>
          <p:cNvPr id="186" name="Google Shape;186;p18"/>
          <p:cNvGrpSpPr/>
          <p:nvPr/>
        </p:nvGrpSpPr>
        <p:grpSpPr>
          <a:xfrm>
            <a:off x="207722" y="2738584"/>
            <a:ext cx="2175081" cy="981335"/>
            <a:chOff x="0" y="-4106"/>
            <a:chExt cx="812800" cy="366712"/>
          </a:xfrm>
        </p:grpSpPr>
        <p:sp>
          <p:nvSpPr>
            <p:cNvPr id="187" name="Google Shape;187;p18"/>
            <p:cNvSpPr/>
            <p:nvPr/>
          </p:nvSpPr>
          <p:spPr>
            <a:xfrm>
              <a:off x="0" y="0"/>
              <a:ext cx="812800" cy="362606"/>
            </a:xfrm>
            <a:custGeom>
              <a:rect b="b" l="l" r="r" t="t"/>
              <a:pathLst>
                <a:path extrusionOk="0" h="362606" w="812800">
                  <a:moveTo>
                    <a:pt x="406400" y="0"/>
                  </a:moveTo>
                  <a:cubicBezTo>
                    <a:pt x="181951" y="0"/>
                    <a:pt x="0" y="81172"/>
                    <a:pt x="0" y="181303"/>
                  </a:cubicBezTo>
                  <a:cubicBezTo>
                    <a:pt x="0" y="281434"/>
                    <a:pt x="181951" y="362606"/>
                    <a:pt x="406400" y="362606"/>
                  </a:cubicBezTo>
                  <a:cubicBezTo>
                    <a:pt x="630849" y="362606"/>
                    <a:pt x="812800" y="281434"/>
                    <a:pt x="812800" y="181303"/>
                  </a:cubicBezTo>
                  <a:cubicBezTo>
                    <a:pt x="812800" y="81172"/>
                    <a:pt x="630849" y="0"/>
                    <a:pt x="406400" y="0"/>
                  </a:cubicBezTo>
                  <a:close/>
                </a:path>
              </a:pathLst>
            </a:custGeom>
            <a:solidFill>
              <a:srgbClr val="000000">
                <a:alpha val="0"/>
              </a:srgbClr>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8" name="Google Shape;188;p18"/>
            <p:cNvSpPr txBox="1"/>
            <p:nvPr/>
          </p:nvSpPr>
          <p:spPr>
            <a:xfrm>
              <a:off x="76200" y="-4106"/>
              <a:ext cx="660400" cy="33271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9" name="Google Shape;189;p18"/>
          <p:cNvSpPr/>
          <p:nvPr/>
        </p:nvSpPr>
        <p:spPr>
          <a:xfrm rot="2425874">
            <a:off x="7420241" y="2786120"/>
            <a:ext cx="1836518" cy="2239656"/>
          </a:xfrm>
          <a:custGeom>
            <a:rect b="b" l="l" r="r" t="t"/>
            <a:pathLst>
              <a:path extrusionOk="0" h="4479311" w="3673035">
                <a:moveTo>
                  <a:pt x="0" y="0"/>
                </a:moveTo>
                <a:lnTo>
                  <a:pt x="3673035" y="0"/>
                </a:lnTo>
                <a:lnTo>
                  <a:pt x="3673035" y="4479311"/>
                </a:lnTo>
                <a:lnTo>
                  <a:pt x="0" y="4479311"/>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193" name="Shape 193"/>
        <p:cNvGrpSpPr/>
        <p:nvPr/>
      </p:nvGrpSpPr>
      <p:grpSpPr>
        <a:xfrm>
          <a:off x="0" y="0"/>
          <a:ext cx="0" cy="0"/>
          <a:chOff x="0" y="0"/>
          <a:chExt cx="0" cy="0"/>
        </a:xfrm>
      </p:grpSpPr>
      <p:grpSp>
        <p:nvGrpSpPr>
          <p:cNvPr id="194" name="Google Shape;194;p19"/>
          <p:cNvGrpSpPr/>
          <p:nvPr/>
        </p:nvGrpSpPr>
        <p:grpSpPr>
          <a:xfrm rot="5400000">
            <a:off x="2030775" y="-326918"/>
            <a:ext cx="3697054" cy="5797337"/>
            <a:chOff x="0" y="-38100"/>
            <a:chExt cx="1540760" cy="2416060"/>
          </a:xfrm>
        </p:grpSpPr>
        <p:sp>
          <p:nvSpPr>
            <p:cNvPr id="195" name="Google Shape;195;p19"/>
            <p:cNvSpPr/>
            <p:nvPr/>
          </p:nvSpPr>
          <p:spPr>
            <a:xfrm>
              <a:off x="0" y="0"/>
              <a:ext cx="1540760" cy="2377960"/>
            </a:xfrm>
            <a:custGeom>
              <a:rect b="b" l="l" r="r" t="t"/>
              <a:pathLst>
                <a:path extrusionOk="0" h="2377960" w="1540760">
                  <a:moveTo>
                    <a:pt x="0" y="0"/>
                  </a:moveTo>
                  <a:lnTo>
                    <a:pt x="1540760" y="0"/>
                  </a:lnTo>
                  <a:lnTo>
                    <a:pt x="1540760" y="2377960"/>
                  </a:lnTo>
                  <a:lnTo>
                    <a:pt x="0" y="2377960"/>
                  </a:lnTo>
                  <a:close/>
                </a:path>
              </a:pathLst>
            </a:custGeom>
            <a:solidFill>
              <a:srgbClr val="FFFFFF">
                <a:alpha val="86666"/>
              </a:srgbClr>
            </a:solidFill>
            <a:ln cap="sq" cmpd="sng" w="85725">
              <a:solidFill>
                <a:srgbClr val="FFF7AD">
                  <a:alpha val="86666"/>
                </a:srgbClr>
              </a:solidFill>
              <a:prstDash val="solid"/>
              <a:miter lim="8000"/>
              <a:headEnd len="sm" w="sm" type="none"/>
              <a:tailEnd len="sm" w="sm" type="none"/>
            </a:ln>
          </p:spPr>
        </p:sp>
        <p:sp>
          <p:nvSpPr>
            <p:cNvPr id="196" name="Google Shape;196;p19"/>
            <p:cNvSpPr txBox="1"/>
            <p:nvPr/>
          </p:nvSpPr>
          <p:spPr>
            <a:xfrm>
              <a:off x="0" y="-38100"/>
              <a:ext cx="1540760" cy="2416060"/>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97" name="Google Shape;197;p19"/>
          <p:cNvPicPr preferRelativeResize="0"/>
          <p:nvPr/>
        </p:nvPicPr>
        <p:blipFill>
          <a:blip r:embed="rId3">
            <a:alphaModFix/>
          </a:blip>
          <a:stretch>
            <a:fillRect/>
          </a:stretch>
        </p:blipFill>
        <p:spPr>
          <a:xfrm>
            <a:off x="2901775" y="-988175"/>
            <a:ext cx="6703346" cy="8401751"/>
          </a:xfrm>
          <a:prstGeom prst="rect">
            <a:avLst/>
          </a:prstGeom>
          <a:noFill/>
          <a:ln>
            <a:noFill/>
          </a:ln>
        </p:spPr>
      </p:pic>
      <p:sp>
        <p:nvSpPr>
          <p:cNvPr id="198" name="Google Shape;198;p19"/>
          <p:cNvSpPr txBox="1"/>
          <p:nvPr/>
        </p:nvSpPr>
        <p:spPr>
          <a:xfrm>
            <a:off x="1295400" y="1085850"/>
            <a:ext cx="3428100" cy="538800"/>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0" i="0" lang="en" sz="3500" u="none" cap="none" strike="noStrike">
                <a:solidFill>
                  <a:srgbClr val="000000"/>
                </a:solidFill>
                <a:latin typeface="Poppins"/>
                <a:ea typeface="Poppins"/>
                <a:cs typeface="Poppins"/>
                <a:sym typeface="Poppins"/>
              </a:rPr>
              <a:t>Add You</a:t>
            </a:r>
            <a:r>
              <a:rPr lang="en" sz="3500">
                <a:latin typeface="Poppins"/>
                <a:ea typeface="Poppins"/>
                <a:cs typeface="Poppins"/>
                <a:sym typeface="Poppins"/>
              </a:rPr>
              <a:t>r</a:t>
            </a:r>
            <a:r>
              <a:rPr b="0" i="0" lang="en" sz="3500" u="none" cap="none" strike="noStrike">
                <a:solidFill>
                  <a:srgbClr val="000000"/>
                </a:solidFill>
                <a:latin typeface="Poppins"/>
                <a:ea typeface="Poppins"/>
                <a:cs typeface="Poppins"/>
                <a:sym typeface="Poppins"/>
              </a:rPr>
              <a:t> Title</a:t>
            </a:r>
            <a:endParaRPr sz="700"/>
          </a:p>
        </p:txBody>
      </p:sp>
      <p:sp>
        <p:nvSpPr>
          <p:cNvPr id="199" name="Google Shape;199;p19"/>
          <p:cNvSpPr txBox="1"/>
          <p:nvPr/>
        </p:nvSpPr>
        <p:spPr>
          <a:xfrm>
            <a:off x="1295400" y="1952576"/>
            <a:ext cx="1731345"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Topic One</a:t>
            </a:r>
            <a:endParaRPr sz="700"/>
          </a:p>
        </p:txBody>
      </p:sp>
      <p:sp>
        <p:nvSpPr>
          <p:cNvPr id="200" name="Google Shape;200;p19"/>
          <p:cNvSpPr txBox="1"/>
          <p:nvPr/>
        </p:nvSpPr>
        <p:spPr>
          <a:xfrm>
            <a:off x="1295400" y="3208393"/>
            <a:ext cx="1731345" cy="317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800" u="none" cap="none" strike="noStrike">
                <a:solidFill>
                  <a:srgbClr val="000000"/>
                </a:solidFill>
                <a:latin typeface="Poppins"/>
                <a:ea typeface="Poppins"/>
                <a:cs typeface="Poppins"/>
                <a:sym typeface="Poppins"/>
              </a:rPr>
              <a:t>Topic One</a:t>
            </a:r>
            <a:endParaRPr sz="700"/>
          </a:p>
        </p:txBody>
      </p:sp>
      <p:sp>
        <p:nvSpPr>
          <p:cNvPr id="201" name="Google Shape;201;p19"/>
          <p:cNvSpPr txBox="1"/>
          <p:nvPr/>
        </p:nvSpPr>
        <p:spPr>
          <a:xfrm>
            <a:off x="1295400" y="2439884"/>
            <a:ext cx="29079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Presentations are communication tools that can be used as demonstrations.</a:t>
            </a:r>
            <a:endParaRPr sz="700"/>
          </a:p>
        </p:txBody>
      </p:sp>
      <p:sp>
        <p:nvSpPr>
          <p:cNvPr id="202" name="Google Shape;202;p19"/>
          <p:cNvSpPr txBox="1"/>
          <p:nvPr/>
        </p:nvSpPr>
        <p:spPr>
          <a:xfrm>
            <a:off x="1295400" y="3695700"/>
            <a:ext cx="29079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Presentations are communication tools that can be used as demonstrations.</a:t>
            </a:r>
            <a:endParaRPr sz="700"/>
          </a:p>
        </p:txBody>
      </p:sp>
      <p:grpSp>
        <p:nvGrpSpPr>
          <p:cNvPr id="203" name="Google Shape;203;p19"/>
          <p:cNvGrpSpPr/>
          <p:nvPr/>
        </p:nvGrpSpPr>
        <p:grpSpPr>
          <a:xfrm>
            <a:off x="3330350" y="952500"/>
            <a:ext cx="1133160" cy="772731"/>
            <a:chOff x="0" y="-7480"/>
            <a:chExt cx="479888" cy="334096"/>
          </a:xfrm>
        </p:grpSpPr>
        <p:sp>
          <p:nvSpPr>
            <p:cNvPr id="204" name="Google Shape;204;p19"/>
            <p:cNvSpPr/>
            <p:nvPr/>
          </p:nvSpPr>
          <p:spPr>
            <a:xfrm>
              <a:off x="0" y="0"/>
              <a:ext cx="479888" cy="326616"/>
            </a:xfrm>
            <a:custGeom>
              <a:rect b="b" l="l" r="r" t="t"/>
              <a:pathLst>
                <a:path extrusionOk="0" h="326616" w="479888">
                  <a:moveTo>
                    <a:pt x="239944" y="0"/>
                  </a:moveTo>
                  <a:cubicBezTo>
                    <a:pt x="107427" y="0"/>
                    <a:pt x="0" y="73115"/>
                    <a:pt x="0" y="163308"/>
                  </a:cubicBezTo>
                  <a:cubicBezTo>
                    <a:pt x="0" y="253500"/>
                    <a:pt x="107427" y="326616"/>
                    <a:pt x="239944" y="326616"/>
                  </a:cubicBezTo>
                  <a:cubicBezTo>
                    <a:pt x="372461" y="326616"/>
                    <a:pt x="479888" y="253500"/>
                    <a:pt x="479888" y="163308"/>
                  </a:cubicBezTo>
                  <a:cubicBezTo>
                    <a:pt x="479888" y="73115"/>
                    <a:pt x="372461" y="0"/>
                    <a:pt x="239944" y="0"/>
                  </a:cubicBezTo>
                  <a:close/>
                </a:path>
              </a:pathLst>
            </a:custGeom>
            <a:solidFill>
              <a:srgbClr val="000000">
                <a:alpha val="0"/>
              </a:srgbClr>
            </a:solidFill>
            <a:ln cap="sq" cmpd="sng" w="85725">
              <a:solidFill>
                <a:srgbClr val="FFF7AD"/>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5" name="Google Shape;205;p19"/>
            <p:cNvSpPr txBox="1"/>
            <p:nvPr/>
          </p:nvSpPr>
          <p:spPr>
            <a:xfrm>
              <a:off x="44990" y="-7480"/>
              <a:ext cx="389909" cy="303475"/>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06" name="Google Shape;206;p19"/>
          <p:cNvCxnSpPr/>
          <p:nvPr/>
        </p:nvCxnSpPr>
        <p:spPr>
          <a:xfrm>
            <a:off x="980634" y="4638675"/>
            <a:ext cx="3068545" cy="0"/>
          </a:xfrm>
          <a:prstGeom prst="straightConnector1">
            <a:avLst/>
          </a:prstGeom>
          <a:noFill/>
          <a:ln cap="flat" cmpd="sng" w="85725">
            <a:solidFill>
              <a:srgbClr val="FFFFFF"/>
            </a:solidFill>
            <a:prstDash val="solid"/>
            <a:round/>
            <a:headEnd len="sm" w="sm" type="none"/>
            <a:tailEnd len="med" w="med" type="stealth"/>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7AD"/>
            </a:gs>
            <a:gs pos="100000">
              <a:srgbClr val="92CDCF"/>
            </a:gs>
          </a:gsLst>
          <a:lin ang="2700000" scaled="0"/>
        </a:gradFill>
      </p:bgPr>
    </p:bg>
    <p:spTree>
      <p:nvGrpSpPr>
        <p:cNvPr id="210" name="Shape 210"/>
        <p:cNvGrpSpPr/>
        <p:nvPr/>
      </p:nvGrpSpPr>
      <p:grpSpPr>
        <a:xfrm>
          <a:off x="0" y="0"/>
          <a:ext cx="0" cy="0"/>
          <a:chOff x="0" y="0"/>
          <a:chExt cx="0" cy="0"/>
        </a:xfrm>
      </p:grpSpPr>
      <p:grpSp>
        <p:nvGrpSpPr>
          <p:cNvPr id="211" name="Google Shape;211;p20"/>
          <p:cNvGrpSpPr/>
          <p:nvPr/>
        </p:nvGrpSpPr>
        <p:grpSpPr>
          <a:xfrm>
            <a:off x="123825" y="9033"/>
            <a:ext cx="8897704" cy="5005880"/>
            <a:chOff x="0" y="-38100"/>
            <a:chExt cx="3708149" cy="2086218"/>
          </a:xfrm>
        </p:grpSpPr>
        <p:sp>
          <p:nvSpPr>
            <p:cNvPr id="212" name="Google Shape;212;p20"/>
            <p:cNvSpPr/>
            <p:nvPr/>
          </p:nvSpPr>
          <p:spPr>
            <a:xfrm>
              <a:off x="0" y="0"/>
              <a:ext cx="3708149" cy="2048118"/>
            </a:xfrm>
            <a:custGeom>
              <a:rect b="b" l="l" r="r" t="t"/>
              <a:pathLst>
                <a:path extrusionOk="0" h="2048118" w="3708149">
                  <a:moveTo>
                    <a:pt x="0" y="0"/>
                  </a:moveTo>
                  <a:lnTo>
                    <a:pt x="3708149" y="0"/>
                  </a:lnTo>
                  <a:lnTo>
                    <a:pt x="3708149" y="2048118"/>
                  </a:lnTo>
                  <a:lnTo>
                    <a:pt x="0" y="2048118"/>
                  </a:lnTo>
                  <a:close/>
                </a:path>
              </a:pathLst>
            </a:custGeom>
            <a:solidFill>
              <a:srgbClr val="FFFFFF"/>
            </a:solidFill>
            <a:ln>
              <a:noFill/>
            </a:ln>
          </p:spPr>
        </p:sp>
        <p:sp>
          <p:nvSpPr>
            <p:cNvPr id="213" name="Google Shape;213;p20"/>
            <p:cNvSpPr txBox="1"/>
            <p:nvPr/>
          </p:nvSpPr>
          <p:spPr>
            <a:xfrm>
              <a:off x="0" y="-38100"/>
              <a:ext cx="3708149" cy="2086218"/>
            </a:xfrm>
            <a:prstGeom prst="rect">
              <a:avLst/>
            </a:prstGeom>
            <a:noFill/>
            <a:ln>
              <a:noFill/>
            </a:ln>
          </p:spPr>
          <p:txBody>
            <a:bodyPr anchorCtr="0" anchor="ctr" bIns="25400" lIns="25400" spcFirstLastPara="1" rIns="25400" wrap="square" tIns="25400">
              <a:noAutofit/>
            </a:bodyPr>
            <a:lstStyle/>
            <a:p>
              <a:pPr indent="0" lvl="0" marL="0" marR="0" rtl="0" algn="ctr">
                <a:lnSpc>
                  <a:spcPct val="12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4" name="Google Shape;214;p20"/>
          <p:cNvSpPr txBox="1"/>
          <p:nvPr/>
        </p:nvSpPr>
        <p:spPr>
          <a:xfrm>
            <a:off x="4669758" y="514350"/>
            <a:ext cx="3883692" cy="634893"/>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3500" u="none" cap="none" strike="noStrike">
                <a:solidFill>
                  <a:srgbClr val="000000"/>
                </a:solidFill>
                <a:latin typeface="Poppins"/>
                <a:ea typeface="Poppins"/>
                <a:cs typeface="Poppins"/>
                <a:sym typeface="Poppins"/>
              </a:rPr>
              <a:t>Analysis</a:t>
            </a:r>
            <a:endParaRPr sz="700"/>
          </a:p>
        </p:txBody>
      </p:sp>
      <p:sp>
        <p:nvSpPr>
          <p:cNvPr id="215" name="Google Shape;215;p20"/>
          <p:cNvSpPr txBox="1"/>
          <p:nvPr/>
        </p:nvSpPr>
        <p:spPr>
          <a:xfrm>
            <a:off x="4730504" y="1592913"/>
            <a:ext cx="15195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800" u="none" cap="none" strike="noStrike">
                <a:solidFill>
                  <a:srgbClr val="000000"/>
                </a:solidFill>
                <a:latin typeface="Poppins"/>
                <a:ea typeface="Poppins"/>
                <a:cs typeface="Poppins"/>
                <a:sym typeface="Poppins"/>
              </a:rPr>
              <a:t>Add a main point</a:t>
            </a:r>
            <a:endParaRPr sz="700"/>
          </a:p>
        </p:txBody>
      </p:sp>
      <p:sp>
        <p:nvSpPr>
          <p:cNvPr id="216" name="Google Shape;216;p20"/>
          <p:cNvSpPr txBox="1"/>
          <p:nvPr/>
        </p:nvSpPr>
        <p:spPr>
          <a:xfrm>
            <a:off x="4835279" y="2330011"/>
            <a:ext cx="13101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Elaborate on what you want to discuss. </a:t>
            </a:r>
            <a:endParaRPr sz="700"/>
          </a:p>
        </p:txBody>
      </p:sp>
      <p:sp>
        <p:nvSpPr>
          <p:cNvPr id="217" name="Google Shape;217;p20"/>
          <p:cNvSpPr txBox="1"/>
          <p:nvPr/>
        </p:nvSpPr>
        <p:spPr>
          <a:xfrm>
            <a:off x="4730504" y="3349456"/>
            <a:ext cx="15195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800" u="none" cap="none" strike="noStrike">
                <a:solidFill>
                  <a:srgbClr val="000000"/>
                </a:solidFill>
                <a:latin typeface="Poppins"/>
                <a:ea typeface="Poppins"/>
                <a:cs typeface="Poppins"/>
                <a:sym typeface="Poppins"/>
              </a:rPr>
              <a:t>Add a main point</a:t>
            </a:r>
            <a:endParaRPr sz="700"/>
          </a:p>
        </p:txBody>
      </p:sp>
      <p:sp>
        <p:nvSpPr>
          <p:cNvPr id="218" name="Google Shape;218;p20"/>
          <p:cNvSpPr txBox="1"/>
          <p:nvPr/>
        </p:nvSpPr>
        <p:spPr>
          <a:xfrm>
            <a:off x="4835279" y="4086554"/>
            <a:ext cx="13101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Elaborate on what you want to discuss. </a:t>
            </a:r>
            <a:endParaRPr sz="700"/>
          </a:p>
        </p:txBody>
      </p:sp>
      <p:sp>
        <p:nvSpPr>
          <p:cNvPr id="219" name="Google Shape;219;p20"/>
          <p:cNvSpPr txBox="1"/>
          <p:nvPr/>
        </p:nvSpPr>
        <p:spPr>
          <a:xfrm>
            <a:off x="6967164" y="1592913"/>
            <a:ext cx="15195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800" u="none" cap="none" strike="noStrike">
                <a:solidFill>
                  <a:srgbClr val="000000"/>
                </a:solidFill>
                <a:latin typeface="Poppins"/>
                <a:ea typeface="Poppins"/>
                <a:cs typeface="Poppins"/>
                <a:sym typeface="Poppins"/>
              </a:rPr>
              <a:t>Add a main point</a:t>
            </a:r>
            <a:endParaRPr sz="700"/>
          </a:p>
        </p:txBody>
      </p:sp>
      <p:sp>
        <p:nvSpPr>
          <p:cNvPr id="220" name="Google Shape;220;p20"/>
          <p:cNvSpPr txBox="1"/>
          <p:nvPr/>
        </p:nvSpPr>
        <p:spPr>
          <a:xfrm>
            <a:off x="7033839" y="2330011"/>
            <a:ext cx="13863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Elaborate on what you want to discuss. </a:t>
            </a:r>
            <a:endParaRPr sz="700"/>
          </a:p>
        </p:txBody>
      </p:sp>
      <p:sp>
        <p:nvSpPr>
          <p:cNvPr id="221" name="Google Shape;221;p20"/>
          <p:cNvSpPr txBox="1"/>
          <p:nvPr/>
        </p:nvSpPr>
        <p:spPr>
          <a:xfrm>
            <a:off x="6967164" y="3349456"/>
            <a:ext cx="1519500" cy="59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800" u="none" cap="none" strike="noStrike">
                <a:solidFill>
                  <a:srgbClr val="000000"/>
                </a:solidFill>
                <a:latin typeface="Poppins"/>
                <a:ea typeface="Poppins"/>
                <a:cs typeface="Poppins"/>
                <a:sym typeface="Poppins"/>
              </a:rPr>
              <a:t>Add a main point</a:t>
            </a:r>
            <a:endParaRPr sz="700"/>
          </a:p>
        </p:txBody>
      </p:sp>
      <p:sp>
        <p:nvSpPr>
          <p:cNvPr id="222" name="Google Shape;222;p20"/>
          <p:cNvSpPr txBox="1"/>
          <p:nvPr/>
        </p:nvSpPr>
        <p:spPr>
          <a:xfrm>
            <a:off x="7033839" y="4086554"/>
            <a:ext cx="13863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000000"/>
                </a:solidFill>
                <a:latin typeface="Poppins"/>
                <a:ea typeface="Poppins"/>
                <a:cs typeface="Poppins"/>
                <a:sym typeface="Poppins"/>
              </a:rPr>
              <a:t>Elaborate on what you want to discuss. </a:t>
            </a:r>
            <a:endParaRPr sz="700"/>
          </a:p>
        </p:txBody>
      </p:sp>
      <p:pic>
        <p:nvPicPr>
          <p:cNvPr id="223" name="Google Shape;223;p20"/>
          <p:cNvPicPr preferRelativeResize="0"/>
          <p:nvPr/>
        </p:nvPicPr>
        <p:blipFill rotWithShape="1">
          <a:blip r:embed="rId3">
            <a:alphaModFix/>
          </a:blip>
          <a:srcRect b="0" l="0" r="0" t="0"/>
          <a:stretch/>
        </p:blipFill>
        <p:spPr>
          <a:xfrm>
            <a:off x="51008" y="221843"/>
            <a:ext cx="4303308" cy="476738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B4D9C5"/>
      </a:lt1>
      <a:dk2>
        <a:srgbClr val="000000"/>
      </a:dk2>
      <a:lt2>
        <a:srgbClr val="FFF8B9"/>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