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7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</p:sldIdLst>
  <p:sldSz cy="5143500" cx="9144000"/>
  <p:notesSz cx="6858000" cy="9144000"/>
  <p:embeddedFontLst>
    <p:embeddedFont>
      <p:font typeface="Nunito"/>
      <p:bold r:id="rId29"/>
      <p:boldItalic r:id="rId30"/>
    </p:embeddedFont>
    <p:embeddedFont>
      <p:font typeface="Nunito Medium"/>
      <p:regular r:id="rId31"/>
      <p:bold r:id="rId32"/>
      <p:italic r:id="rId33"/>
      <p:boldItalic r:id="rId34"/>
    </p:embeddedFont>
    <p:embeddedFont>
      <p:font typeface="Poppins ExtraBold"/>
      <p:bold r:id="rId35"/>
      <p:boldItalic r:id="rId36"/>
    </p:embeddedFont>
    <p:embeddedFont>
      <p:font typeface="Nunito Light"/>
      <p:regular r:id="rId37"/>
      <p:bold r:id="rId38"/>
      <p:italic r:id="rId39"/>
      <p:boldItalic r:id="rId4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NunitoLight-boldItalic.fntdata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Nunito-bold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NunitoMedium-regular.fntdata"/><Relationship Id="rId30" Type="http://schemas.openxmlformats.org/officeDocument/2006/relationships/font" Target="fonts/Nunito-boldItalic.fntdata"/><Relationship Id="rId11" Type="http://schemas.openxmlformats.org/officeDocument/2006/relationships/slide" Target="slides/slide6.xml"/><Relationship Id="rId33" Type="http://schemas.openxmlformats.org/officeDocument/2006/relationships/font" Target="fonts/NunitoMedium-italic.fntdata"/><Relationship Id="rId10" Type="http://schemas.openxmlformats.org/officeDocument/2006/relationships/slide" Target="slides/slide5.xml"/><Relationship Id="rId32" Type="http://schemas.openxmlformats.org/officeDocument/2006/relationships/font" Target="fonts/NunitoMedium-bold.fntdata"/><Relationship Id="rId13" Type="http://schemas.openxmlformats.org/officeDocument/2006/relationships/slide" Target="slides/slide8.xml"/><Relationship Id="rId35" Type="http://schemas.openxmlformats.org/officeDocument/2006/relationships/font" Target="fonts/PoppinsExtraBold-bold.fntdata"/><Relationship Id="rId12" Type="http://schemas.openxmlformats.org/officeDocument/2006/relationships/slide" Target="slides/slide7.xml"/><Relationship Id="rId34" Type="http://schemas.openxmlformats.org/officeDocument/2006/relationships/font" Target="fonts/NunitoMedium-boldItalic.fntdata"/><Relationship Id="rId15" Type="http://schemas.openxmlformats.org/officeDocument/2006/relationships/slide" Target="slides/slide10.xml"/><Relationship Id="rId37" Type="http://schemas.openxmlformats.org/officeDocument/2006/relationships/font" Target="fonts/NunitoLight-regular.fntdata"/><Relationship Id="rId14" Type="http://schemas.openxmlformats.org/officeDocument/2006/relationships/slide" Target="slides/slide9.xml"/><Relationship Id="rId36" Type="http://schemas.openxmlformats.org/officeDocument/2006/relationships/font" Target="fonts/PoppinsExtraBold-boldItalic.fntdata"/><Relationship Id="rId17" Type="http://schemas.openxmlformats.org/officeDocument/2006/relationships/slide" Target="slides/slide12.xml"/><Relationship Id="rId39" Type="http://schemas.openxmlformats.org/officeDocument/2006/relationships/font" Target="fonts/NunitoLight-italic.fntdata"/><Relationship Id="rId16" Type="http://schemas.openxmlformats.org/officeDocument/2006/relationships/slide" Target="slides/slide11.xml"/><Relationship Id="rId38" Type="http://schemas.openxmlformats.org/officeDocument/2006/relationships/font" Target="fonts/NunitoLight-bold.fnt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g2bdabbb0611_1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" name="Google Shape;56;g2bdabbb0611_1_7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2bdabbb0611_1_1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8" name="Google Shape;178;g2bdabbb0611_1_19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2bdabbb0611_1_2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8" name="Google Shape;188;g2bdabbb0611_1_20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2bdabbb0611_1_2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7" name="Google Shape;197;g2bdabbb0611_1_20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2bdabbb0611_1_2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5" name="Google Shape;215;g2bdabbb0611_1_22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2bdabbb0611_1_2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8" name="Google Shape;238;g2bdabbb0611_1_24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2bdabbb0611_1_2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8" name="Google Shape;248;g2bdabbb0611_1_25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2bdabbb0611_1_2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7" name="Google Shape;267;g2bdabbb0611_1_27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2bdabbb0611_1_2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0" name="Google Shape;280;g2bdabbb0611_1_28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2bdabbb0611_1_2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9" name="Google Shape;289;g2bdabbb0611_1_29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2bdabbb0611_1_3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6" name="Google Shape;306;g2bdabbb0611_1_3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2bdabbb0611_1_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" name="Google Shape;67;g2bdabbb0611_1_8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2bdabbb0611_1_3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7" name="Google Shape;317;g2bdabbb0611_1_32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2bdabbb0611_1_3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6" name="Google Shape;336;g2bdabbb0611_1_33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2bdabbb0611_1_3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1" name="Google Shape;351;g2bdabbb0611_1_35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g2bdabbb0611_1_4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0" name="Google Shape;400;g2bdabbb0611_1_40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2bdabbb0611_1_1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" name="Google Shape;83;g2bdabbb0611_1_10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2bdabbb0611_1_1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" name="Google Shape;93;g2bdabbb0611_1_1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2bdabbb0611_1_1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" name="Google Shape;102;g2bdabbb0611_1_12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2bdabbb0611_1_1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" name="Google Shape;115;g2bdabbb0611_1_13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2bdabbb0611_1_1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" name="Google Shape;136;g2bdabbb0611_1_15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2bdabbb0611_1_1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" name="Google Shape;149;g2bdabbb0611_1_16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2bdabbb0611_1_1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" name="Google Shape;164;g2bdabbb0611_1_17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0" y="3792350"/>
            <a:ext cx="9144000" cy="1351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" name="Google Shape;11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2" name="Google Shape;12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3" name="Google Shape;13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311697" y="3420424"/>
            <a:ext cx="2192109" cy="1721802"/>
          </a:xfrm>
          <a:custGeom>
            <a:rect b="b" l="l" r="r" t="t"/>
            <a:pathLst>
              <a:path extrusionOk="0" h="2193378" w="2792495">
                <a:moveTo>
                  <a:pt x="0" y="0"/>
                </a:moveTo>
                <a:lnTo>
                  <a:pt x="2792495" y="0"/>
                </a:lnTo>
                <a:lnTo>
                  <a:pt x="2792495" y="2193378"/>
                </a:lnTo>
                <a:lnTo>
                  <a:pt x="0" y="219337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/>
          <p:nvPr/>
        </p:nvSpPr>
        <p:spPr>
          <a:xfrm>
            <a:off x="0" y="3792350"/>
            <a:ext cx="9144000" cy="1351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" name="Google Shape;17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8" name="Google Shape;18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9" name="Google Shape;19;p3"/>
          <p:cNvSpPr/>
          <p:nvPr/>
        </p:nvSpPr>
        <p:spPr>
          <a:xfrm>
            <a:off x="599725" y="152400"/>
            <a:ext cx="1725274" cy="2001805"/>
          </a:xfrm>
          <a:custGeom>
            <a:rect b="b" l="l" r="r" t="t"/>
            <a:pathLst>
              <a:path extrusionOk="0" h="2976662" w="2614051">
                <a:moveTo>
                  <a:pt x="0" y="0"/>
                </a:moveTo>
                <a:lnTo>
                  <a:pt x="2614051" y="0"/>
                </a:lnTo>
                <a:lnTo>
                  <a:pt x="2614051" y="2976662"/>
                </a:lnTo>
                <a:lnTo>
                  <a:pt x="0" y="297666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4" name="Google Shape;24;p4"/>
          <p:cNvSpPr/>
          <p:nvPr/>
        </p:nvSpPr>
        <p:spPr>
          <a:xfrm>
            <a:off x="5856127" y="2577242"/>
            <a:ext cx="2225641" cy="2566252"/>
          </a:xfrm>
          <a:custGeom>
            <a:rect b="b" l="l" r="r" t="t"/>
            <a:pathLst>
              <a:path extrusionOk="0" h="2193378" w="1902257">
                <a:moveTo>
                  <a:pt x="0" y="0"/>
                </a:moveTo>
                <a:lnTo>
                  <a:pt x="1902257" y="0"/>
                </a:lnTo>
                <a:lnTo>
                  <a:pt x="1902257" y="2193378"/>
                </a:lnTo>
                <a:lnTo>
                  <a:pt x="0" y="219337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8" name="Google Shape;28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9" name="Google Shape;29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0" name="Google Shape;30;p5"/>
          <p:cNvSpPr/>
          <p:nvPr/>
        </p:nvSpPr>
        <p:spPr>
          <a:xfrm>
            <a:off x="3966193" y="2882893"/>
            <a:ext cx="2651039" cy="2260613"/>
          </a:xfrm>
          <a:custGeom>
            <a:rect b="b" l="l" r="r" t="t"/>
            <a:pathLst>
              <a:path extrusionOk="0" h="2773758" w="3252808">
                <a:moveTo>
                  <a:pt x="0" y="0"/>
                </a:moveTo>
                <a:lnTo>
                  <a:pt x="3252807" y="0"/>
                </a:lnTo>
                <a:lnTo>
                  <a:pt x="3252807" y="2773758"/>
                </a:lnTo>
                <a:lnTo>
                  <a:pt x="0" y="27737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"/>
          <p:cNvSpPr/>
          <p:nvPr/>
        </p:nvSpPr>
        <p:spPr>
          <a:xfrm>
            <a:off x="0" y="3792350"/>
            <a:ext cx="9144000" cy="1351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" name="Google Shape;33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4" name="Google Shape;34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5" name="Google Shape;35;p6"/>
          <p:cNvSpPr/>
          <p:nvPr/>
        </p:nvSpPr>
        <p:spPr>
          <a:xfrm>
            <a:off x="6377075" y="2739700"/>
            <a:ext cx="2261194" cy="2405526"/>
          </a:xfrm>
          <a:custGeom>
            <a:rect b="b" l="l" r="r" t="t"/>
            <a:pathLst>
              <a:path extrusionOk="0" h="1979857" w="1861065">
                <a:moveTo>
                  <a:pt x="0" y="0"/>
                </a:moveTo>
                <a:lnTo>
                  <a:pt x="1861066" y="0"/>
                </a:lnTo>
                <a:lnTo>
                  <a:pt x="1861066" y="1979857"/>
                </a:lnTo>
                <a:lnTo>
                  <a:pt x="0" y="197985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7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8" name="Google Shape;38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9" name="Google Shape;39;p7"/>
          <p:cNvSpPr/>
          <p:nvPr/>
        </p:nvSpPr>
        <p:spPr>
          <a:xfrm>
            <a:off x="6781849" y="2058737"/>
            <a:ext cx="1971999" cy="3081247"/>
          </a:xfrm>
          <a:custGeom>
            <a:rect b="b" l="l" r="r" t="t"/>
            <a:pathLst>
              <a:path extrusionOk="0" h="3006095" w="1923901">
                <a:moveTo>
                  <a:pt x="0" y="0"/>
                </a:moveTo>
                <a:lnTo>
                  <a:pt x="1923901" y="0"/>
                </a:lnTo>
                <a:lnTo>
                  <a:pt x="1923901" y="3006095"/>
                </a:lnTo>
                <a:lnTo>
                  <a:pt x="0" y="300609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8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" name="Google Shape;42;p8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3" name="Google Shape;43;p8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4" name="Google Shape;44;p8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5" name="Google Shape;45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6" name="Google Shape;46;p8"/>
          <p:cNvSpPr/>
          <p:nvPr/>
        </p:nvSpPr>
        <p:spPr>
          <a:xfrm>
            <a:off x="4310700" y="3121996"/>
            <a:ext cx="2103259" cy="2233189"/>
          </a:xfrm>
          <a:custGeom>
            <a:rect b="b" l="l" r="r" t="t"/>
            <a:pathLst>
              <a:path extrusionOk="0" h="3134301" w="2951942">
                <a:moveTo>
                  <a:pt x="0" y="0"/>
                </a:moveTo>
                <a:lnTo>
                  <a:pt x="2951942" y="0"/>
                </a:lnTo>
                <a:lnTo>
                  <a:pt x="2951942" y="3134302"/>
                </a:lnTo>
                <a:lnTo>
                  <a:pt x="0" y="313430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9"/>
          <p:cNvSpPr/>
          <p:nvPr/>
        </p:nvSpPr>
        <p:spPr>
          <a:xfrm>
            <a:off x="0" y="3792350"/>
            <a:ext cx="9144000" cy="1351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" name="Google Shape;49;p9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50" name="Google Shape;5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1" name="Google Shape;51;p9"/>
          <p:cNvSpPr/>
          <p:nvPr/>
        </p:nvSpPr>
        <p:spPr>
          <a:xfrm>
            <a:off x="6211948" y="1519073"/>
            <a:ext cx="2430171" cy="3316611"/>
          </a:xfrm>
          <a:custGeom>
            <a:rect b="b" l="l" r="r" t="t"/>
            <a:pathLst>
              <a:path extrusionOk="0" h="3049757" w="2234640">
                <a:moveTo>
                  <a:pt x="0" y="0"/>
                </a:moveTo>
                <a:lnTo>
                  <a:pt x="2234641" y="0"/>
                </a:lnTo>
                <a:lnTo>
                  <a:pt x="2234641" y="3049757"/>
                </a:lnTo>
                <a:lnTo>
                  <a:pt x="0" y="304975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0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 ExtraBold"/>
              <a:buNone/>
              <a:defRPr sz="2800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oppins ExtraBold"/>
              <a:buChar char="●"/>
              <a:defRPr sz="1800">
                <a:solidFill>
                  <a:schemeClr val="dk2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 Medium"/>
              <a:buChar char="○"/>
              <a:defRPr>
                <a:solidFill>
                  <a:schemeClr val="dk2"/>
                </a:solidFill>
                <a:latin typeface="Nunito Medium"/>
                <a:ea typeface="Nunito Medium"/>
                <a:cs typeface="Nunito Medium"/>
                <a:sym typeface="Nunito Medium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 Light"/>
              <a:buChar char="■"/>
              <a:defRPr>
                <a:solidFill>
                  <a:schemeClr val="dk2"/>
                </a:solidFill>
                <a:latin typeface="Nunito Light"/>
                <a:ea typeface="Nunito Light"/>
                <a:cs typeface="Nunito Light"/>
                <a:sym typeface="Nunito Light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 Light"/>
              <a:buChar char="●"/>
              <a:defRPr>
                <a:solidFill>
                  <a:schemeClr val="dk2"/>
                </a:solidFill>
                <a:latin typeface="Nunito Light"/>
                <a:ea typeface="Nunito Light"/>
                <a:cs typeface="Nunito Light"/>
                <a:sym typeface="Nunito Light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 Light"/>
              <a:buChar char="○"/>
              <a:defRPr>
                <a:solidFill>
                  <a:schemeClr val="dk2"/>
                </a:solidFill>
                <a:latin typeface="Nunito Light"/>
                <a:ea typeface="Nunito Light"/>
                <a:cs typeface="Nunito Light"/>
                <a:sym typeface="Nunito Light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 Light"/>
              <a:buChar char="■"/>
              <a:defRPr>
                <a:solidFill>
                  <a:schemeClr val="dk2"/>
                </a:solidFill>
                <a:latin typeface="Nunito Light"/>
                <a:ea typeface="Nunito Light"/>
                <a:cs typeface="Nunito Light"/>
                <a:sym typeface="Nunito Light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 Light"/>
              <a:buChar char="●"/>
              <a:defRPr>
                <a:solidFill>
                  <a:schemeClr val="dk2"/>
                </a:solidFill>
                <a:latin typeface="Nunito Light"/>
                <a:ea typeface="Nunito Light"/>
                <a:cs typeface="Nunito Light"/>
                <a:sym typeface="Nunito Light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 Light"/>
              <a:buChar char="○"/>
              <a:defRPr>
                <a:solidFill>
                  <a:schemeClr val="dk2"/>
                </a:solidFill>
                <a:latin typeface="Nunito Light"/>
                <a:ea typeface="Nunito Light"/>
                <a:cs typeface="Nunito Light"/>
                <a:sym typeface="Nunito Light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 Light"/>
              <a:buChar char="■"/>
              <a:defRPr>
                <a:solidFill>
                  <a:schemeClr val="dk2"/>
                </a:solidFill>
                <a:latin typeface="Nunito Light"/>
                <a:ea typeface="Nunito Light"/>
                <a:cs typeface="Nunito Light"/>
                <a:sym typeface="Nunito Light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9.png"/><Relationship Id="rId4" Type="http://schemas.openxmlformats.org/officeDocument/2006/relationships/image" Target="../media/image49.png"/><Relationship Id="rId5" Type="http://schemas.openxmlformats.org/officeDocument/2006/relationships/image" Target="../media/image3.png"/><Relationship Id="rId6" Type="http://schemas.openxmlformats.org/officeDocument/2006/relationships/image" Target="../media/image6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8.jpg"/><Relationship Id="rId4" Type="http://schemas.openxmlformats.org/officeDocument/2006/relationships/image" Target="../media/image29.jpg"/><Relationship Id="rId5" Type="http://schemas.openxmlformats.org/officeDocument/2006/relationships/image" Target="../media/image27.jpg"/><Relationship Id="rId6" Type="http://schemas.openxmlformats.org/officeDocument/2006/relationships/image" Target="../media/image26.jpg"/><Relationship Id="rId7" Type="http://schemas.openxmlformats.org/officeDocument/2006/relationships/image" Target="../media/image60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5.png"/><Relationship Id="rId4" Type="http://schemas.openxmlformats.org/officeDocument/2006/relationships/image" Target="../media/image64.png"/><Relationship Id="rId5" Type="http://schemas.openxmlformats.org/officeDocument/2006/relationships/image" Target="../media/image4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5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3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2.png"/><Relationship Id="rId4" Type="http://schemas.openxmlformats.org/officeDocument/2006/relationships/image" Target="../media/image40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4.png"/><Relationship Id="rId4" Type="http://schemas.openxmlformats.org/officeDocument/2006/relationships/image" Target="../media/image37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59.png"/><Relationship Id="rId4" Type="http://schemas.openxmlformats.org/officeDocument/2006/relationships/image" Target="../media/image44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9.jpg"/><Relationship Id="rId4" Type="http://schemas.openxmlformats.org/officeDocument/2006/relationships/image" Target="../media/image54.jpg"/><Relationship Id="rId5" Type="http://schemas.openxmlformats.org/officeDocument/2006/relationships/image" Target="../media/image31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7.jpg"/><Relationship Id="rId4" Type="http://schemas.openxmlformats.org/officeDocument/2006/relationships/image" Target="../media/image61.jpg"/><Relationship Id="rId5" Type="http://schemas.openxmlformats.org/officeDocument/2006/relationships/image" Target="../media/image63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58.png"/><Relationship Id="rId4" Type="http://schemas.openxmlformats.org/officeDocument/2006/relationships/image" Target="../media/image57.png"/><Relationship Id="rId5" Type="http://schemas.openxmlformats.org/officeDocument/2006/relationships/image" Target="../media/image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5.jpg"/><Relationship Id="rId4" Type="http://schemas.openxmlformats.org/officeDocument/2006/relationships/image" Target="../media/image12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3.png"/><Relationship Id="rId4" Type="http://schemas.openxmlformats.org/officeDocument/2006/relationships/image" Target="../media/image46.png"/><Relationship Id="rId5" Type="http://schemas.openxmlformats.org/officeDocument/2006/relationships/image" Target="../media/image56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65.png"/><Relationship Id="rId4" Type="http://schemas.openxmlformats.org/officeDocument/2006/relationships/image" Target="../media/image62.png"/><Relationship Id="rId5" Type="http://schemas.openxmlformats.org/officeDocument/2006/relationships/image" Target="../media/image53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.png"/><Relationship Id="rId4" Type="http://schemas.openxmlformats.org/officeDocument/2006/relationships/image" Target="../media/image6.png"/><Relationship Id="rId11" Type="http://schemas.openxmlformats.org/officeDocument/2006/relationships/image" Target="../media/image5.png"/><Relationship Id="rId10" Type="http://schemas.openxmlformats.org/officeDocument/2006/relationships/image" Target="../media/image15.png"/><Relationship Id="rId9" Type="http://schemas.openxmlformats.org/officeDocument/2006/relationships/image" Target="../media/image9.png"/><Relationship Id="rId5" Type="http://schemas.openxmlformats.org/officeDocument/2006/relationships/image" Target="../media/image12.png"/><Relationship Id="rId6" Type="http://schemas.openxmlformats.org/officeDocument/2006/relationships/image" Target="../media/image1.png"/><Relationship Id="rId7" Type="http://schemas.openxmlformats.org/officeDocument/2006/relationships/image" Target="../media/image7.png"/><Relationship Id="rId8" Type="http://schemas.openxmlformats.org/officeDocument/2006/relationships/image" Target="../media/image13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50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4.png"/><Relationship Id="rId4" Type="http://schemas.openxmlformats.org/officeDocument/2006/relationships/image" Target="../media/image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0.png"/><Relationship Id="rId4" Type="http://schemas.openxmlformats.org/officeDocument/2006/relationships/image" Target="../media/image8.png"/><Relationship Id="rId5" Type="http://schemas.openxmlformats.org/officeDocument/2006/relationships/image" Target="../media/image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1.png"/><Relationship Id="rId4" Type="http://schemas.openxmlformats.org/officeDocument/2006/relationships/image" Target="../media/image18.png"/><Relationship Id="rId5" Type="http://schemas.openxmlformats.org/officeDocument/2006/relationships/image" Target="../media/image1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3.png"/><Relationship Id="rId4" Type="http://schemas.openxmlformats.org/officeDocument/2006/relationships/image" Target="../media/image20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6.png"/><Relationship Id="rId4" Type="http://schemas.openxmlformats.org/officeDocument/2006/relationships/image" Target="../media/image9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2.png"/><Relationship Id="rId4" Type="http://schemas.openxmlformats.org/officeDocument/2006/relationships/image" Target="../media/image17.jpg"/><Relationship Id="rId5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38C35"/>
        </a:solidFill>
      </p:bgPr>
    </p:bg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oogle Shape;58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4" y="-2133367"/>
            <a:ext cx="4571999" cy="8726467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58251" y="512922"/>
            <a:ext cx="3503376" cy="4116228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11"/>
          <p:cNvSpPr/>
          <p:nvPr/>
        </p:nvSpPr>
        <p:spPr>
          <a:xfrm rot="-752876">
            <a:off x="3583892" y="125155"/>
            <a:ext cx="1976215" cy="1552227"/>
          </a:xfrm>
          <a:custGeom>
            <a:rect b="b" l="l" r="r" t="t"/>
            <a:pathLst>
              <a:path extrusionOk="0" h="3104454" w="3952430">
                <a:moveTo>
                  <a:pt x="0" y="0"/>
                </a:moveTo>
                <a:lnTo>
                  <a:pt x="3952430" y="0"/>
                </a:lnTo>
                <a:lnTo>
                  <a:pt x="3952430" y="3104455"/>
                </a:lnTo>
                <a:lnTo>
                  <a:pt x="0" y="310445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1" name="Google Shape;61;p11"/>
          <p:cNvSpPr/>
          <p:nvPr/>
        </p:nvSpPr>
        <p:spPr>
          <a:xfrm>
            <a:off x="-656676" y="2256582"/>
            <a:ext cx="2342052" cy="3196349"/>
          </a:xfrm>
          <a:custGeom>
            <a:rect b="b" l="l" r="r" t="t"/>
            <a:pathLst>
              <a:path extrusionOk="0" h="6392697" w="4684103">
                <a:moveTo>
                  <a:pt x="0" y="0"/>
                </a:moveTo>
                <a:lnTo>
                  <a:pt x="4684104" y="0"/>
                </a:lnTo>
                <a:lnTo>
                  <a:pt x="4684104" y="6392697"/>
                </a:lnTo>
                <a:lnTo>
                  <a:pt x="0" y="63926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62" name="Google Shape;62;p11"/>
          <p:cNvGrpSpPr/>
          <p:nvPr/>
        </p:nvGrpSpPr>
        <p:grpSpPr>
          <a:xfrm>
            <a:off x="354069" y="1449604"/>
            <a:ext cx="3883950" cy="2192954"/>
            <a:chOff x="0" y="-161925"/>
            <a:chExt cx="10357200" cy="5847877"/>
          </a:xfrm>
        </p:grpSpPr>
        <p:sp>
          <p:nvSpPr>
            <p:cNvPr id="63" name="Google Shape;63;p11"/>
            <p:cNvSpPr txBox="1"/>
            <p:nvPr/>
          </p:nvSpPr>
          <p:spPr>
            <a:xfrm>
              <a:off x="0" y="-161925"/>
              <a:ext cx="10357200" cy="3447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4200" u="none" cap="none" strike="noStrike">
                  <a:solidFill>
                    <a:srgbClr val="FFFFFF"/>
                  </a:solidFill>
                  <a:latin typeface="Poppins ExtraBold"/>
                  <a:ea typeface="Poppins ExtraBold"/>
                  <a:cs typeface="Poppins ExtraBold"/>
                  <a:sym typeface="Poppins ExtraBold"/>
                </a:rPr>
                <a:t>Your small</a:t>
              </a:r>
              <a:endParaRPr sz="700"/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4200" u="none" cap="none" strike="noStrike">
                  <a:solidFill>
                    <a:srgbClr val="FFFFFF"/>
                  </a:solidFill>
                  <a:latin typeface="Poppins ExtraBold"/>
                  <a:ea typeface="Poppins ExtraBold"/>
                  <a:cs typeface="Poppins ExtraBold"/>
                  <a:sym typeface="Poppins ExtraBold"/>
                </a:rPr>
                <a:t>Business </a:t>
              </a:r>
              <a:endParaRPr sz="700"/>
            </a:p>
          </p:txBody>
        </p:sp>
        <p:sp>
          <p:nvSpPr>
            <p:cNvPr id="64" name="Google Shape;64;p11"/>
            <p:cNvSpPr txBox="1"/>
            <p:nvPr/>
          </p:nvSpPr>
          <p:spPr>
            <a:xfrm>
              <a:off x="2247238" y="4362352"/>
              <a:ext cx="5862600" cy="1323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500" u="none" cap="none" strike="noStrike">
                  <a:solidFill>
                    <a:srgbClr val="FFFDFC"/>
                  </a:solidFill>
                  <a:latin typeface="Nunito"/>
                  <a:ea typeface="Nunito"/>
                  <a:cs typeface="Nunito"/>
                  <a:sym typeface="Nunito"/>
                </a:rPr>
                <a:t>Small Business Saturday MK Campaign</a:t>
              </a:r>
              <a:endParaRPr sz="700"/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D804C"/>
        </a:solidFill>
      </p:bgPr>
    </p:bg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0"/>
          <p:cNvSpPr txBox="1"/>
          <p:nvPr/>
        </p:nvSpPr>
        <p:spPr>
          <a:xfrm>
            <a:off x="419587" y="450110"/>
            <a:ext cx="2405100" cy="1169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3800" u="none" cap="none" strike="noStrike">
                <a:solidFill>
                  <a:srgbClr val="FFFDFC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  <a:t>Gallery Image</a:t>
            </a:r>
            <a:endParaRPr sz="700"/>
          </a:p>
        </p:txBody>
      </p:sp>
      <p:pic>
        <p:nvPicPr>
          <p:cNvPr id="181" name="Google Shape;181;p20"/>
          <p:cNvPicPr preferRelativeResize="0"/>
          <p:nvPr/>
        </p:nvPicPr>
        <p:blipFill rotWithShape="1">
          <a:blip r:embed="rId3">
            <a:alphaModFix/>
          </a:blip>
          <a:srcRect b="15654" l="0" r="0" t="15654"/>
          <a:stretch/>
        </p:blipFill>
        <p:spPr>
          <a:xfrm>
            <a:off x="3383234" y="0"/>
            <a:ext cx="4880881" cy="22337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20"/>
          <p:cNvPicPr preferRelativeResize="0"/>
          <p:nvPr/>
        </p:nvPicPr>
        <p:blipFill rotWithShape="1">
          <a:blip r:embed="rId4">
            <a:alphaModFix/>
          </a:blip>
          <a:srcRect b="3324" l="0" r="0" t="39291"/>
          <a:stretch/>
        </p:blipFill>
        <p:spPr>
          <a:xfrm>
            <a:off x="5019719" y="2349132"/>
            <a:ext cx="3244396" cy="2794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20"/>
          <p:cNvPicPr preferRelativeResize="0"/>
          <p:nvPr/>
        </p:nvPicPr>
        <p:blipFill rotWithShape="1">
          <a:blip r:embed="rId5">
            <a:alphaModFix/>
          </a:blip>
          <a:srcRect b="0" l="0" r="22645" t="0"/>
          <a:stretch/>
        </p:blipFill>
        <p:spPr>
          <a:xfrm>
            <a:off x="0" y="2349132"/>
            <a:ext cx="3244396" cy="2794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20"/>
          <p:cNvPicPr preferRelativeResize="0"/>
          <p:nvPr/>
        </p:nvPicPr>
        <p:blipFill rotWithShape="1">
          <a:blip r:embed="rId6">
            <a:alphaModFix/>
          </a:blip>
          <a:srcRect b="0" l="9071" r="9070" t="0"/>
          <a:stretch/>
        </p:blipFill>
        <p:spPr>
          <a:xfrm>
            <a:off x="3383233" y="2349133"/>
            <a:ext cx="1523983" cy="2794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20"/>
          <p:cNvPicPr preferRelativeResize="0"/>
          <p:nvPr/>
        </p:nvPicPr>
        <p:blipFill rotWithShape="1">
          <a:blip r:embed="rId7">
            <a:alphaModFix/>
          </a:blip>
          <a:srcRect b="0" l="21229" r="68852" t="0"/>
          <a:stretch/>
        </p:blipFill>
        <p:spPr>
          <a:xfrm>
            <a:off x="8378415" y="0"/>
            <a:ext cx="765585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38C35"/>
        </a:solidFill>
      </p:bgPr>
    </p:bg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Google Shape;190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98" y="0"/>
            <a:ext cx="2934355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79579" y="0"/>
            <a:ext cx="242244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21"/>
          <p:cNvSpPr/>
          <p:nvPr/>
        </p:nvSpPr>
        <p:spPr>
          <a:xfrm>
            <a:off x="6691954" y="293254"/>
            <a:ext cx="1937696" cy="2057400"/>
          </a:xfrm>
          <a:custGeom>
            <a:rect b="b" l="l" r="r" t="t"/>
            <a:pathLst>
              <a:path extrusionOk="0" h="4114800" w="3875393">
                <a:moveTo>
                  <a:pt x="0" y="0"/>
                </a:moveTo>
                <a:lnTo>
                  <a:pt x="3875393" y="0"/>
                </a:lnTo>
                <a:lnTo>
                  <a:pt x="387539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93" name="Google Shape;193;p21"/>
          <p:cNvSpPr txBox="1"/>
          <p:nvPr/>
        </p:nvSpPr>
        <p:spPr>
          <a:xfrm>
            <a:off x="5644846" y="2574492"/>
            <a:ext cx="29847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600" u="none" cap="none" strike="noStrike">
                <a:solidFill>
                  <a:srgbClr val="FFFDFC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  <a:t>A picture is worth a thousand words</a:t>
            </a:r>
            <a:endParaRPr sz="700"/>
          </a:p>
        </p:txBody>
      </p:sp>
      <p:sp>
        <p:nvSpPr>
          <p:cNvPr id="194" name="Google Shape;194;p21"/>
          <p:cNvSpPr txBox="1"/>
          <p:nvPr/>
        </p:nvSpPr>
        <p:spPr>
          <a:xfrm>
            <a:off x="6177210" y="4253343"/>
            <a:ext cx="2452500" cy="33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FFFDFC"/>
                </a:solidFill>
                <a:latin typeface="Nunito Light"/>
                <a:ea typeface="Nunito Light"/>
                <a:cs typeface="Nunito Light"/>
                <a:sym typeface="Nunito Light"/>
              </a:rPr>
              <a:t>What can you say about your projects?</a:t>
            </a:r>
            <a:endParaRPr sz="700"/>
          </a:p>
          <a:p>
            <a:pPr indent="0" lvl="0" marL="0" marR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FFFDFC"/>
                </a:solidFill>
                <a:latin typeface="Nunito Light"/>
                <a:ea typeface="Nunito Light"/>
                <a:cs typeface="Nunito Light"/>
                <a:sym typeface="Nunito Light"/>
              </a:rPr>
              <a:t>Share it here!</a:t>
            </a:r>
            <a:endParaRPr sz="7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1702A"/>
        </a:solidFill>
      </p:bgPr>
    </p:bg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9" name="Google Shape;199;p22"/>
          <p:cNvGrpSpPr/>
          <p:nvPr/>
        </p:nvGrpSpPr>
        <p:grpSpPr>
          <a:xfrm>
            <a:off x="4572000" y="-72330"/>
            <a:ext cx="4572000" cy="5215830"/>
            <a:chOff x="0" y="-38100"/>
            <a:chExt cx="2408296" cy="2747433"/>
          </a:xfrm>
        </p:grpSpPr>
        <p:sp>
          <p:nvSpPr>
            <p:cNvPr id="200" name="Google Shape;200;p22"/>
            <p:cNvSpPr/>
            <p:nvPr/>
          </p:nvSpPr>
          <p:spPr>
            <a:xfrm>
              <a:off x="0" y="0"/>
              <a:ext cx="2408296" cy="2709333"/>
            </a:xfrm>
            <a:custGeom>
              <a:rect b="b" l="l" r="r" t="t"/>
              <a:pathLst>
                <a:path extrusionOk="0" h="2709333" w="2408296">
                  <a:moveTo>
                    <a:pt x="0" y="0"/>
                  </a:moveTo>
                  <a:lnTo>
                    <a:pt x="2408296" y="0"/>
                  </a:lnTo>
                  <a:lnTo>
                    <a:pt x="2408296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B38C35"/>
            </a:solidFill>
            <a:ln>
              <a:noFill/>
            </a:ln>
          </p:spPr>
        </p:sp>
        <p:sp>
          <p:nvSpPr>
            <p:cNvPr id="201" name="Google Shape;201;p22"/>
            <p:cNvSpPr txBox="1"/>
            <p:nvPr/>
          </p:nvSpPr>
          <p:spPr>
            <a:xfrm>
              <a:off x="0" y="-38100"/>
              <a:ext cx="2408296" cy="274743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02" name="Google Shape;202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87200" y="516900"/>
            <a:ext cx="2741499" cy="411224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3" name="Google Shape;203;p22"/>
          <p:cNvGrpSpPr/>
          <p:nvPr/>
        </p:nvGrpSpPr>
        <p:grpSpPr>
          <a:xfrm>
            <a:off x="0" y="-72330"/>
            <a:ext cx="4572000" cy="5215830"/>
            <a:chOff x="0" y="-38100"/>
            <a:chExt cx="2408296" cy="2747433"/>
          </a:xfrm>
        </p:grpSpPr>
        <p:sp>
          <p:nvSpPr>
            <p:cNvPr id="204" name="Google Shape;204;p22"/>
            <p:cNvSpPr/>
            <p:nvPr/>
          </p:nvSpPr>
          <p:spPr>
            <a:xfrm>
              <a:off x="0" y="0"/>
              <a:ext cx="2408296" cy="2709333"/>
            </a:xfrm>
            <a:custGeom>
              <a:rect b="b" l="l" r="r" t="t"/>
              <a:pathLst>
                <a:path extrusionOk="0" h="2709333" w="2408296">
                  <a:moveTo>
                    <a:pt x="0" y="0"/>
                  </a:moveTo>
                  <a:lnTo>
                    <a:pt x="2408296" y="0"/>
                  </a:lnTo>
                  <a:lnTo>
                    <a:pt x="2408296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6D804C"/>
            </a:solidFill>
            <a:ln>
              <a:noFill/>
            </a:ln>
          </p:spPr>
        </p:sp>
        <p:sp>
          <p:nvSpPr>
            <p:cNvPr id="205" name="Google Shape;205;p22"/>
            <p:cNvSpPr txBox="1"/>
            <p:nvPr/>
          </p:nvSpPr>
          <p:spPr>
            <a:xfrm>
              <a:off x="0" y="-38100"/>
              <a:ext cx="2408296" cy="274743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6" name="Google Shape;206;p22"/>
          <p:cNvGrpSpPr/>
          <p:nvPr/>
        </p:nvGrpSpPr>
        <p:grpSpPr>
          <a:xfrm>
            <a:off x="877050" y="669506"/>
            <a:ext cx="2906975" cy="3750910"/>
            <a:chOff x="0" y="-142875"/>
            <a:chExt cx="7751935" cy="10002425"/>
          </a:xfrm>
        </p:grpSpPr>
        <p:sp>
          <p:nvSpPr>
            <p:cNvPr id="207" name="Google Shape;207;p22"/>
            <p:cNvSpPr txBox="1"/>
            <p:nvPr/>
          </p:nvSpPr>
          <p:spPr>
            <a:xfrm>
              <a:off x="0" y="7291265"/>
              <a:ext cx="7751935" cy="166686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3800" u="none" cap="none" strike="noStrike">
                  <a:solidFill>
                    <a:srgbClr val="FFFDFC"/>
                  </a:solidFill>
                  <a:latin typeface="Poppins ExtraBold"/>
                  <a:ea typeface="Poppins ExtraBold"/>
                  <a:cs typeface="Poppins ExtraBold"/>
                  <a:sym typeface="Poppins ExtraBold"/>
                </a:rPr>
                <a:t>12 million</a:t>
              </a:r>
              <a:endParaRPr sz="700"/>
            </a:p>
          </p:txBody>
        </p:sp>
        <p:sp>
          <p:nvSpPr>
            <p:cNvPr id="208" name="Google Shape;208;p22"/>
            <p:cNvSpPr txBox="1"/>
            <p:nvPr/>
          </p:nvSpPr>
          <p:spPr>
            <a:xfrm>
              <a:off x="0" y="9227090"/>
              <a:ext cx="7751935" cy="63246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5001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400" u="none" cap="none" strike="noStrike">
                  <a:solidFill>
                    <a:srgbClr val="FFFFFF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Elaborate on the featured statistic.</a:t>
              </a:r>
              <a:endParaRPr sz="700"/>
            </a:p>
          </p:txBody>
        </p:sp>
        <p:sp>
          <p:nvSpPr>
            <p:cNvPr id="209" name="Google Shape;209;p22"/>
            <p:cNvSpPr txBox="1"/>
            <p:nvPr/>
          </p:nvSpPr>
          <p:spPr>
            <a:xfrm>
              <a:off x="0" y="-142875"/>
              <a:ext cx="7751935" cy="166686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3800" u="none" cap="none" strike="noStrike">
                  <a:solidFill>
                    <a:srgbClr val="FFFDFC"/>
                  </a:solidFill>
                  <a:latin typeface="Poppins ExtraBold"/>
                  <a:ea typeface="Poppins ExtraBold"/>
                  <a:cs typeface="Poppins ExtraBold"/>
                  <a:sym typeface="Poppins ExtraBold"/>
                </a:rPr>
                <a:t>2 out of 5</a:t>
              </a:r>
              <a:endParaRPr sz="700"/>
            </a:p>
          </p:txBody>
        </p:sp>
        <p:sp>
          <p:nvSpPr>
            <p:cNvPr id="210" name="Google Shape;210;p22"/>
            <p:cNvSpPr txBox="1"/>
            <p:nvPr/>
          </p:nvSpPr>
          <p:spPr>
            <a:xfrm>
              <a:off x="0" y="1792950"/>
              <a:ext cx="7751935" cy="63246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5001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400" u="none" cap="none" strike="noStrike">
                  <a:solidFill>
                    <a:srgbClr val="FFFFFF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Elaborate on the featured statistic.</a:t>
              </a:r>
              <a:endParaRPr sz="700"/>
            </a:p>
          </p:txBody>
        </p:sp>
        <p:sp>
          <p:nvSpPr>
            <p:cNvPr id="211" name="Google Shape;211;p22"/>
            <p:cNvSpPr txBox="1"/>
            <p:nvPr/>
          </p:nvSpPr>
          <p:spPr>
            <a:xfrm>
              <a:off x="0" y="3574195"/>
              <a:ext cx="7751935" cy="166686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3800" u="none" cap="none" strike="noStrike">
                  <a:solidFill>
                    <a:srgbClr val="FFFDFC"/>
                  </a:solidFill>
                  <a:latin typeface="Poppins ExtraBold"/>
                  <a:ea typeface="Poppins ExtraBold"/>
                  <a:cs typeface="Poppins ExtraBold"/>
                  <a:sym typeface="Poppins ExtraBold"/>
                </a:rPr>
                <a:t>95%</a:t>
              </a:r>
              <a:endParaRPr sz="700"/>
            </a:p>
          </p:txBody>
        </p:sp>
        <p:sp>
          <p:nvSpPr>
            <p:cNvPr id="212" name="Google Shape;212;p22"/>
            <p:cNvSpPr txBox="1"/>
            <p:nvPr/>
          </p:nvSpPr>
          <p:spPr>
            <a:xfrm>
              <a:off x="0" y="5510020"/>
              <a:ext cx="7751935" cy="63246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5001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400" u="none" cap="none" strike="noStrike">
                  <a:solidFill>
                    <a:srgbClr val="FFFFFF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Elaborate on the featured statistic.</a:t>
              </a:r>
              <a:endParaRPr sz="700"/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D804C"/>
        </a:solidFill>
      </p:bgPr>
    </p:bg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23"/>
          <p:cNvSpPr txBox="1"/>
          <p:nvPr/>
        </p:nvSpPr>
        <p:spPr>
          <a:xfrm>
            <a:off x="1042537" y="2622104"/>
            <a:ext cx="1653037" cy="2428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500" u="none" cap="none" strike="noStrike">
                <a:solidFill>
                  <a:srgbClr val="FFFDFC"/>
                </a:solidFill>
                <a:latin typeface="Nunito"/>
                <a:ea typeface="Nunito"/>
                <a:cs typeface="Nunito"/>
                <a:sym typeface="Nunito"/>
              </a:rPr>
              <a:t>MONTHLY</a:t>
            </a:r>
            <a:endParaRPr sz="700"/>
          </a:p>
        </p:txBody>
      </p:sp>
      <p:sp>
        <p:nvSpPr>
          <p:cNvPr id="218" name="Google Shape;218;p23"/>
          <p:cNvSpPr txBox="1"/>
          <p:nvPr/>
        </p:nvSpPr>
        <p:spPr>
          <a:xfrm>
            <a:off x="1042537" y="1810559"/>
            <a:ext cx="1653037" cy="64293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3800" u="none" cap="none" strike="noStrike">
                <a:solidFill>
                  <a:srgbClr val="FFFDFC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  <a:t>20$</a:t>
            </a:r>
            <a:endParaRPr sz="700"/>
          </a:p>
        </p:txBody>
      </p:sp>
      <p:sp>
        <p:nvSpPr>
          <p:cNvPr id="219" name="Google Shape;219;p23"/>
          <p:cNvSpPr txBox="1"/>
          <p:nvPr/>
        </p:nvSpPr>
        <p:spPr>
          <a:xfrm>
            <a:off x="1042537" y="3029326"/>
            <a:ext cx="1653037" cy="1698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FFFDFC"/>
                </a:solidFill>
                <a:latin typeface="Nunito Light"/>
                <a:ea typeface="Nunito Light"/>
                <a:cs typeface="Nunito Light"/>
                <a:sym typeface="Nunito Light"/>
              </a:rPr>
              <a:t>Add a feature</a:t>
            </a:r>
            <a:endParaRPr sz="700"/>
          </a:p>
        </p:txBody>
      </p:sp>
      <p:sp>
        <p:nvSpPr>
          <p:cNvPr id="220" name="Google Shape;220;p23"/>
          <p:cNvSpPr txBox="1"/>
          <p:nvPr/>
        </p:nvSpPr>
        <p:spPr>
          <a:xfrm>
            <a:off x="1042537" y="3287002"/>
            <a:ext cx="1653037" cy="1698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FFFDFC"/>
                </a:solidFill>
                <a:latin typeface="Nunito Light"/>
                <a:ea typeface="Nunito Light"/>
                <a:cs typeface="Nunito Light"/>
                <a:sym typeface="Nunito Light"/>
              </a:rPr>
              <a:t>Add a feature</a:t>
            </a:r>
            <a:endParaRPr sz="700"/>
          </a:p>
        </p:txBody>
      </p:sp>
      <p:sp>
        <p:nvSpPr>
          <p:cNvPr id="221" name="Google Shape;221;p23"/>
          <p:cNvSpPr txBox="1"/>
          <p:nvPr/>
        </p:nvSpPr>
        <p:spPr>
          <a:xfrm>
            <a:off x="6448426" y="2622104"/>
            <a:ext cx="1653037" cy="2428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500" u="none" cap="none" strike="noStrike">
                <a:solidFill>
                  <a:srgbClr val="FFFDFC"/>
                </a:solidFill>
                <a:latin typeface="Nunito"/>
                <a:ea typeface="Nunito"/>
                <a:cs typeface="Nunito"/>
                <a:sym typeface="Nunito"/>
              </a:rPr>
              <a:t>YEARLY</a:t>
            </a:r>
            <a:endParaRPr sz="700"/>
          </a:p>
        </p:txBody>
      </p:sp>
      <p:sp>
        <p:nvSpPr>
          <p:cNvPr id="222" name="Google Shape;222;p23"/>
          <p:cNvSpPr txBox="1"/>
          <p:nvPr/>
        </p:nvSpPr>
        <p:spPr>
          <a:xfrm>
            <a:off x="6448426" y="1810559"/>
            <a:ext cx="1653037" cy="64293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3800" u="none" cap="none" strike="noStrike">
                <a:solidFill>
                  <a:srgbClr val="FFFDFC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  <a:t>300$</a:t>
            </a:r>
            <a:endParaRPr sz="700"/>
          </a:p>
        </p:txBody>
      </p:sp>
      <p:sp>
        <p:nvSpPr>
          <p:cNvPr id="223" name="Google Shape;223;p23"/>
          <p:cNvSpPr txBox="1"/>
          <p:nvPr/>
        </p:nvSpPr>
        <p:spPr>
          <a:xfrm>
            <a:off x="6448426" y="3029326"/>
            <a:ext cx="1653037" cy="1698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FFFDFC"/>
                </a:solidFill>
                <a:latin typeface="Nunito Light"/>
                <a:ea typeface="Nunito Light"/>
                <a:cs typeface="Nunito Light"/>
                <a:sym typeface="Nunito Light"/>
              </a:rPr>
              <a:t>Add a feature</a:t>
            </a:r>
            <a:endParaRPr sz="700"/>
          </a:p>
        </p:txBody>
      </p:sp>
      <p:sp>
        <p:nvSpPr>
          <p:cNvPr id="224" name="Google Shape;224;p23"/>
          <p:cNvSpPr txBox="1"/>
          <p:nvPr/>
        </p:nvSpPr>
        <p:spPr>
          <a:xfrm>
            <a:off x="6448426" y="3287002"/>
            <a:ext cx="1653037" cy="1698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FFFDFC"/>
                </a:solidFill>
                <a:latin typeface="Nunito Light"/>
                <a:ea typeface="Nunito Light"/>
                <a:cs typeface="Nunito Light"/>
                <a:sym typeface="Nunito Light"/>
              </a:rPr>
              <a:t>Add a feature</a:t>
            </a:r>
            <a:endParaRPr sz="700"/>
          </a:p>
        </p:txBody>
      </p:sp>
      <p:sp>
        <p:nvSpPr>
          <p:cNvPr id="225" name="Google Shape;225;p23"/>
          <p:cNvSpPr txBox="1"/>
          <p:nvPr/>
        </p:nvSpPr>
        <p:spPr>
          <a:xfrm>
            <a:off x="6448426" y="3807001"/>
            <a:ext cx="1653037" cy="1698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FFFDFC"/>
                </a:solidFill>
                <a:latin typeface="Nunito Light"/>
                <a:ea typeface="Nunito Light"/>
                <a:cs typeface="Nunito Light"/>
                <a:sym typeface="Nunito Light"/>
              </a:rPr>
              <a:t>Add a feature</a:t>
            </a:r>
            <a:endParaRPr sz="700"/>
          </a:p>
        </p:txBody>
      </p:sp>
      <p:sp>
        <p:nvSpPr>
          <p:cNvPr id="226" name="Google Shape;226;p23"/>
          <p:cNvSpPr txBox="1"/>
          <p:nvPr/>
        </p:nvSpPr>
        <p:spPr>
          <a:xfrm>
            <a:off x="6448426" y="3547001"/>
            <a:ext cx="1653037" cy="1698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FFFDFC"/>
                </a:solidFill>
                <a:latin typeface="Nunito Light"/>
                <a:ea typeface="Nunito Light"/>
                <a:cs typeface="Nunito Light"/>
                <a:sym typeface="Nunito Light"/>
              </a:rPr>
              <a:t>Add a feature</a:t>
            </a:r>
            <a:endParaRPr sz="700"/>
          </a:p>
        </p:txBody>
      </p:sp>
      <p:sp>
        <p:nvSpPr>
          <p:cNvPr id="227" name="Google Shape;227;p23"/>
          <p:cNvSpPr txBox="1"/>
          <p:nvPr/>
        </p:nvSpPr>
        <p:spPr>
          <a:xfrm>
            <a:off x="6448426" y="4067000"/>
            <a:ext cx="1653037" cy="1698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FFFDFC"/>
                </a:solidFill>
                <a:latin typeface="Nunito Light"/>
                <a:ea typeface="Nunito Light"/>
                <a:cs typeface="Nunito Light"/>
                <a:sym typeface="Nunito Light"/>
              </a:rPr>
              <a:t>Add a feature</a:t>
            </a:r>
            <a:endParaRPr sz="700"/>
          </a:p>
        </p:txBody>
      </p:sp>
      <p:sp>
        <p:nvSpPr>
          <p:cNvPr id="228" name="Google Shape;228;p23"/>
          <p:cNvSpPr txBox="1"/>
          <p:nvPr/>
        </p:nvSpPr>
        <p:spPr>
          <a:xfrm>
            <a:off x="3745482" y="2622590"/>
            <a:ext cx="1653037" cy="2428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500" u="none" cap="none" strike="noStrike">
                <a:solidFill>
                  <a:srgbClr val="FFFDFC"/>
                </a:solidFill>
                <a:latin typeface="Nunito"/>
                <a:ea typeface="Nunito"/>
                <a:cs typeface="Nunito"/>
                <a:sym typeface="Nunito"/>
              </a:rPr>
              <a:t>MONTHLY</a:t>
            </a:r>
            <a:endParaRPr sz="700"/>
          </a:p>
        </p:txBody>
      </p:sp>
      <p:sp>
        <p:nvSpPr>
          <p:cNvPr id="229" name="Google Shape;229;p23"/>
          <p:cNvSpPr txBox="1"/>
          <p:nvPr/>
        </p:nvSpPr>
        <p:spPr>
          <a:xfrm>
            <a:off x="3745482" y="1810559"/>
            <a:ext cx="1653037" cy="64293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3800" u="none" cap="none" strike="noStrike">
                <a:solidFill>
                  <a:srgbClr val="FFFDFC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  <a:t>30$</a:t>
            </a:r>
            <a:endParaRPr sz="700"/>
          </a:p>
        </p:txBody>
      </p:sp>
      <p:sp>
        <p:nvSpPr>
          <p:cNvPr id="230" name="Google Shape;230;p23"/>
          <p:cNvSpPr txBox="1"/>
          <p:nvPr/>
        </p:nvSpPr>
        <p:spPr>
          <a:xfrm>
            <a:off x="3745482" y="3029812"/>
            <a:ext cx="1653037" cy="1698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FFFDFC"/>
                </a:solidFill>
                <a:latin typeface="Nunito Light"/>
                <a:ea typeface="Nunito Light"/>
                <a:cs typeface="Nunito Light"/>
                <a:sym typeface="Nunito Light"/>
              </a:rPr>
              <a:t>Add a feature</a:t>
            </a:r>
            <a:endParaRPr sz="700"/>
          </a:p>
        </p:txBody>
      </p:sp>
      <p:sp>
        <p:nvSpPr>
          <p:cNvPr id="231" name="Google Shape;231;p23"/>
          <p:cNvSpPr txBox="1"/>
          <p:nvPr/>
        </p:nvSpPr>
        <p:spPr>
          <a:xfrm>
            <a:off x="3745482" y="3287488"/>
            <a:ext cx="1653037" cy="1698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FFFDFC"/>
                </a:solidFill>
                <a:latin typeface="Nunito Light"/>
                <a:ea typeface="Nunito Light"/>
                <a:cs typeface="Nunito Light"/>
                <a:sym typeface="Nunito Light"/>
              </a:rPr>
              <a:t>Add a feature</a:t>
            </a:r>
            <a:endParaRPr sz="700"/>
          </a:p>
        </p:txBody>
      </p:sp>
      <p:sp>
        <p:nvSpPr>
          <p:cNvPr id="232" name="Google Shape;232;p23"/>
          <p:cNvSpPr txBox="1"/>
          <p:nvPr/>
        </p:nvSpPr>
        <p:spPr>
          <a:xfrm>
            <a:off x="3745482" y="3807487"/>
            <a:ext cx="1653037" cy="1698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FFFDFC"/>
                </a:solidFill>
                <a:latin typeface="Nunito Light"/>
                <a:ea typeface="Nunito Light"/>
                <a:cs typeface="Nunito Light"/>
                <a:sym typeface="Nunito Light"/>
              </a:rPr>
              <a:t>Add a feature</a:t>
            </a:r>
            <a:endParaRPr sz="700"/>
          </a:p>
        </p:txBody>
      </p:sp>
      <p:sp>
        <p:nvSpPr>
          <p:cNvPr id="233" name="Google Shape;233;p23"/>
          <p:cNvSpPr txBox="1"/>
          <p:nvPr/>
        </p:nvSpPr>
        <p:spPr>
          <a:xfrm>
            <a:off x="3745482" y="3547488"/>
            <a:ext cx="1653037" cy="1698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FFFDFC"/>
                </a:solidFill>
                <a:latin typeface="Nunito Light"/>
                <a:ea typeface="Nunito Light"/>
                <a:cs typeface="Nunito Light"/>
                <a:sym typeface="Nunito Light"/>
              </a:rPr>
              <a:t>Add a feature</a:t>
            </a:r>
            <a:endParaRPr sz="700"/>
          </a:p>
        </p:txBody>
      </p:sp>
      <p:sp>
        <p:nvSpPr>
          <p:cNvPr id="234" name="Google Shape;234;p23"/>
          <p:cNvSpPr txBox="1"/>
          <p:nvPr/>
        </p:nvSpPr>
        <p:spPr>
          <a:xfrm>
            <a:off x="1661324" y="442913"/>
            <a:ext cx="5821354" cy="64293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3800" u="none" cap="none" strike="noStrike">
                <a:solidFill>
                  <a:srgbClr val="FFFDFC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  <a:t>Add a Pricing Page</a:t>
            </a:r>
            <a:endParaRPr sz="700"/>
          </a:p>
        </p:txBody>
      </p:sp>
      <p:sp>
        <p:nvSpPr>
          <p:cNvPr id="235" name="Google Shape;235;p23"/>
          <p:cNvSpPr/>
          <p:nvPr/>
        </p:nvSpPr>
        <p:spPr>
          <a:xfrm rot="-1524787">
            <a:off x="78387" y="3297350"/>
            <a:ext cx="1564931" cy="1804427"/>
          </a:xfrm>
          <a:custGeom>
            <a:rect b="b" l="l" r="r" t="t"/>
            <a:pathLst>
              <a:path extrusionOk="0" h="3608854" w="3129861">
                <a:moveTo>
                  <a:pt x="0" y="0"/>
                </a:moveTo>
                <a:lnTo>
                  <a:pt x="3129861" y="0"/>
                </a:lnTo>
                <a:lnTo>
                  <a:pt x="3129861" y="3608854"/>
                </a:lnTo>
                <a:lnTo>
                  <a:pt x="0" y="360885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Google Shape;240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-20"/>
            <a:ext cx="9144003" cy="51434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41" name="Google Shape;241;p24"/>
          <p:cNvGrpSpPr/>
          <p:nvPr/>
        </p:nvGrpSpPr>
        <p:grpSpPr>
          <a:xfrm>
            <a:off x="0" y="3375720"/>
            <a:ext cx="4572000" cy="1767780"/>
            <a:chOff x="0" y="-38100"/>
            <a:chExt cx="2408296" cy="931177"/>
          </a:xfrm>
        </p:grpSpPr>
        <p:sp>
          <p:nvSpPr>
            <p:cNvPr id="242" name="Google Shape;242;p24"/>
            <p:cNvSpPr/>
            <p:nvPr/>
          </p:nvSpPr>
          <p:spPr>
            <a:xfrm>
              <a:off x="0" y="0"/>
              <a:ext cx="2408296" cy="893076"/>
            </a:xfrm>
            <a:custGeom>
              <a:rect b="b" l="l" r="r" t="t"/>
              <a:pathLst>
                <a:path extrusionOk="0" h="893076" w="2408296">
                  <a:moveTo>
                    <a:pt x="0" y="0"/>
                  </a:moveTo>
                  <a:lnTo>
                    <a:pt x="2408296" y="0"/>
                  </a:lnTo>
                  <a:lnTo>
                    <a:pt x="2408296" y="893076"/>
                  </a:lnTo>
                  <a:lnTo>
                    <a:pt x="0" y="893076"/>
                  </a:lnTo>
                  <a:close/>
                </a:path>
              </a:pathLst>
            </a:custGeom>
            <a:solidFill>
              <a:srgbClr val="B38C35"/>
            </a:solidFill>
            <a:ln>
              <a:noFill/>
            </a:ln>
          </p:spPr>
        </p:sp>
        <p:sp>
          <p:nvSpPr>
            <p:cNvPr id="243" name="Google Shape;243;p24"/>
            <p:cNvSpPr txBox="1"/>
            <p:nvPr/>
          </p:nvSpPr>
          <p:spPr>
            <a:xfrm>
              <a:off x="0" y="-38100"/>
              <a:ext cx="2408296" cy="93117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44" name="Google Shape;244;p24"/>
          <p:cNvSpPr/>
          <p:nvPr/>
        </p:nvSpPr>
        <p:spPr>
          <a:xfrm>
            <a:off x="-86774" y="1238250"/>
            <a:ext cx="2650047" cy="2057400"/>
          </a:xfrm>
          <a:custGeom>
            <a:rect b="b" l="l" r="r" t="t"/>
            <a:pathLst>
              <a:path extrusionOk="0" h="4114800" w="5300094">
                <a:moveTo>
                  <a:pt x="0" y="0"/>
                </a:moveTo>
                <a:lnTo>
                  <a:pt x="5300094" y="0"/>
                </a:lnTo>
                <a:lnTo>
                  <a:pt x="530009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45" name="Google Shape;245;p24"/>
          <p:cNvSpPr txBox="1"/>
          <p:nvPr/>
        </p:nvSpPr>
        <p:spPr>
          <a:xfrm>
            <a:off x="399039" y="3727746"/>
            <a:ext cx="40611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3000" u="none" cap="none" strike="noStrike">
                <a:solidFill>
                  <a:srgbClr val="FFFDFC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  <a:t>A picture is worth a thousand words</a:t>
            </a:r>
            <a:endParaRPr sz="70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38C35"/>
        </a:solidFill>
      </p:bgPr>
    </p:bg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0" name="Google Shape;250;p25"/>
          <p:cNvGrpSpPr/>
          <p:nvPr/>
        </p:nvGrpSpPr>
        <p:grpSpPr>
          <a:xfrm>
            <a:off x="1562515" y="481772"/>
            <a:ext cx="6018973" cy="4117652"/>
            <a:chOff x="0" y="-142875"/>
            <a:chExt cx="16050596" cy="10980405"/>
          </a:xfrm>
        </p:grpSpPr>
        <p:sp>
          <p:nvSpPr>
            <p:cNvPr id="251" name="Google Shape;251;p25"/>
            <p:cNvSpPr txBox="1"/>
            <p:nvPr/>
          </p:nvSpPr>
          <p:spPr>
            <a:xfrm>
              <a:off x="2323160" y="-142875"/>
              <a:ext cx="1784480" cy="166686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3800" u="none" cap="none" strike="noStrike">
                  <a:solidFill>
                    <a:srgbClr val="FFFDFC"/>
                  </a:solidFill>
                  <a:latin typeface="Poppins ExtraBold"/>
                  <a:ea typeface="Poppins ExtraBold"/>
                  <a:cs typeface="Poppins ExtraBold"/>
                  <a:sym typeface="Poppins ExtraBold"/>
                </a:rPr>
                <a:t>S</a:t>
              </a:r>
              <a:endParaRPr sz="700"/>
            </a:p>
          </p:txBody>
        </p:sp>
        <p:sp>
          <p:nvSpPr>
            <p:cNvPr id="252" name="Google Shape;252;p25"/>
            <p:cNvSpPr txBox="1"/>
            <p:nvPr/>
          </p:nvSpPr>
          <p:spPr>
            <a:xfrm>
              <a:off x="1702810" y="1806313"/>
              <a:ext cx="3025180" cy="6381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500" u="none" cap="none" strike="noStrike">
                  <a:solidFill>
                    <a:srgbClr val="FFFDFC"/>
                  </a:solidFill>
                  <a:latin typeface="Nunito"/>
                  <a:ea typeface="Nunito"/>
                  <a:cs typeface="Nunito"/>
                  <a:sym typeface="Nunito"/>
                </a:rPr>
                <a:t>Strengths</a:t>
              </a:r>
              <a:endParaRPr sz="700"/>
            </a:p>
          </p:txBody>
        </p:sp>
        <p:sp>
          <p:nvSpPr>
            <p:cNvPr id="253" name="Google Shape;253;p25"/>
            <p:cNvSpPr txBox="1"/>
            <p:nvPr/>
          </p:nvSpPr>
          <p:spPr>
            <a:xfrm>
              <a:off x="0" y="2726601"/>
              <a:ext cx="6430800" cy="1354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000" u="none" cap="none" strike="noStrike">
                  <a:solidFill>
                    <a:srgbClr val="FFFDFC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What are you doing well? </a:t>
              </a:r>
              <a:endParaRPr sz="700"/>
            </a:p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000" u="none" cap="none" strike="noStrike">
                  <a:solidFill>
                    <a:srgbClr val="FFFDFC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What sets you apart?</a:t>
              </a:r>
              <a:endParaRPr sz="700"/>
            </a:p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000" u="none" cap="none" strike="noStrike">
                  <a:solidFill>
                    <a:srgbClr val="FFFDFC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What are your good qualities?</a:t>
              </a:r>
              <a:endParaRPr sz="700"/>
            </a:p>
          </p:txBody>
        </p:sp>
        <p:sp>
          <p:nvSpPr>
            <p:cNvPr id="254" name="Google Shape;254;p25"/>
            <p:cNvSpPr txBox="1"/>
            <p:nvPr/>
          </p:nvSpPr>
          <p:spPr>
            <a:xfrm>
              <a:off x="8190596" y="2726601"/>
              <a:ext cx="7860000" cy="1826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000" u="none" cap="none" strike="noStrike">
                  <a:solidFill>
                    <a:srgbClr val="FFFDFC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Where do you need to improve? </a:t>
              </a:r>
              <a:endParaRPr sz="700"/>
            </a:p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000" u="none" cap="none" strike="noStrike">
                  <a:solidFill>
                    <a:srgbClr val="FFFDFC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Are resources adequate?</a:t>
              </a:r>
              <a:endParaRPr sz="700"/>
            </a:p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000" u="none" cap="none" strike="noStrike">
                  <a:solidFill>
                    <a:srgbClr val="FFFDFC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What do others do</a:t>
              </a:r>
              <a:endParaRPr sz="700"/>
            </a:p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000" u="none" cap="none" strike="noStrike">
                  <a:solidFill>
                    <a:srgbClr val="FFFDFC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better than you?</a:t>
              </a:r>
              <a:endParaRPr sz="700"/>
            </a:p>
          </p:txBody>
        </p:sp>
        <p:sp>
          <p:nvSpPr>
            <p:cNvPr id="255" name="Google Shape;255;p25"/>
            <p:cNvSpPr txBox="1"/>
            <p:nvPr/>
          </p:nvSpPr>
          <p:spPr>
            <a:xfrm>
              <a:off x="11228351" y="-142875"/>
              <a:ext cx="1784480" cy="166686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3800" u="none" cap="none" strike="noStrike">
                  <a:solidFill>
                    <a:srgbClr val="FFFDFC"/>
                  </a:solidFill>
                  <a:latin typeface="Poppins ExtraBold"/>
                  <a:ea typeface="Poppins ExtraBold"/>
                  <a:cs typeface="Poppins ExtraBold"/>
                  <a:sym typeface="Poppins ExtraBold"/>
                </a:rPr>
                <a:t>W</a:t>
              </a:r>
              <a:endParaRPr sz="700"/>
            </a:p>
          </p:txBody>
        </p:sp>
        <p:sp>
          <p:nvSpPr>
            <p:cNvPr id="256" name="Google Shape;256;p25"/>
            <p:cNvSpPr txBox="1"/>
            <p:nvPr/>
          </p:nvSpPr>
          <p:spPr>
            <a:xfrm>
              <a:off x="9673546" y="1800217"/>
              <a:ext cx="4894090" cy="6381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500" u="none" cap="none" strike="noStrike">
                  <a:solidFill>
                    <a:srgbClr val="FFFDFC"/>
                  </a:solidFill>
                  <a:latin typeface="Nunito"/>
                  <a:ea typeface="Nunito"/>
                  <a:cs typeface="Nunito"/>
                  <a:sym typeface="Nunito"/>
                </a:rPr>
                <a:t>Weaknesses</a:t>
              </a:r>
              <a:endParaRPr sz="700"/>
            </a:p>
          </p:txBody>
        </p:sp>
        <p:sp>
          <p:nvSpPr>
            <p:cNvPr id="257" name="Google Shape;257;p25"/>
            <p:cNvSpPr txBox="1"/>
            <p:nvPr/>
          </p:nvSpPr>
          <p:spPr>
            <a:xfrm>
              <a:off x="2323160" y="6166754"/>
              <a:ext cx="1784480" cy="166686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3800" u="none" cap="none" strike="noStrike">
                  <a:solidFill>
                    <a:srgbClr val="FFFDFC"/>
                  </a:solidFill>
                  <a:latin typeface="Poppins ExtraBold"/>
                  <a:ea typeface="Poppins ExtraBold"/>
                  <a:cs typeface="Poppins ExtraBold"/>
                  <a:sym typeface="Poppins ExtraBold"/>
                </a:rPr>
                <a:t>O</a:t>
              </a:r>
              <a:endParaRPr sz="700"/>
            </a:p>
          </p:txBody>
        </p:sp>
        <p:sp>
          <p:nvSpPr>
            <p:cNvPr id="258" name="Google Shape;258;p25"/>
            <p:cNvSpPr txBox="1"/>
            <p:nvPr/>
          </p:nvSpPr>
          <p:spPr>
            <a:xfrm>
              <a:off x="1100305" y="8109846"/>
              <a:ext cx="4230191" cy="6381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500" u="none" cap="none" strike="noStrike">
                  <a:solidFill>
                    <a:srgbClr val="FFFDFC"/>
                  </a:solidFill>
                  <a:latin typeface="Nunito"/>
                  <a:ea typeface="Nunito"/>
                  <a:cs typeface="Nunito"/>
                  <a:sym typeface="Nunito"/>
                </a:rPr>
                <a:t>Opportunities</a:t>
              </a:r>
              <a:endParaRPr sz="700"/>
            </a:p>
          </p:txBody>
        </p:sp>
        <p:sp>
          <p:nvSpPr>
            <p:cNvPr id="259" name="Google Shape;259;p25"/>
            <p:cNvSpPr txBox="1"/>
            <p:nvPr/>
          </p:nvSpPr>
          <p:spPr>
            <a:xfrm>
              <a:off x="622816" y="9010830"/>
              <a:ext cx="5185200" cy="1354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000" u="none" cap="none" strike="noStrike">
                  <a:solidFill>
                    <a:srgbClr val="FFFDFC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What are your goals? </a:t>
              </a:r>
              <a:endParaRPr sz="700"/>
            </a:p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000" u="none" cap="none" strike="noStrike">
                  <a:solidFill>
                    <a:srgbClr val="FFFDFC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Are demands shifting?</a:t>
              </a:r>
              <a:endParaRPr sz="700"/>
            </a:p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000" u="none" cap="none" strike="noStrike">
                  <a:solidFill>
                    <a:srgbClr val="FFFDFC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How can it be improved?</a:t>
              </a:r>
              <a:endParaRPr sz="700"/>
            </a:p>
          </p:txBody>
        </p:sp>
        <p:sp>
          <p:nvSpPr>
            <p:cNvPr id="260" name="Google Shape;260;p25"/>
            <p:cNvSpPr txBox="1"/>
            <p:nvPr/>
          </p:nvSpPr>
          <p:spPr>
            <a:xfrm>
              <a:off x="9129851" y="9010830"/>
              <a:ext cx="5981400" cy="1826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000" u="none" cap="none" strike="noStrike">
                  <a:solidFill>
                    <a:srgbClr val="FFFDFC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What are the blockers</a:t>
              </a:r>
              <a:endParaRPr sz="700"/>
            </a:p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000" u="none" cap="none" strike="noStrike">
                  <a:solidFill>
                    <a:srgbClr val="FFFDFC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you're facing? </a:t>
              </a:r>
              <a:endParaRPr sz="700"/>
            </a:p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000" u="none" cap="none" strike="noStrike">
                  <a:solidFill>
                    <a:srgbClr val="FFFDFC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What are factors outside</a:t>
              </a:r>
              <a:endParaRPr sz="700"/>
            </a:p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000" u="none" cap="none" strike="noStrike">
                  <a:solidFill>
                    <a:srgbClr val="FFFDFC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of your control?</a:t>
              </a:r>
              <a:endParaRPr sz="700"/>
            </a:p>
          </p:txBody>
        </p:sp>
        <p:sp>
          <p:nvSpPr>
            <p:cNvPr id="261" name="Google Shape;261;p25"/>
            <p:cNvSpPr txBox="1"/>
            <p:nvPr/>
          </p:nvSpPr>
          <p:spPr>
            <a:xfrm>
              <a:off x="11228351" y="6166754"/>
              <a:ext cx="1784480" cy="166686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3800" u="none" cap="none" strike="noStrike">
                  <a:solidFill>
                    <a:srgbClr val="FFFDFC"/>
                  </a:solidFill>
                  <a:latin typeface="Poppins ExtraBold"/>
                  <a:ea typeface="Poppins ExtraBold"/>
                  <a:cs typeface="Poppins ExtraBold"/>
                  <a:sym typeface="Poppins ExtraBold"/>
                </a:rPr>
                <a:t>T</a:t>
              </a:r>
              <a:endParaRPr sz="700"/>
            </a:p>
          </p:txBody>
        </p:sp>
        <p:sp>
          <p:nvSpPr>
            <p:cNvPr id="262" name="Google Shape;262;p25"/>
            <p:cNvSpPr txBox="1"/>
            <p:nvPr/>
          </p:nvSpPr>
          <p:spPr>
            <a:xfrm>
              <a:off x="8639986" y="8109846"/>
              <a:ext cx="6961210" cy="6381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500" u="none" cap="none" strike="noStrike">
                  <a:solidFill>
                    <a:srgbClr val="FFFDFC"/>
                  </a:solidFill>
                  <a:latin typeface="Nunito"/>
                  <a:ea typeface="Nunito"/>
                  <a:cs typeface="Nunito"/>
                  <a:sym typeface="Nunito"/>
                </a:rPr>
                <a:t>Threats</a:t>
              </a:r>
              <a:endParaRPr sz="700"/>
            </a:p>
          </p:txBody>
        </p:sp>
      </p:grpSp>
      <p:sp>
        <p:nvSpPr>
          <p:cNvPr id="263" name="Google Shape;263;p25"/>
          <p:cNvSpPr/>
          <p:nvPr/>
        </p:nvSpPr>
        <p:spPr>
          <a:xfrm>
            <a:off x="7001424" y="1947152"/>
            <a:ext cx="2342052" cy="3196349"/>
          </a:xfrm>
          <a:custGeom>
            <a:rect b="b" l="l" r="r" t="t"/>
            <a:pathLst>
              <a:path extrusionOk="0" h="6392697" w="4684103">
                <a:moveTo>
                  <a:pt x="0" y="0"/>
                </a:moveTo>
                <a:lnTo>
                  <a:pt x="4684104" y="0"/>
                </a:lnTo>
                <a:lnTo>
                  <a:pt x="4684104" y="6392697"/>
                </a:lnTo>
                <a:lnTo>
                  <a:pt x="0" y="63926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64" name="Google Shape;264;p25"/>
          <p:cNvSpPr/>
          <p:nvPr/>
        </p:nvSpPr>
        <p:spPr>
          <a:xfrm>
            <a:off x="-568106" y="2248978"/>
            <a:ext cx="2541917" cy="2894522"/>
          </a:xfrm>
          <a:custGeom>
            <a:rect b="b" l="l" r="r" t="t"/>
            <a:pathLst>
              <a:path extrusionOk="0" h="5789044" w="5083833">
                <a:moveTo>
                  <a:pt x="0" y="0"/>
                </a:moveTo>
                <a:lnTo>
                  <a:pt x="5083834" y="0"/>
                </a:lnTo>
                <a:lnTo>
                  <a:pt x="5083834" y="5789044"/>
                </a:lnTo>
                <a:lnTo>
                  <a:pt x="0" y="578904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Google Shape;269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87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70" name="Google Shape;270;p26"/>
          <p:cNvGrpSpPr/>
          <p:nvPr/>
        </p:nvGrpSpPr>
        <p:grpSpPr>
          <a:xfrm>
            <a:off x="0" y="-72330"/>
            <a:ext cx="9144000" cy="5215830"/>
            <a:chOff x="0" y="-38100"/>
            <a:chExt cx="4816593" cy="2747433"/>
          </a:xfrm>
        </p:grpSpPr>
        <p:sp>
          <p:nvSpPr>
            <p:cNvPr id="271" name="Google Shape;271;p26"/>
            <p:cNvSpPr/>
            <p:nvPr/>
          </p:nvSpPr>
          <p:spPr>
            <a:xfrm>
              <a:off x="0" y="0"/>
              <a:ext cx="4816592" cy="2709333"/>
            </a:xfrm>
            <a:custGeom>
              <a:rect b="b" l="l" r="r" t="t"/>
              <a:pathLst>
                <a:path extrusionOk="0" h="2709333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0000">
                <a:alpha val="21960"/>
              </a:srgbClr>
            </a:solidFill>
            <a:ln>
              <a:noFill/>
            </a:ln>
          </p:spPr>
        </p:sp>
        <p:sp>
          <p:nvSpPr>
            <p:cNvPr id="272" name="Google Shape;272;p26"/>
            <p:cNvSpPr txBox="1"/>
            <p:nvPr/>
          </p:nvSpPr>
          <p:spPr>
            <a:xfrm>
              <a:off x="0" y="-38100"/>
              <a:ext cx="4816593" cy="274743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73" name="Google Shape;273;p26"/>
          <p:cNvSpPr/>
          <p:nvPr/>
        </p:nvSpPr>
        <p:spPr>
          <a:xfrm>
            <a:off x="176160" y="2964988"/>
            <a:ext cx="1743179" cy="2057400"/>
          </a:xfrm>
          <a:custGeom>
            <a:rect b="b" l="l" r="r" t="t"/>
            <a:pathLst>
              <a:path extrusionOk="0" h="4114800" w="3486358">
                <a:moveTo>
                  <a:pt x="0" y="0"/>
                </a:moveTo>
                <a:lnTo>
                  <a:pt x="3486358" y="0"/>
                </a:lnTo>
                <a:lnTo>
                  <a:pt x="348635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74" name="Google Shape;274;p26"/>
          <p:cNvSpPr txBox="1"/>
          <p:nvPr/>
        </p:nvSpPr>
        <p:spPr>
          <a:xfrm>
            <a:off x="5393839" y="3169776"/>
            <a:ext cx="3234956" cy="6286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3900" u="none" cap="none" strike="noStrike">
                <a:solidFill>
                  <a:srgbClr val="FFFFFF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  <a:t>About Us</a:t>
            </a:r>
            <a:endParaRPr sz="700"/>
          </a:p>
        </p:txBody>
      </p:sp>
      <p:grpSp>
        <p:nvGrpSpPr>
          <p:cNvPr id="275" name="Google Shape;275;p26"/>
          <p:cNvGrpSpPr/>
          <p:nvPr/>
        </p:nvGrpSpPr>
        <p:grpSpPr>
          <a:xfrm>
            <a:off x="5393839" y="3982972"/>
            <a:ext cx="3453362" cy="646178"/>
            <a:chOff x="0" y="-28575"/>
            <a:chExt cx="9208966" cy="1723140"/>
          </a:xfrm>
        </p:grpSpPr>
        <p:sp>
          <p:nvSpPr>
            <p:cNvPr id="276" name="Google Shape;276;p26"/>
            <p:cNvSpPr txBox="1"/>
            <p:nvPr/>
          </p:nvSpPr>
          <p:spPr>
            <a:xfrm>
              <a:off x="0" y="-28575"/>
              <a:ext cx="9208966" cy="75501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800" u="none" cap="none" strike="noStrike">
                  <a:solidFill>
                    <a:srgbClr val="FFFFFF"/>
                  </a:solidFill>
                  <a:latin typeface="Nunito"/>
                  <a:ea typeface="Nunito"/>
                  <a:cs typeface="Nunito"/>
                  <a:sym typeface="Nunito"/>
                </a:rPr>
                <a:t>03.</a:t>
              </a:r>
              <a:endParaRPr sz="700"/>
            </a:p>
          </p:txBody>
        </p:sp>
        <p:sp>
          <p:nvSpPr>
            <p:cNvPr id="277" name="Google Shape;277;p26"/>
            <p:cNvSpPr txBox="1"/>
            <p:nvPr/>
          </p:nvSpPr>
          <p:spPr>
            <a:xfrm>
              <a:off x="0" y="1062105"/>
              <a:ext cx="9208966" cy="63246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5001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400" u="none" cap="none" strike="noStrike">
                  <a:solidFill>
                    <a:srgbClr val="FFFFFF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Elaborate on what you want to discuss.</a:t>
              </a:r>
              <a:endParaRPr sz="700"/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1702A"/>
        </a:solidFill>
      </p:bgPr>
    </p:bg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Google Shape;282;p27"/>
          <p:cNvPicPr preferRelativeResize="0"/>
          <p:nvPr/>
        </p:nvPicPr>
        <p:blipFill rotWithShape="1">
          <a:blip r:embed="rId3">
            <a:alphaModFix/>
          </a:blip>
          <a:srcRect b="25046" l="0" r="0" t="0"/>
          <a:stretch/>
        </p:blipFill>
        <p:spPr>
          <a:xfrm>
            <a:off x="0" y="0"/>
            <a:ext cx="4572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27"/>
          <p:cNvPicPr preferRelativeResize="0"/>
          <p:nvPr/>
        </p:nvPicPr>
        <p:blipFill rotWithShape="1">
          <a:blip r:embed="rId4">
            <a:alphaModFix/>
          </a:blip>
          <a:srcRect b="0" l="20388" r="20388" t="0"/>
          <a:stretch/>
        </p:blipFill>
        <p:spPr>
          <a:xfrm>
            <a:off x="4572000" y="0"/>
            <a:ext cx="4572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84" name="Google Shape;284;p27"/>
          <p:cNvSpPr/>
          <p:nvPr/>
        </p:nvSpPr>
        <p:spPr>
          <a:xfrm>
            <a:off x="3838818" y="3933825"/>
            <a:ext cx="1466365" cy="2057400"/>
          </a:xfrm>
          <a:custGeom>
            <a:rect b="b" l="l" r="r" t="t"/>
            <a:pathLst>
              <a:path extrusionOk="0" h="4114800" w="2932730">
                <a:moveTo>
                  <a:pt x="0" y="0"/>
                </a:moveTo>
                <a:lnTo>
                  <a:pt x="2932730" y="0"/>
                </a:lnTo>
                <a:lnTo>
                  <a:pt x="293273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85" name="Google Shape;285;p27"/>
          <p:cNvSpPr txBox="1"/>
          <p:nvPr/>
        </p:nvSpPr>
        <p:spPr>
          <a:xfrm>
            <a:off x="735284" y="442913"/>
            <a:ext cx="3101400" cy="1169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3800" u="none" cap="none" strike="noStrike">
                <a:solidFill>
                  <a:srgbClr val="FFFDFC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  <a:t>Our</a:t>
            </a:r>
            <a:endParaRPr sz="7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3800" u="none" cap="none" strike="noStrike">
                <a:solidFill>
                  <a:srgbClr val="FFFDFC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  <a:t>History</a:t>
            </a:r>
            <a:endParaRPr sz="700"/>
          </a:p>
        </p:txBody>
      </p:sp>
      <p:sp>
        <p:nvSpPr>
          <p:cNvPr id="286" name="Google Shape;286;p27"/>
          <p:cNvSpPr txBox="1"/>
          <p:nvPr/>
        </p:nvSpPr>
        <p:spPr>
          <a:xfrm>
            <a:off x="735284" y="1963963"/>
            <a:ext cx="31014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FFFFFF"/>
                </a:solidFill>
                <a:latin typeface="Nunito Light"/>
                <a:ea typeface="Nunito Light"/>
                <a:cs typeface="Nunito Light"/>
                <a:sym typeface="Nunito Light"/>
              </a:rPr>
              <a:t>Presentations are communication tools that can be used as demonstrations, lectures, speeches, reports, and more. It is mostly presented before an audience. </a:t>
            </a:r>
            <a:endParaRPr sz="70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38C35"/>
        </a:solidFill>
      </p:bgPr>
    </p:bg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1" name="Google Shape;291;p28"/>
          <p:cNvGrpSpPr/>
          <p:nvPr/>
        </p:nvGrpSpPr>
        <p:grpSpPr>
          <a:xfrm>
            <a:off x="0" y="-72330"/>
            <a:ext cx="9144000" cy="3077305"/>
            <a:chOff x="0" y="-38100"/>
            <a:chExt cx="4816593" cy="1620968"/>
          </a:xfrm>
        </p:grpSpPr>
        <p:sp>
          <p:nvSpPr>
            <p:cNvPr id="292" name="Google Shape;292;p28"/>
            <p:cNvSpPr/>
            <p:nvPr/>
          </p:nvSpPr>
          <p:spPr>
            <a:xfrm>
              <a:off x="0" y="0"/>
              <a:ext cx="4816592" cy="1582868"/>
            </a:xfrm>
            <a:custGeom>
              <a:rect b="b" l="l" r="r" t="t"/>
              <a:pathLst>
                <a:path extrusionOk="0" h="1582868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1582868"/>
                  </a:lnTo>
                  <a:lnTo>
                    <a:pt x="0" y="1582868"/>
                  </a:lnTo>
                  <a:close/>
                </a:path>
              </a:pathLst>
            </a:custGeom>
            <a:solidFill>
              <a:srgbClr val="6D804C"/>
            </a:solidFill>
            <a:ln>
              <a:noFill/>
            </a:ln>
          </p:spPr>
        </p:sp>
        <p:sp>
          <p:nvSpPr>
            <p:cNvPr id="293" name="Google Shape;293;p28"/>
            <p:cNvSpPr txBox="1"/>
            <p:nvPr/>
          </p:nvSpPr>
          <p:spPr>
            <a:xfrm>
              <a:off x="0" y="-38100"/>
              <a:ext cx="4816593" cy="162096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94" name="Google Shape;294;p28"/>
          <p:cNvPicPr preferRelativeResize="0"/>
          <p:nvPr/>
        </p:nvPicPr>
        <p:blipFill rotWithShape="1">
          <a:blip r:embed="rId3">
            <a:alphaModFix/>
          </a:blip>
          <a:srcRect b="20489" l="0" r="0" t="20488"/>
          <a:stretch/>
        </p:blipFill>
        <p:spPr>
          <a:xfrm>
            <a:off x="514350" y="1769867"/>
            <a:ext cx="2331806" cy="2065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28"/>
          <p:cNvPicPr preferRelativeResize="0"/>
          <p:nvPr/>
        </p:nvPicPr>
        <p:blipFill rotWithShape="1">
          <a:blip r:embed="rId4">
            <a:alphaModFix/>
          </a:blip>
          <a:srcRect b="20489" l="0" r="0" t="20488"/>
          <a:stretch/>
        </p:blipFill>
        <p:spPr>
          <a:xfrm>
            <a:off x="3406097" y="1769867"/>
            <a:ext cx="2331806" cy="2065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28"/>
          <p:cNvPicPr preferRelativeResize="0"/>
          <p:nvPr/>
        </p:nvPicPr>
        <p:blipFill rotWithShape="1">
          <a:blip r:embed="rId5">
            <a:alphaModFix/>
          </a:blip>
          <a:srcRect b="20489" l="0" r="0" t="20488"/>
          <a:stretch/>
        </p:blipFill>
        <p:spPr>
          <a:xfrm>
            <a:off x="6297845" y="1769867"/>
            <a:ext cx="2331806" cy="2065649"/>
          </a:xfrm>
          <a:prstGeom prst="rect">
            <a:avLst/>
          </a:prstGeom>
          <a:noFill/>
          <a:ln>
            <a:noFill/>
          </a:ln>
        </p:spPr>
      </p:pic>
      <p:sp>
        <p:nvSpPr>
          <p:cNvPr id="297" name="Google Shape;297;p28"/>
          <p:cNvSpPr txBox="1"/>
          <p:nvPr/>
        </p:nvSpPr>
        <p:spPr>
          <a:xfrm>
            <a:off x="1661324" y="498282"/>
            <a:ext cx="5821354" cy="64293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3800" u="none" cap="none" strike="noStrike">
                <a:solidFill>
                  <a:srgbClr val="FFFDFC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  <a:t>Meet Our Team</a:t>
            </a:r>
            <a:endParaRPr sz="700"/>
          </a:p>
        </p:txBody>
      </p:sp>
      <p:sp>
        <p:nvSpPr>
          <p:cNvPr id="298" name="Google Shape;298;p28"/>
          <p:cNvSpPr txBox="1"/>
          <p:nvPr/>
        </p:nvSpPr>
        <p:spPr>
          <a:xfrm>
            <a:off x="514350" y="4003760"/>
            <a:ext cx="2331806" cy="2775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700" u="none" cap="none" strike="noStrike">
                <a:solidFill>
                  <a:srgbClr val="FFFDFC"/>
                </a:solidFill>
                <a:latin typeface="Nunito"/>
                <a:ea typeface="Nunito"/>
                <a:cs typeface="Nunito"/>
                <a:sym typeface="Nunito"/>
              </a:rPr>
              <a:t>Name Surname</a:t>
            </a:r>
            <a:endParaRPr sz="700"/>
          </a:p>
        </p:txBody>
      </p:sp>
      <p:sp>
        <p:nvSpPr>
          <p:cNvPr id="299" name="Google Shape;299;p28"/>
          <p:cNvSpPr txBox="1"/>
          <p:nvPr/>
        </p:nvSpPr>
        <p:spPr>
          <a:xfrm>
            <a:off x="514350" y="4440635"/>
            <a:ext cx="2331806" cy="19433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8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FFFFFF"/>
                </a:solidFill>
                <a:latin typeface="Nunito Light"/>
                <a:ea typeface="Nunito Light"/>
                <a:cs typeface="Nunito Light"/>
                <a:sym typeface="Nunito Light"/>
              </a:rPr>
              <a:t>Title</a:t>
            </a:r>
            <a:endParaRPr sz="700"/>
          </a:p>
        </p:txBody>
      </p:sp>
      <p:sp>
        <p:nvSpPr>
          <p:cNvPr id="300" name="Google Shape;300;p28"/>
          <p:cNvSpPr txBox="1"/>
          <p:nvPr/>
        </p:nvSpPr>
        <p:spPr>
          <a:xfrm>
            <a:off x="3406098" y="3999632"/>
            <a:ext cx="2331806" cy="2775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700" u="none" cap="none" strike="noStrike">
                <a:solidFill>
                  <a:srgbClr val="FFFDFC"/>
                </a:solidFill>
                <a:latin typeface="Nunito"/>
                <a:ea typeface="Nunito"/>
                <a:cs typeface="Nunito"/>
                <a:sym typeface="Nunito"/>
              </a:rPr>
              <a:t>Name Surname</a:t>
            </a:r>
            <a:endParaRPr sz="700"/>
          </a:p>
        </p:txBody>
      </p:sp>
      <p:sp>
        <p:nvSpPr>
          <p:cNvPr id="301" name="Google Shape;301;p28"/>
          <p:cNvSpPr txBox="1"/>
          <p:nvPr/>
        </p:nvSpPr>
        <p:spPr>
          <a:xfrm>
            <a:off x="3406098" y="4444763"/>
            <a:ext cx="2331806" cy="19433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8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FFFFFF"/>
                </a:solidFill>
                <a:latin typeface="Nunito Light"/>
                <a:ea typeface="Nunito Light"/>
                <a:cs typeface="Nunito Light"/>
                <a:sym typeface="Nunito Light"/>
              </a:rPr>
              <a:t>Title</a:t>
            </a:r>
            <a:endParaRPr sz="700"/>
          </a:p>
        </p:txBody>
      </p:sp>
      <p:sp>
        <p:nvSpPr>
          <p:cNvPr id="302" name="Google Shape;302;p28"/>
          <p:cNvSpPr txBox="1"/>
          <p:nvPr/>
        </p:nvSpPr>
        <p:spPr>
          <a:xfrm>
            <a:off x="6297845" y="3999632"/>
            <a:ext cx="2331806" cy="2775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700" u="none" cap="none" strike="noStrike">
                <a:solidFill>
                  <a:srgbClr val="FFFDFC"/>
                </a:solidFill>
                <a:latin typeface="Nunito"/>
                <a:ea typeface="Nunito"/>
                <a:cs typeface="Nunito"/>
                <a:sym typeface="Nunito"/>
              </a:rPr>
              <a:t>Name Surname</a:t>
            </a:r>
            <a:endParaRPr sz="700"/>
          </a:p>
        </p:txBody>
      </p:sp>
      <p:sp>
        <p:nvSpPr>
          <p:cNvPr id="303" name="Google Shape;303;p28"/>
          <p:cNvSpPr txBox="1"/>
          <p:nvPr/>
        </p:nvSpPr>
        <p:spPr>
          <a:xfrm>
            <a:off x="6297845" y="4444763"/>
            <a:ext cx="2331806" cy="19433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8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FFFFFF"/>
                </a:solidFill>
                <a:latin typeface="Nunito Light"/>
                <a:ea typeface="Nunito Light"/>
                <a:cs typeface="Nunito Light"/>
                <a:sym typeface="Nunito Light"/>
              </a:rPr>
              <a:t>Title</a:t>
            </a:r>
            <a:endParaRPr sz="70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D804C"/>
        </a:solidFill>
      </p:bgPr>
    </p:bg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" name="Google Shape;308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67" y="0"/>
            <a:ext cx="2739341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70750" y="514178"/>
            <a:ext cx="3203574" cy="4114972"/>
          </a:xfrm>
          <a:prstGeom prst="rect">
            <a:avLst/>
          </a:prstGeom>
          <a:noFill/>
          <a:ln>
            <a:noFill/>
          </a:ln>
        </p:spPr>
      </p:pic>
      <p:sp>
        <p:nvSpPr>
          <p:cNvPr id="310" name="Google Shape;310;p29"/>
          <p:cNvSpPr/>
          <p:nvPr/>
        </p:nvSpPr>
        <p:spPr>
          <a:xfrm>
            <a:off x="3603152" y="2914650"/>
            <a:ext cx="1937696" cy="2057400"/>
          </a:xfrm>
          <a:custGeom>
            <a:rect b="b" l="l" r="r" t="t"/>
            <a:pathLst>
              <a:path extrusionOk="0" h="4114800" w="3875393">
                <a:moveTo>
                  <a:pt x="0" y="0"/>
                </a:moveTo>
                <a:lnTo>
                  <a:pt x="3875394" y="0"/>
                </a:lnTo>
                <a:lnTo>
                  <a:pt x="387539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311" name="Google Shape;311;p29"/>
          <p:cNvGrpSpPr/>
          <p:nvPr/>
        </p:nvGrpSpPr>
        <p:grpSpPr>
          <a:xfrm>
            <a:off x="5346710" y="1011953"/>
            <a:ext cx="2940075" cy="3058041"/>
            <a:chOff x="0" y="-142875"/>
            <a:chExt cx="7840200" cy="8154775"/>
          </a:xfrm>
        </p:grpSpPr>
        <p:sp>
          <p:nvSpPr>
            <p:cNvPr id="312" name="Google Shape;312;p29"/>
            <p:cNvSpPr txBox="1"/>
            <p:nvPr/>
          </p:nvSpPr>
          <p:spPr>
            <a:xfrm>
              <a:off x="0" y="-142875"/>
              <a:ext cx="7840200" cy="3119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3800" u="none" cap="none" strike="noStrike">
                  <a:solidFill>
                    <a:srgbClr val="FFFDFC"/>
                  </a:solidFill>
                  <a:latin typeface="Poppins ExtraBold"/>
                  <a:ea typeface="Poppins ExtraBold"/>
                  <a:cs typeface="Poppins ExtraBold"/>
                  <a:sym typeface="Poppins ExtraBold"/>
                </a:rPr>
                <a:t>Our Founder</a:t>
              </a:r>
              <a:endParaRPr sz="700"/>
            </a:p>
          </p:txBody>
        </p:sp>
        <p:sp>
          <p:nvSpPr>
            <p:cNvPr id="313" name="Google Shape;313;p29"/>
            <p:cNvSpPr txBox="1"/>
            <p:nvPr/>
          </p:nvSpPr>
          <p:spPr>
            <a:xfrm>
              <a:off x="1853964" y="4085515"/>
              <a:ext cx="4132180" cy="71726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2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700" u="none" cap="none" strike="noStrike">
                  <a:solidFill>
                    <a:srgbClr val="FFFDFC"/>
                  </a:solidFill>
                  <a:latin typeface="Nunito"/>
                  <a:ea typeface="Nunito"/>
                  <a:cs typeface="Nunito"/>
                  <a:sym typeface="Nunito"/>
                </a:rPr>
                <a:t>Name Surname</a:t>
              </a:r>
              <a:endParaRPr sz="700"/>
            </a:p>
          </p:txBody>
        </p:sp>
        <p:sp>
          <p:nvSpPr>
            <p:cNvPr id="314" name="Google Shape;314;p29"/>
            <p:cNvSpPr txBox="1"/>
            <p:nvPr/>
          </p:nvSpPr>
          <p:spPr>
            <a:xfrm>
              <a:off x="1161242" y="5713300"/>
              <a:ext cx="5517600" cy="2298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000" u="none" cap="none" strike="noStrike">
                  <a:solidFill>
                    <a:srgbClr val="FFFFFF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Presentations are communication tools that can be used as demonstrations, lectures, speeches, reports, and more. It is mostly presented before an audience. </a:t>
              </a:r>
              <a:endParaRPr sz="700"/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D804C"/>
        </a:solidFill>
      </p:bgPr>
    </p:bg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Google Shape;69;p12"/>
          <p:cNvPicPr preferRelativeResize="0"/>
          <p:nvPr/>
        </p:nvPicPr>
        <p:blipFill rotWithShape="1">
          <a:blip r:embed="rId3">
            <a:alphaModFix/>
          </a:blip>
          <a:srcRect b="22011" l="0" r="0" t="22011"/>
          <a:stretch/>
        </p:blipFill>
        <p:spPr>
          <a:xfrm>
            <a:off x="0" y="0"/>
            <a:ext cx="9144000" cy="3410284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12"/>
          <p:cNvSpPr/>
          <p:nvPr/>
        </p:nvSpPr>
        <p:spPr>
          <a:xfrm>
            <a:off x="-173924" y="1019092"/>
            <a:ext cx="2073816" cy="2391192"/>
          </a:xfrm>
          <a:custGeom>
            <a:rect b="b" l="l" r="r" t="t"/>
            <a:pathLst>
              <a:path extrusionOk="0" h="4782385" w="4147632">
                <a:moveTo>
                  <a:pt x="0" y="0"/>
                </a:moveTo>
                <a:lnTo>
                  <a:pt x="4147632" y="0"/>
                </a:lnTo>
                <a:lnTo>
                  <a:pt x="4147632" y="4782385"/>
                </a:lnTo>
                <a:lnTo>
                  <a:pt x="0" y="478238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1" name="Google Shape;71;p12"/>
          <p:cNvSpPr txBox="1"/>
          <p:nvPr/>
        </p:nvSpPr>
        <p:spPr>
          <a:xfrm>
            <a:off x="942422" y="1325729"/>
            <a:ext cx="7259155" cy="7588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0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5000" u="none" cap="none" strike="noStrike">
                <a:solidFill>
                  <a:srgbClr val="FFFDFC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  <a:t>Table Of Contents</a:t>
            </a:r>
            <a:endParaRPr sz="700"/>
          </a:p>
        </p:txBody>
      </p:sp>
      <p:grpSp>
        <p:nvGrpSpPr>
          <p:cNvPr id="72" name="Google Shape;72;p12"/>
          <p:cNvGrpSpPr/>
          <p:nvPr/>
        </p:nvGrpSpPr>
        <p:grpSpPr>
          <a:xfrm>
            <a:off x="942422" y="3807927"/>
            <a:ext cx="1791787" cy="760775"/>
            <a:chOff x="0" y="9525"/>
            <a:chExt cx="4778100" cy="2028735"/>
          </a:xfrm>
        </p:grpSpPr>
        <p:sp>
          <p:nvSpPr>
            <p:cNvPr id="73" name="Google Shape;73;p12"/>
            <p:cNvSpPr txBox="1"/>
            <p:nvPr/>
          </p:nvSpPr>
          <p:spPr>
            <a:xfrm>
              <a:off x="0" y="1067460"/>
              <a:ext cx="4778100" cy="970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100" u="none" cap="none" strike="noStrike">
                  <a:solidFill>
                    <a:srgbClr val="FFFDFC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Elaborate on what you want to discuss.</a:t>
              </a:r>
              <a:endParaRPr sz="700"/>
            </a:p>
          </p:txBody>
        </p:sp>
        <p:sp>
          <p:nvSpPr>
            <p:cNvPr id="74" name="Google Shape;74;p12"/>
            <p:cNvSpPr txBox="1"/>
            <p:nvPr/>
          </p:nvSpPr>
          <p:spPr>
            <a:xfrm>
              <a:off x="0" y="9525"/>
              <a:ext cx="4778100" cy="615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500" u="none" cap="none" strike="noStrike">
                  <a:solidFill>
                    <a:srgbClr val="FFFDFC"/>
                  </a:solidFill>
                  <a:latin typeface="Nunito"/>
                  <a:ea typeface="Nunito"/>
                  <a:cs typeface="Nunito"/>
                  <a:sym typeface="Nunito"/>
                </a:rPr>
                <a:t>Introduction</a:t>
              </a:r>
              <a:endParaRPr sz="700"/>
            </a:p>
          </p:txBody>
        </p:sp>
      </p:grpSp>
      <p:grpSp>
        <p:nvGrpSpPr>
          <p:cNvPr id="75" name="Google Shape;75;p12"/>
          <p:cNvGrpSpPr/>
          <p:nvPr/>
        </p:nvGrpSpPr>
        <p:grpSpPr>
          <a:xfrm>
            <a:off x="3676098" y="3807927"/>
            <a:ext cx="1791787" cy="760775"/>
            <a:chOff x="0" y="9525"/>
            <a:chExt cx="4778100" cy="2028735"/>
          </a:xfrm>
        </p:grpSpPr>
        <p:sp>
          <p:nvSpPr>
            <p:cNvPr id="76" name="Google Shape;76;p12"/>
            <p:cNvSpPr txBox="1"/>
            <p:nvPr/>
          </p:nvSpPr>
          <p:spPr>
            <a:xfrm>
              <a:off x="0" y="1067460"/>
              <a:ext cx="4778100" cy="970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100" u="none" cap="none" strike="noStrike">
                  <a:solidFill>
                    <a:srgbClr val="FFFDFC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Elaborate on what you want to discuss.</a:t>
              </a:r>
              <a:endParaRPr sz="700"/>
            </a:p>
          </p:txBody>
        </p:sp>
        <p:sp>
          <p:nvSpPr>
            <p:cNvPr id="77" name="Google Shape;77;p12"/>
            <p:cNvSpPr txBox="1"/>
            <p:nvPr/>
          </p:nvSpPr>
          <p:spPr>
            <a:xfrm>
              <a:off x="0" y="9525"/>
              <a:ext cx="4778100" cy="615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500" u="none" cap="none" strike="noStrike">
                  <a:solidFill>
                    <a:srgbClr val="FFFDFC"/>
                  </a:solidFill>
                  <a:latin typeface="Nunito"/>
                  <a:ea typeface="Nunito"/>
                  <a:cs typeface="Nunito"/>
                  <a:sym typeface="Nunito"/>
                </a:rPr>
                <a:t>Our Products</a:t>
              </a:r>
              <a:endParaRPr sz="700"/>
            </a:p>
          </p:txBody>
        </p:sp>
      </p:grpSp>
      <p:grpSp>
        <p:nvGrpSpPr>
          <p:cNvPr id="78" name="Google Shape;78;p12"/>
          <p:cNvGrpSpPr/>
          <p:nvPr/>
        </p:nvGrpSpPr>
        <p:grpSpPr>
          <a:xfrm>
            <a:off x="6409773" y="3807927"/>
            <a:ext cx="1791787" cy="808400"/>
            <a:chOff x="0" y="9525"/>
            <a:chExt cx="4778100" cy="2155735"/>
          </a:xfrm>
        </p:grpSpPr>
        <p:sp>
          <p:nvSpPr>
            <p:cNvPr id="79" name="Google Shape;79;p12"/>
            <p:cNvSpPr txBox="1"/>
            <p:nvPr/>
          </p:nvSpPr>
          <p:spPr>
            <a:xfrm>
              <a:off x="0" y="1194460"/>
              <a:ext cx="4778100" cy="970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100" u="none" cap="none" strike="noStrike">
                  <a:solidFill>
                    <a:srgbClr val="FFFDFC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Elaborate on what you want to discuss.</a:t>
              </a:r>
              <a:endParaRPr sz="700"/>
            </a:p>
          </p:txBody>
        </p:sp>
        <p:sp>
          <p:nvSpPr>
            <p:cNvPr id="80" name="Google Shape;80;p12"/>
            <p:cNvSpPr txBox="1"/>
            <p:nvPr/>
          </p:nvSpPr>
          <p:spPr>
            <a:xfrm>
              <a:off x="0" y="9525"/>
              <a:ext cx="4778100" cy="615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500" u="none" cap="none" strike="noStrike">
                  <a:solidFill>
                    <a:srgbClr val="FFFDFC"/>
                  </a:solidFill>
                  <a:latin typeface="Nunito"/>
                  <a:ea typeface="Nunito"/>
                  <a:cs typeface="Nunito"/>
                  <a:sym typeface="Nunito"/>
                </a:rPr>
                <a:t>About Us</a:t>
              </a:r>
              <a:endParaRPr sz="700"/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D804C"/>
        </a:solidFill>
      </p:bgPr>
    </p:bg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30"/>
          <p:cNvSpPr txBox="1"/>
          <p:nvPr/>
        </p:nvSpPr>
        <p:spPr>
          <a:xfrm>
            <a:off x="514350" y="461963"/>
            <a:ext cx="20109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3600" u="none" cap="none" strike="noStrike">
                <a:solidFill>
                  <a:srgbClr val="FFFFFF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  <a:t>Our Stores</a:t>
            </a:r>
            <a:endParaRPr sz="700"/>
          </a:p>
        </p:txBody>
      </p:sp>
      <p:sp>
        <p:nvSpPr>
          <p:cNvPr id="320" name="Google Shape;320;p30"/>
          <p:cNvSpPr/>
          <p:nvPr/>
        </p:nvSpPr>
        <p:spPr>
          <a:xfrm>
            <a:off x="2317159" y="557815"/>
            <a:ext cx="6312491" cy="3126840"/>
          </a:xfrm>
          <a:custGeom>
            <a:rect b="b" l="l" r="r" t="t"/>
            <a:pathLst>
              <a:path extrusionOk="0" h="6253679" w="12624982">
                <a:moveTo>
                  <a:pt x="0" y="0"/>
                </a:moveTo>
                <a:lnTo>
                  <a:pt x="12624982" y="0"/>
                </a:lnTo>
                <a:lnTo>
                  <a:pt x="12624982" y="6253679"/>
                </a:lnTo>
                <a:lnTo>
                  <a:pt x="0" y="625367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21" name="Google Shape;321;p30"/>
          <p:cNvSpPr/>
          <p:nvPr/>
        </p:nvSpPr>
        <p:spPr>
          <a:xfrm>
            <a:off x="3276098" y="864133"/>
            <a:ext cx="415245" cy="416001"/>
          </a:xfrm>
          <a:custGeom>
            <a:rect b="b" l="l" r="r" t="t"/>
            <a:pathLst>
              <a:path extrusionOk="0" h="832001" w="830489">
                <a:moveTo>
                  <a:pt x="0" y="0"/>
                </a:moveTo>
                <a:lnTo>
                  <a:pt x="830488" y="0"/>
                </a:lnTo>
                <a:lnTo>
                  <a:pt x="830488" y="832002"/>
                </a:lnTo>
                <a:lnTo>
                  <a:pt x="0" y="83200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22" name="Google Shape;322;p30"/>
          <p:cNvSpPr/>
          <p:nvPr/>
        </p:nvSpPr>
        <p:spPr>
          <a:xfrm>
            <a:off x="8051776" y="2702888"/>
            <a:ext cx="415245" cy="416001"/>
          </a:xfrm>
          <a:custGeom>
            <a:rect b="b" l="l" r="r" t="t"/>
            <a:pathLst>
              <a:path extrusionOk="0" h="832001" w="830489">
                <a:moveTo>
                  <a:pt x="0" y="0"/>
                </a:moveTo>
                <a:lnTo>
                  <a:pt x="830489" y="0"/>
                </a:lnTo>
                <a:lnTo>
                  <a:pt x="830489" y="832002"/>
                </a:lnTo>
                <a:lnTo>
                  <a:pt x="0" y="83200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23" name="Google Shape;323;p30"/>
          <p:cNvSpPr/>
          <p:nvPr/>
        </p:nvSpPr>
        <p:spPr>
          <a:xfrm>
            <a:off x="5152157" y="1072134"/>
            <a:ext cx="415244" cy="416001"/>
          </a:xfrm>
          <a:custGeom>
            <a:rect b="b" l="l" r="r" t="t"/>
            <a:pathLst>
              <a:path extrusionOk="0" h="832001" w="830489">
                <a:moveTo>
                  <a:pt x="0" y="0"/>
                </a:moveTo>
                <a:lnTo>
                  <a:pt x="830488" y="0"/>
                </a:lnTo>
                <a:lnTo>
                  <a:pt x="830488" y="832001"/>
                </a:lnTo>
                <a:lnTo>
                  <a:pt x="0" y="83200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24" name="Google Shape;324;p30"/>
          <p:cNvSpPr/>
          <p:nvPr/>
        </p:nvSpPr>
        <p:spPr>
          <a:xfrm>
            <a:off x="3861286" y="2494888"/>
            <a:ext cx="415244" cy="416001"/>
          </a:xfrm>
          <a:custGeom>
            <a:rect b="b" l="l" r="r" t="t"/>
            <a:pathLst>
              <a:path extrusionOk="0" h="832001" w="830489">
                <a:moveTo>
                  <a:pt x="0" y="0"/>
                </a:moveTo>
                <a:lnTo>
                  <a:pt x="830489" y="0"/>
                </a:lnTo>
                <a:lnTo>
                  <a:pt x="830489" y="832002"/>
                </a:lnTo>
                <a:lnTo>
                  <a:pt x="0" y="83200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25" name="Google Shape;325;p30"/>
          <p:cNvSpPr/>
          <p:nvPr/>
        </p:nvSpPr>
        <p:spPr>
          <a:xfrm>
            <a:off x="451556" y="1939204"/>
            <a:ext cx="1499384" cy="1728849"/>
          </a:xfrm>
          <a:custGeom>
            <a:rect b="b" l="l" r="r" t="t"/>
            <a:pathLst>
              <a:path extrusionOk="0" h="3457698" w="2998767">
                <a:moveTo>
                  <a:pt x="0" y="0"/>
                </a:moveTo>
                <a:lnTo>
                  <a:pt x="2998768" y="0"/>
                </a:lnTo>
                <a:lnTo>
                  <a:pt x="2998768" y="3457698"/>
                </a:lnTo>
                <a:lnTo>
                  <a:pt x="0" y="345769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26" name="Google Shape;326;p30"/>
          <p:cNvSpPr txBox="1"/>
          <p:nvPr/>
        </p:nvSpPr>
        <p:spPr>
          <a:xfrm>
            <a:off x="514350" y="4265295"/>
            <a:ext cx="1585620" cy="36385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FFFFFF"/>
                </a:solidFill>
                <a:latin typeface="Nunito Light"/>
                <a:ea typeface="Nunito Light"/>
                <a:cs typeface="Nunito Light"/>
                <a:sym typeface="Nunito Light"/>
              </a:rPr>
              <a:t>Presentations are</a:t>
            </a:r>
            <a:endParaRPr sz="700"/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FFFFFF"/>
                </a:solidFill>
                <a:latin typeface="Nunito Light"/>
                <a:ea typeface="Nunito Light"/>
                <a:cs typeface="Nunito Light"/>
                <a:sym typeface="Nunito Light"/>
              </a:rPr>
              <a:t>communication tools</a:t>
            </a:r>
            <a:endParaRPr sz="700"/>
          </a:p>
        </p:txBody>
      </p:sp>
      <p:sp>
        <p:nvSpPr>
          <p:cNvPr id="327" name="Google Shape;327;p30"/>
          <p:cNvSpPr txBox="1"/>
          <p:nvPr/>
        </p:nvSpPr>
        <p:spPr>
          <a:xfrm>
            <a:off x="514350" y="3958289"/>
            <a:ext cx="1585620" cy="1981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200" u="none" cap="none" strike="noStrik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Store One</a:t>
            </a:r>
            <a:endParaRPr sz="700"/>
          </a:p>
        </p:txBody>
      </p:sp>
      <p:sp>
        <p:nvSpPr>
          <p:cNvPr id="328" name="Google Shape;328;p30"/>
          <p:cNvSpPr txBox="1"/>
          <p:nvPr/>
        </p:nvSpPr>
        <p:spPr>
          <a:xfrm>
            <a:off x="2690910" y="4265295"/>
            <a:ext cx="1585620" cy="36385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FFFFFF"/>
                </a:solidFill>
                <a:latin typeface="Nunito Light"/>
                <a:ea typeface="Nunito Light"/>
                <a:cs typeface="Nunito Light"/>
                <a:sym typeface="Nunito Light"/>
              </a:rPr>
              <a:t>Presentations are</a:t>
            </a:r>
            <a:endParaRPr sz="700"/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FFFFFF"/>
                </a:solidFill>
                <a:latin typeface="Nunito Light"/>
                <a:ea typeface="Nunito Light"/>
                <a:cs typeface="Nunito Light"/>
                <a:sym typeface="Nunito Light"/>
              </a:rPr>
              <a:t>communication tools</a:t>
            </a:r>
            <a:endParaRPr sz="700"/>
          </a:p>
        </p:txBody>
      </p:sp>
      <p:sp>
        <p:nvSpPr>
          <p:cNvPr id="329" name="Google Shape;329;p30"/>
          <p:cNvSpPr txBox="1"/>
          <p:nvPr/>
        </p:nvSpPr>
        <p:spPr>
          <a:xfrm>
            <a:off x="2690910" y="3958289"/>
            <a:ext cx="1585620" cy="1981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200" u="none" cap="none" strike="noStrik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Store Two</a:t>
            </a:r>
            <a:endParaRPr sz="700"/>
          </a:p>
        </p:txBody>
      </p:sp>
      <p:sp>
        <p:nvSpPr>
          <p:cNvPr id="330" name="Google Shape;330;p30"/>
          <p:cNvSpPr txBox="1"/>
          <p:nvPr/>
        </p:nvSpPr>
        <p:spPr>
          <a:xfrm>
            <a:off x="4867470" y="4265295"/>
            <a:ext cx="1585620" cy="36385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FFFFFF"/>
                </a:solidFill>
                <a:latin typeface="Nunito Light"/>
                <a:ea typeface="Nunito Light"/>
                <a:cs typeface="Nunito Light"/>
                <a:sym typeface="Nunito Light"/>
              </a:rPr>
              <a:t>Presentations are</a:t>
            </a:r>
            <a:endParaRPr sz="700"/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FFFFFF"/>
                </a:solidFill>
                <a:latin typeface="Nunito Light"/>
                <a:ea typeface="Nunito Light"/>
                <a:cs typeface="Nunito Light"/>
                <a:sym typeface="Nunito Light"/>
              </a:rPr>
              <a:t>communication tools</a:t>
            </a:r>
            <a:endParaRPr sz="700"/>
          </a:p>
        </p:txBody>
      </p:sp>
      <p:sp>
        <p:nvSpPr>
          <p:cNvPr id="331" name="Google Shape;331;p30"/>
          <p:cNvSpPr txBox="1"/>
          <p:nvPr/>
        </p:nvSpPr>
        <p:spPr>
          <a:xfrm>
            <a:off x="4867470" y="3958289"/>
            <a:ext cx="1585620" cy="1981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200" u="none" cap="none" strike="noStrik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Store Three</a:t>
            </a:r>
            <a:endParaRPr sz="700"/>
          </a:p>
        </p:txBody>
      </p:sp>
      <p:sp>
        <p:nvSpPr>
          <p:cNvPr id="332" name="Google Shape;332;p30"/>
          <p:cNvSpPr txBox="1"/>
          <p:nvPr/>
        </p:nvSpPr>
        <p:spPr>
          <a:xfrm>
            <a:off x="7044030" y="4265295"/>
            <a:ext cx="1585620" cy="36385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FFFFFF"/>
                </a:solidFill>
                <a:latin typeface="Nunito Light"/>
                <a:ea typeface="Nunito Light"/>
                <a:cs typeface="Nunito Light"/>
                <a:sym typeface="Nunito Light"/>
              </a:rPr>
              <a:t>Presentations are</a:t>
            </a:r>
            <a:endParaRPr sz="700"/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FFFFFF"/>
                </a:solidFill>
                <a:latin typeface="Nunito Light"/>
                <a:ea typeface="Nunito Light"/>
                <a:cs typeface="Nunito Light"/>
                <a:sym typeface="Nunito Light"/>
              </a:rPr>
              <a:t>communication tools</a:t>
            </a:r>
            <a:endParaRPr sz="700"/>
          </a:p>
        </p:txBody>
      </p:sp>
      <p:sp>
        <p:nvSpPr>
          <p:cNvPr id="333" name="Google Shape;333;p30"/>
          <p:cNvSpPr txBox="1"/>
          <p:nvPr/>
        </p:nvSpPr>
        <p:spPr>
          <a:xfrm>
            <a:off x="7044030" y="3958289"/>
            <a:ext cx="1585620" cy="1981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200" u="none" cap="none" strike="noStrik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Store Four</a:t>
            </a:r>
            <a:endParaRPr sz="70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38C35"/>
        </a:solidFill>
      </p:bgPr>
    </p:bg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" name="Google Shape;33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77402" y="0"/>
            <a:ext cx="3967321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6" y="0"/>
            <a:ext cx="1776458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40" name="Google Shape;340;p31"/>
          <p:cNvSpPr/>
          <p:nvPr/>
        </p:nvSpPr>
        <p:spPr>
          <a:xfrm>
            <a:off x="4015932" y="230134"/>
            <a:ext cx="1670592" cy="1539982"/>
          </a:xfrm>
          <a:custGeom>
            <a:rect b="b" l="l" r="r" t="t"/>
            <a:pathLst>
              <a:path extrusionOk="0" h="3079964" w="3341184">
                <a:moveTo>
                  <a:pt x="0" y="0"/>
                </a:moveTo>
                <a:lnTo>
                  <a:pt x="3341184" y="0"/>
                </a:lnTo>
                <a:lnTo>
                  <a:pt x="3341184" y="3079964"/>
                </a:lnTo>
                <a:lnTo>
                  <a:pt x="0" y="30799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41" name="Google Shape;341;p31"/>
          <p:cNvSpPr txBox="1"/>
          <p:nvPr/>
        </p:nvSpPr>
        <p:spPr>
          <a:xfrm>
            <a:off x="6136409" y="485775"/>
            <a:ext cx="2566096" cy="5143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3200" u="none" cap="none" strike="noStrike">
                <a:solidFill>
                  <a:srgbClr val="FFFFFF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  <a:t>Contact Us</a:t>
            </a:r>
            <a:endParaRPr sz="700"/>
          </a:p>
        </p:txBody>
      </p:sp>
      <p:grpSp>
        <p:nvGrpSpPr>
          <p:cNvPr id="342" name="Google Shape;342;p31"/>
          <p:cNvGrpSpPr/>
          <p:nvPr/>
        </p:nvGrpSpPr>
        <p:grpSpPr>
          <a:xfrm>
            <a:off x="6136409" y="2496491"/>
            <a:ext cx="2653521" cy="2132659"/>
            <a:chOff x="0" y="-76200"/>
            <a:chExt cx="7076058" cy="5687091"/>
          </a:xfrm>
        </p:grpSpPr>
        <p:sp>
          <p:nvSpPr>
            <p:cNvPr id="343" name="Google Shape;343;p31"/>
            <p:cNvSpPr txBox="1"/>
            <p:nvPr/>
          </p:nvSpPr>
          <p:spPr>
            <a:xfrm>
              <a:off x="0" y="-76200"/>
              <a:ext cx="7076058" cy="63246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5001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400" u="none" cap="none" strike="noStrike">
                  <a:solidFill>
                    <a:srgbClr val="FFFFFF"/>
                  </a:solidFill>
                  <a:latin typeface="Nunito"/>
                  <a:ea typeface="Nunito"/>
                  <a:cs typeface="Nunito"/>
                  <a:sym typeface="Nunito"/>
                </a:rPr>
                <a:t>Social Media</a:t>
              </a:r>
              <a:endParaRPr sz="700"/>
            </a:p>
          </p:txBody>
        </p:sp>
        <p:sp>
          <p:nvSpPr>
            <p:cNvPr id="344" name="Google Shape;344;p31"/>
            <p:cNvSpPr txBox="1"/>
            <p:nvPr/>
          </p:nvSpPr>
          <p:spPr>
            <a:xfrm>
              <a:off x="0" y="707421"/>
              <a:ext cx="7076058" cy="48387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100" u="none" cap="none" strike="noStrike">
                  <a:solidFill>
                    <a:srgbClr val="FFFFFF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@reallygreatsite</a:t>
              </a:r>
              <a:endParaRPr sz="700"/>
            </a:p>
          </p:txBody>
        </p:sp>
        <p:sp>
          <p:nvSpPr>
            <p:cNvPr id="345" name="Google Shape;345;p31"/>
            <p:cNvSpPr txBox="1"/>
            <p:nvPr/>
          </p:nvSpPr>
          <p:spPr>
            <a:xfrm>
              <a:off x="0" y="2133600"/>
              <a:ext cx="7076058" cy="63246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5001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400" u="none" cap="none" strike="noStrike">
                  <a:solidFill>
                    <a:srgbClr val="FFFFFF"/>
                  </a:solidFill>
                  <a:latin typeface="Nunito"/>
                  <a:ea typeface="Nunito"/>
                  <a:cs typeface="Nunito"/>
                  <a:sym typeface="Nunito"/>
                </a:rPr>
                <a:t>Email</a:t>
              </a:r>
              <a:endParaRPr sz="700"/>
            </a:p>
          </p:txBody>
        </p:sp>
        <p:sp>
          <p:nvSpPr>
            <p:cNvPr id="346" name="Google Shape;346;p31"/>
            <p:cNvSpPr txBox="1"/>
            <p:nvPr/>
          </p:nvSpPr>
          <p:spPr>
            <a:xfrm>
              <a:off x="0" y="2917221"/>
              <a:ext cx="7076058" cy="48387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100" u="none" cap="none" strike="noStrike">
                  <a:solidFill>
                    <a:srgbClr val="FFFFFF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hello@reallygreatsite.com</a:t>
              </a:r>
              <a:endParaRPr sz="700"/>
            </a:p>
          </p:txBody>
        </p:sp>
        <p:sp>
          <p:nvSpPr>
            <p:cNvPr id="347" name="Google Shape;347;p31"/>
            <p:cNvSpPr txBox="1"/>
            <p:nvPr/>
          </p:nvSpPr>
          <p:spPr>
            <a:xfrm>
              <a:off x="0" y="4343400"/>
              <a:ext cx="7076058" cy="63246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5001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400" u="none" cap="none" strike="noStrike">
                  <a:solidFill>
                    <a:srgbClr val="FFFFFF"/>
                  </a:solidFill>
                  <a:latin typeface="Nunito"/>
                  <a:ea typeface="Nunito"/>
                  <a:cs typeface="Nunito"/>
                  <a:sym typeface="Nunito"/>
                </a:rPr>
                <a:t>Call us</a:t>
              </a:r>
              <a:endParaRPr sz="700"/>
            </a:p>
          </p:txBody>
        </p:sp>
        <p:sp>
          <p:nvSpPr>
            <p:cNvPr id="348" name="Google Shape;348;p31"/>
            <p:cNvSpPr txBox="1"/>
            <p:nvPr/>
          </p:nvSpPr>
          <p:spPr>
            <a:xfrm>
              <a:off x="0" y="5127021"/>
              <a:ext cx="7076058" cy="48387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100" u="none" cap="none" strike="noStrike">
                  <a:solidFill>
                    <a:srgbClr val="FFFFFF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123-456-7890</a:t>
              </a:r>
              <a:endParaRPr sz="700"/>
            </a:p>
          </p:txBody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38C35"/>
        </a:solidFill>
      </p:bgPr>
    </p:bg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3" name="Google Shape;353;p32"/>
          <p:cNvGrpSpPr/>
          <p:nvPr/>
        </p:nvGrpSpPr>
        <p:grpSpPr>
          <a:xfrm>
            <a:off x="387109" y="1106783"/>
            <a:ext cx="2548821" cy="3736326"/>
            <a:chOff x="0" y="-19050"/>
            <a:chExt cx="1342589" cy="1968106"/>
          </a:xfrm>
        </p:grpSpPr>
        <p:sp>
          <p:nvSpPr>
            <p:cNvPr id="354" name="Google Shape;354;p32"/>
            <p:cNvSpPr/>
            <p:nvPr/>
          </p:nvSpPr>
          <p:spPr>
            <a:xfrm>
              <a:off x="0" y="0"/>
              <a:ext cx="1342589" cy="1949056"/>
            </a:xfrm>
            <a:custGeom>
              <a:rect b="b" l="l" r="r" t="t"/>
              <a:pathLst>
                <a:path extrusionOk="0" h="1949056" w="1342589">
                  <a:moveTo>
                    <a:pt x="36449" y="0"/>
                  </a:moveTo>
                  <a:lnTo>
                    <a:pt x="1306139" y="0"/>
                  </a:lnTo>
                  <a:cubicBezTo>
                    <a:pt x="1315806" y="0"/>
                    <a:pt x="1325077" y="3840"/>
                    <a:pt x="1331913" y="10676"/>
                  </a:cubicBezTo>
                  <a:cubicBezTo>
                    <a:pt x="1338748" y="17511"/>
                    <a:pt x="1342589" y="26782"/>
                    <a:pt x="1342589" y="36449"/>
                  </a:cubicBezTo>
                  <a:lnTo>
                    <a:pt x="1342589" y="1912607"/>
                  </a:lnTo>
                  <a:cubicBezTo>
                    <a:pt x="1342589" y="1932737"/>
                    <a:pt x="1326270" y="1949056"/>
                    <a:pt x="1306139" y="1949056"/>
                  </a:cubicBezTo>
                  <a:lnTo>
                    <a:pt x="36449" y="1949056"/>
                  </a:lnTo>
                  <a:cubicBezTo>
                    <a:pt x="16319" y="1949056"/>
                    <a:pt x="0" y="1932737"/>
                    <a:pt x="0" y="1912607"/>
                  </a:cubicBezTo>
                  <a:lnTo>
                    <a:pt x="0" y="36449"/>
                  </a:lnTo>
                  <a:cubicBezTo>
                    <a:pt x="0" y="16319"/>
                    <a:pt x="16319" y="0"/>
                    <a:pt x="36449" y="0"/>
                  </a:cubicBez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5" name="Google Shape;355;p32"/>
            <p:cNvSpPr txBox="1"/>
            <p:nvPr/>
          </p:nvSpPr>
          <p:spPr>
            <a:xfrm>
              <a:off x="0" y="-19050"/>
              <a:ext cx="1342589" cy="196810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56" name="Google Shape;356;p32"/>
          <p:cNvGrpSpPr/>
          <p:nvPr/>
        </p:nvGrpSpPr>
        <p:grpSpPr>
          <a:xfrm>
            <a:off x="3054992" y="1106783"/>
            <a:ext cx="5756490" cy="3736326"/>
            <a:chOff x="0" y="-19050"/>
            <a:chExt cx="3032225" cy="1968106"/>
          </a:xfrm>
        </p:grpSpPr>
        <p:sp>
          <p:nvSpPr>
            <p:cNvPr id="357" name="Google Shape;357;p32"/>
            <p:cNvSpPr/>
            <p:nvPr/>
          </p:nvSpPr>
          <p:spPr>
            <a:xfrm>
              <a:off x="0" y="0"/>
              <a:ext cx="3032225" cy="1949056"/>
            </a:xfrm>
            <a:custGeom>
              <a:rect b="b" l="l" r="r" t="t"/>
              <a:pathLst>
                <a:path extrusionOk="0" h="1949056" w="3032225">
                  <a:moveTo>
                    <a:pt x="16139" y="0"/>
                  </a:moveTo>
                  <a:lnTo>
                    <a:pt x="3016086" y="0"/>
                  </a:lnTo>
                  <a:cubicBezTo>
                    <a:pt x="3020366" y="0"/>
                    <a:pt x="3024471" y="1700"/>
                    <a:pt x="3027498" y="4727"/>
                  </a:cubicBezTo>
                  <a:cubicBezTo>
                    <a:pt x="3030525" y="7754"/>
                    <a:pt x="3032225" y="11859"/>
                    <a:pt x="3032225" y="16139"/>
                  </a:cubicBezTo>
                  <a:lnTo>
                    <a:pt x="3032225" y="1932917"/>
                  </a:lnTo>
                  <a:cubicBezTo>
                    <a:pt x="3032225" y="1937197"/>
                    <a:pt x="3030525" y="1941302"/>
                    <a:pt x="3027498" y="1944329"/>
                  </a:cubicBezTo>
                  <a:cubicBezTo>
                    <a:pt x="3024471" y="1947356"/>
                    <a:pt x="3020366" y="1949056"/>
                    <a:pt x="3016086" y="1949056"/>
                  </a:cubicBezTo>
                  <a:lnTo>
                    <a:pt x="16139" y="1949056"/>
                  </a:lnTo>
                  <a:cubicBezTo>
                    <a:pt x="11859" y="1949056"/>
                    <a:pt x="7754" y="1947356"/>
                    <a:pt x="4727" y="1944329"/>
                  </a:cubicBezTo>
                  <a:cubicBezTo>
                    <a:pt x="1700" y="1941302"/>
                    <a:pt x="0" y="1937197"/>
                    <a:pt x="0" y="1932917"/>
                  </a:cubicBezTo>
                  <a:lnTo>
                    <a:pt x="0" y="16139"/>
                  </a:lnTo>
                  <a:cubicBezTo>
                    <a:pt x="0" y="11859"/>
                    <a:pt x="1700" y="7754"/>
                    <a:pt x="4727" y="4727"/>
                  </a:cubicBezTo>
                  <a:cubicBezTo>
                    <a:pt x="7754" y="1700"/>
                    <a:pt x="11859" y="0"/>
                    <a:pt x="16139" y="0"/>
                  </a:cubicBez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8" name="Google Shape;358;p32"/>
            <p:cNvSpPr txBox="1"/>
            <p:nvPr/>
          </p:nvSpPr>
          <p:spPr>
            <a:xfrm>
              <a:off x="0" y="-19050"/>
              <a:ext cx="3032225" cy="196810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59" name="Google Shape;359;p32"/>
          <p:cNvGrpSpPr/>
          <p:nvPr/>
        </p:nvGrpSpPr>
        <p:grpSpPr>
          <a:xfrm>
            <a:off x="569502" y="1247142"/>
            <a:ext cx="2184034" cy="359784"/>
            <a:chOff x="0" y="-19050"/>
            <a:chExt cx="1150437" cy="189516"/>
          </a:xfrm>
        </p:grpSpPr>
        <p:sp>
          <p:nvSpPr>
            <p:cNvPr id="360" name="Google Shape;360;p32"/>
            <p:cNvSpPr/>
            <p:nvPr/>
          </p:nvSpPr>
          <p:spPr>
            <a:xfrm>
              <a:off x="0" y="0"/>
              <a:ext cx="1150437" cy="170466"/>
            </a:xfrm>
            <a:custGeom>
              <a:rect b="b" l="l" r="r" t="t"/>
              <a:pathLst>
                <a:path extrusionOk="0" h="170466" w="1150437">
                  <a:moveTo>
                    <a:pt x="31903" y="0"/>
                  </a:moveTo>
                  <a:lnTo>
                    <a:pt x="1118534" y="0"/>
                  </a:lnTo>
                  <a:cubicBezTo>
                    <a:pt x="1126995" y="0"/>
                    <a:pt x="1135110" y="3361"/>
                    <a:pt x="1141093" y="9344"/>
                  </a:cubicBezTo>
                  <a:cubicBezTo>
                    <a:pt x="1147076" y="15327"/>
                    <a:pt x="1150437" y="23442"/>
                    <a:pt x="1150437" y="31903"/>
                  </a:cubicBezTo>
                  <a:lnTo>
                    <a:pt x="1150437" y="138563"/>
                  </a:lnTo>
                  <a:cubicBezTo>
                    <a:pt x="1150437" y="147024"/>
                    <a:pt x="1147076" y="155139"/>
                    <a:pt x="1141093" y="161122"/>
                  </a:cubicBezTo>
                  <a:cubicBezTo>
                    <a:pt x="1135110" y="167104"/>
                    <a:pt x="1126995" y="170466"/>
                    <a:pt x="1118534" y="170466"/>
                  </a:cubicBezTo>
                  <a:lnTo>
                    <a:pt x="31903" y="170466"/>
                  </a:lnTo>
                  <a:cubicBezTo>
                    <a:pt x="23442" y="170466"/>
                    <a:pt x="15327" y="167104"/>
                    <a:pt x="9344" y="161122"/>
                  </a:cubicBezTo>
                  <a:cubicBezTo>
                    <a:pt x="3361" y="155139"/>
                    <a:pt x="0" y="147024"/>
                    <a:pt x="0" y="138563"/>
                  </a:cubicBezTo>
                  <a:lnTo>
                    <a:pt x="0" y="31903"/>
                  </a:lnTo>
                  <a:cubicBezTo>
                    <a:pt x="0" y="23442"/>
                    <a:pt x="3361" y="15327"/>
                    <a:pt x="9344" y="9344"/>
                  </a:cubicBezTo>
                  <a:cubicBezTo>
                    <a:pt x="15327" y="3361"/>
                    <a:pt x="23442" y="0"/>
                    <a:pt x="3190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9050">
              <a:solidFill>
                <a:srgbClr val="0F1A38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1" name="Google Shape;361;p32"/>
            <p:cNvSpPr txBox="1"/>
            <p:nvPr/>
          </p:nvSpPr>
          <p:spPr>
            <a:xfrm>
              <a:off x="0" y="-19050"/>
              <a:ext cx="1150437" cy="18951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2" name="Google Shape;362;p32"/>
          <p:cNvGrpSpPr/>
          <p:nvPr/>
        </p:nvGrpSpPr>
        <p:grpSpPr>
          <a:xfrm>
            <a:off x="4841220" y="1247142"/>
            <a:ext cx="2184034" cy="359784"/>
            <a:chOff x="0" y="-19050"/>
            <a:chExt cx="1150437" cy="189516"/>
          </a:xfrm>
        </p:grpSpPr>
        <p:sp>
          <p:nvSpPr>
            <p:cNvPr id="363" name="Google Shape;363;p32"/>
            <p:cNvSpPr/>
            <p:nvPr/>
          </p:nvSpPr>
          <p:spPr>
            <a:xfrm>
              <a:off x="0" y="0"/>
              <a:ext cx="1150437" cy="170466"/>
            </a:xfrm>
            <a:custGeom>
              <a:rect b="b" l="l" r="r" t="t"/>
              <a:pathLst>
                <a:path extrusionOk="0" h="170466" w="1150437">
                  <a:moveTo>
                    <a:pt x="31903" y="0"/>
                  </a:moveTo>
                  <a:lnTo>
                    <a:pt x="1118534" y="0"/>
                  </a:lnTo>
                  <a:cubicBezTo>
                    <a:pt x="1126995" y="0"/>
                    <a:pt x="1135110" y="3361"/>
                    <a:pt x="1141093" y="9344"/>
                  </a:cubicBezTo>
                  <a:cubicBezTo>
                    <a:pt x="1147076" y="15327"/>
                    <a:pt x="1150437" y="23442"/>
                    <a:pt x="1150437" y="31903"/>
                  </a:cubicBezTo>
                  <a:lnTo>
                    <a:pt x="1150437" y="138563"/>
                  </a:lnTo>
                  <a:cubicBezTo>
                    <a:pt x="1150437" y="147024"/>
                    <a:pt x="1147076" y="155139"/>
                    <a:pt x="1141093" y="161122"/>
                  </a:cubicBezTo>
                  <a:cubicBezTo>
                    <a:pt x="1135110" y="167104"/>
                    <a:pt x="1126995" y="170466"/>
                    <a:pt x="1118534" y="170466"/>
                  </a:cubicBezTo>
                  <a:lnTo>
                    <a:pt x="31903" y="170466"/>
                  </a:lnTo>
                  <a:cubicBezTo>
                    <a:pt x="23442" y="170466"/>
                    <a:pt x="15327" y="167104"/>
                    <a:pt x="9344" y="161122"/>
                  </a:cubicBezTo>
                  <a:cubicBezTo>
                    <a:pt x="3361" y="155139"/>
                    <a:pt x="0" y="147024"/>
                    <a:pt x="0" y="138563"/>
                  </a:cubicBezTo>
                  <a:lnTo>
                    <a:pt x="0" y="31903"/>
                  </a:lnTo>
                  <a:cubicBezTo>
                    <a:pt x="0" y="23442"/>
                    <a:pt x="3361" y="15327"/>
                    <a:pt x="9344" y="9344"/>
                  </a:cubicBezTo>
                  <a:cubicBezTo>
                    <a:pt x="15327" y="3361"/>
                    <a:pt x="23442" y="0"/>
                    <a:pt x="3190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9050">
              <a:solidFill>
                <a:srgbClr val="0F1A38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4" name="Google Shape;364;p32"/>
            <p:cNvSpPr txBox="1"/>
            <p:nvPr/>
          </p:nvSpPr>
          <p:spPr>
            <a:xfrm>
              <a:off x="0" y="-19050"/>
              <a:ext cx="1150437" cy="18951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5" name="Google Shape;365;p32"/>
          <p:cNvGrpSpPr/>
          <p:nvPr/>
        </p:nvGrpSpPr>
        <p:grpSpPr>
          <a:xfrm>
            <a:off x="569502" y="3564341"/>
            <a:ext cx="2184034" cy="359784"/>
            <a:chOff x="0" y="-19050"/>
            <a:chExt cx="1150437" cy="189516"/>
          </a:xfrm>
        </p:grpSpPr>
        <p:sp>
          <p:nvSpPr>
            <p:cNvPr id="366" name="Google Shape;366;p32"/>
            <p:cNvSpPr/>
            <p:nvPr/>
          </p:nvSpPr>
          <p:spPr>
            <a:xfrm>
              <a:off x="0" y="0"/>
              <a:ext cx="1150437" cy="170466"/>
            </a:xfrm>
            <a:custGeom>
              <a:rect b="b" l="l" r="r" t="t"/>
              <a:pathLst>
                <a:path extrusionOk="0" h="170466" w="1150437">
                  <a:moveTo>
                    <a:pt x="31903" y="0"/>
                  </a:moveTo>
                  <a:lnTo>
                    <a:pt x="1118534" y="0"/>
                  </a:lnTo>
                  <a:cubicBezTo>
                    <a:pt x="1126995" y="0"/>
                    <a:pt x="1135110" y="3361"/>
                    <a:pt x="1141093" y="9344"/>
                  </a:cubicBezTo>
                  <a:cubicBezTo>
                    <a:pt x="1147076" y="15327"/>
                    <a:pt x="1150437" y="23442"/>
                    <a:pt x="1150437" y="31903"/>
                  </a:cubicBezTo>
                  <a:lnTo>
                    <a:pt x="1150437" y="138563"/>
                  </a:lnTo>
                  <a:cubicBezTo>
                    <a:pt x="1150437" y="147024"/>
                    <a:pt x="1147076" y="155139"/>
                    <a:pt x="1141093" y="161122"/>
                  </a:cubicBezTo>
                  <a:cubicBezTo>
                    <a:pt x="1135110" y="167104"/>
                    <a:pt x="1126995" y="170466"/>
                    <a:pt x="1118534" y="170466"/>
                  </a:cubicBezTo>
                  <a:lnTo>
                    <a:pt x="31903" y="170466"/>
                  </a:lnTo>
                  <a:cubicBezTo>
                    <a:pt x="23442" y="170466"/>
                    <a:pt x="15327" y="167104"/>
                    <a:pt x="9344" y="161122"/>
                  </a:cubicBezTo>
                  <a:cubicBezTo>
                    <a:pt x="3361" y="155139"/>
                    <a:pt x="0" y="147024"/>
                    <a:pt x="0" y="138563"/>
                  </a:cubicBezTo>
                  <a:lnTo>
                    <a:pt x="0" y="31903"/>
                  </a:lnTo>
                  <a:cubicBezTo>
                    <a:pt x="0" y="23442"/>
                    <a:pt x="3361" y="15327"/>
                    <a:pt x="9344" y="9344"/>
                  </a:cubicBezTo>
                  <a:cubicBezTo>
                    <a:pt x="15327" y="3361"/>
                    <a:pt x="23442" y="0"/>
                    <a:pt x="3190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9050">
              <a:solidFill>
                <a:srgbClr val="0F1A38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7" name="Google Shape;367;p32"/>
            <p:cNvSpPr txBox="1"/>
            <p:nvPr/>
          </p:nvSpPr>
          <p:spPr>
            <a:xfrm>
              <a:off x="0" y="-19050"/>
              <a:ext cx="1150437" cy="18951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8" name="Google Shape;368;p32"/>
          <p:cNvGrpSpPr/>
          <p:nvPr/>
        </p:nvGrpSpPr>
        <p:grpSpPr>
          <a:xfrm>
            <a:off x="1001153" y="4048637"/>
            <a:ext cx="377102" cy="385940"/>
            <a:chOff x="0" y="-19050"/>
            <a:chExt cx="812800" cy="831850"/>
          </a:xfrm>
        </p:grpSpPr>
        <p:sp>
          <p:nvSpPr>
            <p:cNvPr id="369" name="Google Shape;369;p32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06400" y="0"/>
                  </a:lnTo>
                  <a:cubicBezTo>
                    <a:pt x="630849" y="0"/>
                    <a:pt x="812800" y="181951"/>
                    <a:pt x="812800" y="406400"/>
                  </a:cubicBezTo>
                  <a:lnTo>
                    <a:pt x="812800" y="406400"/>
                  </a:lnTo>
                  <a:cubicBezTo>
                    <a:pt x="812800" y="630849"/>
                    <a:pt x="630849" y="812800"/>
                    <a:pt x="406400" y="812800"/>
                  </a:cubicBezTo>
                  <a:lnTo>
                    <a:pt x="406400" y="812800"/>
                  </a:lnTo>
                  <a:cubicBezTo>
                    <a:pt x="181951" y="812800"/>
                    <a:pt x="0" y="630849"/>
                    <a:pt x="0" y="406400"/>
                  </a:cubicBezTo>
                  <a:lnTo>
                    <a:pt x="0" y="406400"/>
                  </a:lnTo>
                  <a:cubicBezTo>
                    <a:pt x="0" y="181951"/>
                    <a:pt x="181951" y="0"/>
                    <a:pt x="406400" y="0"/>
                  </a:cubicBezTo>
                  <a:close/>
                </a:path>
              </a:pathLst>
            </a:custGeom>
            <a:solidFill>
              <a:srgbClr val="B38C35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0" name="Google Shape;370;p32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1" name="Google Shape;371;p32"/>
          <p:cNvGrpSpPr/>
          <p:nvPr/>
        </p:nvGrpSpPr>
        <p:grpSpPr>
          <a:xfrm>
            <a:off x="1467935" y="4048637"/>
            <a:ext cx="377102" cy="385940"/>
            <a:chOff x="0" y="-19050"/>
            <a:chExt cx="812800" cy="831850"/>
          </a:xfrm>
        </p:grpSpPr>
        <p:sp>
          <p:nvSpPr>
            <p:cNvPr id="372" name="Google Shape;372;p32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06400" y="0"/>
                  </a:lnTo>
                  <a:cubicBezTo>
                    <a:pt x="630849" y="0"/>
                    <a:pt x="812800" y="181951"/>
                    <a:pt x="812800" y="406400"/>
                  </a:cubicBezTo>
                  <a:lnTo>
                    <a:pt x="812800" y="406400"/>
                  </a:lnTo>
                  <a:cubicBezTo>
                    <a:pt x="812800" y="630849"/>
                    <a:pt x="630849" y="812800"/>
                    <a:pt x="406400" y="812800"/>
                  </a:cubicBezTo>
                  <a:lnTo>
                    <a:pt x="406400" y="812800"/>
                  </a:lnTo>
                  <a:cubicBezTo>
                    <a:pt x="181951" y="812800"/>
                    <a:pt x="0" y="630849"/>
                    <a:pt x="0" y="406400"/>
                  </a:cubicBezTo>
                  <a:lnTo>
                    <a:pt x="0" y="406400"/>
                  </a:lnTo>
                  <a:cubicBezTo>
                    <a:pt x="0" y="181951"/>
                    <a:pt x="181951" y="0"/>
                    <a:pt x="406400" y="0"/>
                  </a:cubicBezTo>
                  <a:close/>
                </a:path>
              </a:pathLst>
            </a:custGeom>
            <a:solidFill>
              <a:srgbClr val="6D804C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3" name="Google Shape;373;p32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4" name="Google Shape;374;p32"/>
          <p:cNvGrpSpPr/>
          <p:nvPr/>
        </p:nvGrpSpPr>
        <p:grpSpPr>
          <a:xfrm>
            <a:off x="1934716" y="4048637"/>
            <a:ext cx="377102" cy="385940"/>
            <a:chOff x="0" y="-19050"/>
            <a:chExt cx="812800" cy="831850"/>
          </a:xfrm>
        </p:grpSpPr>
        <p:sp>
          <p:nvSpPr>
            <p:cNvPr id="375" name="Google Shape;375;p32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06400" y="0"/>
                  </a:lnTo>
                  <a:cubicBezTo>
                    <a:pt x="630849" y="0"/>
                    <a:pt x="812800" y="181951"/>
                    <a:pt x="812800" y="406400"/>
                  </a:cubicBezTo>
                  <a:lnTo>
                    <a:pt x="812800" y="406400"/>
                  </a:lnTo>
                  <a:cubicBezTo>
                    <a:pt x="812800" y="630849"/>
                    <a:pt x="630849" y="812800"/>
                    <a:pt x="406400" y="812800"/>
                  </a:cubicBezTo>
                  <a:lnTo>
                    <a:pt x="406400" y="812800"/>
                  </a:lnTo>
                  <a:cubicBezTo>
                    <a:pt x="181951" y="812800"/>
                    <a:pt x="0" y="630849"/>
                    <a:pt x="0" y="406400"/>
                  </a:cubicBezTo>
                  <a:lnTo>
                    <a:pt x="0" y="406400"/>
                  </a:lnTo>
                  <a:cubicBezTo>
                    <a:pt x="0" y="181951"/>
                    <a:pt x="181951" y="0"/>
                    <a:pt x="406400" y="0"/>
                  </a:cubicBezTo>
                  <a:close/>
                </a:path>
              </a:pathLst>
            </a:custGeom>
            <a:solidFill>
              <a:srgbClr val="ED7843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6" name="Google Shape;376;p32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77" name="Google Shape;377;p32"/>
          <p:cNvSpPr txBox="1"/>
          <p:nvPr/>
        </p:nvSpPr>
        <p:spPr>
          <a:xfrm>
            <a:off x="616198" y="1730823"/>
            <a:ext cx="2090700" cy="2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This presentation template</a:t>
            </a:r>
            <a:endParaRPr sz="700"/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uses the following free fonts:</a:t>
            </a:r>
            <a:endParaRPr sz="700"/>
          </a:p>
        </p:txBody>
      </p:sp>
      <p:sp>
        <p:nvSpPr>
          <p:cNvPr id="378" name="Google Shape;378;p32"/>
          <p:cNvSpPr txBox="1"/>
          <p:nvPr/>
        </p:nvSpPr>
        <p:spPr>
          <a:xfrm>
            <a:off x="587727" y="3275641"/>
            <a:ext cx="2184034" cy="12484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You can find these fonts online too.</a:t>
            </a:r>
            <a:endParaRPr sz="700"/>
          </a:p>
        </p:txBody>
      </p:sp>
      <p:sp>
        <p:nvSpPr>
          <p:cNvPr id="379" name="Google Shape;379;p32"/>
          <p:cNvSpPr txBox="1"/>
          <p:nvPr/>
        </p:nvSpPr>
        <p:spPr>
          <a:xfrm>
            <a:off x="873885" y="2105017"/>
            <a:ext cx="1575300" cy="1169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TITLES:</a:t>
            </a:r>
            <a:endParaRPr sz="7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POPPINS EXTRA BOLD</a:t>
            </a:r>
            <a:endParaRPr sz="7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HEADERS:</a:t>
            </a:r>
            <a:endParaRPr sz="7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NUNITO</a:t>
            </a:r>
            <a:endParaRPr sz="7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BODY COPY:</a:t>
            </a:r>
            <a:endParaRPr sz="7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NUNITO LIGHT</a:t>
            </a:r>
            <a:endParaRPr sz="700"/>
          </a:p>
        </p:txBody>
      </p:sp>
      <p:sp>
        <p:nvSpPr>
          <p:cNvPr id="380" name="Google Shape;380;p32"/>
          <p:cNvSpPr txBox="1"/>
          <p:nvPr/>
        </p:nvSpPr>
        <p:spPr>
          <a:xfrm>
            <a:off x="884361" y="4496301"/>
            <a:ext cx="610687" cy="9023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#B38C35</a:t>
            </a:r>
            <a:endParaRPr sz="700"/>
          </a:p>
        </p:txBody>
      </p:sp>
      <p:sp>
        <p:nvSpPr>
          <p:cNvPr id="381" name="Google Shape;381;p32"/>
          <p:cNvSpPr txBox="1"/>
          <p:nvPr/>
        </p:nvSpPr>
        <p:spPr>
          <a:xfrm>
            <a:off x="1351142" y="4496301"/>
            <a:ext cx="610687" cy="9023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#6D804C</a:t>
            </a:r>
            <a:endParaRPr sz="700"/>
          </a:p>
        </p:txBody>
      </p:sp>
      <p:sp>
        <p:nvSpPr>
          <p:cNvPr id="382" name="Google Shape;382;p32"/>
          <p:cNvSpPr txBox="1"/>
          <p:nvPr/>
        </p:nvSpPr>
        <p:spPr>
          <a:xfrm>
            <a:off x="1817924" y="4496301"/>
            <a:ext cx="610687" cy="9023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#ED7843</a:t>
            </a:r>
            <a:endParaRPr sz="700"/>
          </a:p>
        </p:txBody>
      </p:sp>
      <p:sp>
        <p:nvSpPr>
          <p:cNvPr id="383" name="Google Shape;383;p32"/>
          <p:cNvSpPr txBox="1"/>
          <p:nvPr/>
        </p:nvSpPr>
        <p:spPr>
          <a:xfrm>
            <a:off x="2105002" y="723021"/>
            <a:ext cx="4933995" cy="1623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Use these design resources in your Canva Presentation.</a:t>
            </a:r>
            <a:endParaRPr sz="700"/>
          </a:p>
        </p:txBody>
      </p:sp>
      <p:sp>
        <p:nvSpPr>
          <p:cNvPr id="384" name="Google Shape;384;p32"/>
          <p:cNvSpPr txBox="1"/>
          <p:nvPr/>
        </p:nvSpPr>
        <p:spPr>
          <a:xfrm>
            <a:off x="5853103" y="4957918"/>
            <a:ext cx="2958379" cy="8351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r">
              <a:lnSpc>
                <a:spcPct val="122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DON'T FORGET TO DELETE THIS PAGE BEFORE PRESENTING. </a:t>
            </a:r>
            <a:endParaRPr sz="700"/>
          </a:p>
        </p:txBody>
      </p:sp>
      <p:sp>
        <p:nvSpPr>
          <p:cNvPr id="385" name="Google Shape;385;p32"/>
          <p:cNvSpPr txBox="1"/>
          <p:nvPr/>
        </p:nvSpPr>
        <p:spPr>
          <a:xfrm>
            <a:off x="2486447" y="269971"/>
            <a:ext cx="4171107" cy="44113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600" u="none" cap="none" strike="noStrike">
                <a:solidFill>
                  <a:srgbClr val="FFFDFC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  <a:t>Resource Page</a:t>
            </a:r>
            <a:endParaRPr sz="700"/>
          </a:p>
        </p:txBody>
      </p:sp>
      <p:sp>
        <p:nvSpPr>
          <p:cNvPr id="386" name="Google Shape;386;p32"/>
          <p:cNvSpPr txBox="1"/>
          <p:nvPr/>
        </p:nvSpPr>
        <p:spPr>
          <a:xfrm>
            <a:off x="873885" y="1346692"/>
            <a:ext cx="1575268" cy="1920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0F1A38"/>
                </a:solidFill>
                <a:latin typeface="Arial"/>
                <a:ea typeface="Arial"/>
                <a:cs typeface="Arial"/>
                <a:sym typeface="Arial"/>
              </a:rPr>
              <a:t>Fonts</a:t>
            </a:r>
            <a:endParaRPr sz="700"/>
          </a:p>
        </p:txBody>
      </p:sp>
      <p:sp>
        <p:nvSpPr>
          <p:cNvPr id="387" name="Google Shape;387;p32"/>
          <p:cNvSpPr txBox="1"/>
          <p:nvPr/>
        </p:nvSpPr>
        <p:spPr>
          <a:xfrm>
            <a:off x="5145603" y="1346692"/>
            <a:ext cx="1575268" cy="1920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0F1A38"/>
                </a:solidFill>
                <a:latin typeface="Arial"/>
                <a:ea typeface="Arial"/>
                <a:cs typeface="Arial"/>
                <a:sym typeface="Arial"/>
              </a:rPr>
              <a:t>Design Elements</a:t>
            </a:r>
            <a:endParaRPr sz="700"/>
          </a:p>
        </p:txBody>
      </p:sp>
      <p:sp>
        <p:nvSpPr>
          <p:cNvPr id="388" name="Google Shape;388;p32"/>
          <p:cNvSpPr txBox="1"/>
          <p:nvPr/>
        </p:nvSpPr>
        <p:spPr>
          <a:xfrm>
            <a:off x="873885" y="3648261"/>
            <a:ext cx="1575268" cy="1920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0F1A38"/>
                </a:solidFill>
                <a:latin typeface="Arial"/>
                <a:ea typeface="Arial"/>
                <a:cs typeface="Arial"/>
                <a:sym typeface="Arial"/>
              </a:rPr>
              <a:t>Colors</a:t>
            </a:r>
            <a:endParaRPr sz="700"/>
          </a:p>
        </p:txBody>
      </p:sp>
      <p:sp>
        <p:nvSpPr>
          <p:cNvPr id="389" name="Google Shape;389;p32"/>
          <p:cNvSpPr/>
          <p:nvPr/>
        </p:nvSpPr>
        <p:spPr>
          <a:xfrm>
            <a:off x="4170055" y="1757813"/>
            <a:ext cx="1396247" cy="1096689"/>
          </a:xfrm>
          <a:custGeom>
            <a:rect b="b" l="l" r="r" t="t"/>
            <a:pathLst>
              <a:path extrusionOk="0" h="2193378" w="2792495">
                <a:moveTo>
                  <a:pt x="0" y="0"/>
                </a:moveTo>
                <a:lnTo>
                  <a:pt x="2792495" y="0"/>
                </a:lnTo>
                <a:lnTo>
                  <a:pt x="2792495" y="2193378"/>
                </a:lnTo>
                <a:lnTo>
                  <a:pt x="0" y="219337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90" name="Google Shape;390;p32"/>
          <p:cNvSpPr/>
          <p:nvPr/>
        </p:nvSpPr>
        <p:spPr>
          <a:xfrm>
            <a:off x="3215370" y="1351454"/>
            <a:ext cx="1117320" cy="1524879"/>
          </a:xfrm>
          <a:custGeom>
            <a:rect b="b" l="l" r="r" t="t"/>
            <a:pathLst>
              <a:path extrusionOk="0" h="3049757" w="2234640">
                <a:moveTo>
                  <a:pt x="0" y="0"/>
                </a:moveTo>
                <a:lnTo>
                  <a:pt x="2234641" y="0"/>
                </a:lnTo>
                <a:lnTo>
                  <a:pt x="2234641" y="3049757"/>
                </a:lnTo>
                <a:lnTo>
                  <a:pt x="0" y="304975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91" name="Google Shape;391;p32"/>
          <p:cNvSpPr/>
          <p:nvPr/>
        </p:nvSpPr>
        <p:spPr>
          <a:xfrm>
            <a:off x="5666195" y="1757813"/>
            <a:ext cx="951129" cy="1096689"/>
          </a:xfrm>
          <a:custGeom>
            <a:rect b="b" l="l" r="r" t="t"/>
            <a:pathLst>
              <a:path extrusionOk="0" h="2193378" w="1902257">
                <a:moveTo>
                  <a:pt x="0" y="0"/>
                </a:moveTo>
                <a:lnTo>
                  <a:pt x="1902257" y="0"/>
                </a:lnTo>
                <a:lnTo>
                  <a:pt x="1902257" y="2193378"/>
                </a:lnTo>
                <a:lnTo>
                  <a:pt x="0" y="219337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92" name="Google Shape;392;p32"/>
          <p:cNvSpPr/>
          <p:nvPr/>
        </p:nvSpPr>
        <p:spPr>
          <a:xfrm>
            <a:off x="6720871" y="1864573"/>
            <a:ext cx="930532" cy="989929"/>
          </a:xfrm>
          <a:custGeom>
            <a:rect b="b" l="l" r="r" t="t"/>
            <a:pathLst>
              <a:path extrusionOk="0" h="1979857" w="1861065">
                <a:moveTo>
                  <a:pt x="0" y="0"/>
                </a:moveTo>
                <a:lnTo>
                  <a:pt x="1861066" y="0"/>
                </a:lnTo>
                <a:lnTo>
                  <a:pt x="1861066" y="1979857"/>
                </a:lnTo>
                <a:lnTo>
                  <a:pt x="0" y="197985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93" name="Google Shape;393;p32"/>
          <p:cNvSpPr/>
          <p:nvPr/>
        </p:nvSpPr>
        <p:spPr>
          <a:xfrm>
            <a:off x="3215370" y="3153220"/>
            <a:ext cx="1307026" cy="1488331"/>
          </a:xfrm>
          <a:custGeom>
            <a:rect b="b" l="l" r="r" t="t"/>
            <a:pathLst>
              <a:path extrusionOk="0" h="2976662" w="2614051">
                <a:moveTo>
                  <a:pt x="0" y="0"/>
                </a:moveTo>
                <a:lnTo>
                  <a:pt x="2614051" y="0"/>
                </a:lnTo>
                <a:lnTo>
                  <a:pt x="2614051" y="2976662"/>
                </a:lnTo>
                <a:lnTo>
                  <a:pt x="0" y="297666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94" name="Google Shape;394;p32"/>
          <p:cNvSpPr/>
          <p:nvPr/>
        </p:nvSpPr>
        <p:spPr>
          <a:xfrm>
            <a:off x="4625011" y="3165563"/>
            <a:ext cx="1041185" cy="1420971"/>
          </a:xfrm>
          <a:custGeom>
            <a:rect b="b" l="l" r="r" t="t"/>
            <a:pathLst>
              <a:path extrusionOk="0" h="2841942" w="2082369">
                <a:moveTo>
                  <a:pt x="0" y="0"/>
                </a:moveTo>
                <a:lnTo>
                  <a:pt x="2082369" y="0"/>
                </a:lnTo>
                <a:lnTo>
                  <a:pt x="2082369" y="2841942"/>
                </a:lnTo>
                <a:lnTo>
                  <a:pt x="0" y="284194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95" name="Google Shape;395;p32"/>
          <p:cNvSpPr/>
          <p:nvPr/>
        </p:nvSpPr>
        <p:spPr>
          <a:xfrm>
            <a:off x="7696428" y="1351454"/>
            <a:ext cx="961951" cy="1503047"/>
          </a:xfrm>
          <a:custGeom>
            <a:rect b="b" l="l" r="r" t="t"/>
            <a:pathLst>
              <a:path extrusionOk="0" h="3006095" w="1923901">
                <a:moveTo>
                  <a:pt x="0" y="0"/>
                </a:moveTo>
                <a:lnTo>
                  <a:pt x="1923901" y="0"/>
                </a:lnTo>
                <a:lnTo>
                  <a:pt x="1923901" y="3006095"/>
                </a:lnTo>
                <a:lnTo>
                  <a:pt x="0" y="300609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96" name="Google Shape;396;p32"/>
          <p:cNvSpPr/>
          <p:nvPr/>
        </p:nvSpPr>
        <p:spPr>
          <a:xfrm>
            <a:off x="5752832" y="3152157"/>
            <a:ext cx="1626404" cy="1386879"/>
          </a:xfrm>
          <a:custGeom>
            <a:rect b="b" l="l" r="r" t="t"/>
            <a:pathLst>
              <a:path extrusionOk="0" h="2773758" w="3252808">
                <a:moveTo>
                  <a:pt x="0" y="0"/>
                </a:moveTo>
                <a:lnTo>
                  <a:pt x="3252807" y="0"/>
                </a:lnTo>
                <a:lnTo>
                  <a:pt x="3252807" y="2773758"/>
                </a:lnTo>
                <a:lnTo>
                  <a:pt x="0" y="27737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97" name="Google Shape;397;p32"/>
          <p:cNvSpPr/>
          <p:nvPr/>
        </p:nvSpPr>
        <p:spPr>
          <a:xfrm>
            <a:off x="7231449" y="3113810"/>
            <a:ext cx="1475971" cy="1567151"/>
          </a:xfrm>
          <a:custGeom>
            <a:rect b="b" l="l" r="r" t="t"/>
            <a:pathLst>
              <a:path extrusionOk="0" h="3134301" w="2951942">
                <a:moveTo>
                  <a:pt x="0" y="0"/>
                </a:moveTo>
                <a:lnTo>
                  <a:pt x="2951942" y="0"/>
                </a:lnTo>
                <a:lnTo>
                  <a:pt x="2951942" y="3134302"/>
                </a:lnTo>
                <a:lnTo>
                  <a:pt x="0" y="313430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38C35"/>
        </a:solidFill>
      </p:bgPr>
    </p:bg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2" name="Google Shape;402;p33"/>
          <p:cNvGrpSpPr/>
          <p:nvPr/>
        </p:nvGrpSpPr>
        <p:grpSpPr>
          <a:xfrm>
            <a:off x="2997636" y="1410362"/>
            <a:ext cx="3148728" cy="1287724"/>
            <a:chOff x="0" y="-19050"/>
            <a:chExt cx="1658589" cy="678307"/>
          </a:xfrm>
        </p:grpSpPr>
        <p:sp>
          <p:nvSpPr>
            <p:cNvPr id="403" name="Google Shape;403;p33"/>
            <p:cNvSpPr/>
            <p:nvPr/>
          </p:nvSpPr>
          <p:spPr>
            <a:xfrm>
              <a:off x="0" y="0"/>
              <a:ext cx="1658589" cy="659257"/>
            </a:xfrm>
            <a:custGeom>
              <a:rect b="b" l="l" r="r" t="t"/>
              <a:pathLst>
                <a:path extrusionOk="0" h="659257" w="1658589">
                  <a:moveTo>
                    <a:pt x="29505" y="0"/>
                  </a:moveTo>
                  <a:lnTo>
                    <a:pt x="1629084" y="0"/>
                  </a:lnTo>
                  <a:cubicBezTo>
                    <a:pt x="1636910" y="0"/>
                    <a:pt x="1644414" y="3109"/>
                    <a:pt x="1649948" y="8642"/>
                  </a:cubicBezTo>
                  <a:cubicBezTo>
                    <a:pt x="1655481" y="14175"/>
                    <a:pt x="1658589" y="21680"/>
                    <a:pt x="1658589" y="29505"/>
                  </a:cubicBezTo>
                  <a:lnTo>
                    <a:pt x="1658589" y="629752"/>
                  </a:lnTo>
                  <a:cubicBezTo>
                    <a:pt x="1658589" y="637577"/>
                    <a:pt x="1655481" y="645082"/>
                    <a:pt x="1649948" y="650615"/>
                  </a:cubicBezTo>
                  <a:cubicBezTo>
                    <a:pt x="1644414" y="656149"/>
                    <a:pt x="1636910" y="659257"/>
                    <a:pt x="1629084" y="659257"/>
                  </a:cubicBezTo>
                  <a:lnTo>
                    <a:pt x="29505" y="659257"/>
                  </a:lnTo>
                  <a:cubicBezTo>
                    <a:pt x="21680" y="659257"/>
                    <a:pt x="14175" y="656149"/>
                    <a:pt x="8642" y="650615"/>
                  </a:cubicBezTo>
                  <a:cubicBezTo>
                    <a:pt x="3109" y="645082"/>
                    <a:pt x="0" y="637577"/>
                    <a:pt x="0" y="629752"/>
                  </a:cubicBezTo>
                  <a:lnTo>
                    <a:pt x="0" y="29505"/>
                  </a:lnTo>
                  <a:cubicBezTo>
                    <a:pt x="0" y="21680"/>
                    <a:pt x="3109" y="14175"/>
                    <a:pt x="8642" y="8642"/>
                  </a:cubicBezTo>
                  <a:cubicBezTo>
                    <a:pt x="14175" y="3109"/>
                    <a:pt x="21680" y="0"/>
                    <a:pt x="29505" y="0"/>
                  </a:cubicBez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4" name="Google Shape;404;p33"/>
            <p:cNvSpPr txBox="1"/>
            <p:nvPr/>
          </p:nvSpPr>
          <p:spPr>
            <a:xfrm>
              <a:off x="0" y="-19050"/>
              <a:ext cx="1658589" cy="67830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05" name="Google Shape;405;p33"/>
          <p:cNvSpPr/>
          <p:nvPr/>
        </p:nvSpPr>
        <p:spPr>
          <a:xfrm>
            <a:off x="3389498" y="1700267"/>
            <a:ext cx="2365004" cy="583719"/>
          </a:xfrm>
          <a:custGeom>
            <a:rect b="b" l="l" r="r" t="t"/>
            <a:pathLst>
              <a:path extrusionOk="0" h="1506372" w="6025487">
                <a:moveTo>
                  <a:pt x="0" y="0"/>
                </a:moveTo>
                <a:lnTo>
                  <a:pt x="6025488" y="0"/>
                </a:lnTo>
                <a:lnTo>
                  <a:pt x="6025488" y="1506372"/>
                </a:lnTo>
                <a:lnTo>
                  <a:pt x="0" y="15063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406" name="Google Shape;406;p33"/>
          <p:cNvGrpSpPr/>
          <p:nvPr/>
        </p:nvGrpSpPr>
        <p:grpSpPr>
          <a:xfrm>
            <a:off x="2997636" y="2947671"/>
            <a:ext cx="3148728" cy="1287724"/>
            <a:chOff x="0" y="-19050"/>
            <a:chExt cx="1658589" cy="678307"/>
          </a:xfrm>
        </p:grpSpPr>
        <p:sp>
          <p:nvSpPr>
            <p:cNvPr id="407" name="Google Shape;407;p33"/>
            <p:cNvSpPr/>
            <p:nvPr/>
          </p:nvSpPr>
          <p:spPr>
            <a:xfrm>
              <a:off x="0" y="0"/>
              <a:ext cx="1658589" cy="659257"/>
            </a:xfrm>
            <a:custGeom>
              <a:rect b="b" l="l" r="r" t="t"/>
              <a:pathLst>
                <a:path extrusionOk="0" h="659257" w="1658589">
                  <a:moveTo>
                    <a:pt x="29505" y="0"/>
                  </a:moveTo>
                  <a:lnTo>
                    <a:pt x="1629084" y="0"/>
                  </a:lnTo>
                  <a:cubicBezTo>
                    <a:pt x="1636910" y="0"/>
                    <a:pt x="1644414" y="3109"/>
                    <a:pt x="1649948" y="8642"/>
                  </a:cubicBezTo>
                  <a:cubicBezTo>
                    <a:pt x="1655481" y="14175"/>
                    <a:pt x="1658589" y="21680"/>
                    <a:pt x="1658589" y="29505"/>
                  </a:cubicBezTo>
                  <a:lnTo>
                    <a:pt x="1658589" y="629752"/>
                  </a:lnTo>
                  <a:cubicBezTo>
                    <a:pt x="1658589" y="637577"/>
                    <a:pt x="1655481" y="645082"/>
                    <a:pt x="1649948" y="650615"/>
                  </a:cubicBezTo>
                  <a:cubicBezTo>
                    <a:pt x="1644414" y="656149"/>
                    <a:pt x="1636910" y="659257"/>
                    <a:pt x="1629084" y="659257"/>
                  </a:cubicBezTo>
                  <a:lnTo>
                    <a:pt x="29505" y="659257"/>
                  </a:lnTo>
                  <a:cubicBezTo>
                    <a:pt x="21680" y="659257"/>
                    <a:pt x="14175" y="656149"/>
                    <a:pt x="8642" y="650615"/>
                  </a:cubicBezTo>
                  <a:cubicBezTo>
                    <a:pt x="3109" y="645082"/>
                    <a:pt x="0" y="637577"/>
                    <a:pt x="0" y="629752"/>
                  </a:cubicBezTo>
                  <a:lnTo>
                    <a:pt x="0" y="29505"/>
                  </a:lnTo>
                  <a:cubicBezTo>
                    <a:pt x="0" y="21680"/>
                    <a:pt x="3109" y="14175"/>
                    <a:pt x="8642" y="8642"/>
                  </a:cubicBezTo>
                  <a:cubicBezTo>
                    <a:pt x="14175" y="3109"/>
                    <a:pt x="21680" y="0"/>
                    <a:pt x="29505" y="0"/>
                  </a:cubicBez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8" name="Google Shape;408;p33"/>
            <p:cNvSpPr txBox="1"/>
            <p:nvPr/>
          </p:nvSpPr>
          <p:spPr>
            <a:xfrm>
              <a:off x="0" y="-19050"/>
              <a:ext cx="1658589" cy="67830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09" name="Google Shape;409;p33"/>
          <p:cNvSpPr txBox="1"/>
          <p:nvPr/>
        </p:nvSpPr>
        <p:spPr>
          <a:xfrm>
            <a:off x="1688740" y="1013046"/>
            <a:ext cx="5766520" cy="1623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This presentation template is free for everyone to use thanks to the following:</a:t>
            </a:r>
            <a:endParaRPr sz="700"/>
          </a:p>
        </p:txBody>
      </p:sp>
      <p:sp>
        <p:nvSpPr>
          <p:cNvPr id="410" name="Google Shape;410;p33"/>
          <p:cNvSpPr txBox="1"/>
          <p:nvPr/>
        </p:nvSpPr>
        <p:spPr>
          <a:xfrm>
            <a:off x="3365889" y="4482203"/>
            <a:ext cx="2412222" cy="27551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700" u="none" cap="none" strike="noStrike">
                <a:solidFill>
                  <a:srgbClr val="FFFDFC"/>
                </a:solidFill>
                <a:latin typeface="Nunito"/>
                <a:ea typeface="Nunito"/>
                <a:cs typeface="Nunito"/>
                <a:sym typeface="Nunito"/>
              </a:rPr>
              <a:t>Happy designing!</a:t>
            </a:r>
            <a:endParaRPr sz="700"/>
          </a:p>
        </p:txBody>
      </p:sp>
      <p:sp>
        <p:nvSpPr>
          <p:cNvPr id="411" name="Google Shape;411;p33"/>
          <p:cNvSpPr txBox="1"/>
          <p:nvPr/>
        </p:nvSpPr>
        <p:spPr>
          <a:xfrm>
            <a:off x="2105002" y="2365708"/>
            <a:ext cx="4933995" cy="15462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for the presentation template</a:t>
            </a:r>
            <a:endParaRPr sz="700"/>
          </a:p>
        </p:txBody>
      </p:sp>
      <p:sp>
        <p:nvSpPr>
          <p:cNvPr id="412" name="Google Shape;412;p33"/>
          <p:cNvSpPr txBox="1"/>
          <p:nvPr/>
        </p:nvSpPr>
        <p:spPr>
          <a:xfrm>
            <a:off x="2105002" y="3717962"/>
            <a:ext cx="4933995" cy="15462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for the photos</a:t>
            </a:r>
            <a:endParaRPr sz="700"/>
          </a:p>
        </p:txBody>
      </p:sp>
      <p:sp>
        <p:nvSpPr>
          <p:cNvPr id="413" name="Google Shape;413;p33"/>
          <p:cNvSpPr txBox="1"/>
          <p:nvPr/>
        </p:nvSpPr>
        <p:spPr>
          <a:xfrm>
            <a:off x="2734987" y="466725"/>
            <a:ext cx="3674027" cy="43855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600" u="none" cap="none" strike="noStrike">
                <a:solidFill>
                  <a:srgbClr val="FFFDFC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  <a:t>Credits</a:t>
            </a:r>
            <a:endParaRPr sz="700"/>
          </a:p>
        </p:txBody>
      </p:sp>
      <p:sp>
        <p:nvSpPr>
          <p:cNvPr id="414" name="Google Shape;414;p33"/>
          <p:cNvSpPr txBox="1"/>
          <p:nvPr/>
        </p:nvSpPr>
        <p:spPr>
          <a:xfrm>
            <a:off x="3055013" y="3351729"/>
            <a:ext cx="3033973" cy="30908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400" u="none" cap="none" strike="noStrike">
                <a:solidFill>
                  <a:srgbClr val="0F1A38"/>
                </a:solidFill>
                <a:latin typeface="Arial"/>
                <a:ea typeface="Arial"/>
                <a:cs typeface="Arial"/>
                <a:sym typeface="Arial"/>
              </a:rPr>
              <a:t>Pexels, Pixabay</a:t>
            </a:r>
            <a:endParaRPr sz="7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340175"/>
            <a:ext cx="9357051" cy="5483676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3"/>
          <p:cNvSpPr/>
          <p:nvPr/>
        </p:nvSpPr>
        <p:spPr>
          <a:xfrm rot="-893555">
            <a:off x="514350" y="2638425"/>
            <a:ext cx="1933956" cy="2057400"/>
          </a:xfrm>
          <a:custGeom>
            <a:rect b="b" l="l" r="r" t="t"/>
            <a:pathLst>
              <a:path extrusionOk="0" h="4114800" w="3867912">
                <a:moveTo>
                  <a:pt x="0" y="0"/>
                </a:moveTo>
                <a:lnTo>
                  <a:pt x="3867912" y="0"/>
                </a:lnTo>
                <a:lnTo>
                  <a:pt x="386791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7" name="Google Shape;87;p13"/>
          <p:cNvSpPr txBox="1"/>
          <p:nvPr/>
        </p:nvSpPr>
        <p:spPr>
          <a:xfrm>
            <a:off x="514350" y="476250"/>
            <a:ext cx="3234956" cy="6286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3900" u="none" cap="none" strike="noStrike">
                <a:solidFill>
                  <a:srgbClr val="FFFDFC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  <a:t>Introduction</a:t>
            </a:r>
            <a:endParaRPr sz="700"/>
          </a:p>
        </p:txBody>
      </p:sp>
      <p:grpSp>
        <p:nvGrpSpPr>
          <p:cNvPr id="88" name="Google Shape;88;p13"/>
          <p:cNvGrpSpPr/>
          <p:nvPr/>
        </p:nvGrpSpPr>
        <p:grpSpPr>
          <a:xfrm>
            <a:off x="514350" y="1289447"/>
            <a:ext cx="3453362" cy="646178"/>
            <a:chOff x="0" y="-28575"/>
            <a:chExt cx="9208966" cy="1723140"/>
          </a:xfrm>
        </p:grpSpPr>
        <p:sp>
          <p:nvSpPr>
            <p:cNvPr id="89" name="Google Shape;89;p13"/>
            <p:cNvSpPr txBox="1"/>
            <p:nvPr/>
          </p:nvSpPr>
          <p:spPr>
            <a:xfrm>
              <a:off x="0" y="-28575"/>
              <a:ext cx="9208966" cy="75501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800" u="none" cap="none" strike="noStrike">
                  <a:solidFill>
                    <a:srgbClr val="FFFDFC"/>
                  </a:solidFill>
                  <a:latin typeface="Nunito"/>
                  <a:ea typeface="Nunito"/>
                  <a:cs typeface="Nunito"/>
                  <a:sym typeface="Nunito"/>
                </a:rPr>
                <a:t>01.</a:t>
              </a:r>
              <a:endParaRPr sz="700"/>
            </a:p>
          </p:txBody>
        </p:sp>
        <p:sp>
          <p:nvSpPr>
            <p:cNvPr id="90" name="Google Shape;90;p13"/>
            <p:cNvSpPr txBox="1"/>
            <p:nvPr/>
          </p:nvSpPr>
          <p:spPr>
            <a:xfrm>
              <a:off x="0" y="1062105"/>
              <a:ext cx="9208966" cy="63246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5001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400" u="none" cap="none" strike="noStrike">
                  <a:solidFill>
                    <a:srgbClr val="FFFDFC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Elaborate on what you want to discuss.</a:t>
              </a:r>
              <a:endParaRPr sz="700"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4"/>
          <p:cNvSpPr/>
          <p:nvPr/>
        </p:nvSpPr>
        <p:spPr>
          <a:xfrm>
            <a:off x="436653" y="371612"/>
            <a:ext cx="1806772" cy="2057400"/>
          </a:xfrm>
          <a:custGeom>
            <a:rect b="b" l="l" r="r" t="t"/>
            <a:pathLst>
              <a:path extrusionOk="0" h="4114800" w="3613543">
                <a:moveTo>
                  <a:pt x="0" y="0"/>
                </a:moveTo>
                <a:lnTo>
                  <a:pt x="3613543" y="0"/>
                </a:lnTo>
                <a:lnTo>
                  <a:pt x="361354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98" name="Google Shape;98;p14"/>
          <p:cNvSpPr txBox="1"/>
          <p:nvPr/>
        </p:nvSpPr>
        <p:spPr>
          <a:xfrm>
            <a:off x="436653" y="2429012"/>
            <a:ext cx="33360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3900" u="none" cap="none" strike="noStrike">
                <a:solidFill>
                  <a:srgbClr val="FFFFFF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  <a:t>Welcome To Presentation</a:t>
            </a:r>
            <a:endParaRPr sz="700"/>
          </a:p>
        </p:txBody>
      </p:sp>
      <p:sp>
        <p:nvSpPr>
          <p:cNvPr id="99" name="Google Shape;99;p14"/>
          <p:cNvSpPr txBox="1"/>
          <p:nvPr/>
        </p:nvSpPr>
        <p:spPr>
          <a:xfrm>
            <a:off x="436653" y="3838575"/>
            <a:ext cx="29502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500" u="none" cap="none" strike="noStrike">
                <a:solidFill>
                  <a:srgbClr val="FFFFFF"/>
                </a:solidFill>
                <a:latin typeface="Nunito Light"/>
                <a:ea typeface="Nunito Light"/>
                <a:cs typeface="Nunito Light"/>
                <a:sym typeface="Nunito Light"/>
              </a:rPr>
              <a:t>I'm Rain, and I'll be sharing with you my beautiful ideas. Follow me at @reallygreatsite to learn more.</a:t>
            </a:r>
            <a:endParaRPr sz="7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D804C"/>
        </a:solidFill>
      </p:bgPr>
    </p:bg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5"/>
          <p:cNvSpPr/>
          <p:nvPr/>
        </p:nvSpPr>
        <p:spPr>
          <a:xfrm>
            <a:off x="0" y="0"/>
            <a:ext cx="4980876" cy="5143500"/>
          </a:xfrm>
          <a:prstGeom prst="rect">
            <a:avLst/>
          </a:prstGeom>
          <a:solidFill>
            <a:srgbClr val="B38C35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05" name="Google Shape;105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70450" y="514350"/>
            <a:ext cx="2220850" cy="19432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70448" y="2686050"/>
            <a:ext cx="2220850" cy="1946302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15"/>
          <p:cNvSpPr/>
          <p:nvPr/>
        </p:nvSpPr>
        <p:spPr>
          <a:xfrm>
            <a:off x="605925" y="774163"/>
            <a:ext cx="1507513" cy="2057400"/>
          </a:xfrm>
          <a:custGeom>
            <a:rect b="b" l="l" r="r" t="t"/>
            <a:pathLst>
              <a:path extrusionOk="0" h="4114800" w="3015026">
                <a:moveTo>
                  <a:pt x="0" y="0"/>
                </a:moveTo>
                <a:lnTo>
                  <a:pt x="3015026" y="0"/>
                </a:lnTo>
                <a:lnTo>
                  <a:pt x="301502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08" name="Google Shape;108;p15"/>
          <p:cNvSpPr txBox="1"/>
          <p:nvPr/>
        </p:nvSpPr>
        <p:spPr>
          <a:xfrm>
            <a:off x="514350" y="3201988"/>
            <a:ext cx="3198176" cy="14271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4200" u="none" cap="none" strike="noStrike">
                <a:solidFill>
                  <a:srgbClr val="FFFDFC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  <a:t>Our Company</a:t>
            </a:r>
            <a:endParaRPr sz="700"/>
          </a:p>
        </p:txBody>
      </p:sp>
      <p:sp>
        <p:nvSpPr>
          <p:cNvPr id="109" name="Google Shape;109;p15"/>
          <p:cNvSpPr txBox="1"/>
          <p:nvPr/>
        </p:nvSpPr>
        <p:spPr>
          <a:xfrm>
            <a:off x="6568804" y="1456788"/>
            <a:ext cx="2060700" cy="33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FFFDFC"/>
                </a:solidFill>
                <a:latin typeface="Nunito Light"/>
                <a:ea typeface="Nunito Light"/>
                <a:cs typeface="Nunito Light"/>
                <a:sym typeface="Nunito Light"/>
              </a:rPr>
              <a:t>Briefly elaborate on what you want to discuss.</a:t>
            </a:r>
            <a:endParaRPr sz="700"/>
          </a:p>
        </p:txBody>
      </p:sp>
      <p:sp>
        <p:nvSpPr>
          <p:cNvPr id="110" name="Google Shape;110;p15"/>
          <p:cNvSpPr txBox="1"/>
          <p:nvPr/>
        </p:nvSpPr>
        <p:spPr>
          <a:xfrm>
            <a:off x="6568804" y="1057495"/>
            <a:ext cx="2060846" cy="2428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500" u="none" cap="none" strike="noStrike">
                <a:solidFill>
                  <a:srgbClr val="FFFDFC"/>
                </a:solidFill>
                <a:latin typeface="Nunito"/>
                <a:ea typeface="Nunito"/>
                <a:cs typeface="Nunito"/>
                <a:sym typeface="Nunito"/>
              </a:rPr>
              <a:t>Who we are?</a:t>
            </a:r>
            <a:endParaRPr sz="700"/>
          </a:p>
        </p:txBody>
      </p:sp>
      <p:sp>
        <p:nvSpPr>
          <p:cNvPr id="111" name="Google Shape;111;p15"/>
          <p:cNvSpPr txBox="1"/>
          <p:nvPr/>
        </p:nvSpPr>
        <p:spPr>
          <a:xfrm>
            <a:off x="6568804" y="3628488"/>
            <a:ext cx="2060700" cy="33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FFFDFC"/>
                </a:solidFill>
                <a:latin typeface="Nunito Light"/>
                <a:ea typeface="Nunito Light"/>
                <a:cs typeface="Nunito Light"/>
                <a:sym typeface="Nunito Light"/>
              </a:rPr>
              <a:t>Briefly elaborate on what you want to discuss.</a:t>
            </a:r>
            <a:endParaRPr sz="700"/>
          </a:p>
        </p:txBody>
      </p:sp>
      <p:sp>
        <p:nvSpPr>
          <p:cNvPr id="112" name="Google Shape;112;p15"/>
          <p:cNvSpPr txBox="1"/>
          <p:nvPr/>
        </p:nvSpPr>
        <p:spPr>
          <a:xfrm>
            <a:off x="6568804" y="3229195"/>
            <a:ext cx="2060846" cy="24288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500" u="none" cap="none" strike="noStrike">
                <a:solidFill>
                  <a:srgbClr val="FFFDFC"/>
                </a:solidFill>
                <a:latin typeface="Nunito"/>
                <a:ea typeface="Nunito"/>
                <a:cs typeface="Nunito"/>
                <a:sym typeface="Nunito"/>
              </a:rPr>
              <a:t>What we do?</a:t>
            </a:r>
            <a:endParaRPr sz="7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D804C"/>
        </a:solidFill>
      </p:bgPr>
    </p:bg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" name="Google Shape;117;p16"/>
          <p:cNvGrpSpPr/>
          <p:nvPr/>
        </p:nvGrpSpPr>
        <p:grpSpPr>
          <a:xfrm>
            <a:off x="5136344" y="0"/>
            <a:ext cx="4007656" cy="5143500"/>
            <a:chOff x="0" y="0"/>
            <a:chExt cx="2111029" cy="2709333"/>
          </a:xfrm>
        </p:grpSpPr>
        <p:sp>
          <p:nvSpPr>
            <p:cNvPr id="118" name="Google Shape;118;p16"/>
            <p:cNvSpPr/>
            <p:nvPr/>
          </p:nvSpPr>
          <p:spPr>
            <a:xfrm>
              <a:off x="0" y="0"/>
              <a:ext cx="2111029" cy="2709333"/>
            </a:xfrm>
            <a:custGeom>
              <a:rect b="b" l="l" r="r" t="t"/>
              <a:pathLst>
                <a:path extrusionOk="0" h="2709333" w="2111029">
                  <a:moveTo>
                    <a:pt x="0" y="0"/>
                  </a:moveTo>
                  <a:lnTo>
                    <a:pt x="2111029" y="0"/>
                  </a:lnTo>
                  <a:lnTo>
                    <a:pt x="2111029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B38C35"/>
            </a:solidFill>
            <a:ln>
              <a:noFill/>
            </a:ln>
          </p:spPr>
        </p:sp>
        <p:sp>
          <p:nvSpPr>
            <p:cNvPr id="119" name="Google Shape;119;p16"/>
            <p:cNvSpPr txBox="1"/>
            <p:nvPr/>
          </p:nvSpPr>
          <p:spPr>
            <a:xfrm>
              <a:off x="0" y="66675"/>
              <a:ext cx="2111029" cy="264265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038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0" name="Google Shape;120;p16"/>
          <p:cNvSpPr txBox="1"/>
          <p:nvPr/>
        </p:nvSpPr>
        <p:spPr>
          <a:xfrm>
            <a:off x="514350" y="442913"/>
            <a:ext cx="3591600" cy="1169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3800" u="none" cap="none" strike="noStrike">
                <a:solidFill>
                  <a:srgbClr val="FFFDFC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  <a:t>Add a Timeline Page</a:t>
            </a:r>
            <a:endParaRPr sz="700"/>
          </a:p>
        </p:txBody>
      </p:sp>
      <p:sp>
        <p:nvSpPr>
          <p:cNvPr id="121" name="Google Shape;121;p16"/>
          <p:cNvSpPr/>
          <p:nvPr/>
        </p:nvSpPr>
        <p:spPr>
          <a:xfrm>
            <a:off x="514350" y="2116175"/>
            <a:ext cx="197286" cy="197287"/>
          </a:xfrm>
          <a:custGeom>
            <a:rect b="b" l="l" r="r" t="t"/>
            <a:pathLst>
              <a:path extrusionOk="0" h="6350000" w="6350000">
                <a:moveTo>
                  <a:pt x="3175000" y="0"/>
                </a:moveTo>
                <a:cubicBezTo>
                  <a:pt x="1421496" y="0"/>
                  <a:pt x="0" y="1421496"/>
                  <a:pt x="0" y="3175000"/>
                </a:cubicBezTo>
                <a:cubicBezTo>
                  <a:pt x="0" y="4928504"/>
                  <a:pt x="1421496" y="6350000"/>
                  <a:pt x="3175000" y="6350000"/>
                </a:cubicBezTo>
                <a:cubicBezTo>
                  <a:pt x="4928504" y="6350000"/>
                  <a:pt x="6350000" y="4928504"/>
                  <a:pt x="6350000" y="3175000"/>
                </a:cubicBezTo>
                <a:cubicBezTo>
                  <a:pt x="6350000" y="1421496"/>
                  <a:pt x="4928504" y="0"/>
                  <a:pt x="3175000" y="0"/>
                </a:cubicBezTo>
                <a:close/>
              </a:path>
            </a:pathLst>
          </a:custGeom>
          <a:solidFill>
            <a:srgbClr val="B38C35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" name="Google Shape;122;p16"/>
          <p:cNvSpPr/>
          <p:nvPr/>
        </p:nvSpPr>
        <p:spPr>
          <a:xfrm>
            <a:off x="514350" y="3620313"/>
            <a:ext cx="197286" cy="197286"/>
          </a:xfrm>
          <a:custGeom>
            <a:rect b="b" l="l" r="r" t="t"/>
            <a:pathLst>
              <a:path extrusionOk="0" h="6350000" w="6350000">
                <a:moveTo>
                  <a:pt x="3175000" y="0"/>
                </a:moveTo>
                <a:cubicBezTo>
                  <a:pt x="1421496" y="0"/>
                  <a:pt x="0" y="1421496"/>
                  <a:pt x="0" y="3175000"/>
                </a:cubicBezTo>
                <a:cubicBezTo>
                  <a:pt x="0" y="4928504"/>
                  <a:pt x="1421496" y="6350000"/>
                  <a:pt x="3175000" y="6350000"/>
                </a:cubicBezTo>
                <a:cubicBezTo>
                  <a:pt x="4928504" y="6350000"/>
                  <a:pt x="6350000" y="4928504"/>
                  <a:pt x="6350000" y="3175000"/>
                </a:cubicBezTo>
                <a:cubicBezTo>
                  <a:pt x="6350000" y="1421496"/>
                  <a:pt x="4928504" y="0"/>
                  <a:pt x="3175000" y="0"/>
                </a:cubicBezTo>
                <a:close/>
              </a:path>
            </a:pathLst>
          </a:custGeom>
          <a:solidFill>
            <a:srgbClr val="B38C35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" name="Google Shape;123;p16"/>
          <p:cNvSpPr txBox="1"/>
          <p:nvPr/>
        </p:nvSpPr>
        <p:spPr>
          <a:xfrm>
            <a:off x="519113" y="2778938"/>
            <a:ext cx="1640100" cy="33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FFFDFC"/>
                </a:solidFill>
                <a:latin typeface="Nunito Light"/>
                <a:ea typeface="Nunito Light"/>
                <a:cs typeface="Nunito Light"/>
                <a:sym typeface="Nunito Light"/>
              </a:rPr>
              <a:t>Elaborate on what you want to discuss. </a:t>
            </a:r>
            <a:endParaRPr sz="700"/>
          </a:p>
        </p:txBody>
      </p:sp>
      <p:sp>
        <p:nvSpPr>
          <p:cNvPr id="124" name="Google Shape;124;p16"/>
          <p:cNvSpPr txBox="1"/>
          <p:nvPr/>
        </p:nvSpPr>
        <p:spPr>
          <a:xfrm>
            <a:off x="519113" y="4283075"/>
            <a:ext cx="1640100" cy="33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FFFDFC"/>
                </a:solidFill>
                <a:latin typeface="Nunito Light"/>
                <a:ea typeface="Nunito Light"/>
                <a:cs typeface="Nunito Light"/>
                <a:sym typeface="Nunito Light"/>
              </a:rPr>
              <a:t>Elaborate on what you want to discuss. </a:t>
            </a:r>
            <a:endParaRPr sz="700"/>
          </a:p>
        </p:txBody>
      </p:sp>
      <p:sp>
        <p:nvSpPr>
          <p:cNvPr id="125" name="Google Shape;125;p16"/>
          <p:cNvSpPr txBox="1"/>
          <p:nvPr/>
        </p:nvSpPr>
        <p:spPr>
          <a:xfrm>
            <a:off x="514350" y="2490778"/>
            <a:ext cx="1841865" cy="2428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500" u="none" cap="none" strike="noStrike">
                <a:solidFill>
                  <a:srgbClr val="FFFDFC"/>
                </a:solidFill>
                <a:latin typeface="Nunito"/>
                <a:ea typeface="Nunito"/>
                <a:cs typeface="Nunito"/>
                <a:sym typeface="Nunito"/>
              </a:rPr>
              <a:t>Add a main point</a:t>
            </a:r>
            <a:endParaRPr sz="700"/>
          </a:p>
        </p:txBody>
      </p:sp>
      <p:sp>
        <p:nvSpPr>
          <p:cNvPr id="126" name="Google Shape;126;p16"/>
          <p:cNvSpPr txBox="1"/>
          <p:nvPr/>
        </p:nvSpPr>
        <p:spPr>
          <a:xfrm>
            <a:off x="514350" y="3994916"/>
            <a:ext cx="1841865" cy="2428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500" u="none" cap="none" strike="noStrike">
                <a:solidFill>
                  <a:srgbClr val="FFFDFC"/>
                </a:solidFill>
                <a:latin typeface="Nunito"/>
                <a:ea typeface="Nunito"/>
                <a:cs typeface="Nunito"/>
                <a:sym typeface="Nunito"/>
              </a:rPr>
              <a:t>Add a main point</a:t>
            </a:r>
            <a:endParaRPr sz="700"/>
          </a:p>
        </p:txBody>
      </p:sp>
      <p:sp>
        <p:nvSpPr>
          <p:cNvPr id="127" name="Google Shape;127;p16"/>
          <p:cNvSpPr txBox="1"/>
          <p:nvPr/>
        </p:nvSpPr>
        <p:spPr>
          <a:xfrm>
            <a:off x="3080281" y="2778938"/>
            <a:ext cx="1618800" cy="33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FFFDFC"/>
                </a:solidFill>
                <a:latin typeface="Nunito Light"/>
                <a:ea typeface="Nunito Light"/>
                <a:cs typeface="Nunito Light"/>
                <a:sym typeface="Nunito Light"/>
              </a:rPr>
              <a:t>Elaborate on what you want to discuss. </a:t>
            </a:r>
            <a:endParaRPr sz="700"/>
          </a:p>
        </p:txBody>
      </p:sp>
      <p:sp>
        <p:nvSpPr>
          <p:cNvPr id="128" name="Google Shape;128;p16"/>
          <p:cNvSpPr txBox="1"/>
          <p:nvPr/>
        </p:nvSpPr>
        <p:spPr>
          <a:xfrm>
            <a:off x="3080282" y="4283075"/>
            <a:ext cx="1491600" cy="33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FFFDFC"/>
                </a:solidFill>
                <a:latin typeface="Nunito Light"/>
                <a:ea typeface="Nunito Light"/>
                <a:cs typeface="Nunito Light"/>
                <a:sym typeface="Nunito Light"/>
              </a:rPr>
              <a:t>Elaborate on what you want to discuss. </a:t>
            </a:r>
            <a:endParaRPr sz="700"/>
          </a:p>
        </p:txBody>
      </p:sp>
      <p:sp>
        <p:nvSpPr>
          <p:cNvPr id="129" name="Google Shape;129;p16"/>
          <p:cNvSpPr txBox="1"/>
          <p:nvPr/>
        </p:nvSpPr>
        <p:spPr>
          <a:xfrm>
            <a:off x="3075519" y="2490778"/>
            <a:ext cx="2060825" cy="2428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500" u="none" cap="none" strike="noStrike">
                <a:solidFill>
                  <a:srgbClr val="FFFDFC"/>
                </a:solidFill>
                <a:latin typeface="Nunito"/>
                <a:ea typeface="Nunito"/>
                <a:cs typeface="Nunito"/>
                <a:sym typeface="Nunito"/>
              </a:rPr>
              <a:t>Add a main point</a:t>
            </a:r>
            <a:endParaRPr sz="700"/>
          </a:p>
        </p:txBody>
      </p:sp>
      <p:sp>
        <p:nvSpPr>
          <p:cNvPr id="130" name="Google Shape;130;p16"/>
          <p:cNvSpPr txBox="1"/>
          <p:nvPr/>
        </p:nvSpPr>
        <p:spPr>
          <a:xfrm>
            <a:off x="3075519" y="3994916"/>
            <a:ext cx="2060825" cy="2428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500" u="none" cap="none" strike="noStrike">
                <a:solidFill>
                  <a:srgbClr val="FFFDFC"/>
                </a:solidFill>
                <a:latin typeface="Nunito"/>
                <a:ea typeface="Nunito"/>
                <a:cs typeface="Nunito"/>
                <a:sym typeface="Nunito"/>
              </a:rPr>
              <a:t>Add a main point</a:t>
            </a:r>
            <a:endParaRPr sz="700"/>
          </a:p>
        </p:txBody>
      </p:sp>
      <p:sp>
        <p:nvSpPr>
          <p:cNvPr id="131" name="Google Shape;131;p16"/>
          <p:cNvSpPr/>
          <p:nvPr/>
        </p:nvSpPr>
        <p:spPr>
          <a:xfrm>
            <a:off x="3080281" y="2106650"/>
            <a:ext cx="197287" cy="197287"/>
          </a:xfrm>
          <a:custGeom>
            <a:rect b="b" l="l" r="r" t="t"/>
            <a:pathLst>
              <a:path extrusionOk="0" h="6350000" w="6350000">
                <a:moveTo>
                  <a:pt x="3175000" y="0"/>
                </a:moveTo>
                <a:cubicBezTo>
                  <a:pt x="1421496" y="0"/>
                  <a:pt x="0" y="1421496"/>
                  <a:pt x="0" y="3175000"/>
                </a:cubicBezTo>
                <a:cubicBezTo>
                  <a:pt x="0" y="4928504"/>
                  <a:pt x="1421496" y="6350000"/>
                  <a:pt x="3175000" y="6350000"/>
                </a:cubicBezTo>
                <a:cubicBezTo>
                  <a:pt x="4928504" y="6350000"/>
                  <a:pt x="6350000" y="4928504"/>
                  <a:pt x="6350000" y="3175000"/>
                </a:cubicBezTo>
                <a:cubicBezTo>
                  <a:pt x="6350000" y="1421496"/>
                  <a:pt x="4928504" y="0"/>
                  <a:pt x="3175000" y="0"/>
                </a:cubicBezTo>
                <a:close/>
              </a:path>
            </a:pathLst>
          </a:custGeom>
          <a:solidFill>
            <a:srgbClr val="B38C35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" name="Google Shape;132;p16"/>
          <p:cNvSpPr/>
          <p:nvPr/>
        </p:nvSpPr>
        <p:spPr>
          <a:xfrm>
            <a:off x="3080281" y="3610788"/>
            <a:ext cx="197287" cy="197286"/>
          </a:xfrm>
          <a:custGeom>
            <a:rect b="b" l="l" r="r" t="t"/>
            <a:pathLst>
              <a:path extrusionOk="0" h="6350000" w="6350000">
                <a:moveTo>
                  <a:pt x="3175000" y="0"/>
                </a:moveTo>
                <a:cubicBezTo>
                  <a:pt x="1421496" y="0"/>
                  <a:pt x="0" y="1421496"/>
                  <a:pt x="0" y="3175000"/>
                </a:cubicBezTo>
                <a:cubicBezTo>
                  <a:pt x="0" y="4928504"/>
                  <a:pt x="1421496" y="6350000"/>
                  <a:pt x="3175000" y="6350000"/>
                </a:cubicBezTo>
                <a:cubicBezTo>
                  <a:pt x="4928504" y="6350000"/>
                  <a:pt x="6350000" y="4928504"/>
                  <a:pt x="6350000" y="3175000"/>
                </a:cubicBezTo>
                <a:cubicBezTo>
                  <a:pt x="6350000" y="1421496"/>
                  <a:pt x="4928504" y="0"/>
                  <a:pt x="3175000" y="0"/>
                </a:cubicBezTo>
                <a:close/>
              </a:path>
            </a:pathLst>
          </a:custGeom>
          <a:solidFill>
            <a:srgbClr val="B38C35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33" name="Google Shape;133;p16"/>
          <p:cNvPicPr preferRelativeResize="0"/>
          <p:nvPr/>
        </p:nvPicPr>
        <p:blipFill rotWithShape="1">
          <a:blip r:embed="rId3">
            <a:alphaModFix/>
          </a:blip>
          <a:srcRect b="2499" l="0" r="0" t="2500"/>
          <a:stretch/>
        </p:blipFill>
        <p:spPr>
          <a:xfrm>
            <a:off x="5897454" y="514350"/>
            <a:ext cx="3246546" cy="4629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0096"/>
            <a:ext cx="9144003" cy="51435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9" name="Google Shape;139;p17"/>
          <p:cNvGrpSpPr/>
          <p:nvPr/>
        </p:nvGrpSpPr>
        <p:grpSpPr>
          <a:xfrm>
            <a:off x="88" y="-36104"/>
            <a:ext cx="9143820" cy="5215727"/>
            <a:chOff x="0" y="-38100"/>
            <a:chExt cx="4816593" cy="2747433"/>
          </a:xfrm>
        </p:grpSpPr>
        <p:sp>
          <p:nvSpPr>
            <p:cNvPr id="140" name="Google Shape;140;p17"/>
            <p:cNvSpPr/>
            <p:nvPr/>
          </p:nvSpPr>
          <p:spPr>
            <a:xfrm>
              <a:off x="0" y="0"/>
              <a:ext cx="4816592" cy="2709333"/>
            </a:xfrm>
            <a:custGeom>
              <a:rect b="b" l="l" r="r" t="t"/>
              <a:pathLst>
                <a:path extrusionOk="0" h="2709333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0000">
                <a:alpha val="21960"/>
              </a:srgbClr>
            </a:solidFill>
            <a:ln>
              <a:noFill/>
            </a:ln>
          </p:spPr>
        </p:sp>
        <p:sp>
          <p:nvSpPr>
            <p:cNvPr id="141" name="Google Shape;141;p17"/>
            <p:cNvSpPr txBox="1"/>
            <p:nvPr/>
          </p:nvSpPr>
          <p:spPr>
            <a:xfrm>
              <a:off x="0" y="-38100"/>
              <a:ext cx="4816593" cy="274743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42" name="Google Shape;142;p17"/>
          <p:cNvSpPr/>
          <p:nvPr/>
        </p:nvSpPr>
        <p:spPr>
          <a:xfrm>
            <a:off x="6897417" y="180558"/>
            <a:ext cx="2073816" cy="2391193"/>
          </a:xfrm>
          <a:custGeom>
            <a:rect b="b" l="l" r="r" t="t"/>
            <a:pathLst>
              <a:path extrusionOk="0" h="4782385" w="4147632">
                <a:moveTo>
                  <a:pt x="0" y="0"/>
                </a:moveTo>
                <a:lnTo>
                  <a:pt x="4147632" y="0"/>
                </a:lnTo>
                <a:lnTo>
                  <a:pt x="4147632" y="4782385"/>
                </a:lnTo>
                <a:lnTo>
                  <a:pt x="0" y="478238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43" name="Google Shape;143;p17"/>
          <p:cNvSpPr txBox="1"/>
          <p:nvPr/>
        </p:nvSpPr>
        <p:spPr>
          <a:xfrm>
            <a:off x="514350" y="3169776"/>
            <a:ext cx="3453362" cy="6286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3900" u="none" cap="none" strike="noStrike">
                <a:solidFill>
                  <a:srgbClr val="FFFFFF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  <a:t>Our Products</a:t>
            </a:r>
            <a:endParaRPr sz="700"/>
          </a:p>
        </p:txBody>
      </p:sp>
      <p:grpSp>
        <p:nvGrpSpPr>
          <p:cNvPr id="144" name="Google Shape;144;p17"/>
          <p:cNvGrpSpPr/>
          <p:nvPr/>
        </p:nvGrpSpPr>
        <p:grpSpPr>
          <a:xfrm>
            <a:off x="514350" y="3982972"/>
            <a:ext cx="3453362" cy="646178"/>
            <a:chOff x="0" y="-28575"/>
            <a:chExt cx="9208966" cy="1723140"/>
          </a:xfrm>
        </p:grpSpPr>
        <p:sp>
          <p:nvSpPr>
            <p:cNvPr id="145" name="Google Shape;145;p17"/>
            <p:cNvSpPr txBox="1"/>
            <p:nvPr/>
          </p:nvSpPr>
          <p:spPr>
            <a:xfrm>
              <a:off x="0" y="-28575"/>
              <a:ext cx="9208966" cy="75501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800" u="none" cap="none" strike="noStrike">
                  <a:solidFill>
                    <a:srgbClr val="FFFFFF"/>
                  </a:solidFill>
                  <a:latin typeface="Nunito"/>
                  <a:ea typeface="Nunito"/>
                  <a:cs typeface="Nunito"/>
                  <a:sym typeface="Nunito"/>
                </a:rPr>
                <a:t>02.</a:t>
              </a:r>
              <a:endParaRPr sz="700"/>
            </a:p>
          </p:txBody>
        </p:sp>
        <p:sp>
          <p:nvSpPr>
            <p:cNvPr id="146" name="Google Shape;146;p17"/>
            <p:cNvSpPr txBox="1"/>
            <p:nvPr/>
          </p:nvSpPr>
          <p:spPr>
            <a:xfrm>
              <a:off x="0" y="1062105"/>
              <a:ext cx="9208966" cy="63246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5001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400" u="none" cap="none" strike="noStrike">
                  <a:solidFill>
                    <a:srgbClr val="FFFFFF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Elaborate on what you want to discuss.</a:t>
              </a:r>
              <a:endParaRPr sz="700"/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D804C"/>
        </a:solidFill>
      </p:bgPr>
    </p:bg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" y="-831935"/>
            <a:ext cx="4079100" cy="6121684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18"/>
          <p:cNvSpPr/>
          <p:nvPr/>
        </p:nvSpPr>
        <p:spPr>
          <a:xfrm>
            <a:off x="3255264" y="3086100"/>
            <a:ext cx="1316736" cy="2057400"/>
          </a:xfrm>
          <a:custGeom>
            <a:rect b="b" l="l" r="r" t="t"/>
            <a:pathLst>
              <a:path extrusionOk="0" h="4114800" w="2633472">
                <a:moveTo>
                  <a:pt x="0" y="0"/>
                </a:moveTo>
                <a:lnTo>
                  <a:pt x="2633472" y="0"/>
                </a:lnTo>
                <a:lnTo>
                  <a:pt x="263347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53" name="Google Shape;153;p18"/>
          <p:cNvSpPr txBox="1"/>
          <p:nvPr/>
        </p:nvSpPr>
        <p:spPr>
          <a:xfrm>
            <a:off x="4786993" y="1355267"/>
            <a:ext cx="1392300" cy="33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FFFDFC"/>
                </a:solidFill>
                <a:latin typeface="Nunito Light"/>
                <a:ea typeface="Nunito Light"/>
                <a:cs typeface="Nunito Light"/>
                <a:sym typeface="Nunito Light"/>
              </a:rPr>
              <a:t>Elaborate on what you want to discuss.</a:t>
            </a:r>
            <a:endParaRPr sz="700"/>
          </a:p>
        </p:txBody>
      </p:sp>
      <p:sp>
        <p:nvSpPr>
          <p:cNvPr id="154" name="Google Shape;154;p18"/>
          <p:cNvSpPr txBox="1"/>
          <p:nvPr/>
        </p:nvSpPr>
        <p:spPr>
          <a:xfrm>
            <a:off x="4786993" y="825164"/>
            <a:ext cx="1392373" cy="2428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500" u="none" cap="none" strike="noStrike">
                <a:solidFill>
                  <a:srgbClr val="FFFDFC"/>
                </a:solidFill>
                <a:latin typeface="Nunito"/>
                <a:ea typeface="Nunito"/>
                <a:cs typeface="Nunito"/>
                <a:sym typeface="Nunito"/>
              </a:rPr>
              <a:t>Service One</a:t>
            </a:r>
            <a:endParaRPr sz="700"/>
          </a:p>
        </p:txBody>
      </p:sp>
      <p:sp>
        <p:nvSpPr>
          <p:cNvPr id="155" name="Google Shape;155;p18"/>
          <p:cNvSpPr txBox="1"/>
          <p:nvPr/>
        </p:nvSpPr>
        <p:spPr>
          <a:xfrm>
            <a:off x="7025368" y="1355267"/>
            <a:ext cx="1392300" cy="33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FFFDFC"/>
                </a:solidFill>
                <a:latin typeface="Nunito Light"/>
                <a:ea typeface="Nunito Light"/>
                <a:cs typeface="Nunito Light"/>
                <a:sym typeface="Nunito Light"/>
              </a:rPr>
              <a:t>Elaborate on what you want to discuss.</a:t>
            </a:r>
            <a:endParaRPr sz="700"/>
          </a:p>
        </p:txBody>
      </p:sp>
      <p:sp>
        <p:nvSpPr>
          <p:cNvPr id="156" name="Google Shape;156;p18"/>
          <p:cNvSpPr txBox="1"/>
          <p:nvPr/>
        </p:nvSpPr>
        <p:spPr>
          <a:xfrm>
            <a:off x="7025368" y="825164"/>
            <a:ext cx="1392373" cy="2428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500" u="none" cap="none" strike="noStrike">
                <a:solidFill>
                  <a:srgbClr val="FFFDFC"/>
                </a:solidFill>
                <a:latin typeface="Nunito"/>
                <a:ea typeface="Nunito"/>
                <a:cs typeface="Nunito"/>
                <a:sym typeface="Nunito"/>
              </a:rPr>
              <a:t>Service Three</a:t>
            </a:r>
            <a:endParaRPr sz="700"/>
          </a:p>
        </p:txBody>
      </p:sp>
      <p:sp>
        <p:nvSpPr>
          <p:cNvPr id="157" name="Google Shape;157;p18"/>
          <p:cNvSpPr txBox="1"/>
          <p:nvPr/>
        </p:nvSpPr>
        <p:spPr>
          <a:xfrm>
            <a:off x="4786993" y="3959103"/>
            <a:ext cx="1392300" cy="33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FFFDFC"/>
                </a:solidFill>
                <a:latin typeface="Nunito Light"/>
                <a:ea typeface="Nunito Light"/>
                <a:cs typeface="Nunito Light"/>
                <a:sym typeface="Nunito Light"/>
              </a:rPr>
              <a:t>Elaborate on what you want to discuss.</a:t>
            </a:r>
            <a:endParaRPr sz="700"/>
          </a:p>
        </p:txBody>
      </p:sp>
      <p:sp>
        <p:nvSpPr>
          <p:cNvPr id="158" name="Google Shape;158;p18"/>
          <p:cNvSpPr txBox="1"/>
          <p:nvPr/>
        </p:nvSpPr>
        <p:spPr>
          <a:xfrm>
            <a:off x="4786993" y="3429000"/>
            <a:ext cx="1392373" cy="2428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500" u="none" cap="none" strike="noStrike">
                <a:solidFill>
                  <a:srgbClr val="FFFDFC"/>
                </a:solidFill>
                <a:latin typeface="Nunito"/>
                <a:ea typeface="Nunito"/>
                <a:cs typeface="Nunito"/>
                <a:sym typeface="Nunito"/>
              </a:rPr>
              <a:t>Service Two</a:t>
            </a:r>
            <a:endParaRPr sz="700"/>
          </a:p>
        </p:txBody>
      </p:sp>
      <p:sp>
        <p:nvSpPr>
          <p:cNvPr id="159" name="Google Shape;159;p18"/>
          <p:cNvSpPr txBox="1"/>
          <p:nvPr/>
        </p:nvSpPr>
        <p:spPr>
          <a:xfrm>
            <a:off x="7025368" y="3961484"/>
            <a:ext cx="1392300" cy="33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FFFDFC"/>
                </a:solidFill>
                <a:latin typeface="Nunito Light"/>
                <a:ea typeface="Nunito Light"/>
                <a:cs typeface="Nunito Light"/>
                <a:sym typeface="Nunito Light"/>
              </a:rPr>
              <a:t>Elaborate on what you want to discuss.</a:t>
            </a:r>
            <a:endParaRPr sz="700"/>
          </a:p>
        </p:txBody>
      </p:sp>
      <p:sp>
        <p:nvSpPr>
          <p:cNvPr id="160" name="Google Shape;160;p18"/>
          <p:cNvSpPr txBox="1"/>
          <p:nvPr/>
        </p:nvSpPr>
        <p:spPr>
          <a:xfrm>
            <a:off x="7025368" y="3431381"/>
            <a:ext cx="1392373" cy="2428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500" u="none" cap="none" strike="noStrike">
                <a:solidFill>
                  <a:srgbClr val="FFFDFC"/>
                </a:solidFill>
                <a:latin typeface="Nunito"/>
                <a:ea typeface="Nunito"/>
                <a:cs typeface="Nunito"/>
                <a:sym typeface="Nunito"/>
              </a:rPr>
              <a:t>Service Four</a:t>
            </a:r>
            <a:endParaRPr sz="700"/>
          </a:p>
        </p:txBody>
      </p:sp>
      <p:sp>
        <p:nvSpPr>
          <p:cNvPr id="161" name="Google Shape;161;p18"/>
          <p:cNvSpPr txBox="1"/>
          <p:nvPr/>
        </p:nvSpPr>
        <p:spPr>
          <a:xfrm>
            <a:off x="4972050" y="2238940"/>
            <a:ext cx="3234956" cy="6286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3900" u="none" cap="none" strike="noStrike">
                <a:solidFill>
                  <a:srgbClr val="FFFDFC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  <a:t>Services</a:t>
            </a:r>
            <a:endParaRPr sz="7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7" name="Google Shape;167;p19"/>
          <p:cNvGrpSpPr/>
          <p:nvPr/>
        </p:nvGrpSpPr>
        <p:grpSpPr>
          <a:xfrm>
            <a:off x="0" y="-72329"/>
            <a:ext cx="9143820" cy="5215727"/>
            <a:chOff x="0" y="-38100"/>
            <a:chExt cx="4816593" cy="2747433"/>
          </a:xfrm>
        </p:grpSpPr>
        <p:sp>
          <p:nvSpPr>
            <p:cNvPr id="168" name="Google Shape;168;p19"/>
            <p:cNvSpPr/>
            <p:nvPr/>
          </p:nvSpPr>
          <p:spPr>
            <a:xfrm>
              <a:off x="0" y="0"/>
              <a:ext cx="4816592" cy="2709333"/>
            </a:xfrm>
            <a:custGeom>
              <a:rect b="b" l="l" r="r" t="t"/>
              <a:pathLst>
                <a:path extrusionOk="0" h="2709333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0000">
                <a:alpha val="21960"/>
              </a:srgbClr>
            </a:solidFill>
            <a:ln>
              <a:noFill/>
            </a:ln>
          </p:spPr>
        </p:sp>
        <p:sp>
          <p:nvSpPr>
            <p:cNvPr id="169" name="Google Shape;169;p19"/>
            <p:cNvSpPr txBox="1"/>
            <p:nvPr/>
          </p:nvSpPr>
          <p:spPr>
            <a:xfrm>
              <a:off x="0" y="-38100"/>
              <a:ext cx="4816593" cy="274743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0" name="Google Shape;170;p19"/>
          <p:cNvSpPr/>
          <p:nvPr/>
        </p:nvSpPr>
        <p:spPr>
          <a:xfrm>
            <a:off x="5886450" y="514350"/>
            <a:ext cx="2743200" cy="4114800"/>
          </a:xfrm>
          <a:custGeom>
            <a:rect b="b" l="l" r="r" t="t"/>
            <a:pathLst>
              <a:path extrusionOk="0" h="8229600" w="5486400">
                <a:moveTo>
                  <a:pt x="0" y="0"/>
                </a:moveTo>
                <a:lnTo>
                  <a:pt x="5486400" y="0"/>
                </a:lnTo>
                <a:lnTo>
                  <a:pt x="54864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29" l="0" r="0" t="-30"/>
            </a:stretch>
          </a:blipFill>
          <a:ln>
            <a:noFill/>
          </a:ln>
        </p:spPr>
      </p:sp>
      <p:sp>
        <p:nvSpPr>
          <p:cNvPr id="171" name="Google Shape;171;p19"/>
          <p:cNvSpPr/>
          <p:nvPr/>
        </p:nvSpPr>
        <p:spPr>
          <a:xfrm>
            <a:off x="799782" y="417640"/>
            <a:ext cx="1890480" cy="1612064"/>
          </a:xfrm>
          <a:custGeom>
            <a:rect b="b" l="l" r="r" t="t"/>
            <a:pathLst>
              <a:path extrusionOk="0" h="3224127" w="3780959">
                <a:moveTo>
                  <a:pt x="0" y="0"/>
                </a:moveTo>
                <a:lnTo>
                  <a:pt x="3780959" y="0"/>
                </a:lnTo>
                <a:lnTo>
                  <a:pt x="3780959" y="3224127"/>
                </a:lnTo>
                <a:lnTo>
                  <a:pt x="0" y="322412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172" name="Google Shape;172;p19"/>
          <p:cNvGrpSpPr/>
          <p:nvPr/>
        </p:nvGrpSpPr>
        <p:grpSpPr>
          <a:xfrm>
            <a:off x="799782" y="2223797"/>
            <a:ext cx="3343593" cy="2405353"/>
            <a:chOff x="0" y="-76200"/>
            <a:chExt cx="8916248" cy="6414275"/>
          </a:xfrm>
        </p:grpSpPr>
        <p:sp>
          <p:nvSpPr>
            <p:cNvPr id="173" name="Google Shape;173;p19"/>
            <p:cNvSpPr txBox="1"/>
            <p:nvPr/>
          </p:nvSpPr>
          <p:spPr>
            <a:xfrm>
              <a:off x="0" y="-76200"/>
              <a:ext cx="8916248" cy="1651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3900" u="none" cap="none" strike="noStrike">
                  <a:solidFill>
                    <a:srgbClr val="FFFFFF"/>
                  </a:solidFill>
                  <a:latin typeface="Poppins ExtraBold"/>
                  <a:ea typeface="Poppins ExtraBold"/>
                  <a:cs typeface="Poppins ExtraBold"/>
                  <a:sym typeface="Poppins ExtraBold"/>
                </a:rPr>
                <a:t>Your Project</a:t>
              </a:r>
              <a:endParaRPr sz="700"/>
            </a:p>
          </p:txBody>
        </p:sp>
        <p:sp>
          <p:nvSpPr>
            <p:cNvPr id="174" name="Google Shape;174;p19"/>
            <p:cNvSpPr txBox="1"/>
            <p:nvPr/>
          </p:nvSpPr>
          <p:spPr>
            <a:xfrm>
              <a:off x="0" y="5256375"/>
              <a:ext cx="6202718" cy="1081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999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300" u="none" cap="none" strike="noStrike">
                  <a:solidFill>
                    <a:srgbClr val="FFFFFF"/>
                  </a:solidFill>
                  <a:latin typeface="Nunito"/>
                  <a:ea typeface="Nunito"/>
                  <a:cs typeface="Nunito"/>
                  <a:sym typeface="Nunito"/>
                </a:rPr>
                <a:t>YEAR: 2022</a:t>
              </a:r>
              <a:endParaRPr sz="700"/>
            </a:p>
            <a:p>
              <a:pPr indent="0" lvl="0" marL="0" marR="0" rtl="0" algn="l">
                <a:lnSpc>
                  <a:spcPct val="12999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300" u="none" cap="none" strike="noStrike">
                  <a:solidFill>
                    <a:srgbClr val="FFFFFF"/>
                  </a:solidFill>
                  <a:latin typeface="Nunito"/>
                  <a:ea typeface="Nunito"/>
                  <a:cs typeface="Nunito"/>
                  <a:sym typeface="Nunito"/>
                </a:rPr>
                <a:t>ROLE: WRITE YOUR ROLE</a:t>
              </a:r>
              <a:endParaRPr sz="700"/>
            </a:p>
          </p:txBody>
        </p:sp>
        <p:sp>
          <p:nvSpPr>
            <p:cNvPr id="175" name="Google Shape;175;p19"/>
            <p:cNvSpPr txBox="1"/>
            <p:nvPr/>
          </p:nvSpPr>
          <p:spPr>
            <a:xfrm>
              <a:off x="0" y="2250892"/>
              <a:ext cx="8712900" cy="2298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000" u="none" cap="none" strike="noStrike">
                  <a:solidFill>
                    <a:srgbClr val="FFFFFF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Presentations are communication tools that can be used as demonstrations, lectures, speeches, reports, and more. It is mostly presented before an audience. It serves a variety of purposes, making presentations powerful tools for convincing and teaching.</a:t>
              </a:r>
              <a:endParaRPr sz="700"/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FFFFFF"/>
      </a:dk1>
      <a:lt1>
        <a:srgbClr val="6D804C"/>
      </a:lt1>
      <a:dk2>
        <a:srgbClr val="FFFFFF"/>
      </a:dk2>
      <a:lt2>
        <a:srgbClr val="B38C35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