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Josefin Slab"/>
      <p:regular r:id="rId24"/>
      <p:bold r:id="rId25"/>
      <p:italic r:id="rId26"/>
      <p:boldItalic r:id="rId27"/>
    </p:embeddedFont>
    <p:embeddedFont>
      <p:font typeface="Josefin Slab SemiBold"/>
      <p:regular r:id="rId28"/>
      <p:bold r:id="rId29"/>
      <p:italic r:id="rId30"/>
      <p:boldItalic r:id="rId31"/>
    </p:embeddedFont>
    <p:embeddedFont>
      <p:font typeface="Montserrat"/>
      <p:regular r:id="rId32"/>
      <p:bold r:id="rId33"/>
      <p:italic r:id="rId34"/>
      <p:boldItalic r:id="rId35"/>
    </p:embeddedFont>
    <p:embeddedFont>
      <p:font typeface="Josefin Sans"/>
      <p:regular r:id="rId36"/>
      <p:bold r:id="rId37"/>
      <p:italic r:id="rId38"/>
      <p:boldItalic r:id="rId39"/>
    </p:embeddedFont>
    <p:embeddedFont>
      <p:font typeface="Josefin Sans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efinSansLight-regular.fntdata"/><Relationship Id="rId20" Type="http://schemas.openxmlformats.org/officeDocument/2006/relationships/slide" Target="slides/slide15.xml"/><Relationship Id="rId42" Type="http://schemas.openxmlformats.org/officeDocument/2006/relationships/font" Target="fonts/JosefinSansLight-italic.fntdata"/><Relationship Id="rId41" Type="http://schemas.openxmlformats.org/officeDocument/2006/relationships/font" Target="fonts/JosefinSansLight-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JosefinSansLight-boldItalic.fntdata"/><Relationship Id="rId24" Type="http://schemas.openxmlformats.org/officeDocument/2006/relationships/font" Target="fonts/JosefinSlab-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JosefinSlab-italic.fntdata"/><Relationship Id="rId25" Type="http://schemas.openxmlformats.org/officeDocument/2006/relationships/font" Target="fonts/JosefinSlab-bold.fntdata"/><Relationship Id="rId28" Type="http://schemas.openxmlformats.org/officeDocument/2006/relationships/font" Target="fonts/JosefinSlabSemiBold-regular.fntdata"/><Relationship Id="rId27" Type="http://schemas.openxmlformats.org/officeDocument/2006/relationships/font" Target="fonts/JosefinSlab-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efinSlab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osefinSlabSemiBold-boldItalic.fntdata"/><Relationship Id="rId30" Type="http://schemas.openxmlformats.org/officeDocument/2006/relationships/font" Target="fonts/JosefinSlabSemi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JosefinSans-bold.fntdata"/><Relationship Id="rId14" Type="http://schemas.openxmlformats.org/officeDocument/2006/relationships/slide" Target="slides/slide9.xml"/><Relationship Id="rId36" Type="http://schemas.openxmlformats.org/officeDocument/2006/relationships/font" Target="fonts/JosefinSans-regular.fntdata"/><Relationship Id="rId17" Type="http://schemas.openxmlformats.org/officeDocument/2006/relationships/slide" Target="slides/slide12.xml"/><Relationship Id="rId39" Type="http://schemas.openxmlformats.org/officeDocument/2006/relationships/font" Target="fonts/JosefinSans-boldItalic.fntdata"/><Relationship Id="rId16" Type="http://schemas.openxmlformats.org/officeDocument/2006/relationships/slide" Target="slides/slide11.xml"/><Relationship Id="rId38" Type="http://schemas.openxmlformats.org/officeDocument/2006/relationships/font" Target="fonts/Josefi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9896061ac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e9896061ac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9896061ac_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e9896061ac_2_2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e9896061ac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e9896061ac_2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9896061ac_2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e9896061ac_2_2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9896061ac_2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e9896061ac_2_2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e9896061ac_2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e9896061ac_2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e9896061ac_2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e9896061ac_2_3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e9896061ac_2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e9896061ac_2_3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9896061ac_2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e9896061ac_2_3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e9896061ac_2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e9896061ac_2_4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9896061ac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e9896061ac_2_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9896061ac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e9896061ac_2_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9896061ac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e9896061ac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9896061ac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e9896061ac_2_1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9896061ac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e9896061ac_2_1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9896061ac_2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e9896061ac_2_1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9896061ac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e9896061ac_2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9896061ac_2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e9896061ac_2_2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3" y="516731"/>
            <a:ext cx="9144000" cy="2400"/>
          </a:xfrm>
          <a:prstGeom prst="straightConnector1">
            <a:avLst/>
          </a:prstGeom>
          <a:noFill/>
          <a:ln cap="flat" cmpd="sng" w="9525">
            <a:solidFill>
              <a:srgbClr val="FFFFFF"/>
            </a:solidFill>
            <a:prstDash val="solid"/>
            <a:round/>
            <a:headEnd len="sm" w="sm" type="none"/>
            <a:tailEnd len="sm" w="sm" type="none"/>
          </a:ln>
        </p:spPr>
      </p:cxnSp>
      <p:grpSp>
        <p:nvGrpSpPr>
          <p:cNvPr id="11" name="Google Shape;11;p2"/>
          <p:cNvGrpSpPr/>
          <p:nvPr/>
        </p:nvGrpSpPr>
        <p:grpSpPr>
          <a:xfrm>
            <a:off x="5067729" y="706594"/>
            <a:ext cx="1409314" cy="1409314"/>
            <a:chOff x="0" y="0"/>
            <a:chExt cx="812800" cy="812800"/>
          </a:xfrm>
        </p:grpSpPr>
        <p:sp>
          <p:nvSpPr>
            <p:cNvPr id="12" name="Google Shape;12;p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3" name="Google Shape;13;p2"/>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4" name="Google Shape;14;p2"/>
          <p:cNvCxnSpPr/>
          <p:nvPr/>
        </p:nvCxnSpPr>
        <p:spPr>
          <a:xfrm>
            <a:off x="-3" y="4631531"/>
            <a:ext cx="9144000" cy="2400"/>
          </a:xfrm>
          <a:prstGeom prst="straightConnector1">
            <a:avLst/>
          </a:prstGeom>
          <a:noFill/>
          <a:ln cap="flat" cmpd="sng" w="9525">
            <a:solidFill>
              <a:srgbClr val="FFFFFF"/>
            </a:solidFill>
            <a:prstDash val="solid"/>
            <a:round/>
            <a:headEnd len="sm" w="sm" type="none"/>
            <a:tailEnd len="sm" w="sm" type="none"/>
          </a:ln>
        </p:spPr>
      </p:cxnSp>
      <p:cxnSp>
        <p:nvCxnSpPr>
          <p:cNvPr id="15" name="Google Shape;15;p2"/>
          <p:cNvCxnSpPr/>
          <p:nvPr/>
        </p:nvCxnSpPr>
        <p:spPr>
          <a:xfrm rot="10800000">
            <a:off x="2739104" y="-56700"/>
            <a:ext cx="0" cy="5200200"/>
          </a:xfrm>
          <a:prstGeom prst="straightConnector1">
            <a:avLst/>
          </a:prstGeom>
          <a:noFill/>
          <a:ln cap="flat" cmpd="sng" w="9525">
            <a:solidFill>
              <a:srgbClr val="FFFFFF"/>
            </a:solidFill>
            <a:prstDash val="solid"/>
            <a:round/>
            <a:headEnd len="sm" w="sm" type="none"/>
            <a:tailEnd len="sm" w="sm" type="none"/>
          </a:ln>
        </p:spPr>
      </p:cxnSp>
      <p:cxnSp>
        <p:nvCxnSpPr>
          <p:cNvPr id="16" name="Google Shape;16;p2"/>
          <p:cNvCxnSpPr/>
          <p:nvPr/>
        </p:nvCxnSpPr>
        <p:spPr>
          <a:xfrm rot="10800000">
            <a:off x="8805632" y="-56700"/>
            <a:ext cx="0" cy="5200200"/>
          </a:xfrm>
          <a:prstGeom prst="straightConnector1">
            <a:avLst/>
          </a:prstGeom>
          <a:noFill/>
          <a:ln cap="flat" cmpd="sng" w="9525">
            <a:solidFill>
              <a:srgbClr val="FFFFFF"/>
            </a:solidFill>
            <a:prstDash val="solid"/>
            <a:round/>
            <a:headEnd len="sm" w="sm" type="none"/>
            <a:tailEnd len="sm" w="sm" type="none"/>
          </a:ln>
        </p:spPr>
      </p:cxnSp>
      <p:sp>
        <p:nvSpPr>
          <p:cNvPr id="17" name="Google Shape;17;p2"/>
          <p:cNvSpPr/>
          <p:nvPr/>
        </p:nvSpPr>
        <p:spPr>
          <a:xfrm>
            <a:off x="5408761" y="971924"/>
            <a:ext cx="727214" cy="836752"/>
          </a:xfrm>
          <a:custGeom>
            <a:rect b="b" l="l" r="r" t="t"/>
            <a:pathLst>
              <a:path extrusionOk="0" h="1673504" w="1454427">
                <a:moveTo>
                  <a:pt x="0" y="0"/>
                </a:moveTo>
                <a:lnTo>
                  <a:pt x="1454427" y="0"/>
                </a:lnTo>
                <a:lnTo>
                  <a:pt x="1454427" y="1673504"/>
                </a:lnTo>
                <a:lnTo>
                  <a:pt x="0" y="1673504"/>
                </a:lnTo>
                <a:lnTo>
                  <a:pt x="0" y="0"/>
                </a:lnTo>
                <a:close/>
              </a:path>
            </a:pathLst>
          </a:custGeom>
          <a:blipFill rotWithShape="1">
            <a:blip r:embed="rId2">
              <a:alphaModFix/>
            </a:blip>
            <a:stretch>
              <a:fillRect b="0" l="0" r="0" t="0"/>
            </a:stretch>
          </a:blipFill>
          <a:ln>
            <a:noFill/>
          </a:ln>
        </p:spPr>
      </p:sp>
      <p:sp>
        <p:nvSpPr>
          <p:cNvPr id="18" name="Google Shape;18;p2"/>
          <p:cNvSpPr txBox="1"/>
          <p:nvPr>
            <p:ph type="ctrTitle"/>
          </p:nvPr>
        </p:nvSpPr>
        <p:spPr>
          <a:xfrm>
            <a:off x="2739106" y="1481500"/>
            <a:ext cx="6093300" cy="2243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9" name="Google Shape;19;p2"/>
          <p:cNvSpPr txBox="1"/>
          <p:nvPr>
            <p:ph idx="1" type="subTitle"/>
          </p:nvPr>
        </p:nvSpPr>
        <p:spPr>
          <a:xfrm>
            <a:off x="2739100" y="3765254"/>
            <a:ext cx="6093300" cy="866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2"/>
          <p:cNvSpPr/>
          <p:nvPr>
            <p:ph idx="2" type="pic"/>
          </p:nvPr>
        </p:nvSpPr>
        <p:spPr>
          <a:xfrm>
            <a:off x="0" y="516725"/>
            <a:ext cx="2739300" cy="41148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cxnSp>
        <p:nvCxnSpPr>
          <p:cNvPr id="23" name="Google Shape;23;p3"/>
          <p:cNvCxnSpPr/>
          <p:nvPr/>
        </p:nvCxnSpPr>
        <p:spPr>
          <a:xfrm>
            <a:off x="8264075" y="0"/>
            <a:ext cx="0" cy="5143500"/>
          </a:xfrm>
          <a:prstGeom prst="straightConnector1">
            <a:avLst/>
          </a:prstGeom>
          <a:noFill/>
          <a:ln cap="flat" cmpd="sng" w="9525">
            <a:solidFill>
              <a:srgbClr val="FFFFFF"/>
            </a:solidFill>
            <a:prstDash val="solid"/>
            <a:round/>
            <a:headEnd len="sm" w="sm" type="none"/>
            <a:tailEnd len="sm" w="sm" type="none"/>
          </a:ln>
        </p:spPr>
      </p:cxnSp>
      <p:sp>
        <p:nvSpPr>
          <p:cNvPr id="24" name="Google Shape;2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6" name="Google Shape;26;p3"/>
          <p:cNvCxnSpPr/>
          <p:nvPr/>
        </p:nvCxnSpPr>
        <p:spPr>
          <a:xfrm>
            <a:off x="9525" y="4123795"/>
            <a:ext cx="9144000" cy="0"/>
          </a:xfrm>
          <a:prstGeom prst="straightConnector1">
            <a:avLst/>
          </a:prstGeom>
          <a:noFill/>
          <a:ln cap="flat" cmpd="sng" w="9525">
            <a:solidFill>
              <a:srgbClr val="FFFFFF"/>
            </a:solidFill>
            <a:prstDash val="solid"/>
            <a:round/>
            <a:headEnd len="sm" w="sm" type="none"/>
            <a:tailEnd len="sm" w="sm" type="none"/>
          </a:ln>
        </p:spPr>
      </p:cxnSp>
      <p:cxnSp>
        <p:nvCxnSpPr>
          <p:cNvPr id="27" name="Google Shape;27;p3"/>
          <p:cNvCxnSpPr/>
          <p:nvPr/>
        </p:nvCxnSpPr>
        <p:spPr>
          <a:xfrm>
            <a:off x="879913" y="0"/>
            <a:ext cx="0" cy="5143500"/>
          </a:xfrm>
          <a:prstGeom prst="straightConnector1">
            <a:avLst/>
          </a:prstGeom>
          <a:noFill/>
          <a:ln cap="flat" cmpd="sng" w="9525">
            <a:solidFill>
              <a:srgbClr val="FFFFFF"/>
            </a:solidFill>
            <a:prstDash val="solid"/>
            <a:round/>
            <a:headEnd len="sm" w="sm" type="none"/>
            <a:tailEnd len="sm" w="sm" type="none"/>
          </a:ln>
        </p:spPr>
      </p:cxnSp>
      <p:grpSp>
        <p:nvGrpSpPr>
          <p:cNvPr id="28" name="Google Shape;28;p3"/>
          <p:cNvGrpSpPr/>
          <p:nvPr/>
        </p:nvGrpSpPr>
        <p:grpSpPr>
          <a:xfrm>
            <a:off x="7559448" y="3419155"/>
            <a:ext cx="1409314" cy="1409314"/>
            <a:chOff x="0" y="0"/>
            <a:chExt cx="812800" cy="812800"/>
          </a:xfrm>
        </p:grpSpPr>
        <p:sp>
          <p:nvSpPr>
            <p:cNvPr id="29" name="Google Shape;29;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0" name="Google Shape;30;p3"/>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 name="Google Shape;31;p3"/>
          <p:cNvGrpSpPr/>
          <p:nvPr/>
        </p:nvGrpSpPr>
        <p:grpSpPr>
          <a:xfrm>
            <a:off x="177368" y="3419155"/>
            <a:ext cx="1409314" cy="1409314"/>
            <a:chOff x="0" y="0"/>
            <a:chExt cx="812800" cy="812800"/>
          </a:xfrm>
        </p:grpSpPr>
        <p:sp>
          <p:nvSpPr>
            <p:cNvPr id="32" name="Google Shape;32;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3" name="Google Shape;33;p3"/>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 name="Google Shape;34;p3"/>
          <p:cNvSpPr/>
          <p:nvPr/>
        </p:nvSpPr>
        <p:spPr>
          <a:xfrm>
            <a:off x="171448" y="3556630"/>
            <a:ext cx="1336665" cy="993993"/>
          </a:xfrm>
          <a:custGeom>
            <a:rect b="b" l="l" r="r" t="t"/>
            <a:pathLst>
              <a:path extrusionOk="0" h="1987985" w="2673330">
                <a:moveTo>
                  <a:pt x="0" y="0"/>
                </a:moveTo>
                <a:lnTo>
                  <a:pt x="2673330" y="0"/>
                </a:lnTo>
                <a:lnTo>
                  <a:pt x="2673330" y="1987985"/>
                </a:lnTo>
                <a:lnTo>
                  <a:pt x="0" y="1987985"/>
                </a:lnTo>
                <a:lnTo>
                  <a:pt x="0" y="0"/>
                </a:lnTo>
                <a:close/>
              </a:path>
            </a:pathLst>
          </a:custGeom>
          <a:blipFill rotWithShape="1">
            <a:blip r:embed="rId2">
              <a:alphaModFix/>
            </a:blip>
            <a:stretch>
              <a:fillRect b="0" l="0" r="0" t="0"/>
            </a:stretch>
          </a:blipFill>
          <a:ln>
            <a:noFill/>
          </a:ln>
        </p:spPr>
      </p:sp>
      <p:sp>
        <p:nvSpPr>
          <p:cNvPr id="35" name="Google Shape;35;p3"/>
          <p:cNvSpPr/>
          <p:nvPr/>
        </p:nvSpPr>
        <p:spPr>
          <a:xfrm>
            <a:off x="7846579" y="3233225"/>
            <a:ext cx="835017" cy="1395925"/>
          </a:xfrm>
          <a:custGeom>
            <a:rect b="b" l="l" r="r" t="t"/>
            <a:pathLst>
              <a:path extrusionOk="0" h="2791850" w="1670034">
                <a:moveTo>
                  <a:pt x="0" y="0"/>
                </a:moveTo>
                <a:lnTo>
                  <a:pt x="1670034" y="0"/>
                </a:lnTo>
                <a:lnTo>
                  <a:pt x="1670034" y="2791850"/>
                </a:lnTo>
                <a:lnTo>
                  <a:pt x="0" y="279185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4"/>
          <p:cNvSpPr/>
          <p:nvPr>
            <p:ph idx="2" type="pic"/>
          </p:nvPr>
        </p:nvSpPr>
        <p:spPr>
          <a:xfrm>
            <a:off x="5259850" y="772875"/>
            <a:ext cx="3504300" cy="3796200"/>
          </a:xfrm>
          <a:prstGeom prst="rect">
            <a:avLst/>
          </a:prstGeom>
          <a:noFill/>
          <a:ln>
            <a:noFill/>
          </a:ln>
        </p:spPr>
      </p:sp>
      <p:sp>
        <p:nvSpPr>
          <p:cNvPr id="38" name="Google Shape;3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1" name="Google Shape;41;p4"/>
          <p:cNvCxnSpPr/>
          <p:nvPr/>
        </p:nvCxnSpPr>
        <p:spPr>
          <a:xfrm rot="5400000">
            <a:off x="2332800" y="2569369"/>
            <a:ext cx="5143500" cy="0"/>
          </a:xfrm>
          <a:prstGeom prst="straightConnector1">
            <a:avLst/>
          </a:prstGeom>
          <a:noFill/>
          <a:ln cap="flat" cmpd="sng" w="9525">
            <a:solidFill>
              <a:srgbClr val="FFFFFF"/>
            </a:solidFill>
            <a:prstDash val="solid"/>
            <a:round/>
            <a:headEnd len="sm" w="sm" type="none"/>
            <a:tailEnd len="sm" w="sm" type="none"/>
          </a:ln>
        </p:spPr>
      </p:cxnSp>
      <p:grpSp>
        <p:nvGrpSpPr>
          <p:cNvPr id="42" name="Google Shape;42;p4"/>
          <p:cNvGrpSpPr/>
          <p:nvPr/>
        </p:nvGrpSpPr>
        <p:grpSpPr>
          <a:xfrm>
            <a:off x="7670318" y="3734221"/>
            <a:ext cx="1409314" cy="1409314"/>
            <a:chOff x="0" y="0"/>
            <a:chExt cx="812800" cy="812800"/>
          </a:xfrm>
        </p:grpSpPr>
        <p:sp>
          <p:nvSpPr>
            <p:cNvPr id="43" name="Google Shape;43;p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44" name="Google Shape;44;p4"/>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 name="Google Shape;45;p4"/>
          <p:cNvSpPr/>
          <p:nvPr/>
        </p:nvSpPr>
        <p:spPr>
          <a:xfrm>
            <a:off x="7802300" y="3924511"/>
            <a:ext cx="1145314" cy="1028700"/>
          </a:xfrm>
          <a:custGeom>
            <a:rect b="b" l="l" r="r" t="t"/>
            <a:pathLst>
              <a:path extrusionOk="0" h="2057400" w="2290628">
                <a:moveTo>
                  <a:pt x="0" y="0"/>
                </a:moveTo>
                <a:lnTo>
                  <a:pt x="2290627" y="0"/>
                </a:lnTo>
                <a:lnTo>
                  <a:pt x="2290627" y="2057400"/>
                </a:lnTo>
                <a:lnTo>
                  <a:pt x="0" y="205740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 type="body"/>
          </p:nvPr>
        </p:nvSpPr>
        <p:spPr>
          <a:xfrm>
            <a:off x="311700" y="1533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5"/>
          <p:cNvSpPr txBox="1"/>
          <p:nvPr>
            <p:ph idx="2" type="body"/>
          </p:nvPr>
        </p:nvSpPr>
        <p:spPr>
          <a:xfrm>
            <a:off x="4832400" y="1533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0" name="Google Shape;5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1" name="Google Shape;51;p5"/>
          <p:cNvCxnSpPr/>
          <p:nvPr/>
        </p:nvCxnSpPr>
        <p:spPr>
          <a:xfrm rot="10800000">
            <a:off x="4463054" y="1222519"/>
            <a:ext cx="0" cy="3918600"/>
          </a:xfrm>
          <a:prstGeom prst="straightConnector1">
            <a:avLst/>
          </a:prstGeom>
          <a:noFill/>
          <a:ln cap="flat" cmpd="sng" w="9525">
            <a:solidFill>
              <a:srgbClr val="FFFFFF"/>
            </a:solidFill>
            <a:prstDash val="solid"/>
            <a:round/>
            <a:headEnd len="sm" w="sm" type="none"/>
            <a:tailEnd len="sm" w="sm" type="none"/>
          </a:ln>
        </p:spPr>
      </p:cxnSp>
      <p:cxnSp>
        <p:nvCxnSpPr>
          <p:cNvPr id="52" name="Google Shape;52;p5"/>
          <p:cNvCxnSpPr/>
          <p:nvPr/>
        </p:nvCxnSpPr>
        <p:spPr>
          <a:xfrm rot="10800000">
            <a:off x="16800" y="1208125"/>
            <a:ext cx="9127200" cy="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 name="Google Shape;5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6" name="Google Shape;56;p6"/>
          <p:cNvCxnSpPr/>
          <p:nvPr/>
        </p:nvCxnSpPr>
        <p:spPr>
          <a:xfrm rot="-5400000">
            <a:off x="2548754" y="2541019"/>
            <a:ext cx="5200200" cy="0"/>
          </a:xfrm>
          <a:prstGeom prst="straightConnector1">
            <a:avLst/>
          </a:prstGeom>
          <a:noFill/>
          <a:ln cap="flat" cmpd="sng" w="9525">
            <a:solidFill>
              <a:srgbClr val="FFFFFF"/>
            </a:solidFill>
            <a:prstDash val="solid"/>
            <a:round/>
            <a:headEnd len="sm" w="sm" type="none"/>
            <a:tailEnd len="sm" w="sm" type="none"/>
          </a:ln>
        </p:spPr>
      </p:cxnSp>
      <p:cxnSp>
        <p:nvCxnSpPr>
          <p:cNvPr id="57" name="Google Shape;57;p6"/>
          <p:cNvCxnSpPr/>
          <p:nvPr/>
        </p:nvCxnSpPr>
        <p:spPr>
          <a:xfrm rot="10800000">
            <a:off x="16800" y="1208125"/>
            <a:ext cx="9127200" cy="0"/>
          </a:xfrm>
          <a:prstGeom prst="straightConnector1">
            <a:avLst/>
          </a:prstGeom>
          <a:noFill/>
          <a:ln cap="flat" cmpd="sng" w="9525">
            <a:solidFill>
              <a:srgbClr val="FFFFFF"/>
            </a:solidFill>
            <a:prstDash val="solid"/>
            <a:round/>
            <a:headEnd len="sm" w="sm" type="none"/>
            <a:tailEnd len="sm" w="sm" type="none"/>
          </a:ln>
        </p:spPr>
      </p:cxnSp>
      <p:grpSp>
        <p:nvGrpSpPr>
          <p:cNvPr id="58" name="Google Shape;58;p6"/>
          <p:cNvGrpSpPr/>
          <p:nvPr/>
        </p:nvGrpSpPr>
        <p:grpSpPr>
          <a:xfrm>
            <a:off x="6443574" y="241153"/>
            <a:ext cx="1409314" cy="1409314"/>
            <a:chOff x="0" y="0"/>
            <a:chExt cx="812800" cy="812800"/>
          </a:xfrm>
        </p:grpSpPr>
        <p:sp>
          <p:nvSpPr>
            <p:cNvPr id="59" name="Google Shape;59;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60" name="Google Shape;60;p6"/>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1" name="Google Shape;61;p6"/>
          <p:cNvSpPr/>
          <p:nvPr/>
        </p:nvSpPr>
        <p:spPr>
          <a:xfrm>
            <a:off x="6535901" y="434790"/>
            <a:ext cx="1224624" cy="1022004"/>
          </a:xfrm>
          <a:custGeom>
            <a:rect b="b" l="l" r="r" t="t"/>
            <a:pathLst>
              <a:path extrusionOk="0" h="2044008" w="2449248">
                <a:moveTo>
                  <a:pt x="0" y="0"/>
                </a:moveTo>
                <a:lnTo>
                  <a:pt x="2449248" y="0"/>
                </a:lnTo>
                <a:lnTo>
                  <a:pt x="2449248" y="2044008"/>
                </a:lnTo>
                <a:lnTo>
                  <a:pt x="0" y="204400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7"/>
          <p:cNvSpPr txBox="1"/>
          <p:nvPr>
            <p:ph type="title"/>
          </p:nvPr>
        </p:nvSpPr>
        <p:spPr>
          <a:xfrm>
            <a:off x="2083200" y="2846450"/>
            <a:ext cx="4977600" cy="22107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64" name="Google Shape;6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5" name="Google Shape;65;p7"/>
          <p:cNvGrpSpPr/>
          <p:nvPr/>
        </p:nvGrpSpPr>
        <p:grpSpPr>
          <a:xfrm>
            <a:off x="3308866" y="111363"/>
            <a:ext cx="2526264" cy="2526264"/>
            <a:chOff x="0" y="0"/>
            <a:chExt cx="812800" cy="812800"/>
          </a:xfrm>
        </p:grpSpPr>
        <p:sp>
          <p:nvSpPr>
            <p:cNvPr id="66" name="Google Shape;66;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67" name="Google Shape;67;p7"/>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8" name="Google Shape;68;p7"/>
          <p:cNvSpPr/>
          <p:nvPr/>
        </p:nvSpPr>
        <p:spPr>
          <a:xfrm>
            <a:off x="3004729" y="345797"/>
            <a:ext cx="3134543" cy="2057400"/>
          </a:xfrm>
          <a:custGeom>
            <a:rect b="b" l="l" r="r" t="t"/>
            <a:pathLst>
              <a:path extrusionOk="0" h="4114800" w="6269086">
                <a:moveTo>
                  <a:pt x="0" y="0"/>
                </a:moveTo>
                <a:lnTo>
                  <a:pt x="6269086" y="0"/>
                </a:lnTo>
                <a:lnTo>
                  <a:pt x="6269086" y="4114800"/>
                </a:lnTo>
                <a:lnTo>
                  <a:pt x="0" y="4114800"/>
                </a:lnTo>
                <a:lnTo>
                  <a:pt x="0" y="0"/>
                </a:lnTo>
                <a:close/>
              </a:path>
            </a:pathLst>
          </a:custGeom>
          <a:blipFill rotWithShape="1">
            <a:blip r:embed="rId2">
              <a:alphaModFix/>
            </a:blip>
            <a:stretch>
              <a:fillRect b="0" l="0" r="0" t="0"/>
            </a:stretch>
          </a:blipFill>
          <a:ln>
            <a:noFill/>
          </a:ln>
        </p:spPr>
      </p:sp>
      <p:cxnSp>
        <p:nvCxnSpPr>
          <p:cNvPr id="69" name="Google Shape;69;p7"/>
          <p:cNvCxnSpPr/>
          <p:nvPr/>
        </p:nvCxnSpPr>
        <p:spPr>
          <a:xfrm>
            <a:off x="0" y="2846440"/>
            <a:ext cx="9144000" cy="240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sp>
        <p:nvSpPr>
          <p:cNvPr id="71" name="Google Shape;71;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3" name="Google Shape;73;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4" name="Google Shape;74;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5" name="Google Shape;7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8"/>
          <p:cNvCxnSpPr/>
          <p:nvPr/>
        </p:nvCxnSpPr>
        <p:spPr>
          <a:xfrm>
            <a:off x="4572000" y="0"/>
            <a:ext cx="0" cy="5143500"/>
          </a:xfrm>
          <a:prstGeom prst="straightConnector1">
            <a:avLst/>
          </a:prstGeom>
          <a:noFill/>
          <a:ln cap="flat" cmpd="sng" w="9525">
            <a:solidFill>
              <a:srgbClr val="FFFFFF"/>
            </a:solidFill>
            <a:prstDash val="solid"/>
            <a:round/>
            <a:headEnd len="sm" w="sm" type="none"/>
            <a:tailEnd len="sm" w="sm" type="none"/>
          </a:ln>
        </p:spPr>
      </p:cxnSp>
      <p:grpSp>
        <p:nvGrpSpPr>
          <p:cNvPr id="77" name="Google Shape;77;p8"/>
          <p:cNvGrpSpPr/>
          <p:nvPr/>
        </p:nvGrpSpPr>
        <p:grpSpPr>
          <a:xfrm>
            <a:off x="3867341" y="3544635"/>
            <a:ext cx="1409314" cy="1409314"/>
            <a:chOff x="0" y="0"/>
            <a:chExt cx="812800" cy="812800"/>
          </a:xfrm>
        </p:grpSpPr>
        <p:sp>
          <p:nvSpPr>
            <p:cNvPr id="78" name="Google Shape;78;p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79" name="Google Shape;79;p8"/>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 name="Google Shape;80;p8"/>
          <p:cNvSpPr/>
          <p:nvPr/>
        </p:nvSpPr>
        <p:spPr>
          <a:xfrm>
            <a:off x="4124628" y="3808638"/>
            <a:ext cx="936447" cy="871747"/>
          </a:xfrm>
          <a:custGeom>
            <a:rect b="b" l="l" r="r" t="t"/>
            <a:pathLst>
              <a:path extrusionOk="0" h="1743494" w="1872894">
                <a:moveTo>
                  <a:pt x="0" y="0"/>
                </a:moveTo>
                <a:lnTo>
                  <a:pt x="1872894" y="0"/>
                </a:lnTo>
                <a:lnTo>
                  <a:pt x="1872894" y="1743495"/>
                </a:lnTo>
                <a:lnTo>
                  <a:pt x="0" y="174349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3" name="Google Shape;8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84" name="Google Shape;84;p9"/>
          <p:cNvCxnSpPr/>
          <p:nvPr/>
        </p:nvCxnSpPr>
        <p:spPr>
          <a:xfrm rot="10800000">
            <a:off x="0" y="1878806"/>
            <a:ext cx="9144000" cy="0"/>
          </a:xfrm>
          <a:prstGeom prst="straightConnector1">
            <a:avLst/>
          </a:prstGeom>
          <a:noFill/>
          <a:ln cap="flat" cmpd="sng" w="9525">
            <a:solidFill>
              <a:srgbClr val="FFFFFF"/>
            </a:solidFill>
            <a:prstDash val="solid"/>
            <a:round/>
            <a:headEnd len="sm" w="sm" type="none"/>
            <a:tailEnd len="sm" w="sm" type="none"/>
          </a:ln>
        </p:spPr>
      </p:cxnSp>
      <p:cxnSp>
        <p:nvCxnSpPr>
          <p:cNvPr id="85" name="Google Shape;85;p9"/>
          <p:cNvCxnSpPr/>
          <p:nvPr/>
        </p:nvCxnSpPr>
        <p:spPr>
          <a:xfrm>
            <a:off x="9525" y="4000460"/>
            <a:ext cx="9144000" cy="0"/>
          </a:xfrm>
          <a:prstGeom prst="straightConnector1">
            <a:avLst/>
          </a:prstGeom>
          <a:noFill/>
          <a:ln cap="flat" cmpd="sng" w="9525">
            <a:solidFill>
              <a:srgbClr val="FFFFFF"/>
            </a:solidFill>
            <a:prstDash val="solid"/>
            <a:round/>
            <a:headEnd len="sm" w="sm" type="none"/>
            <a:tailEnd len="sm" w="sm" type="none"/>
          </a:ln>
        </p:spPr>
      </p:cxnSp>
      <p:cxnSp>
        <p:nvCxnSpPr>
          <p:cNvPr id="86" name="Google Shape;86;p9"/>
          <p:cNvCxnSpPr/>
          <p:nvPr/>
        </p:nvCxnSpPr>
        <p:spPr>
          <a:xfrm rot="5400000">
            <a:off x="3526706" y="2931243"/>
            <a:ext cx="2114400" cy="0"/>
          </a:xfrm>
          <a:prstGeom prst="straightConnector1">
            <a:avLst/>
          </a:prstGeom>
          <a:noFill/>
          <a:ln cap="flat" cmpd="sng" w="9525">
            <a:solidFill>
              <a:srgbClr val="FFFFFF"/>
            </a:solidFill>
            <a:prstDash val="solid"/>
            <a:round/>
            <a:headEnd len="sm" w="sm" type="none"/>
            <a:tailEnd len="sm" w="sm" type="none"/>
          </a:ln>
        </p:spPr>
      </p:cxnSp>
      <p:cxnSp>
        <p:nvCxnSpPr>
          <p:cNvPr id="87" name="Google Shape;87;p9"/>
          <p:cNvCxnSpPr/>
          <p:nvPr/>
        </p:nvCxnSpPr>
        <p:spPr>
          <a:xfrm rot="5400000">
            <a:off x="5759518" y="2940768"/>
            <a:ext cx="2114400" cy="0"/>
          </a:xfrm>
          <a:prstGeom prst="straightConnector1">
            <a:avLst/>
          </a:prstGeom>
          <a:noFill/>
          <a:ln cap="flat" cmpd="sng" w="9525">
            <a:solidFill>
              <a:srgbClr val="FFFFFF"/>
            </a:solidFill>
            <a:prstDash val="solid"/>
            <a:round/>
            <a:headEnd len="sm" w="sm" type="none"/>
            <a:tailEnd len="sm" w="sm" type="none"/>
          </a:ln>
        </p:spPr>
      </p:cxnSp>
      <p:cxnSp>
        <p:nvCxnSpPr>
          <p:cNvPr id="88" name="Google Shape;88;p9"/>
          <p:cNvCxnSpPr/>
          <p:nvPr/>
        </p:nvCxnSpPr>
        <p:spPr>
          <a:xfrm rot="5400000">
            <a:off x="1337499" y="2936006"/>
            <a:ext cx="2114400" cy="0"/>
          </a:xfrm>
          <a:prstGeom prst="straightConnector1">
            <a:avLst/>
          </a:prstGeom>
          <a:noFill/>
          <a:ln cap="flat" cmpd="sng" w="9525">
            <a:solidFill>
              <a:srgbClr val="FFFFFF"/>
            </a:solidFill>
            <a:prstDash val="solid"/>
            <a:round/>
            <a:headEnd len="sm" w="sm" type="none"/>
            <a:tailEnd len="sm" w="sm" type="none"/>
          </a:ln>
        </p:spPr>
      </p:cxnSp>
      <p:sp>
        <p:nvSpPr>
          <p:cNvPr id="89" name="Google Shape;89;p9"/>
          <p:cNvSpPr/>
          <p:nvPr>
            <p:ph idx="2" type="pic"/>
          </p:nvPr>
        </p:nvSpPr>
        <p:spPr>
          <a:xfrm>
            <a:off x="474200" y="1617775"/>
            <a:ext cx="1576800" cy="1576800"/>
          </a:xfrm>
          <a:prstGeom prst="ellipse">
            <a:avLst/>
          </a:prstGeom>
          <a:noFill/>
          <a:ln>
            <a:noFill/>
          </a:ln>
        </p:spPr>
      </p:sp>
      <p:sp>
        <p:nvSpPr>
          <p:cNvPr id="90" name="Google Shape;90;p9"/>
          <p:cNvSpPr/>
          <p:nvPr>
            <p:ph idx="3" type="pic"/>
          </p:nvPr>
        </p:nvSpPr>
        <p:spPr>
          <a:xfrm>
            <a:off x="2684092" y="1617775"/>
            <a:ext cx="1576800" cy="1576800"/>
          </a:xfrm>
          <a:prstGeom prst="ellipse">
            <a:avLst/>
          </a:prstGeom>
          <a:noFill/>
          <a:ln>
            <a:noFill/>
          </a:ln>
        </p:spPr>
      </p:sp>
      <p:sp>
        <p:nvSpPr>
          <p:cNvPr id="91" name="Google Shape;91;p9"/>
          <p:cNvSpPr/>
          <p:nvPr>
            <p:ph idx="4" type="pic"/>
          </p:nvPr>
        </p:nvSpPr>
        <p:spPr>
          <a:xfrm>
            <a:off x="4893983" y="1617775"/>
            <a:ext cx="1576800" cy="1576800"/>
          </a:xfrm>
          <a:prstGeom prst="ellipse">
            <a:avLst/>
          </a:prstGeom>
          <a:noFill/>
          <a:ln>
            <a:noFill/>
          </a:ln>
        </p:spPr>
      </p:sp>
      <p:sp>
        <p:nvSpPr>
          <p:cNvPr id="92" name="Google Shape;92;p9"/>
          <p:cNvSpPr/>
          <p:nvPr>
            <p:ph idx="5" type="pic"/>
          </p:nvPr>
        </p:nvSpPr>
        <p:spPr>
          <a:xfrm>
            <a:off x="7103875" y="1617775"/>
            <a:ext cx="1576800" cy="1576800"/>
          </a:xfrm>
          <a:prstGeom prst="ellipse">
            <a:avLst/>
          </a:prstGeom>
          <a:noFill/>
          <a:ln>
            <a:noFill/>
          </a:ln>
        </p:spPr>
      </p:sp>
      <p:grpSp>
        <p:nvGrpSpPr>
          <p:cNvPr id="93" name="Google Shape;93;p9"/>
          <p:cNvGrpSpPr/>
          <p:nvPr/>
        </p:nvGrpSpPr>
        <p:grpSpPr>
          <a:xfrm>
            <a:off x="7734686" y="-1"/>
            <a:ext cx="1409314" cy="1409314"/>
            <a:chOff x="0" y="0"/>
            <a:chExt cx="812800" cy="812800"/>
          </a:xfrm>
        </p:grpSpPr>
        <p:sp>
          <p:nvSpPr>
            <p:cNvPr id="94" name="Google Shape;94;p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95" name="Google Shape;95;p9"/>
            <p:cNvSpPr txBox="1"/>
            <p:nvPr/>
          </p:nvSpPr>
          <p:spPr>
            <a:xfrm>
              <a:off x="127000" y="69850"/>
              <a:ext cx="558900" cy="6159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6" name="Google Shape;96;p9"/>
          <p:cNvSpPr/>
          <p:nvPr/>
        </p:nvSpPr>
        <p:spPr>
          <a:xfrm>
            <a:off x="7579095" y="378697"/>
            <a:ext cx="1512807" cy="651883"/>
          </a:xfrm>
          <a:custGeom>
            <a:rect b="b" l="l" r="r" t="t"/>
            <a:pathLst>
              <a:path extrusionOk="0" h="1303765" w="3025615">
                <a:moveTo>
                  <a:pt x="0" y="0"/>
                </a:moveTo>
                <a:lnTo>
                  <a:pt x="3025614" y="0"/>
                </a:lnTo>
                <a:lnTo>
                  <a:pt x="3025614" y="1303765"/>
                </a:lnTo>
                <a:lnTo>
                  <a:pt x="0" y="130376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Josefin Slab SemiBold"/>
              <a:buNone/>
              <a:defRPr sz="2800">
                <a:solidFill>
                  <a:schemeClr val="dk1"/>
                </a:solidFill>
                <a:latin typeface="Josefin Slab SemiBold"/>
                <a:ea typeface="Josefin Slab SemiBold"/>
                <a:cs typeface="Josefin Slab SemiBold"/>
                <a:sym typeface="Josefin Slab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Josefin Slab SemiBold"/>
              <a:buChar char="●"/>
              <a:defRPr sz="1800">
                <a:solidFill>
                  <a:schemeClr val="dk2"/>
                </a:solidFill>
                <a:latin typeface="Josefin Slab SemiBold"/>
                <a:ea typeface="Josefin Slab SemiBold"/>
                <a:cs typeface="Josefin Slab SemiBold"/>
                <a:sym typeface="Josefin Slab SemiBold"/>
              </a:defRPr>
            </a:lvl1pPr>
            <a:lvl2pPr indent="-317500" lvl="1" marL="914400">
              <a:lnSpc>
                <a:spcPct val="115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20.jp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39.jp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6.png"/><Relationship Id="rId13" Type="http://schemas.openxmlformats.org/officeDocument/2006/relationships/image" Target="../media/image7.png"/><Relationship Id="rId12"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5.png"/><Relationship Id="rId15" Type="http://schemas.openxmlformats.org/officeDocument/2006/relationships/image" Target="../media/image8.png"/><Relationship Id="rId14" Type="http://schemas.openxmlformats.org/officeDocument/2006/relationships/image" Target="../media/image6.png"/><Relationship Id="rId5" Type="http://schemas.openxmlformats.org/officeDocument/2006/relationships/image" Target="../media/image47.png"/><Relationship Id="rId6" Type="http://schemas.openxmlformats.org/officeDocument/2006/relationships/image" Target="../media/image3.png"/><Relationship Id="rId7" Type="http://schemas.openxmlformats.org/officeDocument/2006/relationships/image" Target="../media/image36.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102" name="Shape 102"/>
        <p:cNvGrpSpPr/>
        <p:nvPr/>
      </p:nvGrpSpPr>
      <p:grpSpPr>
        <a:xfrm>
          <a:off x="0" y="0"/>
          <a:ext cx="0" cy="0"/>
          <a:chOff x="0" y="0"/>
          <a:chExt cx="0" cy="0"/>
        </a:xfrm>
      </p:grpSpPr>
      <p:pic>
        <p:nvPicPr>
          <p:cNvPr id="103" name="Google Shape;103;p11"/>
          <p:cNvPicPr preferRelativeResize="0"/>
          <p:nvPr/>
        </p:nvPicPr>
        <p:blipFill rotWithShape="1">
          <a:blip r:embed="rId3">
            <a:alphaModFix/>
          </a:blip>
          <a:srcRect b="0" l="19152" r="42871" t="0"/>
          <a:stretch/>
        </p:blipFill>
        <p:spPr>
          <a:xfrm>
            <a:off x="0" y="514350"/>
            <a:ext cx="2741485" cy="4114800"/>
          </a:xfrm>
          <a:prstGeom prst="rect">
            <a:avLst/>
          </a:prstGeom>
          <a:noFill/>
          <a:ln>
            <a:noFill/>
          </a:ln>
        </p:spPr>
      </p:pic>
      <p:cxnSp>
        <p:nvCxnSpPr>
          <p:cNvPr id="104" name="Google Shape;104;p11"/>
          <p:cNvCxnSpPr/>
          <p:nvPr/>
        </p:nvCxnSpPr>
        <p:spPr>
          <a:xfrm>
            <a:off x="-3" y="516731"/>
            <a:ext cx="9144001" cy="2381"/>
          </a:xfrm>
          <a:prstGeom prst="straightConnector1">
            <a:avLst/>
          </a:prstGeom>
          <a:noFill/>
          <a:ln cap="flat" cmpd="sng" w="9525">
            <a:solidFill>
              <a:srgbClr val="FFFFFF"/>
            </a:solidFill>
            <a:prstDash val="solid"/>
            <a:round/>
            <a:headEnd len="sm" w="sm" type="none"/>
            <a:tailEnd len="sm" w="sm" type="none"/>
          </a:ln>
        </p:spPr>
      </p:cxnSp>
      <p:grpSp>
        <p:nvGrpSpPr>
          <p:cNvPr id="105" name="Google Shape;105;p11"/>
          <p:cNvGrpSpPr/>
          <p:nvPr/>
        </p:nvGrpSpPr>
        <p:grpSpPr>
          <a:xfrm>
            <a:off x="5067729" y="706594"/>
            <a:ext cx="1409278" cy="1409279"/>
            <a:chOff x="0" y="0"/>
            <a:chExt cx="812800" cy="812800"/>
          </a:xfrm>
        </p:grpSpPr>
        <p:sp>
          <p:nvSpPr>
            <p:cNvPr id="106" name="Google Shape;106;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07" name="Google Shape;107;p11"/>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08" name="Google Shape;108;p11"/>
          <p:cNvCxnSpPr/>
          <p:nvPr/>
        </p:nvCxnSpPr>
        <p:spPr>
          <a:xfrm>
            <a:off x="-3" y="4631531"/>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09" name="Google Shape;109;p11"/>
          <p:cNvCxnSpPr/>
          <p:nvPr/>
        </p:nvCxnSpPr>
        <p:spPr>
          <a:xfrm rot="10800000">
            <a:off x="2739104" y="-56799"/>
            <a:ext cx="0" cy="5200299"/>
          </a:xfrm>
          <a:prstGeom prst="straightConnector1">
            <a:avLst/>
          </a:prstGeom>
          <a:noFill/>
          <a:ln cap="flat" cmpd="sng" w="9525">
            <a:solidFill>
              <a:srgbClr val="FFFFFF"/>
            </a:solidFill>
            <a:prstDash val="solid"/>
            <a:round/>
            <a:headEnd len="sm" w="sm" type="none"/>
            <a:tailEnd len="sm" w="sm" type="none"/>
          </a:ln>
        </p:spPr>
      </p:cxnSp>
      <p:cxnSp>
        <p:nvCxnSpPr>
          <p:cNvPr id="110" name="Google Shape;110;p11"/>
          <p:cNvCxnSpPr/>
          <p:nvPr/>
        </p:nvCxnSpPr>
        <p:spPr>
          <a:xfrm rot="10800000">
            <a:off x="8805632" y="-56799"/>
            <a:ext cx="0" cy="5200299"/>
          </a:xfrm>
          <a:prstGeom prst="straightConnector1">
            <a:avLst/>
          </a:prstGeom>
          <a:noFill/>
          <a:ln cap="flat" cmpd="sng" w="9525">
            <a:solidFill>
              <a:srgbClr val="FFFFFF"/>
            </a:solidFill>
            <a:prstDash val="solid"/>
            <a:round/>
            <a:headEnd len="sm" w="sm" type="none"/>
            <a:tailEnd len="sm" w="sm" type="none"/>
          </a:ln>
        </p:spPr>
      </p:cxnSp>
      <p:sp>
        <p:nvSpPr>
          <p:cNvPr id="111" name="Google Shape;111;p11"/>
          <p:cNvSpPr/>
          <p:nvPr/>
        </p:nvSpPr>
        <p:spPr>
          <a:xfrm>
            <a:off x="5408761" y="971924"/>
            <a:ext cx="727214" cy="836752"/>
          </a:xfrm>
          <a:custGeom>
            <a:rect b="b" l="l" r="r" t="t"/>
            <a:pathLst>
              <a:path extrusionOk="0" h="1673504" w="1454427">
                <a:moveTo>
                  <a:pt x="0" y="0"/>
                </a:moveTo>
                <a:lnTo>
                  <a:pt x="1454427" y="0"/>
                </a:lnTo>
                <a:lnTo>
                  <a:pt x="1454427" y="1673504"/>
                </a:lnTo>
                <a:lnTo>
                  <a:pt x="0" y="1673504"/>
                </a:lnTo>
                <a:lnTo>
                  <a:pt x="0" y="0"/>
                </a:lnTo>
                <a:close/>
              </a:path>
            </a:pathLst>
          </a:custGeom>
          <a:blipFill rotWithShape="1">
            <a:blip r:embed="rId4">
              <a:alphaModFix/>
            </a:blip>
            <a:stretch>
              <a:fillRect b="0" l="0" r="0" t="0"/>
            </a:stretch>
          </a:blipFill>
          <a:ln>
            <a:noFill/>
          </a:ln>
        </p:spPr>
      </p:sp>
      <p:sp>
        <p:nvSpPr>
          <p:cNvPr id="112" name="Google Shape;112;p11"/>
          <p:cNvSpPr txBox="1"/>
          <p:nvPr/>
        </p:nvSpPr>
        <p:spPr>
          <a:xfrm>
            <a:off x="3223446" y="2156631"/>
            <a:ext cx="50979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HEALTH &amp; WELLNESS </a:t>
            </a:r>
            <a:endParaRPr sz="700"/>
          </a:p>
        </p:txBody>
      </p:sp>
      <p:sp>
        <p:nvSpPr>
          <p:cNvPr id="113" name="Google Shape;113;p11"/>
          <p:cNvSpPr txBox="1"/>
          <p:nvPr/>
        </p:nvSpPr>
        <p:spPr>
          <a:xfrm>
            <a:off x="3348894" y="4046745"/>
            <a:ext cx="4846949"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AFTER RETIREMENT</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84" name="Shape 284"/>
        <p:cNvGrpSpPr/>
        <p:nvPr/>
      </p:nvGrpSpPr>
      <p:grpSpPr>
        <a:xfrm>
          <a:off x="0" y="0"/>
          <a:ext cx="0" cy="0"/>
          <a:chOff x="0" y="0"/>
          <a:chExt cx="0" cy="0"/>
        </a:xfrm>
      </p:grpSpPr>
      <p:cxnSp>
        <p:nvCxnSpPr>
          <p:cNvPr id="285" name="Google Shape;285;p20"/>
          <p:cNvCxnSpPr/>
          <p:nvPr/>
        </p:nvCxnSpPr>
        <p:spPr>
          <a:xfrm>
            <a:off x="9525" y="4042914"/>
            <a:ext cx="9144000" cy="0"/>
          </a:xfrm>
          <a:prstGeom prst="straightConnector1">
            <a:avLst/>
          </a:prstGeom>
          <a:noFill/>
          <a:ln cap="flat" cmpd="sng" w="9525">
            <a:solidFill>
              <a:srgbClr val="FFFFFF"/>
            </a:solidFill>
            <a:prstDash val="solid"/>
            <a:round/>
            <a:headEnd len="sm" w="sm" type="none"/>
            <a:tailEnd len="sm" w="sm" type="none"/>
          </a:ln>
        </p:spPr>
      </p:cxnSp>
      <p:cxnSp>
        <p:nvCxnSpPr>
          <p:cNvPr id="286" name="Google Shape;286;p20"/>
          <p:cNvCxnSpPr/>
          <p:nvPr/>
        </p:nvCxnSpPr>
        <p:spPr>
          <a:xfrm>
            <a:off x="9525" y="1098206"/>
            <a:ext cx="9144000" cy="0"/>
          </a:xfrm>
          <a:prstGeom prst="straightConnector1">
            <a:avLst/>
          </a:prstGeom>
          <a:noFill/>
          <a:ln cap="flat" cmpd="sng" w="9525">
            <a:solidFill>
              <a:srgbClr val="FFFFFF"/>
            </a:solidFill>
            <a:prstDash val="solid"/>
            <a:round/>
            <a:headEnd len="sm" w="sm" type="none"/>
            <a:tailEnd len="sm" w="sm" type="none"/>
          </a:ln>
        </p:spPr>
      </p:cxnSp>
      <p:sp>
        <p:nvSpPr>
          <p:cNvPr id="287" name="Google Shape;287;p20"/>
          <p:cNvSpPr txBox="1"/>
          <p:nvPr/>
        </p:nvSpPr>
        <p:spPr>
          <a:xfrm>
            <a:off x="7035944" y="1570276"/>
            <a:ext cx="2108491" cy="798890"/>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69%</a:t>
            </a:r>
            <a:endParaRPr sz="700"/>
          </a:p>
        </p:txBody>
      </p:sp>
      <p:sp>
        <p:nvSpPr>
          <p:cNvPr id="288" name="Google Shape;288;p20"/>
          <p:cNvSpPr txBox="1"/>
          <p:nvPr/>
        </p:nvSpPr>
        <p:spPr>
          <a:xfrm>
            <a:off x="9091" y="1570276"/>
            <a:ext cx="2108491" cy="798890"/>
          </a:xfrm>
          <a:prstGeom prst="rect">
            <a:avLst/>
          </a:prstGeom>
          <a:noFill/>
          <a:ln>
            <a:noFill/>
          </a:ln>
        </p:spPr>
        <p:txBody>
          <a:bodyPr anchorCtr="0" anchor="t" bIns="0" lIns="0" spcFirstLastPara="1" rIns="0" wrap="square" tIns="0">
            <a:spAutoFit/>
          </a:bodyPr>
          <a:lstStyle/>
          <a:p>
            <a:pPr indent="0" lvl="0" marL="0" marR="0" rtl="0" algn="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42%</a:t>
            </a:r>
            <a:endParaRPr sz="700"/>
          </a:p>
        </p:txBody>
      </p:sp>
      <p:sp>
        <p:nvSpPr>
          <p:cNvPr id="289" name="Google Shape;289;p20"/>
          <p:cNvSpPr txBox="1"/>
          <p:nvPr/>
        </p:nvSpPr>
        <p:spPr>
          <a:xfrm>
            <a:off x="7035944" y="3343721"/>
            <a:ext cx="16824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a:t>
            </a:r>
            <a:endParaRPr sz="700"/>
          </a:p>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you want to discuss.</a:t>
            </a:r>
            <a:endParaRPr sz="700"/>
          </a:p>
        </p:txBody>
      </p:sp>
      <p:sp>
        <p:nvSpPr>
          <p:cNvPr id="290" name="Google Shape;290;p20"/>
          <p:cNvSpPr txBox="1"/>
          <p:nvPr/>
        </p:nvSpPr>
        <p:spPr>
          <a:xfrm>
            <a:off x="435119" y="3343721"/>
            <a:ext cx="1682400" cy="297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a:t>
            </a:r>
            <a:endParaRPr sz="700"/>
          </a:p>
          <a:p>
            <a:pPr indent="0" lvl="0" marL="0" marR="0" rtl="0" algn="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you want to discuss.</a:t>
            </a:r>
            <a:endParaRPr sz="700"/>
          </a:p>
        </p:txBody>
      </p:sp>
      <p:sp>
        <p:nvSpPr>
          <p:cNvPr id="291" name="Google Shape;291;p20"/>
          <p:cNvSpPr txBox="1"/>
          <p:nvPr/>
        </p:nvSpPr>
        <p:spPr>
          <a:xfrm>
            <a:off x="7035944" y="2494985"/>
            <a:ext cx="1593706" cy="656862"/>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92" name="Google Shape;292;p20"/>
          <p:cNvSpPr txBox="1"/>
          <p:nvPr/>
        </p:nvSpPr>
        <p:spPr>
          <a:xfrm>
            <a:off x="435119" y="2494985"/>
            <a:ext cx="1682463" cy="656862"/>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pic>
        <p:nvPicPr>
          <p:cNvPr id="293" name="Google Shape;293;p20"/>
          <p:cNvPicPr preferRelativeResize="0"/>
          <p:nvPr/>
        </p:nvPicPr>
        <p:blipFill rotWithShape="1">
          <a:blip r:embed="rId3">
            <a:alphaModFix/>
          </a:blip>
          <a:srcRect b="10987" l="0" r="0" t="10987"/>
          <a:stretch/>
        </p:blipFill>
        <p:spPr>
          <a:xfrm>
            <a:off x="2693188" y="0"/>
            <a:ext cx="3757624" cy="5143500"/>
          </a:xfrm>
          <a:prstGeom prst="rect">
            <a:avLst/>
          </a:prstGeom>
          <a:noFill/>
          <a:ln>
            <a:noFill/>
          </a:ln>
        </p:spPr>
      </p:pic>
      <p:cxnSp>
        <p:nvCxnSpPr>
          <p:cNvPr id="294" name="Google Shape;294;p20"/>
          <p:cNvCxnSpPr/>
          <p:nvPr/>
        </p:nvCxnSpPr>
        <p:spPr>
          <a:xfrm>
            <a:off x="2695569"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295" name="Google Shape;295;p20"/>
          <p:cNvCxnSpPr/>
          <p:nvPr/>
        </p:nvCxnSpPr>
        <p:spPr>
          <a:xfrm>
            <a:off x="6448431" y="0"/>
            <a:ext cx="0" cy="514350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99" name="Shape 299"/>
        <p:cNvGrpSpPr/>
        <p:nvPr/>
      </p:nvGrpSpPr>
      <p:grpSpPr>
        <a:xfrm>
          <a:off x="0" y="0"/>
          <a:ext cx="0" cy="0"/>
          <a:chOff x="0" y="0"/>
          <a:chExt cx="0" cy="0"/>
        </a:xfrm>
      </p:grpSpPr>
      <p:cxnSp>
        <p:nvCxnSpPr>
          <p:cNvPr id="300" name="Google Shape;300;p21"/>
          <p:cNvCxnSpPr/>
          <p:nvPr/>
        </p:nvCxnSpPr>
        <p:spPr>
          <a:xfrm rot="1254">
            <a:off x="2617506" y="3750821"/>
            <a:ext cx="6526495" cy="0"/>
          </a:xfrm>
          <a:prstGeom prst="straightConnector1">
            <a:avLst/>
          </a:prstGeom>
          <a:noFill/>
          <a:ln cap="flat" cmpd="sng" w="9525">
            <a:solidFill>
              <a:srgbClr val="FFFFFF"/>
            </a:solidFill>
            <a:prstDash val="solid"/>
            <a:round/>
            <a:headEnd len="sm" w="sm" type="none"/>
            <a:tailEnd len="sm" w="sm" type="none"/>
          </a:ln>
        </p:spPr>
      </p:cxnSp>
      <p:cxnSp>
        <p:nvCxnSpPr>
          <p:cNvPr id="301" name="Google Shape;301;p21"/>
          <p:cNvCxnSpPr/>
          <p:nvPr/>
        </p:nvCxnSpPr>
        <p:spPr>
          <a:xfrm>
            <a:off x="1" y="2139867"/>
            <a:ext cx="2615124" cy="0"/>
          </a:xfrm>
          <a:prstGeom prst="straightConnector1">
            <a:avLst/>
          </a:prstGeom>
          <a:noFill/>
          <a:ln cap="flat" cmpd="sng" w="9525">
            <a:solidFill>
              <a:srgbClr val="FFFFFF"/>
            </a:solidFill>
            <a:prstDash val="solid"/>
            <a:round/>
            <a:headEnd len="sm" w="sm" type="none"/>
            <a:tailEnd len="sm" w="sm" type="none"/>
          </a:ln>
        </p:spPr>
      </p:cxnSp>
      <p:cxnSp>
        <p:nvCxnSpPr>
          <p:cNvPr id="302" name="Google Shape;302;p21"/>
          <p:cNvCxnSpPr/>
          <p:nvPr/>
        </p:nvCxnSpPr>
        <p:spPr>
          <a:xfrm rot="5400000">
            <a:off x="43375" y="2569369"/>
            <a:ext cx="5143500" cy="0"/>
          </a:xfrm>
          <a:prstGeom prst="straightConnector1">
            <a:avLst/>
          </a:prstGeom>
          <a:noFill/>
          <a:ln cap="flat" cmpd="sng" w="9525">
            <a:solidFill>
              <a:srgbClr val="FFFFFF"/>
            </a:solidFill>
            <a:prstDash val="solid"/>
            <a:round/>
            <a:headEnd len="sm" w="sm" type="none"/>
            <a:tailEnd len="sm" w="sm" type="none"/>
          </a:ln>
        </p:spPr>
      </p:cxnSp>
      <p:pic>
        <p:nvPicPr>
          <p:cNvPr id="303" name="Google Shape;303;p21"/>
          <p:cNvPicPr preferRelativeResize="0"/>
          <p:nvPr/>
        </p:nvPicPr>
        <p:blipFill rotWithShape="1">
          <a:blip r:embed="rId3">
            <a:alphaModFix/>
          </a:blip>
          <a:srcRect b="0" l="0" r="0" t="0"/>
          <a:stretch/>
        </p:blipFill>
        <p:spPr>
          <a:xfrm>
            <a:off x="2520992" y="222399"/>
            <a:ext cx="6663991" cy="3830173"/>
          </a:xfrm>
          <a:prstGeom prst="rect">
            <a:avLst/>
          </a:prstGeom>
          <a:noFill/>
          <a:ln>
            <a:noFill/>
          </a:ln>
        </p:spPr>
      </p:pic>
      <p:pic>
        <p:nvPicPr>
          <p:cNvPr id="304" name="Google Shape;304;p21"/>
          <p:cNvPicPr preferRelativeResize="0"/>
          <p:nvPr/>
        </p:nvPicPr>
        <p:blipFill rotWithShape="1">
          <a:blip r:embed="rId4">
            <a:alphaModFix/>
          </a:blip>
          <a:srcRect b="0" l="15170" r="15170" t="0"/>
          <a:stretch/>
        </p:blipFill>
        <p:spPr>
          <a:xfrm>
            <a:off x="0" y="0"/>
            <a:ext cx="2615125" cy="2139867"/>
          </a:xfrm>
          <a:prstGeom prst="rect">
            <a:avLst/>
          </a:prstGeom>
          <a:noFill/>
          <a:ln>
            <a:noFill/>
          </a:ln>
        </p:spPr>
      </p:pic>
      <p:grpSp>
        <p:nvGrpSpPr>
          <p:cNvPr id="305" name="Google Shape;305;p21"/>
          <p:cNvGrpSpPr/>
          <p:nvPr/>
        </p:nvGrpSpPr>
        <p:grpSpPr>
          <a:xfrm>
            <a:off x="7670318" y="3734221"/>
            <a:ext cx="1409279" cy="1409279"/>
            <a:chOff x="0" y="0"/>
            <a:chExt cx="812800" cy="812800"/>
          </a:xfrm>
        </p:grpSpPr>
        <p:sp>
          <p:nvSpPr>
            <p:cNvPr id="306" name="Google Shape;306;p2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07" name="Google Shape;307;p21"/>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8" name="Google Shape;308;p21"/>
          <p:cNvSpPr/>
          <p:nvPr/>
        </p:nvSpPr>
        <p:spPr>
          <a:xfrm>
            <a:off x="7802300" y="3924511"/>
            <a:ext cx="1145314" cy="1028700"/>
          </a:xfrm>
          <a:custGeom>
            <a:rect b="b" l="l" r="r" t="t"/>
            <a:pathLst>
              <a:path extrusionOk="0" h="2057400" w="2290628">
                <a:moveTo>
                  <a:pt x="0" y="0"/>
                </a:moveTo>
                <a:lnTo>
                  <a:pt x="2290627" y="0"/>
                </a:lnTo>
                <a:lnTo>
                  <a:pt x="2290627" y="2057400"/>
                </a:lnTo>
                <a:lnTo>
                  <a:pt x="0" y="2057400"/>
                </a:lnTo>
                <a:lnTo>
                  <a:pt x="0" y="0"/>
                </a:lnTo>
                <a:close/>
              </a:path>
            </a:pathLst>
          </a:custGeom>
          <a:blipFill rotWithShape="1">
            <a:blip r:embed="rId5">
              <a:alphaModFix/>
            </a:blip>
            <a:stretch>
              <a:fillRect b="0" l="0" r="0" t="0"/>
            </a:stretch>
          </a:blipFill>
          <a:ln>
            <a:noFill/>
          </a:ln>
        </p:spPr>
      </p:sp>
      <p:sp>
        <p:nvSpPr>
          <p:cNvPr id="309" name="Google Shape;309;p21"/>
          <p:cNvSpPr txBox="1"/>
          <p:nvPr/>
        </p:nvSpPr>
        <p:spPr>
          <a:xfrm>
            <a:off x="476785" y="2552700"/>
            <a:ext cx="1735800" cy="205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a:t>
            </a:r>
            <a:endParaRPr sz="700"/>
          </a:p>
          <a:p>
            <a:pPr indent="0" lvl="0" marL="0" marR="0" rtl="0" algn="l">
              <a:lnSpc>
                <a:spcPct val="115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a:t>
            </a:r>
            <a:endParaRPr sz="700"/>
          </a:p>
        </p:txBody>
      </p:sp>
      <p:sp>
        <p:nvSpPr>
          <p:cNvPr id="310" name="Google Shape;310;p21"/>
          <p:cNvSpPr txBox="1"/>
          <p:nvPr/>
        </p:nvSpPr>
        <p:spPr>
          <a:xfrm>
            <a:off x="3122331" y="4147235"/>
            <a:ext cx="3992345" cy="798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STATISTICS</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314" name="Shape 314"/>
        <p:cNvGrpSpPr/>
        <p:nvPr/>
      </p:nvGrpSpPr>
      <p:grpSpPr>
        <a:xfrm>
          <a:off x="0" y="0"/>
          <a:ext cx="0" cy="0"/>
          <a:chOff x="0" y="0"/>
          <a:chExt cx="0" cy="0"/>
        </a:xfrm>
      </p:grpSpPr>
      <p:pic>
        <p:nvPicPr>
          <p:cNvPr id="315" name="Google Shape;315;p22"/>
          <p:cNvPicPr preferRelativeResize="0"/>
          <p:nvPr/>
        </p:nvPicPr>
        <p:blipFill rotWithShape="1">
          <a:blip r:embed="rId3">
            <a:alphaModFix/>
          </a:blip>
          <a:srcRect b="0" l="20511" r="34495" t="0"/>
          <a:stretch/>
        </p:blipFill>
        <p:spPr>
          <a:xfrm>
            <a:off x="0" y="0"/>
            <a:ext cx="4060031" cy="5143500"/>
          </a:xfrm>
          <a:prstGeom prst="rect">
            <a:avLst/>
          </a:prstGeom>
          <a:noFill/>
          <a:ln>
            <a:noFill/>
          </a:ln>
        </p:spPr>
      </p:pic>
      <p:cxnSp>
        <p:nvCxnSpPr>
          <p:cNvPr id="316" name="Google Shape;316;p22"/>
          <p:cNvCxnSpPr/>
          <p:nvPr/>
        </p:nvCxnSpPr>
        <p:spPr>
          <a:xfrm>
            <a:off x="4062413"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17" name="Google Shape;317;p22"/>
          <p:cNvCxnSpPr/>
          <p:nvPr/>
        </p:nvCxnSpPr>
        <p:spPr>
          <a:xfrm rot="10800000">
            <a:off x="4057650" y="868363"/>
            <a:ext cx="5175396" cy="0"/>
          </a:xfrm>
          <a:prstGeom prst="straightConnector1">
            <a:avLst/>
          </a:prstGeom>
          <a:noFill/>
          <a:ln cap="flat" cmpd="sng" w="9525">
            <a:solidFill>
              <a:srgbClr val="FFFFFF"/>
            </a:solidFill>
            <a:prstDash val="solid"/>
            <a:round/>
            <a:headEnd len="sm" w="sm" type="none"/>
            <a:tailEnd len="sm" w="sm" type="none"/>
          </a:ln>
        </p:spPr>
      </p:cxnSp>
      <p:cxnSp>
        <p:nvCxnSpPr>
          <p:cNvPr id="318" name="Google Shape;318;p22"/>
          <p:cNvCxnSpPr/>
          <p:nvPr/>
        </p:nvCxnSpPr>
        <p:spPr>
          <a:xfrm rot="10800000">
            <a:off x="4060031" y="3576644"/>
            <a:ext cx="5083969" cy="0"/>
          </a:xfrm>
          <a:prstGeom prst="straightConnector1">
            <a:avLst/>
          </a:prstGeom>
          <a:noFill/>
          <a:ln cap="flat" cmpd="sng" w="9525">
            <a:solidFill>
              <a:srgbClr val="FFFFFF"/>
            </a:solidFill>
            <a:prstDash val="solid"/>
            <a:round/>
            <a:headEnd len="sm" w="sm" type="none"/>
            <a:tailEnd len="sm" w="sm" type="none"/>
          </a:ln>
        </p:spPr>
      </p:cxnSp>
      <p:cxnSp>
        <p:nvCxnSpPr>
          <p:cNvPr id="319" name="Google Shape;319;p22"/>
          <p:cNvCxnSpPr/>
          <p:nvPr/>
        </p:nvCxnSpPr>
        <p:spPr>
          <a:xfrm rot="5400000">
            <a:off x="1481138" y="2569369"/>
            <a:ext cx="5143500" cy="0"/>
          </a:xfrm>
          <a:prstGeom prst="straightConnector1">
            <a:avLst/>
          </a:prstGeom>
          <a:noFill/>
          <a:ln cap="flat" cmpd="sng" w="9525">
            <a:solidFill>
              <a:srgbClr val="ABB8AB"/>
            </a:solidFill>
            <a:prstDash val="solid"/>
            <a:round/>
            <a:headEnd len="sm" w="sm" type="none"/>
            <a:tailEnd len="sm" w="sm" type="none"/>
          </a:ln>
        </p:spPr>
      </p:cxnSp>
      <p:grpSp>
        <p:nvGrpSpPr>
          <p:cNvPr id="320" name="Google Shape;320;p22"/>
          <p:cNvGrpSpPr/>
          <p:nvPr/>
        </p:nvGrpSpPr>
        <p:grpSpPr>
          <a:xfrm>
            <a:off x="3348248" y="-308476"/>
            <a:ext cx="1409278" cy="1409279"/>
            <a:chOff x="0" y="0"/>
            <a:chExt cx="812800" cy="812800"/>
          </a:xfrm>
        </p:grpSpPr>
        <p:sp>
          <p:nvSpPr>
            <p:cNvPr id="321" name="Google Shape;321;p2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22" name="Google Shape;322;p22"/>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3" name="Google Shape;323;p22"/>
          <p:cNvSpPr/>
          <p:nvPr/>
        </p:nvSpPr>
        <p:spPr>
          <a:xfrm>
            <a:off x="3403343" y="0"/>
            <a:ext cx="1308613" cy="901753"/>
          </a:xfrm>
          <a:custGeom>
            <a:rect b="b" l="l" r="r" t="t"/>
            <a:pathLst>
              <a:path extrusionOk="0" h="1803506" w="2617225">
                <a:moveTo>
                  <a:pt x="0" y="0"/>
                </a:moveTo>
                <a:lnTo>
                  <a:pt x="2617226" y="0"/>
                </a:lnTo>
                <a:lnTo>
                  <a:pt x="2617226" y="1803506"/>
                </a:lnTo>
                <a:lnTo>
                  <a:pt x="0" y="1803506"/>
                </a:lnTo>
                <a:lnTo>
                  <a:pt x="0" y="0"/>
                </a:lnTo>
                <a:close/>
              </a:path>
            </a:pathLst>
          </a:custGeom>
          <a:blipFill rotWithShape="1">
            <a:blip r:embed="rId4">
              <a:alphaModFix/>
            </a:blip>
            <a:stretch>
              <a:fillRect b="0" l="0" r="0" t="0"/>
            </a:stretch>
          </a:blipFill>
          <a:ln>
            <a:noFill/>
          </a:ln>
        </p:spPr>
      </p:sp>
      <p:sp>
        <p:nvSpPr>
          <p:cNvPr id="324" name="Google Shape;324;p22"/>
          <p:cNvSpPr txBox="1"/>
          <p:nvPr/>
        </p:nvSpPr>
        <p:spPr>
          <a:xfrm>
            <a:off x="4396293" y="1310353"/>
            <a:ext cx="4057800" cy="1890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a:t>
            </a:r>
            <a:endParaRPr sz="700"/>
          </a:p>
          <a:p>
            <a:pPr indent="0" lvl="0" marL="0" marR="0" rtl="0" algn="l">
              <a:lnSpc>
                <a:spcPct val="115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 that can be used as lectures, reports and more</a:t>
            </a:r>
            <a:endParaRPr sz="700"/>
          </a:p>
          <a:p>
            <a:pPr indent="0" lvl="0" marL="0" marR="0" rtl="0" algn="l">
              <a:lnSpc>
                <a:spcPct val="115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a:t>
            </a:r>
            <a:endParaRPr sz="700"/>
          </a:p>
        </p:txBody>
      </p:sp>
      <p:sp>
        <p:nvSpPr>
          <p:cNvPr id="325" name="Google Shape;325;p22"/>
          <p:cNvSpPr txBox="1"/>
          <p:nvPr/>
        </p:nvSpPr>
        <p:spPr>
          <a:xfrm>
            <a:off x="4396293" y="4119569"/>
            <a:ext cx="5211382" cy="798890"/>
          </a:xfrm>
          <a:prstGeom prst="rect">
            <a:avLst/>
          </a:prstGeom>
          <a:noFill/>
          <a:ln>
            <a:noFill/>
          </a:ln>
        </p:spPr>
        <p:txBody>
          <a:bodyPr anchorCtr="0" anchor="t" bIns="0" lIns="0" spcFirstLastPara="1" rIns="0" wrap="square" tIns="0">
            <a:spAutoFit/>
          </a:bodyPr>
          <a:lstStyle/>
          <a:p>
            <a:pPr indent="0" lvl="0" marL="0" marR="0" rtl="0" algn="l">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YOUR TITLE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329" name="Shape 329"/>
        <p:cNvGrpSpPr/>
        <p:nvPr/>
      </p:nvGrpSpPr>
      <p:grpSpPr>
        <a:xfrm>
          <a:off x="0" y="0"/>
          <a:ext cx="0" cy="0"/>
          <a:chOff x="0" y="0"/>
          <a:chExt cx="0" cy="0"/>
        </a:xfrm>
      </p:grpSpPr>
      <p:grpSp>
        <p:nvGrpSpPr>
          <p:cNvPr id="330" name="Google Shape;330;p23"/>
          <p:cNvGrpSpPr/>
          <p:nvPr/>
        </p:nvGrpSpPr>
        <p:grpSpPr>
          <a:xfrm>
            <a:off x="289670" y="442020"/>
            <a:ext cx="8564660" cy="4187130"/>
            <a:chOff x="0" y="-38100"/>
            <a:chExt cx="4511426" cy="2205567"/>
          </a:xfrm>
        </p:grpSpPr>
        <p:sp>
          <p:nvSpPr>
            <p:cNvPr id="331" name="Google Shape;331;p23"/>
            <p:cNvSpPr/>
            <p:nvPr/>
          </p:nvSpPr>
          <p:spPr>
            <a:xfrm>
              <a:off x="0" y="0"/>
              <a:ext cx="4511426" cy="2167467"/>
            </a:xfrm>
            <a:custGeom>
              <a:rect b="b" l="l" r="r" t="t"/>
              <a:pathLst>
                <a:path extrusionOk="0" h="2167467" w="4511426">
                  <a:moveTo>
                    <a:pt x="0" y="0"/>
                  </a:moveTo>
                  <a:lnTo>
                    <a:pt x="4511426" y="0"/>
                  </a:lnTo>
                  <a:lnTo>
                    <a:pt x="4511426" y="2167467"/>
                  </a:lnTo>
                  <a:lnTo>
                    <a:pt x="0" y="2167467"/>
                  </a:lnTo>
                  <a:close/>
                </a:path>
              </a:pathLst>
            </a:custGeom>
            <a:solidFill>
              <a:srgbClr val="000000">
                <a:alpha val="0"/>
              </a:srgbClr>
            </a:solidFill>
            <a:ln cap="sq" cmpd="sng" w="9525">
              <a:solidFill>
                <a:srgbClr val="FFFFFF"/>
              </a:solidFill>
              <a:prstDash val="solid"/>
              <a:miter lim="8000"/>
              <a:headEnd len="sm" w="sm" type="none"/>
              <a:tailEnd len="sm" w="sm" type="none"/>
            </a:ln>
          </p:spPr>
        </p:sp>
        <p:sp>
          <p:nvSpPr>
            <p:cNvPr id="332" name="Google Shape;332;p23"/>
            <p:cNvSpPr txBox="1"/>
            <p:nvPr/>
          </p:nvSpPr>
          <p:spPr>
            <a:xfrm>
              <a:off x="0" y="-38100"/>
              <a:ext cx="4511426" cy="2205567"/>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3" name="Google Shape;333;p23"/>
          <p:cNvSpPr txBox="1"/>
          <p:nvPr/>
        </p:nvSpPr>
        <p:spPr>
          <a:xfrm>
            <a:off x="627883" y="3949741"/>
            <a:ext cx="16824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a:t>
            </a:r>
            <a:endParaRPr sz="700"/>
          </a:p>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you want to discuss.</a:t>
            </a:r>
            <a:endParaRPr sz="700"/>
          </a:p>
        </p:txBody>
      </p:sp>
      <p:sp>
        <p:nvSpPr>
          <p:cNvPr id="334" name="Google Shape;334;p23"/>
          <p:cNvSpPr txBox="1"/>
          <p:nvPr/>
        </p:nvSpPr>
        <p:spPr>
          <a:xfrm>
            <a:off x="6833655" y="3949741"/>
            <a:ext cx="1682400" cy="297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a:t>
            </a:r>
            <a:endParaRPr sz="700"/>
          </a:p>
          <a:p>
            <a:pPr indent="0" lvl="0" marL="0" marR="0" rtl="0" algn="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you want to discuss.</a:t>
            </a:r>
            <a:endParaRPr sz="700"/>
          </a:p>
        </p:txBody>
      </p:sp>
      <p:sp>
        <p:nvSpPr>
          <p:cNvPr id="335" name="Google Shape;335;p23"/>
          <p:cNvSpPr txBox="1"/>
          <p:nvPr/>
        </p:nvSpPr>
        <p:spPr>
          <a:xfrm>
            <a:off x="627883" y="3388527"/>
            <a:ext cx="2387313"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336" name="Google Shape;336;p23"/>
          <p:cNvSpPr txBox="1"/>
          <p:nvPr/>
        </p:nvSpPr>
        <p:spPr>
          <a:xfrm>
            <a:off x="6128805" y="3388527"/>
            <a:ext cx="2387312" cy="323486"/>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pic>
        <p:nvPicPr>
          <p:cNvPr id="337" name="Google Shape;337;p23"/>
          <p:cNvPicPr preferRelativeResize="0"/>
          <p:nvPr/>
        </p:nvPicPr>
        <p:blipFill rotWithShape="1">
          <a:blip r:embed="rId3">
            <a:alphaModFix/>
          </a:blip>
          <a:srcRect b="0" l="0" r="0" t="0"/>
          <a:stretch/>
        </p:blipFill>
        <p:spPr>
          <a:xfrm>
            <a:off x="411559" y="706694"/>
            <a:ext cx="2595877" cy="2388084"/>
          </a:xfrm>
          <a:prstGeom prst="rect">
            <a:avLst/>
          </a:prstGeom>
          <a:noFill/>
          <a:ln>
            <a:noFill/>
          </a:ln>
        </p:spPr>
      </p:pic>
      <p:pic>
        <p:nvPicPr>
          <p:cNvPr id="338" name="Google Shape;338;p23"/>
          <p:cNvPicPr preferRelativeResize="0"/>
          <p:nvPr/>
        </p:nvPicPr>
        <p:blipFill rotWithShape="1">
          <a:blip r:embed="rId4">
            <a:alphaModFix/>
          </a:blip>
          <a:srcRect b="0" l="0" r="0" t="0"/>
          <a:stretch/>
        </p:blipFill>
        <p:spPr>
          <a:xfrm>
            <a:off x="6153717" y="706694"/>
            <a:ext cx="2595877" cy="2388084"/>
          </a:xfrm>
          <a:prstGeom prst="rect">
            <a:avLst/>
          </a:prstGeom>
          <a:noFill/>
          <a:ln>
            <a:noFill/>
          </a:ln>
        </p:spPr>
      </p:pic>
      <p:pic>
        <p:nvPicPr>
          <p:cNvPr id="339" name="Google Shape;339;p23"/>
          <p:cNvPicPr preferRelativeResize="0"/>
          <p:nvPr/>
        </p:nvPicPr>
        <p:blipFill rotWithShape="1">
          <a:blip r:embed="rId5">
            <a:alphaModFix/>
          </a:blip>
          <a:srcRect b="0" l="56603" r="11002" t="0"/>
          <a:stretch/>
        </p:blipFill>
        <p:spPr>
          <a:xfrm>
            <a:off x="3110513" y="0"/>
            <a:ext cx="2922976" cy="5143500"/>
          </a:xfrm>
          <a:prstGeom prst="rect">
            <a:avLst/>
          </a:prstGeom>
          <a:noFill/>
          <a:ln>
            <a:noFill/>
          </a:ln>
        </p:spPr>
      </p:pic>
      <p:cxnSp>
        <p:nvCxnSpPr>
          <p:cNvPr id="340" name="Google Shape;340;p23"/>
          <p:cNvCxnSpPr/>
          <p:nvPr/>
        </p:nvCxnSpPr>
        <p:spPr>
          <a:xfrm>
            <a:off x="6031107"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41" name="Google Shape;341;p23"/>
          <p:cNvCxnSpPr/>
          <p:nvPr/>
        </p:nvCxnSpPr>
        <p:spPr>
          <a:xfrm>
            <a:off x="3112894" y="0"/>
            <a:ext cx="0" cy="5143500"/>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345" name="Shape 345"/>
        <p:cNvGrpSpPr/>
        <p:nvPr/>
      </p:nvGrpSpPr>
      <p:grpSpPr>
        <a:xfrm>
          <a:off x="0" y="0"/>
          <a:ext cx="0" cy="0"/>
          <a:chOff x="0" y="0"/>
          <a:chExt cx="0" cy="0"/>
        </a:xfrm>
      </p:grpSpPr>
      <p:pic>
        <p:nvPicPr>
          <p:cNvPr id="346" name="Google Shape;346;p24"/>
          <p:cNvPicPr preferRelativeResize="0"/>
          <p:nvPr/>
        </p:nvPicPr>
        <p:blipFill rotWithShape="1">
          <a:blip r:embed="rId3">
            <a:alphaModFix amt="75000"/>
          </a:blip>
          <a:srcRect b="0" l="14331" r="21228" t="0"/>
          <a:stretch/>
        </p:blipFill>
        <p:spPr>
          <a:xfrm>
            <a:off x="4763451" y="633236"/>
            <a:ext cx="3374723" cy="3489131"/>
          </a:xfrm>
          <a:prstGeom prst="rect">
            <a:avLst/>
          </a:prstGeom>
          <a:noFill/>
          <a:ln>
            <a:noFill/>
          </a:ln>
        </p:spPr>
      </p:pic>
      <p:cxnSp>
        <p:nvCxnSpPr>
          <p:cNvPr id="347" name="Google Shape;347;p24"/>
          <p:cNvCxnSpPr/>
          <p:nvPr/>
        </p:nvCxnSpPr>
        <p:spPr>
          <a:xfrm>
            <a:off x="3755243"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48" name="Google Shape;348;p24"/>
          <p:cNvCxnSpPr/>
          <p:nvPr/>
        </p:nvCxnSpPr>
        <p:spPr>
          <a:xfrm>
            <a:off x="3760006"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49" name="Google Shape;349;p24"/>
          <p:cNvCxnSpPr/>
          <p:nvPr/>
        </p:nvCxnSpPr>
        <p:spPr>
          <a:xfrm>
            <a:off x="8140555"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50" name="Google Shape;350;p24"/>
          <p:cNvCxnSpPr/>
          <p:nvPr/>
        </p:nvCxnSpPr>
        <p:spPr>
          <a:xfrm>
            <a:off x="4761070"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51" name="Google Shape;351;p24"/>
          <p:cNvCxnSpPr/>
          <p:nvPr/>
        </p:nvCxnSpPr>
        <p:spPr>
          <a:xfrm>
            <a:off x="0" y="4117605"/>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352" name="Google Shape;352;p24"/>
          <p:cNvCxnSpPr/>
          <p:nvPr/>
        </p:nvCxnSpPr>
        <p:spPr>
          <a:xfrm>
            <a:off x="0" y="635617"/>
            <a:ext cx="9144001" cy="2381"/>
          </a:xfrm>
          <a:prstGeom prst="straightConnector1">
            <a:avLst/>
          </a:prstGeom>
          <a:noFill/>
          <a:ln cap="flat" cmpd="sng" w="9525">
            <a:solidFill>
              <a:srgbClr val="FFFFFF"/>
            </a:solidFill>
            <a:prstDash val="solid"/>
            <a:round/>
            <a:headEnd len="sm" w="sm" type="none"/>
            <a:tailEnd len="sm" w="sm" type="none"/>
          </a:ln>
        </p:spPr>
      </p:cxnSp>
      <p:pic>
        <p:nvPicPr>
          <p:cNvPr id="353" name="Google Shape;353;p24"/>
          <p:cNvPicPr preferRelativeResize="0"/>
          <p:nvPr/>
        </p:nvPicPr>
        <p:blipFill rotWithShape="1">
          <a:blip r:embed="rId4">
            <a:alphaModFix/>
          </a:blip>
          <a:srcRect b="0" l="40592" r="17764" t="0"/>
          <a:stretch/>
        </p:blipFill>
        <p:spPr>
          <a:xfrm>
            <a:off x="0" y="0"/>
            <a:ext cx="3757624" cy="5143500"/>
          </a:xfrm>
          <a:prstGeom prst="rect">
            <a:avLst/>
          </a:prstGeom>
          <a:noFill/>
          <a:ln>
            <a:noFill/>
          </a:ln>
        </p:spPr>
      </p:pic>
      <p:grpSp>
        <p:nvGrpSpPr>
          <p:cNvPr id="354" name="Google Shape;354;p24"/>
          <p:cNvGrpSpPr/>
          <p:nvPr/>
        </p:nvGrpSpPr>
        <p:grpSpPr>
          <a:xfrm>
            <a:off x="7435916" y="-66640"/>
            <a:ext cx="1409279" cy="1409279"/>
            <a:chOff x="0" y="0"/>
            <a:chExt cx="812800" cy="812800"/>
          </a:xfrm>
        </p:grpSpPr>
        <p:sp>
          <p:nvSpPr>
            <p:cNvPr id="355" name="Google Shape;355;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56" name="Google Shape;356;p24"/>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7" name="Google Shape;357;p24"/>
          <p:cNvSpPr/>
          <p:nvPr/>
        </p:nvSpPr>
        <p:spPr>
          <a:xfrm>
            <a:off x="7693203" y="197363"/>
            <a:ext cx="936447" cy="871747"/>
          </a:xfrm>
          <a:custGeom>
            <a:rect b="b" l="l" r="r" t="t"/>
            <a:pathLst>
              <a:path extrusionOk="0" h="1743494" w="1872894">
                <a:moveTo>
                  <a:pt x="0" y="0"/>
                </a:moveTo>
                <a:lnTo>
                  <a:pt x="1872894" y="0"/>
                </a:lnTo>
                <a:lnTo>
                  <a:pt x="1872894" y="1743495"/>
                </a:lnTo>
                <a:lnTo>
                  <a:pt x="0" y="1743495"/>
                </a:lnTo>
                <a:lnTo>
                  <a:pt x="0" y="0"/>
                </a:lnTo>
                <a:close/>
              </a:path>
            </a:pathLst>
          </a:custGeom>
          <a:blipFill rotWithShape="1">
            <a:blip r:embed="rId5">
              <a:alphaModFix/>
            </a:blip>
            <a:stretch>
              <a:fillRect b="0" l="0" r="0" t="0"/>
            </a:stretch>
          </a:blipFill>
          <a:ln>
            <a:noFill/>
          </a:ln>
        </p:spPr>
      </p:sp>
      <p:sp>
        <p:nvSpPr>
          <p:cNvPr id="358" name="Google Shape;358;p24"/>
          <p:cNvSpPr txBox="1"/>
          <p:nvPr/>
        </p:nvSpPr>
        <p:spPr>
          <a:xfrm>
            <a:off x="5154138" y="4476800"/>
            <a:ext cx="25932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Lorem ipsum dolor sit amet, consectetur adipiscing elit, sed do eiusmod tempor.</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362" name="Shape 362"/>
        <p:cNvGrpSpPr/>
        <p:nvPr/>
      </p:nvGrpSpPr>
      <p:grpSpPr>
        <a:xfrm>
          <a:off x="0" y="0"/>
          <a:ext cx="0" cy="0"/>
          <a:chOff x="0" y="0"/>
          <a:chExt cx="0" cy="0"/>
        </a:xfrm>
      </p:grpSpPr>
      <p:cxnSp>
        <p:nvCxnSpPr>
          <p:cNvPr id="363" name="Google Shape;363;p25"/>
          <p:cNvCxnSpPr/>
          <p:nvPr/>
        </p:nvCxnSpPr>
        <p:spPr>
          <a:xfrm rot="10800000">
            <a:off x="0" y="1878806"/>
            <a:ext cx="9144000" cy="0"/>
          </a:xfrm>
          <a:prstGeom prst="straightConnector1">
            <a:avLst/>
          </a:prstGeom>
          <a:noFill/>
          <a:ln cap="flat" cmpd="sng" w="9525">
            <a:solidFill>
              <a:srgbClr val="FFFFFF"/>
            </a:solidFill>
            <a:prstDash val="solid"/>
            <a:round/>
            <a:headEnd len="sm" w="sm" type="none"/>
            <a:tailEnd len="sm" w="sm" type="none"/>
          </a:ln>
        </p:spPr>
      </p:cxnSp>
      <p:cxnSp>
        <p:nvCxnSpPr>
          <p:cNvPr id="364" name="Google Shape;364;p25"/>
          <p:cNvCxnSpPr/>
          <p:nvPr/>
        </p:nvCxnSpPr>
        <p:spPr>
          <a:xfrm>
            <a:off x="9525" y="4000460"/>
            <a:ext cx="9144000" cy="0"/>
          </a:xfrm>
          <a:prstGeom prst="straightConnector1">
            <a:avLst/>
          </a:prstGeom>
          <a:noFill/>
          <a:ln cap="flat" cmpd="sng" w="9525">
            <a:solidFill>
              <a:srgbClr val="FFFFFF"/>
            </a:solidFill>
            <a:prstDash val="solid"/>
            <a:round/>
            <a:headEnd len="sm" w="sm" type="none"/>
            <a:tailEnd len="sm" w="sm" type="none"/>
          </a:ln>
        </p:spPr>
      </p:cxnSp>
      <p:cxnSp>
        <p:nvCxnSpPr>
          <p:cNvPr id="365" name="Google Shape;365;p25"/>
          <p:cNvCxnSpPr/>
          <p:nvPr/>
        </p:nvCxnSpPr>
        <p:spPr>
          <a:xfrm rot="5400000">
            <a:off x="3526651" y="2931299"/>
            <a:ext cx="2114511" cy="0"/>
          </a:xfrm>
          <a:prstGeom prst="straightConnector1">
            <a:avLst/>
          </a:prstGeom>
          <a:noFill/>
          <a:ln cap="flat" cmpd="sng" w="9525">
            <a:solidFill>
              <a:srgbClr val="FFFFFF"/>
            </a:solidFill>
            <a:prstDash val="solid"/>
            <a:round/>
            <a:headEnd len="sm" w="sm" type="none"/>
            <a:tailEnd len="sm" w="sm" type="none"/>
          </a:ln>
        </p:spPr>
      </p:cxnSp>
      <p:cxnSp>
        <p:nvCxnSpPr>
          <p:cNvPr id="366" name="Google Shape;366;p25"/>
          <p:cNvCxnSpPr/>
          <p:nvPr/>
        </p:nvCxnSpPr>
        <p:spPr>
          <a:xfrm rot="5400000">
            <a:off x="5759463" y="2940824"/>
            <a:ext cx="2114511" cy="0"/>
          </a:xfrm>
          <a:prstGeom prst="straightConnector1">
            <a:avLst/>
          </a:prstGeom>
          <a:noFill/>
          <a:ln cap="flat" cmpd="sng" w="9525">
            <a:solidFill>
              <a:srgbClr val="FFFFFF"/>
            </a:solidFill>
            <a:prstDash val="solid"/>
            <a:round/>
            <a:headEnd len="sm" w="sm" type="none"/>
            <a:tailEnd len="sm" w="sm" type="none"/>
          </a:ln>
        </p:spPr>
      </p:cxnSp>
      <p:cxnSp>
        <p:nvCxnSpPr>
          <p:cNvPr id="367" name="Google Shape;367;p25"/>
          <p:cNvCxnSpPr/>
          <p:nvPr/>
        </p:nvCxnSpPr>
        <p:spPr>
          <a:xfrm rot="5400000">
            <a:off x="1337443" y="2936061"/>
            <a:ext cx="2114511" cy="0"/>
          </a:xfrm>
          <a:prstGeom prst="straightConnector1">
            <a:avLst/>
          </a:prstGeom>
          <a:noFill/>
          <a:ln cap="flat" cmpd="sng" w="9525">
            <a:solidFill>
              <a:srgbClr val="FFFFFF"/>
            </a:solidFill>
            <a:prstDash val="solid"/>
            <a:round/>
            <a:headEnd len="sm" w="sm" type="none"/>
            <a:tailEnd len="sm" w="sm" type="none"/>
          </a:ln>
        </p:spPr>
      </p:cxnSp>
      <p:sp>
        <p:nvSpPr>
          <p:cNvPr id="368" name="Google Shape;368;p25"/>
          <p:cNvSpPr txBox="1"/>
          <p:nvPr/>
        </p:nvSpPr>
        <p:spPr>
          <a:xfrm>
            <a:off x="483890" y="3679989"/>
            <a:ext cx="1583270" cy="1533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Avery Davis</a:t>
            </a:r>
            <a:endParaRPr sz="700"/>
          </a:p>
        </p:txBody>
      </p:sp>
      <p:sp>
        <p:nvSpPr>
          <p:cNvPr id="369" name="Google Shape;369;p25"/>
          <p:cNvSpPr txBox="1"/>
          <p:nvPr/>
        </p:nvSpPr>
        <p:spPr>
          <a:xfrm>
            <a:off x="483890" y="3282387"/>
            <a:ext cx="1583270"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FOUNDER</a:t>
            </a:r>
            <a:endParaRPr sz="700"/>
          </a:p>
        </p:txBody>
      </p:sp>
      <p:sp>
        <p:nvSpPr>
          <p:cNvPr id="370" name="Google Shape;370;p25"/>
          <p:cNvSpPr txBox="1"/>
          <p:nvPr/>
        </p:nvSpPr>
        <p:spPr>
          <a:xfrm>
            <a:off x="2691066" y="3679989"/>
            <a:ext cx="1583270" cy="1533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Sacha Dubois</a:t>
            </a:r>
            <a:endParaRPr sz="700"/>
          </a:p>
        </p:txBody>
      </p:sp>
      <p:sp>
        <p:nvSpPr>
          <p:cNvPr id="371" name="Google Shape;371;p25"/>
          <p:cNvSpPr txBox="1"/>
          <p:nvPr/>
        </p:nvSpPr>
        <p:spPr>
          <a:xfrm>
            <a:off x="2691066" y="3282387"/>
            <a:ext cx="1583270"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DOCTOR</a:t>
            </a:r>
            <a:endParaRPr sz="700"/>
          </a:p>
        </p:txBody>
      </p:sp>
      <p:sp>
        <p:nvSpPr>
          <p:cNvPr id="372" name="Google Shape;372;p25"/>
          <p:cNvSpPr txBox="1"/>
          <p:nvPr/>
        </p:nvSpPr>
        <p:spPr>
          <a:xfrm>
            <a:off x="4898241" y="3687291"/>
            <a:ext cx="1583270" cy="1533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Harper Russo</a:t>
            </a:r>
            <a:endParaRPr sz="700"/>
          </a:p>
        </p:txBody>
      </p:sp>
      <p:sp>
        <p:nvSpPr>
          <p:cNvPr id="373" name="Google Shape;373;p25"/>
          <p:cNvSpPr txBox="1"/>
          <p:nvPr/>
        </p:nvSpPr>
        <p:spPr>
          <a:xfrm>
            <a:off x="4722533" y="3282387"/>
            <a:ext cx="1934684"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SPECIALIST</a:t>
            </a:r>
            <a:endParaRPr sz="700"/>
          </a:p>
        </p:txBody>
      </p:sp>
      <p:sp>
        <p:nvSpPr>
          <p:cNvPr id="374" name="Google Shape;374;p25"/>
          <p:cNvSpPr txBox="1"/>
          <p:nvPr/>
        </p:nvSpPr>
        <p:spPr>
          <a:xfrm>
            <a:off x="7105416" y="3679989"/>
            <a:ext cx="1583270" cy="15332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Juliana Silva</a:t>
            </a:r>
            <a:endParaRPr sz="700"/>
          </a:p>
        </p:txBody>
      </p:sp>
      <p:sp>
        <p:nvSpPr>
          <p:cNvPr id="375" name="Google Shape;375;p25"/>
          <p:cNvSpPr txBox="1"/>
          <p:nvPr/>
        </p:nvSpPr>
        <p:spPr>
          <a:xfrm>
            <a:off x="6961655" y="3282387"/>
            <a:ext cx="1870790"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SPECIALIST</a:t>
            </a:r>
            <a:endParaRPr sz="700"/>
          </a:p>
        </p:txBody>
      </p:sp>
      <p:sp>
        <p:nvSpPr>
          <p:cNvPr id="376" name="Google Shape;376;p25"/>
          <p:cNvSpPr txBox="1"/>
          <p:nvPr/>
        </p:nvSpPr>
        <p:spPr>
          <a:xfrm>
            <a:off x="1042034" y="595313"/>
            <a:ext cx="7059932" cy="802315"/>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OUR TEAM</a:t>
            </a:r>
            <a:endParaRPr sz="700"/>
          </a:p>
        </p:txBody>
      </p:sp>
      <p:sp>
        <p:nvSpPr>
          <p:cNvPr id="377" name="Google Shape;377;p25"/>
          <p:cNvSpPr txBox="1"/>
          <p:nvPr/>
        </p:nvSpPr>
        <p:spPr>
          <a:xfrm>
            <a:off x="1275525" y="4381460"/>
            <a:ext cx="67518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a:t>
            </a:r>
            <a:endParaRPr sz="700"/>
          </a:p>
        </p:txBody>
      </p:sp>
      <p:pic>
        <p:nvPicPr>
          <p:cNvPr id="378" name="Google Shape;378;p25"/>
          <p:cNvPicPr preferRelativeResize="0"/>
          <p:nvPr/>
        </p:nvPicPr>
        <p:blipFill>
          <a:blip r:embed="rId3">
            <a:alphaModFix/>
          </a:blip>
          <a:stretch>
            <a:fillRect/>
          </a:stretch>
        </p:blipFill>
        <p:spPr>
          <a:xfrm>
            <a:off x="532148" y="1618277"/>
            <a:ext cx="1492300" cy="1495348"/>
          </a:xfrm>
          <a:prstGeom prst="rect">
            <a:avLst/>
          </a:prstGeom>
          <a:noFill/>
          <a:ln>
            <a:noFill/>
          </a:ln>
        </p:spPr>
      </p:pic>
      <p:pic>
        <p:nvPicPr>
          <p:cNvPr id="379" name="Google Shape;379;p25"/>
          <p:cNvPicPr preferRelativeResize="0"/>
          <p:nvPr/>
        </p:nvPicPr>
        <p:blipFill>
          <a:blip r:embed="rId4">
            <a:alphaModFix/>
          </a:blip>
          <a:stretch>
            <a:fillRect/>
          </a:stretch>
        </p:blipFill>
        <p:spPr>
          <a:xfrm>
            <a:off x="2738388" y="1618277"/>
            <a:ext cx="1492300" cy="1492300"/>
          </a:xfrm>
          <a:prstGeom prst="rect">
            <a:avLst/>
          </a:prstGeom>
          <a:noFill/>
          <a:ln>
            <a:noFill/>
          </a:ln>
        </p:spPr>
      </p:pic>
      <p:pic>
        <p:nvPicPr>
          <p:cNvPr id="380" name="Google Shape;380;p25"/>
          <p:cNvPicPr preferRelativeResize="0"/>
          <p:nvPr/>
        </p:nvPicPr>
        <p:blipFill>
          <a:blip r:embed="rId5">
            <a:alphaModFix/>
          </a:blip>
          <a:stretch>
            <a:fillRect/>
          </a:stretch>
        </p:blipFill>
        <p:spPr>
          <a:xfrm>
            <a:off x="4944628" y="1618277"/>
            <a:ext cx="1492324" cy="1492324"/>
          </a:xfrm>
          <a:prstGeom prst="rect">
            <a:avLst/>
          </a:prstGeom>
          <a:noFill/>
          <a:ln>
            <a:noFill/>
          </a:ln>
        </p:spPr>
      </p:pic>
      <p:pic>
        <p:nvPicPr>
          <p:cNvPr id="381" name="Google Shape;381;p25"/>
          <p:cNvPicPr preferRelativeResize="0"/>
          <p:nvPr/>
        </p:nvPicPr>
        <p:blipFill>
          <a:blip r:embed="rId6">
            <a:alphaModFix/>
          </a:blip>
          <a:stretch>
            <a:fillRect/>
          </a:stretch>
        </p:blipFill>
        <p:spPr>
          <a:xfrm>
            <a:off x="7150893" y="1618277"/>
            <a:ext cx="1492300" cy="149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385" name="Shape 385"/>
        <p:cNvGrpSpPr/>
        <p:nvPr/>
      </p:nvGrpSpPr>
      <p:grpSpPr>
        <a:xfrm>
          <a:off x="0" y="0"/>
          <a:ext cx="0" cy="0"/>
          <a:chOff x="0" y="0"/>
          <a:chExt cx="0" cy="0"/>
        </a:xfrm>
      </p:grpSpPr>
      <p:sp>
        <p:nvSpPr>
          <p:cNvPr id="386" name="Google Shape;386;p26"/>
          <p:cNvSpPr txBox="1"/>
          <p:nvPr/>
        </p:nvSpPr>
        <p:spPr>
          <a:xfrm>
            <a:off x="4346120" y="483340"/>
            <a:ext cx="451800" cy="861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5600" u="none" cap="none" strike="noStrike">
                <a:solidFill>
                  <a:srgbClr val="FFFDFC"/>
                </a:solidFill>
                <a:latin typeface="Arial"/>
                <a:ea typeface="Arial"/>
                <a:cs typeface="Arial"/>
                <a:sym typeface="Arial"/>
              </a:rPr>
              <a:t>“</a:t>
            </a:r>
            <a:endParaRPr sz="700"/>
          </a:p>
        </p:txBody>
      </p:sp>
      <p:sp>
        <p:nvSpPr>
          <p:cNvPr id="387" name="Google Shape;387;p26"/>
          <p:cNvSpPr txBox="1"/>
          <p:nvPr/>
        </p:nvSpPr>
        <p:spPr>
          <a:xfrm>
            <a:off x="4346120" y="3592192"/>
            <a:ext cx="451800" cy="861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5600" u="none" cap="none" strike="noStrike">
                <a:solidFill>
                  <a:srgbClr val="FFFDFC"/>
                </a:solidFill>
                <a:latin typeface="Arial"/>
                <a:ea typeface="Arial"/>
                <a:cs typeface="Arial"/>
                <a:sym typeface="Arial"/>
              </a:rPr>
              <a:t>”</a:t>
            </a:r>
            <a:endParaRPr sz="700"/>
          </a:p>
        </p:txBody>
      </p:sp>
      <p:sp>
        <p:nvSpPr>
          <p:cNvPr id="388" name="Google Shape;388;p26"/>
          <p:cNvSpPr txBox="1"/>
          <p:nvPr/>
        </p:nvSpPr>
        <p:spPr>
          <a:xfrm>
            <a:off x="1701369" y="1362982"/>
            <a:ext cx="5741400" cy="19305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LOREM IPSUM DOLOR SIT AMET, CONSECTETUR ADIPISCING ELIT, SED DO EIUSMOD TEMPOR INCIDIDUNT UT LABORE ET DOLORE MAGNA ALIQUA. UT ENIM AD MINIM VENIAM, QUIS NOSTRUD EXERCITATION.</a:t>
            </a:r>
            <a:endParaRPr sz="700"/>
          </a:p>
        </p:txBody>
      </p:sp>
      <p:cxnSp>
        <p:nvCxnSpPr>
          <p:cNvPr id="389" name="Google Shape;389;p26"/>
          <p:cNvCxnSpPr/>
          <p:nvPr/>
        </p:nvCxnSpPr>
        <p:spPr>
          <a:xfrm>
            <a:off x="9525" y="4123795"/>
            <a:ext cx="9144000" cy="0"/>
          </a:xfrm>
          <a:prstGeom prst="straightConnector1">
            <a:avLst/>
          </a:prstGeom>
          <a:noFill/>
          <a:ln cap="flat" cmpd="sng" w="9525">
            <a:solidFill>
              <a:srgbClr val="FFFFFF"/>
            </a:solidFill>
            <a:prstDash val="solid"/>
            <a:round/>
            <a:headEnd len="sm" w="sm" type="none"/>
            <a:tailEnd len="sm" w="sm" type="none"/>
          </a:ln>
        </p:spPr>
      </p:cxnSp>
      <p:cxnSp>
        <p:nvCxnSpPr>
          <p:cNvPr id="390" name="Google Shape;390;p26"/>
          <p:cNvCxnSpPr/>
          <p:nvPr/>
        </p:nvCxnSpPr>
        <p:spPr>
          <a:xfrm>
            <a:off x="879913" y="0"/>
            <a:ext cx="0" cy="5143500"/>
          </a:xfrm>
          <a:prstGeom prst="straightConnector1">
            <a:avLst/>
          </a:prstGeom>
          <a:noFill/>
          <a:ln cap="flat" cmpd="sng" w="9525">
            <a:solidFill>
              <a:srgbClr val="FFFFFF"/>
            </a:solidFill>
            <a:prstDash val="solid"/>
            <a:round/>
            <a:headEnd len="sm" w="sm" type="none"/>
            <a:tailEnd len="sm" w="sm" type="none"/>
          </a:ln>
        </p:spPr>
      </p:cxnSp>
      <p:cxnSp>
        <p:nvCxnSpPr>
          <p:cNvPr id="391" name="Google Shape;391;p26"/>
          <p:cNvCxnSpPr/>
          <p:nvPr/>
        </p:nvCxnSpPr>
        <p:spPr>
          <a:xfrm>
            <a:off x="8264088" y="0"/>
            <a:ext cx="0" cy="5143500"/>
          </a:xfrm>
          <a:prstGeom prst="straightConnector1">
            <a:avLst/>
          </a:prstGeom>
          <a:noFill/>
          <a:ln cap="flat" cmpd="sng" w="9525">
            <a:solidFill>
              <a:srgbClr val="FFFFFF"/>
            </a:solidFill>
            <a:prstDash val="solid"/>
            <a:round/>
            <a:headEnd len="sm" w="sm" type="none"/>
            <a:tailEnd len="sm" w="sm" type="none"/>
          </a:ln>
        </p:spPr>
      </p:cxnSp>
      <p:grpSp>
        <p:nvGrpSpPr>
          <p:cNvPr id="392" name="Google Shape;392;p26"/>
          <p:cNvGrpSpPr/>
          <p:nvPr/>
        </p:nvGrpSpPr>
        <p:grpSpPr>
          <a:xfrm>
            <a:off x="7559448" y="3419155"/>
            <a:ext cx="1409279" cy="1409279"/>
            <a:chOff x="0" y="0"/>
            <a:chExt cx="812800" cy="812800"/>
          </a:xfrm>
        </p:grpSpPr>
        <p:sp>
          <p:nvSpPr>
            <p:cNvPr id="393" name="Google Shape;393;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94" name="Google Shape;394;p26"/>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5" name="Google Shape;395;p26"/>
          <p:cNvGrpSpPr/>
          <p:nvPr/>
        </p:nvGrpSpPr>
        <p:grpSpPr>
          <a:xfrm>
            <a:off x="177368" y="3419155"/>
            <a:ext cx="1409279" cy="1409279"/>
            <a:chOff x="0" y="0"/>
            <a:chExt cx="812800" cy="812800"/>
          </a:xfrm>
        </p:grpSpPr>
        <p:sp>
          <p:nvSpPr>
            <p:cNvPr id="396" name="Google Shape;396;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397" name="Google Shape;397;p26"/>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8" name="Google Shape;398;p26"/>
          <p:cNvSpPr/>
          <p:nvPr/>
        </p:nvSpPr>
        <p:spPr>
          <a:xfrm>
            <a:off x="171448" y="3556630"/>
            <a:ext cx="1336665" cy="993993"/>
          </a:xfrm>
          <a:custGeom>
            <a:rect b="b" l="l" r="r" t="t"/>
            <a:pathLst>
              <a:path extrusionOk="0" h="1987985" w="2673330">
                <a:moveTo>
                  <a:pt x="0" y="0"/>
                </a:moveTo>
                <a:lnTo>
                  <a:pt x="2673330" y="0"/>
                </a:lnTo>
                <a:lnTo>
                  <a:pt x="2673330" y="1987985"/>
                </a:lnTo>
                <a:lnTo>
                  <a:pt x="0" y="1987985"/>
                </a:lnTo>
                <a:lnTo>
                  <a:pt x="0" y="0"/>
                </a:lnTo>
                <a:close/>
              </a:path>
            </a:pathLst>
          </a:custGeom>
          <a:blipFill rotWithShape="1">
            <a:blip r:embed="rId3">
              <a:alphaModFix/>
            </a:blip>
            <a:stretch>
              <a:fillRect b="0" l="0" r="0" t="0"/>
            </a:stretch>
          </a:blipFill>
          <a:ln>
            <a:noFill/>
          </a:ln>
        </p:spPr>
      </p:sp>
      <p:sp>
        <p:nvSpPr>
          <p:cNvPr id="399" name="Google Shape;399;p26"/>
          <p:cNvSpPr/>
          <p:nvPr/>
        </p:nvSpPr>
        <p:spPr>
          <a:xfrm>
            <a:off x="7846579" y="3233225"/>
            <a:ext cx="835017" cy="1395925"/>
          </a:xfrm>
          <a:custGeom>
            <a:rect b="b" l="l" r="r" t="t"/>
            <a:pathLst>
              <a:path extrusionOk="0" h="2791850" w="1670034">
                <a:moveTo>
                  <a:pt x="0" y="0"/>
                </a:moveTo>
                <a:lnTo>
                  <a:pt x="1670034" y="0"/>
                </a:lnTo>
                <a:lnTo>
                  <a:pt x="1670034" y="2791850"/>
                </a:lnTo>
                <a:lnTo>
                  <a:pt x="0" y="2791850"/>
                </a:lnTo>
                <a:lnTo>
                  <a:pt x="0" y="0"/>
                </a:lnTo>
                <a:close/>
              </a:path>
            </a:pathLst>
          </a:custGeom>
          <a:blipFill rotWithShape="1">
            <a:blip r:embed="rId4">
              <a:alphaModFix/>
            </a:blip>
            <a:stretch>
              <a:fillRect b="0" l="0" r="0" t="0"/>
            </a:stretch>
          </a:blipFill>
          <a:ln>
            <a:noFill/>
          </a:ln>
        </p:spPr>
      </p:sp>
      <p:sp>
        <p:nvSpPr>
          <p:cNvPr id="400" name="Google Shape;400;p26"/>
          <p:cNvSpPr txBox="1"/>
          <p:nvPr/>
        </p:nvSpPr>
        <p:spPr>
          <a:xfrm>
            <a:off x="3620234" y="4464393"/>
            <a:ext cx="1903532" cy="3104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Include a credit, citation,</a:t>
            </a:r>
            <a:endParaRPr sz="700"/>
          </a:p>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or supporting message</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404" name="Shape 404"/>
        <p:cNvGrpSpPr/>
        <p:nvPr/>
      </p:nvGrpSpPr>
      <p:grpSpPr>
        <a:xfrm>
          <a:off x="0" y="0"/>
          <a:ext cx="0" cy="0"/>
          <a:chOff x="0" y="0"/>
          <a:chExt cx="0" cy="0"/>
        </a:xfrm>
      </p:grpSpPr>
      <p:grpSp>
        <p:nvGrpSpPr>
          <p:cNvPr id="405" name="Google Shape;405;p27"/>
          <p:cNvGrpSpPr/>
          <p:nvPr/>
        </p:nvGrpSpPr>
        <p:grpSpPr>
          <a:xfrm>
            <a:off x="387109" y="1106783"/>
            <a:ext cx="2548821" cy="3736326"/>
            <a:chOff x="0" y="-19050"/>
            <a:chExt cx="1342589" cy="1968106"/>
          </a:xfrm>
        </p:grpSpPr>
        <p:sp>
          <p:nvSpPr>
            <p:cNvPr id="406" name="Google Shape;406;p27"/>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27"/>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8" name="Google Shape;408;p27"/>
          <p:cNvGrpSpPr/>
          <p:nvPr/>
        </p:nvGrpSpPr>
        <p:grpSpPr>
          <a:xfrm>
            <a:off x="3054992" y="1106783"/>
            <a:ext cx="5756490" cy="3736326"/>
            <a:chOff x="0" y="-19050"/>
            <a:chExt cx="3032225" cy="1968106"/>
          </a:xfrm>
        </p:grpSpPr>
        <p:sp>
          <p:nvSpPr>
            <p:cNvPr id="409" name="Google Shape;409;p27"/>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27"/>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1" name="Google Shape;411;p27"/>
          <p:cNvGrpSpPr/>
          <p:nvPr/>
        </p:nvGrpSpPr>
        <p:grpSpPr>
          <a:xfrm>
            <a:off x="569502" y="1247142"/>
            <a:ext cx="2184034" cy="359784"/>
            <a:chOff x="0" y="-19050"/>
            <a:chExt cx="1150437" cy="189516"/>
          </a:xfrm>
        </p:grpSpPr>
        <p:sp>
          <p:nvSpPr>
            <p:cNvPr id="412" name="Google Shape;412;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3" name="Google Shape;413;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4" name="Google Shape;414;p27"/>
          <p:cNvGrpSpPr/>
          <p:nvPr/>
        </p:nvGrpSpPr>
        <p:grpSpPr>
          <a:xfrm>
            <a:off x="4841220" y="1247142"/>
            <a:ext cx="2184034" cy="359784"/>
            <a:chOff x="0" y="-19050"/>
            <a:chExt cx="1150437" cy="189516"/>
          </a:xfrm>
        </p:grpSpPr>
        <p:sp>
          <p:nvSpPr>
            <p:cNvPr id="415" name="Google Shape;415;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6" name="Google Shape;416;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7" name="Google Shape;417;p27"/>
          <p:cNvGrpSpPr/>
          <p:nvPr/>
        </p:nvGrpSpPr>
        <p:grpSpPr>
          <a:xfrm>
            <a:off x="569502" y="3564341"/>
            <a:ext cx="2184034" cy="359784"/>
            <a:chOff x="0" y="-19050"/>
            <a:chExt cx="1150437" cy="189516"/>
          </a:xfrm>
        </p:grpSpPr>
        <p:sp>
          <p:nvSpPr>
            <p:cNvPr id="418" name="Google Shape;418;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9" name="Google Shape;419;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0" name="Google Shape;420;p27"/>
          <p:cNvGrpSpPr/>
          <p:nvPr/>
        </p:nvGrpSpPr>
        <p:grpSpPr>
          <a:xfrm>
            <a:off x="1001153" y="4048637"/>
            <a:ext cx="377102" cy="385940"/>
            <a:chOff x="0" y="-19050"/>
            <a:chExt cx="812800" cy="831850"/>
          </a:xfrm>
        </p:grpSpPr>
        <p:sp>
          <p:nvSpPr>
            <p:cNvPr id="421" name="Google Shape;421;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29E8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2" name="Google Shape;422;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3" name="Google Shape;423;p27"/>
          <p:cNvGrpSpPr/>
          <p:nvPr/>
        </p:nvGrpSpPr>
        <p:grpSpPr>
          <a:xfrm>
            <a:off x="1467935" y="4048637"/>
            <a:ext cx="377102" cy="385940"/>
            <a:chOff x="0" y="-19050"/>
            <a:chExt cx="812800" cy="831850"/>
          </a:xfrm>
        </p:grpSpPr>
        <p:sp>
          <p:nvSpPr>
            <p:cNvPr id="424" name="Google Shape;424;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ABFA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5" name="Google Shape;425;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6" name="Google Shape;426;p27"/>
          <p:cNvGrpSpPr/>
          <p:nvPr/>
        </p:nvGrpSpPr>
        <p:grpSpPr>
          <a:xfrm>
            <a:off x="1934716" y="4048637"/>
            <a:ext cx="377102" cy="385940"/>
            <a:chOff x="0" y="-19050"/>
            <a:chExt cx="812800" cy="831850"/>
          </a:xfrm>
        </p:grpSpPr>
        <p:sp>
          <p:nvSpPr>
            <p:cNvPr id="427" name="Google Shape;427;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8" name="Google Shape;428;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29" name="Google Shape;429;p27"/>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430" name="Google Shape;430;p27"/>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431" name="Google Shape;431;p27"/>
          <p:cNvSpPr txBox="1"/>
          <p:nvPr/>
        </p:nvSpPr>
        <p:spPr>
          <a:xfrm>
            <a:off x="873885" y="2181341"/>
            <a:ext cx="1575300" cy="936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JOSEFIN SLAB</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JOSEFIN SANS</a:t>
            </a:r>
            <a:endParaRPr sz="700"/>
          </a:p>
          <a:p>
            <a:pPr indent="0" lvl="0" marL="0" marR="0" rtl="0" algn="ctr">
              <a:lnSpc>
                <a:spcPct val="8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 MONTSERRAT</a:t>
            </a:r>
            <a:endParaRPr sz="700"/>
          </a:p>
        </p:txBody>
      </p:sp>
      <p:sp>
        <p:nvSpPr>
          <p:cNvPr id="432" name="Google Shape;432;p27"/>
          <p:cNvSpPr txBox="1"/>
          <p:nvPr/>
        </p:nvSpPr>
        <p:spPr>
          <a:xfrm>
            <a:off x="884361" y="4496318"/>
            <a:ext cx="610687" cy="902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#A29E84</a:t>
            </a:r>
            <a:endParaRPr sz="700"/>
          </a:p>
        </p:txBody>
      </p:sp>
      <p:sp>
        <p:nvSpPr>
          <p:cNvPr id="433" name="Google Shape;433;p27"/>
          <p:cNvSpPr txBox="1"/>
          <p:nvPr/>
        </p:nvSpPr>
        <p:spPr>
          <a:xfrm>
            <a:off x="1351142" y="4496318"/>
            <a:ext cx="610687" cy="902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#BABFA6</a:t>
            </a:r>
            <a:endParaRPr sz="700"/>
          </a:p>
        </p:txBody>
      </p:sp>
      <p:sp>
        <p:nvSpPr>
          <p:cNvPr id="434" name="Google Shape;434;p27"/>
          <p:cNvSpPr txBox="1"/>
          <p:nvPr/>
        </p:nvSpPr>
        <p:spPr>
          <a:xfrm>
            <a:off x="1817924" y="4496318"/>
            <a:ext cx="610687" cy="9021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#FFFFFF</a:t>
            </a:r>
            <a:endParaRPr sz="700"/>
          </a:p>
        </p:txBody>
      </p:sp>
      <p:sp>
        <p:nvSpPr>
          <p:cNvPr id="435" name="Google Shape;435;p27"/>
          <p:cNvSpPr txBox="1"/>
          <p:nvPr/>
        </p:nvSpPr>
        <p:spPr>
          <a:xfrm>
            <a:off x="2105002" y="799121"/>
            <a:ext cx="4933995" cy="15332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Use these design resources in your Canva Presentation.</a:t>
            </a:r>
            <a:endParaRPr sz="700"/>
          </a:p>
        </p:txBody>
      </p:sp>
      <p:sp>
        <p:nvSpPr>
          <p:cNvPr id="436" name="Google Shape;436;p27"/>
          <p:cNvSpPr txBox="1"/>
          <p:nvPr/>
        </p:nvSpPr>
        <p:spPr>
          <a:xfrm>
            <a:off x="2197758" y="347298"/>
            <a:ext cx="4748483" cy="466110"/>
          </a:xfrm>
          <a:prstGeom prst="rect">
            <a:avLst/>
          </a:prstGeom>
          <a:noFill/>
          <a:ln>
            <a:noFill/>
          </a:ln>
        </p:spPr>
        <p:txBody>
          <a:bodyPr anchorCtr="0" anchor="t" bIns="0" lIns="0" spcFirstLastPara="1" rIns="0" wrap="square" tIns="0">
            <a:spAutoFit/>
          </a:bodyPr>
          <a:lstStyle/>
          <a:p>
            <a:pPr indent="0" lvl="0" marL="0" marR="0" rtl="0" algn="ctr">
              <a:lnSpc>
                <a:spcPct val="104007"/>
              </a:lnSpc>
              <a:spcBef>
                <a:spcPts val="0"/>
              </a:spcBef>
              <a:spcAft>
                <a:spcPts val="0"/>
              </a:spcAft>
              <a:buNone/>
            </a:pPr>
            <a:r>
              <a:rPr b="0" i="0" lang="en" sz="3400" u="none" cap="none" strike="noStrike">
                <a:solidFill>
                  <a:srgbClr val="FFFFFF"/>
                </a:solidFill>
                <a:latin typeface="Josefin Slab"/>
                <a:ea typeface="Josefin Slab"/>
                <a:cs typeface="Josefin Slab"/>
                <a:sym typeface="Josefin Slab"/>
              </a:rPr>
              <a:t>RESOURCE PAGE</a:t>
            </a:r>
            <a:endParaRPr sz="700"/>
          </a:p>
        </p:txBody>
      </p:sp>
      <p:sp>
        <p:nvSpPr>
          <p:cNvPr id="437" name="Google Shape;437;p27"/>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438" name="Google Shape;438;p27"/>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439" name="Google Shape;439;p27"/>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sp>
        <p:nvSpPr>
          <p:cNvPr id="440" name="Google Shape;440;p27"/>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 sz="600" u="none" cap="none" strike="noStrike">
                <a:solidFill>
                  <a:srgbClr val="553C26"/>
                </a:solidFill>
                <a:latin typeface="Arial"/>
                <a:ea typeface="Arial"/>
                <a:cs typeface="Arial"/>
                <a:sym typeface="Arial"/>
              </a:rPr>
              <a:t>DON'T FORGET TO DELETE THIS PAGE BEFORE PRESENTING. </a:t>
            </a:r>
            <a:endParaRPr sz="700"/>
          </a:p>
        </p:txBody>
      </p:sp>
      <p:grpSp>
        <p:nvGrpSpPr>
          <p:cNvPr id="441" name="Google Shape;441;p27"/>
          <p:cNvGrpSpPr/>
          <p:nvPr/>
        </p:nvGrpSpPr>
        <p:grpSpPr>
          <a:xfrm>
            <a:off x="3526982" y="3847408"/>
            <a:ext cx="4812509" cy="781799"/>
            <a:chOff x="0" y="0"/>
            <a:chExt cx="12833356" cy="2084798"/>
          </a:xfrm>
        </p:grpSpPr>
        <p:sp>
          <p:nvSpPr>
            <p:cNvPr id="442" name="Google Shape;442;p27"/>
            <p:cNvSpPr/>
            <p:nvPr/>
          </p:nvSpPr>
          <p:spPr>
            <a:xfrm>
              <a:off x="0" y="232652"/>
              <a:ext cx="4034153" cy="1738353"/>
            </a:xfrm>
            <a:custGeom>
              <a:rect b="b" l="l" r="r" t="t"/>
              <a:pathLst>
                <a:path extrusionOk="0" h="1738353" w="4034153">
                  <a:moveTo>
                    <a:pt x="0" y="0"/>
                  </a:moveTo>
                  <a:lnTo>
                    <a:pt x="4034153" y="0"/>
                  </a:lnTo>
                  <a:lnTo>
                    <a:pt x="4034153" y="1738353"/>
                  </a:lnTo>
                  <a:lnTo>
                    <a:pt x="0" y="1738353"/>
                  </a:lnTo>
                  <a:lnTo>
                    <a:pt x="0" y="0"/>
                  </a:lnTo>
                  <a:close/>
                </a:path>
              </a:pathLst>
            </a:custGeom>
            <a:blipFill rotWithShape="1">
              <a:blip r:embed="rId3">
                <a:alphaModFix/>
              </a:blip>
              <a:stretch>
                <a:fillRect b="0" l="0" r="0" t="0"/>
              </a:stretch>
            </a:blipFill>
            <a:ln>
              <a:noFill/>
            </a:ln>
          </p:spPr>
        </p:sp>
        <p:sp>
          <p:nvSpPr>
            <p:cNvPr id="443" name="Google Shape;443;p27"/>
            <p:cNvSpPr/>
            <p:nvPr/>
          </p:nvSpPr>
          <p:spPr>
            <a:xfrm>
              <a:off x="4654826" y="0"/>
              <a:ext cx="2321131" cy="2084798"/>
            </a:xfrm>
            <a:custGeom>
              <a:rect b="b" l="l" r="r" t="t"/>
              <a:pathLst>
                <a:path extrusionOk="0" h="2084798" w="2321131">
                  <a:moveTo>
                    <a:pt x="0" y="0"/>
                  </a:moveTo>
                  <a:lnTo>
                    <a:pt x="2321131" y="0"/>
                  </a:lnTo>
                  <a:lnTo>
                    <a:pt x="2321131" y="2084798"/>
                  </a:lnTo>
                  <a:lnTo>
                    <a:pt x="0" y="2084798"/>
                  </a:lnTo>
                  <a:lnTo>
                    <a:pt x="0" y="0"/>
                  </a:lnTo>
                  <a:close/>
                </a:path>
              </a:pathLst>
            </a:custGeom>
            <a:blipFill rotWithShape="1">
              <a:blip r:embed="rId4">
                <a:alphaModFix/>
              </a:blip>
              <a:stretch>
                <a:fillRect b="0" l="0" r="0" t="0"/>
              </a:stretch>
            </a:blipFill>
            <a:ln>
              <a:noFill/>
            </a:ln>
          </p:spPr>
        </p:sp>
        <p:sp>
          <p:nvSpPr>
            <p:cNvPr id="444" name="Google Shape;444;p27"/>
            <p:cNvSpPr/>
            <p:nvPr/>
          </p:nvSpPr>
          <p:spPr>
            <a:xfrm>
              <a:off x="7524848" y="0"/>
              <a:ext cx="2676520" cy="1844366"/>
            </a:xfrm>
            <a:custGeom>
              <a:rect b="b" l="l" r="r" t="t"/>
              <a:pathLst>
                <a:path extrusionOk="0" h="1844366" w="2676520">
                  <a:moveTo>
                    <a:pt x="0" y="0"/>
                  </a:moveTo>
                  <a:lnTo>
                    <a:pt x="2676520" y="0"/>
                  </a:lnTo>
                  <a:lnTo>
                    <a:pt x="2676520" y="1844366"/>
                  </a:lnTo>
                  <a:lnTo>
                    <a:pt x="0" y="1844366"/>
                  </a:lnTo>
                  <a:lnTo>
                    <a:pt x="0" y="0"/>
                  </a:lnTo>
                  <a:close/>
                </a:path>
              </a:pathLst>
            </a:custGeom>
            <a:blipFill rotWithShape="1">
              <a:blip r:embed="rId5">
                <a:alphaModFix/>
              </a:blip>
              <a:stretch>
                <a:fillRect b="0" l="0" r="0" t="0"/>
              </a:stretch>
            </a:blipFill>
            <a:ln>
              <a:noFill/>
            </a:ln>
          </p:spPr>
        </p:sp>
        <p:sp>
          <p:nvSpPr>
            <p:cNvPr id="445" name="Google Shape;445;p27"/>
            <p:cNvSpPr/>
            <p:nvPr/>
          </p:nvSpPr>
          <p:spPr>
            <a:xfrm>
              <a:off x="10823668" y="0"/>
              <a:ext cx="2009688" cy="1870837"/>
            </a:xfrm>
            <a:custGeom>
              <a:rect b="b" l="l" r="r" t="t"/>
              <a:pathLst>
                <a:path extrusionOk="0" h="1870837" w="2009688">
                  <a:moveTo>
                    <a:pt x="0" y="0"/>
                  </a:moveTo>
                  <a:lnTo>
                    <a:pt x="2009688" y="0"/>
                  </a:lnTo>
                  <a:lnTo>
                    <a:pt x="2009688" y="1870837"/>
                  </a:lnTo>
                  <a:lnTo>
                    <a:pt x="0" y="1870837"/>
                  </a:lnTo>
                  <a:lnTo>
                    <a:pt x="0" y="0"/>
                  </a:lnTo>
                  <a:close/>
                </a:path>
              </a:pathLst>
            </a:custGeom>
            <a:blipFill rotWithShape="1">
              <a:blip r:embed="rId6">
                <a:alphaModFix/>
              </a:blip>
              <a:stretch>
                <a:fillRect b="0" l="0" r="0" t="0"/>
              </a:stretch>
            </a:blipFill>
            <a:ln>
              <a:noFill/>
            </a:ln>
          </p:spPr>
        </p:sp>
      </p:grpSp>
      <p:grpSp>
        <p:nvGrpSpPr>
          <p:cNvPr id="446" name="Google Shape;446;p27"/>
          <p:cNvGrpSpPr/>
          <p:nvPr/>
        </p:nvGrpSpPr>
        <p:grpSpPr>
          <a:xfrm>
            <a:off x="3442741" y="2838021"/>
            <a:ext cx="4980990" cy="875240"/>
            <a:chOff x="0" y="0"/>
            <a:chExt cx="13282642" cy="2333975"/>
          </a:xfrm>
        </p:grpSpPr>
        <p:sp>
          <p:nvSpPr>
            <p:cNvPr id="447" name="Google Shape;447;p27"/>
            <p:cNvSpPr/>
            <p:nvPr/>
          </p:nvSpPr>
          <p:spPr>
            <a:xfrm>
              <a:off x="0" y="0"/>
              <a:ext cx="3878207" cy="2333975"/>
            </a:xfrm>
            <a:custGeom>
              <a:rect b="b" l="l" r="r" t="t"/>
              <a:pathLst>
                <a:path extrusionOk="0" h="2333975" w="3878207">
                  <a:moveTo>
                    <a:pt x="0" y="0"/>
                  </a:moveTo>
                  <a:lnTo>
                    <a:pt x="3878207" y="0"/>
                  </a:lnTo>
                  <a:lnTo>
                    <a:pt x="3878207" y="2333975"/>
                  </a:lnTo>
                  <a:lnTo>
                    <a:pt x="0" y="2333975"/>
                  </a:lnTo>
                  <a:lnTo>
                    <a:pt x="0" y="0"/>
                  </a:lnTo>
                  <a:close/>
                </a:path>
              </a:pathLst>
            </a:custGeom>
            <a:blipFill rotWithShape="1">
              <a:blip r:embed="rId7">
                <a:alphaModFix/>
              </a:blip>
              <a:stretch>
                <a:fillRect b="0" l="0" r="0" t="0"/>
              </a:stretch>
            </a:blipFill>
            <a:ln>
              <a:noFill/>
            </a:ln>
          </p:spPr>
        </p:sp>
        <p:sp>
          <p:nvSpPr>
            <p:cNvPr id="448" name="Google Shape;448;p27"/>
            <p:cNvSpPr/>
            <p:nvPr/>
          </p:nvSpPr>
          <p:spPr>
            <a:xfrm>
              <a:off x="4297975" y="99476"/>
              <a:ext cx="3252806" cy="2135023"/>
            </a:xfrm>
            <a:custGeom>
              <a:rect b="b" l="l" r="r" t="t"/>
              <a:pathLst>
                <a:path extrusionOk="0" h="2135023" w="3252806">
                  <a:moveTo>
                    <a:pt x="0" y="0"/>
                  </a:moveTo>
                  <a:lnTo>
                    <a:pt x="3252806" y="0"/>
                  </a:lnTo>
                  <a:lnTo>
                    <a:pt x="3252806" y="2135023"/>
                  </a:lnTo>
                  <a:lnTo>
                    <a:pt x="0" y="2135023"/>
                  </a:lnTo>
                  <a:lnTo>
                    <a:pt x="0" y="0"/>
                  </a:lnTo>
                  <a:close/>
                </a:path>
              </a:pathLst>
            </a:custGeom>
            <a:blipFill rotWithShape="1">
              <a:blip r:embed="rId8">
                <a:alphaModFix/>
              </a:blip>
              <a:stretch>
                <a:fillRect b="0" l="0" r="0" t="0"/>
              </a:stretch>
            </a:blipFill>
            <a:ln>
              <a:noFill/>
            </a:ln>
          </p:spPr>
        </p:sp>
        <p:sp>
          <p:nvSpPr>
            <p:cNvPr id="449" name="Google Shape;449;p27"/>
            <p:cNvSpPr/>
            <p:nvPr/>
          </p:nvSpPr>
          <p:spPr>
            <a:xfrm>
              <a:off x="7970549" y="286431"/>
              <a:ext cx="2453484" cy="2047544"/>
            </a:xfrm>
            <a:custGeom>
              <a:rect b="b" l="l" r="r" t="t"/>
              <a:pathLst>
                <a:path extrusionOk="0" h="2047544" w="2453484">
                  <a:moveTo>
                    <a:pt x="0" y="0"/>
                  </a:moveTo>
                  <a:lnTo>
                    <a:pt x="2453484" y="0"/>
                  </a:lnTo>
                  <a:lnTo>
                    <a:pt x="2453484" y="2047544"/>
                  </a:lnTo>
                  <a:lnTo>
                    <a:pt x="0" y="2047544"/>
                  </a:lnTo>
                  <a:lnTo>
                    <a:pt x="0" y="0"/>
                  </a:lnTo>
                  <a:close/>
                </a:path>
              </a:pathLst>
            </a:custGeom>
            <a:blipFill rotWithShape="1">
              <a:blip r:embed="rId9">
                <a:alphaModFix/>
              </a:blip>
              <a:stretch>
                <a:fillRect b="0" l="0" r="0" t="0"/>
              </a:stretch>
            </a:blipFill>
            <a:ln>
              <a:noFill/>
            </a:ln>
          </p:spPr>
        </p:sp>
        <p:sp>
          <p:nvSpPr>
            <p:cNvPr id="450" name="Google Shape;450;p27"/>
            <p:cNvSpPr/>
            <p:nvPr/>
          </p:nvSpPr>
          <p:spPr>
            <a:xfrm>
              <a:off x="10843801" y="286431"/>
              <a:ext cx="2438841" cy="1813611"/>
            </a:xfrm>
            <a:custGeom>
              <a:rect b="b" l="l" r="r" t="t"/>
              <a:pathLst>
                <a:path extrusionOk="0" h="1813611" w="2438841">
                  <a:moveTo>
                    <a:pt x="0" y="0"/>
                  </a:moveTo>
                  <a:lnTo>
                    <a:pt x="2438841" y="0"/>
                  </a:lnTo>
                  <a:lnTo>
                    <a:pt x="2438841" y="1813611"/>
                  </a:lnTo>
                  <a:lnTo>
                    <a:pt x="0" y="1813611"/>
                  </a:lnTo>
                  <a:lnTo>
                    <a:pt x="0" y="0"/>
                  </a:lnTo>
                  <a:close/>
                </a:path>
              </a:pathLst>
            </a:custGeom>
            <a:blipFill rotWithShape="1">
              <a:blip r:embed="rId10">
                <a:alphaModFix/>
              </a:blip>
              <a:stretch>
                <a:fillRect b="0" l="0" r="0" t="0"/>
              </a:stretch>
            </a:blipFill>
            <a:ln>
              <a:noFill/>
            </a:ln>
          </p:spPr>
        </p:sp>
      </p:grpSp>
      <p:grpSp>
        <p:nvGrpSpPr>
          <p:cNvPr id="451" name="Google Shape;451;p27"/>
          <p:cNvGrpSpPr/>
          <p:nvPr/>
        </p:nvGrpSpPr>
        <p:grpSpPr>
          <a:xfrm>
            <a:off x="3545121" y="1606925"/>
            <a:ext cx="4776230" cy="1050816"/>
            <a:chOff x="0" y="0"/>
            <a:chExt cx="12736614" cy="2802175"/>
          </a:xfrm>
        </p:grpSpPr>
        <p:sp>
          <p:nvSpPr>
            <p:cNvPr id="452" name="Google Shape;452;p27"/>
            <p:cNvSpPr/>
            <p:nvPr/>
          </p:nvSpPr>
          <p:spPr>
            <a:xfrm>
              <a:off x="0" y="330393"/>
              <a:ext cx="1939236" cy="2231338"/>
            </a:xfrm>
            <a:custGeom>
              <a:rect b="b" l="l" r="r" t="t"/>
              <a:pathLst>
                <a:path extrusionOk="0" h="2231338" w="1939236">
                  <a:moveTo>
                    <a:pt x="0" y="0"/>
                  </a:moveTo>
                  <a:lnTo>
                    <a:pt x="1939236" y="0"/>
                  </a:lnTo>
                  <a:lnTo>
                    <a:pt x="1939236" y="2231338"/>
                  </a:lnTo>
                  <a:lnTo>
                    <a:pt x="0" y="2231338"/>
                  </a:lnTo>
                  <a:lnTo>
                    <a:pt x="0" y="0"/>
                  </a:lnTo>
                  <a:close/>
                </a:path>
              </a:pathLst>
            </a:custGeom>
            <a:blipFill rotWithShape="1">
              <a:blip r:embed="rId11">
                <a:alphaModFix/>
              </a:blip>
              <a:stretch>
                <a:fillRect b="0" l="0" r="0" t="0"/>
              </a:stretch>
            </a:blipFill>
            <a:ln>
              <a:noFill/>
            </a:ln>
          </p:spPr>
        </p:sp>
        <p:sp>
          <p:nvSpPr>
            <p:cNvPr id="453" name="Google Shape;453;p27"/>
            <p:cNvSpPr/>
            <p:nvPr/>
          </p:nvSpPr>
          <p:spPr>
            <a:xfrm>
              <a:off x="2586962" y="0"/>
              <a:ext cx="1471831" cy="2561731"/>
            </a:xfrm>
            <a:custGeom>
              <a:rect b="b" l="l" r="r" t="t"/>
              <a:pathLst>
                <a:path extrusionOk="0" h="2561731" w="1471831">
                  <a:moveTo>
                    <a:pt x="0" y="0"/>
                  </a:moveTo>
                  <a:lnTo>
                    <a:pt x="1471831" y="0"/>
                  </a:lnTo>
                  <a:lnTo>
                    <a:pt x="1471831" y="2561731"/>
                  </a:lnTo>
                  <a:lnTo>
                    <a:pt x="0" y="2561731"/>
                  </a:lnTo>
                  <a:lnTo>
                    <a:pt x="0" y="0"/>
                  </a:lnTo>
                  <a:close/>
                </a:path>
              </a:pathLst>
            </a:custGeom>
            <a:blipFill rotWithShape="1">
              <a:blip r:embed="rId12">
                <a:alphaModFix/>
              </a:blip>
              <a:stretch>
                <a:fillRect b="0" l="0" r="0" t="0"/>
              </a:stretch>
            </a:blipFill>
            <a:ln>
              <a:noFill/>
            </a:ln>
          </p:spPr>
        </p:sp>
        <p:sp>
          <p:nvSpPr>
            <p:cNvPr id="454" name="Google Shape;454;p27"/>
            <p:cNvSpPr/>
            <p:nvPr/>
          </p:nvSpPr>
          <p:spPr>
            <a:xfrm>
              <a:off x="4558004" y="461318"/>
              <a:ext cx="3640598" cy="2111547"/>
            </a:xfrm>
            <a:custGeom>
              <a:rect b="b" l="l" r="r" t="t"/>
              <a:pathLst>
                <a:path extrusionOk="0" h="2111547" w="3640598">
                  <a:moveTo>
                    <a:pt x="0" y="0"/>
                  </a:moveTo>
                  <a:lnTo>
                    <a:pt x="3640598" y="0"/>
                  </a:lnTo>
                  <a:lnTo>
                    <a:pt x="3640598" y="2111547"/>
                  </a:lnTo>
                  <a:lnTo>
                    <a:pt x="0" y="2111547"/>
                  </a:lnTo>
                  <a:lnTo>
                    <a:pt x="0" y="0"/>
                  </a:lnTo>
                  <a:close/>
                </a:path>
              </a:pathLst>
            </a:custGeom>
            <a:blipFill rotWithShape="1">
              <a:blip r:embed="rId13">
                <a:alphaModFix/>
              </a:blip>
              <a:stretch>
                <a:fillRect b="0" l="0" r="0" t="0"/>
              </a:stretch>
            </a:blipFill>
            <a:ln>
              <a:noFill/>
            </a:ln>
          </p:spPr>
        </p:sp>
        <p:sp>
          <p:nvSpPr>
            <p:cNvPr id="455" name="Google Shape;455;p27"/>
            <p:cNvSpPr/>
            <p:nvPr/>
          </p:nvSpPr>
          <p:spPr>
            <a:xfrm>
              <a:off x="8772071" y="666181"/>
              <a:ext cx="2054438" cy="2135994"/>
            </a:xfrm>
            <a:custGeom>
              <a:rect b="b" l="l" r="r" t="t"/>
              <a:pathLst>
                <a:path extrusionOk="0" h="2135994" w="2054438">
                  <a:moveTo>
                    <a:pt x="0" y="0"/>
                  </a:moveTo>
                  <a:lnTo>
                    <a:pt x="2054438" y="0"/>
                  </a:lnTo>
                  <a:lnTo>
                    <a:pt x="2054438" y="2135994"/>
                  </a:lnTo>
                  <a:lnTo>
                    <a:pt x="0" y="2135994"/>
                  </a:lnTo>
                  <a:lnTo>
                    <a:pt x="0" y="0"/>
                  </a:lnTo>
                  <a:close/>
                </a:path>
              </a:pathLst>
            </a:custGeom>
            <a:blipFill rotWithShape="1">
              <a:blip r:embed="rId14">
                <a:alphaModFix/>
              </a:blip>
              <a:stretch>
                <a:fillRect b="0" l="0" r="0" t="0"/>
              </a:stretch>
            </a:blipFill>
            <a:ln>
              <a:noFill/>
            </a:ln>
          </p:spPr>
        </p:sp>
        <p:sp>
          <p:nvSpPr>
            <p:cNvPr id="456" name="Google Shape;456;p27"/>
            <p:cNvSpPr/>
            <p:nvPr/>
          </p:nvSpPr>
          <p:spPr>
            <a:xfrm>
              <a:off x="11399977" y="327232"/>
              <a:ext cx="1336637" cy="2234499"/>
            </a:xfrm>
            <a:custGeom>
              <a:rect b="b" l="l" r="r" t="t"/>
              <a:pathLst>
                <a:path extrusionOk="0" h="2234499" w="1336637">
                  <a:moveTo>
                    <a:pt x="0" y="0"/>
                  </a:moveTo>
                  <a:lnTo>
                    <a:pt x="1336637" y="0"/>
                  </a:lnTo>
                  <a:lnTo>
                    <a:pt x="1336637" y="2234499"/>
                  </a:lnTo>
                  <a:lnTo>
                    <a:pt x="0" y="2234499"/>
                  </a:lnTo>
                  <a:lnTo>
                    <a:pt x="0" y="0"/>
                  </a:lnTo>
                  <a:close/>
                </a:path>
              </a:pathLst>
            </a:custGeom>
            <a:blipFill rotWithShape="1">
              <a:blip r:embed="rId15">
                <a:alphaModFix/>
              </a:blip>
              <a:stretch>
                <a:fillRect b="0" l="0" r="0" t="0"/>
              </a:stretch>
            </a:blipFill>
            <a:ln>
              <a:noFill/>
            </a:ln>
          </p:spPr>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460" name="Shape 460"/>
        <p:cNvGrpSpPr/>
        <p:nvPr/>
      </p:nvGrpSpPr>
      <p:grpSpPr>
        <a:xfrm>
          <a:off x="0" y="0"/>
          <a:ext cx="0" cy="0"/>
          <a:chOff x="0" y="0"/>
          <a:chExt cx="0" cy="0"/>
        </a:xfrm>
      </p:grpSpPr>
      <p:grpSp>
        <p:nvGrpSpPr>
          <p:cNvPr id="461" name="Google Shape;461;p28"/>
          <p:cNvGrpSpPr/>
          <p:nvPr/>
        </p:nvGrpSpPr>
        <p:grpSpPr>
          <a:xfrm>
            <a:off x="2997636" y="1474472"/>
            <a:ext cx="3148728" cy="1287724"/>
            <a:chOff x="0" y="-19050"/>
            <a:chExt cx="1658589" cy="678307"/>
          </a:xfrm>
        </p:grpSpPr>
        <p:sp>
          <p:nvSpPr>
            <p:cNvPr id="462" name="Google Shape;462;p28"/>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3" name="Google Shape;463;p28"/>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4" name="Google Shape;464;p28"/>
          <p:cNvSpPr/>
          <p:nvPr/>
        </p:nvSpPr>
        <p:spPr>
          <a:xfrm>
            <a:off x="3389498" y="1726482"/>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465" name="Google Shape;465;p28"/>
          <p:cNvGrpSpPr/>
          <p:nvPr/>
        </p:nvGrpSpPr>
        <p:grpSpPr>
          <a:xfrm>
            <a:off x="2997636" y="3011780"/>
            <a:ext cx="3148728" cy="1287724"/>
            <a:chOff x="0" y="-19050"/>
            <a:chExt cx="1658589" cy="678307"/>
          </a:xfrm>
        </p:grpSpPr>
        <p:sp>
          <p:nvSpPr>
            <p:cNvPr id="466" name="Google Shape;466;p28"/>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7" name="Google Shape;467;p28"/>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8" name="Google Shape;468;p28"/>
          <p:cNvSpPr txBox="1"/>
          <p:nvPr/>
        </p:nvSpPr>
        <p:spPr>
          <a:xfrm>
            <a:off x="1688740" y="1044853"/>
            <a:ext cx="5766520" cy="15332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This presentation template is free for everyone to use thanks to the following:</a:t>
            </a:r>
            <a:endParaRPr sz="700"/>
          </a:p>
        </p:txBody>
      </p:sp>
      <p:sp>
        <p:nvSpPr>
          <p:cNvPr id="469" name="Google Shape;469;p28"/>
          <p:cNvSpPr txBox="1"/>
          <p:nvPr/>
        </p:nvSpPr>
        <p:spPr>
          <a:xfrm>
            <a:off x="2105002" y="4573861"/>
            <a:ext cx="4933995" cy="323486"/>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HAPPY DESIGNING!</a:t>
            </a:r>
            <a:endParaRPr sz="700"/>
          </a:p>
        </p:txBody>
      </p:sp>
      <p:sp>
        <p:nvSpPr>
          <p:cNvPr id="470" name="Google Shape;470;p28"/>
          <p:cNvSpPr txBox="1"/>
          <p:nvPr/>
        </p:nvSpPr>
        <p:spPr>
          <a:xfrm>
            <a:off x="2105002" y="2429817"/>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471" name="Google Shape;471;p28"/>
          <p:cNvSpPr txBox="1"/>
          <p:nvPr/>
        </p:nvSpPr>
        <p:spPr>
          <a:xfrm>
            <a:off x="2105002" y="3782071"/>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472" name="Google Shape;472;p28"/>
          <p:cNvSpPr txBox="1"/>
          <p:nvPr/>
        </p:nvSpPr>
        <p:spPr>
          <a:xfrm>
            <a:off x="2191012" y="425241"/>
            <a:ext cx="4761977" cy="638661"/>
          </a:xfrm>
          <a:prstGeom prst="rect">
            <a:avLst/>
          </a:prstGeom>
          <a:noFill/>
          <a:ln>
            <a:noFill/>
          </a:ln>
        </p:spPr>
        <p:txBody>
          <a:bodyPr anchorCtr="0" anchor="t" bIns="0" lIns="0" spcFirstLastPara="1" rIns="0" wrap="square" tIns="0">
            <a:spAutoFit/>
          </a:bodyPr>
          <a:lstStyle/>
          <a:p>
            <a:pPr indent="0" lvl="0" marL="0" marR="0" rtl="0" algn="ctr">
              <a:lnSpc>
                <a:spcPct val="103998"/>
              </a:lnSpc>
              <a:spcBef>
                <a:spcPts val="0"/>
              </a:spcBef>
              <a:spcAft>
                <a:spcPts val="0"/>
              </a:spcAft>
              <a:buNone/>
            </a:pPr>
            <a:r>
              <a:rPr b="0" i="0" lang="en" sz="4600" u="none" cap="none" strike="noStrike">
                <a:solidFill>
                  <a:srgbClr val="FFFFFF"/>
                </a:solidFill>
                <a:latin typeface="Josefin Slab"/>
                <a:ea typeface="Josefin Slab"/>
                <a:cs typeface="Josefin Slab"/>
                <a:sym typeface="Josefin Slab"/>
              </a:rPr>
              <a:t>CREDITS</a:t>
            </a:r>
            <a:endParaRPr sz="700"/>
          </a:p>
        </p:txBody>
      </p:sp>
      <p:sp>
        <p:nvSpPr>
          <p:cNvPr id="473" name="Google Shape;473;p28"/>
          <p:cNvSpPr txBox="1"/>
          <p:nvPr/>
        </p:nvSpPr>
        <p:spPr>
          <a:xfrm>
            <a:off x="3055013" y="3415838"/>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117" name="Shape 117"/>
        <p:cNvGrpSpPr/>
        <p:nvPr/>
      </p:nvGrpSpPr>
      <p:grpSpPr>
        <a:xfrm>
          <a:off x="0" y="0"/>
          <a:ext cx="0" cy="0"/>
          <a:chOff x="0" y="0"/>
          <a:chExt cx="0" cy="0"/>
        </a:xfrm>
      </p:grpSpPr>
      <p:cxnSp>
        <p:nvCxnSpPr>
          <p:cNvPr id="118" name="Google Shape;118;p12"/>
          <p:cNvCxnSpPr/>
          <p:nvPr/>
        </p:nvCxnSpPr>
        <p:spPr>
          <a:xfrm>
            <a:off x="0" y="2110698"/>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19" name="Google Shape;119;p12"/>
          <p:cNvCxnSpPr/>
          <p:nvPr/>
        </p:nvCxnSpPr>
        <p:spPr>
          <a:xfrm>
            <a:off x="5959896" y="3986171"/>
            <a:ext cx="3237753" cy="0"/>
          </a:xfrm>
          <a:prstGeom prst="straightConnector1">
            <a:avLst/>
          </a:prstGeom>
          <a:noFill/>
          <a:ln cap="flat" cmpd="sng" w="9525">
            <a:solidFill>
              <a:srgbClr val="FFFFFF"/>
            </a:solidFill>
            <a:prstDash val="solid"/>
            <a:round/>
            <a:headEnd len="sm" w="sm" type="none"/>
            <a:tailEnd len="sm" w="sm" type="none"/>
          </a:ln>
        </p:spPr>
      </p:cxnSp>
      <p:cxnSp>
        <p:nvCxnSpPr>
          <p:cNvPr id="120" name="Google Shape;120;p12"/>
          <p:cNvCxnSpPr/>
          <p:nvPr/>
        </p:nvCxnSpPr>
        <p:spPr>
          <a:xfrm rot="10800000">
            <a:off x="5952752" y="0"/>
            <a:ext cx="0" cy="5143500"/>
          </a:xfrm>
          <a:prstGeom prst="straightConnector1">
            <a:avLst/>
          </a:prstGeom>
          <a:noFill/>
          <a:ln cap="flat" cmpd="sng" w="9525">
            <a:solidFill>
              <a:srgbClr val="FFFFFF"/>
            </a:solidFill>
            <a:prstDash val="solid"/>
            <a:round/>
            <a:headEnd len="sm" w="sm" type="none"/>
            <a:tailEnd len="sm" w="sm" type="none"/>
          </a:ln>
        </p:spPr>
      </p:cxnSp>
      <p:pic>
        <p:nvPicPr>
          <p:cNvPr id="121" name="Google Shape;121;p12"/>
          <p:cNvPicPr preferRelativeResize="0"/>
          <p:nvPr/>
        </p:nvPicPr>
        <p:blipFill rotWithShape="1">
          <a:blip r:embed="rId3">
            <a:alphaModFix/>
          </a:blip>
          <a:srcRect b="20318" l="17546" r="91" t="6033"/>
          <a:stretch/>
        </p:blipFill>
        <p:spPr>
          <a:xfrm>
            <a:off x="-1" y="2113079"/>
            <a:ext cx="5945608" cy="3030421"/>
          </a:xfrm>
          <a:prstGeom prst="rect">
            <a:avLst/>
          </a:prstGeom>
          <a:noFill/>
          <a:ln>
            <a:noFill/>
          </a:ln>
        </p:spPr>
      </p:pic>
      <p:grpSp>
        <p:nvGrpSpPr>
          <p:cNvPr id="122" name="Google Shape;122;p12"/>
          <p:cNvGrpSpPr/>
          <p:nvPr/>
        </p:nvGrpSpPr>
        <p:grpSpPr>
          <a:xfrm>
            <a:off x="6860422" y="4077681"/>
            <a:ext cx="1409279" cy="1409279"/>
            <a:chOff x="0" y="0"/>
            <a:chExt cx="812800" cy="812800"/>
          </a:xfrm>
        </p:grpSpPr>
        <p:sp>
          <p:nvSpPr>
            <p:cNvPr id="123" name="Google Shape;123;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24" name="Google Shape;124;p12"/>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5" name="Google Shape;125;p12"/>
          <p:cNvSpPr/>
          <p:nvPr/>
        </p:nvSpPr>
        <p:spPr>
          <a:xfrm>
            <a:off x="7217592" y="4128481"/>
            <a:ext cx="694938" cy="1209545"/>
          </a:xfrm>
          <a:custGeom>
            <a:rect b="b" l="l" r="r" t="t"/>
            <a:pathLst>
              <a:path extrusionOk="0" h="2419090" w="1389877">
                <a:moveTo>
                  <a:pt x="0" y="0"/>
                </a:moveTo>
                <a:lnTo>
                  <a:pt x="1389877" y="0"/>
                </a:lnTo>
                <a:lnTo>
                  <a:pt x="1389877" y="2419090"/>
                </a:lnTo>
                <a:lnTo>
                  <a:pt x="0" y="2419090"/>
                </a:lnTo>
                <a:lnTo>
                  <a:pt x="0" y="0"/>
                </a:lnTo>
                <a:close/>
              </a:path>
            </a:pathLst>
          </a:custGeom>
          <a:blipFill rotWithShape="1">
            <a:blip r:embed="rId4">
              <a:alphaModFix/>
            </a:blip>
            <a:stretch>
              <a:fillRect b="0" l="0" r="0" t="0"/>
            </a:stretch>
          </a:blipFill>
          <a:ln>
            <a:noFill/>
          </a:ln>
        </p:spPr>
      </p:sp>
      <p:sp>
        <p:nvSpPr>
          <p:cNvPr id="126" name="Google Shape;126;p12"/>
          <p:cNvSpPr txBox="1"/>
          <p:nvPr/>
        </p:nvSpPr>
        <p:spPr>
          <a:xfrm>
            <a:off x="6477326" y="2413454"/>
            <a:ext cx="2175600" cy="1253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a:t>
            </a:r>
            <a:endParaRPr sz="700"/>
          </a:p>
        </p:txBody>
      </p:sp>
      <p:sp>
        <p:nvSpPr>
          <p:cNvPr id="127" name="Google Shape;127;p12"/>
          <p:cNvSpPr txBox="1"/>
          <p:nvPr/>
        </p:nvSpPr>
        <p:spPr>
          <a:xfrm>
            <a:off x="380124" y="717997"/>
            <a:ext cx="51855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 that can be used as lectures, reports and more. Presentation templates are communication tools that can be used as lectures, reports and more</a:t>
            </a:r>
            <a:endParaRPr sz="700"/>
          </a:p>
        </p:txBody>
      </p:sp>
      <p:sp>
        <p:nvSpPr>
          <p:cNvPr id="128" name="Google Shape;128;p12"/>
          <p:cNvSpPr txBox="1"/>
          <p:nvPr/>
        </p:nvSpPr>
        <p:spPr>
          <a:xfrm>
            <a:off x="6119752" y="818009"/>
            <a:ext cx="2890617" cy="798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HELLO!</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132" name="Shape 132"/>
        <p:cNvGrpSpPr/>
        <p:nvPr/>
      </p:nvGrpSpPr>
      <p:grpSpPr>
        <a:xfrm>
          <a:off x="0" y="0"/>
          <a:ext cx="0" cy="0"/>
          <a:chOff x="0" y="0"/>
          <a:chExt cx="0" cy="0"/>
        </a:xfrm>
      </p:grpSpPr>
      <p:grpSp>
        <p:nvGrpSpPr>
          <p:cNvPr id="133" name="Google Shape;133;p13"/>
          <p:cNvGrpSpPr/>
          <p:nvPr/>
        </p:nvGrpSpPr>
        <p:grpSpPr>
          <a:xfrm>
            <a:off x="798859" y="1881565"/>
            <a:ext cx="2018033" cy="2467973"/>
            <a:chOff x="0" y="-38100"/>
            <a:chExt cx="1062997" cy="1300003"/>
          </a:xfrm>
        </p:grpSpPr>
        <p:sp>
          <p:nvSpPr>
            <p:cNvPr id="134" name="Google Shape;134;p13"/>
            <p:cNvSpPr/>
            <p:nvPr/>
          </p:nvSpPr>
          <p:spPr>
            <a:xfrm>
              <a:off x="0" y="0"/>
              <a:ext cx="1062997" cy="1261903"/>
            </a:xfrm>
            <a:custGeom>
              <a:rect b="b" l="l" r="r" t="t"/>
              <a:pathLst>
                <a:path extrusionOk="0" h="1261903" w="1062997">
                  <a:moveTo>
                    <a:pt x="0" y="0"/>
                  </a:moveTo>
                  <a:lnTo>
                    <a:pt x="1062997" y="0"/>
                  </a:lnTo>
                  <a:lnTo>
                    <a:pt x="1062997" y="1261903"/>
                  </a:lnTo>
                  <a:lnTo>
                    <a:pt x="0" y="1261903"/>
                  </a:lnTo>
                  <a:close/>
                </a:path>
              </a:pathLst>
            </a:custGeom>
            <a:solidFill>
              <a:srgbClr val="000000">
                <a:alpha val="0"/>
              </a:srgbClr>
            </a:solidFill>
            <a:ln cap="sq" cmpd="sng" w="9525">
              <a:solidFill>
                <a:srgbClr val="FFFFFF"/>
              </a:solidFill>
              <a:prstDash val="solid"/>
              <a:miter lim="8000"/>
              <a:headEnd len="sm" w="sm" type="none"/>
              <a:tailEnd len="sm" w="sm" type="none"/>
            </a:ln>
          </p:spPr>
        </p:sp>
        <p:sp>
          <p:nvSpPr>
            <p:cNvPr id="135" name="Google Shape;135;p13"/>
            <p:cNvSpPr txBox="1"/>
            <p:nvPr/>
          </p:nvSpPr>
          <p:spPr>
            <a:xfrm>
              <a:off x="0" y="-38100"/>
              <a:ext cx="1062997" cy="130000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6" name="Google Shape;136;p13"/>
          <p:cNvGrpSpPr/>
          <p:nvPr/>
        </p:nvGrpSpPr>
        <p:grpSpPr>
          <a:xfrm>
            <a:off x="3562983" y="1881565"/>
            <a:ext cx="2018033" cy="2467973"/>
            <a:chOff x="0" y="-38100"/>
            <a:chExt cx="1062997" cy="1300003"/>
          </a:xfrm>
        </p:grpSpPr>
        <p:sp>
          <p:nvSpPr>
            <p:cNvPr id="137" name="Google Shape;137;p13"/>
            <p:cNvSpPr/>
            <p:nvPr/>
          </p:nvSpPr>
          <p:spPr>
            <a:xfrm>
              <a:off x="0" y="0"/>
              <a:ext cx="1062997" cy="1261903"/>
            </a:xfrm>
            <a:custGeom>
              <a:rect b="b" l="l" r="r" t="t"/>
              <a:pathLst>
                <a:path extrusionOk="0" h="1261903" w="1062997">
                  <a:moveTo>
                    <a:pt x="0" y="0"/>
                  </a:moveTo>
                  <a:lnTo>
                    <a:pt x="1062997" y="0"/>
                  </a:lnTo>
                  <a:lnTo>
                    <a:pt x="1062997" y="1261903"/>
                  </a:lnTo>
                  <a:lnTo>
                    <a:pt x="0" y="1261903"/>
                  </a:lnTo>
                  <a:close/>
                </a:path>
              </a:pathLst>
            </a:custGeom>
            <a:solidFill>
              <a:srgbClr val="000000">
                <a:alpha val="0"/>
              </a:srgbClr>
            </a:solidFill>
            <a:ln cap="sq" cmpd="sng" w="9525">
              <a:solidFill>
                <a:srgbClr val="FFFFFF"/>
              </a:solidFill>
              <a:prstDash val="solid"/>
              <a:miter lim="8000"/>
              <a:headEnd len="sm" w="sm" type="none"/>
              <a:tailEnd len="sm" w="sm" type="none"/>
            </a:ln>
          </p:spPr>
        </p:sp>
        <p:sp>
          <p:nvSpPr>
            <p:cNvPr id="138" name="Google Shape;138;p13"/>
            <p:cNvSpPr txBox="1"/>
            <p:nvPr/>
          </p:nvSpPr>
          <p:spPr>
            <a:xfrm>
              <a:off x="0" y="-38100"/>
              <a:ext cx="1062997" cy="130000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9" name="Google Shape;139;p13"/>
          <p:cNvGrpSpPr/>
          <p:nvPr/>
        </p:nvGrpSpPr>
        <p:grpSpPr>
          <a:xfrm>
            <a:off x="6275415" y="1881565"/>
            <a:ext cx="2018033" cy="2467973"/>
            <a:chOff x="0" y="-38100"/>
            <a:chExt cx="1062997" cy="1300003"/>
          </a:xfrm>
        </p:grpSpPr>
        <p:sp>
          <p:nvSpPr>
            <p:cNvPr id="140" name="Google Shape;140;p13"/>
            <p:cNvSpPr/>
            <p:nvPr/>
          </p:nvSpPr>
          <p:spPr>
            <a:xfrm>
              <a:off x="0" y="0"/>
              <a:ext cx="1062997" cy="1261903"/>
            </a:xfrm>
            <a:custGeom>
              <a:rect b="b" l="l" r="r" t="t"/>
              <a:pathLst>
                <a:path extrusionOk="0" h="1261903" w="1062997">
                  <a:moveTo>
                    <a:pt x="0" y="0"/>
                  </a:moveTo>
                  <a:lnTo>
                    <a:pt x="1062997" y="0"/>
                  </a:lnTo>
                  <a:lnTo>
                    <a:pt x="1062997" y="1261903"/>
                  </a:lnTo>
                  <a:lnTo>
                    <a:pt x="0" y="1261903"/>
                  </a:lnTo>
                  <a:close/>
                </a:path>
              </a:pathLst>
            </a:custGeom>
            <a:solidFill>
              <a:srgbClr val="000000">
                <a:alpha val="0"/>
              </a:srgbClr>
            </a:solidFill>
            <a:ln cap="sq" cmpd="sng" w="9525">
              <a:solidFill>
                <a:srgbClr val="FFFFFF"/>
              </a:solidFill>
              <a:prstDash val="solid"/>
              <a:miter lim="8000"/>
              <a:headEnd len="sm" w="sm" type="none"/>
              <a:tailEnd len="sm" w="sm" type="none"/>
            </a:ln>
          </p:spPr>
        </p:sp>
        <p:sp>
          <p:nvSpPr>
            <p:cNvPr id="141" name="Google Shape;141;p13"/>
            <p:cNvSpPr txBox="1"/>
            <p:nvPr/>
          </p:nvSpPr>
          <p:spPr>
            <a:xfrm>
              <a:off x="0" y="-38100"/>
              <a:ext cx="1062997" cy="130000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2" name="Google Shape;142;p13"/>
          <p:cNvGrpSpPr/>
          <p:nvPr/>
        </p:nvGrpSpPr>
        <p:grpSpPr>
          <a:xfrm>
            <a:off x="4047952" y="3994491"/>
            <a:ext cx="1048096" cy="1048096"/>
            <a:chOff x="0" y="0"/>
            <a:chExt cx="812800" cy="812800"/>
          </a:xfrm>
        </p:grpSpPr>
        <p:sp>
          <p:nvSpPr>
            <p:cNvPr id="143" name="Google Shape;143;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44" name="Google Shape;144;p13"/>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5" name="Google Shape;145;p13"/>
          <p:cNvGrpSpPr/>
          <p:nvPr/>
        </p:nvGrpSpPr>
        <p:grpSpPr>
          <a:xfrm>
            <a:off x="1283828" y="3994491"/>
            <a:ext cx="1048096" cy="1048096"/>
            <a:chOff x="0" y="0"/>
            <a:chExt cx="812800" cy="812800"/>
          </a:xfrm>
        </p:grpSpPr>
        <p:sp>
          <p:nvSpPr>
            <p:cNvPr id="146" name="Google Shape;146;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47" name="Google Shape;147;p13"/>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8" name="Google Shape;148;p13"/>
          <p:cNvGrpSpPr/>
          <p:nvPr/>
        </p:nvGrpSpPr>
        <p:grpSpPr>
          <a:xfrm>
            <a:off x="6760383" y="3994491"/>
            <a:ext cx="1048096" cy="1048096"/>
            <a:chOff x="0" y="0"/>
            <a:chExt cx="812800" cy="812800"/>
          </a:xfrm>
        </p:grpSpPr>
        <p:sp>
          <p:nvSpPr>
            <p:cNvPr id="149" name="Google Shape;149;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50" name="Google Shape;150;p13"/>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1" name="Google Shape;151;p13"/>
          <p:cNvSpPr/>
          <p:nvPr/>
        </p:nvSpPr>
        <p:spPr>
          <a:xfrm>
            <a:off x="1080713" y="4008950"/>
            <a:ext cx="1454328" cy="875240"/>
          </a:xfrm>
          <a:custGeom>
            <a:rect b="b" l="l" r="r" t="t"/>
            <a:pathLst>
              <a:path extrusionOk="0" h="1750481" w="2908655">
                <a:moveTo>
                  <a:pt x="0" y="0"/>
                </a:moveTo>
                <a:lnTo>
                  <a:pt x="2908654" y="0"/>
                </a:lnTo>
                <a:lnTo>
                  <a:pt x="2908654" y="1750481"/>
                </a:lnTo>
                <a:lnTo>
                  <a:pt x="0" y="1750481"/>
                </a:lnTo>
                <a:lnTo>
                  <a:pt x="0" y="0"/>
                </a:lnTo>
                <a:close/>
              </a:path>
            </a:pathLst>
          </a:custGeom>
          <a:blipFill rotWithShape="1">
            <a:blip r:embed="rId3">
              <a:alphaModFix/>
            </a:blip>
            <a:stretch>
              <a:fillRect b="0" l="0" r="0" t="0"/>
            </a:stretch>
          </a:blipFill>
          <a:ln>
            <a:noFill/>
          </a:ln>
        </p:spPr>
      </p:sp>
      <p:sp>
        <p:nvSpPr>
          <p:cNvPr id="152" name="Google Shape;152;p13"/>
          <p:cNvSpPr/>
          <p:nvPr/>
        </p:nvSpPr>
        <p:spPr>
          <a:xfrm>
            <a:off x="6760383" y="4212851"/>
            <a:ext cx="1054099" cy="611378"/>
          </a:xfrm>
          <a:custGeom>
            <a:rect b="b" l="l" r="r" t="t"/>
            <a:pathLst>
              <a:path extrusionOk="0" h="1222756" w="2108199">
                <a:moveTo>
                  <a:pt x="0" y="0"/>
                </a:moveTo>
                <a:lnTo>
                  <a:pt x="2108200" y="0"/>
                </a:lnTo>
                <a:lnTo>
                  <a:pt x="2108200" y="1222755"/>
                </a:lnTo>
                <a:lnTo>
                  <a:pt x="0" y="1222755"/>
                </a:lnTo>
                <a:lnTo>
                  <a:pt x="0" y="0"/>
                </a:lnTo>
                <a:close/>
              </a:path>
            </a:pathLst>
          </a:custGeom>
          <a:blipFill rotWithShape="1">
            <a:blip r:embed="rId4">
              <a:alphaModFix/>
            </a:blip>
            <a:stretch>
              <a:fillRect b="0" l="0" r="0" t="0"/>
            </a:stretch>
          </a:blipFill>
          <a:ln>
            <a:noFill/>
          </a:ln>
        </p:spPr>
      </p:sp>
      <p:sp>
        <p:nvSpPr>
          <p:cNvPr id="153" name="Google Shape;153;p13"/>
          <p:cNvSpPr/>
          <p:nvPr/>
        </p:nvSpPr>
        <p:spPr>
          <a:xfrm>
            <a:off x="4230719" y="4163710"/>
            <a:ext cx="682562" cy="709658"/>
          </a:xfrm>
          <a:custGeom>
            <a:rect b="b" l="l" r="r" t="t"/>
            <a:pathLst>
              <a:path extrusionOk="0" h="1419316" w="1365124">
                <a:moveTo>
                  <a:pt x="0" y="0"/>
                </a:moveTo>
                <a:lnTo>
                  <a:pt x="1365124" y="0"/>
                </a:lnTo>
                <a:lnTo>
                  <a:pt x="1365124" y="1419316"/>
                </a:lnTo>
                <a:lnTo>
                  <a:pt x="0" y="1419316"/>
                </a:lnTo>
                <a:lnTo>
                  <a:pt x="0" y="0"/>
                </a:lnTo>
                <a:close/>
              </a:path>
            </a:pathLst>
          </a:custGeom>
          <a:blipFill rotWithShape="1">
            <a:blip r:embed="rId5">
              <a:alphaModFix/>
            </a:blip>
            <a:stretch>
              <a:fillRect b="0" l="0" r="0" t="0"/>
            </a:stretch>
          </a:blipFill>
          <a:ln>
            <a:noFill/>
          </a:ln>
        </p:spPr>
      </p:sp>
      <p:sp>
        <p:nvSpPr>
          <p:cNvPr id="154" name="Google Shape;154;p13"/>
          <p:cNvSpPr txBox="1"/>
          <p:nvPr/>
        </p:nvSpPr>
        <p:spPr>
          <a:xfrm>
            <a:off x="3562984" y="2254038"/>
            <a:ext cx="2018100" cy="96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2.</a:t>
            </a:r>
            <a:endParaRPr sz="700"/>
          </a:p>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HEALTH &amp;</a:t>
            </a:r>
            <a:endParaRPr sz="700"/>
          </a:p>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WELLNESS</a:t>
            </a:r>
            <a:endParaRPr sz="700"/>
          </a:p>
        </p:txBody>
      </p:sp>
      <p:sp>
        <p:nvSpPr>
          <p:cNvPr id="155" name="Google Shape;155;p13"/>
          <p:cNvSpPr txBox="1"/>
          <p:nvPr/>
        </p:nvSpPr>
        <p:spPr>
          <a:xfrm>
            <a:off x="3852479" y="3490900"/>
            <a:ext cx="1439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56" name="Google Shape;156;p13"/>
          <p:cNvSpPr txBox="1"/>
          <p:nvPr/>
        </p:nvSpPr>
        <p:spPr>
          <a:xfrm>
            <a:off x="1210993" y="2254038"/>
            <a:ext cx="1193700" cy="96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1.</a:t>
            </a:r>
            <a:endParaRPr sz="700"/>
          </a:p>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ABOUT US</a:t>
            </a:r>
            <a:endParaRPr sz="700"/>
          </a:p>
        </p:txBody>
      </p:sp>
      <p:sp>
        <p:nvSpPr>
          <p:cNvPr id="157" name="Google Shape;157;p13"/>
          <p:cNvSpPr txBox="1"/>
          <p:nvPr/>
        </p:nvSpPr>
        <p:spPr>
          <a:xfrm>
            <a:off x="1080713" y="3490900"/>
            <a:ext cx="14544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58" name="Google Shape;158;p13"/>
          <p:cNvSpPr txBox="1"/>
          <p:nvPr/>
        </p:nvSpPr>
        <p:spPr>
          <a:xfrm>
            <a:off x="6371779" y="2254038"/>
            <a:ext cx="1825200" cy="96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3.</a:t>
            </a:r>
            <a:endParaRPr sz="700"/>
          </a:p>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OUR</a:t>
            </a:r>
            <a:endParaRPr sz="700"/>
          </a:p>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CENTER</a:t>
            </a:r>
            <a:endParaRPr sz="700"/>
          </a:p>
        </p:txBody>
      </p:sp>
      <p:sp>
        <p:nvSpPr>
          <p:cNvPr id="159" name="Google Shape;159;p13"/>
          <p:cNvSpPr txBox="1"/>
          <p:nvPr/>
        </p:nvSpPr>
        <p:spPr>
          <a:xfrm>
            <a:off x="6542164" y="3490900"/>
            <a:ext cx="14844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60" name="Google Shape;160;p13"/>
          <p:cNvSpPr txBox="1"/>
          <p:nvPr/>
        </p:nvSpPr>
        <p:spPr>
          <a:xfrm>
            <a:off x="-307717" y="755812"/>
            <a:ext cx="9759434" cy="802315"/>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TABLE OF CONTENTS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164" name="Shape 164"/>
        <p:cNvGrpSpPr/>
        <p:nvPr/>
      </p:nvGrpSpPr>
      <p:grpSpPr>
        <a:xfrm>
          <a:off x="0" y="0"/>
          <a:ext cx="0" cy="0"/>
          <a:chOff x="0" y="0"/>
          <a:chExt cx="0" cy="0"/>
        </a:xfrm>
      </p:grpSpPr>
      <p:sp>
        <p:nvSpPr>
          <p:cNvPr id="165" name="Google Shape;165;p14"/>
          <p:cNvSpPr txBox="1"/>
          <p:nvPr/>
        </p:nvSpPr>
        <p:spPr>
          <a:xfrm>
            <a:off x="5786818" y="1060416"/>
            <a:ext cx="4048892" cy="15332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66" name="Google Shape;166;p14"/>
          <p:cNvSpPr txBox="1"/>
          <p:nvPr/>
        </p:nvSpPr>
        <p:spPr>
          <a:xfrm>
            <a:off x="5786818" y="2165316"/>
            <a:ext cx="4048892" cy="1533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67" name="Google Shape;167;p14"/>
          <p:cNvSpPr txBox="1"/>
          <p:nvPr/>
        </p:nvSpPr>
        <p:spPr>
          <a:xfrm>
            <a:off x="5786817" y="704087"/>
            <a:ext cx="2787828" cy="323487"/>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68" name="Google Shape;168;p14"/>
          <p:cNvSpPr txBox="1"/>
          <p:nvPr/>
        </p:nvSpPr>
        <p:spPr>
          <a:xfrm>
            <a:off x="5786817" y="1808986"/>
            <a:ext cx="2787828" cy="323487"/>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69" name="Google Shape;169;p14"/>
          <p:cNvSpPr txBox="1"/>
          <p:nvPr/>
        </p:nvSpPr>
        <p:spPr>
          <a:xfrm>
            <a:off x="5158168" y="711403"/>
            <a:ext cx="501828" cy="323487"/>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01. </a:t>
            </a:r>
            <a:endParaRPr sz="700"/>
          </a:p>
        </p:txBody>
      </p:sp>
      <p:sp>
        <p:nvSpPr>
          <p:cNvPr id="170" name="Google Shape;170;p14"/>
          <p:cNvSpPr txBox="1"/>
          <p:nvPr/>
        </p:nvSpPr>
        <p:spPr>
          <a:xfrm>
            <a:off x="5158168" y="1816303"/>
            <a:ext cx="5018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02. </a:t>
            </a:r>
            <a:endParaRPr sz="700"/>
          </a:p>
        </p:txBody>
      </p:sp>
      <p:sp>
        <p:nvSpPr>
          <p:cNvPr id="171" name="Google Shape;171;p14"/>
          <p:cNvSpPr txBox="1"/>
          <p:nvPr/>
        </p:nvSpPr>
        <p:spPr>
          <a:xfrm>
            <a:off x="5786818" y="3270215"/>
            <a:ext cx="4048892" cy="1533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72" name="Google Shape;172;p14"/>
          <p:cNvSpPr txBox="1"/>
          <p:nvPr/>
        </p:nvSpPr>
        <p:spPr>
          <a:xfrm>
            <a:off x="5786817" y="2913887"/>
            <a:ext cx="2787828" cy="323487"/>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73" name="Google Shape;173;p14"/>
          <p:cNvSpPr txBox="1"/>
          <p:nvPr/>
        </p:nvSpPr>
        <p:spPr>
          <a:xfrm>
            <a:off x="5158168" y="2921203"/>
            <a:ext cx="5018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03. </a:t>
            </a:r>
            <a:endParaRPr sz="700"/>
          </a:p>
        </p:txBody>
      </p:sp>
      <p:sp>
        <p:nvSpPr>
          <p:cNvPr id="174" name="Google Shape;174;p14"/>
          <p:cNvSpPr txBox="1"/>
          <p:nvPr/>
        </p:nvSpPr>
        <p:spPr>
          <a:xfrm>
            <a:off x="5786818" y="4375116"/>
            <a:ext cx="4048892" cy="1533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175" name="Google Shape;175;p14"/>
          <p:cNvSpPr txBox="1"/>
          <p:nvPr/>
        </p:nvSpPr>
        <p:spPr>
          <a:xfrm>
            <a:off x="5786817" y="4018787"/>
            <a:ext cx="27878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76" name="Google Shape;176;p14"/>
          <p:cNvSpPr txBox="1"/>
          <p:nvPr/>
        </p:nvSpPr>
        <p:spPr>
          <a:xfrm>
            <a:off x="5158168" y="4026103"/>
            <a:ext cx="5018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04. </a:t>
            </a:r>
            <a:endParaRPr sz="700"/>
          </a:p>
        </p:txBody>
      </p:sp>
      <p:cxnSp>
        <p:nvCxnSpPr>
          <p:cNvPr id="177" name="Google Shape;177;p14"/>
          <p:cNvCxnSpPr/>
          <p:nvPr/>
        </p:nvCxnSpPr>
        <p:spPr>
          <a:xfrm>
            <a:off x="0" y="1548858"/>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78" name="Google Shape;178;p14"/>
          <p:cNvCxnSpPr/>
          <p:nvPr/>
        </p:nvCxnSpPr>
        <p:spPr>
          <a:xfrm>
            <a:off x="0" y="378360"/>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79" name="Google Shape;179;p14"/>
          <p:cNvCxnSpPr/>
          <p:nvPr/>
        </p:nvCxnSpPr>
        <p:spPr>
          <a:xfrm>
            <a:off x="0" y="4728763"/>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80" name="Google Shape;180;p14"/>
          <p:cNvCxnSpPr/>
          <p:nvPr/>
        </p:nvCxnSpPr>
        <p:spPr>
          <a:xfrm>
            <a:off x="0" y="2597943"/>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181" name="Google Shape;181;p14"/>
          <p:cNvCxnSpPr/>
          <p:nvPr/>
        </p:nvCxnSpPr>
        <p:spPr>
          <a:xfrm>
            <a:off x="0" y="3724564"/>
            <a:ext cx="9144001" cy="2381"/>
          </a:xfrm>
          <a:prstGeom prst="straightConnector1">
            <a:avLst/>
          </a:prstGeom>
          <a:noFill/>
          <a:ln cap="flat" cmpd="sng" w="9525">
            <a:solidFill>
              <a:srgbClr val="FFFFFF"/>
            </a:solidFill>
            <a:prstDash val="solid"/>
            <a:round/>
            <a:headEnd len="sm" w="sm" type="none"/>
            <a:tailEnd len="sm" w="sm" type="none"/>
          </a:ln>
        </p:spPr>
      </p:cxnSp>
      <p:pic>
        <p:nvPicPr>
          <p:cNvPr id="182" name="Google Shape;182;p14"/>
          <p:cNvPicPr preferRelativeResize="0"/>
          <p:nvPr/>
        </p:nvPicPr>
        <p:blipFill rotWithShape="1">
          <a:blip r:embed="rId3">
            <a:alphaModFix/>
          </a:blip>
          <a:srcRect b="9373" l="0" r="0" t="26499"/>
          <a:stretch/>
        </p:blipFill>
        <p:spPr>
          <a:xfrm>
            <a:off x="0" y="0"/>
            <a:ext cx="4572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186" name="Shape 186"/>
        <p:cNvGrpSpPr/>
        <p:nvPr/>
      </p:nvGrpSpPr>
      <p:grpSpPr>
        <a:xfrm>
          <a:off x="0" y="0"/>
          <a:ext cx="0" cy="0"/>
          <a:chOff x="0" y="0"/>
          <a:chExt cx="0" cy="0"/>
        </a:xfrm>
      </p:grpSpPr>
      <p:grpSp>
        <p:nvGrpSpPr>
          <p:cNvPr id="187" name="Google Shape;187;p15"/>
          <p:cNvGrpSpPr/>
          <p:nvPr/>
        </p:nvGrpSpPr>
        <p:grpSpPr>
          <a:xfrm>
            <a:off x="3308866" y="111363"/>
            <a:ext cx="2526269" cy="2526269"/>
            <a:chOff x="0" y="0"/>
            <a:chExt cx="812800" cy="812800"/>
          </a:xfrm>
        </p:grpSpPr>
        <p:sp>
          <p:nvSpPr>
            <p:cNvPr id="188" name="Google Shape;188;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189" name="Google Shape;189;p15"/>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0" name="Google Shape;190;p15"/>
          <p:cNvSpPr/>
          <p:nvPr/>
        </p:nvSpPr>
        <p:spPr>
          <a:xfrm>
            <a:off x="3004729" y="345797"/>
            <a:ext cx="3134543" cy="2057400"/>
          </a:xfrm>
          <a:custGeom>
            <a:rect b="b" l="l" r="r" t="t"/>
            <a:pathLst>
              <a:path extrusionOk="0" h="4114800" w="6269086">
                <a:moveTo>
                  <a:pt x="0" y="0"/>
                </a:moveTo>
                <a:lnTo>
                  <a:pt x="6269086" y="0"/>
                </a:lnTo>
                <a:lnTo>
                  <a:pt x="6269086" y="4114800"/>
                </a:lnTo>
                <a:lnTo>
                  <a:pt x="0" y="4114800"/>
                </a:lnTo>
                <a:lnTo>
                  <a:pt x="0" y="0"/>
                </a:lnTo>
                <a:close/>
              </a:path>
            </a:pathLst>
          </a:custGeom>
          <a:blipFill rotWithShape="1">
            <a:blip r:embed="rId3">
              <a:alphaModFix/>
            </a:blip>
            <a:stretch>
              <a:fillRect b="0" l="0" r="0" t="0"/>
            </a:stretch>
          </a:blipFill>
          <a:ln>
            <a:noFill/>
          </a:ln>
        </p:spPr>
      </p:sp>
      <p:sp>
        <p:nvSpPr>
          <p:cNvPr id="191" name="Google Shape;191;p15"/>
          <p:cNvSpPr txBox="1"/>
          <p:nvPr/>
        </p:nvSpPr>
        <p:spPr>
          <a:xfrm>
            <a:off x="-73617" y="762501"/>
            <a:ext cx="3197953" cy="1560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ADD YOUR</a:t>
            </a:r>
            <a:endParaRPr sz="700"/>
          </a:p>
        </p:txBody>
      </p:sp>
      <p:sp>
        <p:nvSpPr>
          <p:cNvPr id="192" name="Google Shape;192;p15"/>
          <p:cNvSpPr txBox="1"/>
          <p:nvPr/>
        </p:nvSpPr>
        <p:spPr>
          <a:xfrm>
            <a:off x="6020872" y="762501"/>
            <a:ext cx="3197952" cy="1560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TITLE HERE</a:t>
            </a:r>
            <a:endParaRPr sz="700"/>
          </a:p>
        </p:txBody>
      </p:sp>
      <p:cxnSp>
        <p:nvCxnSpPr>
          <p:cNvPr id="193" name="Google Shape;193;p15"/>
          <p:cNvCxnSpPr/>
          <p:nvPr/>
        </p:nvCxnSpPr>
        <p:spPr>
          <a:xfrm>
            <a:off x="0" y="2846439"/>
            <a:ext cx="9144001" cy="2381"/>
          </a:xfrm>
          <a:prstGeom prst="straightConnector1">
            <a:avLst/>
          </a:prstGeom>
          <a:noFill/>
          <a:ln cap="flat" cmpd="sng" w="9525">
            <a:solidFill>
              <a:srgbClr val="FFFFFF"/>
            </a:solidFill>
            <a:prstDash val="solid"/>
            <a:round/>
            <a:headEnd len="sm" w="sm" type="none"/>
            <a:tailEnd len="sm" w="sm" type="none"/>
          </a:ln>
        </p:spPr>
      </p:cxnSp>
      <p:sp>
        <p:nvSpPr>
          <p:cNvPr id="194" name="Google Shape;194;p15"/>
          <p:cNvSpPr txBox="1"/>
          <p:nvPr/>
        </p:nvSpPr>
        <p:spPr>
          <a:xfrm>
            <a:off x="397421" y="3496253"/>
            <a:ext cx="2175600" cy="1253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a:t>
            </a:r>
            <a:endParaRPr sz="700"/>
          </a:p>
        </p:txBody>
      </p:sp>
      <p:sp>
        <p:nvSpPr>
          <p:cNvPr id="195" name="Google Shape;195;p15"/>
          <p:cNvSpPr txBox="1"/>
          <p:nvPr/>
        </p:nvSpPr>
        <p:spPr>
          <a:xfrm>
            <a:off x="3484265" y="3496253"/>
            <a:ext cx="2175600" cy="1253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a:t>
            </a:r>
            <a:endParaRPr sz="700"/>
          </a:p>
        </p:txBody>
      </p:sp>
      <p:sp>
        <p:nvSpPr>
          <p:cNvPr id="196" name="Google Shape;196;p15"/>
          <p:cNvSpPr txBox="1"/>
          <p:nvPr/>
        </p:nvSpPr>
        <p:spPr>
          <a:xfrm>
            <a:off x="6532113" y="3496253"/>
            <a:ext cx="2175600" cy="1253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Presentation templates are communication tools.</a:t>
            </a:r>
            <a:endParaRPr sz="700"/>
          </a:p>
        </p:txBody>
      </p:sp>
      <p:sp>
        <p:nvSpPr>
          <p:cNvPr id="197" name="Google Shape;197;p15"/>
          <p:cNvSpPr txBox="1"/>
          <p:nvPr/>
        </p:nvSpPr>
        <p:spPr>
          <a:xfrm>
            <a:off x="397421" y="3062656"/>
            <a:ext cx="2175471" cy="323487"/>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98" name="Google Shape;198;p15"/>
          <p:cNvSpPr txBox="1"/>
          <p:nvPr/>
        </p:nvSpPr>
        <p:spPr>
          <a:xfrm>
            <a:off x="3484265" y="3062656"/>
            <a:ext cx="2175471" cy="323487"/>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199" name="Google Shape;199;p15"/>
          <p:cNvSpPr txBox="1"/>
          <p:nvPr/>
        </p:nvSpPr>
        <p:spPr>
          <a:xfrm>
            <a:off x="6532113" y="3062656"/>
            <a:ext cx="2175470" cy="323487"/>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cxnSp>
        <p:nvCxnSpPr>
          <p:cNvPr id="200" name="Google Shape;200;p15"/>
          <p:cNvCxnSpPr/>
          <p:nvPr/>
        </p:nvCxnSpPr>
        <p:spPr>
          <a:xfrm>
            <a:off x="6141653" y="2848821"/>
            <a:ext cx="0" cy="2448398"/>
          </a:xfrm>
          <a:prstGeom prst="straightConnector1">
            <a:avLst/>
          </a:prstGeom>
          <a:noFill/>
          <a:ln cap="flat" cmpd="sng" w="9525">
            <a:solidFill>
              <a:srgbClr val="FFFFFF"/>
            </a:solidFill>
            <a:prstDash val="solid"/>
            <a:round/>
            <a:headEnd len="sm" w="sm" type="none"/>
            <a:tailEnd len="sm" w="sm" type="none"/>
          </a:ln>
        </p:spPr>
      </p:cxnSp>
      <p:cxnSp>
        <p:nvCxnSpPr>
          <p:cNvPr id="201" name="Google Shape;201;p15"/>
          <p:cNvCxnSpPr/>
          <p:nvPr/>
        </p:nvCxnSpPr>
        <p:spPr>
          <a:xfrm>
            <a:off x="3002348" y="2848821"/>
            <a:ext cx="0" cy="2448398"/>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05" name="Shape 205"/>
        <p:cNvGrpSpPr/>
        <p:nvPr/>
      </p:nvGrpSpPr>
      <p:grpSpPr>
        <a:xfrm>
          <a:off x="0" y="0"/>
          <a:ext cx="0" cy="0"/>
          <a:chOff x="0" y="0"/>
          <a:chExt cx="0" cy="0"/>
        </a:xfrm>
      </p:grpSpPr>
      <p:pic>
        <p:nvPicPr>
          <p:cNvPr id="206" name="Google Shape;206;p16"/>
          <p:cNvPicPr preferRelativeResize="0"/>
          <p:nvPr/>
        </p:nvPicPr>
        <p:blipFill rotWithShape="1">
          <a:blip r:embed="rId3">
            <a:alphaModFix/>
          </a:blip>
          <a:srcRect b="8489" l="0" r="0" t="3025"/>
          <a:stretch/>
        </p:blipFill>
        <p:spPr>
          <a:xfrm>
            <a:off x="338232" y="1964288"/>
            <a:ext cx="2047999" cy="3179213"/>
          </a:xfrm>
          <a:prstGeom prst="rect">
            <a:avLst/>
          </a:prstGeom>
          <a:noFill/>
          <a:ln>
            <a:noFill/>
          </a:ln>
        </p:spPr>
      </p:pic>
      <p:pic>
        <p:nvPicPr>
          <p:cNvPr id="207" name="Google Shape;207;p16"/>
          <p:cNvPicPr preferRelativeResize="0"/>
          <p:nvPr/>
        </p:nvPicPr>
        <p:blipFill rotWithShape="1">
          <a:blip r:embed="rId4">
            <a:alphaModFix/>
          </a:blip>
          <a:srcRect b="0" l="15194" r="48419" t="0"/>
          <a:stretch/>
        </p:blipFill>
        <p:spPr>
          <a:xfrm>
            <a:off x="6757770" y="0"/>
            <a:ext cx="2047999" cy="3208348"/>
          </a:xfrm>
          <a:prstGeom prst="rect">
            <a:avLst/>
          </a:prstGeom>
          <a:noFill/>
          <a:ln>
            <a:noFill/>
          </a:ln>
        </p:spPr>
      </p:pic>
      <p:sp>
        <p:nvSpPr>
          <p:cNvPr id="208" name="Google Shape;208;p16"/>
          <p:cNvSpPr txBox="1"/>
          <p:nvPr/>
        </p:nvSpPr>
        <p:spPr>
          <a:xfrm>
            <a:off x="2891850" y="1232550"/>
            <a:ext cx="3360300" cy="26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ADD YOUR TITLE</a:t>
            </a:r>
            <a:endParaRPr sz="700"/>
          </a:p>
        </p:txBody>
      </p:sp>
      <p:sp>
        <p:nvSpPr>
          <p:cNvPr id="209" name="Google Shape;209;p16"/>
          <p:cNvSpPr txBox="1"/>
          <p:nvPr/>
        </p:nvSpPr>
        <p:spPr>
          <a:xfrm>
            <a:off x="658806" y="339875"/>
            <a:ext cx="13251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10" name="Google Shape;210;p16"/>
          <p:cNvSpPr txBox="1"/>
          <p:nvPr/>
        </p:nvSpPr>
        <p:spPr>
          <a:xfrm>
            <a:off x="7160034" y="3617693"/>
            <a:ext cx="13251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11" name="Google Shape;211;p16"/>
          <p:cNvSpPr txBox="1"/>
          <p:nvPr/>
        </p:nvSpPr>
        <p:spPr>
          <a:xfrm>
            <a:off x="555288" y="1158201"/>
            <a:ext cx="1532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Briefly elaborate on</a:t>
            </a:r>
            <a:endParaRPr sz="700"/>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what you want to discuss.</a:t>
            </a:r>
            <a:endParaRPr sz="700"/>
          </a:p>
        </p:txBody>
      </p:sp>
      <p:sp>
        <p:nvSpPr>
          <p:cNvPr id="212" name="Google Shape;212;p16"/>
          <p:cNvSpPr txBox="1"/>
          <p:nvPr/>
        </p:nvSpPr>
        <p:spPr>
          <a:xfrm>
            <a:off x="3805902" y="358925"/>
            <a:ext cx="1532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Briefly elaborate on</a:t>
            </a:r>
            <a:endParaRPr sz="700"/>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what you want to discuss.</a:t>
            </a:r>
            <a:endParaRPr sz="700"/>
          </a:p>
        </p:txBody>
      </p:sp>
      <p:sp>
        <p:nvSpPr>
          <p:cNvPr id="213" name="Google Shape;213;p16"/>
          <p:cNvSpPr txBox="1"/>
          <p:nvPr/>
        </p:nvSpPr>
        <p:spPr>
          <a:xfrm>
            <a:off x="3805902" y="4385824"/>
            <a:ext cx="1532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Briefly elaborate on</a:t>
            </a:r>
            <a:endParaRPr sz="700"/>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what you want to discuss.</a:t>
            </a:r>
            <a:endParaRPr sz="700"/>
          </a:p>
        </p:txBody>
      </p:sp>
      <p:sp>
        <p:nvSpPr>
          <p:cNvPr id="214" name="Google Shape;214;p16"/>
          <p:cNvSpPr txBox="1"/>
          <p:nvPr/>
        </p:nvSpPr>
        <p:spPr>
          <a:xfrm>
            <a:off x="7056515" y="4385824"/>
            <a:ext cx="1532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Briefly elaborate on</a:t>
            </a:r>
            <a:endParaRPr sz="700"/>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what you want to discuss.</a:t>
            </a:r>
            <a:endParaRPr sz="700"/>
          </a:p>
        </p:txBody>
      </p:sp>
      <p:cxnSp>
        <p:nvCxnSpPr>
          <p:cNvPr id="215" name="Google Shape;215;p16"/>
          <p:cNvCxnSpPr/>
          <p:nvPr/>
        </p:nvCxnSpPr>
        <p:spPr>
          <a:xfrm rot="10800000">
            <a:off x="6755388" y="-56799"/>
            <a:ext cx="0" cy="5200299"/>
          </a:xfrm>
          <a:prstGeom prst="straightConnector1">
            <a:avLst/>
          </a:prstGeom>
          <a:noFill/>
          <a:ln cap="flat" cmpd="sng" w="9525">
            <a:solidFill>
              <a:srgbClr val="FFFFFF"/>
            </a:solidFill>
            <a:prstDash val="solid"/>
            <a:round/>
            <a:headEnd len="sm" w="sm" type="none"/>
            <a:tailEnd len="sm" w="sm" type="none"/>
          </a:ln>
        </p:spPr>
      </p:cxnSp>
      <p:cxnSp>
        <p:nvCxnSpPr>
          <p:cNvPr id="216" name="Google Shape;216;p16"/>
          <p:cNvCxnSpPr/>
          <p:nvPr/>
        </p:nvCxnSpPr>
        <p:spPr>
          <a:xfrm rot="10800000">
            <a:off x="2388612" y="-56799"/>
            <a:ext cx="0" cy="5200299"/>
          </a:xfrm>
          <a:prstGeom prst="straightConnector1">
            <a:avLst/>
          </a:prstGeom>
          <a:noFill/>
          <a:ln cap="flat" cmpd="sng" w="9525">
            <a:solidFill>
              <a:srgbClr val="FFFFFF"/>
            </a:solidFill>
            <a:prstDash val="solid"/>
            <a:round/>
            <a:headEnd len="sm" w="sm" type="none"/>
            <a:tailEnd len="sm" w="sm" type="none"/>
          </a:ln>
        </p:spPr>
      </p:cxnSp>
      <p:cxnSp>
        <p:nvCxnSpPr>
          <p:cNvPr id="217" name="Google Shape;217;p16"/>
          <p:cNvCxnSpPr/>
          <p:nvPr/>
        </p:nvCxnSpPr>
        <p:spPr>
          <a:xfrm rot="10800000">
            <a:off x="340613" y="-56799"/>
            <a:ext cx="0" cy="5200299"/>
          </a:xfrm>
          <a:prstGeom prst="straightConnector1">
            <a:avLst/>
          </a:prstGeom>
          <a:noFill/>
          <a:ln cap="flat" cmpd="sng" w="9525">
            <a:solidFill>
              <a:srgbClr val="FFFFFF"/>
            </a:solidFill>
            <a:prstDash val="solid"/>
            <a:round/>
            <a:headEnd len="sm" w="sm" type="none"/>
            <a:tailEnd len="sm" w="sm" type="none"/>
          </a:ln>
        </p:spPr>
      </p:cxnSp>
      <p:cxnSp>
        <p:nvCxnSpPr>
          <p:cNvPr id="218" name="Google Shape;218;p16"/>
          <p:cNvCxnSpPr/>
          <p:nvPr/>
        </p:nvCxnSpPr>
        <p:spPr>
          <a:xfrm rot="10800000">
            <a:off x="8808150" y="-56799"/>
            <a:ext cx="0" cy="5200299"/>
          </a:xfrm>
          <a:prstGeom prst="straightConnector1">
            <a:avLst/>
          </a:prstGeom>
          <a:noFill/>
          <a:ln cap="flat" cmpd="sng" w="9525">
            <a:solidFill>
              <a:srgbClr val="FFFFFF"/>
            </a:solidFill>
            <a:prstDash val="solid"/>
            <a:round/>
            <a:headEnd len="sm" w="sm" type="none"/>
            <a:tailEnd len="sm" w="sm" type="none"/>
          </a:ln>
        </p:spPr>
      </p:cxnSp>
      <p:cxnSp>
        <p:nvCxnSpPr>
          <p:cNvPr id="219" name="Google Shape;219;p16"/>
          <p:cNvCxnSpPr/>
          <p:nvPr/>
        </p:nvCxnSpPr>
        <p:spPr>
          <a:xfrm>
            <a:off x="6755389" y="3208348"/>
            <a:ext cx="2388610" cy="0"/>
          </a:xfrm>
          <a:prstGeom prst="straightConnector1">
            <a:avLst/>
          </a:prstGeom>
          <a:noFill/>
          <a:ln cap="flat" cmpd="sng" w="9525">
            <a:solidFill>
              <a:srgbClr val="FFFFFF"/>
            </a:solidFill>
            <a:prstDash val="solid"/>
            <a:round/>
            <a:headEnd len="sm" w="sm" type="none"/>
            <a:tailEnd len="sm" w="sm" type="none"/>
          </a:ln>
        </p:spPr>
      </p:cxnSp>
      <p:cxnSp>
        <p:nvCxnSpPr>
          <p:cNvPr id="220" name="Google Shape;220;p16"/>
          <p:cNvCxnSpPr/>
          <p:nvPr/>
        </p:nvCxnSpPr>
        <p:spPr>
          <a:xfrm>
            <a:off x="-2381" y="1964288"/>
            <a:ext cx="2388611" cy="0"/>
          </a:xfrm>
          <a:prstGeom prst="straightConnector1">
            <a:avLst/>
          </a:prstGeom>
          <a:noFill/>
          <a:ln cap="flat" cmpd="sng" w="9525">
            <a:solidFill>
              <a:srgbClr val="FFFFFF"/>
            </a:solidFill>
            <a:prstDash val="solid"/>
            <a:round/>
            <a:headEnd len="sm" w="sm" type="none"/>
            <a:tailEnd len="sm" w="sm" type="none"/>
          </a:ln>
        </p:spPr>
      </p:cxnSp>
      <p:grpSp>
        <p:nvGrpSpPr>
          <p:cNvPr id="221" name="Google Shape;221;p16"/>
          <p:cNvGrpSpPr/>
          <p:nvPr/>
        </p:nvGrpSpPr>
        <p:grpSpPr>
          <a:xfrm>
            <a:off x="2388612" y="1133709"/>
            <a:ext cx="4366777" cy="2876083"/>
            <a:chOff x="0" y="6350"/>
            <a:chExt cx="11644739" cy="7669554"/>
          </a:xfrm>
        </p:grpSpPr>
        <p:cxnSp>
          <p:nvCxnSpPr>
            <p:cNvPr id="222" name="Google Shape;222;p16"/>
            <p:cNvCxnSpPr/>
            <p:nvPr/>
          </p:nvCxnSpPr>
          <p:spPr>
            <a:xfrm>
              <a:off x="0" y="6350"/>
              <a:ext cx="11644739" cy="0"/>
            </a:xfrm>
            <a:prstGeom prst="straightConnector1">
              <a:avLst/>
            </a:prstGeom>
            <a:noFill/>
            <a:ln cap="flat" cmpd="sng" w="12700">
              <a:solidFill>
                <a:srgbClr val="FFFFFF"/>
              </a:solidFill>
              <a:prstDash val="solid"/>
              <a:round/>
              <a:headEnd len="sm" w="sm" type="none"/>
              <a:tailEnd len="sm" w="sm" type="none"/>
            </a:ln>
          </p:spPr>
        </p:cxnSp>
        <p:cxnSp>
          <p:nvCxnSpPr>
            <p:cNvPr id="223" name="Google Shape;223;p16"/>
            <p:cNvCxnSpPr/>
            <p:nvPr/>
          </p:nvCxnSpPr>
          <p:spPr>
            <a:xfrm>
              <a:off x="0" y="7675904"/>
              <a:ext cx="11644739" cy="0"/>
            </a:xfrm>
            <a:prstGeom prst="straightConnector1">
              <a:avLst/>
            </a:prstGeom>
            <a:noFill/>
            <a:ln cap="flat" cmpd="sng" w="12700">
              <a:solidFill>
                <a:srgbClr val="FFFFFF"/>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27" name="Shape 227"/>
        <p:cNvGrpSpPr/>
        <p:nvPr/>
      </p:nvGrpSpPr>
      <p:grpSpPr>
        <a:xfrm>
          <a:off x="0" y="0"/>
          <a:ext cx="0" cy="0"/>
          <a:chOff x="0" y="0"/>
          <a:chExt cx="0" cy="0"/>
        </a:xfrm>
      </p:grpSpPr>
      <p:pic>
        <p:nvPicPr>
          <p:cNvPr id="228" name="Google Shape;228;p17"/>
          <p:cNvPicPr preferRelativeResize="0"/>
          <p:nvPr/>
        </p:nvPicPr>
        <p:blipFill rotWithShape="1">
          <a:blip r:embed="rId3">
            <a:alphaModFix/>
          </a:blip>
          <a:srcRect b="372" l="0" r="0" t="373"/>
          <a:stretch/>
        </p:blipFill>
        <p:spPr>
          <a:xfrm>
            <a:off x="0" y="2227224"/>
            <a:ext cx="5154808" cy="2916276"/>
          </a:xfrm>
          <a:prstGeom prst="rect">
            <a:avLst/>
          </a:prstGeom>
          <a:noFill/>
          <a:ln>
            <a:noFill/>
          </a:ln>
        </p:spPr>
      </p:pic>
      <p:cxnSp>
        <p:nvCxnSpPr>
          <p:cNvPr id="229" name="Google Shape;229;p17"/>
          <p:cNvCxnSpPr/>
          <p:nvPr/>
        </p:nvCxnSpPr>
        <p:spPr>
          <a:xfrm rot="-5400000">
            <a:off x="2548705" y="2540970"/>
            <a:ext cx="5200299" cy="0"/>
          </a:xfrm>
          <a:prstGeom prst="straightConnector1">
            <a:avLst/>
          </a:prstGeom>
          <a:noFill/>
          <a:ln cap="flat" cmpd="sng" w="9525">
            <a:solidFill>
              <a:srgbClr val="FFFFFF"/>
            </a:solidFill>
            <a:prstDash val="solid"/>
            <a:round/>
            <a:headEnd len="sm" w="sm" type="none"/>
            <a:tailEnd len="sm" w="sm" type="none"/>
          </a:ln>
        </p:spPr>
      </p:cxnSp>
      <p:cxnSp>
        <p:nvCxnSpPr>
          <p:cNvPr id="230" name="Google Shape;230;p17"/>
          <p:cNvCxnSpPr/>
          <p:nvPr/>
        </p:nvCxnSpPr>
        <p:spPr>
          <a:xfrm rot="10800000">
            <a:off x="0" y="2224843"/>
            <a:ext cx="5154808" cy="0"/>
          </a:xfrm>
          <a:prstGeom prst="straightConnector1">
            <a:avLst/>
          </a:prstGeom>
          <a:noFill/>
          <a:ln cap="flat" cmpd="sng" w="9525">
            <a:solidFill>
              <a:srgbClr val="FFFFFF"/>
            </a:solidFill>
            <a:prstDash val="solid"/>
            <a:round/>
            <a:headEnd len="sm" w="sm" type="none"/>
            <a:tailEnd len="sm" w="sm" type="none"/>
          </a:ln>
        </p:spPr>
      </p:cxnSp>
      <p:cxnSp>
        <p:nvCxnSpPr>
          <p:cNvPr id="231" name="Google Shape;231;p17"/>
          <p:cNvCxnSpPr/>
          <p:nvPr/>
        </p:nvCxnSpPr>
        <p:spPr>
          <a:xfrm rot="10800000">
            <a:off x="5154808" y="1208125"/>
            <a:ext cx="3989193" cy="0"/>
          </a:xfrm>
          <a:prstGeom prst="straightConnector1">
            <a:avLst/>
          </a:prstGeom>
          <a:noFill/>
          <a:ln cap="flat" cmpd="sng" w="9525">
            <a:solidFill>
              <a:srgbClr val="FFFFFF"/>
            </a:solidFill>
            <a:prstDash val="solid"/>
            <a:round/>
            <a:headEnd len="sm" w="sm" type="none"/>
            <a:tailEnd len="sm" w="sm" type="none"/>
          </a:ln>
        </p:spPr>
      </p:cxnSp>
      <p:grpSp>
        <p:nvGrpSpPr>
          <p:cNvPr id="232" name="Google Shape;232;p17"/>
          <p:cNvGrpSpPr/>
          <p:nvPr/>
        </p:nvGrpSpPr>
        <p:grpSpPr>
          <a:xfrm>
            <a:off x="6443574" y="241153"/>
            <a:ext cx="1409279" cy="1409278"/>
            <a:chOff x="0" y="0"/>
            <a:chExt cx="812800" cy="812800"/>
          </a:xfrm>
        </p:grpSpPr>
        <p:sp>
          <p:nvSpPr>
            <p:cNvPr id="233" name="Google Shape;233;p1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234" name="Google Shape;234;p17"/>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5" name="Google Shape;235;p17"/>
          <p:cNvSpPr/>
          <p:nvPr/>
        </p:nvSpPr>
        <p:spPr>
          <a:xfrm>
            <a:off x="6535901" y="434790"/>
            <a:ext cx="1224624" cy="1022004"/>
          </a:xfrm>
          <a:custGeom>
            <a:rect b="b" l="l" r="r" t="t"/>
            <a:pathLst>
              <a:path extrusionOk="0" h="2044008" w="2449248">
                <a:moveTo>
                  <a:pt x="0" y="0"/>
                </a:moveTo>
                <a:lnTo>
                  <a:pt x="2449248" y="0"/>
                </a:lnTo>
                <a:lnTo>
                  <a:pt x="2449248" y="2044008"/>
                </a:lnTo>
                <a:lnTo>
                  <a:pt x="0" y="2044008"/>
                </a:lnTo>
                <a:lnTo>
                  <a:pt x="0" y="0"/>
                </a:lnTo>
                <a:close/>
              </a:path>
            </a:pathLst>
          </a:custGeom>
          <a:blipFill rotWithShape="1">
            <a:blip r:embed="rId4">
              <a:alphaModFix/>
            </a:blip>
            <a:stretch>
              <a:fillRect b="0" l="0" r="0" t="0"/>
            </a:stretch>
          </a:blipFill>
          <a:ln>
            <a:noFill/>
          </a:ln>
        </p:spPr>
      </p:sp>
      <p:sp>
        <p:nvSpPr>
          <p:cNvPr id="236" name="Google Shape;236;p17"/>
          <p:cNvSpPr txBox="1"/>
          <p:nvPr/>
        </p:nvSpPr>
        <p:spPr>
          <a:xfrm>
            <a:off x="5561405" y="2747307"/>
            <a:ext cx="3173700" cy="1890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a:t>
            </a:r>
            <a:endParaRPr sz="700"/>
          </a:p>
          <a:p>
            <a:pPr indent="0" lvl="0" marL="0" marR="0" rtl="0" algn="ctr">
              <a:lnSpc>
                <a:spcPct val="115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a:t>
            </a:r>
            <a:endParaRPr sz="700"/>
          </a:p>
          <a:p>
            <a:pPr indent="0" lvl="0" marL="0" marR="0" rtl="0" algn="ctr">
              <a:lnSpc>
                <a:spcPct val="115000"/>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Presentation templates are communication tools that can be used as lectures, reports and more. Presentation templates are communication tools that can be used as lectures, reports and more.  </a:t>
            </a:r>
            <a:endParaRPr sz="700"/>
          </a:p>
        </p:txBody>
      </p:sp>
      <p:sp>
        <p:nvSpPr>
          <p:cNvPr id="237" name="Google Shape;237;p17"/>
          <p:cNvSpPr txBox="1"/>
          <p:nvPr/>
        </p:nvSpPr>
        <p:spPr>
          <a:xfrm>
            <a:off x="5675111" y="1806939"/>
            <a:ext cx="2946205" cy="656862"/>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ADD A</a:t>
            </a:r>
            <a:endParaRPr sz="700"/>
          </a:p>
          <a:p>
            <a:pPr indent="0" lvl="0" marL="0" marR="0" rtl="0" algn="ctr">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38" name="Google Shape;238;p17"/>
          <p:cNvSpPr txBox="1"/>
          <p:nvPr/>
        </p:nvSpPr>
        <p:spPr>
          <a:xfrm>
            <a:off x="213365" y="851542"/>
            <a:ext cx="4653231" cy="798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PHILOSOPHY</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42" name="Shape 242"/>
        <p:cNvGrpSpPr/>
        <p:nvPr/>
      </p:nvGrpSpPr>
      <p:grpSpPr>
        <a:xfrm>
          <a:off x="0" y="0"/>
          <a:ext cx="0" cy="0"/>
          <a:chOff x="0" y="0"/>
          <a:chExt cx="0" cy="0"/>
        </a:xfrm>
      </p:grpSpPr>
      <p:pic>
        <p:nvPicPr>
          <p:cNvPr id="243" name="Google Shape;243;p18"/>
          <p:cNvPicPr preferRelativeResize="0"/>
          <p:nvPr/>
        </p:nvPicPr>
        <p:blipFill rotWithShape="1">
          <a:blip r:embed="rId3">
            <a:alphaModFix/>
          </a:blip>
          <a:srcRect b="0" l="3654" r="3654" t="0"/>
          <a:stretch/>
        </p:blipFill>
        <p:spPr>
          <a:xfrm>
            <a:off x="4569619" y="0"/>
            <a:ext cx="4634152" cy="2849765"/>
          </a:xfrm>
          <a:prstGeom prst="rect">
            <a:avLst/>
          </a:prstGeom>
          <a:noFill/>
          <a:ln>
            <a:noFill/>
          </a:ln>
        </p:spPr>
      </p:pic>
      <p:cxnSp>
        <p:nvCxnSpPr>
          <p:cNvPr id="244" name="Google Shape;244;p18"/>
          <p:cNvCxnSpPr/>
          <p:nvPr/>
        </p:nvCxnSpPr>
        <p:spPr>
          <a:xfrm>
            <a:off x="0" y="2846439"/>
            <a:ext cx="9144001" cy="2381"/>
          </a:xfrm>
          <a:prstGeom prst="straightConnector1">
            <a:avLst/>
          </a:prstGeom>
          <a:noFill/>
          <a:ln cap="flat" cmpd="sng" w="9525">
            <a:solidFill>
              <a:srgbClr val="FFFFFF"/>
            </a:solidFill>
            <a:prstDash val="solid"/>
            <a:round/>
            <a:headEnd len="sm" w="sm" type="none"/>
            <a:tailEnd len="sm" w="sm" type="none"/>
          </a:ln>
        </p:spPr>
      </p:cxnSp>
      <p:cxnSp>
        <p:nvCxnSpPr>
          <p:cNvPr id="245" name="Google Shape;245;p18"/>
          <p:cNvCxnSpPr/>
          <p:nvPr/>
        </p:nvCxnSpPr>
        <p:spPr>
          <a:xfrm rot="10800000">
            <a:off x="4569619" y="-56799"/>
            <a:ext cx="0" cy="5200299"/>
          </a:xfrm>
          <a:prstGeom prst="straightConnector1">
            <a:avLst/>
          </a:prstGeom>
          <a:noFill/>
          <a:ln cap="flat" cmpd="sng" w="9525">
            <a:solidFill>
              <a:srgbClr val="FFFFFF"/>
            </a:solidFill>
            <a:prstDash val="solid"/>
            <a:round/>
            <a:headEnd len="sm" w="sm" type="none"/>
            <a:tailEnd len="sm" w="sm" type="none"/>
          </a:ln>
        </p:spPr>
      </p:cxnSp>
      <p:sp>
        <p:nvSpPr>
          <p:cNvPr id="246" name="Google Shape;246;p18"/>
          <p:cNvSpPr txBox="1"/>
          <p:nvPr/>
        </p:nvSpPr>
        <p:spPr>
          <a:xfrm>
            <a:off x="514350" y="684919"/>
            <a:ext cx="3627357" cy="1560890"/>
          </a:xfrm>
          <a:prstGeom prst="rect">
            <a:avLst/>
          </a:prstGeom>
          <a:noFill/>
          <a:ln>
            <a:noFill/>
          </a:ln>
        </p:spPr>
        <p:txBody>
          <a:bodyPr anchorCtr="0" anchor="t" bIns="0" lIns="0" spcFirstLastPara="1" rIns="0" wrap="square" tIns="0">
            <a:spAutoFit/>
          </a:bodyPr>
          <a:lstStyle/>
          <a:p>
            <a:pPr indent="0" lvl="0" marL="0" marR="0" rtl="0" algn="just">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TIMELINE</a:t>
            </a:r>
            <a:endParaRPr sz="700"/>
          </a:p>
          <a:p>
            <a:pPr indent="0" lvl="0" marL="0" marR="0" rtl="0" algn="just">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PAGE</a:t>
            </a:r>
            <a:endParaRPr sz="700"/>
          </a:p>
        </p:txBody>
      </p:sp>
      <p:grpSp>
        <p:nvGrpSpPr>
          <p:cNvPr id="247" name="Google Shape;247;p18"/>
          <p:cNvGrpSpPr/>
          <p:nvPr/>
        </p:nvGrpSpPr>
        <p:grpSpPr>
          <a:xfrm>
            <a:off x="3867361" y="1673849"/>
            <a:ext cx="1409278" cy="1409279"/>
            <a:chOff x="0" y="0"/>
            <a:chExt cx="812800" cy="812800"/>
          </a:xfrm>
        </p:grpSpPr>
        <p:sp>
          <p:nvSpPr>
            <p:cNvPr id="248" name="Google Shape;248;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BABFA6"/>
            </a:solidFill>
            <a:ln>
              <a:noFill/>
            </a:ln>
          </p:spPr>
        </p:sp>
        <p:sp>
          <p:nvSpPr>
            <p:cNvPr id="249" name="Google Shape;249;p18"/>
            <p:cNvSpPr txBox="1"/>
            <p:nvPr/>
          </p:nvSpPr>
          <p:spPr>
            <a:xfrm>
              <a:off x="127000" y="69850"/>
              <a:ext cx="558800" cy="61595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0" name="Google Shape;250;p18"/>
          <p:cNvSpPr/>
          <p:nvPr/>
        </p:nvSpPr>
        <p:spPr>
          <a:xfrm>
            <a:off x="3711769" y="2052547"/>
            <a:ext cx="1512808" cy="651883"/>
          </a:xfrm>
          <a:custGeom>
            <a:rect b="b" l="l" r="r" t="t"/>
            <a:pathLst>
              <a:path extrusionOk="0" h="1303765" w="3025615">
                <a:moveTo>
                  <a:pt x="0" y="0"/>
                </a:moveTo>
                <a:lnTo>
                  <a:pt x="3025614" y="0"/>
                </a:lnTo>
                <a:lnTo>
                  <a:pt x="3025614" y="1303765"/>
                </a:lnTo>
                <a:lnTo>
                  <a:pt x="0" y="1303765"/>
                </a:lnTo>
                <a:lnTo>
                  <a:pt x="0" y="0"/>
                </a:lnTo>
                <a:close/>
              </a:path>
            </a:pathLst>
          </a:custGeom>
          <a:blipFill rotWithShape="1">
            <a:blip r:embed="rId4">
              <a:alphaModFix/>
            </a:blip>
            <a:stretch>
              <a:fillRect b="0" l="0" r="0" t="0"/>
            </a:stretch>
          </a:blipFill>
          <a:ln>
            <a:noFill/>
          </a:ln>
        </p:spPr>
      </p:sp>
      <p:sp>
        <p:nvSpPr>
          <p:cNvPr id="251" name="Google Shape;251;p18"/>
          <p:cNvSpPr txBox="1"/>
          <p:nvPr/>
        </p:nvSpPr>
        <p:spPr>
          <a:xfrm>
            <a:off x="609600" y="4434700"/>
            <a:ext cx="1311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52" name="Google Shape;252;p18"/>
          <p:cNvSpPr txBox="1"/>
          <p:nvPr/>
        </p:nvSpPr>
        <p:spPr>
          <a:xfrm>
            <a:off x="2829924" y="4434700"/>
            <a:ext cx="1311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53" name="Google Shape;253;p18"/>
          <p:cNvSpPr txBox="1"/>
          <p:nvPr/>
        </p:nvSpPr>
        <p:spPr>
          <a:xfrm>
            <a:off x="5050249" y="4434700"/>
            <a:ext cx="1311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54" name="Google Shape;254;p18"/>
          <p:cNvSpPr txBox="1"/>
          <p:nvPr/>
        </p:nvSpPr>
        <p:spPr>
          <a:xfrm>
            <a:off x="7270573" y="4434700"/>
            <a:ext cx="1311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55" name="Google Shape;255;p18"/>
          <p:cNvSpPr txBox="1"/>
          <p:nvPr/>
        </p:nvSpPr>
        <p:spPr>
          <a:xfrm>
            <a:off x="609600" y="3563525"/>
            <a:ext cx="1454400" cy="628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56" name="Google Shape;256;p18"/>
          <p:cNvSpPr txBox="1"/>
          <p:nvPr/>
        </p:nvSpPr>
        <p:spPr>
          <a:xfrm>
            <a:off x="2829924" y="3563525"/>
            <a:ext cx="1454400" cy="628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57" name="Google Shape;257;p18"/>
          <p:cNvSpPr txBox="1"/>
          <p:nvPr/>
        </p:nvSpPr>
        <p:spPr>
          <a:xfrm>
            <a:off x="5050249" y="3563525"/>
            <a:ext cx="1454400" cy="628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58" name="Google Shape;258;p18"/>
          <p:cNvSpPr txBox="1"/>
          <p:nvPr/>
        </p:nvSpPr>
        <p:spPr>
          <a:xfrm>
            <a:off x="7270573" y="3563525"/>
            <a:ext cx="1454400" cy="628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59" name="Google Shape;259;p18"/>
          <p:cNvSpPr txBox="1"/>
          <p:nvPr/>
        </p:nvSpPr>
        <p:spPr>
          <a:xfrm>
            <a:off x="609600" y="3045028"/>
            <a:ext cx="14543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01. </a:t>
            </a:r>
            <a:endParaRPr sz="700"/>
          </a:p>
        </p:txBody>
      </p:sp>
      <p:sp>
        <p:nvSpPr>
          <p:cNvPr id="260" name="Google Shape;260;p18"/>
          <p:cNvSpPr txBox="1"/>
          <p:nvPr/>
        </p:nvSpPr>
        <p:spPr>
          <a:xfrm>
            <a:off x="2829924" y="3045028"/>
            <a:ext cx="1454327"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02. </a:t>
            </a:r>
            <a:endParaRPr sz="700"/>
          </a:p>
        </p:txBody>
      </p:sp>
      <p:sp>
        <p:nvSpPr>
          <p:cNvPr id="261" name="Google Shape;261;p18"/>
          <p:cNvSpPr txBox="1"/>
          <p:nvPr/>
        </p:nvSpPr>
        <p:spPr>
          <a:xfrm>
            <a:off x="5050249" y="3045028"/>
            <a:ext cx="1454328"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03. </a:t>
            </a:r>
            <a:endParaRPr sz="700"/>
          </a:p>
        </p:txBody>
      </p:sp>
      <p:sp>
        <p:nvSpPr>
          <p:cNvPr id="262" name="Google Shape;262;p18"/>
          <p:cNvSpPr txBox="1"/>
          <p:nvPr/>
        </p:nvSpPr>
        <p:spPr>
          <a:xfrm>
            <a:off x="7270573" y="3045028"/>
            <a:ext cx="1454327" cy="323486"/>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04.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9E85"/>
        </a:solidFill>
      </p:bgPr>
    </p:bg>
    <p:spTree>
      <p:nvGrpSpPr>
        <p:cNvPr id="266" name="Shape 266"/>
        <p:cNvGrpSpPr/>
        <p:nvPr/>
      </p:nvGrpSpPr>
      <p:grpSpPr>
        <a:xfrm>
          <a:off x="0" y="0"/>
          <a:ext cx="0" cy="0"/>
          <a:chOff x="0" y="0"/>
          <a:chExt cx="0" cy="0"/>
        </a:xfrm>
      </p:grpSpPr>
      <p:pic>
        <p:nvPicPr>
          <p:cNvPr id="267" name="Google Shape;267;p19"/>
          <p:cNvPicPr preferRelativeResize="0"/>
          <p:nvPr/>
        </p:nvPicPr>
        <p:blipFill rotWithShape="1">
          <a:blip r:embed="rId3">
            <a:alphaModFix/>
          </a:blip>
          <a:srcRect b="29293" l="0" r="0" t="29292"/>
          <a:stretch/>
        </p:blipFill>
        <p:spPr>
          <a:xfrm>
            <a:off x="0" y="1337053"/>
            <a:ext cx="9153525" cy="2160703"/>
          </a:xfrm>
          <a:prstGeom prst="rect">
            <a:avLst/>
          </a:prstGeom>
          <a:noFill/>
          <a:ln>
            <a:noFill/>
          </a:ln>
        </p:spPr>
      </p:pic>
      <p:cxnSp>
        <p:nvCxnSpPr>
          <p:cNvPr id="268" name="Google Shape;268;p19"/>
          <p:cNvCxnSpPr/>
          <p:nvPr/>
        </p:nvCxnSpPr>
        <p:spPr>
          <a:xfrm>
            <a:off x="9525" y="1337053"/>
            <a:ext cx="9144000" cy="0"/>
          </a:xfrm>
          <a:prstGeom prst="straightConnector1">
            <a:avLst/>
          </a:prstGeom>
          <a:noFill/>
          <a:ln cap="flat" cmpd="sng" w="9525">
            <a:solidFill>
              <a:srgbClr val="FFFFFF"/>
            </a:solidFill>
            <a:prstDash val="solid"/>
            <a:round/>
            <a:headEnd len="sm" w="sm" type="none"/>
            <a:tailEnd len="sm" w="sm" type="none"/>
          </a:ln>
        </p:spPr>
      </p:cxnSp>
      <p:cxnSp>
        <p:nvCxnSpPr>
          <p:cNvPr id="269" name="Google Shape;269;p19"/>
          <p:cNvCxnSpPr/>
          <p:nvPr/>
        </p:nvCxnSpPr>
        <p:spPr>
          <a:xfrm>
            <a:off x="9525" y="3497756"/>
            <a:ext cx="9144000" cy="0"/>
          </a:xfrm>
          <a:prstGeom prst="straightConnector1">
            <a:avLst/>
          </a:prstGeom>
          <a:noFill/>
          <a:ln cap="flat" cmpd="sng" w="9525">
            <a:solidFill>
              <a:srgbClr val="FFFFFF"/>
            </a:solidFill>
            <a:prstDash val="solid"/>
            <a:round/>
            <a:headEnd len="sm" w="sm" type="none"/>
            <a:tailEnd len="sm" w="sm" type="none"/>
          </a:ln>
        </p:spPr>
      </p:cxnSp>
      <p:sp>
        <p:nvSpPr>
          <p:cNvPr id="270" name="Google Shape;270;p19"/>
          <p:cNvSpPr txBox="1"/>
          <p:nvPr/>
        </p:nvSpPr>
        <p:spPr>
          <a:xfrm>
            <a:off x="1545604" y="431006"/>
            <a:ext cx="6052793" cy="798890"/>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b="0" i="0" lang="en" sz="5800" u="none" cap="none" strike="noStrike">
                <a:solidFill>
                  <a:srgbClr val="FFFFFF"/>
                </a:solidFill>
                <a:latin typeface="Josefin Slab"/>
                <a:ea typeface="Josefin Slab"/>
                <a:cs typeface="Josefin Slab"/>
                <a:sym typeface="Josefin Slab"/>
              </a:rPr>
              <a:t>ADD YOUR TITLE</a:t>
            </a:r>
            <a:endParaRPr sz="700"/>
          </a:p>
        </p:txBody>
      </p:sp>
      <p:sp>
        <p:nvSpPr>
          <p:cNvPr id="271" name="Google Shape;271;p19"/>
          <p:cNvSpPr txBox="1"/>
          <p:nvPr/>
        </p:nvSpPr>
        <p:spPr>
          <a:xfrm>
            <a:off x="3877365" y="3766665"/>
            <a:ext cx="13893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72" name="Google Shape;272;p19"/>
          <p:cNvSpPr txBox="1"/>
          <p:nvPr/>
        </p:nvSpPr>
        <p:spPr>
          <a:xfrm>
            <a:off x="3877365" y="4566162"/>
            <a:ext cx="13893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73" name="Google Shape;273;p19"/>
          <p:cNvSpPr txBox="1"/>
          <p:nvPr/>
        </p:nvSpPr>
        <p:spPr>
          <a:xfrm>
            <a:off x="1363131" y="3766665"/>
            <a:ext cx="13893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74" name="Google Shape;274;p19"/>
          <p:cNvSpPr txBox="1"/>
          <p:nvPr/>
        </p:nvSpPr>
        <p:spPr>
          <a:xfrm>
            <a:off x="6392460" y="3766665"/>
            <a:ext cx="13893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1900" u="none" cap="none" strike="noStrike">
                <a:solidFill>
                  <a:srgbClr val="FFFFFF"/>
                </a:solidFill>
                <a:latin typeface="Josefin Sans Light"/>
                <a:ea typeface="Josefin Sans Light"/>
                <a:cs typeface="Josefin Sans Light"/>
                <a:sym typeface="Josefin Sans Light"/>
              </a:rPr>
              <a:t>MAIN POINT</a:t>
            </a:r>
            <a:endParaRPr sz="700"/>
          </a:p>
        </p:txBody>
      </p:sp>
      <p:sp>
        <p:nvSpPr>
          <p:cNvPr id="275" name="Google Shape;275;p19"/>
          <p:cNvSpPr txBox="1"/>
          <p:nvPr/>
        </p:nvSpPr>
        <p:spPr>
          <a:xfrm>
            <a:off x="6392460" y="4566162"/>
            <a:ext cx="13893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sp>
        <p:nvSpPr>
          <p:cNvPr id="276" name="Google Shape;276;p19"/>
          <p:cNvSpPr txBox="1"/>
          <p:nvPr/>
        </p:nvSpPr>
        <p:spPr>
          <a:xfrm>
            <a:off x="1362268" y="4566162"/>
            <a:ext cx="13911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Elaborate on what you want to discuss. </a:t>
            </a:r>
            <a:endParaRPr sz="700"/>
          </a:p>
        </p:txBody>
      </p:sp>
      <p:cxnSp>
        <p:nvCxnSpPr>
          <p:cNvPr id="277" name="Google Shape;277;p19"/>
          <p:cNvCxnSpPr/>
          <p:nvPr/>
        </p:nvCxnSpPr>
        <p:spPr>
          <a:xfrm>
            <a:off x="3327491" y="3497756"/>
            <a:ext cx="0" cy="2602736"/>
          </a:xfrm>
          <a:prstGeom prst="straightConnector1">
            <a:avLst/>
          </a:prstGeom>
          <a:noFill/>
          <a:ln cap="flat" cmpd="sng" w="9525">
            <a:solidFill>
              <a:srgbClr val="FFFFFF"/>
            </a:solidFill>
            <a:prstDash val="solid"/>
            <a:round/>
            <a:headEnd len="sm" w="sm" type="none"/>
            <a:tailEnd len="sm" w="sm" type="none"/>
          </a:ln>
        </p:spPr>
      </p:cxnSp>
      <p:cxnSp>
        <p:nvCxnSpPr>
          <p:cNvPr id="278" name="Google Shape;278;p19"/>
          <p:cNvCxnSpPr/>
          <p:nvPr/>
        </p:nvCxnSpPr>
        <p:spPr>
          <a:xfrm>
            <a:off x="5816509" y="3497756"/>
            <a:ext cx="0" cy="2602736"/>
          </a:xfrm>
          <a:prstGeom prst="straightConnector1">
            <a:avLst/>
          </a:prstGeom>
          <a:noFill/>
          <a:ln cap="flat" cmpd="sng" w="9525">
            <a:solidFill>
              <a:srgbClr val="FFFFFF"/>
            </a:solidFill>
            <a:prstDash val="solid"/>
            <a:round/>
            <a:headEnd len="sm" w="sm" type="none"/>
            <a:tailEnd len="sm" w="sm" type="none"/>
          </a:ln>
        </p:spPr>
      </p:cxnSp>
      <p:cxnSp>
        <p:nvCxnSpPr>
          <p:cNvPr id="279" name="Google Shape;279;p19"/>
          <p:cNvCxnSpPr/>
          <p:nvPr/>
        </p:nvCxnSpPr>
        <p:spPr>
          <a:xfrm>
            <a:off x="8269501" y="3497756"/>
            <a:ext cx="0" cy="2602736"/>
          </a:xfrm>
          <a:prstGeom prst="straightConnector1">
            <a:avLst/>
          </a:prstGeom>
          <a:noFill/>
          <a:ln cap="flat" cmpd="sng" w="9525">
            <a:solidFill>
              <a:srgbClr val="FFFFFF"/>
            </a:solidFill>
            <a:prstDash val="solid"/>
            <a:round/>
            <a:headEnd len="sm" w="sm" type="none"/>
            <a:tailEnd len="sm" w="sm" type="none"/>
          </a:ln>
        </p:spPr>
      </p:cxnSp>
      <p:cxnSp>
        <p:nvCxnSpPr>
          <p:cNvPr id="280" name="Google Shape;280;p19"/>
          <p:cNvCxnSpPr/>
          <p:nvPr/>
        </p:nvCxnSpPr>
        <p:spPr>
          <a:xfrm>
            <a:off x="874499" y="3497756"/>
            <a:ext cx="0" cy="2602736"/>
          </a:xfrm>
          <a:prstGeom prst="straightConnector1">
            <a:avLst/>
          </a:prstGeom>
          <a:noFill/>
          <a:ln cap="flat" cmpd="sng" w="9525">
            <a:solidFill>
              <a:srgbClr val="FFFFFF"/>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FFFFF"/>
      </a:dk1>
      <a:lt1>
        <a:srgbClr val="A29E85"/>
      </a:lt1>
      <a:dk2>
        <a:srgbClr val="FFFFFF"/>
      </a:dk2>
      <a:lt2>
        <a:srgbClr val="A29E85"/>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