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10287000" cx="18288000"/>
  <p:notesSz cx="6858000" cy="9144000"/>
  <p:embeddedFontLst>
    <p:embeddedFont>
      <p:font typeface="Gloria Hallelujah"/>
      <p:regular r:id="rId25"/>
    </p:embeddedFont>
    <p:embeddedFont>
      <p:font typeface="Poppins"/>
      <p:regular r:id="rId26"/>
      <p:bold r:id="rId27"/>
      <p:italic r:id="rId28"/>
      <p:boldItalic r:id="rId29"/>
    </p:embeddedFont>
    <p:embeddedFont>
      <p:font typeface="Poppins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9E2D05-51D8-4715-8EF2-14D1C90A0150}">
  <a:tblStyle styleId="{929E2D05-51D8-4715-8EF2-14D1C90A015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-regular.fntdata"/><Relationship Id="rId25" Type="http://schemas.openxmlformats.org/officeDocument/2006/relationships/font" Target="fonts/GloriaHallelujah-regular.fntdata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Medium-bold.fntdata"/><Relationship Id="rId30" Type="http://schemas.openxmlformats.org/officeDocument/2006/relationships/font" Target="fonts/PoppinsMedium-regular.fntdata"/><Relationship Id="rId11" Type="http://schemas.openxmlformats.org/officeDocument/2006/relationships/slide" Target="slides/slide5.xml"/><Relationship Id="rId33" Type="http://schemas.openxmlformats.org/officeDocument/2006/relationships/font" Target="fonts/Poppins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PoppinsMedium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907675" y="2130425"/>
            <a:ext cx="134673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Gloria Hallelujah"/>
              <a:buNone/>
              <a:defRPr sz="117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15562851" y="-2097313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 rot="4645472">
            <a:off x="-4455768" y="6434772"/>
            <a:ext cx="9330423" cy="8123355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055400" y="1211600"/>
            <a:ext cx="10486500" cy="9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 rot="4645472">
            <a:off x="-4912450" y="6521759"/>
            <a:ext cx="9330423" cy="8123355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887075" y="4644275"/>
            <a:ext cx="7358400" cy="207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indent="-450850" lvl="1" marL="91440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indent="-450850" lvl="2" marL="137160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indent="-450850" lvl="3" marL="182880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indent="-450850" lvl="4" marL="228600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indent="-450850" lvl="5" marL="274320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indent="-450850" lvl="6" marL="320040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indent="-450850" lvl="7" marL="365760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indent="-450850" lvl="8" marL="411480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ED00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"/>
          <p:cNvSpPr/>
          <p:nvPr/>
        </p:nvSpPr>
        <p:spPr>
          <a:xfrm rot="4645472">
            <a:off x="-4912450" y="6521759"/>
            <a:ext cx="9330423" cy="8123355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1055400" y="1211600"/>
            <a:ext cx="10486500" cy="9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1950400" y="4340325"/>
            <a:ext cx="4116000" cy="207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rtl="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indent="-450850" lvl="1" marL="914400" rtl="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indent="-450850" lvl="2" marL="1371600" rtl="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indent="-450850" lvl="3" marL="1828800" rtl="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indent="-450850" lvl="4" marL="2286000" rtl="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indent="-450850" lvl="5" marL="27432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indent="-450850" lvl="6" marL="32004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indent="-450850" lvl="7" marL="36576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indent="-450850" lvl="8" marL="41148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6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/>
          <p:nvPr/>
        </p:nvSpPr>
        <p:spPr>
          <a:xfrm rot="4645472">
            <a:off x="-4912450" y="6521759"/>
            <a:ext cx="9330423" cy="8123355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1055400" y="1211600"/>
            <a:ext cx="10486500" cy="9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4465000" y="4340325"/>
            <a:ext cx="4116000" cy="207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rtl="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indent="-450850" lvl="1" marL="914400" rtl="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indent="-450850" lvl="2" marL="1371600" rtl="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indent="-450850" lvl="3" marL="1828800" rtl="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indent="-450850" lvl="4" marL="2286000" rtl="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indent="-450850" lvl="5" marL="27432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indent="-450850" lvl="6" marL="32004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indent="-450850" lvl="7" marL="36576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indent="-450850" lvl="8" marL="41148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9189000" y="4340325"/>
            <a:ext cx="4318800" cy="207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rtl="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indent="-450850" lvl="1" marL="914400" rtl="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indent="-450850" lvl="2" marL="1371600" rtl="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indent="-450850" lvl="3" marL="1828800" rtl="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indent="-450850" lvl="4" marL="2286000" rtl="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indent="-450850" lvl="5" marL="27432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indent="-450850" lvl="6" marL="32004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indent="-450850" lvl="7" marL="36576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indent="-450850" lvl="8" marL="41148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7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16189982" y="846225"/>
            <a:ext cx="1150956" cy="1320963"/>
          </a:xfrm>
          <a:custGeom>
            <a:rect b="b" l="l" r="r" t="t"/>
            <a:pathLst>
              <a:path extrusionOk="0" h="1320963" w="1150956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17285655" y="821126"/>
            <a:ext cx="274829" cy="319469"/>
          </a:xfrm>
          <a:custGeom>
            <a:rect b="b" l="l" r="r" t="t"/>
            <a:pathLst>
              <a:path extrusionOk="0" h="319469" w="274829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17254896" y="1863943"/>
            <a:ext cx="300618" cy="343539"/>
          </a:xfrm>
          <a:custGeom>
            <a:rect b="b" l="l" r="r" t="t"/>
            <a:pathLst>
              <a:path extrusionOk="0" h="343539" w="300618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7"/>
          <p:cNvSpPr/>
          <p:nvPr/>
        </p:nvSpPr>
        <p:spPr>
          <a:xfrm rot="4645472">
            <a:off x="-4912450" y="6521759"/>
            <a:ext cx="9330423" cy="8123355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1055400" y="1211600"/>
            <a:ext cx="10486500" cy="9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950400" y="4340325"/>
            <a:ext cx="4116000" cy="207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rtl="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indent="-450850" lvl="1" marL="914400" rtl="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indent="-450850" lvl="2" marL="1371600" rtl="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indent="-450850" lvl="3" marL="1828800" rtl="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indent="-450850" lvl="4" marL="2286000" rtl="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indent="-450850" lvl="5" marL="27432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indent="-450850" lvl="6" marL="32004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indent="-450850" lvl="7" marL="36576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indent="-450850" lvl="8" marL="41148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674400" y="4340325"/>
            <a:ext cx="4318800" cy="207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rtl="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indent="-450850" lvl="1" marL="914400" rtl="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indent="-450850" lvl="2" marL="1371600" rtl="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indent="-450850" lvl="3" marL="1828800" rtl="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indent="-450850" lvl="4" marL="2286000" rtl="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indent="-450850" lvl="5" marL="27432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indent="-450850" lvl="6" marL="32004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indent="-450850" lvl="7" marL="36576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indent="-450850" lvl="8" marL="41148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11997800" y="4340325"/>
            <a:ext cx="3960000" cy="207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rtl="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indent="-450850" lvl="1" marL="914400" rtl="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indent="-450850" lvl="2" marL="1371600" rtl="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indent="-450850" lvl="3" marL="1828800" rtl="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indent="-450850" lvl="4" marL="2286000" rtl="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indent="-450850" lvl="5" marL="27432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indent="-450850" lvl="6" marL="32004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indent="-450850" lvl="7" marL="36576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indent="-450850" lvl="8" marL="41148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type="titleOnly">
  <p:cSld name="TITLE_ONLY">
    <p:bg>
      <p:bgPr>
        <a:solidFill>
          <a:schemeClr val="accen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8"/>
          <p:cNvSpPr/>
          <p:nvPr/>
        </p:nvSpPr>
        <p:spPr>
          <a:xfrm rot="4645472">
            <a:off x="-4912450" y="6521759"/>
            <a:ext cx="9330423" cy="8123355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1330089" y="8084609"/>
            <a:ext cx="805865" cy="878246"/>
          </a:xfrm>
          <a:custGeom>
            <a:rect b="b" l="l" r="r" t="t"/>
            <a:pathLst>
              <a:path extrusionOk="0" h="878246" w="805865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16189982" y="846225"/>
            <a:ext cx="1150956" cy="1320963"/>
          </a:xfrm>
          <a:custGeom>
            <a:rect b="b" l="l" r="r" t="t"/>
            <a:pathLst>
              <a:path extrusionOk="0" h="1320963" w="1150956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 txBox="1"/>
          <p:nvPr>
            <p:ph type="title"/>
          </p:nvPr>
        </p:nvSpPr>
        <p:spPr>
          <a:xfrm>
            <a:off x="3926100" y="2587850"/>
            <a:ext cx="9042600" cy="23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6319725" y="5551425"/>
            <a:ext cx="5990400" cy="165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indent="-450850" lvl="1" marL="91440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indent="-450850" lvl="2" marL="137160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indent="-450850" lvl="3" marL="182880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indent="-450850" lvl="4" marL="228600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indent="-450850" lvl="5" marL="274320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indent="-450850" lvl="6" marL="320040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indent="-450850" lvl="7" marL="365760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indent="-450850" lvl="8" marL="411480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bg>
      <p:bgPr>
        <a:solidFill>
          <a:schemeClr val="lt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6999000" y="983000"/>
            <a:ext cx="10486500" cy="9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7830675" y="4415675"/>
            <a:ext cx="7358400" cy="207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rtl="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indent="-450850" lvl="1" marL="914400" rtl="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indent="-450850" lvl="2" marL="1371600" rtl="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indent="-450850" lvl="3" marL="1828800" rtl="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indent="-450850" lvl="4" marL="2286000" rtl="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indent="-450850" lvl="5" marL="27432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indent="-450850" lvl="6" marL="32004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indent="-450850" lvl="7" marL="36576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indent="-450850" lvl="8" marL="41148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/>
        </p:txBody>
      </p:sp>
      <p:sp>
        <p:nvSpPr>
          <p:cNvPr id="58" name="Google Shape;58;p9"/>
          <p:cNvSpPr/>
          <p:nvPr>
            <p:ph idx="2" type="pic"/>
          </p:nvPr>
        </p:nvSpPr>
        <p:spPr>
          <a:xfrm>
            <a:off x="538488" y="12586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9"/>
          <p:cNvSpPr/>
          <p:nvPr/>
        </p:nvSpPr>
        <p:spPr>
          <a:xfrm rot="4645472">
            <a:off x="-4912450" y="6521759"/>
            <a:ext cx="9330423" cy="8123355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>
            <p:ph idx="2" type="pic"/>
          </p:nvPr>
        </p:nvSpPr>
        <p:spPr>
          <a:xfrm>
            <a:off x="10771638" y="453885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0"/>
          <p:cNvSpPr txBox="1"/>
          <p:nvPr>
            <p:ph type="title"/>
          </p:nvPr>
        </p:nvSpPr>
        <p:spPr>
          <a:xfrm>
            <a:off x="1055400" y="1211600"/>
            <a:ext cx="10486500" cy="9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500"/>
              <a:buFont typeface="Gloria Hallelujah"/>
              <a:buNone/>
              <a:defRPr sz="75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0"/>
          <p:cNvSpPr/>
          <p:nvPr/>
        </p:nvSpPr>
        <p:spPr>
          <a:xfrm rot="4645472">
            <a:off x="-4912450" y="6521759"/>
            <a:ext cx="9330423" cy="8123355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1887075" y="4644275"/>
            <a:ext cx="7358400" cy="207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rtl="0">
              <a:spcBef>
                <a:spcPts val="640"/>
              </a:spcBef>
              <a:spcAft>
                <a:spcPts val="0"/>
              </a:spcAft>
              <a:buSzPts val="3500"/>
              <a:buFont typeface="Poppins"/>
              <a:buChar char="•"/>
              <a:defRPr sz="3500">
                <a:latin typeface="Poppins"/>
                <a:ea typeface="Poppins"/>
                <a:cs typeface="Poppins"/>
                <a:sym typeface="Poppins"/>
              </a:defRPr>
            </a:lvl1pPr>
            <a:lvl2pPr indent="-450850" lvl="1" marL="914400" rtl="0">
              <a:spcBef>
                <a:spcPts val="560"/>
              </a:spcBef>
              <a:spcAft>
                <a:spcPts val="0"/>
              </a:spcAft>
              <a:buSzPts val="3500"/>
              <a:buChar char="–"/>
              <a:defRPr/>
            </a:lvl2pPr>
            <a:lvl3pPr indent="-450850" lvl="2" marL="1371600" rtl="0">
              <a:spcBef>
                <a:spcPts val="480"/>
              </a:spcBef>
              <a:spcAft>
                <a:spcPts val="0"/>
              </a:spcAft>
              <a:buSzPts val="3500"/>
              <a:buChar char="•"/>
              <a:defRPr/>
            </a:lvl3pPr>
            <a:lvl4pPr indent="-450850" lvl="3" marL="1828800" rtl="0">
              <a:spcBef>
                <a:spcPts val="400"/>
              </a:spcBef>
              <a:spcAft>
                <a:spcPts val="0"/>
              </a:spcAft>
              <a:buSzPts val="3500"/>
              <a:buChar char="–"/>
              <a:defRPr/>
            </a:lvl4pPr>
            <a:lvl5pPr indent="-450850" lvl="4" marL="2286000" rtl="0">
              <a:spcBef>
                <a:spcPts val="400"/>
              </a:spcBef>
              <a:spcAft>
                <a:spcPts val="0"/>
              </a:spcAft>
              <a:buSzPts val="3500"/>
              <a:buChar char="»"/>
              <a:defRPr/>
            </a:lvl5pPr>
            <a:lvl6pPr indent="-450850" lvl="5" marL="27432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6pPr>
            <a:lvl7pPr indent="-450850" lvl="6" marL="32004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7pPr>
            <a:lvl8pPr indent="-450850" lvl="7" marL="36576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8pPr>
            <a:lvl9pPr indent="-450850" lvl="8" marL="4114800" rtl="0">
              <a:spcBef>
                <a:spcPts val="400"/>
              </a:spcBef>
              <a:spcAft>
                <a:spcPts val="0"/>
              </a:spcAft>
              <a:buSzPts val="35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03100" y="1794425"/>
            <a:ext cx="14031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500"/>
              <a:buFont typeface="Gloria Hallelujah"/>
              <a:buNone/>
              <a:defRPr i="0" sz="7500" u="none" cap="none" strike="noStrike">
                <a:solidFill>
                  <a:schemeClr val="accent3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505200" y="43611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08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085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0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0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»"/>
              <a:def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08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08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08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08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BDF8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 rot="-310108">
            <a:off x="-78697" y="-445117"/>
            <a:ext cx="18088446" cy="11017917"/>
          </a:xfrm>
          <a:custGeom>
            <a:rect b="b" l="l" r="r" t="t"/>
            <a:pathLst>
              <a:path extrusionOk="0" h="11028261" w="18105428">
                <a:moveTo>
                  <a:pt x="17901688" y="7712888"/>
                </a:moveTo>
                <a:cubicBezTo>
                  <a:pt x="17894742" y="7853825"/>
                  <a:pt x="17888932" y="8109431"/>
                  <a:pt x="17888616" y="8280803"/>
                </a:cubicBezTo>
                <a:cubicBezTo>
                  <a:pt x="17888112" y="8638322"/>
                  <a:pt x="17869232" y="9021731"/>
                  <a:pt x="17838480" y="9291986"/>
                </a:cubicBezTo>
                <a:cubicBezTo>
                  <a:pt x="17786134" y="9755524"/>
                  <a:pt x="17673108" y="10453388"/>
                  <a:pt x="17626570" y="10600955"/>
                </a:cubicBezTo>
                <a:cubicBezTo>
                  <a:pt x="17605102" y="10669277"/>
                  <a:pt x="17608954" y="10637579"/>
                  <a:pt x="17659720" y="10326912"/>
                </a:cubicBezTo>
                <a:cubicBezTo>
                  <a:pt x="17791312" y="9519745"/>
                  <a:pt x="17816822" y="9171003"/>
                  <a:pt x="17848332" y="7740608"/>
                </a:cubicBezTo>
                <a:cubicBezTo>
                  <a:pt x="17866138" y="6933379"/>
                  <a:pt x="17858244" y="6253953"/>
                  <a:pt x="17826546" y="5863725"/>
                </a:cubicBezTo>
                <a:cubicBezTo>
                  <a:pt x="17782220" y="5319110"/>
                  <a:pt x="17772684" y="4910444"/>
                  <a:pt x="17791312" y="4333121"/>
                </a:cubicBezTo>
                <a:cubicBezTo>
                  <a:pt x="17808298" y="3802588"/>
                  <a:pt x="17802742" y="2151822"/>
                  <a:pt x="17782914" y="1800111"/>
                </a:cubicBezTo>
                <a:cubicBezTo>
                  <a:pt x="17777546" y="1707605"/>
                  <a:pt x="17779504" y="1659490"/>
                  <a:pt x="17788408" y="1664920"/>
                </a:cubicBezTo>
                <a:cubicBezTo>
                  <a:pt x="17795796" y="1669530"/>
                  <a:pt x="17805014" y="1690493"/>
                  <a:pt x="17808740" y="1711583"/>
                </a:cubicBezTo>
                <a:cubicBezTo>
                  <a:pt x="17812466" y="1732610"/>
                  <a:pt x="17838354" y="1858898"/>
                  <a:pt x="17866454" y="1992194"/>
                </a:cubicBezTo>
                <a:cubicBezTo>
                  <a:pt x="17914316" y="2220206"/>
                  <a:pt x="17918168" y="2256893"/>
                  <a:pt x="17930166" y="2608603"/>
                </a:cubicBezTo>
                <a:cubicBezTo>
                  <a:pt x="17937112" y="2814325"/>
                  <a:pt x="17949046" y="3069868"/>
                  <a:pt x="17956812" y="3176518"/>
                </a:cubicBezTo>
                <a:cubicBezTo>
                  <a:pt x="18033278" y="4235627"/>
                  <a:pt x="18020334" y="5302945"/>
                  <a:pt x="17901688" y="7712888"/>
                </a:cubicBezTo>
                <a:close/>
                <a:moveTo>
                  <a:pt x="17562542" y="10774285"/>
                </a:moveTo>
                <a:cubicBezTo>
                  <a:pt x="17508428" y="10881250"/>
                  <a:pt x="17483170" y="10891732"/>
                  <a:pt x="17279344" y="10891795"/>
                </a:cubicBezTo>
                <a:cubicBezTo>
                  <a:pt x="17183806" y="10891858"/>
                  <a:pt x="16921760" y="10884155"/>
                  <a:pt x="16696969" y="10874809"/>
                </a:cubicBezTo>
                <a:cubicBezTo>
                  <a:pt x="16391100" y="10862054"/>
                  <a:pt x="16004535" y="10860918"/>
                  <a:pt x="15159482" y="10870326"/>
                </a:cubicBezTo>
                <a:cubicBezTo>
                  <a:pt x="13866930" y="10884660"/>
                  <a:pt x="13568703" y="10878156"/>
                  <a:pt x="12673135" y="10815833"/>
                </a:cubicBezTo>
                <a:cubicBezTo>
                  <a:pt x="12157062" y="10779968"/>
                  <a:pt x="11782556" y="10773211"/>
                  <a:pt x="9957324" y="10766707"/>
                </a:cubicBezTo>
                <a:cubicBezTo>
                  <a:pt x="7954279" y="10759572"/>
                  <a:pt x="7744705" y="10762540"/>
                  <a:pt x="6474570" y="10815391"/>
                </a:cubicBezTo>
                <a:cubicBezTo>
                  <a:pt x="6120270" y="10830104"/>
                  <a:pt x="5727579" y="10845953"/>
                  <a:pt x="5601923" y="10850499"/>
                </a:cubicBezTo>
                <a:cubicBezTo>
                  <a:pt x="5476204" y="10855046"/>
                  <a:pt x="5230007" y="10867611"/>
                  <a:pt x="5054783" y="10878346"/>
                </a:cubicBezTo>
                <a:cubicBezTo>
                  <a:pt x="4879559" y="10889080"/>
                  <a:pt x="4608420" y="10905560"/>
                  <a:pt x="4452203" y="10915032"/>
                </a:cubicBezTo>
                <a:cubicBezTo>
                  <a:pt x="4056102" y="10938900"/>
                  <a:pt x="2398264" y="10939216"/>
                  <a:pt x="2104393" y="10915537"/>
                </a:cubicBezTo>
                <a:cubicBezTo>
                  <a:pt x="1469293" y="10864264"/>
                  <a:pt x="1163425" y="10828651"/>
                  <a:pt x="1055134" y="10793291"/>
                </a:cubicBezTo>
                <a:cubicBezTo>
                  <a:pt x="937939" y="10755089"/>
                  <a:pt x="928594" y="10710762"/>
                  <a:pt x="975510" y="10413987"/>
                </a:cubicBezTo>
                <a:cubicBezTo>
                  <a:pt x="990538" y="10318766"/>
                  <a:pt x="1002914" y="10235290"/>
                  <a:pt x="1002977" y="10228470"/>
                </a:cubicBezTo>
                <a:cubicBezTo>
                  <a:pt x="1003103" y="10221714"/>
                  <a:pt x="1028866" y="10245267"/>
                  <a:pt x="1060185" y="10280880"/>
                </a:cubicBezTo>
                <a:cubicBezTo>
                  <a:pt x="1150165" y="10383109"/>
                  <a:pt x="1178643" y="10393465"/>
                  <a:pt x="1363338" y="10391318"/>
                </a:cubicBezTo>
                <a:cubicBezTo>
                  <a:pt x="1461906" y="10390118"/>
                  <a:pt x="1612377" y="10374901"/>
                  <a:pt x="1758113" y="10351348"/>
                </a:cubicBezTo>
                <a:cubicBezTo>
                  <a:pt x="2036513" y="10306327"/>
                  <a:pt x="2018581" y="10306769"/>
                  <a:pt x="3995105" y="10295466"/>
                </a:cubicBezTo>
                <a:cubicBezTo>
                  <a:pt x="4737928" y="10291172"/>
                  <a:pt x="5389255" y="10285047"/>
                  <a:pt x="5442612" y="10281764"/>
                </a:cubicBezTo>
                <a:cubicBezTo>
                  <a:pt x="5495905" y="10278480"/>
                  <a:pt x="5857466" y="10272418"/>
                  <a:pt x="6245989" y="10268251"/>
                </a:cubicBezTo>
                <a:cubicBezTo>
                  <a:pt x="6634513" y="10264084"/>
                  <a:pt x="7195545" y="10250823"/>
                  <a:pt x="7492636" y="10238889"/>
                </a:cubicBezTo>
                <a:cubicBezTo>
                  <a:pt x="8606996" y="10193994"/>
                  <a:pt x="9585408" y="10182439"/>
                  <a:pt x="10276831" y="10205991"/>
                </a:cubicBezTo>
                <a:cubicBezTo>
                  <a:pt x="10490131" y="10213316"/>
                  <a:pt x="10873476" y="10225755"/>
                  <a:pt x="11128640" y="10233648"/>
                </a:cubicBezTo>
                <a:cubicBezTo>
                  <a:pt x="12195453" y="10266736"/>
                  <a:pt x="13340628" y="10316998"/>
                  <a:pt x="13822793" y="10352043"/>
                </a:cubicBezTo>
                <a:cubicBezTo>
                  <a:pt x="14189405" y="10378689"/>
                  <a:pt x="14459471" y="10409945"/>
                  <a:pt x="15069439" y="10496579"/>
                </a:cubicBezTo>
                <a:cubicBezTo>
                  <a:pt x="16586846" y="10712088"/>
                  <a:pt x="16756450" y="10733683"/>
                  <a:pt x="17147626" y="10761403"/>
                </a:cubicBezTo>
                <a:cubicBezTo>
                  <a:pt x="17418196" y="10780599"/>
                  <a:pt x="17496620" y="10773338"/>
                  <a:pt x="17555786" y="10723580"/>
                </a:cubicBezTo>
                <a:cubicBezTo>
                  <a:pt x="17606364" y="10681021"/>
                  <a:pt x="17606996" y="10686578"/>
                  <a:pt x="17562542" y="10774285"/>
                </a:cubicBezTo>
                <a:close/>
                <a:moveTo>
                  <a:pt x="864566" y="9132674"/>
                </a:moveTo>
                <a:cubicBezTo>
                  <a:pt x="816072" y="8599300"/>
                  <a:pt x="820429" y="8635860"/>
                  <a:pt x="760126" y="8253146"/>
                </a:cubicBezTo>
                <a:cubicBezTo>
                  <a:pt x="639585" y="7488602"/>
                  <a:pt x="610791" y="7026516"/>
                  <a:pt x="648362" y="6459359"/>
                </a:cubicBezTo>
                <a:cubicBezTo>
                  <a:pt x="707717" y="5564171"/>
                  <a:pt x="707275" y="5158851"/>
                  <a:pt x="646278" y="4527036"/>
                </a:cubicBezTo>
                <a:cubicBezTo>
                  <a:pt x="627019" y="4327628"/>
                  <a:pt x="622662" y="4114076"/>
                  <a:pt x="621652" y="3322001"/>
                </a:cubicBezTo>
                <a:cubicBezTo>
                  <a:pt x="620389" y="2305134"/>
                  <a:pt x="621021" y="2316879"/>
                  <a:pt x="552889" y="1983670"/>
                </a:cubicBezTo>
                <a:cubicBezTo>
                  <a:pt x="524158" y="1843238"/>
                  <a:pt x="463098" y="1207002"/>
                  <a:pt x="463035" y="1047690"/>
                </a:cubicBezTo>
                <a:cubicBezTo>
                  <a:pt x="462972" y="955437"/>
                  <a:pt x="468402" y="909911"/>
                  <a:pt x="480273" y="902207"/>
                </a:cubicBezTo>
                <a:cubicBezTo>
                  <a:pt x="495554" y="892357"/>
                  <a:pt x="682775" y="863185"/>
                  <a:pt x="762589" y="858259"/>
                </a:cubicBezTo>
                <a:cubicBezTo>
                  <a:pt x="791509" y="856428"/>
                  <a:pt x="792077" y="860848"/>
                  <a:pt x="794161" y="1093975"/>
                </a:cubicBezTo>
                <a:cubicBezTo>
                  <a:pt x="795297" y="1224619"/>
                  <a:pt x="789930" y="1463050"/>
                  <a:pt x="782290" y="1623751"/>
                </a:cubicBezTo>
                <a:cubicBezTo>
                  <a:pt x="765620" y="1973251"/>
                  <a:pt x="745730" y="3734013"/>
                  <a:pt x="749897" y="4492433"/>
                </a:cubicBezTo>
                <a:cubicBezTo>
                  <a:pt x="753749" y="5204820"/>
                  <a:pt x="774144" y="5458342"/>
                  <a:pt x="899484" y="6355425"/>
                </a:cubicBezTo>
                <a:cubicBezTo>
                  <a:pt x="965849" y="6830202"/>
                  <a:pt x="1028929" y="7443959"/>
                  <a:pt x="1047872" y="7799837"/>
                </a:cubicBezTo>
                <a:cubicBezTo>
                  <a:pt x="1068836" y="8193033"/>
                  <a:pt x="1046294" y="8799718"/>
                  <a:pt x="990159" y="9352288"/>
                </a:cubicBezTo>
                <a:cubicBezTo>
                  <a:pt x="967869" y="9572092"/>
                  <a:pt x="946779" y="9754703"/>
                  <a:pt x="943369" y="9758113"/>
                </a:cubicBezTo>
                <a:cubicBezTo>
                  <a:pt x="929793" y="9771752"/>
                  <a:pt x="904157" y="9568492"/>
                  <a:pt x="864566" y="9132674"/>
                </a:cubicBezTo>
                <a:close/>
                <a:moveTo>
                  <a:pt x="824154" y="9998438"/>
                </a:moveTo>
                <a:cubicBezTo>
                  <a:pt x="705633" y="9998438"/>
                  <a:pt x="538239" y="9961562"/>
                  <a:pt x="457226" y="9917614"/>
                </a:cubicBezTo>
                <a:cubicBezTo>
                  <a:pt x="405195" y="9889389"/>
                  <a:pt x="382274" y="9865962"/>
                  <a:pt x="360237" y="9818352"/>
                </a:cubicBezTo>
                <a:cubicBezTo>
                  <a:pt x="333401" y="9760323"/>
                  <a:pt x="331380" y="9731529"/>
                  <a:pt x="331380" y="9402803"/>
                </a:cubicBezTo>
                <a:cubicBezTo>
                  <a:pt x="331380" y="9208510"/>
                  <a:pt x="340157" y="8703676"/>
                  <a:pt x="350892" y="8280803"/>
                </a:cubicBezTo>
                <a:cubicBezTo>
                  <a:pt x="371982" y="7448253"/>
                  <a:pt x="366930" y="6911595"/>
                  <a:pt x="331822" y="6251553"/>
                </a:cubicBezTo>
                <a:cubicBezTo>
                  <a:pt x="253777" y="4785041"/>
                  <a:pt x="218037" y="4239479"/>
                  <a:pt x="157735" y="3593519"/>
                </a:cubicBezTo>
                <a:cubicBezTo>
                  <a:pt x="117639" y="3163889"/>
                  <a:pt x="99327" y="2769746"/>
                  <a:pt x="97496" y="2296989"/>
                </a:cubicBezTo>
                <a:cubicBezTo>
                  <a:pt x="96044" y="1914906"/>
                  <a:pt x="98948" y="1857256"/>
                  <a:pt x="127489" y="1694408"/>
                </a:cubicBezTo>
                <a:cubicBezTo>
                  <a:pt x="190886" y="1332216"/>
                  <a:pt x="245568" y="1139565"/>
                  <a:pt x="321593" y="1010246"/>
                </a:cubicBezTo>
                <a:lnTo>
                  <a:pt x="359101" y="946408"/>
                </a:lnTo>
                <a:lnTo>
                  <a:pt x="369014" y="1105214"/>
                </a:lnTo>
                <a:cubicBezTo>
                  <a:pt x="374444" y="1192605"/>
                  <a:pt x="392062" y="1398264"/>
                  <a:pt x="408037" y="1562375"/>
                </a:cubicBezTo>
                <a:cubicBezTo>
                  <a:pt x="424012" y="1726422"/>
                  <a:pt x="456973" y="1969715"/>
                  <a:pt x="481221" y="2103075"/>
                </a:cubicBezTo>
                <a:lnTo>
                  <a:pt x="525295" y="2345420"/>
                </a:lnTo>
                <a:lnTo>
                  <a:pt x="525926" y="3301226"/>
                </a:lnTo>
                <a:cubicBezTo>
                  <a:pt x="526431" y="4085598"/>
                  <a:pt x="530662" y="4298582"/>
                  <a:pt x="549542" y="4489276"/>
                </a:cubicBezTo>
                <a:cubicBezTo>
                  <a:pt x="562234" y="4617015"/>
                  <a:pt x="580167" y="4880135"/>
                  <a:pt x="589512" y="5073923"/>
                </a:cubicBezTo>
                <a:cubicBezTo>
                  <a:pt x="607761" y="5452470"/>
                  <a:pt x="596268" y="5882920"/>
                  <a:pt x="551499" y="6501855"/>
                </a:cubicBezTo>
                <a:cubicBezTo>
                  <a:pt x="536913" y="6703599"/>
                  <a:pt x="532051" y="6891704"/>
                  <a:pt x="537040" y="7061877"/>
                </a:cubicBezTo>
                <a:cubicBezTo>
                  <a:pt x="544175" y="7303843"/>
                  <a:pt x="583829" y="7744460"/>
                  <a:pt x="614959" y="7927640"/>
                </a:cubicBezTo>
                <a:cubicBezTo>
                  <a:pt x="677282" y="8294126"/>
                  <a:pt x="728618" y="8658655"/>
                  <a:pt x="746614" y="8862609"/>
                </a:cubicBezTo>
                <a:cubicBezTo>
                  <a:pt x="812346" y="9605179"/>
                  <a:pt x="829079" y="9725720"/>
                  <a:pt x="900305" y="9967245"/>
                </a:cubicBezTo>
                <a:cubicBezTo>
                  <a:pt x="909082" y="9997175"/>
                  <a:pt x="906115" y="9998438"/>
                  <a:pt x="824154" y="9998438"/>
                </a:cubicBezTo>
                <a:close/>
                <a:moveTo>
                  <a:pt x="845749" y="3799872"/>
                </a:moveTo>
                <a:cubicBezTo>
                  <a:pt x="852190" y="3281778"/>
                  <a:pt x="855536" y="2689680"/>
                  <a:pt x="853200" y="2483957"/>
                </a:cubicBezTo>
                <a:cubicBezTo>
                  <a:pt x="850801" y="2275899"/>
                  <a:pt x="858504" y="1910234"/>
                  <a:pt x="870502" y="1659806"/>
                </a:cubicBezTo>
                <a:cubicBezTo>
                  <a:pt x="882436" y="1412219"/>
                  <a:pt x="892160" y="1130661"/>
                  <a:pt x="892286" y="1034178"/>
                </a:cubicBezTo>
                <a:cubicBezTo>
                  <a:pt x="892349" y="907448"/>
                  <a:pt x="897211" y="856428"/>
                  <a:pt x="909714" y="850556"/>
                </a:cubicBezTo>
                <a:cubicBezTo>
                  <a:pt x="936171" y="838180"/>
                  <a:pt x="1730330" y="853713"/>
                  <a:pt x="2242930" y="876697"/>
                </a:cubicBezTo>
                <a:cubicBezTo>
                  <a:pt x="2494305" y="887937"/>
                  <a:pt x="2799732" y="903597"/>
                  <a:pt x="2921599" y="911426"/>
                </a:cubicBezTo>
                <a:cubicBezTo>
                  <a:pt x="4012343" y="981579"/>
                  <a:pt x="4558726" y="995344"/>
                  <a:pt x="6206019" y="994397"/>
                </a:cubicBezTo>
                <a:cubicBezTo>
                  <a:pt x="7012680" y="993892"/>
                  <a:pt x="7950112" y="999954"/>
                  <a:pt x="8289131" y="1007784"/>
                </a:cubicBezTo>
                <a:cubicBezTo>
                  <a:pt x="8628149" y="1015677"/>
                  <a:pt x="9354302" y="1022244"/>
                  <a:pt x="9902831" y="1022433"/>
                </a:cubicBezTo>
                <a:cubicBezTo>
                  <a:pt x="11358420" y="1022938"/>
                  <a:pt x="11900256" y="1039482"/>
                  <a:pt x="12437672" y="1099658"/>
                </a:cubicBezTo>
                <a:cubicBezTo>
                  <a:pt x="13300468" y="1196331"/>
                  <a:pt x="13613850" y="1213695"/>
                  <a:pt x="15298020" y="1257770"/>
                </a:cubicBezTo>
                <a:cubicBezTo>
                  <a:pt x="15851600" y="1272230"/>
                  <a:pt x="16174328" y="1289278"/>
                  <a:pt x="16503117" y="1321355"/>
                </a:cubicBezTo>
                <a:cubicBezTo>
                  <a:pt x="16723931" y="1342887"/>
                  <a:pt x="17134680" y="1390245"/>
                  <a:pt x="17226808" y="1404705"/>
                </a:cubicBezTo>
                <a:lnTo>
                  <a:pt x="17278712" y="1412914"/>
                </a:lnTo>
                <a:lnTo>
                  <a:pt x="17278902" y="1581381"/>
                </a:lnTo>
                <a:cubicBezTo>
                  <a:pt x="17279216" y="1915790"/>
                  <a:pt x="17336552" y="2577284"/>
                  <a:pt x="17389086" y="2851012"/>
                </a:cubicBezTo>
                <a:cubicBezTo>
                  <a:pt x="17430320" y="3065258"/>
                  <a:pt x="17482224" y="3410276"/>
                  <a:pt x="17509880" y="3654389"/>
                </a:cubicBezTo>
                <a:cubicBezTo>
                  <a:pt x="17530718" y="3837759"/>
                  <a:pt x="17534254" y="4003763"/>
                  <a:pt x="17534570" y="4790218"/>
                </a:cubicBezTo>
                <a:cubicBezTo>
                  <a:pt x="17535076" y="5807779"/>
                  <a:pt x="17536716" y="5781764"/>
                  <a:pt x="17436002" y="6390091"/>
                </a:cubicBezTo>
                <a:cubicBezTo>
                  <a:pt x="17351768" y="6898840"/>
                  <a:pt x="17336552" y="7015971"/>
                  <a:pt x="17285152" y="7553640"/>
                </a:cubicBezTo>
                <a:cubicBezTo>
                  <a:pt x="17223082" y="8203073"/>
                  <a:pt x="17212410" y="8431400"/>
                  <a:pt x="17225040" y="8855663"/>
                </a:cubicBezTo>
                <a:cubicBezTo>
                  <a:pt x="17239752" y="9354751"/>
                  <a:pt x="17239120" y="10019338"/>
                  <a:pt x="17223902" y="10059308"/>
                </a:cubicBezTo>
                <a:cubicBezTo>
                  <a:pt x="17213736" y="10085955"/>
                  <a:pt x="17191446" y="10100162"/>
                  <a:pt x="17130450" y="10119106"/>
                </a:cubicBezTo>
                <a:cubicBezTo>
                  <a:pt x="16960594" y="10171515"/>
                  <a:pt x="15778543" y="10136596"/>
                  <a:pt x="14917073" y="10053689"/>
                </a:cubicBezTo>
                <a:cubicBezTo>
                  <a:pt x="14121021" y="9977032"/>
                  <a:pt x="12818808" y="9881811"/>
                  <a:pt x="12354512" y="9866215"/>
                </a:cubicBezTo>
                <a:cubicBezTo>
                  <a:pt x="11944646" y="9852513"/>
                  <a:pt x="8519542" y="9885032"/>
                  <a:pt x="7949733" y="9908079"/>
                </a:cubicBezTo>
                <a:cubicBezTo>
                  <a:pt x="7667860" y="9919508"/>
                  <a:pt x="6957303" y="9935042"/>
                  <a:pt x="6370635" y="9942619"/>
                </a:cubicBezTo>
                <a:cubicBezTo>
                  <a:pt x="5315062" y="9956258"/>
                  <a:pt x="5006415" y="9965540"/>
                  <a:pt x="4306783" y="10004815"/>
                </a:cubicBezTo>
                <a:cubicBezTo>
                  <a:pt x="3490271" y="10050595"/>
                  <a:pt x="3206503" y="10059372"/>
                  <a:pt x="2519942" y="10060003"/>
                </a:cubicBezTo>
                <a:cubicBezTo>
                  <a:pt x="1936431" y="10060508"/>
                  <a:pt x="1751483" y="10056088"/>
                  <a:pt x="1546013" y="10036450"/>
                </a:cubicBezTo>
                <a:cubicBezTo>
                  <a:pt x="1406529" y="10023127"/>
                  <a:pt x="1232631" y="10012266"/>
                  <a:pt x="1159573" y="10012266"/>
                </a:cubicBezTo>
                <a:lnTo>
                  <a:pt x="1026719" y="10012266"/>
                </a:lnTo>
                <a:lnTo>
                  <a:pt x="1035433" y="9870319"/>
                </a:lnTo>
                <a:cubicBezTo>
                  <a:pt x="1040169" y="9792211"/>
                  <a:pt x="1059617" y="9575564"/>
                  <a:pt x="1078623" y="9388975"/>
                </a:cubicBezTo>
                <a:cubicBezTo>
                  <a:pt x="1129707" y="8886098"/>
                  <a:pt x="1141704" y="8653793"/>
                  <a:pt x="1141641" y="8170238"/>
                </a:cubicBezTo>
                <a:cubicBezTo>
                  <a:pt x="1141514" y="7638189"/>
                  <a:pt x="1093715" y="7053037"/>
                  <a:pt x="995084" y="6376262"/>
                </a:cubicBezTo>
                <a:cubicBezTo>
                  <a:pt x="927836" y="5914997"/>
                  <a:pt x="864377" y="5332876"/>
                  <a:pt x="849348" y="5039573"/>
                </a:cubicBezTo>
                <a:cubicBezTo>
                  <a:pt x="838803" y="4834103"/>
                  <a:pt x="837730" y="4449684"/>
                  <a:pt x="845749" y="3799872"/>
                </a:cubicBezTo>
                <a:close/>
                <a:moveTo>
                  <a:pt x="975825" y="384871"/>
                </a:moveTo>
                <a:cubicBezTo>
                  <a:pt x="1020215" y="301837"/>
                  <a:pt x="1202827" y="291292"/>
                  <a:pt x="1785833" y="338271"/>
                </a:cubicBezTo>
                <a:cubicBezTo>
                  <a:pt x="1922918" y="349321"/>
                  <a:pt x="2153582" y="370411"/>
                  <a:pt x="2298307" y="385187"/>
                </a:cubicBezTo>
                <a:cubicBezTo>
                  <a:pt x="2443033" y="399962"/>
                  <a:pt x="2748459" y="425472"/>
                  <a:pt x="2977039" y="441890"/>
                </a:cubicBezTo>
                <a:cubicBezTo>
                  <a:pt x="3923374" y="509769"/>
                  <a:pt x="3858083" y="503707"/>
                  <a:pt x="3766588" y="514758"/>
                </a:cubicBezTo>
                <a:cubicBezTo>
                  <a:pt x="3603867" y="534395"/>
                  <a:pt x="2611879" y="606126"/>
                  <a:pt x="2312136" y="619892"/>
                </a:cubicBezTo>
                <a:cubicBezTo>
                  <a:pt x="2144552" y="627595"/>
                  <a:pt x="1804839" y="640414"/>
                  <a:pt x="1557253" y="648306"/>
                </a:cubicBezTo>
                <a:cubicBezTo>
                  <a:pt x="1309666" y="656263"/>
                  <a:pt x="1064984" y="666429"/>
                  <a:pt x="1013585" y="670975"/>
                </a:cubicBezTo>
                <a:cubicBezTo>
                  <a:pt x="920574" y="679121"/>
                  <a:pt x="920069" y="678994"/>
                  <a:pt x="920069" y="644013"/>
                </a:cubicBezTo>
                <a:cubicBezTo>
                  <a:pt x="920069" y="595771"/>
                  <a:pt x="958461" y="417264"/>
                  <a:pt x="975825" y="384871"/>
                </a:cubicBezTo>
                <a:close/>
                <a:moveTo>
                  <a:pt x="3139760" y="824856"/>
                </a:moveTo>
                <a:cubicBezTo>
                  <a:pt x="3115008" y="827950"/>
                  <a:pt x="3074533" y="827950"/>
                  <a:pt x="3049781" y="824856"/>
                </a:cubicBezTo>
                <a:cubicBezTo>
                  <a:pt x="3025028" y="821825"/>
                  <a:pt x="3045234" y="819300"/>
                  <a:pt x="3094739" y="819300"/>
                </a:cubicBezTo>
                <a:cubicBezTo>
                  <a:pt x="3144307" y="819300"/>
                  <a:pt x="3164576" y="821825"/>
                  <a:pt x="3139760" y="824856"/>
                </a:cubicBezTo>
                <a:close/>
                <a:moveTo>
                  <a:pt x="4723152" y="553338"/>
                </a:moveTo>
                <a:cubicBezTo>
                  <a:pt x="4769310" y="552454"/>
                  <a:pt x="4987472" y="561042"/>
                  <a:pt x="5207970" y="572534"/>
                </a:cubicBezTo>
                <a:cubicBezTo>
                  <a:pt x="5715898" y="598928"/>
                  <a:pt x="6029785" y="617429"/>
                  <a:pt x="6266764" y="634920"/>
                </a:cubicBezTo>
                <a:cubicBezTo>
                  <a:pt x="6658002" y="663777"/>
                  <a:pt x="7094515" y="690108"/>
                  <a:pt x="7183610" y="690108"/>
                </a:cubicBezTo>
                <a:cubicBezTo>
                  <a:pt x="7234631" y="690171"/>
                  <a:pt x="7280157" y="696422"/>
                  <a:pt x="7284893" y="703999"/>
                </a:cubicBezTo>
                <a:cubicBezTo>
                  <a:pt x="7290450" y="713029"/>
                  <a:pt x="7212214" y="717954"/>
                  <a:pt x="7060606" y="718143"/>
                </a:cubicBezTo>
                <a:cubicBezTo>
                  <a:pt x="6932551" y="718270"/>
                  <a:pt x="6516118" y="724837"/>
                  <a:pt x="6135172" y="732730"/>
                </a:cubicBezTo>
                <a:cubicBezTo>
                  <a:pt x="4848430" y="759313"/>
                  <a:pt x="2898236" y="743338"/>
                  <a:pt x="2667067" y="704252"/>
                </a:cubicBezTo>
                <a:lnTo>
                  <a:pt x="2603039" y="693454"/>
                </a:lnTo>
                <a:lnTo>
                  <a:pt x="2667003" y="691812"/>
                </a:lnTo>
                <a:cubicBezTo>
                  <a:pt x="2702175" y="690928"/>
                  <a:pt x="2973314" y="670975"/>
                  <a:pt x="3269584" y="647549"/>
                </a:cubicBezTo>
                <a:cubicBezTo>
                  <a:pt x="3794434" y="606000"/>
                  <a:pt x="4554496" y="556748"/>
                  <a:pt x="4723152" y="553338"/>
                </a:cubicBezTo>
                <a:close/>
                <a:moveTo>
                  <a:pt x="6152474" y="490763"/>
                </a:moveTo>
                <a:cubicBezTo>
                  <a:pt x="6510120" y="478766"/>
                  <a:pt x="6883173" y="456602"/>
                  <a:pt x="7915130" y="386134"/>
                </a:cubicBezTo>
                <a:cubicBezTo>
                  <a:pt x="8690977" y="333093"/>
                  <a:pt x="9071986" y="301269"/>
                  <a:pt x="9833562" y="225938"/>
                </a:cubicBezTo>
                <a:cubicBezTo>
                  <a:pt x="10307898" y="179022"/>
                  <a:pt x="10665165" y="153765"/>
                  <a:pt x="11114812" y="135453"/>
                </a:cubicBezTo>
                <a:cubicBezTo>
                  <a:pt x="11972619" y="100408"/>
                  <a:pt x="14055099" y="84559"/>
                  <a:pt x="14626170" y="108680"/>
                </a:cubicBezTo>
                <a:cubicBezTo>
                  <a:pt x="15152284" y="130907"/>
                  <a:pt x="15910324" y="181738"/>
                  <a:pt x="16579269" y="239640"/>
                </a:cubicBezTo>
                <a:cubicBezTo>
                  <a:pt x="16792632" y="258078"/>
                  <a:pt x="17028788" y="277274"/>
                  <a:pt x="17104308" y="282262"/>
                </a:cubicBezTo>
                <a:cubicBezTo>
                  <a:pt x="17222766" y="290155"/>
                  <a:pt x="17245750" y="295775"/>
                  <a:pt x="17273850" y="323937"/>
                </a:cubicBezTo>
                <a:cubicBezTo>
                  <a:pt x="17291782" y="341870"/>
                  <a:pt x="17306494" y="370158"/>
                  <a:pt x="17306494" y="386828"/>
                </a:cubicBezTo>
                <a:cubicBezTo>
                  <a:pt x="17306494" y="416190"/>
                  <a:pt x="17303148" y="416822"/>
                  <a:pt x="17199150" y="408234"/>
                </a:cubicBezTo>
                <a:cubicBezTo>
                  <a:pt x="16732960" y="369527"/>
                  <a:pt x="16287987" y="367191"/>
                  <a:pt x="15637354" y="400152"/>
                </a:cubicBezTo>
                <a:cubicBezTo>
                  <a:pt x="15018924" y="431408"/>
                  <a:pt x="14226976" y="456476"/>
                  <a:pt x="13483459" y="468347"/>
                </a:cubicBezTo>
                <a:cubicBezTo>
                  <a:pt x="12728197" y="480407"/>
                  <a:pt x="12332222" y="494173"/>
                  <a:pt x="11876640" y="524166"/>
                </a:cubicBezTo>
                <a:cubicBezTo>
                  <a:pt x="11597735" y="542541"/>
                  <a:pt x="10903596" y="573607"/>
                  <a:pt x="9868165" y="614146"/>
                </a:cubicBezTo>
                <a:cubicBezTo>
                  <a:pt x="8937364" y="650517"/>
                  <a:pt x="8272271" y="657210"/>
                  <a:pt x="7838916" y="634667"/>
                </a:cubicBezTo>
                <a:cubicBezTo>
                  <a:pt x="6994495" y="590656"/>
                  <a:pt x="6734595" y="575691"/>
                  <a:pt x="6391472" y="551191"/>
                </a:cubicBezTo>
                <a:cubicBezTo>
                  <a:pt x="6181962" y="536226"/>
                  <a:pt x="5977818" y="523976"/>
                  <a:pt x="5937785" y="523976"/>
                </a:cubicBezTo>
                <a:cubicBezTo>
                  <a:pt x="5897815" y="523976"/>
                  <a:pt x="5865106" y="518672"/>
                  <a:pt x="5865106" y="512169"/>
                </a:cubicBezTo>
                <a:cubicBezTo>
                  <a:pt x="5865106" y="505665"/>
                  <a:pt x="5994425" y="496004"/>
                  <a:pt x="6152474" y="490763"/>
                </a:cubicBezTo>
                <a:close/>
                <a:moveTo>
                  <a:pt x="11165642" y="930306"/>
                </a:moveTo>
                <a:cubicBezTo>
                  <a:pt x="11173409" y="938010"/>
                  <a:pt x="8820422" y="923676"/>
                  <a:pt x="8039776" y="911300"/>
                </a:cubicBezTo>
                <a:cubicBezTo>
                  <a:pt x="7525534" y="903155"/>
                  <a:pt x="6537587" y="898166"/>
                  <a:pt x="5844332" y="900187"/>
                </a:cubicBezTo>
                <a:cubicBezTo>
                  <a:pt x="4959626" y="902839"/>
                  <a:pt x="4472346" y="898608"/>
                  <a:pt x="4209857" y="885916"/>
                </a:cubicBezTo>
                <a:cubicBezTo>
                  <a:pt x="3112356" y="833065"/>
                  <a:pt x="3095307" y="835654"/>
                  <a:pt x="4542246" y="835464"/>
                </a:cubicBezTo>
                <a:cubicBezTo>
                  <a:pt x="5973524" y="835275"/>
                  <a:pt x="7605095" y="808502"/>
                  <a:pt x="8302959" y="773773"/>
                </a:cubicBezTo>
                <a:cubicBezTo>
                  <a:pt x="8428678" y="767522"/>
                  <a:pt x="8612300" y="761460"/>
                  <a:pt x="8711057" y="760260"/>
                </a:cubicBezTo>
                <a:cubicBezTo>
                  <a:pt x="8809877" y="759124"/>
                  <a:pt x="8893226" y="755588"/>
                  <a:pt x="8896383" y="752430"/>
                </a:cubicBezTo>
                <a:cubicBezTo>
                  <a:pt x="8899477" y="749273"/>
                  <a:pt x="8949550" y="749463"/>
                  <a:pt x="9007643" y="752809"/>
                </a:cubicBezTo>
                <a:cubicBezTo>
                  <a:pt x="9065735" y="756156"/>
                  <a:pt x="9206798" y="762091"/>
                  <a:pt x="9321025" y="766070"/>
                </a:cubicBezTo>
                <a:cubicBezTo>
                  <a:pt x="9492776" y="771942"/>
                  <a:pt x="10013648" y="808818"/>
                  <a:pt x="10304488" y="835654"/>
                </a:cubicBezTo>
                <a:cubicBezTo>
                  <a:pt x="10342564" y="839190"/>
                  <a:pt x="10448582" y="848535"/>
                  <a:pt x="10539951" y="856491"/>
                </a:cubicBezTo>
                <a:cubicBezTo>
                  <a:pt x="10692128" y="869625"/>
                  <a:pt x="11160149" y="924876"/>
                  <a:pt x="11165642" y="930306"/>
                </a:cubicBezTo>
                <a:close/>
                <a:moveTo>
                  <a:pt x="17278712" y="1022622"/>
                </a:moveTo>
                <a:lnTo>
                  <a:pt x="17278712" y="1168042"/>
                </a:lnTo>
                <a:cubicBezTo>
                  <a:pt x="17278712" y="1262505"/>
                  <a:pt x="17273534" y="1313526"/>
                  <a:pt x="17263810" y="1313526"/>
                </a:cubicBezTo>
                <a:cubicBezTo>
                  <a:pt x="17255728" y="1313526"/>
                  <a:pt x="17148068" y="1301212"/>
                  <a:pt x="17024936" y="1286121"/>
                </a:cubicBezTo>
                <a:cubicBezTo>
                  <a:pt x="16285524" y="1195952"/>
                  <a:pt x="16114468" y="1186670"/>
                  <a:pt x="14189847" y="1132871"/>
                </a:cubicBezTo>
                <a:cubicBezTo>
                  <a:pt x="13911762" y="1125105"/>
                  <a:pt x="13544013" y="1107677"/>
                  <a:pt x="13372641" y="1094101"/>
                </a:cubicBezTo>
                <a:lnTo>
                  <a:pt x="13060964" y="1069475"/>
                </a:lnTo>
                <a:lnTo>
                  <a:pt x="13234104" y="1059688"/>
                </a:lnTo>
                <a:cubicBezTo>
                  <a:pt x="13709892" y="1032915"/>
                  <a:pt x="14133839" y="1026790"/>
                  <a:pt x="15640827" y="1024769"/>
                </a:cubicBezTo>
                <a:close/>
                <a:moveTo>
                  <a:pt x="17316850" y="515957"/>
                </a:moveTo>
                <a:cubicBezTo>
                  <a:pt x="17319124" y="518230"/>
                  <a:pt x="17313124" y="611746"/>
                  <a:pt x="17303274" y="723826"/>
                </a:cubicBezTo>
                <a:lnTo>
                  <a:pt x="17285658" y="927654"/>
                </a:lnTo>
                <a:lnTo>
                  <a:pt x="15806453" y="926202"/>
                </a:lnTo>
                <a:cubicBezTo>
                  <a:pt x="14658058" y="925065"/>
                  <a:pt x="14202602" y="929738"/>
                  <a:pt x="13770257" y="947229"/>
                </a:cubicBezTo>
                <a:cubicBezTo>
                  <a:pt x="13377945" y="963078"/>
                  <a:pt x="13031160" y="967814"/>
                  <a:pt x="12596921" y="963267"/>
                </a:cubicBezTo>
                <a:cubicBezTo>
                  <a:pt x="11922230" y="956258"/>
                  <a:pt x="12028375" y="965540"/>
                  <a:pt x="11239457" y="844305"/>
                </a:cubicBezTo>
                <a:cubicBezTo>
                  <a:pt x="10974190" y="803577"/>
                  <a:pt x="10714228" y="774594"/>
                  <a:pt x="10304488" y="740054"/>
                </a:cubicBezTo>
                <a:lnTo>
                  <a:pt x="9930488" y="708546"/>
                </a:lnTo>
                <a:lnTo>
                  <a:pt x="10089800" y="699453"/>
                </a:lnTo>
                <a:cubicBezTo>
                  <a:pt x="10177443" y="694401"/>
                  <a:pt x="10551380" y="677605"/>
                  <a:pt x="10920897" y="662135"/>
                </a:cubicBezTo>
                <a:cubicBezTo>
                  <a:pt x="11290351" y="646602"/>
                  <a:pt x="11689293" y="627848"/>
                  <a:pt x="11807372" y="620460"/>
                </a:cubicBezTo>
                <a:cubicBezTo>
                  <a:pt x="12378002" y="584784"/>
                  <a:pt x="12578609" y="577649"/>
                  <a:pt x="13337975" y="565715"/>
                </a:cubicBezTo>
                <a:cubicBezTo>
                  <a:pt x="13787496" y="558642"/>
                  <a:pt x="14314177" y="546456"/>
                  <a:pt x="14508471" y="538563"/>
                </a:cubicBezTo>
                <a:cubicBezTo>
                  <a:pt x="15523948" y="497519"/>
                  <a:pt x="15919038" y="480534"/>
                  <a:pt x="15962860" y="476177"/>
                </a:cubicBezTo>
                <a:cubicBezTo>
                  <a:pt x="16065973" y="465821"/>
                  <a:pt x="16989514" y="481481"/>
                  <a:pt x="17146804" y="496256"/>
                </a:cubicBezTo>
                <a:cubicBezTo>
                  <a:pt x="17238110" y="504781"/>
                  <a:pt x="17314578" y="513684"/>
                  <a:pt x="17316850" y="515957"/>
                </a:cubicBezTo>
                <a:close/>
                <a:moveTo>
                  <a:pt x="17406262" y="1429079"/>
                </a:moveTo>
                <a:cubicBezTo>
                  <a:pt x="17431330" y="1433499"/>
                  <a:pt x="17505524" y="1441265"/>
                  <a:pt x="17570940" y="1446317"/>
                </a:cubicBezTo>
                <a:lnTo>
                  <a:pt x="17689966" y="1455473"/>
                </a:lnTo>
                <a:lnTo>
                  <a:pt x="17701712" y="1921221"/>
                </a:lnTo>
                <a:cubicBezTo>
                  <a:pt x="17708216" y="2177395"/>
                  <a:pt x="17710804" y="2807758"/>
                  <a:pt x="17707710" y="3322001"/>
                </a:cubicBezTo>
                <a:cubicBezTo>
                  <a:pt x="17696912" y="5077459"/>
                  <a:pt x="17700764" y="5463141"/>
                  <a:pt x="17733726" y="5886393"/>
                </a:cubicBezTo>
                <a:cubicBezTo>
                  <a:pt x="17767886" y="6323853"/>
                  <a:pt x="17772242" y="6913426"/>
                  <a:pt x="17749764" y="8010737"/>
                </a:cubicBezTo>
                <a:cubicBezTo>
                  <a:pt x="17729242" y="9010681"/>
                  <a:pt x="17703668" y="9391943"/>
                  <a:pt x="17617226" y="9991492"/>
                </a:cubicBezTo>
                <a:cubicBezTo>
                  <a:pt x="17552060" y="10442528"/>
                  <a:pt x="17515500" y="10632275"/>
                  <a:pt x="17488854" y="10659047"/>
                </a:cubicBezTo>
                <a:cubicBezTo>
                  <a:pt x="17469468" y="10678369"/>
                  <a:pt x="17437454" y="10680074"/>
                  <a:pt x="17244614" y="10672434"/>
                </a:cubicBezTo>
                <a:cubicBezTo>
                  <a:pt x="16904144" y="10658984"/>
                  <a:pt x="16608188" y="10622424"/>
                  <a:pt x="15097159" y="10406851"/>
                </a:cubicBezTo>
                <a:cubicBezTo>
                  <a:pt x="14229123" y="10283027"/>
                  <a:pt x="13964424" y="10258716"/>
                  <a:pt x="12991695" y="10213505"/>
                </a:cubicBezTo>
                <a:cubicBezTo>
                  <a:pt x="12332664" y="10182881"/>
                  <a:pt x="11929239" y="10167032"/>
                  <a:pt x="11184080" y="10142595"/>
                </a:cubicBezTo>
                <a:cubicBezTo>
                  <a:pt x="10814563" y="10130471"/>
                  <a:pt x="10368895" y="10115570"/>
                  <a:pt x="10193671" y="10109445"/>
                </a:cubicBezTo>
                <a:cubicBezTo>
                  <a:pt x="9823649" y="10096437"/>
                  <a:pt x="8588495" y="10104646"/>
                  <a:pt x="8095153" y="10123336"/>
                </a:cubicBezTo>
                <a:cubicBezTo>
                  <a:pt x="7225790" y="10156297"/>
                  <a:pt x="6877300" y="10166148"/>
                  <a:pt x="6052075" y="10181113"/>
                </a:cubicBezTo>
                <a:cubicBezTo>
                  <a:pt x="5564479" y="10189953"/>
                  <a:pt x="4451887" y="10201319"/>
                  <a:pt x="3579556" y="10206370"/>
                </a:cubicBezTo>
                <a:cubicBezTo>
                  <a:pt x="1977916" y="10215715"/>
                  <a:pt x="1947102" y="10216726"/>
                  <a:pt x="1676089" y="10269261"/>
                </a:cubicBezTo>
                <a:cubicBezTo>
                  <a:pt x="1614524" y="10281195"/>
                  <a:pt x="1495245" y="10294582"/>
                  <a:pt x="1411012" y="10299002"/>
                </a:cubicBezTo>
                <a:cubicBezTo>
                  <a:pt x="1220886" y="10308916"/>
                  <a:pt x="1180853" y="10293824"/>
                  <a:pt x="1108427" y="10184712"/>
                </a:cubicBezTo>
                <a:cubicBezTo>
                  <a:pt x="1081023" y="10143416"/>
                  <a:pt x="1058607" y="10105972"/>
                  <a:pt x="1058607" y="10101425"/>
                </a:cubicBezTo>
                <a:cubicBezTo>
                  <a:pt x="1058607" y="10091322"/>
                  <a:pt x="1256247" y="10103130"/>
                  <a:pt x="1605747" y="10134197"/>
                </a:cubicBezTo>
                <a:cubicBezTo>
                  <a:pt x="2079830" y="10176251"/>
                  <a:pt x="3051612" y="10164190"/>
                  <a:pt x="4209857" y="10101930"/>
                </a:cubicBezTo>
                <a:cubicBezTo>
                  <a:pt x="4415516" y="10090817"/>
                  <a:pt x="4708503" y="10075410"/>
                  <a:pt x="4860869" y="10067643"/>
                </a:cubicBezTo>
                <a:cubicBezTo>
                  <a:pt x="5013235" y="10059814"/>
                  <a:pt x="5599145" y="10047437"/>
                  <a:pt x="6162892" y="10040113"/>
                </a:cubicBezTo>
                <a:cubicBezTo>
                  <a:pt x="7112447" y="10027673"/>
                  <a:pt x="7384281" y="10021043"/>
                  <a:pt x="8427604" y="9984420"/>
                </a:cubicBezTo>
                <a:cubicBezTo>
                  <a:pt x="8637115" y="9977095"/>
                  <a:pt x="9210587" y="9970907"/>
                  <a:pt x="9701971" y="9970781"/>
                </a:cubicBezTo>
                <a:cubicBezTo>
                  <a:pt x="10193355" y="9970592"/>
                  <a:pt x="10891472" y="9964151"/>
                  <a:pt x="11253349" y="9956384"/>
                </a:cubicBezTo>
                <a:cubicBezTo>
                  <a:pt x="12264974" y="9934600"/>
                  <a:pt x="12824428" y="9963961"/>
                  <a:pt x="14937848" y="10149793"/>
                </a:cubicBezTo>
                <a:cubicBezTo>
                  <a:pt x="15711548" y="10217862"/>
                  <a:pt x="16611598" y="10256506"/>
                  <a:pt x="16918540" y="10234911"/>
                </a:cubicBezTo>
                <a:cubicBezTo>
                  <a:pt x="17134996" y="10219757"/>
                  <a:pt x="17208874" y="10204350"/>
                  <a:pt x="17268040" y="10162359"/>
                </a:cubicBezTo>
                <a:cubicBezTo>
                  <a:pt x="17339014" y="10111907"/>
                  <a:pt x="17339960" y="10096121"/>
                  <a:pt x="17322028" y="9205479"/>
                </a:cubicBezTo>
                <a:cubicBezTo>
                  <a:pt x="17304600" y="8332265"/>
                  <a:pt x="17304726" y="8325509"/>
                  <a:pt x="17368880" y="7664457"/>
                </a:cubicBezTo>
                <a:cubicBezTo>
                  <a:pt x="17419648" y="7143900"/>
                  <a:pt x="17452672" y="6877497"/>
                  <a:pt x="17514048" y="6494088"/>
                </a:cubicBezTo>
                <a:cubicBezTo>
                  <a:pt x="17636420" y="5729986"/>
                  <a:pt x="17645514" y="5592207"/>
                  <a:pt x="17634022" y="4637853"/>
                </a:cubicBezTo>
                <a:cubicBezTo>
                  <a:pt x="17623350" y="3760344"/>
                  <a:pt x="17606680" y="3551339"/>
                  <a:pt x="17493526" y="2885678"/>
                </a:cubicBezTo>
                <a:cubicBezTo>
                  <a:pt x="17423878" y="2476254"/>
                  <a:pt x="17403168" y="2259671"/>
                  <a:pt x="17368880" y="1585422"/>
                </a:cubicBezTo>
                <a:lnTo>
                  <a:pt x="17360482" y="1420996"/>
                </a:lnTo>
                <a:close/>
                <a:moveTo>
                  <a:pt x="17694324" y="1348760"/>
                </a:moveTo>
                <a:cubicBezTo>
                  <a:pt x="17694324" y="1359936"/>
                  <a:pt x="17495294" y="1348570"/>
                  <a:pt x="17420784" y="1333163"/>
                </a:cubicBezTo>
                <a:lnTo>
                  <a:pt x="17375700" y="1323881"/>
                </a:lnTo>
                <a:lnTo>
                  <a:pt x="17375700" y="1036451"/>
                </a:lnTo>
                <a:lnTo>
                  <a:pt x="17486770" y="1036451"/>
                </a:lnTo>
                <a:cubicBezTo>
                  <a:pt x="17589062" y="1036451"/>
                  <a:pt x="17598914" y="1038913"/>
                  <a:pt x="17610406" y="1067644"/>
                </a:cubicBezTo>
                <a:cubicBezTo>
                  <a:pt x="17626444" y="1107993"/>
                  <a:pt x="17694324" y="1335121"/>
                  <a:pt x="17694324" y="1348760"/>
                </a:cubicBezTo>
                <a:close/>
                <a:moveTo>
                  <a:pt x="17380562" y="885601"/>
                </a:moveTo>
                <a:cubicBezTo>
                  <a:pt x="17384730" y="858133"/>
                  <a:pt x="17392496" y="765501"/>
                  <a:pt x="17397864" y="679815"/>
                </a:cubicBezTo>
                <a:lnTo>
                  <a:pt x="17407398" y="523976"/>
                </a:lnTo>
                <a:lnTo>
                  <a:pt x="17443896" y="523976"/>
                </a:lnTo>
                <a:cubicBezTo>
                  <a:pt x="17463976" y="523976"/>
                  <a:pt x="17558186" y="533259"/>
                  <a:pt x="17653090" y="544625"/>
                </a:cubicBezTo>
                <a:cubicBezTo>
                  <a:pt x="17748122" y="555990"/>
                  <a:pt x="17846564" y="568809"/>
                  <a:pt x="17871820" y="573102"/>
                </a:cubicBezTo>
                <a:lnTo>
                  <a:pt x="17917726" y="580932"/>
                </a:lnTo>
                <a:lnTo>
                  <a:pt x="17888112" y="625196"/>
                </a:lnTo>
                <a:cubicBezTo>
                  <a:pt x="17832546" y="708672"/>
                  <a:pt x="17779000" y="832307"/>
                  <a:pt x="17748312" y="948934"/>
                </a:cubicBezTo>
                <a:cubicBezTo>
                  <a:pt x="17718570" y="1061266"/>
                  <a:pt x="17716802" y="1064234"/>
                  <a:pt x="17701080" y="1026853"/>
                </a:cubicBezTo>
                <a:cubicBezTo>
                  <a:pt x="17673422" y="961057"/>
                  <a:pt x="17647598" y="949944"/>
                  <a:pt x="17505524" y="942556"/>
                </a:cubicBezTo>
                <a:lnTo>
                  <a:pt x="17372796" y="935547"/>
                </a:lnTo>
                <a:close/>
                <a:moveTo>
                  <a:pt x="18046728" y="3162437"/>
                </a:moveTo>
                <a:cubicBezTo>
                  <a:pt x="18035678" y="2994664"/>
                  <a:pt x="18026838" y="2762232"/>
                  <a:pt x="18026838" y="2645921"/>
                </a:cubicBezTo>
                <a:cubicBezTo>
                  <a:pt x="18026838" y="2529547"/>
                  <a:pt x="18020018" y="2373835"/>
                  <a:pt x="18011936" y="2299894"/>
                </a:cubicBezTo>
                <a:cubicBezTo>
                  <a:pt x="17995140" y="2147907"/>
                  <a:pt x="17901876" y="1684179"/>
                  <a:pt x="17861464" y="1551198"/>
                </a:cubicBezTo>
                <a:cubicBezTo>
                  <a:pt x="17846564" y="1502957"/>
                  <a:pt x="17838038" y="1454399"/>
                  <a:pt x="17842396" y="1443349"/>
                </a:cubicBezTo>
                <a:cubicBezTo>
                  <a:pt x="17846564" y="1432299"/>
                  <a:pt x="17838354" y="1410325"/>
                  <a:pt x="17824084" y="1394476"/>
                </a:cubicBezTo>
                <a:cubicBezTo>
                  <a:pt x="17802426" y="1370418"/>
                  <a:pt x="17798574" y="1345034"/>
                  <a:pt x="17800026" y="1239142"/>
                </a:cubicBezTo>
                <a:cubicBezTo>
                  <a:pt x="17803120" y="1033167"/>
                  <a:pt x="17875482" y="801998"/>
                  <a:pt x="17981060" y="661630"/>
                </a:cubicBezTo>
                <a:cubicBezTo>
                  <a:pt x="18057336" y="560095"/>
                  <a:pt x="18055758" y="518862"/>
                  <a:pt x="17974618" y="497330"/>
                </a:cubicBezTo>
                <a:cubicBezTo>
                  <a:pt x="17934018" y="486532"/>
                  <a:pt x="17459618" y="427051"/>
                  <a:pt x="17413840" y="426988"/>
                </a:cubicBezTo>
                <a:cubicBezTo>
                  <a:pt x="17408030" y="426988"/>
                  <a:pt x="17403358" y="412970"/>
                  <a:pt x="17403168" y="395858"/>
                </a:cubicBezTo>
                <a:cubicBezTo>
                  <a:pt x="17402662" y="345596"/>
                  <a:pt x="17353222" y="251006"/>
                  <a:pt x="17314262" y="225433"/>
                </a:cubicBezTo>
                <a:cubicBezTo>
                  <a:pt x="17286604" y="207311"/>
                  <a:pt x="17217272" y="197523"/>
                  <a:pt x="17018748" y="183632"/>
                </a:cubicBezTo>
                <a:cubicBezTo>
                  <a:pt x="16876044" y="173655"/>
                  <a:pt x="16619049" y="152818"/>
                  <a:pt x="16447677" y="137284"/>
                </a:cubicBezTo>
                <a:cubicBezTo>
                  <a:pt x="15183856" y="22931"/>
                  <a:pt x="14063876" y="-18049"/>
                  <a:pt x="12894707" y="7145"/>
                </a:cubicBezTo>
                <a:cubicBezTo>
                  <a:pt x="12803338" y="9103"/>
                  <a:pt x="12370109" y="17185"/>
                  <a:pt x="11932081" y="25078"/>
                </a:cubicBezTo>
                <a:cubicBezTo>
                  <a:pt x="10882443" y="44021"/>
                  <a:pt x="10530480" y="63406"/>
                  <a:pt x="9660422" y="149976"/>
                </a:cubicBezTo>
                <a:cubicBezTo>
                  <a:pt x="8824526" y="233200"/>
                  <a:pt x="7268476" y="347869"/>
                  <a:pt x="6474570" y="384808"/>
                </a:cubicBezTo>
                <a:cubicBezTo>
                  <a:pt x="4884927" y="458749"/>
                  <a:pt x="4849566" y="459759"/>
                  <a:pt x="4445320" y="442016"/>
                </a:cubicBezTo>
                <a:cubicBezTo>
                  <a:pt x="4232021" y="432734"/>
                  <a:pt x="3929688" y="416380"/>
                  <a:pt x="3773471" y="405645"/>
                </a:cubicBezTo>
                <a:cubicBezTo>
                  <a:pt x="3057926" y="356772"/>
                  <a:pt x="2492474" y="312887"/>
                  <a:pt x="2180607" y="281947"/>
                </a:cubicBezTo>
                <a:cubicBezTo>
                  <a:pt x="1443594" y="208826"/>
                  <a:pt x="1095672" y="200491"/>
                  <a:pt x="985423" y="253153"/>
                </a:cubicBezTo>
                <a:cubicBezTo>
                  <a:pt x="910724" y="288892"/>
                  <a:pt x="871891" y="364981"/>
                  <a:pt x="843160" y="531869"/>
                </a:cubicBezTo>
                <a:lnTo>
                  <a:pt x="819166" y="671417"/>
                </a:lnTo>
                <a:lnTo>
                  <a:pt x="616411" y="687392"/>
                </a:lnTo>
                <a:cubicBezTo>
                  <a:pt x="387136" y="705452"/>
                  <a:pt x="324498" y="721301"/>
                  <a:pt x="324498" y="761207"/>
                </a:cubicBezTo>
                <a:cubicBezTo>
                  <a:pt x="324498" y="775983"/>
                  <a:pt x="333969" y="791643"/>
                  <a:pt x="345525" y="796126"/>
                </a:cubicBezTo>
                <a:cubicBezTo>
                  <a:pt x="362005" y="802440"/>
                  <a:pt x="354617" y="817153"/>
                  <a:pt x="311680" y="863753"/>
                </a:cubicBezTo>
                <a:cubicBezTo>
                  <a:pt x="183245" y="1003111"/>
                  <a:pt x="105073" y="1246530"/>
                  <a:pt x="24818" y="1756731"/>
                </a:cubicBezTo>
                <a:cubicBezTo>
                  <a:pt x="-21782" y="2053002"/>
                  <a:pt x="-1450" y="2843245"/>
                  <a:pt x="74828" y="3702884"/>
                </a:cubicBezTo>
                <a:cubicBezTo>
                  <a:pt x="112398" y="4126515"/>
                  <a:pt x="147948" y="4594410"/>
                  <a:pt x="165312" y="4894153"/>
                </a:cubicBezTo>
                <a:cubicBezTo>
                  <a:pt x="195053" y="5407511"/>
                  <a:pt x="213302" y="5735417"/>
                  <a:pt x="220121" y="5877553"/>
                </a:cubicBezTo>
                <a:cubicBezTo>
                  <a:pt x="224478" y="5968985"/>
                  <a:pt x="237486" y="6223076"/>
                  <a:pt x="249041" y="6442121"/>
                </a:cubicBezTo>
                <a:cubicBezTo>
                  <a:pt x="277898" y="6990335"/>
                  <a:pt x="277835" y="7743324"/>
                  <a:pt x="248978" y="8756654"/>
                </a:cubicBezTo>
                <a:cubicBezTo>
                  <a:pt x="223089" y="9664029"/>
                  <a:pt x="225994" y="9762659"/>
                  <a:pt x="281623" y="9870824"/>
                </a:cubicBezTo>
                <a:cubicBezTo>
                  <a:pt x="348050" y="9999953"/>
                  <a:pt x="481410" y="10061013"/>
                  <a:pt x="750781" y="10085513"/>
                </a:cubicBezTo>
                <a:lnTo>
                  <a:pt x="920827" y="10100983"/>
                </a:lnTo>
                <a:lnTo>
                  <a:pt x="912366" y="10184775"/>
                </a:lnTo>
                <a:cubicBezTo>
                  <a:pt x="907693" y="10230807"/>
                  <a:pt x="895191" y="10321481"/>
                  <a:pt x="884583" y="10386267"/>
                </a:cubicBezTo>
                <a:cubicBezTo>
                  <a:pt x="846002" y="10621666"/>
                  <a:pt x="844423" y="10693271"/>
                  <a:pt x="876248" y="10765192"/>
                </a:cubicBezTo>
                <a:cubicBezTo>
                  <a:pt x="928531" y="10883397"/>
                  <a:pt x="1038527" y="10912506"/>
                  <a:pt x="1640350" y="10967126"/>
                </a:cubicBezTo>
                <a:cubicBezTo>
                  <a:pt x="2310620" y="11027996"/>
                  <a:pt x="2374332" y="11030396"/>
                  <a:pt x="3226394" y="11027491"/>
                </a:cubicBezTo>
                <a:cubicBezTo>
                  <a:pt x="4040127" y="11024713"/>
                  <a:pt x="4321116" y="11016251"/>
                  <a:pt x="4978569" y="10974829"/>
                </a:cubicBezTo>
                <a:cubicBezTo>
                  <a:pt x="5157644" y="10963526"/>
                  <a:pt x="5547178" y="10944836"/>
                  <a:pt x="5844332" y="10933281"/>
                </a:cubicBezTo>
                <a:cubicBezTo>
                  <a:pt x="6141423" y="10921788"/>
                  <a:pt x="6599594" y="10902972"/>
                  <a:pt x="6862398" y="10891606"/>
                </a:cubicBezTo>
                <a:cubicBezTo>
                  <a:pt x="7750325" y="10853151"/>
                  <a:pt x="8455261" y="10846079"/>
                  <a:pt x="10283714" y="10857445"/>
                </a:cubicBezTo>
                <a:cubicBezTo>
                  <a:pt x="12150305" y="10869063"/>
                  <a:pt x="12167544" y="10869505"/>
                  <a:pt x="13067910" y="10936753"/>
                </a:cubicBezTo>
                <a:cubicBezTo>
                  <a:pt x="13352183" y="10958033"/>
                  <a:pt x="13602990" y="10961127"/>
                  <a:pt x="15048665" y="10961127"/>
                </a:cubicBezTo>
                <a:cubicBezTo>
                  <a:pt x="15959071" y="10961127"/>
                  <a:pt x="16872318" y="10966747"/>
                  <a:pt x="17077914" y="10973629"/>
                </a:cubicBezTo>
                <a:cubicBezTo>
                  <a:pt x="17440360" y="10985753"/>
                  <a:pt x="17454124" y="10985248"/>
                  <a:pt x="17516826" y="10957528"/>
                </a:cubicBezTo>
                <a:cubicBezTo>
                  <a:pt x="17670076" y="10889775"/>
                  <a:pt x="17743260" y="10650207"/>
                  <a:pt x="17859002" y="9839126"/>
                </a:cubicBezTo>
                <a:cubicBezTo>
                  <a:pt x="17956180" y="9157427"/>
                  <a:pt x="17984784" y="8763599"/>
                  <a:pt x="17985416" y="8093834"/>
                </a:cubicBezTo>
                <a:cubicBezTo>
                  <a:pt x="17985606" y="7926251"/>
                  <a:pt x="17991604" y="7698618"/>
                  <a:pt x="17998866" y="7587990"/>
                </a:cubicBezTo>
                <a:cubicBezTo>
                  <a:pt x="18005938" y="7477425"/>
                  <a:pt x="18021660" y="7131461"/>
                  <a:pt x="18033594" y="6819279"/>
                </a:cubicBezTo>
                <a:cubicBezTo>
                  <a:pt x="18045592" y="6507033"/>
                  <a:pt x="18061062" y="6123814"/>
                  <a:pt x="18068386" y="5967596"/>
                </a:cubicBezTo>
                <a:cubicBezTo>
                  <a:pt x="18075458" y="5811442"/>
                  <a:pt x="18088720" y="5403155"/>
                  <a:pt x="18097748" y="5060347"/>
                </a:cubicBezTo>
                <a:cubicBezTo>
                  <a:pt x="18114924" y="4409462"/>
                  <a:pt x="18105516" y="4058067"/>
                  <a:pt x="18046728" y="316243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1"/>
          <p:cNvSpPr/>
          <p:nvPr/>
        </p:nvSpPr>
        <p:spPr>
          <a:xfrm>
            <a:off x="808184" y="1642474"/>
            <a:ext cx="8761604" cy="8761568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40585" l="-38892" r="-32795" t="-17426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15562851" y="-2097313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1"/>
          <p:cNvSpPr/>
          <p:nvPr/>
        </p:nvSpPr>
        <p:spPr>
          <a:xfrm rot="4645472">
            <a:off x="-4455768" y="6434772"/>
            <a:ext cx="9330423" cy="8123355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8755019" y="6173464"/>
            <a:ext cx="8171050" cy="1528961"/>
          </a:xfrm>
          <a:custGeom>
            <a:rect b="b" l="l" r="r" t="t"/>
            <a:pathLst>
              <a:path extrusionOk="0" h="1528961" w="8171050">
                <a:moveTo>
                  <a:pt x="5389229" y="60355"/>
                </a:moveTo>
                <a:cubicBezTo>
                  <a:pt x="5380279" y="129230"/>
                  <a:pt x="5435145" y="154523"/>
                  <a:pt x="5460049" y="204719"/>
                </a:cubicBezTo>
                <a:cubicBezTo>
                  <a:pt x="5371718" y="268535"/>
                  <a:pt x="5265100" y="293828"/>
                  <a:pt x="5174045" y="349472"/>
                </a:cubicBezTo>
                <a:cubicBezTo>
                  <a:pt x="5081824" y="405894"/>
                  <a:pt x="4982209" y="451032"/>
                  <a:pt x="4887653" y="503953"/>
                </a:cubicBezTo>
                <a:cubicBezTo>
                  <a:pt x="4790373" y="558819"/>
                  <a:pt x="4696205" y="618354"/>
                  <a:pt x="4599314" y="673998"/>
                </a:cubicBezTo>
                <a:cubicBezTo>
                  <a:pt x="4505147" y="728086"/>
                  <a:pt x="4407867" y="776726"/>
                  <a:pt x="4315257" y="832759"/>
                </a:cubicBezTo>
                <a:cubicBezTo>
                  <a:pt x="4223424" y="888404"/>
                  <a:pt x="4135872" y="951052"/>
                  <a:pt x="4051433" y="1022261"/>
                </a:cubicBezTo>
                <a:cubicBezTo>
                  <a:pt x="4077504" y="1015646"/>
                  <a:pt x="4104742" y="1012533"/>
                  <a:pt x="4129257" y="1002027"/>
                </a:cubicBezTo>
                <a:cubicBezTo>
                  <a:pt x="4177897" y="981793"/>
                  <a:pt x="4224592" y="956111"/>
                  <a:pt x="4272843" y="935098"/>
                </a:cubicBezTo>
                <a:cubicBezTo>
                  <a:pt x="4295801" y="925370"/>
                  <a:pt x="4320704" y="920701"/>
                  <a:pt x="4344830" y="913696"/>
                </a:cubicBezTo>
                <a:cubicBezTo>
                  <a:pt x="4358060" y="909805"/>
                  <a:pt x="4373625" y="909805"/>
                  <a:pt x="4383742" y="902023"/>
                </a:cubicBezTo>
                <a:cubicBezTo>
                  <a:pt x="4449893" y="852605"/>
                  <a:pt x="4533164" y="847546"/>
                  <a:pt x="4605930" y="814082"/>
                </a:cubicBezTo>
                <a:cubicBezTo>
                  <a:pt x="4649122" y="794237"/>
                  <a:pt x="4691147" y="763496"/>
                  <a:pt x="4743678" y="772446"/>
                </a:cubicBezTo>
                <a:cubicBezTo>
                  <a:pt x="4782201" y="726530"/>
                  <a:pt x="4843682" y="735090"/>
                  <a:pt x="4892322" y="710576"/>
                </a:cubicBezTo>
                <a:cubicBezTo>
                  <a:pt x="4972481" y="670496"/>
                  <a:pt x="5059644" y="644036"/>
                  <a:pt x="5145639" y="616019"/>
                </a:cubicBezTo>
                <a:cubicBezTo>
                  <a:pt x="5195836" y="599676"/>
                  <a:pt x="5249145" y="592283"/>
                  <a:pt x="5300899" y="580609"/>
                </a:cubicBezTo>
                <a:cubicBezTo>
                  <a:pt x="5312183" y="577886"/>
                  <a:pt x="5325024" y="576718"/>
                  <a:pt x="5333974" y="570492"/>
                </a:cubicBezTo>
                <a:cubicBezTo>
                  <a:pt x="5422693" y="505509"/>
                  <a:pt x="5531647" y="495003"/>
                  <a:pt x="5631651" y="461539"/>
                </a:cubicBezTo>
                <a:cubicBezTo>
                  <a:pt x="5707918" y="435857"/>
                  <a:pt x="5787299" y="418735"/>
                  <a:pt x="5864345" y="393832"/>
                </a:cubicBezTo>
                <a:cubicBezTo>
                  <a:pt x="5968240" y="360367"/>
                  <a:pt x="6072524" y="330405"/>
                  <a:pt x="6180700" y="314451"/>
                </a:cubicBezTo>
                <a:cubicBezTo>
                  <a:pt x="6216499" y="309003"/>
                  <a:pt x="6249963" y="287602"/>
                  <a:pt x="6285762" y="280598"/>
                </a:cubicBezTo>
                <a:cubicBezTo>
                  <a:pt x="6351134" y="266978"/>
                  <a:pt x="6420009" y="265422"/>
                  <a:pt x="6483435" y="246355"/>
                </a:cubicBezTo>
                <a:cubicBezTo>
                  <a:pt x="6575268" y="218727"/>
                  <a:pt x="6669435" y="201606"/>
                  <a:pt x="6762434" y="179037"/>
                </a:cubicBezTo>
                <a:cubicBezTo>
                  <a:pt x="6820413" y="165029"/>
                  <a:pt x="6880727" y="161527"/>
                  <a:pt x="6939484" y="151021"/>
                </a:cubicBezTo>
                <a:cubicBezTo>
                  <a:pt x="7018476" y="136623"/>
                  <a:pt x="7097078" y="117945"/>
                  <a:pt x="7176459" y="104715"/>
                </a:cubicBezTo>
                <a:cubicBezTo>
                  <a:pt x="7218873" y="97711"/>
                  <a:pt x="7262843" y="98100"/>
                  <a:pt x="7306036" y="95376"/>
                </a:cubicBezTo>
                <a:cubicBezTo>
                  <a:pt x="7322379" y="94598"/>
                  <a:pt x="7343391" y="101213"/>
                  <a:pt x="7353897" y="93431"/>
                </a:cubicBezTo>
                <a:cubicBezTo>
                  <a:pt x="7412654" y="50627"/>
                  <a:pt x="7483475" y="74364"/>
                  <a:pt x="7543788" y="54519"/>
                </a:cubicBezTo>
                <a:cubicBezTo>
                  <a:pt x="7623169" y="28837"/>
                  <a:pt x="7703328" y="29226"/>
                  <a:pt x="7783486" y="24556"/>
                </a:cubicBezTo>
                <a:cubicBezTo>
                  <a:pt x="7825122" y="22222"/>
                  <a:pt x="7864034" y="11326"/>
                  <a:pt x="7904503" y="6657"/>
                </a:cubicBezTo>
                <a:cubicBezTo>
                  <a:pt x="7945360" y="1987"/>
                  <a:pt x="7986996" y="-347"/>
                  <a:pt x="8027854" y="42"/>
                </a:cubicBezTo>
                <a:cubicBezTo>
                  <a:pt x="8057816" y="431"/>
                  <a:pt x="8087778" y="6657"/>
                  <a:pt x="8121243" y="10548"/>
                </a:cubicBezTo>
                <a:cubicBezTo>
                  <a:pt x="8136418" y="42456"/>
                  <a:pt x="8151594" y="75142"/>
                  <a:pt x="8171050" y="116000"/>
                </a:cubicBezTo>
                <a:cubicBezTo>
                  <a:pt x="8120853" y="122226"/>
                  <a:pt x="8078050" y="128062"/>
                  <a:pt x="8035247" y="132343"/>
                </a:cubicBezTo>
                <a:cubicBezTo>
                  <a:pt x="7922792" y="144016"/>
                  <a:pt x="7810336" y="156468"/>
                  <a:pt x="7697491" y="166585"/>
                </a:cubicBezTo>
                <a:cubicBezTo>
                  <a:pt x="7595930" y="175535"/>
                  <a:pt x="7496315" y="199661"/>
                  <a:pt x="7393198" y="199661"/>
                </a:cubicBezTo>
                <a:cubicBezTo>
                  <a:pt x="7354286" y="199661"/>
                  <a:pt x="7315764" y="214447"/>
                  <a:pt x="7276462" y="221451"/>
                </a:cubicBezTo>
                <a:cubicBezTo>
                  <a:pt x="7063614" y="259585"/>
                  <a:pt x="6850765" y="296162"/>
                  <a:pt x="6638305" y="336631"/>
                </a:cubicBezTo>
                <a:cubicBezTo>
                  <a:pt x="6535967" y="356087"/>
                  <a:pt x="6434795" y="382547"/>
                  <a:pt x="6333624" y="408229"/>
                </a:cubicBezTo>
                <a:cubicBezTo>
                  <a:pt x="6131670" y="459204"/>
                  <a:pt x="5929717" y="510568"/>
                  <a:pt x="5728542" y="564266"/>
                </a:cubicBezTo>
                <a:cubicBezTo>
                  <a:pt x="5663558" y="581388"/>
                  <a:pt x="5600521" y="606291"/>
                  <a:pt x="5536705" y="627304"/>
                </a:cubicBezTo>
                <a:cubicBezTo>
                  <a:pt x="5360045" y="686061"/>
                  <a:pt x="5182217" y="741705"/>
                  <a:pt x="5006724" y="803965"/>
                </a:cubicBezTo>
                <a:cubicBezTo>
                  <a:pt x="4839402" y="863111"/>
                  <a:pt x="4674415" y="929261"/>
                  <a:pt x="4508261" y="992299"/>
                </a:cubicBezTo>
                <a:cubicBezTo>
                  <a:pt x="4395416" y="1035102"/>
                  <a:pt x="4282181" y="1077127"/>
                  <a:pt x="4170115" y="1121098"/>
                </a:cubicBezTo>
                <a:cubicBezTo>
                  <a:pt x="4120307" y="1140554"/>
                  <a:pt x="4072835" y="1166236"/>
                  <a:pt x="4023416" y="1186081"/>
                </a:cubicBezTo>
                <a:cubicBezTo>
                  <a:pt x="3929249" y="1224604"/>
                  <a:pt x="3835860" y="1265072"/>
                  <a:pt x="3739359" y="1296591"/>
                </a:cubicBezTo>
                <a:cubicBezTo>
                  <a:pt x="3694610" y="1310988"/>
                  <a:pt x="3642468" y="1314491"/>
                  <a:pt x="3595773" y="1308265"/>
                </a:cubicBezTo>
                <a:cubicBezTo>
                  <a:pt x="3523008" y="1298926"/>
                  <a:pt x="3500050" y="1219545"/>
                  <a:pt x="3552581" y="1167014"/>
                </a:cubicBezTo>
                <a:cubicBezTo>
                  <a:pt x="3588769" y="1131215"/>
                  <a:pt x="3628459" y="1097361"/>
                  <a:pt x="3671263" y="1070901"/>
                </a:cubicBezTo>
                <a:cubicBezTo>
                  <a:pt x="3791501" y="997357"/>
                  <a:pt x="3915241" y="929650"/>
                  <a:pt x="4035868" y="857274"/>
                </a:cubicBezTo>
                <a:cubicBezTo>
                  <a:pt x="4101630" y="817584"/>
                  <a:pt x="4162721" y="771278"/>
                  <a:pt x="4227704" y="730421"/>
                </a:cubicBezTo>
                <a:cubicBezTo>
                  <a:pt x="4305140" y="681781"/>
                  <a:pt x="4384131" y="636254"/>
                  <a:pt x="4462733" y="589170"/>
                </a:cubicBezTo>
                <a:cubicBezTo>
                  <a:pt x="4596980" y="508622"/>
                  <a:pt x="4730837" y="427685"/>
                  <a:pt x="4864695" y="346748"/>
                </a:cubicBezTo>
                <a:cubicBezTo>
                  <a:pt x="4907887" y="320677"/>
                  <a:pt x="4951468" y="295773"/>
                  <a:pt x="4991937" y="260752"/>
                </a:cubicBezTo>
                <a:cubicBezTo>
                  <a:pt x="4936682" y="263865"/>
                  <a:pt x="4880649" y="263476"/>
                  <a:pt x="4825783" y="270481"/>
                </a:cubicBezTo>
                <a:cubicBezTo>
                  <a:pt x="4662741" y="290326"/>
                  <a:pt x="4499700" y="310171"/>
                  <a:pt x="4337048" y="334685"/>
                </a:cubicBezTo>
                <a:cubicBezTo>
                  <a:pt x="4215642" y="352974"/>
                  <a:pt x="4095014" y="377878"/>
                  <a:pt x="3973998" y="399668"/>
                </a:cubicBezTo>
                <a:cubicBezTo>
                  <a:pt x="3850647" y="422237"/>
                  <a:pt x="3726518" y="442083"/>
                  <a:pt x="3603945" y="468154"/>
                </a:cubicBezTo>
                <a:cubicBezTo>
                  <a:pt x="3436623" y="503953"/>
                  <a:pt x="3269690" y="542087"/>
                  <a:pt x="3103536" y="583722"/>
                </a:cubicBezTo>
                <a:cubicBezTo>
                  <a:pt x="2975904" y="615630"/>
                  <a:pt x="2850219" y="654931"/>
                  <a:pt x="2723754" y="689952"/>
                </a:cubicBezTo>
                <a:cubicBezTo>
                  <a:pt x="2675114" y="703571"/>
                  <a:pt x="2624918" y="712521"/>
                  <a:pt x="2576278" y="725751"/>
                </a:cubicBezTo>
                <a:cubicBezTo>
                  <a:pt x="2518688" y="741316"/>
                  <a:pt x="2461877" y="759994"/>
                  <a:pt x="2404676" y="776726"/>
                </a:cubicBezTo>
                <a:cubicBezTo>
                  <a:pt x="2335801" y="796571"/>
                  <a:pt x="2266149" y="813693"/>
                  <a:pt x="2197664" y="834316"/>
                </a:cubicBezTo>
                <a:cubicBezTo>
                  <a:pt x="2053300" y="877508"/>
                  <a:pt x="1909326" y="922646"/>
                  <a:pt x="1764962" y="965839"/>
                </a:cubicBezTo>
                <a:cubicBezTo>
                  <a:pt x="1635774" y="1004362"/>
                  <a:pt x="1506197" y="1040161"/>
                  <a:pt x="1377398" y="1079851"/>
                </a:cubicBezTo>
                <a:cubicBezTo>
                  <a:pt x="1264164" y="1114483"/>
                  <a:pt x="1152097" y="1152227"/>
                  <a:pt x="1039642" y="1189583"/>
                </a:cubicBezTo>
                <a:cubicBezTo>
                  <a:pt x="929521" y="1226160"/>
                  <a:pt x="819399" y="1263127"/>
                  <a:pt x="709278" y="1300482"/>
                </a:cubicBezTo>
                <a:cubicBezTo>
                  <a:pt x="683207" y="1309432"/>
                  <a:pt x="658304" y="1322273"/>
                  <a:pt x="632233" y="1330444"/>
                </a:cubicBezTo>
                <a:cubicBezTo>
                  <a:pt x="491371" y="1374415"/>
                  <a:pt x="354011" y="1428892"/>
                  <a:pt x="217041" y="1483758"/>
                </a:cubicBezTo>
                <a:cubicBezTo>
                  <a:pt x="161008" y="1506327"/>
                  <a:pt x="108477" y="1536289"/>
                  <a:pt x="36878" y="1527339"/>
                </a:cubicBezTo>
                <a:cubicBezTo>
                  <a:pt x="28707" y="1514498"/>
                  <a:pt x="13920" y="1496988"/>
                  <a:pt x="5360" y="1476364"/>
                </a:cubicBezTo>
                <a:cubicBezTo>
                  <a:pt x="-10594" y="1437063"/>
                  <a:pt x="10418" y="1396984"/>
                  <a:pt x="50498" y="1380641"/>
                </a:cubicBezTo>
                <a:cubicBezTo>
                  <a:pt x="175405" y="1330444"/>
                  <a:pt x="302259" y="1284528"/>
                  <a:pt x="423275" y="1226160"/>
                </a:cubicBezTo>
                <a:cubicBezTo>
                  <a:pt x="483978" y="1196976"/>
                  <a:pt x="545459" y="1177909"/>
                  <a:pt x="608885" y="1160010"/>
                </a:cubicBezTo>
                <a:cubicBezTo>
                  <a:pt x="641182" y="1150671"/>
                  <a:pt x="671145" y="1133160"/>
                  <a:pt x="703052" y="1121487"/>
                </a:cubicBezTo>
                <a:cubicBezTo>
                  <a:pt x="778542" y="1093859"/>
                  <a:pt x="854420" y="1067010"/>
                  <a:pt x="930299" y="1041328"/>
                </a:cubicBezTo>
                <a:cubicBezTo>
                  <a:pt x="1038474" y="1004751"/>
                  <a:pt x="1146650" y="968562"/>
                  <a:pt x="1255603" y="934320"/>
                </a:cubicBezTo>
                <a:cubicBezTo>
                  <a:pt x="1349771" y="904747"/>
                  <a:pt x="1444716" y="877119"/>
                  <a:pt x="1539661" y="849881"/>
                </a:cubicBezTo>
                <a:cubicBezTo>
                  <a:pt x="1625268" y="825366"/>
                  <a:pt x="1711652" y="803575"/>
                  <a:pt x="1797259" y="779061"/>
                </a:cubicBezTo>
                <a:cubicBezTo>
                  <a:pt x="1856794" y="761940"/>
                  <a:pt x="1915162" y="740927"/>
                  <a:pt x="1975087" y="724584"/>
                </a:cubicBezTo>
                <a:cubicBezTo>
                  <a:pt x="2074312" y="697346"/>
                  <a:pt x="2174317" y="672442"/>
                  <a:pt x="2273542" y="645593"/>
                </a:cubicBezTo>
                <a:cubicBezTo>
                  <a:pt x="2340860" y="627304"/>
                  <a:pt x="2407789" y="607070"/>
                  <a:pt x="2475107" y="589170"/>
                </a:cubicBezTo>
                <a:cubicBezTo>
                  <a:pt x="2496508" y="583722"/>
                  <a:pt x="2519855" y="585668"/>
                  <a:pt x="2540868" y="579442"/>
                </a:cubicBezTo>
                <a:cubicBezTo>
                  <a:pt x="2562270" y="573216"/>
                  <a:pt x="2586006" y="565823"/>
                  <a:pt x="2602349" y="551425"/>
                </a:cubicBezTo>
                <a:cubicBezTo>
                  <a:pt x="2630366" y="526522"/>
                  <a:pt x="2659939" y="519128"/>
                  <a:pt x="2696905" y="519128"/>
                </a:cubicBezTo>
                <a:cubicBezTo>
                  <a:pt x="2731148" y="519128"/>
                  <a:pt x="2766558" y="512513"/>
                  <a:pt x="2799633" y="502396"/>
                </a:cubicBezTo>
                <a:cubicBezTo>
                  <a:pt x="2852164" y="486053"/>
                  <a:pt x="2904695" y="467765"/>
                  <a:pt x="2954503" y="444417"/>
                </a:cubicBezTo>
                <a:cubicBezTo>
                  <a:pt x="2990302" y="427685"/>
                  <a:pt x="3028047" y="436635"/>
                  <a:pt x="3065791" y="421070"/>
                </a:cubicBezTo>
                <a:cubicBezTo>
                  <a:pt x="3133109" y="393832"/>
                  <a:pt x="3208988" y="387995"/>
                  <a:pt x="3280975" y="372430"/>
                </a:cubicBezTo>
                <a:cubicBezTo>
                  <a:pt x="3322611" y="363480"/>
                  <a:pt x="3361134" y="338577"/>
                  <a:pt x="3406661" y="352974"/>
                </a:cubicBezTo>
                <a:cubicBezTo>
                  <a:pt x="3412887" y="354920"/>
                  <a:pt x="3422615" y="344802"/>
                  <a:pt x="3431175" y="341300"/>
                </a:cubicBezTo>
                <a:cubicBezTo>
                  <a:pt x="3456468" y="331183"/>
                  <a:pt x="3481761" y="312895"/>
                  <a:pt x="3506665" y="313284"/>
                </a:cubicBezTo>
                <a:cubicBezTo>
                  <a:pt x="3576317" y="314451"/>
                  <a:pt x="3641689" y="297719"/>
                  <a:pt x="3707062" y="278263"/>
                </a:cubicBezTo>
                <a:cubicBezTo>
                  <a:pt x="3726128" y="272426"/>
                  <a:pt x="3746752" y="272815"/>
                  <a:pt x="3766208" y="268535"/>
                </a:cubicBezTo>
                <a:cubicBezTo>
                  <a:pt x="3817572" y="257640"/>
                  <a:pt x="3868547" y="246355"/>
                  <a:pt x="3919521" y="234681"/>
                </a:cubicBezTo>
                <a:cubicBezTo>
                  <a:pt x="3933140" y="231568"/>
                  <a:pt x="3945981" y="224564"/>
                  <a:pt x="3959601" y="223786"/>
                </a:cubicBezTo>
                <a:cubicBezTo>
                  <a:pt x="4060772" y="219506"/>
                  <a:pt x="4158441" y="196158"/>
                  <a:pt x="4257278" y="179426"/>
                </a:cubicBezTo>
                <a:cubicBezTo>
                  <a:pt x="4308642" y="170866"/>
                  <a:pt x="4360395" y="170477"/>
                  <a:pt x="4412148" y="158025"/>
                </a:cubicBezTo>
                <a:cubicBezTo>
                  <a:pt x="4447168" y="149464"/>
                  <a:pt x="4489583" y="157636"/>
                  <a:pt x="4528884" y="152966"/>
                </a:cubicBezTo>
                <a:cubicBezTo>
                  <a:pt x="4667800" y="137012"/>
                  <a:pt x="4807105" y="124949"/>
                  <a:pt x="4945242" y="104326"/>
                </a:cubicBezTo>
                <a:cubicBezTo>
                  <a:pt x="4978707" y="99268"/>
                  <a:pt x="5009447" y="80201"/>
                  <a:pt x="5043301" y="100046"/>
                </a:cubicBezTo>
                <a:cubicBezTo>
                  <a:pt x="5131242" y="63079"/>
                  <a:pt x="5223853" y="97711"/>
                  <a:pt x="5312572" y="81368"/>
                </a:cubicBezTo>
                <a:cubicBezTo>
                  <a:pt x="5334363" y="79422"/>
                  <a:pt x="5355375" y="70862"/>
                  <a:pt x="5389229" y="6035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1"/>
          <p:cNvSpPr txBox="1"/>
          <p:nvPr/>
        </p:nvSpPr>
        <p:spPr>
          <a:xfrm rot="-427142">
            <a:off x="10323230" y="2155354"/>
            <a:ext cx="7124121" cy="3590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767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Goal </a:t>
            </a:r>
            <a:endParaRPr/>
          </a:p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767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Roadmap </a:t>
            </a:r>
            <a:endParaRPr/>
          </a:p>
        </p:txBody>
      </p:sp>
      <p:sp>
        <p:nvSpPr>
          <p:cNvPr id="77" name="Google Shape;77;p11"/>
          <p:cNvSpPr/>
          <p:nvPr/>
        </p:nvSpPr>
        <p:spPr>
          <a:xfrm>
            <a:off x="14052485" y="849268"/>
            <a:ext cx="885708" cy="2475480"/>
          </a:xfrm>
          <a:custGeom>
            <a:rect b="b" l="l" r="r" t="t"/>
            <a:pathLst>
              <a:path extrusionOk="0" h="2475480" w="885708">
                <a:moveTo>
                  <a:pt x="402197" y="1445887"/>
                </a:moveTo>
                <a:cubicBezTo>
                  <a:pt x="389851" y="1453968"/>
                  <a:pt x="381802" y="1458073"/>
                  <a:pt x="375100" y="1463781"/>
                </a:cubicBezTo>
                <a:cubicBezTo>
                  <a:pt x="310131" y="1519449"/>
                  <a:pt x="245451" y="1575471"/>
                  <a:pt x="180419" y="1631076"/>
                </a:cubicBezTo>
                <a:cubicBezTo>
                  <a:pt x="170093" y="1639895"/>
                  <a:pt x="157972" y="1646565"/>
                  <a:pt x="147486" y="1655319"/>
                </a:cubicBezTo>
                <a:cubicBezTo>
                  <a:pt x="134659" y="1665997"/>
                  <a:pt x="120934" y="1670230"/>
                  <a:pt x="107914" y="1658879"/>
                </a:cubicBezTo>
                <a:cubicBezTo>
                  <a:pt x="93997" y="1646725"/>
                  <a:pt x="82260" y="1631429"/>
                  <a:pt x="89347" y="1611002"/>
                </a:cubicBezTo>
                <a:cubicBezTo>
                  <a:pt x="102784" y="1572168"/>
                  <a:pt x="115899" y="1533142"/>
                  <a:pt x="131644" y="1495303"/>
                </a:cubicBezTo>
                <a:cubicBezTo>
                  <a:pt x="147678" y="1456822"/>
                  <a:pt x="167816" y="1420201"/>
                  <a:pt x="184523" y="1382073"/>
                </a:cubicBezTo>
                <a:cubicBezTo>
                  <a:pt x="202706" y="1340610"/>
                  <a:pt x="216976" y="1297319"/>
                  <a:pt x="236601" y="1256593"/>
                </a:cubicBezTo>
                <a:cubicBezTo>
                  <a:pt x="276236" y="1174404"/>
                  <a:pt x="318212" y="1093370"/>
                  <a:pt x="359419" y="1011951"/>
                </a:cubicBezTo>
                <a:cubicBezTo>
                  <a:pt x="379910" y="971450"/>
                  <a:pt x="400369" y="930949"/>
                  <a:pt x="421854" y="891025"/>
                </a:cubicBezTo>
                <a:cubicBezTo>
                  <a:pt x="428717" y="878198"/>
                  <a:pt x="438882" y="867263"/>
                  <a:pt x="445456" y="851389"/>
                </a:cubicBezTo>
                <a:cubicBezTo>
                  <a:pt x="434040" y="857610"/>
                  <a:pt x="421982" y="862869"/>
                  <a:pt x="411368" y="870181"/>
                </a:cubicBezTo>
                <a:cubicBezTo>
                  <a:pt x="360766" y="905198"/>
                  <a:pt x="310420" y="940569"/>
                  <a:pt x="260331" y="976292"/>
                </a:cubicBezTo>
                <a:cubicBezTo>
                  <a:pt x="239510" y="991889"/>
                  <a:pt x="215007" y="1001832"/>
                  <a:pt x="189205" y="1005153"/>
                </a:cubicBezTo>
                <a:cubicBezTo>
                  <a:pt x="177757" y="1006499"/>
                  <a:pt x="171921" y="1003036"/>
                  <a:pt x="164449" y="993063"/>
                </a:cubicBezTo>
                <a:cubicBezTo>
                  <a:pt x="149538" y="973053"/>
                  <a:pt x="148415" y="953716"/>
                  <a:pt x="157747" y="932327"/>
                </a:cubicBezTo>
                <a:cubicBezTo>
                  <a:pt x="185197" y="868642"/>
                  <a:pt x="217585" y="807265"/>
                  <a:pt x="243014" y="742553"/>
                </a:cubicBezTo>
                <a:cubicBezTo>
                  <a:pt x="262543" y="692720"/>
                  <a:pt x="290314" y="646094"/>
                  <a:pt x="314204" y="597929"/>
                </a:cubicBezTo>
                <a:cubicBezTo>
                  <a:pt x="342551" y="540753"/>
                  <a:pt x="369296" y="482743"/>
                  <a:pt x="399182" y="426400"/>
                </a:cubicBezTo>
                <a:cubicBezTo>
                  <a:pt x="437182" y="355146"/>
                  <a:pt x="477972" y="285304"/>
                  <a:pt x="516453" y="214210"/>
                </a:cubicBezTo>
                <a:cubicBezTo>
                  <a:pt x="532487" y="185125"/>
                  <a:pt x="546276" y="154982"/>
                  <a:pt x="560353" y="124967"/>
                </a:cubicBezTo>
                <a:cubicBezTo>
                  <a:pt x="564618" y="115860"/>
                  <a:pt x="565997" y="105406"/>
                  <a:pt x="569717" y="96106"/>
                </a:cubicBezTo>
                <a:cubicBezTo>
                  <a:pt x="574912" y="82862"/>
                  <a:pt x="567600" y="62147"/>
                  <a:pt x="592517" y="59677"/>
                </a:cubicBezTo>
                <a:cubicBezTo>
                  <a:pt x="596269" y="59293"/>
                  <a:pt x="599796" y="44125"/>
                  <a:pt x="601143" y="35467"/>
                </a:cubicBezTo>
                <a:cubicBezTo>
                  <a:pt x="602618" y="25846"/>
                  <a:pt x="601464" y="15777"/>
                  <a:pt x="601464" y="0"/>
                </a:cubicBezTo>
                <a:cubicBezTo>
                  <a:pt x="616920" y="7600"/>
                  <a:pt x="627534" y="11416"/>
                  <a:pt x="636353" y="17733"/>
                </a:cubicBezTo>
                <a:cubicBezTo>
                  <a:pt x="641259" y="21261"/>
                  <a:pt x="646326" y="29278"/>
                  <a:pt x="645973" y="34761"/>
                </a:cubicBezTo>
                <a:cubicBezTo>
                  <a:pt x="640778" y="90206"/>
                  <a:pt x="636674" y="145907"/>
                  <a:pt x="627566" y="200742"/>
                </a:cubicBezTo>
                <a:cubicBezTo>
                  <a:pt x="621858" y="235214"/>
                  <a:pt x="608743" y="268564"/>
                  <a:pt x="597872" y="302107"/>
                </a:cubicBezTo>
                <a:cubicBezTo>
                  <a:pt x="574687" y="373553"/>
                  <a:pt x="550893" y="444839"/>
                  <a:pt x="527067" y="516093"/>
                </a:cubicBezTo>
                <a:cubicBezTo>
                  <a:pt x="521744" y="532126"/>
                  <a:pt x="515202" y="547615"/>
                  <a:pt x="507218" y="568683"/>
                </a:cubicBezTo>
                <a:cubicBezTo>
                  <a:pt x="526747" y="562590"/>
                  <a:pt x="540568" y="561532"/>
                  <a:pt x="554806" y="552650"/>
                </a:cubicBezTo>
                <a:cubicBezTo>
                  <a:pt x="579497" y="537257"/>
                  <a:pt x="607268" y="526707"/>
                  <a:pt x="633916" y="514521"/>
                </a:cubicBezTo>
                <a:cubicBezTo>
                  <a:pt x="662263" y="501694"/>
                  <a:pt x="694684" y="498007"/>
                  <a:pt x="719151" y="476041"/>
                </a:cubicBezTo>
                <a:cubicBezTo>
                  <a:pt x="723448" y="472160"/>
                  <a:pt x="731753" y="472834"/>
                  <a:pt x="738391" y="471423"/>
                </a:cubicBezTo>
                <a:cubicBezTo>
                  <a:pt x="743843" y="470300"/>
                  <a:pt x="751411" y="471423"/>
                  <a:pt x="754425" y="468216"/>
                </a:cubicBezTo>
                <a:cubicBezTo>
                  <a:pt x="770459" y="450996"/>
                  <a:pt x="788898" y="451573"/>
                  <a:pt x="810575" y="453433"/>
                </a:cubicBezTo>
                <a:cubicBezTo>
                  <a:pt x="820644" y="454299"/>
                  <a:pt x="829815" y="453433"/>
                  <a:pt x="838345" y="459430"/>
                </a:cubicBezTo>
                <a:lnTo>
                  <a:pt x="885709" y="492683"/>
                </a:lnTo>
                <a:cubicBezTo>
                  <a:pt x="884202" y="517953"/>
                  <a:pt x="870317" y="541522"/>
                  <a:pt x="858227" y="564963"/>
                </a:cubicBezTo>
                <a:cubicBezTo>
                  <a:pt x="815321" y="648050"/>
                  <a:pt x="770074" y="729950"/>
                  <a:pt x="727713" y="813293"/>
                </a:cubicBezTo>
                <a:cubicBezTo>
                  <a:pt x="699975" y="867808"/>
                  <a:pt x="675571" y="924150"/>
                  <a:pt x="649982" y="979787"/>
                </a:cubicBezTo>
                <a:cubicBezTo>
                  <a:pt x="648859" y="982256"/>
                  <a:pt x="650655" y="986040"/>
                  <a:pt x="651008" y="988510"/>
                </a:cubicBezTo>
                <a:cubicBezTo>
                  <a:pt x="677944" y="976965"/>
                  <a:pt x="703983" y="965036"/>
                  <a:pt x="730631" y="954678"/>
                </a:cubicBezTo>
                <a:cubicBezTo>
                  <a:pt x="745350" y="948970"/>
                  <a:pt x="764398" y="938356"/>
                  <a:pt x="775525" y="943295"/>
                </a:cubicBezTo>
                <a:cubicBezTo>
                  <a:pt x="792746" y="950862"/>
                  <a:pt x="810800" y="940312"/>
                  <a:pt x="826609" y="952434"/>
                </a:cubicBezTo>
                <a:cubicBezTo>
                  <a:pt x="842418" y="964555"/>
                  <a:pt x="861209" y="974336"/>
                  <a:pt x="880450" y="986201"/>
                </a:cubicBezTo>
                <a:cubicBezTo>
                  <a:pt x="864063" y="1021026"/>
                  <a:pt x="848383" y="1057390"/>
                  <a:pt x="830200" y="1092440"/>
                </a:cubicBezTo>
                <a:cubicBezTo>
                  <a:pt x="786011" y="1177782"/>
                  <a:pt x="741117" y="1262761"/>
                  <a:pt x="695517" y="1347376"/>
                </a:cubicBezTo>
                <a:cubicBezTo>
                  <a:pt x="674577" y="1386594"/>
                  <a:pt x="651745" y="1424819"/>
                  <a:pt x="630741" y="1464037"/>
                </a:cubicBezTo>
                <a:cubicBezTo>
                  <a:pt x="608711" y="1505115"/>
                  <a:pt x="588380" y="1547124"/>
                  <a:pt x="566414" y="1588234"/>
                </a:cubicBezTo>
                <a:cubicBezTo>
                  <a:pt x="546019" y="1626394"/>
                  <a:pt x="523572" y="1663464"/>
                  <a:pt x="503562" y="1701785"/>
                </a:cubicBezTo>
                <a:cubicBezTo>
                  <a:pt x="468288" y="1769287"/>
                  <a:pt x="434681" y="1837654"/>
                  <a:pt x="399375" y="1905124"/>
                </a:cubicBezTo>
                <a:cubicBezTo>
                  <a:pt x="373015" y="1955534"/>
                  <a:pt x="345117" y="2005110"/>
                  <a:pt x="317892" y="2055039"/>
                </a:cubicBezTo>
                <a:cubicBezTo>
                  <a:pt x="299902" y="2087940"/>
                  <a:pt x="282136" y="2121002"/>
                  <a:pt x="263826" y="2153743"/>
                </a:cubicBezTo>
                <a:cubicBezTo>
                  <a:pt x="250454" y="2177601"/>
                  <a:pt x="237146" y="2201523"/>
                  <a:pt x="222491" y="2224580"/>
                </a:cubicBezTo>
                <a:cubicBezTo>
                  <a:pt x="175929" y="2297822"/>
                  <a:pt x="129335" y="2371031"/>
                  <a:pt x="81395" y="2443279"/>
                </a:cubicBezTo>
                <a:cubicBezTo>
                  <a:pt x="72209" y="2456128"/>
                  <a:pt x="59769" y="2466300"/>
                  <a:pt x="45351" y="2472749"/>
                </a:cubicBezTo>
                <a:cubicBezTo>
                  <a:pt x="23802" y="2482369"/>
                  <a:pt x="553" y="2465310"/>
                  <a:pt x="168" y="2441451"/>
                </a:cubicBezTo>
                <a:cubicBezTo>
                  <a:pt x="-501" y="2428837"/>
                  <a:pt x="830" y="2416195"/>
                  <a:pt x="4112" y="2403997"/>
                </a:cubicBezTo>
                <a:cubicBezTo>
                  <a:pt x="12610" y="2376900"/>
                  <a:pt x="23545" y="2350604"/>
                  <a:pt x="32973" y="2323828"/>
                </a:cubicBezTo>
                <a:cubicBezTo>
                  <a:pt x="46377" y="2286213"/>
                  <a:pt x="60647" y="2248855"/>
                  <a:pt x="72352" y="2210726"/>
                </a:cubicBezTo>
                <a:cubicBezTo>
                  <a:pt x="93162" y="2141656"/>
                  <a:pt x="119655" y="2074427"/>
                  <a:pt x="151558" y="2009728"/>
                </a:cubicBezTo>
                <a:cubicBezTo>
                  <a:pt x="170125" y="1973043"/>
                  <a:pt x="182118" y="1933792"/>
                  <a:pt x="204533" y="1898294"/>
                </a:cubicBezTo>
                <a:cubicBezTo>
                  <a:pt x="220118" y="1873538"/>
                  <a:pt x="222555" y="1840861"/>
                  <a:pt x="233554" y="1812770"/>
                </a:cubicBezTo>
                <a:cubicBezTo>
                  <a:pt x="246766" y="1779131"/>
                  <a:pt x="262768" y="1746583"/>
                  <a:pt x="277679" y="1713650"/>
                </a:cubicBezTo>
                <a:cubicBezTo>
                  <a:pt x="301505" y="1660995"/>
                  <a:pt x="322573" y="1606801"/>
                  <a:pt x="350472" y="1556519"/>
                </a:cubicBezTo>
                <a:cubicBezTo>
                  <a:pt x="364774" y="1530866"/>
                  <a:pt x="371925" y="1499760"/>
                  <a:pt x="397130" y="1479558"/>
                </a:cubicBezTo>
                <a:cubicBezTo>
                  <a:pt x="402582" y="1475004"/>
                  <a:pt x="400241" y="1460830"/>
                  <a:pt x="402197" y="1445887"/>
                </a:cubicBezTo>
                <a:close/>
                <a:moveTo>
                  <a:pt x="169323" y="2184720"/>
                </a:moveTo>
                <a:cubicBezTo>
                  <a:pt x="176025" y="2180487"/>
                  <a:pt x="182599" y="2178627"/>
                  <a:pt x="185101" y="2174362"/>
                </a:cubicBezTo>
                <a:cubicBezTo>
                  <a:pt x="198280" y="2151915"/>
                  <a:pt x="210754" y="2128762"/>
                  <a:pt x="222844" y="2105674"/>
                </a:cubicBezTo>
                <a:cubicBezTo>
                  <a:pt x="241315" y="2070752"/>
                  <a:pt x="258791" y="2035318"/>
                  <a:pt x="277839" y="2000909"/>
                </a:cubicBezTo>
                <a:cubicBezTo>
                  <a:pt x="295573" y="1968650"/>
                  <a:pt x="315903" y="1937801"/>
                  <a:pt x="333124" y="1905316"/>
                </a:cubicBezTo>
                <a:cubicBezTo>
                  <a:pt x="365736" y="1843779"/>
                  <a:pt x="396713" y="1781825"/>
                  <a:pt x="428492" y="1720159"/>
                </a:cubicBezTo>
                <a:cubicBezTo>
                  <a:pt x="449111" y="1680235"/>
                  <a:pt x="467165" y="1639414"/>
                  <a:pt x="494743" y="1603274"/>
                </a:cubicBezTo>
                <a:cubicBezTo>
                  <a:pt x="509077" y="1584546"/>
                  <a:pt x="524053" y="1563831"/>
                  <a:pt x="530017" y="1541640"/>
                </a:cubicBezTo>
                <a:cubicBezTo>
                  <a:pt x="542844" y="1493539"/>
                  <a:pt x="573405" y="1455315"/>
                  <a:pt x="595275" y="1412376"/>
                </a:cubicBezTo>
                <a:cubicBezTo>
                  <a:pt x="611693" y="1380181"/>
                  <a:pt x="631896" y="1349941"/>
                  <a:pt x="648635" y="1317874"/>
                </a:cubicBezTo>
                <a:cubicBezTo>
                  <a:pt x="676149" y="1265219"/>
                  <a:pt x="702187" y="1211795"/>
                  <a:pt x="728964" y="1158755"/>
                </a:cubicBezTo>
                <a:cubicBezTo>
                  <a:pt x="753367" y="1110430"/>
                  <a:pt x="777963" y="1062200"/>
                  <a:pt x="802719" y="1013362"/>
                </a:cubicBezTo>
                <a:cubicBezTo>
                  <a:pt x="791591" y="1004672"/>
                  <a:pt x="782708" y="1008263"/>
                  <a:pt x="773249" y="1013362"/>
                </a:cubicBezTo>
                <a:cubicBezTo>
                  <a:pt x="742047" y="1030101"/>
                  <a:pt x="710108" y="1045429"/>
                  <a:pt x="679484" y="1063130"/>
                </a:cubicBezTo>
                <a:cubicBezTo>
                  <a:pt x="646967" y="1081762"/>
                  <a:pt x="615862" y="1102830"/>
                  <a:pt x="583794" y="1122583"/>
                </a:cubicBezTo>
                <a:cubicBezTo>
                  <a:pt x="561636" y="1136244"/>
                  <a:pt x="534347" y="1135699"/>
                  <a:pt x="521135" y="1121942"/>
                </a:cubicBezTo>
                <a:cubicBezTo>
                  <a:pt x="502600" y="1102702"/>
                  <a:pt x="502632" y="1093594"/>
                  <a:pt x="521904" y="1062297"/>
                </a:cubicBezTo>
                <a:cubicBezTo>
                  <a:pt x="531941" y="1045942"/>
                  <a:pt x="543454" y="1030422"/>
                  <a:pt x="552336" y="1013522"/>
                </a:cubicBezTo>
                <a:cubicBezTo>
                  <a:pt x="589150" y="943401"/>
                  <a:pt x="625493" y="873046"/>
                  <a:pt x="661365" y="802455"/>
                </a:cubicBezTo>
                <a:cubicBezTo>
                  <a:pt x="673295" y="779142"/>
                  <a:pt x="682530" y="754353"/>
                  <a:pt x="694972" y="731393"/>
                </a:cubicBezTo>
                <a:cubicBezTo>
                  <a:pt x="724282" y="677167"/>
                  <a:pt x="755323" y="623903"/>
                  <a:pt x="784440" y="569613"/>
                </a:cubicBezTo>
                <a:cubicBezTo>
                  <a:pt x="792008" y="555536"/>
                  <a:pt x="801757" y="541201"/>
                  <a:pt x="802622" y="520261"/>
                </a:cubicBezTo>
                <a:cubicBezTo>
                  <a:pt x="784729" y="526675"/>
                  <a:pt x="770555" y="530651"/>
                  <a:pt x="756894" y="536488"/>
                </a:cubicBezTo>
                <a:cubicBezTo>
                  <a:pt x="714180" y="554926"/>
                  <a:pt x="671884" y="574455"/>
                  <a:pt x="629106" y="592734"/>
                </a:cubicBezTo>
                <a:cubicBezTo>
                  <a:pt x="577798" y="614700"/>
                  <a:pt x="526201" y="636474"/>
                  <a:pt x="474188" y="656869"/>
                </a:cubicBezTo>
                <a:cubicBezTo>
                  <a:pt x="450362" y="666264"/>
                  <a:pt x="423041" y="642150"/>
                  <a:pt x="426087" y="615502"/>
                </a:cubicBezTo>
                <a:cubicBezTo>
                  <a:pt x="427441" y="607571"/>
                  <a:pt x="429768" y="599838"/>
                  <a:pt x="433014" y="592477"/>
                </a:cubicBezTo>
                <a:cubicBezTo>
                  <a:pt x="458090" y="526098"/>
                  <a:pt x="483295" y="459782"/>
                  <a:pt x="509783" y="390036"/>
                </a:cubicBezTo>
                <a:cubicBezTo>
                  <a:pt x="502888" y="392890"/>
                  <a:pt x="498591" y="393243"/>
                  <a:pt x="497405" y="395391"/>
                </a:cubicBezTo>
                <a:cubicBezTo>
                  <a:pt x="417236" y="537482"/>
                  <a:pt x="352108" y="686948"/>
                  <a:pt x="283644" y="834714"/>
                </a:cubicBezTo>
                <a:cubicBezTo>
                  <a:pt x="280084" y="842378"/>
                  <a:pt x="280790" y="852031"/>
                  <a:pt x="279058" y="863575"/>
                </a:cubicBezTo>
                <a:cubicBezTo>
                  <a:pt x="331039" y="857386"/>
                  <a:pt x="361086" y="814929"/>
                  <a:pt x="405532" y="799152"/>
                </a:cubicBezTo>
                <a:cubicBezTo>
                  <a:pt x="436798" y="788056"/>
                  <a:pt x="462195" y="760446"/>
                  <a:pt x="487817" y="741943"/>
                </a:cubicBezTo>
                <a:lnTo>
                  <a:pt x="545827" y="783631"/>
                </a:lnTo>
                <a:cubicBezTo>
                  <a:pt x="540632" y="800146"/>
                  <a:pt x="536655" y="820348"/>
                  <a:pt x="528061" y="838146"/>
                </a:cubicBezTo>
                <a:cubicBezTo>
                  <a:pt x="513984" y="867551"/>
                  <a:pt x="496635" y="894905"/>
                  <a:pt x="483872" y="925497"/>
                </a:cubicBezTo>
                <a:cubicBezTo>
                  <a:pt x="460271" y="982032"/>
                  <a:pt x="429743" y="1035681"/>
                  <a:pt x="402293" y="1090644"/>
                </a:cubicBezTo>
                <a:cubicBezTo>
                  <a:pt x="372214" y="1150824"/>
                  <a:pt x="342220" y="1211079"/>
                  <a:pt x="312312" y="1271408"/>
                </a:cubicBezTo>
                <a:cubicBezTo>
                  <a:pt x="300126" y="1295844"/>
                  <a:pt x="286434" y="1319509"/>
                  <a:pt x="275659" y="1344650"/>
                </a:cubicBezTo>
                <a:cubicBezTo>
                  <a:pt x="259016" y="1383131"/>
                  <a:pt x="242597" y="1421900"/>
                  <a:pt x="229482" y="1461696"/>
                </a:cubicBezTo>
                <a:cubicBezTo>
                  <a:pt x="223068" y="1481353"/>
                  <a:pt x="208093" y="1500177"/>
                  <a:pt x="212839" y="1524997"/>
                </a:cubicBezTo>
                <a:cubicBezTo>
                  <a:pt x="223742" y="1514768"/>
                  <a:pt x="232079" y="1505949"/>
                  <a:pt x="241283" y="1498542"/>
                </a:cubicBezTo>
                <a:cubicBezTo>
                  <a:pt x="260523" y="1483277"/>
                  <a:pt x="280373" y="1468687"/>
                  <a:pt x="300062" y="1453936"/>
                </a:cubicBezTo>
                <a:cubicBezTo>
                  <a:pt x="341237" y="1423023"/>
                  <a:pt x="376383" y="1383869"/>
                  <a:pt x="425574" y="1363826"/>
                </a:cubicBezTo>
                <a:cubicBezTo>
                  <a:pt x="433334" y="1360620"/>
                  <a:pt x="438722" y="1351513"/>
                  <a:pt x="444814" y="1344875"/>
                </a:cubicBezTo>
                <a:cubicBezTo>
                  <a:pt x="450907" y="1338237"/>
                  <a:pt x="456391" y="1331599"/>
                  <a:pt x="462259" y="1324833"/>
                </a:cubicBezTo>
                <a:lnTo>
                  <a:pt x="518441" y="1353437"/>
                </a:lnTo>
                <a:cubicBezTo>
                  <a:pt x="514978" y="1368316"/>
                  <a:pt x="512861" y="1382907"/>
                  <a:pt x="507987" y="1396535"/>
                </a:cubicBezTo>
                <a:cubicBezTo>
                  <a:pt x="501913" y="1412613"/>
                  <a:pt x="494856" y="1428303"/>
                  <a:pt x="486855" y="1443514"/>
                </a:cubicBezTo>
                <a:cubicBezTo>
                  <a:pt x="464857" y="1487093"/>
                  <a:pt x="440806" y="1529679"/>
                  <a:pt x="420475" y="1573996"/>
                </a:cubicBezTo>
                <a:cubicBezTo>
                  <a:pt x="393859" y="1632006"/>
                  <a:pt x="370065" y="1691299"/>
                  <a:pt x="345053" y="1750014"/>
                </a:cubicBezTo>
                <a:cubicBezTo>
                  <a:pt x="311446" y="1828900"/>
                  <a:pt x="277818" y="1907764"/>
                  <a:pt x="244169" y="1986607"/>
                </a:cubicBezTo>
                <a:cubicBezTo>
                  <a:pt x="242690" y="1990946"/>
                  <a:pt x="240823" y="1995143"/>
                  <a:pt x="238589" y="1999146"/>
                </a:cubicBezTo>
                <a:cubicBezTo>
                  <a:pt x="202834" y="2052602"/>
                  <a:pt x="192187" y="2116352"/>
                  <a:pt x="166694" y="2174009"/>
                </a:cubicBezTo>
                <a:cubicBezTo>
                  <a:pt x="165924" y="2175965"/>
                  <a:pt x="167656" y="2178659"/>
                  <a:pt x="169323" y="21847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11"/>
          <p:cNvGrpSpPr/>
          <p:nvPr/>
        </p:nvGrpSpPr>
        <p:grpSpPr>
          <a:xfrm>
            <a:off x="8023631" y="3250387"/>
            <a:ext cx="1635699" cy="1643991"/>
            <a:chOff x="8023631" y="3250387"/>
            <a:chExt cx="1635699" cy="1643991"/>
          </a:xfrm>
        </p:grpSpPr>
        <p:sp>
          <p:nvSpPr>
            <p:cNvPr id="79" name="Google Shape;79;p11"/>
            <p:cNvSpPr/>
            <p:nvPr/>
          </p:nvSpPr>
          <p:spPr>
            <a:xfrm>
              <a:off x="8023631" y="3273741"/>
              <a:ext cx="1405065" cy="1585166"/>
            </a:xfrm>
            <a:custGeom>
              <a:rect b="b" l="l" r="r" t="t"/>
              <a:pathLst>
                <a:path extrusionOk="0" h="1585166" w="1405065">
                  <a:moveTo>
                    <a:pt x="1371383" y="787198"/>
                  </a:moveTo>
                  <a:cubicBezTo>
                    <a:pt x="1381121" y="782661"/>
                    <a:pt x="1392109" y="779800"/>
                    <a:pt x="1400630" y="773125"/>
                  </a:cubicBezTo>
                  <a:cubicBezTo>
                    <a:pt x="1409249" y="764708"/>
                    <a:pt x="1404249" y="751161"/>
                    <a:pt x="1394675" y="745966"/>
                  </a:cubicBezTo>
                  <a:cubicBezTo>
                    <a:pt x="1364738" y="728211"/>
                    <a:pt x="1327201" y="730611"/>
                    <a:pt x="1296704" y="713579"/>
                  </a:cubicBezTo>
                  <a:cubicBezTo>
                    <a:pt x="1195411" y="660971"/>
                    <a:pt x="1114810" y="578376"/>
                    <a:pt x="1035098" y="498148"/>
                  </a:cubicBezTo>
                  <a:cubicBezTo>
                    <a:pt x="1002265" y="469181"/>
                    <a:pt x="977427" y="433440"/>
                    <a:pt x="952194" y="398028"/>
                  </a:cubicBezTo>
                  <a:cubicBezTo>
                    <a:pt x="910348" y="345650"/>
                    <a:pt x="871561" y="290609"/>
                    <a:pt x="841755" y="230405"/>
                  </a:cubicBezTo>
                  <a:cubicBezTo>
                    <a:pt x="806850" y="157312"/>
                    <a:pt x="776814" y="80603"/>
                    <a:pt x="742994" y="6820"/>
                  </a:cubicBezTo>
                  <a:cubicBezTo>
                    <a:pt x="739507" y="309"/>
                    <a:pt x="730296" y="-1959"/>
                    <a:pt x="724078" y="1855"/>
                  </a:cubicBezTo>
                  <a:cubicBezTo>
                    <a:pt x="714768" y="7116"/>
                    <a:pt x="716840" y="18229"/>
                    <a:pt x="721183" y="26120"/>
                  </a:cubicBezTo>
                  <a:cubicBezTo>
                    <a:pt x="708089" y="85338"/>
                    <a:pt x="688778" y="145081"/>
                    <a:pt x="660354" y="198939"/>
                  </a:cubicBezTo>
                  <a:cubicBezTo>
                    <a:pt x="642326" y="230504"/>
                    <a:pt x="620777" y="259866"/>
                    <a:pt x="597420" y="287682"/>
                  </a:cubicBezTo>
                  <a:cubicBezTo>
                    <a:pt x="557876" y="335326"/>
                    <a:pt x="517773" y="382673"/>
                    <a:pt x="471913" y="424398"/>
                  </a:cubicBezTo>
                  <a:cubicBezTo>
                    <a:pt x="424671" y="467504"/>
                    <a:pt x="379370" y="511991"/>
                    <a:pt x="328378" y="551283"/>
                  </a:cubicBezTo>
                  <a:cubicBezTo>
                    <a:pt x="262779" y="603792"/>
                    <a:pt x="191521" y="648444"/>
                    <a:pt x="118717" y="690234"/>
                  </a:cubicBezTo>
                  <a:cubicBezTo>
                    <a:pt x="94406" y="703978"/>
                    <a:pt x="69469" y="716670"/>
                    <a:pt x="43907" y="727981"/>
                  </a:cubicBezTo>
                  <a:cubicBezTo>
                    <a:pt x="33347" y="732584"/>
                    <a:pt x="22753" y="737089"/>
                    <a:pt x="11996" y="741199"/>
                  </a:cubicBezTo>
                  <a:cubicBezTo>
                    <a:pt x="7094" y="742580"/>
                    <a:pt x="2949" y="745868"/>
                    <a:pt x="1106" y="750668"/>
                  </a:cubicBezTo>
                  <a:cubicBezTo>
                    <a:pt x="-2216" y="758000"/>
                    <a:pt x="2291" y="767174"/>
                    <a:pt x="10022" y="769147"/>
                  </a:cubicBezTo>
                  <a:cubicBezTo>
                    <a:pt x="44499" y="774605"/>
                    <a:pt x="80095" y="768456"/>
                    <a:pt x="114474" y="775953"/>
                  </a:cubicBezTo>
                  <a:cubicBezTo>
                    <a:pt x="154248" y="784502"/>
                    <a:pt x="192048" y="800317"/>
                    <a:pt x="228400" y="818336"/>
                  </a:cubicBezTo>
                  <a:cubicBezTo>
                    <a:pt x="295710" y="852399"/>
                    <a:pt x="360092" y="892612"/>
                    <a:pt x="413946" y="945878"/>
                  </a:cubicBezTo>
                  <a:cubicBezTo>
                    <a:pt x="457931" y="985827"/>
                    <a:pt x="501324" y="1027059"/>
                    <a:pt x="533005" y="1077793"/>
                  </a:cubicBezTo>
                  <a:cubicBezTo>
                    <a:pt x="582188" y="1151149"/>
                    <a:pt x="638871" y="1219507"/>
                    <a:pt x="677889" y="1299274"/>
                  </a:cubicBezTo>
                  <a:cubicBezTo>
                    <a:pt x="705622" y="1352014"/>
                    <a:pt x="734079" y="1403504"/>
                    <a:pt x="756746" y="1459072"/>
                  </a:cubicBezTo>
                  <a:cubicBezTo>
                    <a:pt x="769444" y="1490176"/>
                    <a:pt x="780005" y="1522103"/>
                    <a:pt x="791947" y="1553438"/>
                  </a:cubicBezTo>
                  <a:cubicBezTo>
                    <a:pt x="795928" y="1562414"/>
                    <a:pt x="797572" y="1572969"/>
                    <a:pt x="804218" y="1580465"/>
                  </a:cubicBezTo>
                  <a:cubicBezTo>
                    <a:pt x="809646" y="1586219"/>
                    <a:pt x="819055" y="1586680"/>
                    <a:pt x="825240" y="1581912"/>
                  </a:cubicBezTo>
                  <a:cubicBezTo>
                    <a:pt x="836129" y="1571127"/>
                    <a:pt x="834682" y="1553832"/>
                    <a:pt x="839024" y="1539858"/>
                  </a:cubicBezTo>
                  <a:cubicBezTo>
                    <a:pt x="849979" y="1491722"/>
                    <a:pt x="860342" y="1443322"/>
                    <a:pt x="875311" y="1396238"/>
                  </a:cubicBezTo>
                  <a:cubicBezTo>
                    <a:pt x="887845" y="1354546"/>
                    <a:pt x="900972" y="1313051"/>
                    <a:pt x="916138" y="1272279"/>
                  </a:cubicBezTo>
                  <a:cubicBezTo>
                    <a:pt x="939890" y="1209741"/>
                    <a:pt x="958182" y="1144902"/>
                    <a:pt x="987560" y="1084632"/>
                  </a:cubicBezTo>
                  <a:cubicBezTo>
                    <a:pt x="1043552" y="970374"/>
                    <a:pt x="1176330" y="885839"/>
                    <a:pt x="1285256" y="825175"/>
                  </a:cubicBezTo>
                  <a:cubicBezTo>
                    <a:pt x="1313154" y="811431"/>
                    <a:pt x="1342663" y="799364"/>
                    <a:pt x="1371383" y="78719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9283428" y="3250387"/>
              <a:ext cx="375902" cy="462379"/>
            </a:xfrm>
            <a:custGeom>
              <a:rect b="b" l="l" r="r" t="t"/>
              <a:pathLst>
                <a:path extrusionOk="0" h="462379" w="375902">
                  <a:moveTo>
                    <a:pt x="310588" y="127663"/>
                  </a:moveTo>
                  <a:cubicBezTo>
                    <a:pt x="274498" y="102313"/>
                    <a:pt x="241962" y="69860"/>
                    <a:pt x="222025" y="30206"/>
                  </a:cubicBezTo>
                  <a:cubicBezTo>
                    <a:pt x="220019" y="26031"/>
                    <a:pt x="216828" y="16890"/>
                    <a:pt x="211037" y="15114"/>
                  </a:cubicBezTo>
                  <a:cubicBezTo>
                    <a:pt x="211794" y="11070"/>
                    <a:pt x="212913" y="6664"/>
                    <a:pt x="211301" y="2653"/>
                  </a:cubicBezTo>
                  <a:cubicBezTo>
                    <a:pt x="210445" y="55"/>
                    <a:pt x="206695" y="-1128"/>
                    <a:pt x="204951" y="1403"/>
                  </a:cubicBezTo>
                  <a:cubicBezTo>
                    <a:pt x="197516" y="13470"/>
                    <a:pt x="191299" y="26820"/>
                    <a:pt x="184094" y="39248"/>
                  </a:cubicBezTo>
                  <a:cubicBezTo>
                    <a:pt x="168895" y="67361"/>
                    <a:pt x="149123" y="92514"/>
                    <a:pt x="128002" y="116714"/>
                  </a:cubicBezTo>
                  <a:cubicBezTo>
                    <a:pt x="95927" y="155381"/>
                    <a:pt x="54837" y="184875"/>
                    <a:pt x="9141" y="205392"/>
                  </a:cubicBezTo>
                  <a:cubicBezTo>
                    <a:pt x="3219" y="208286"/>
                    <a:pt x="-663" y="214533"/>
                    <a:pt x="94" y="221207"/>
                  </a:cubicBezTo>
                  <a:cubicBezTo>
                    <a:pt x="818" y="231236"/>
                    <a:pt x="11115" y="235609"/>
                    <a:pt x="18978" y="239456"/>
                  </a:cubicBezTo>
                  <a:cubicBezTo>
                    <a:pt x="30360" y="244980"/>
                    <a:pt x="40000" y="249484"/>
                    <a:pt x="51646" y="255370"/>
                  </a:cubicBezTo>
                  <a:cubicBezTo>
                    <a:pt x="51580" y="255337"/>
                    <a:pt x="51448" y="255271"/>
                    <a:pt x="51317" y="255206"/>
                  </a:cubicBezTo>
                  <a:cubicBezTo>
                    <a:pt x="50889" y="255008"/>
                    <a:pt x="50494" y="254811"/>
                    <a:pt x="50066" y="254581"/>
                  </a:cubicBezTo>
                  <a:cubicBezTo>
                    <a:pt x="50659" y="254844"/>
                    <a:pt x="51218" y="255140"/>
                    <a:pt x="51777" y="255436"/>
                  </a:cubicBezTo>
                  <a:cubicBezTo>
                    <a:pt x="52271" y="255699"/>
                    <a:pt x="52797" y="255929"/>
                    <a:pt x="53291" y="256192"/>
                  </a:cubicBezTo>
                  <a:cubicBezTo>
                    <a:pt x="52369" y="255764"/>
                    <a:pt x="52205" y="255699"/>
                    <a:pt x="52040" y="255600"/>
                  </a:cubicBezTo>
                  <a:cubicBezTo>
                    <a:pt x="51942" y="255534"/>
                    <a:pt x="51810" y="255501"/>
                    <a:pt x="51711" y="255436"/>
                  </a:cubicBezTo>
                  <a:cubicBezTo>
                    <a:pt x="122443" y="292064"/>
                    <a:pt x="184160" y="357890"/>
                    <a:pt x="209064" y="434304"/>
                  </a:cubicBezTo>
                  <a:cubicBezTo>
                    <a:pt x="213110" y="443872"/>
                    <a:pt x="214064" y="460279"/>
                    <a:pt x="227256" y="462153"/>
                  </a:cubicBezTo>
                  <a:cubicBezTo>
                    <a:pt x="240580" y="464389"/>
                    <a:pt x="245712" y="449527"/>
                    <a:pt x="247686" y="438940"/>
                  </a:cubicBezTo>
                  <a:cubicBezTo>
                    <a:pt x="251338" y="424210"/>
                    <a:pt x="254595" y="409446"/>
                    <a:pt x="258378" y="394782"/>
                  </a:cubicBezTo>
                  <a:cubicBezTo>
                    <a:pt x="267951" y="357529"/>
                    <a:pt x="278446" y="320243"/>
                    <a:pt x="298613" y="286968"/>
                  </a:cubicBezTo>
                  <a:cubicBezTo>
                    <a:pt x="319207" y="249320"/>
                    <a:pt x="353882" y="221405"/>
                    <a:pt x="375068" y="184513"/>
                  </a:cubicBezTo>
                  <a:cubicBezTo>
                    <a:pt x="383260" y="154855"/>
                    <a:pt x="328846" y="142722"/>
                    <a:pt x="310588" y="127663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9517231" y="4459118"/>
              <a:ext cx="65" cy="131"/>
            </a:xfrm>
            <a:custGeom>
              <a:rect b="b" l="l" r="r" t="t"/>
              <a:pathLst>
                <a:path extrusionOk="0" h="131" w="65">
                  <a:moveTo>
                    <a:pt x="0" y="0"/>
                  </a:moveTo>
                  <a:cubicBezTo>
                    <a:pt x="33" y="33"/>
                    <a:pt x="33" y="99"/>
                    <a:pt x="66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33" y="99"/>
                    <a:pt x="0" y="33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>
              <a:off x="9256211" y="4425827"/>
              <a:ext cx="398193" cy="468551"/>
            </a:xfrm>
            <a:custGeom>
              <a:rect b="b" l="l" r="r" t="t"/>
              <a:pathLst>
                <a:path extrusionOk="0" h="468551" w="398193">
                  <a:moveTo>
                    <a:pt x="384948" y="190622"/>
                  </a:moveTo>
                  <a:cubicBezTo>
                    <a:pt x="365636" y="172440"/>
                    <a:pt x="343595" y="157413"/>
                    <a:pt x="325797" y="137619"/>
                  </a:cubicBezTo>
                  <a:cubicBezTo>
                    <a:pt x="297800" y="107139"/>
                    <a:pt x="279377" y="70215"/>
                    <a:pt x="261086" y="33422"/>
                  </a:cubicBezTo>
                  <a:cubicBezTo>
                    <a:pt x="261119" y="33521"/>
                    <a:pt x="261152" y="33586"/>
                    <a:pt x="261185" y="33652"/>
                  </a:cubicBezTo>
                  <a:cubicBezTo>
                    <a:pt x="257204" y="26320"/>
                    <a:pt x="254572" y="18462"/>
                    <a:pt x="253026" y="10274"/>
                  </a:cubicBezTo>
                  <a:cubicBezTo>
                    <a:pt x="252269" y="6855"/>
                    <a:pt x="249604" y="3731"/>
                    <a:pt x="246611" y="1956"/>
                  </a:cubicBezTo>
                  <a:cubicBezTo>
                    <a:pt x="234372" y="-5048"/>
                    <a:pt x="221674" y="8072"/>
                    <a:pt x="226773" y="20533"/>
                  </a:cubicBezTo>
                  <a:cubicBezTo>
                    <a:pt x="170583" y="98623"/>
                    <a:pt x="112781" y="142486"/>
                    <a:pt x="20271" y="170697"/>
                  </a:cubicBezTo>
                  <a:cubicBezTo>
                    <a:pt x="-40394" y="189669"/>
                    <a:pt x="52676" y="239680"/>
                    <a:pt x="71066" y="257435"/>
                  </a:cubicBezTo>
                  <a:cubicBezTo>
                    <a:pt x="93502" y="275716"/>
                    <a:pt x="111103" y="299324"/>
                    <a:pt x="122091" y="326089"/>
                  </a:cubicBezTo>
                  <a:cubicBezTo>
                    <a:pt x="133177" y="352064"/>
                    <a:pt x="140316" y="378434"/>
                    <a:pt x="143409" y="407566"/>
                  </a:cubicBezTo>
                  <a:cubicBezTo>
                    <a:pt x="144823" y="420751"/>
                    <a:pt x="145810" y="433969"/>
                    <a:pt x="147159" y="447186"/>
                  </a:cubicBezTo>
                  <a:cubicBezTo>
                    <a:pt x="147587" y="454815"/>
                    <a:pt x="149396" y="463035"/>
                    <a:pt x="156700" y="466947"/>
                  </a:cubicBezTo>
                  <a:cubicBezTo>
                    <a:pt x="179400" y="476187"/>
                    <a:pt x="190289" y="443109"/>
                    <a:pt x="201244" y="428938"/>
                  </a:cubicBezTo>
                  <a:cubicBezTo>
                    <a:pt x="224240" y="391323"/>
                    <a:pt x="249604" y="355220"/>
                    <a:pt x="278621" y="321551"/>
                  </a:cubicBezTo>
                  <a:cubicBezTo>
                    <a:pt x="306979" y="284988"/>
                    <a:pt x="349089" y="263518"/>
                    <a:pt x="384421" y="234682"/>
                  </a:cubicBezTo>
                  <a:cubicBezTo>
                    <a:pt x="404061" y="221990"/>
                    <a:pt x="401298" y="204728"/>
                    <a:pt x="384948" y="19062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11"/>
          <p:cNvSpPr/>
          <p:nvPr/>
        </p:nvSpPr>
        <p:spPr>
          <a:xfrm>
            <a:off x="8023631" y="3273741"/>
            <a:ext cx="1405065" cy="1585166"/>
          </a:xfrm>
          <a:custGeom>
            <a:rect b="b" l="l" r="r" t="t"/>
            <a:pathLst>
              <a:path extrusionOk="0" h="1585166" w="1405065">
                <a:moveTo>
                  <a:pt x="804218" y="1580465"/>
                </a:moveTo>
                <a:cubicBezTo>
                  <a:pt x="797572" y="1572969"/>
                  <a:pt x="795928" y="1562414"/>
                  <a:pt x="791947" y="1553438"/>
                </a:cubicBezTo>
                <a:cubicBezTo>
                  <a:pt x="780005" y="1522103"/>
                  <a:pt x="769444" y="1490176"/>
                  <a:pt x="756746" y="1459072"/>
                </a:cubicBezTo>
                <a:cubicBezTo>
                  <a:pt x="734079" y="1403504"/>
                  <a:pt x="705622" y="1352014"/>
                  <a:pt x="677889" y="1299274"/>
                </a:cubicBezTo>
                <a:cubicBezTo>
                  <a:pt x="638871" y="1219507"/>
                  <a:pt x="582188" y="1151149"/>
                  <a:pt x="533005" y="1077793"/>
                </a:cubicBezTo>
                <a:cubicBezTo>
                  <a:pt x="501324" y="1027059"/>
                  <a:pt x="457931" y="985827"/>
                  <a:pt x="413946" y="945878"/>
                </a:cubicBezTo>
                <a:cubicBezTo>
                  <a:pt x="360092" y="892612"/>
                  <a:pt x="295710" y="852399"/>
                  <a:pt x="228400" y="818336"/>
                </a:cubicBezTo>
                <a:cubicBezTo>
                  <a:pt x="192048" y="800317"/>
                  <a:pt x="154248" y="784502"/>
                  <a:pt x="114474" y="775953"/>
                </a:cubicBezTo>
                <a:cubicBezTo>
                  <a:pt x="80095" y="768456"/>
                  <a:pt x="44499" y="774605"/>
                  <a:pt x="10022" y="769147"/>
                </a:cubicBezTo>
                <a:cubicBezTo>
                  <a:pt x="2291" y="767174"/>
                  <a:pt x="-2216" y="758000"/>
                  <a:pt x="1106" y="750668"/>
                </a:cubicBezTo>
                <a:cubicBezTo>
                  <a:pt x="2949" y="745868"/>
                  <a:pt x="7094" y="742580"/>
                  <a:pt x="11996" y="741199"/>
                </a:cubicBezTo>
                <a:cubicBezTo>
                  <a:pt x="22753" y="737089"/>
                  <a:pt x="33347" y="732584"/>
                  <a:pt x="43907" y="727981"/>
                </a:cubicBezTo>
                <a:cubicBezTo>
                  <a:pt x="69469" y="716670"/>
                  <a:pt x="94406" y="703978"/>
                  <a:pt x="118717" y="690234"/>
                </a:cubicBezTo>
                <a:cubicBezTo>
                  <a:pt x="191521" y="648444"/>
                  <a:pt x="262779" y="603792"/>
                  <a:pt x="328378" y="551283"/>
                </a:cubicBezTo>
                <a:cubicBezTo>
                  <a:pt x="379370" y="511991"/>
                  <a:pt x="424671" y="467504"/>
                  <a:pt x="471913" y="424398"/>
                </a:cubicBezTo>
                <a:cubicBezTo>
                  <a:pt x="517773" y="382673"/>
                  <a:pt x="557876" y="335326"/>
                  <a:pt x="597420" y="287682"/>
                </a:cubicBezTo>
                <a:cubicBezTo>
                  <a:pt x="620777" y="259866"/>
                  <a:pt x="642326" y="230504"/>
                  <a:pt x="660354" y="198939"/>
                </a:cubicBezTo>
                <a:cubicBezTo>
                  <a:pt x="688778" y="145081"/>
                  <a:pt x="708089" y="85338"/>
                  <a:pt x="721183" y="26120"/>
                </a:cubicBezTo>
                <a:cubicBezTo>
                  <a:pt x="716840" y="18229"/>
                  <a:pt x="714768" y="7116"/>
                  <a:pt x="724078" y="1855"/>
                </a:cubicBezTo>
                <a:cubicBezTo>
                  <a:pt x="730296" y="-1959"/>
                  <a:pt x="739507" y="309"/>
                  <a:pt x="742994" y="6820"/>
                </a:cubicBezTo>
                <a:cubicBezTo>
                  <a:pt x="776814" y="80603"/>
                  <a:pt x="806850" y="157312"/>
                  <a:pt x="841755" y="230405"/>
                </a:cubicBezTo>
                <a:cubicBezTo>
                  <a:pt x="871561" y="290609"/>
                  <a:pt x="910348" y="345650"/>
                  <a:pt x="952194" y="398028"/>
                </a:cubicBezTo>
                <a:cubicBezTo>
                  <a:pt x="977427" y="433440"/>
                  <a:pt x="1002265" y="469181"/>
                  <a:pt x="1035098" y="498148"/>
                </a:cubicBezTo>
                <a:cubicBezTo>
                  <a:pt x="1114810" y="578376"/>
                  <a:pt x="1195411" y="660971"/>
                  <a:pt x="1296704" y="713579"/>
                </a:cubicBezTo>
                <a:cubicBezTo>
                  <a:pt x="1327201" y="730611"/>
                  <a:pt x="1364738" y="728211"/>
                  <a:pt x="1394675" y="745966"/>
                </a:cubicBezTo>
                <a:cubicBezTo>
                  <a:pt x="1404249" y="751161"/>
                  <a:pt x="1409249" y="764708"/>
                  <a:pt x="1400630" y="773125"/>
                </a:cubicBezTo>
                <a:cubicBezTo>
                  <a:pt x="1392109" y="779800"/>
                  <a:pt x="1381121" y="782661"/>
                  <a:pt x="1371383" y="787198"/>
                </a:cubicBezTo>
                <a:cubicBezTo>
                  <a:pt x="1342663" y="799364"/>
                  <a:pt x="1313154" y="811431"/>
                  <a:pt x="1285256" y="825175"/>
                </a:cubicBezTo>
                <a:cubicBezTo>
                  <a:pt x="1176330" y="885839"/>
                  <a:pt x="1043552" y="970374"/>
                  <a:pt x="987560" y="1084632"/>
                </a:cubicBezTo>
                <a:cubicBezTo>
                  <a:pt x="958182" y="1144902"/>
                  <a:pt x="939890" y="1209741"/>
                  <a:pt x="916138" y="1272279"/>
                </a:cubicBezTo>
                <a:cubicBezTo>
                  <a:pt x="900972" y="1313051"/>
                  <a:pt x="887845" y="1354546"/>
                  <a:pt x="875311" y="1396238"/>
                </a:cubicBezTo>
                <a:cubicBezTo>
                  <a:pt x="860342" y="1443322"/>
                  <a:pt x="849979" y="1491722"/>
                  <a:pt x="839024" y="1539858"/>
                </a:cubicBezTo>
                <a:cubicBezTo>
                  <a:pt x="834682" y="1553832"/>
                  <a:pt x="836129" y="1571127"/>
                  <a:pt x="825240" y="1581912"/>
                </a:cubicBezTo>
                <a:cubicBezTo>
                  <a:pt x="819055" y="1586680"/>
                  <a:pt x="809646" y="1586219"/>
                  <a:pt x="804218" y="1580465"/>
                </a:cubicBezTo>
                <a:close/>
                <a:moveTo>
                  <a:pt x="595577" y="1119452"/>
                </a:moveTo>
                <a:cubicBezTo>
                  <a:pt x="648840" y="1187185"/>
                  <a:pt x="691278" y="1262087"/>
                  <a:pt x="730230" y="1338763"/>
                </a:cubicBezTo>
                <a:cubicBezTo>
                  <a:pt x="763358" y="1399789"/>
                  <a:pt x="790137" y="1463839"/>
                  <a:pt x="812706" y="1529468"/>
                </a:cubicBezTo>
                <a:cubicBezTo>
                  <a:pt x="834451" y="1425205"/>
                  <a:pt x="866626" y="1323638"/>
                  <a:pt x="903965" y="1223978"/>
                </a:cubicBezTo>
                <a:cubicBezTo>
                  <a:pt x="920809" y="1177223"/>
                  <a:pt x="935712" y="1129645"/>
                  <a:pt x="956635" y="1084501"/>
                </a:cubicBezTo>
                <a:cubicBezTo>
                  <a:pt x="976243" y="1038666"/>
                  <a:pt x="1006246" y="998716"/>
                  <a:pt x="1042631" y="964817"/>
                </a:cubicBezTo>
                <a:cubicBezTo>
                  <a:pt x="1066515" y="940913"/>
                  <a:pt x="1091025" y="917436"/>
                  <a:pt x="1118692" y="897873"/>
                </a:cubicBezTo>
                <a:cubicBezTo>
                  <a:pt x="1193239" y="842798"/>
                  <a:pt x="1273281" y="795023"/>
                  <a:pt x="1360001" y="761716"/>
                </a:cubicBezTo>
                <a:cubicBezTo>
                  <a:pt x="1338090" y="755995"/>
                  <a:pt x="1315391" y="752740"/>
                  <a:pt x="1294599" y="743336"/>
                </a:cubicBezTo>
                <a:cubicBezTo>
                  <a:pt x="1257753" y="725909"/>
                  <a:pt x="1222650" y="703880"/>
                  <a:pt x="1190443" y="678924"/>
                </a:cubicBezTo>
                <a:cubicBezTo>
                  <a:pt x="1137247" y="635785"/>
                  <a:pt x="1085202" y="591298"/>
                  <a:pt x="1038716" y="540860"/>
                </a:cubicBezTo>
                <a:cubicBezTo>
                  <a:pt x="1001903" y="506204"/>
                  <a:pt x="966735" y="470102"/>
                  <a:pt x="939134" y="427456"/>
                </a:cubicBezTo>
                <a:cubicBezTo>
                  <a:pt x="909558" y="387211"/>
                  <a:pt x="877153" y="349070"/>
                  <a:pt x="852118" y="305668"/>
                </a:cubicBezTo>
                <a:cubicBezTo>
                  <a:pt x="801685" y="226295"/>
                  <a:pt x="771978" y="136302"/>
                  <a:pt x="732072" y="51635"/>
                </a:cubicBezTo>
                <a:cubicBezTo>
                  <a:pt x="701444" y="206994"/>
                  <a:pt x="644958" y="271144"/>
                  <a:pt x="543993" y="386487"/>
                </a:cubicBezTo>
                <a:cubicBezTo>
                  <a:pt x="484908" y="448664"/>
                  <a:pt x="421348" y="506894"/>
                  <a:pt x="355782" y="562199"/>
                </a:cubicBezTo>
                <a:cubicBezTo>
                  <a:pt x="268174" y="632694"/>
                  <a:pt x="172901" y="694081"/>
                  <a:pt x="72331" y="744388"/>
                </a:cubicBezTo>
                <a:cubicBezTo>
                  <a:pt x="154149" y="745210"/>
                  <a:pt x="228565" y="786146"/>
                  <a:pt x="298342" y="824879"/>
                </a:cubicBezTo>
                <a:cubicBezTo>
                  <a:pt x="373745" y="866209"/>
                  <a:pt x="435889" y="926511"/>
                  <a:pt x="496521" y="986583"/>
                </a:cubicBezTo>
                <a:cubicBezTo>
                  <a:pt x="535768" y="1026040"/>
                  <a:pt x="562712" y="1075064"/>
                  <a:pt x="595577" y="1119452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9283428" y="3250387"/>
            <a:ext cx="375902" cy="462379"/>
          </a:xfrm>
          <a:custGeom>
            <a:rect b="b" l="l" r="r" t="t"/>
            <a:pathLst>
              <a:path extrusionOk="0" h="462379" w="375902">
                <a:moveTo>
                  <a:pt x="227256" y="462153"/>
                </a:moveTo>
                <a:cubicBezTo>
                  <a:pt x="214064" y="460279"/>
                  <a:pt x="213110" y="443872"/>
                  <a:pt x="209064" y="434304"/>
                </a:cubicBezTo>
                <a:cubicBezTo>
                  <a:pt x="184160" y="357890"/>
                  <a:pt x="122443" y="292064"/>
                  <a:pt x="51711" y="255436"/>
                </a:cubicBezTo>
                <a:cubicBezTo>
                  <a:pt x="51810" y="255501"/>
                  <a:pt x="51942" y="255534"/>
                  <a:pt x="52040" y="255600"/>
                </a:cubicBezTo>
                <a:cubicBezTo>
                  <a:pt x="52205" y="255699"/>
                  <a:pt x="52369" y="255764"/>
                  <a:pt x="53291" y="256192"/>
                </a:cubicBezTo>
                <a:cubicBezTo>
                  <a:pt x="52797" y="255929"/>
                  <a:pt x="52271" y="255699"/>
                  <a:pt x="51777" y="255436"/>
                </a:cubicBezTo>
                <a:cubicBezTo>
                  <a:pt x="51218" y="255140"/>
                  <a:pt x="50659" y="254844"/>
                  <a:pt x="50066" y="254581"/>
                </a:cubicBezTo>
                <a:cubicBezTo>
                  <a:pt x="50494" y="254811"/>
                  <a:pt x="50889" y="255008"/>
                  <a:pt x="51317" y="255206"/>
                </a:cubicBezTo>
                <a:cubicBezTo>
                  <a:pt x="51448" y="255271"/>
                  <a:pt x="51580" y="255337"/>
                  <a:pt x="51646" y="255370"/>
                </a:cubicBezTo>
                <a:cubicBezTo>
                  <a:pt x="40000" y="249484"/>
                  <a:pt x="30360" y="244980"/>
                  <a:pt x="18978" y="239456"/>
                </a:cubicBezTo>
                <a:cubicBezTo>
                  <a:pt x="11115" y="235609"/>
                  <a:pt x="818" y="231236"/>
                  <a:pt x="94" y="221207"/>
                </a:cubicBezTo>
                <a:cubicBezTo>
                  <a:pt x="-663" y="214533"/>
                  <a:pt x="3219" y="208286"/>
                  <a:pt x="9141" y="205392"/>
                </a:cubicBezTo>
                <a:cubicBezTo>
                  <a:pt x="54837" y="184875"/>
                  <a:pt x="95927" y="155381"/>
                  <a:pt x="128002" y="116714"/>
                </a:cubicBezTo>
                <a:cubicBezTo>
                  <a:pt x="149123" y="92514"/>
                  <a:pt x="168895" y="67361"/>
                  <a:pt x="184094" y="39248"/>
                </a:cubicBezTo>
                <a:cubicBezTo>
                  <a:pt x="191299" y="26820"/>
                  <a:pt x="197516" y="13470"/>
                  <a:pt x="204951" y="1403"/>
                </a:cubicBezTo>
                <a:cubicBezTo>
                  <a:pt x="206695" y="-1128"/>
                  <a:pt x="210445" y="55"/>
                  <a:pt x="211301" y="2653"/>
                </a:cubicBezTo>
                <a:cubicBezTo>
                  <a:pt x="212913" y="6664"/>
                  <a:pt x="211794" y="11070"/>
                  <a:pt x="211037" y="15114"/>
                </a:cubicBezTo>
                <a:cubicBezTo>
                  <a:pt x="216828" y="16890"/>
                  <a:pt x="220019" y="26031"/>
                  <a:pt x="222025" y="30206"/>
                </a:cubicBezTo>
                <a:cubicBezTo>
                  <a:pt x="241962" y="69860"/>
                  <a:pt x="274498" y="102313"/>
                  <a:pt x="310588" y="127663"/>
                </a:cubicBezTo>
                <a:cubicBezTo>
                  <a:pt x="328846" y="142722"/>
                  <a:pt x="383260" y="154855"/>
                  <a:pt x="375068" y="184513"/>
                </a:cubicBezTo>
                <a:cubicBezTo>
                  <a:pt x="353882" y="221405"/>
                  <a:pt x="319207" y="249320"/>
                  <a:pt x="298613" y="286968"/>
                </a:cubicBezTo>
                <a:cubicBezTo>
                  <a:pt x="278446" y="320243"/>
                  <a:pt x="267951" y="357529"/>
                  <a:pt x="258378" y="394782"/>
                </a:cubicBezTo>
                <a:cubicBezTo>
                  <a:pt x="254595" y="409446"/>
                  <a:pt x="251338" y="424210"/>
                  <a:pt x="247686" y="438940"/>
                </a:cubicBezTo>
                <a:cubicBezTo>
                  <a:pt x="245712" y="449527"/>
                  <a:pt x="240580" y="464389"/>
                  <a:pt x="227256" y="462153"/>
                </a:cubicBezTo>
                <a:close/>
                <a:moveTo>
                  <a:pt x="49244" y="224035"/>
                </a:moveTo>
                <a:cubicBezTo>
                  <a:pt x="125732" y="258822"/>
                  <a:pt x="195542" y="325997"/>
                  <a:pt x="227322" y="404350"/>
                </a:cubicBezTo>
                <a:cubicBezTo>
                  <a:pt x="250910" y="297424"/>
                  <a:pt x="276966" y="260992"/>
                  <a:pt x="345854" y="179614"/>
                </a:cubicBezTo>
                <a:cubicBezTo>
                  <a:pt x="324010" y="166067"/>
                  <a:pt x="299830" y="156368"/>
                  <a:pt x="279893" y="139796"/>
                </a:cubicBezTo>
                <a:cubicBezTo>
                  <a:pt x="247653" y="114413"/>
                  <a:pt x="218407" y="83407"/>
                  <a:pt x="199227" y="46910"/>
                </a:cubicBezTo>
                <a:cubicBezTo>
                  <a:pt x="184423" y="81730"/>
                  <a:pt x="160703" y="111486"/>
                  <a:pt x="136523" y="140158"/>
                </a:cubicBezTo>
                <a:cubicBezTo>
                  <a:pt x="109415" y="172775"/>
                  <a:pt x="75957" y="199375"/>
                  <a:pt x="38355" y="218939"/>
                </a:cubicBezTo>
                <a:cubicBezTo>
                  <a:pt x="42006" y="220648"/>
                  <a:pt x="45625" y="222325"/>
                  <a:pt x="49244" y="22403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9256211" y="4425827"/>
            <a:ext cx="398193" cy="468551"/>
          </a:xfrm>
          <a:custGeom>
            <a:rect b="b" l="l" r="r" t="t"/>
            <a:pathLst>
              <a:path extrusionOk="0" h="468551" w="398193">
                <a:moveTo>
                  <a:pt x="156700" y="466947"/>
                </a:moveTo>
                <a:cubicBezTo>
                  <a:pt x="149396" y="463035"/>
                  <a:pt x="147587" y="454815"/>
                  <a:pt x="147159" y="447186"/>
                </a:cubicBezTo>
                <a:cubicBezTo>
                  <a:pt x="145810" y="433969"/>
                  <a:pt x="144823" y="420751"/>
                  <a:pt x="143409" y="407566"/>
                </a:cubicBezTo>
                <a:cubicBezTo>
                  <a:pt x="140316" y="378434"/>
                  <a:pt x="133177" y="352064"/>
                  <a:pt x="122091" y="326089"/>
                </a:cubicBezTo>
                <a:cubicBezTo>
                  <a:pt x="111103" y="299324"/>
                  <a:pt x="93502" y="275716"/>
                  <a:pt x="71066" y="257435"/>
                </a:cubicBezTo>
                <a:cubicBezTo>
                  <a:pt x="52676" y="239680"/>
                  <a:pt x="-40394" y="189669"/>
                  <a:pt x="20271" y="170697"/>
                </a:cubicBezTo>
                <a:cubicBezTo>
                  <a:pt x="112781" y="142486"/>
                  <a:pt x="170583" y="98623"/>
                  <a:pt x="226773" y="20533"/>
                </a:cubicBezTo>
                <a:cubicBezTo>
                  <a:pt x="221674" y="8072"/>
                  <a:pt x="234372" y="-5048"/>
                  <a:pt x="246611" y="1956"/>
                </a:cubicBezTo>
                <a:cubicBezTo>
                  <a:pt x="249604" y="3731"/>
                  <a:pt x="252269" y="6855"/>
                  <a:pt x="253026" y="10274"/>
                </a:cubicBezTo>
                <a:cubicBezTo>
                  <a:pt x="254572" y="18462"/>
                  <a:pt x="257204" y="26320"/>
                  <a:pt x="261185" y="33652"/>
                </a:cubicBezTo>
                <a:cubicBezTo>
                  <a:pt x="261152" y="33586"/>
                  <a:pt x="261119" y="33521"/>
                  <a:pt x="261086" y="33422"/>
                </a:cubicBezTo>
                <a:cubicBezTo>
                  <a:pt x="261053" y="33389"/>
                  <a:pt x="261020" y="33323"/>
                  <a:pt x="261020" y="33291"/>
                </a:cubicBezTo>
                <a:cubicBezTo>
                  <a:pt x="279344" y="70116"/>
                  <a:pt x="297767" y="107107"/>
                  <a:pt x="325797" y="137619"/>
                </a:cubicBezTo>
                <a:cubicBezTo>
                  <a:pt x="343595" y="157413"/>
                  <a:pt x="365636" y="172440"/>
                  <a:pt x="384948" y="190622"/>
                </a:cubicBezTo>
                <a:cubicBezTo>
                  <a:pt x="401298" y="204728"/>
                  <a:pt x="404061" y="221990"/>
                  <a:pt x="384421" y="234682"/>
                </a:cubicBezTo>
                <a:cubicBezTo>
                  <a:pt x="349089" y="263518"/>
                  <a:pt x="306979" y="284988"/>
                  <a:pt x="278621" y="321551"/>
                </a:cubicBezTo>
                <a:cubicBezTo>
                  <a:pt x="249604" y="355220"/>
                  <a:pt x="224240" y="391323"/>
                  <a:pt x="201244" y="428938"/>
                </a:cubicBezTo>
                <a:cubicBezTo>
                  <a:pt x="190289" y="443109"/>
                  <a:pt x="179400" y="476187"/>
                  <a:pt x="156700" y="466947"/>
                </a:cubicBezTo>
                <a:close/>
                <a:moveTo>
                  <a:pt x="171800" y="413879"/>
                </a:moveTo>
                <a:cubicBezTo>
                  <a:pt x="172063" y="416739"/>
                  <a:pt x="172326" y="419600"/>
                  <a:pt x="172557" y="422460"/>
                </a:cubicBezTo>
                <a:cubicBezTo>
                  <a:pt x="204863" y="369852"/>
                  <a:pt x="240097" y="318165"/>
                  <a:pt x="284477" y="274927"/>
                </a:cubicBezTo>
                <a:cubicBezTo>
                  <a:pt x="309841" y="251155"/>
                  <a:pt x="341127" y="235142"/>
                  <a:pt x="367512" y="212586"/>
                </a:cubicBezTo>
                <a:cubicBezTo>
                  <a:pt x="345305" y="191379"/>
                  <a:pt x="319118" y="174248"/>
                  <a:pt x="299774" y="150114"/>
                </a:cubicBezTo>
                <a:cubicBezTo>
                  <a:pt x="270692" y="117267"/>
                  <a:pt x="251808" y="77120"/>
                  <a:pt x="232464" y="38124"/>
                </a:cubicBezTo>
                <a:cubicBezTo>
                  <a:pt x="186407" y="116247"/>
                  <a:pt x="115741" y="163792"/>
                  <a:pt x="31193" y="192792"/>
                </a:cubicBezTo>
                <a:cubicBezTo>
                  <a:pt x="57117" y="215841"/>
                  <a:pt x="88502" y="232544"/>
                  <a:pt x="111563" y="258882"/>
                </a:cubicBezTo>
                <a:cubicBezTo>
                  <a:pt x="149331" y="301100"/>
                  <a:pt x="166635" y="358607"/>
                  <a:pt x="171800" y="41387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8096028" y="3325376"/>
            <a:ext cx="1287636" cy="1477832"/>
          </a:xfrm>
          <a:custGeom>
            <a:rect b="b" l="l" r="r" t="t"/>
            <a:pathLst>
              <a:path extrusionOk="0" h="1477832" w="1287636">
                <a:moveTo>
                  <a:pt x="1222235" y="691700"/>
                </a:moveTo>
                <a:cubicBezTo>
                  <a:pt x="1243027" y="701104"/>
                  <a:pt x="1265727" y="704359"/>
                  <a:pt x="1287637" y="710080"/>
                </a:cubicBezTo>
                <a:cubicBezTo>
                  <a:pt x="1200950" y="743388"/>
                  <a:pt x="1120909" y="791130"/>
                  <a:pt x="1046328" y="846237"/>
                </a:cubicBezTo>
                <a:cubicBezTo>
                  <a:pt x="1018694" y="865768"/>
                  <a:pt x="994152" y="889245"/>
                  <a:pt x="970268" y="913181"/>
                </a:cubicBezTo>
                <a:cubicBezTo>
                  <a:pt x="933882" y="947048"/>
                  <a:pt x="903879" y="986997"/>
                  <a:pt x="884271" y="1032865"/>
                </a:cubicBezTo>
                <a:cubicBezTo>
                  <a:pt x="863348" y="1077977"/>
                  <a:pt x="848445" y="1125587"/>
                  <a:pt x="831602" y="1172343"/>
                </a:cubicBezTo>
                <a:cubicBezTo>
                  <a:pt x="794262" y="1272003"/>
                  <a:pt x="762088" y="1373570"/>
                  <a:pt x="740342" y="1477833"/>
                </a:cubicBezTo>
                <a:cubicBezTo>
                  <a:pt x="717741" y="1412204"/>
                  <a:pt x="690962" y="1348186"/>
                  <a:pt x="657833" y="1287160"/>
                </a:cubicBezTo>
                <a:cubicBezTo>
                  <a:pt x="618914" y="1210484"/>
                  <a:pt x="576476" y="1135583"/>
                  <a:pt x="523181" y="1067850"/>
                </a:cubicBezTo>
                <a:cubicBezTo>
                  <a:pt x="490315" y="1023429"/>
                  <a:pt x="463372" y="974437"/>
                  <a:pt x="424190" y="934948"/>
                </a:cubicBezTo>
                <a:cubicBezTo>
                  <a:pt x="363558" y="874909"/>
                  <a:pt x="301414" y="814606"/>
                  <a:pt x="226011" y="773243"/>
                </a:cubicBezTo>
                <a:cubicBezTo>
                  <a:pt x="156267" y="734478"/>
                  <a:pt x="81818" y="693542"/>
                  <a:pt x="0" y="692753"/>
                </a:cubicBezTo>
                <a:cubicBezTo>
                  <a:pt x="100570" y="642479"/>
                  <a:pt x="195876" y="581091"/>
                  <a:pt x="283451" y="510563"/>
                </a:cubicBezTo>
                <a:cubicBezTo>
                  <a:pt x="349050" y="455259"/>
                  <a:pt x="412577" y="396995"/>
                  <a:pt x="471662" y="334852"/>
                </a:cubicBezTo>
                <a:cubicBezTo>
                  <a:pt x="572627" y="219508"/>
                  <a:pt x="629113" y="155359"/>
                  <a:pt x="659774" y="0"/>
                </a:cubicBezTo>
                <a:cubicBezTo>
                  <a:pt x="699680" y="84699"/>
                  <a:pt x="729354" y="174660"/>
                  <a:pt x="779787" y="254065"/>
                </a:cubicBezTo>
                <a:cubicBezTo>
                  <a:pt x="804822" y="297467"/>
                  <a:pt x="837227" y="335608"/>
                  <a:pt x="866803" y="375853"/>
                </a:cubicBezTo>
                <a:cubicBezTo>
                  <a:pt x="894404" y="418466"/>
                  <a:pt x="929572" y="454568"/>
                  <a:pt x="966386" y="489257"/>
                </a:cubicBezTo>
                <a:cubicBezTo>
                  <a:pt x="1012871" y="539695"/>
                  <a:pt x="1064916" y="584182"/>
                  <a:pt x="1118112" y="627321"/>
                </a:cubicBezTo>
                <a:cubicBezTo>
                  <a:pt x="1150320" y="652244"/>
                  <a:pt x="1185389" y="674274"/>
                  <a:pt x="1222235" y="69170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9321815" y="3297297"/>
            <a:ext cx="307466" cy="357407"/>
          </a:xfrm>
          <a:custGeom>
            <a:rect b="b" l="l" r="r" t="t"/>
            <a:pathLst>
              <a:path extrusionOk="0" h="357407" w="307466">
                <a:moveTo>
                  <a:pt x="241506" y="92887"/>
                </a:moveTo>
                <a:cubicBezTo>
                  <a:pt x="261442" y="109458"/>
                  <a:pt x="285622" y="119125"/>
                  <a:pt x="307467" y="132704"/>
                </a:cubicBezTo>
                <a:cubicBezTo>
                  <a:pt x="238578" y="214083"/>
                  <a:pt x="212523" y="250514"/>
                  <a:pt x="188967" y="357408"/>
                </a:cubicBezTo>
                <a:cubicBezTo>
                  <a:pt x="157188" y="279087"/>
                  <a:pt x="87378" y="211913"/>
                  <a:pt x="10856" y="177126"/>
                </a:cubicBezTo>
                <a:cubicBezTo>
                  <a:pt x="7271" y="175416"/>
                  <a:pt x="3619" y="173739"/>
                  <a:pt x="0" y="172029"/>
                </a:cubicBezTo>
                <a:cubicBezTo>
                  <a:pt x="37603" y="152465"/>
                  <a:pt x="71060" y="125898"/>
                  <a:pt x="98168" y="93248"/>
                </a:cubicBezTo>
                <a:cubicBezTo>
                  <a:pt x="122349" y="64544"/>
                  <a:pt x="146101" y="34787"/>
                  <a:pt x="160872" y="0"/>
                </a:cubicBezTo>
                <a:cubicBezTo>
                  <a:pt x="180019" y="36530"/>
                  <a:pt x="209299" y="67503"/>
                  <a:pt x="241506" y="9288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9287404" y="4463951"/>
            <a:ext cx="336318" cy="384336"/>
          </a:xfrm>
          <a:custGeom>
            <a:rect b="b" l="l" r="r" t="t"/>
            <a:pathLst>
              <a:path extrusionOk="0" h="384336" w="336318">
                <a:moveTo>
                  <a:pt x="268581" y="111957"/>
                </a:moveTo>
                <a:cubicBezTo>
                  <a:pt x="287958" y="136058"/>
                  <a:pt x="314112" y="153222"/>
                  <a:pt x="336319" y="174397"/>
                </a:cubicBezTo>
                <a:cubicBezTo>
                  <a:pt x="309934" y="196985"/>
                  <a:pt x="278648" y="212998"/>
                  <a:pt x="253284" y="236770"/>
                </a:cubicBezTo>
                <a:cubicBezTo>
                  <a:pt x="208904" y="280008"/>
                  <a:pt x="173670" y="331695"/>
                  <a:pt x="141364" y="384336"/>
                </a:cubicBezTo>
                <a:cubicBezTo>
                  <a:pt x="141133" y="381476"/>
                  <a:pt x="140870" y="378615"/>
                  <a:pt x="140607" y="375755"/>
                </a:cubicBezTo>
                <a:cubicBezTo>
                  <a:pt x="135442" y="320483"/>
                  <a:pt x="118170" y="262976"/>
                  <a:pt x="80370" y="220725"/>
                </a:cubicBezTo>
                <a:cubicBezTo>
                  <a:pt x="57309" y="194388"/>
                  <a:pt x="25924" y="177685"/>
                  <a:pt x="0" y="154635"/>
                </a:cubicBezTo>
                <a:cubicBezTo>
                  <a:pt x="84516" y="125635"/>
                  <a:pt x="155181" y="78090"/>
                  <a:pt x="201271" y="0"/>
                </a:cubicBezTo>
                <a:cubicBezTo>
                  <a:pt x="220616" y="38963"/>
                  <a:pt x="239499" y="79110"/>
                  <a:pt x="268581" y="11195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15454033" y="7259897"/>
            <a:ext cx="813215" cy="886256"/>
          </a:xfrm>
          <a:custGeom>
            <a:rect b="b" l="l" r="r" t="t"/>
            <a:pathLst>
              <a:path extrusionOk="0" h="886256" w="813215">
                <a:moveTo>
                  <a:pt x="375486" y="0"/>
                </a:moveTo>
                <a:cubicBezTo>
                  <a:pt x="391691" y="4423"/>
                  <a:pt x="404582" y="8109"/>
                  <a:pt x="422076" y="12901"/>
                </a:cubicBezTo>
                <a:cubicBezTo>
                  <a:pt x="426864" y="59529"/>
                  <a:pt x="433310" y="107078"/>
                  <a:pt x="436072" y="154996"/>
                </a:cubicBezTo>
                <a:cubicBezTo>
                  <a:pt x="438834" y="202730"/>
                  <a:pt x="437729" y="250832"/>
                  <a:pt x="443070" y="300777"/>
                </a:cubicBezTo>
                <a:cubicBezTo>
                  <a:pt x="472718" y="260969"/>
                  <a:pt x="531647" y="258941"/>
                  <a:pt x="550246" y="208996"/>
                </a:cubicBezTo>
                <a:cubicBezTo>
                  <a:pt x="592785" y="188354"/>
                  <a:pt x="615068" y="142095"/>
                  <a:pt x="661474" y="124771"/>
                </a:cubicBezTo>
                <a:cubicBezTo>
                  <a:pt x="679889" y="117952"/>
                  <a:pt x="692780" y="96757"/>
                  <a:pt x="709170" y="83488"/>
                </a:cubicBezTo>
                <a:cubicBezTo>
                  <a:pt x="723349" y="72061"/>
                  <a:pt x="735687" y="67269"/>
                  <a:pt x="749315" y="88833"/>
                </a:cubicBezTo>
                <a:cubicBezTo>
                  <a:pt x="758338" y="103024"/>
                  <a:pt x="777122" y="110948"/>
                  <a:pt x="795721" y="124955"/>
                </a:cubicBezTo>
                <a:cubicBezTo>
                  <a:pt x="700883" y="205863"/>
                  <a:pt x="607518" y="285480"/>
                  <a:pt x="512679" y="366572"/>
                </a:cubicBezTo>
                <a:cubicBezTo>
                  <a:pt x="537540" y="381132"/>
                  <a:pt x="559270" y="386845"/>
                  <a:pt x="583762" y="380948"/>
                </a:cubicBezTo>
                <a:cubicBezTo>
                  <a:pt x="607149" y="375419"/>
                  <a:pt x="630721" y="373391"/>
                  <a:pt x="649320" y="395507"/>
                </a:cubicBezTo>
                <a:cubicBezTo>
                  <a:pt x="661842" y="384449"/>
                  <a:pt x="671603" y="375603"/>
                  <a:pt x="679705" y="368415"/>
                </a:cubicBezTo>
                <a:cubicBezTo>
                  <a:pt x="732925" y="367494"/>
                  <a:pt x="762758" y="397903"/>
                  <a:pt x="793511" y="443978"/>
                </a:cubicBezTo>
                <a:cubicBezTo>
                  <a:pt x="704566" y="446190"/>
                  <a:pt x="622802" y="448217"/>
                  <a:pt x="541223" y="450244"/>
                </a:cubicBezTo>
                <a:cubicBezTo>
                  <a:pt x="540302" y="453746"/>
                  <a:pt x="539565" y="457248"/>
                  <a:pt x="538645" y="460749"/>
                </a:cubicBezTo>
                <a:cubicBezTo>
                  <a:pt x="626854" y="523411"/>
                  <a:pt x="730715" y="563405"/>
                  <a:pt x="813215" y="641548"/>
                </a:cubicBezTo>
                <a:cubicBezTo>
                  <a:pt x="774912" y="663848"/>
                  <a:pt x="738634" y="664954"/>
                  <a:pt x="702908" y="643943"/>
                </a:cubicBezTo>
                <a:cubicBezTo>
                  <a:pt x="665710" y="622012"/>
                  <a:pt x="629616" y="597869"/>
                  <a:pt x="593338" y="574463"/>
                </a:cubicBezTo>
                <a:cubicBezTo>
                  <a:pt x="556508" y="550688"/>
                  <a:pt x="520414" y="525807"/>
                  <a:pt x="483399" y="502401"/>
                </a:cubicBezTo>
                <a:cubicBezTo>
                  <a:pt x="468667" y="493002"/>
                  <a:pt x="452277" y="486183"/>
                  <a:pt x="432389" y="475862"/>
                </a:cubicBezTo>
                <a:cubicBezTo>
                  <a:pt x="429627" y="528940"/>
                  <a:pt x="426312" y="575384"/>
                  <a:pt x="425023" y="621828"/>
                </a:cubicBezTo>
                <a:cubicBezTo>
                  <a:pt x="423734" y="667165"/>
                  <a:pt x="422997" y="712503"/>
                  <a:pt x="424102" y="757656"/>
                </a:cubicBezTo>
                <a:cubicBezTo>
                  <a:pt x="424839" y="790462"/>
                  <a:pt x="429811" y="823267"/>
                  <a:pt x="430916" y="856073"/>
                </a:cubicBezTo>
                <a:cubicBezTo>
                  <a:pt x="431284" y="864919"/>
                  <a:pt x="426496" y="879847"/>
                  <a:pt x="420787" y="881690"/>
                </a:cubicBezTo>
                <a:cubicBezTo>
                  <a:pt x="407713" y="885929"/>
                  <a:pt x="389482" y="888878"/>
                  <a:pt x="379169" y="882796"/>
                </a:cubicBezTo>
                <a:cubicBezTo>
                  <a:pt x="365542" y="874687"/>
                  <a:pt x="354677" y="862707"/>
                  <a:pt x="353940" y="839486"/>
                </a:cubicBezTo>
                <a:cubicBezTo>
                  <a:pt x="350994" y="746046"/>
                  <a:pt x="345469" y="652790"/>
                  <a:pt x="355045" y="559350"/>
                </a:cubicBezTo>
                <a:cubicBezTo>
                  <a:pt x="356518" y="544606"/>
                  <a:pt x="355229" y="529678"/>
                  <a:pt x="355229" y="504981"/>
                </a:cubicBezTo>
                <a:cubicBezTo>
                  <a:pt x="322082" y="528756"/>
                  <a:pt x="294827" y="546265"/>
                  <a:pt x="270151" y="566722"/>
                </a:cubicBezTo>
                <a:cubicBezTo>
                  <a:pt x="232952" y="597500"/>
                  <a:pt x="198884" y="632333"/>
                  <a:pt x="160765" y="662005"/>
                </a:cubicBezTo>
                <a:cubicBezTo>
                  <a:pt x="121540" y="692599"/>
                  <a:pt x="99810" y="695916"/>
                  <a:pt x="73108" y="649657"/>
                </a:cubicBezTo>
                <a:cubicBezTo>
                  <a:pt x="63348" y="632886"/>
                  <a:pt x="68136" y="617957"/>
                  <a:pt x="77712" y="608189"/>
                </a:cubicBezTo>
                <a:cubicBezTo>
                  <a:pt x="104414" y="580176"/>
                  <a:pt x="133694" y="554742"/>
                  <a:pt x="162606" y="528940"/>
                </a:cubicBezTo>
                <a:cubicBezTo>
                  <a:pt x="188940" y="505534"/>
                  <a:pt x="216195" y="483050"/>
                  <a:pt x="251183" y="453193"/>
                </a:cubicBezTo>
                <a:cubicBezTo>
                  <a:pt x="163343" y="444531"/>
                  <a:pt x="82684" y="478258"/>
                  <a:pt x="0" y="442688"/>
                </a:cubicBezTo>
                <a:cubicBezTo>
                  <a:pt x="58376" y="398456"/>
                  <a:pt x="167578" y="388135"/>
                  <a:pt x="288382" y="382053"/>
                </a:cubicBezTo>
                <a:cubicBezTo>
                  <a:pt x="277701" y="369337"/>
                  <a:pt x="270888" y="358647"/>
                  <a:pt x="261680" y="350538"/>
                </a:cubicBezTo>
                <a:cubicBezTo>
                  <a:pt x="239766" y="331187"/>
                  <a:pt x="217484" y="312388"/>
                  <a:pt x="194096" y="294880"/>
                </a:cubicBezTo>
                <a:cubicBezTo>
                  <a:pt x="183600" y="287139"/>
                  <a:pt x="169972" y="283822"/>
                  <a:pt x="158555" y="277187"/>
                </a:cubicBezTo>
                <a:cubicBezTo>
                  <a:pt x="124855" y="257835"/>
                  <a:pt x="91155" y="238300"/>
                  <a:pt x="58008" y="217658"/>
                </a:cubicBezTo>
                <a:cubicBezTo>
                  <a:pt x="52483" y="214156"/>
                  <a:pt x="49905" y="205679"/>
                  <a:pt x="40882" y="191487"/>
                </a:cubicBezTo>
                <a:cubicBezTo>
                  <a:pt x="66663" y="192778"/>
                  <a:pt x="87288" y="188354"/>
                  <a:pt x="102941" y="195542"/>
                </a:cubicBezTo>
                <a:cubicBezTo>
                  <a:pt x="146217" y="215262"/>
                  <a:pt x="188203" y="238484"/>
                  <a:pt x="229269" y="262812"/>
                </a:cubicBezTo>
                <a:cubicBezTo>
                  <a:pt x="264442" y="283637"/>
                  <a:pt x="297406" y="308334"/>
                  <a:pt x="331474" y="331002"/>
                </a:cubicBezTo>
                <a:cubicBezTo>
                  <a:pt x="340129" y="336716"/>
                  <a:pt x="349336" y="341323"/>
                  <a:pt x="363884" y="349617"/>
                </a:cubicBezTo>
                <a:cubicBezTo>
                  <a:pt x="374565" y="231849"/>
                  <a:pt x="375854" y="118873"/>
                  <a:pt x="375486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1645017" y="1728432"/>
            <a:ext cx="480235" cy="523368"/>
          </a:xfrm>
          <a:custGeom>
            <a:rect b="b" l="l" r="r" t="t"/>
            <a:pathLst>
              <a:path extrusionOk="0" h="523368" w="480235">
                <a:moveTo>
                  <a:pt x="221739" y="0"/>
                </a:moveTo>
                <a:cubicBezTo>
                  <a:pt x="231309" y="2612"/>
                  <a:pt x="238921" y="4789"/>
                  <a:pt x="249252" y="7619"/>
                </a:cubicBezTo>
                <a:cubicBezTo>
                  <a:pt x="252080" y="35154"/>
                  <a:pt x="255886" y="63234"/>
                  <a:pt x="257517" y="91531"/>
                </a:cubicBezTo>
                <a:cubicBezTo>
                  <a:pt x="259149" y="119720"/>
                  <a:pt x="258496" y="148126"/>
                  <a:pt x="261650" y="177621"/>
                </a:cubicBezTo>
                <a:cubicBezTo>
                  <a:pt x="279158" y="154112"/>
                  <a:pt x="313958" y="152915"/>
                  <a:pt x="324942" y="123420"/>
                </a:cubicBezTo>
                <a:cubicBezTo>
                  <a:pt x="350063" y="111231"/>
                  <a:pt x="363221" y="83913"/>
                  <a:pt x="390626" y="73682"/>
                </a:cubicBezTo>
                <a:cubicBezTo>
                  <a:pt x="401501" y="69655"/>
                  <a:pt x="409113" y="57139"/>
                  <a:pt x="418792" y="49303"/>
                </a:cubicBezTo>
                <a:cubicBezTo>
                  <a:pt x="427166" y="42555"/>
                  <a:pt x="434452" y="39725"/>
                  <a:pt x="442499" y="52459"/>
                </a:cubicBezTo>
                <a:cubicBezTo>
                  <a:pt x="447828" y="60839"/>
                  <a:pt x="458920" y="65519"/>
                  <a:pt x="469904" y="73791"/>
                </a:cubicBezTo>
                <a:cubicBezTo>
                  <a:pt x="413898" y="121570"/>
                  <a:pt x="358763" y="168587"/>
                  <a:pt x="302757" y="216475"/>
                </a:cubicBezTo>
                <a:cubicBezTo>
                  <a:pt x="317438" y="225073"/>
                  <a:pt x="330270" y="228447"/>
                  <a:pt x="344734" y="224964"/>
                </a:cubicBezTo>
                <a:cubicBezTo>
                  <a:pt x="358545" y="221699"/>
                  <a:pt x="372465" y="220502"/>
                  <a:pt x="383449" y="233562"/>
                </a:cubicBezTo>
                <a:cubicBezTo>
                  <a:pt x="390843" y="227032"/>
                  <a:pt x="396607" y="221808"/>
                  <a:pt x="401392" y="217564"/>
                </a:cubicBezTo>
                <a:cubicBezTo>
                  <a:pt x="432821" y="217019"/>
                  <a:pt x="450438" y="234977"/>
                  <a:pt x="468599" y="262186"/>
                </a:cubicBezTo>
                <a:cubicBezTo>
                  <a:pt x="416073" y="263492"/>
                  <a:pt x="367789" y="264690"/>
                  <a:pt x="319613" y="265887"/>
                </a:cubicBezTo>
                <a:cubicBezTo>
                  <a:pt x="319069" y="267955"/>
                  <a:pt x="318634" y="270023"/>
                  <a:pt x="318090" y="272090"/>
                </a:cubicBezTo>
                <a:cubicBezTo>
                  <a:pt x="370181" y="309095"/>
                  <a:pt x="431516" y="332712"/>
                  <a:pt x="480235" y="378859"/>
                </a:cubicBezTo>
                <a:cubicBezTo>
                  <a:pt x="457615" y="392028"/>
                  <a:pt x="436192" y="392681"/>
                  <a:pt x="415094" y="380274"/>
                </a:cubicBezTo>
                <a:cubicBezTo>
                  <a:pt x="393127" y="367322"/>
                  <a:pt x="371812" y="353065"/>
                  <a:pt x="350389" y="339242"/>
                </a:cubicBezTo>
                <a:cubicBezTo>
                  <a:pt x="328639" y="325202"/>
                  <a:pt x="307324" y="310510"/>
                  <a:pt x="285466" y="296687"/>
                </a:cubicBezTo>
                <a:cubicBezTo>
                  <a:pt x="276766" y="291137"/>
                  <a:pt x="267087" y="287110"/>
                  <a:pt x="255342" y="281015"/>
                </a:cubicBezTo>
                <a:cubicBezTo>
                  <a:pt x="253711" y="312360"/>
                  <a:pt x="251754" y="339787"/>
                  <a:pt x="250992" y="367213"/>
                </a:cubicBezTo>
                <a:cubicBezTo>
                  <a:pt x="250231" y="393987"/>
                  <a:pt x="249796" y="420761"/>
                  <a:pt x="250449" y="447426"/>
                </a:cubicBezTo>
                <a:cubicBezTo>
                  <a:pt x="250884" y="466798"/>
                  <a:pt x="253820" y="486171"/>
                  <a:pt x="254472" y="505544"/>
                </a:cubicBezTo>
                <a:cubicBezTo>
                  <a:pt x="254690" y="510768"/>
                  <a:pt x="251862" y="519584"/>
                  <a:pt x="248491" y="520672"/>
                </a:cubicBezTo>
                <a:cubicBezTo>
                  <a:pt x="240770" y="523176"/>
                  <a:pt x="230004" y="524917"/>
                  <a:pt x="223914" y="521325"/>
                </a:cubicBezTo>
                <a:cubicBezTo>
                  <a:pt x="215867" y="516537"/>
                  <a:pt x="209450" y="509462"/>
                  <a:pt x="209015" y="495749"/>
                </a:cubicBezTo>
                <a:cubicBezTo>
                  <a:pt x="207275" y="440569"/>
                  <a:pt x="204013" y="385498"/>
                  <a:pt x="209668" y="330318"/>
                </a:cubicBezTo>
                <a:cubicBezTo>
                  <a:pt x="210538" y="321611"/>
                  <a:pt x="209777" y="312795"/>
                  <a:pt x="209777" y="298211"/>
                </a:cubicBezTo>
                <a:cubicBezTo>
                  <a:pt x="190202" y="312251"/>
                  <a:pt x="174107" y="322590"/>
                  <a:pt x="159535" y="334671"/>
                </a:cubicBezTo>
                <a:cubicBezTo>
                  <a:pt x="137567" y="352847"/>
                  <a:pt x="117449" y="373417"/>
                  <a:pt x="94938" y="390940"/>
                </a:cubicBezTo>
                <a:cubicBezTo>
                  <a:pt x="71774" y="409006"/>
                  <a:pt x="58942" y="410965"/>
                  <a:pt x="43173" y="383648"/>
                </a:cubicBezTo>
                <a:cubicBezTo>
                  <a:pt x="37410" y="373743"/>
                  <a:pt x="40237" y="364928"/>
                  <a:pt x="45892" y="359159"/>
                </a:cubicBezTo>
                <a:cubicBezTo>
                  <a:pt x="61661" y="342616"/>
                  <a:pt x="78952" y="327597"/>
                  <a:pt x="96025" y="312360"/>
                </a:cubicBezTo>
                <a:cubicBezTo>
                  <a:pt x="111576" y="298538"/>
                  <a:pt x="127671" y="285260"/>
                  <a:pt x="148333" y="267628"/>
                </a:cubicBezTo>
                <a:cubicBezTo>
                  <a:pt x="96460" y="262513"/>
                  <a:pt x="48828" y="282430"/>
                  <a:pt x="0" y="261424"/>
                </a:cubicBezTo>
                <a:cubicBezTo>
                  <a:pt x="34473" y="235304"/>
                  <a:pt x="98961" y="229209"/>
                  <a:pt x="170301" y="225617"/>
                </a:cubicBezTo>
                <a:cubicBezTo>
                  <a:pt x="163993" y="218108"/>
                  <a:pt x="159970" y="211795"/>
                  <a:pt x="154532" y="207006"/>
                </a:cubicBezTo>
                <a:cubicBezTo>
                  <a:pt x="141591" y="195579"/>
                  <a:pt x="128432" y="184477"/>
                  <a:pt x="114621" y="174138"/>
                </a:cubicBezTo>
                <a:cubicBezTo>
                  <a:pt x="108423" y="169567"/>
                  <a:pt x="100375" y="167608"/>
                  <a:pt x="93633" y="163690"/>
                </a:cubicBezTo>
                <a:cubicBezTo>
                  <a:pt x="73732" y="152262"/>
                  <a:pt x="53831" y="140725"/>
                  <a:pt x="34256" y="128536"/>
                </a:cubicBezTo>
                <a:cubicBezTo>
                  <a:pt x="30993" y="126468"/>
                  <a:pt x="29471" y="121461"/>
                  <a:pt x="24142" y="113081"/>
                </a:cubicBezTo>
                <a:cubicBezTo>
                  <a:pt x="39367" y="113843"/>
                  <a:pt x="51547" y="111231"/>
                  <a:pt x="60791" y="115475"/>
                </a:cubicBezTo>
                <a:cubicBezTo>
                  <a:pt x="86347" y="127121"/>
                  <a:pt x="111141" y="140834"/>
                  <a:pt x="135392" y="155200"/>
                </a:cubicBezTo>
                <a:cubicBezTo>
                  <a:pt x="156163" y="167499"/>
                  <a:pt x="175629" y="182083"/>
                  <a:pt x="195748" y="195470"/>
                </a:cubicBezTo>
                <a:cubicBezTo>
                  <a:pt x="200859" y="198844"/>
                  <a:pt x="206297" y="201565"/>
                  <a:pt x="214888" y="206462"/>
                </a:cubicBezTo>
                <a:cubicBezTo>
                  <a:pt x="221195" y="136916"/>
                  <a:pt x="221956" y="70199"/>
                  <a:pt x="221739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1"/>
          <p:cNvSpPr/>
          <p:nvPr/>
        </p:nvSpPr>
        <p:spPr>
          <a:xfrm rot="1261897">
            <a:off x="4832703" y="965738"/>
            <a:ext cx="1367149" cy="1159139"/>
          </a:xfrm>
          <a:custGeom>
            <a:rect b="b" l="l" r="r" t="t"/>
            <a:pathLst>
              <a:path extrusionOk="0" h="1159139" w="1367149">
                <a:moveTo>
                  <a:pt x="507399" y="1158416"/>
                </a:moveTo>
                <a:cubicBezTo>
                  <a:pt x="383601" y="1149632"/>
                  <a:pt x="320977" y="1140462"/>
                  <a:pt x="290771" y="1126664"/>
                </a:cubicBezTo>
                <a:cubicBezTo>
                  <a:pt x="265924" y="1115324"/>
                  <a:pt x="242998" y="1094654"/>
                  <a:pt x="229436" y="1071385"/>
                </a:cubicBezTo>
                <a:cubicBezTo>
                  <a:pt x="218762" y="1053087"/>
                  <a:pt x="179472" y="945213"/>
                  <a:pt x="179472" y="934228"/>
                </a:cubicBezTo>
                <a:cubicBezTo>
                  <a:pt x="179472" y="923211"/>
                  <a:pt x="198296" y="910401"/>
                  <a:pt x="214478" y="910401"/>
                </a:cubicBezTo>
                <a:cubicBezTo>
                  <a:pt x="222209" y="910401"/>
                  <a:pt x="239401" y="914707"/>
                  <a:pt x="252694" y="919957"/>
                </a:cubicBezTo>
                <a:cubicBezTo>
                  <a:pt x="307480" y="941637"/>
                  <a:pt x="410124" y="950979"/>
                  <a:pt x="600809" y="951656"/>
                </a:cubicBezTo>
                <a:cubicBezTo>
                  <a:pt x="742014" y="952161"/>
                  <a:pt x="777771" y="949047"/>
                  <a:pt x="898821" y="925734"/>
                </a:cubicBezTo>
                <a:cubicBezTo>
                  <a:pt x="948591" y="916145"/>
                  <a:pt x="1121033" y="864743"/>
                  <a:pt x="1170857" y="844630"/>
                </a:cubicBezTo>
                <a:cubicBezTo>
                  <a:pt x="1211694" y="828148"/>
                  <a:pt x="1274908" y="797007"/>
                  <a:pt x="1278140" y="791789"/>
                </a:cubicBezTo>
                <a:cubicBezTo>
                  <a:pt x="1279343" y="789834"/>
                  <a:pt x="1276798" y="785035"/>
                  <a:pt x="1272481" y="781126"/>
                </a:cubicBezTo>
                <a:cubicBezTo>
                  <a:pt x="1261636" y="771311"/>
                  <a:pt x="1262377" y="753744"/>
                  <a:pt x="1274027" y="744574"/>
                </a:cubicBezTo>
                <a:cubicBezTo>
                  <a:pt x="1279203" y="740504"/>
                  <a:pt x="1284637" y="733385"/>
                  <a:pt x="1286108" y="728746"/>
                </a:cubicBezTo>
                <a:cubicBezTo>
                  <a:pt x="1287579" y="724107"/>
                  <a:pt x="1291219" y="718287"/>
                  <a:pt x="1294193" y="715828"/>
                </a:cubicBezTo>
                <a:cubicBezTo>
                  <a:pt x="1298746" y="712048"/>
                  <a:pt x="1298725" y="708086"/>
                  <a:pt x="1294022" y="690626"/>
                </a:cubicBezTo>
                <a:cubicBezTo>
                  <a:pt x="1290951" y="679233"/>
                  <a:pt x="1278462" y="621613"/>
                  <a:pt x="1266275" y="562586"/>
                </a:cubicBezTo>
                <a:cubicBezTo>
                  <a:pt x="1244874" y="458976"/>
                  <a:pt x="1231806" y="413736"/>
                  <a:pt x="1222367" y="410665"/>
                </a:cubicBezTo>
                <a:cubicBezTo>
                  <a:pt x="1219897" y="409860"/>
                  <a:pt x="1207076" y="418676"/>
                  <a:pt x="1193901" y="430251"/>
                </a:cubicBezTo>
                <a:cubicBezTo>
                  <a:pt x="958180" y="637162"/>
                  <a:pt x="931819" y="659185"/>
                  <a:pt x="913983" y="664103"/>
                </a:cubicBezTo>
                <a:cubicBezTo>
                  <a:pt x="872255" y="675604"/>
                  <a:pt x="844905" y="637828"/>
                  <a:pt x="775763" y="473171"/>
                </a:cubicBezTo>
                <a:cubicBezTo>
                  <a:pt x="757863" y="430541"/>
                  <a:pt x="740757" y="393120"/>
                  <a:pt x="737762" y="390006"/>
                </a:cubicBezTo>
                <a:cubicBezTo>
                  <a:pt x="733080" y="385152"/>
                  <a:pt x="726197" y="390532"/>
                  <a:pt x="689398" y="427771"/>
                </a:cubicBezTo>
                <a:cubicBezTo>
                  <a:pt x="665806" y="451652"/>
                  <a:pt x="624433" y="500242"/>
                  <a:pt x="597459" y="535752"/>
                </a:cubicBezTo>
                <a:cubicBezTo>
                  <a:pt x="545906" y="603627"/>
                  <a:pt x="521745" y="628464"/>
                  <a:pt x="495459" y="640576"/>
                </a:cubicBezTo>
                <a:cubicBezTo>
                  <a:pt x="461838" y="656071"/>
                  <a:pt x="443465" y="648812"/>
                  <a:pt x="378093" y="594285"/>
                </a:cubicBezTo>
                <a:cubicBezTo>
                  <a:pt x="298975" y="528279"/>
                  <a:pt x="195805" y="464699"/>
                  <a:pt x="157814" y="458535"/>
                </a:cubicBezTo>
                <a:lnTo>
                  <a:pt x="143113" y="456152"/>
                </a:lnTo>
                <a:lnTo>
                  <a:pt x="145765" y="471625"/>
                </a:lnTo>
                <a:cubicBezTo>
                  <a:pt x="152638" y="511710"/>
                  <a:pt x="173566" y="597625"/>
                  <a:pt x="186183" y="637570"/>
                </a:cubicBezTo>
                <a:cubicBezTo>
                  <a:pt x="203235" y="691560"/>
                  <a:pt x="269596" y="862402"/>
                  <a:pt x="276726" y="870670"/>
                </a:cubicBezTo>
                <a:cubicBezTo>
                  <a:pt x="286626" y="882149"/>
                  <a:pt x="287238" y="892865"/>
                  <a:pt x="278616" y="903829"/>
                </a:cubicBezTo>
                <a:cubicBezTo>
                  <a:pt x="268136" y="917155"/>
                  <a:pt x="251610" y="917788"/>
                  <a:pt x="239884" y="905311"/>
                </a:cubicBezTo>
                <a:cubicBezTo>
                  <a:pt x="230166" y="894959"/>
                  <a:pt x="167714" y="739387"/>
                  <a:pt x="144112" y="666702"/>
                </a:cubicBezTo>
                <a:cubicBezTo>
                  <a:pt x="117503" y="584750"/>
                  <a:pt x="95995" y="490202"/>
                  <a:pt x="95995" y="455153"/>
                </a:cubicBezTo>
                <a:cubicBezTo>
                  <a:pt x="95995" y="420523"/>
                  <a:pt x="125578" y="401280"/>
                  <a:pt x="165910" y="409656"/>
                </a:cubicBezTo>
                <a:cubicBezTo>
                  <a:pt x="211128" y="419041"/>
                  <a:pt x="321385" y="482621"/>
                  <a:pt x="384170" y="535527"/>
                </a:cubicBezTo>
                <a:cubicBezTo>
                  <a:pt x="445334" y="587058"/>
                  <a:pt x="458198" y="596400"/>
                  <a:pt x="467970" y="596400"/>
                </a:cubicBezTo>
                <a:cubicBezTo>
                  <a:pt x="482552" y="596400"/>
                  <a:pt x="512511" y="566613"/>
                  <a:pt x="555935" y="508950"/>
                </a:cubicBezTo>
                <a:cubicBezTo>
                  <a:pt x="621888" y="421360"/>
                  <a:pt x="683159" y="357276"/>
                  <a:pt x="718798" y="338603"/>
                </a:cubicBezTo>
                <a:cubicBezTo>
                  <a:pt x="731126" y="332139"/>
                  <a:pt x="752516" y="332965"/>
                  <a:pt x="762996" y="340310"/>
                </a:cubicBezTo>
                <a:cubicBezTo>
                  <a:pt x="773992" y="348009"/>
                  <a:pt x="791011" y="381555"/>
                  <a:pt x="823376" y="459266"/>
                </a:cubicBezTo>
                <a:cubicBezTo>
                  <a:pt x="851681" y="527226"/>
                  <a:pt x="884153" y="594618"/>
                  <a:pt x="893688" y="605152"/>
                </a:cubicBezTo>
                <a:cubicBezTo>
                  <a:pt x="905768" y="618499"/>
                  <a:pt x="887503" y="632630"/>
                  <a:pt x="1115814" y="433301"/>
                </a:cubicBezTo>
                <a:cubicBezTo>
                  <a:pt x="1195404" y="363816"/>
                  <a:pt x="1209245" y="353969"/>
                  <a:pt x="1227317" y="353947"/>
                </a:cubicBezTo>
                <a:cubicBezTo>
                  <a:pt x="1264567" y="353904"/>
                  <a:pt x="1283305" y="396685"/>
                  <a:pt x="1314435" y="552922"/>
                </a:cubicBezTo>
                <a:cubicBezTo>
                  <a:pt x="1324475" y="603283"/>
                  <a:pt x="1337940" y="663212"/>
                  <a:pt x="1344372" y="686073"/>
                </a:cubicBezTo>
                <a:cubicBezTo>
                  <a:pt x="1357752" y="733739"/>
                  <a:pt x="1358428" y="742276"/>
                  <a:pt x="1349827" y="754549"/>
                </a:cubicBezTo>
                <a:cubicBezTo>
                  <a:pt x="1344093" y="762732"/>
                  <a:pt x="1344232" y="764214"/>
                  <a:pt x="1351588" y="773566"/>
                </a:cubicBezTo>
                <a:cubicBezTo>
                  <a:pt x="1364774" y="790328"/>
                  <a:pt x="1369274" y="823187"/>
                  <a:pt x="1366245" y="880603"/>
                </a:cubicBezTo>
                <a:cubicBezTo>
                  <a:pt x="1361617" y="968568"/>
                  <a:pt x="1350117" y="1005163"/>
                  <a:pt x="1318322" y="1033061"/>
                </a:cubicBezTo>
                <a:cubicBezTo>
                  <a:pt x="1296685" y="1052067"/>
                  <a:pt x="1280556" y="1058853"/>
                  <a:pt x="1200956" y="1082498"/>
                </a:cubicBezTo>
                <a:cubicBezTo>
                  <a:pt x="1115664" y="1107829"/>
                  <a:pt x="1110724" y="1109053"/>
                  <a:pt x="1020632" y="1127265"/>
                </a:cubicBezTo>
                <a:cubicBezTo>
                  <a:pt x="877484" y="1156182"/>
                  <a:pt x="861206" y="1157729"/>
                  <a:pt x="686284" y="1158824"/>
                </a:cubicBezTo>
                <a:cubicBezTo>
                  <a:pt x="598823" y="1159372"/>
                  <a:pt x="518331" y="1159189"/>
                  <a:pt x="507399" y="1158416"/>
                </a:cubicBezTo>
                <a:lnTo>
                  <a:pt x="507399" y="1158416"/>
                </a:lnTo>
                <a:lnTo>
                  <a:pt x="507399" y="1158416"/>
                </a:lnTo>
                <a:close/>
                <a:moveTo>
                  <a:pt x="869119" y="1103373"/>
                </a:moveTo>
                <a:cubicBezTo>
                  <a:pt x="922068" y="1096426"/>
                  <a:pt x="927792" y="1095384"/>
                  <a:pt x="1038049" y="1072834"/>
                </a:cubicBezTo>
                <a:cubicBezTo>
                  <a:pt x="1107428" y="1058639"/>
                  <a:pt x="1204692" y="1032416"/>
                  <a:pt x="1252122" y="1015117"/>
                </a:cubicBezTo>
                <a:cubicBezTo>
                  <a:pt x="1271901" y="1007902"/>
                  <a:pt x="1294301" y="989647"/>
                  <a:pt x="1302258" y="974249"/>
                </a:cubicBezTo>
                <a:cubicBezTo>
                  <a:pt x="1309699" y="959860"/>
                  <a:pt x="1316292" y="909176"/>
                  <a:pt x="1316292" y="866396"/>
                </a:cubicBezTo>
                <a:cubicBezTo>
                  <a:pt x="1316292" y="846875"/>
                  <a:pt x="1315648" y="830907"/>
                  <a:pt x="1314853" y="830907"/>
                </a:cubicBezTo>
                <a:cubicBezTo>
                  <a:pt x="1314069" y="830907"/>
                  <a:pt x="1288578" y="843310"/>
                  <a:pt x="1258210" y="858450"/>
                </a:cubicBezTo>
                <a:cubicBezTo>
                  <a:pt x="1190475" y="892243"/>
                  <a:pt x="1169976" y="900006"/>
                  <a:pt x="1061899" y="932746"/>
                </a:cubicBezTo>
                <a:cubicBezTo>
                  <a:pt x="948881" y="966990"/>
                  <a:pt x="911083" y="975892"/>
                  <a:pt x="823408" y="988917"/>
                </a:cubicBezTo>
                <a:cubicBezTo>
                  <a:pt x="752655" y="999429"/>
                  <a:pt x="744000" y="999837"/>
                  <a:pt x="594850" y="999633"/>
                </a:cubicBezTo>
                <a:cubicBezTo>
                  <a:pt x="417200" y="999397"/>
                  <a:pt x="316961" y="991902"/>
                  <a:pt x="255787" y="974249"/>
                </a:cubicBezTo>
                <a:cubicBezTo>
                  <a:pt x="240517" y="969835"/>
                  <a:pt x="240346" y="967945"/>
                  <a:pt x="259738" y="1018758"/>
                </a:cubicBezTo>
                <a:cubicBezTo>
                  <a:pt x="281451" y="1075669"/>
                  <a:pt x="304355" y="1088769"/>
                  <a:pt x="400739" y="1099378"/>
                </a:cubicBezTo>
                <a:cubicBezTo>
                  <a:pt x="495351" y="1109794"/>
                  <a:pt x="566813" y="1112608"/>
                  <a:pt x="698192" y="1111072"/>
                </a:cubicBezTo>
                <a:cubicBezTo>
                  <a:pt x="779081" y="1110127"/>
                  <a:pt x="837142" y="1107529"/>
                  <a:pt x="869119" y="1103373"/>
                </a:cubicBezTo>
                <a:lnTo>
                  <a:pt x="869119" y="1103373"/>
                </a:lnTo>
                <a:close/>
                <a:moveTo>
                  <a:pt x="85719" y="241628"/>
                </a:moveTo>
                <a:cubicBezTo>
                  <a:pt x="65488" y="221408"/>
                  <a:pt x="41435" y="200383"/>
                  <a:pt x="32265" y="194918"/>
                </a:cubicBezTo>
                <a:cubicBezTo>
                  <a:pt x="-142" y="175611"/>
                  <a:pt x="-7863" y="160084"/>
                  <a:pt x="7868" y="145845"/>
                </a:cubicBezTo>
                <a:cubicBezTo>
                  <a:pt x="27422" y="128149"/>
                  <a:pt x="58680" y="144761"/>
                  <a:pt x="116870" y="203809"/>
                </a:cubicBezTo>
                <a:cubicBezTo>
                  <a:pt x="158114" y="245655"/>
                  <a:pt x="163762" y="257864"/>
                  <a:pt x="148353" y="271813"/>
                </a:cubicBezTo>
                <a:cubicBezTo>
                  <a:pt x="133997" y="284816"/>
                  <a:pt x="124182" y="280091"/>
                  <a:pt x="85719" y="241628"/>
                </a:cubicBezTo>
                <a:lnTo>
                  <a:pt x="85719" y="241628"/>
                </a:lnTo>
                <a:close/>
                <a:moveTo>
                  <a:pt x="421120" y="239824"/>
                </a:moveTo>
                <a:cubicBezTo>
                  <a:pt x="402511" y="220721"/>
                  <a:pt x="396798" y="206794"/>
                  <a:pt x="381958" y="144202"/>
                </a:cubicBezTo>
                <a:cubicBezTo>
                  <a:pt x="372670" y="105030"/>
                  <a:pt x="367730" y="91500"/>
                  <a:pt x="360171" y="84456"/>
                </a:cubicBezTo>
                <a:cubicBezTo>
                  <a:pt x="347382" y="72548"/>
                  <a:pt x="347650" y="58535"/>
                  <a:pt x="360869" y="48140"/>
                </a:cubicBezTo>
                <a:cubicBezTo>
                  <a:pt x="373948" y="37853"/>
                  <a:pt x="382356" y="37746"/>
                  <a:pt x="395016" y="47711"/>
                </a:cubicBezTo>
                <a:cubicBezTo>
                  <a:pt x="408524" y="58331"/>
                  <a:pt x="419069" y="84832"/>
                  <a:pt x="431836" y="140251"/>
                </a:cubicBezTo>
                <a:cubicBezTo>
                  <a:pt x="438666" y="169888"/>
                  <a:pt x="446043" y="191664"/>
                  <a:pt x="452056" y="199868"/>
                </a:cubicBezTo>
                <a:cubicBezTo>
                  <a:pt x="469999" y="224372"/>
                  <a:pt x="471878" y="230332"/>
                  <a:pt x="465360" y="241993"/>
                </a:cubicBezTo>
                <a:cubicBezTo>
                  <a:pt x="455836" y="259034"/>
                  <a:pt x="439031" y="258197"/>
                  <a:pt x="421120" y="239824"/>
                </a:cubicBezTo>
                <a:lnTo>
                  <a:pt x="421120" y="239824"/>
                </a:lnTo>
                <a:lnTo>
                  <a:pt x="421120" y="239824"/>
                </a:lnTo>
                <a:close/>
                <a:moveTo>
                  <a:pt x="1198411" y="240747"/>
                </a:moveTo>
                <a:cubicBezTo>
                  <a:pt x="1184977" y="231341"/>
                  <a:pt x="1184795" y="220496"/>
                  <a:pt x="1197691" y="196324"/>
                </a:cubicBezTo>
                <a:cubicBezTo>
                  <a:pt x="1210738" y="171874"/>
                  <a:pt x="1254001" y="61284"/>
                  <a:pt x="1258393" y="41171"/>
                </a:cubicBezTo>
                <a:cubicBezTo>
                  <a:pt x="1263494" y="17816"/>
                  <a:pt x="1283166" y="10396"/>
                  <a:pt x="1298736" y="25966"/>
                </a:cubicBezTo>
                <a:cubicBezTo>
                  <a:pt x="1307594" y="34825"/>
                  <a:pt x="1308733" y="38530"/>
                  <a:pt x="1306413" y="50889"/>
                </a:cubicBezTo>
                <a:cubicBezTo>
                  <a:pt x="1302601" y="71184"/>
                  <a:pt x="1254248" y="197463"/>
                  <a:pt x="1242758" y="217113"/>
                </a:cubicBezTo>
                <a:cubicBezTo>
                  <a:pt x="1227822" y="242637"/>
                  <a:pt x="1213014" y="250680"/>
                  <a:pt x="1198411" y="240747"/>
                </a:cubicBezTo>
                <a:lnTo>
                  <a:pt x="1198411" y="240747"/>
                </a:lnTo>
                <a:close/>
                <a:moveTo>
                  <a:pt x="822033" y="215481"/>
                </a:moveTo>
                <a:cubicBezTo>
                  <a:pt x="813411" y="205956"/>
                  <a:pt x="813733" y="195852"/>
                  <a:pt x="823354" y="174108"/>
                </a:cubicBezTo>
                <a:cubicBezTo>
                  <a:pt x="832299" y="153888"/>
                  <a:pt x="844057" y="106447"/>
                  <a:pt x="853120" y="54046"/>
                </a:cubicBezTo>
                <a:cubicBezTo>
                  <a:pt x="856502" y="34503"/>
                  <a:pt x="861968" y="14380"/>
                  <a:pt x="865275" y="9333"/>
                </a:cubicBezTo>
                <a:cubicBezTo>
                  <a:pt x="877431" y="-9222"/>
                  <a:pt x="906885" y="1902"/>
                  <a:pt x="906885" y="25043"/>
                </a:cubicBezTo>
                <a:cubicBezTo>
                  <a:pt x="906885" y="45209"/>
                  <a:pt x="887084" y="141711"/>
                  <a:pt x="876550" y="172883"/>
                </a:cubicBezTo>
                <a:cubicBezTo>
                  <a:pt x="870676" y="190268"/>
                  <a:pt x="861764" y="208609"/>
                  <a:pt x="856749" y="213623"/>
                </a:cubicBezTo>
                <a:cubicBezTo>
                  <a:pt x="845872" y="224501"/>
                  <a:pt x="831322" y="225381"/>
                  <a:pt x="822033" y="215481"/>
                </a:cubicBezTo>
                <a:lnTo>
                  <a:pt x="822033" y="2154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/>
          <p:nvPr/>
        </p:nvSpPr>
        <p:spPr>
          <a:xfrm rot="4645522">
            <a:off x="-4920417" y="6523142"/>
            <a:ext cx="9340089" cy="8131771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0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20"/>
          <p:cNvGrpSpPr/>
          <p:nvPr/>
        </p:nvGrpSpPr>
        <p:grpSpPr>
          <a:xfrm>
            <a:off x="14734443" y="1028709"/>
            <a:ext cx="1462072" cy="1469485"/>
            <a:chOff x="14734443" y="1028709"/>
            <a:chExt cx="1462072" cy="1469485"/>
          </a:xfrm>
        </p:grpSpPr>
        <p:sp>
          <p:nvSpPr>
            <p:cNvPr id="366" name="Google Shape;366;p20"/>
            <p:cNvSpPr/>
            <p:nvPr/>
          </p:nvSpPr>
          <p:spPr>
            <a:xfrm>
              <a:off x="14734443" y="1049584"/>
              <a:ext cx="1255920" cy="1416904"/>
            </a:xfrm>
            <a:custGeom>
              <a:rect b="b" l="l" r="r" t="t"/>
              <a:pathLst>
                <a:path extrusionOk="0" h="1416904" w="125592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15860515" y="1028709"/>
              <a:ext cx="336000" cy="413298"/>
            </a:xfrm>
            <a:custGeom>
              <a:rect b="b" l="l" r="r" t="t"/>
              <a:pathLst>
                <a:path extrusionOk="0" h="413298" w="33600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16069501" y="2109135"/>
              <a:ext cx="58" cy="117"/>
            </a:xfrm>
            <a:custGeom>
              <a:rect b="b" l="l" r="r" t="t"/>
              <a:pathLst>
                <a:path extrusionOk="0" h="117" w="58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15836187" y="2079379"/>
              <a:ext cx="355926" cy="418815"/>
            </a:xfrm>
            <a:custGeom>
              <a:rect b="b" l="l" r="r" t="t"/>
              <a:pathLst>
                <a:path extrusionOk="0" h="418815" w="355926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p20"/>
          <p:cNvSpPr/>
          <p:nvPr/>
        </p:nvSpPr>
        <p:spPr>
          <a:xfrm>
            <a:off x="14734443" y="1049584"/>
            <a:ext cx="1255920" cy="1416904"/>
          </a:xfrm>
          <a:custGeom>
            <a:rect b="b" l="l" r="r" t="t"/>
            <a:pathLst>
              <a:path extrusionOk="0" h="1416904" w="125592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0"/>
          <p:cNvSpPr/>
          <p:nvPr/>
        </p:nvSpPr>
        <p:spPr>
          <a:xfrm>
            <a:off x="15860515" y="1028709"/>
            <a:ext cx="336000" cy="413298"/>
          </a:xfrm>
          <a:custGeom>
            <a:rect b="b" l="l" r="r" t="t"/>
            <a:pathLst>
              <a:path extrusionOk="0" h="413298" w="33600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0"/>
          <p:cNvSpPr/>
          <p:nvPr/>
        </p:nvSpPr>
        <p:spPr>
          <a:xfrm>
            <a:off x="15836187" y="2079379"/>
            <a:ext cx="355926" cy="418815"/>
          </a:xfrm>
          <a:custGeom>
            <a:rect b="b" l="l" r="r" t="t"/>
            <a:pathLst>
              <a:path extrusionOk="0" h="418815" w="355926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0"/>
          <p:cNvSpPr/>
          <p:nvPr/>
        </p:nvSpPr>
        <p:spPr>
          <a:xfrm>
            <a:off x="14799155" y="1095738"/>
            <a:ext cx="1150956" cy="1320963"/>
          </a:xfrm>
          <a:custGeom>
            <a:rect b="b" l="l" r="r" t="t"/>
            <a:pathLst>
              <a:path extrusionOk="0" h="1320963" w="1150956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0"/>
          <p:cNvSpPr/>
          <p:nvPr/>
        </p:nvSpPr>
        <p:spPr>
          <a:xfrm>
            <a:off x="15894828" y="1070639"/>
            <a:ext cx="274829" cy="319469"/>
          </a:xfrm>
          <a:custGeom>
            <a:rect b="b" l="l" r="r" t="t"/>
            <a:pathLst>
              <a:path extrusionOk="0" h="319469" w="274829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0"/>
          <p:cNvSpPr/>
          <p:nvPr/>
        </p:nvSpPr>
        <p:spPr>
          <a:xfrm>
            <a:off x="15864069" y="2113456"/>
            <a:ext cx="300618" cy="343539"/>
          </a:xfrm>
          <a:custGeom>
            <a:rect b="b" l="l" r="r" t="t"/>
            <a:pathLst>
              <a:path extrusionOk="0" h="343539" w="300618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0"/>
          <p:cNvSpPr/>
          <p:nvPr/>
        </p:nvSpPr>
        <p:spPr>
          <a:xfrm>
            <a:off x="4494792" y="7288139"/>
            <a:ext cx="3768594" cy="570457"/>
          </a:xfrm>
          <a:custGeom>
            <a:rect b="b" l="l" r="r" t="t"/>
            <a:pathLst>
              <a:path extrusionOk="0" h="570457" w="3768594">
                <a:moveTo>
                  <a:pt x="3138740" y="408860"/>
                </a:moveTo>
                <a:cubicBezTo>
                  <a:pt x="3140765" y="447137"/>
                  <a:pt x="3142588" y="483997"/>
                  <a:pt x="3144816" y="526527"/>
                </a:cubicBezTo>
                <a:cubicBezTo>
                  <a:pt x="3125576" y="525717"/>
                  <a:pt x="3107146" y="526122"/>
                  <a:pt x="3088918" y="523894"/>
                </a:cubicBezTo>
                <a:cubicBezTo>
                  <a:pt x="2986238" y="511338"/>
                  <a:pt x="2883760" y="495743"/>
                  <a:pt x="2780675" y="486022"/>
                </a:cubicBezTo>
                <a:cubicBezTo>
                  <a:pt x="2678197" y="476301"/>
                  <a:pt x="2575111" y="471440"/>
                  <a:pt x="2472228" y="465567"/>
                </a:cubicBezTo>
                <a:cubicBezTo>
                  <a:pt x="2396889" y="461314"/>
                  <a:pt x="2320537" y="464554"/>
                  <a:pt x="2246210" y="453618"/>
                </a:cubicBezTo>
                <a:cubicBezTo>
                  <a:pt x="2183630" y="444302"/>
                  <a:pt x="2123075" y="455238"/>
                  <a:pt x="2061507" y="453010"/>
                </a:cubicBezTo>
                <a:cubicBezTo>
                  <a:pt x="1996294" y="450580"/>
                  <a:pt x="1930878" y="449568"/>
                  <a:pt x="1865462" y="448960"/>
                </a:cubicBezTo>
                <a:cubicBezTo>
                  <a:pt x="1844805" y="448757"/>
                  <a:pt x="1823944" y="452605"/>
                  <a:pt x="1803287" y="453416"/>
                </a:cubicBezTo>
                <a:cubicBezTo>
                  <a:pt x="1719239" y="457061"/>
                  <a:pt x="1635191" y="458479"/>
                  <a:pt x="1551345" y="464554"/>
                </a:cubicBezTo>
                <a:cubicBezTo>
                  <a:pt x="1477828" y="470023"/>
                  <a:pt x="1404919" y="480959"/>
                  <a:pt x="1331605" y="488857"/>
                </a:cubicBezTo>
                <a:cubicBezTo>
                  <a:pt x="1270037" y="495541"/>
                  <a:pt x="1208064" y="498984"/>
                  <a:pt x="1146902" y="507692"/>
                </a:cubicBezTo>
                <a:cubicBezTo>
                  <a:pt x="1087967" y="515996"/>
                  <a:pt x="1029842" y="529970"/>
                  <a:pt x="971110" y="539489"/>
                </a:cubicBezTo>
                <a:cubicBezTo>
                  <a:pt x="901441" y="550830"/>
                  <a:pt x="831570" y="561564"/>
                  <a:pt x="761496" y="569868"/>
                </a:cubicBezTo>
                <a:cubicBezTo>
                  <a:pt x="719776" y="574728"/>
                  <a:pt x="694865" y="549008"/>
                  <a:pt x="703371" y="512755"/>
                </a:cubicBezTo>
                <a:cubicBezTo>
                  <a:pt x="705801" y="502629"/>
                  <a:pt x="714510" y="491693"/>
                  <a:pt x="723421" y="485820"/>
                </a:cubicBezTo>
                <a:cubicBezTo>
                  <a:pt x="734560" y="478326"/>
                  <a:pt x="748737" y="473871"/>
                  <a:pt x="762103" y="471035"/>
                </a:cubicBezTo>
                <a:cubicBezTo>
                  <a:pt x="821038" y="459289"/>
                  <a:pt x="880378" y="449162"/>
                  <a:pt x="939313" y="437821"/>
                </a:cubicBezTo>
                <a:cubicBezTo>
                  <a:pt x="964629" y="432960"/>
                  <a:pt x="989134" y="424657"/>
                  <a:pt x="1014653" y="420809"/>
                </a:cubicBezTo>
                <a:cubicBezTo>
                  <a:pt x="1125637" y="403999"/>
                  <a:pt x="1236823" y="388202"/>
                  <a:pt x="1348010" y="371798"/>
                </a:cubicBezTo>
                <a:cubicBezTo>
                  <a:pt x="1349630" y="371595"/>
                  <a:pt x="1351250" y="370178"/>
                  <a:pt x="1352870" y="370178"/>
                </a:cubicBezTo>
                <a:cubicBezTo>
                  <a:pt x="1405324" y="370785"/>
                  <a:pt x="1457778" y="371393"/>
                  <a:pt x="1510233" y="372000"/>
                </a:cubicBezTo>
                <a:cubicBezTo>
                  <a:pt x="1516916" y="372000"/>
                  <a:pt x="1525624" y="373823"/>
                  <a:pt x="1530080" y="370583"/>
                </a:cubicBezTo>
                <a:cubicBezTo>
                  <a:pt x="1571395" y="341014"/>
                  <a:pt x="1617976" y="347900"/>
                  <a:pt x="1663949" y="348305"/>
                </a:cubicBezTo>
                <a:cubicBezTo>
                  <a:pt x="1679139" y="348507"/>
                  <a:pt x="1694531" y="342432"/>
                  <a:pt x="1709923" y="342026"/>
                </a:cubicBezTo>
                <a:cubicBezTo>
                  <a:pt x="1740504" y="341014"/>
                  <a:pt x="1771288" y="342026"/>
                  <a:pt x="1802072" y="342026"/>
                </a:cubicBezTo>
                <a:cubicBezTo>
                  <a:pt x="1827387" y="342026"/>
                  <a:pt x="1853108" y="350127"/>
                  <a:pt x="1878019" y="335343"/>
                </a:cubicBezTo>
                <a:cubicBezTo>
                  <a:pt x="1885917" y="330685"/>
                  <a:pt x="1898069" y="333115"/>
                  <a:pt x="1908398" y="333115"/>
                </a:cubicBezTo>
                <a:cubicBezTo>
                  <a:pt x="1984952" y="332913"/>
                  <a:pt x="2061507" y="332913"/>
                  <a:pt x="2138061" y="332913"/>
                </a:cubicBezTo>
                <a:cubicBezTo>
                  <a:pt x="2139884" y="332913"/>
                  <a:pt x="2142112" y="332305"/>
                  <a:pt x="2143125" y="333115"/>
                </a:cubicBezTo>
                <a:cubicBezTo>
                  <a:pt x="2174516" y="356811"/>
                  <a:pt x="2208135" y="337976"/>
                  <a:pt x="2240944" y="339394"/>
                </a:cubicBezTo>
                <a:cubicBezTo>
                  <a:pt x="2324790" y="343242"/>
                  <a:pt x="2408230" y="353165"/>
                  <a:pt x="2492076" y="354786"/>
                </a:cubicBezTo>
                <a:cubicBezTo>
                  <a:pt x="2545948" y="355798"/>
                  <a:pt x="2598604" y="377671"/>
                  <a:pt x="2653691" y="362482"/>
                </a:cubicBezTo>
                <a:cubicBezTo>
                  <a:pt x="2667261" y="358836"/>
                  <a:pt x="2684070" y="365924"/>
                  <a:pt x="2699260" y="368962"/>
                </a:cubicBezTo>
                <a:cubicBezTo>
                  <a:pt x="2734499" y="376253"/>
                  <a:pt x="2768118" y="387190"/>
                  <a:pt x="2805991" y="379696"/>
                </a:cubicBezTo>
                <a:cubicBezTo>
                  <a:pt x="2827863" y="375443"/>
                  <a:pt x="2852571" y="385975"/>
                  <a:pt x="2876064" y="388000"/>
                </a:cubicBezTo>
                <a:cubicBezTo>
                  <a:pt x="2964568" y="395088"/>
                  <a:pt x="3052869" y="401974"/>
                  <a:pt x="3138740" y="408860"/>
                </a:cubicBezTo>
                <a:close/>
                <a:moveTo>
                  <a:pt x="3655787" y="23251"/>
                </a:moveTo>
                <a:cubicBezTo>
                  <a:pt x="3602321" y="23859"/>
                  <a:pt x="3547639" y="32365"/>
                  <a:pt x="3495995" y="23049"/>
                </a:cubicBezTo>
                <a:cubicBezTo>
                  <a:pt x="3450629" y="14745"/>
                  <a:pt x="3407086" y="20416"/>
                  <a:pt x="3362936" y="17783"/>
                </a:cubicBezTo>
                <a:cubicBezTo>
                  <a:pt x="3265521" y="12315"/>
                  <a:pt x="3168309" y="4011"/>
                  <a:pt x="3070691" y="14138"/>
                </a:cubicBezTo>
                <a:cubicBezTo>
                  <a:pt x="3067653" y="14543"/>
                  <a:pt x="3064413" y="10492"/>
                  <a:pt x="3061173" y="10290"/>
                </a:cubicBezTo>
                <a:cubicBezTo>
                  <a:pt x="2989479" y="6239"/>
                  <a:pt x="2917784" y="-4495"/>
                  <a:pt x="2845888" y="8264"/>
                </a:cubicBezTo>
                <a:cubicBezTo>
                  <a:pt x="2833736" y="10492"/>
                  <a:pt x="2820167" y="17783"/>
                  <a:pt x="2809839" y="14543"/>
                </a:cubicBezTo>
                <a:cubicBezTo>
                  <a:pt x="2712221" y="-15634"/>
                  <a:pt x="2612984" y="11707"/>
                  <a:pt x="2514556" y="4416"/>
                </a:cubicBezTo>
                <a:cubicBezTo>
                  <a:pt x="2427470" y="-1862"/>
                  <a:pt x="2338967" y="10290"/>
                  <a:pt x="2251071" y="12922"/>
                </a:cubicBezTo>
                <a:cubicBezTo>
                  <a:pt x="2158111" y="15758"/>
                  <a:pt x="2064950" y="16365"/>
                  <a:pt x="1971991" y="18796"/>
                </a:cubicBezTo>
                <a:cubicBezTo>
                  <a:pt x="1925612" y="20011"/>
                  <a:pt x="1879234" y="22441"/>
                  <a:pt x="1832856" y="26289"/>
                </a:cubicBezTo>
                <a:cubicBezTo>
                  <a:pt x="1769465" y="31555"/>
                  <a:pt x="1706277" y="38643"/>
                  <a:pt x="1642887" y="44719"/>
                </a:cubicBezTo>
                <a:cubicBezTo>
                  <a:pt x="1586990" y="50187"/>
                  <a:pt x="1531093" y="54643"/>
                  <a:pt x="1475196" y="60921"/>
                </a:cubicBezTo>
                <a:cubicBezTo>
                  <a:pt x="1441171" y="64769"/>
                  <a:pt x="1407552" y="73478"/>
                  <a:pt x="1373528" y="75705"/>
                </a:cubicBezTo>
                <a:cubicBezTo>
                  <a:pt x="1293733" y="81174"/>
                  <a:pt x="1212317" y="76718"/>
                  <a:pt x="1134143" y="90692"/>
                </a:cubicBezTo>
                <a:cubicBezTo>
                  <a:pt x="1082499" y="99806"/>
                  <a:pt x="1031867" y="108312"/>
                  <a:pt x="979211" y="112160"/>
                </a:cubicBezTo>
                <a:cubicBezTo>
                  <a:pt x="905694" y="117426"/>
                  <a:pt x="832987" y="133223"/>
                  <a:pt x="760078" y="144767"/>
                </a:cubicBezTo>
                <a:cubicBezTo>
                  <a:pt x="741446" y="147804"/>
                  <a:pt x="722813" y="151855"/>
                  <a:pt x="704181" y="154488"/>
                </a:cubicBezTo>
                <a:cubicBezTo>
                  <a:pt x="612437" y="167449"/>
                  <a:pt x="519073" y="174335"/>
                  <a:pt x="429151" y="194790"/>
                </a:cubicBezTo>
                <a:cubicBezTo>
                  <a:pt x="378723" y="206334"/>
                  <a:pt x="328091" y="212815"/>
                  <a:pt x="278473" y="213828"/>
                </a:cubicBezTo>
                <a:cubicBezTo>
                  <a:pt x="188146" y="215651"/>
                  <a:pt x="102478" y="239549"/>
                  <a:pt x="11544" y="253523"/>
                </a:cubicBezTo>
                <a:cubicBezTo>
                  <a:pt x="7898" y="273168"/>
                  <a:pt x="4658" y="291598"/>
                  <a:pt x="0" y="318534"/>
                </a:cubicBezTo>
                <a:cubicBezTo>
                  <a:pt x="27949" y="331293"/>
                  <a:pt x="51847" y="350330"/>
                  <a:pt x="76960" y="351748"/>
                </a:cubicBezTo>
                <a:cubicBezTo>
                  <a:pt x="124553" y="354583"/>
                  <a:pt x="172754" y="347900"/>
                  <a:pt x="220550" y="343849"/>
                </a:cubicBezTo>
                <a:cubicBezTo>
                  <a:pt x="317965" y="335546"/>
                  <a:pt x="415582" y="328862"/>
                  <a:pt x="512592" y="317116"/>
                </a:cubicBezTo>
                <a:cubicBezTo>
                  <a:pt x="589552" y="307800"/>
                  <a:pt x="665499" y="289977"/>
                  <a:pt x="742458" y="280054"/>
                </a:cubicBezTo>
                <a:cubicBezTo>
                  <a:pt x="881188" y="262231"/>
                  <a:pt x="1020121" y="247650"/>
                  <a:pt x="1159053" y="231042"/>
                </a:cubicBezTo>
                <a:cubicBezTo>
                  <a:pt x="1264367" y="218486"/>
                  <a:pt x="1368262" y="194385"/>
                  <a:pt x="1474993" y="190537"/>
                </a:cubicBezTo>
                <a:cubicBezTo>
                  <a:pt x="1540004" y="188107"/>
                  <a:pt x="1604609" y="175956"/>
                  <a:pt x="1669620" y="170690"/>
                </a:cubicBezTo>
                <a:cubicBezTo>
                  <a:pt x="1760757" y="163196"/>
                  <a:pt x="1851893" y="157728"/>
                  <a:pt x="1943029" y="151450"/>
                </a:cubicBezTo>
                <a:cubicBezTo>
                  <a:pt x="2027482" y="145779"/>
                  <a:pt x="2111936" y="139298"/>
                  <a:pt x="2196591" y="135248"/>
                </a:cubicBezTo>
                <a:cubicBezTo>
                  <a:pt x="2265450" y="132007"/>
                  <a:pt x="2334511" y="128565"/>
                  <a:pt x="2403167" y="131400"/>
                </a:cubicBezTo>
                <a:cubicBezTo>
                  <a:pt x="2472836" y="134438"/>
                  <a:pt x="2542100" y="126539"/>
                  <a:pt x="2611769" y="128362"/>
                </a:cubicBezTo>
                <a:cubicBezTo>
                  <a:pt x="2714449" y="131400"/>
                  <a:pt x="2817129" y="126539"/>
                  <a:pt x="2920012" y="130995"/>
                </a:cubicBezTo>
                <a:cubicBezTo>
                  <a:pt x="3049629" y="136463"/>
                  <a:pt x="3179448" y="135450"/>
                  <a:pt x="3309266" y="138893"/>
                </a:cubicBezTo>
                <a:cubicBezTo>
                  <a:pt x="3429769" y="142134"/>
                  <a:pt x="3550272" y="148007"/>
                  <a:pt x="3670774" y="151652"/>
                </a:cubicBezTo>
                <a:cubicBezTo>
                  <a:pt x="3701153" y="152463"/>
                  <a:pt x="3731734" y="149020"/>
                  <a:pt x="3761101" y="147602"/>
                </a:cubicBezTo>
                <a:cubicBezTo>
                  <a:pt x="3763734" y="103249"/>
                  <a:pt x="3766164" y="63351"/>
                  <a:pt x="3768594" y="22036"/>
                </a:cubicBezTo>
                <a:cubicBezTo>
                  <a:pt x="3730722" y="22441"/>
                  <a:pt x="3693255" y="22846"/>
                  <a:pt x="3655787" y="2325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0"/>
          <p:cNvSpPr/>
          <p:nvPr/>
        </p:nvSpPr>
        <p:spPr>
          <a:xfrm>
            <a:off x="1330089" y="8084609"/>
            <a:ext cx="1290206" cy="1406089"/>
          </a:xfrm>
          <a:custGeom>
            <a:rect b="b" l="l" r="r" t="t"/>
            <a:pathLst>
              <a:path extrusionOk="0" h="1406089" w="1290206">
                <a:moveTo>
                  <a:pt x="595727" y="0"/>
                </a:moveTo>
                <a:cubicBezTo>
                  <a:pt x="621438" y="7018"/>
                  <a:pt x="641889" y="12866"/>
                  <a:pt x="669645" y="20468"/>
                </a:cubicBezTo>
                <a:cubicBezTo>
                  <a:pt x="677241" y="94445"/>
                  <a:pt x="687467" y="169885"/>
                  <a:pt x="691850" y="245909"/>
                </a:cubicBezTo>
                <a:cubicBezTo>
                  <a:pt x="696232" y="321641"/>
                  <a:pt x="694479" y="397958"/>
                  <a:pt x="702952" y="477198"/>
                </a:cubicBezTo>
                <a:cubicBezTo>
                  <a:pt x="749991" y="414040"/>
                  <a:pt x="843484" y="410823"/>
                  <a:pt x="872993" y="331583"/>
                </a:cubicBezTo>
                <a:cubicBezTo>
                  <a:pt x="940483" y="298834"/>
                  <a:pt x="975835" y="225441"/>
                  <a:pt x="1049461" y="197955"/>
                </a:cubicBezTo>
                <a:cubicBezTo>
                  <a:pt x="1078678" y="187137"/>
                  <a:pt x="1099130" y="153510"/>
                  <a:pt x="1125132" y="132458"/>
                </a:cubicBezTo>
                <a:cubicBezTo>
                  <a:pt x="1147629" y="114329"/>
                  <a:pt x="1167204" y="106726"/>
                  <a:pt x="1188825" y="140937"/>
                </a:cubicBezTo>
                <a:cubicBezTo>
                  <a:pt x="1203141" y="163452"/>
                  <a:pt x="1232942" y="176025"/>
                  <a:pt x="1262451" y="198248"/>
                </a:cubicBezTo>
                <a:cubicBezTo>
                  <a:pt x="1111985" y="326612"/>
                  <a:pt x="963857" y="452929"/>
                  <a:pt x="813391" y="581585"/>
                </a:cubicBezTo>
                <a:cubicBezTo>
                  <a:pt x="852833" y="604685"/>
                  <a:pt x="887309" y="613749"/>
                  <a:pt x="926167" y="604393"/>
                </a:cubicBezTo>
                <a:cubicBezTo>
                  <a:pt x="963272" y="595621"/>
                  <a:pt x="1000670" y="592404"/>
                  <a:pt x="1030178" y="627492"/>
                </a:cubicBezTo>
                <a:cubicBezTo>
                  <a:pt x="1050046" y="609948"/>
                  <a:pt x="1065531" y="595913"/>
                  <a:pt x="1078386" y="584509"/>
                </a:cubicBezTo>
                <a:cubicBezTo>
                  <a:pt x="1162822" y="583047"/>
                  <a:pt x="1210153" y="631293"/>
                  <a:pt x="1258945" y="704394"/>
                </a:cubicBezTo>
                <a:cubicBezTo>
                  <a:pt x="1117828" y="707902"/>
                  <a:pt x="988106" y="711119"/>
                  <a:pt x="858677" y="714335"/>
                </a:cubicBezTo>
                <a:cubicBezTo>
                  <a:pt x="857216" y="719891"/>
                  <a:pt x="856047" y="725447"/>
                  <a:pt x="854586" y="731002"/>
                </a:cubicBezTo>
                <a:cubicBezTo>
                  <a:pt x="994534" y="830418"/>
                  <a:pt x="1159316" y="893869"/>
                  <a:pt x="1290206" y="1017847"/>
                </a:cubicBezTo>
                <a:cubicBezTo>
                  <a:pt x="1229436" y="1053228"/>
                  <a:pt x="1171879" y="1054982"/>
                  <a:pt x="1115199" y="1021649"/>
                </a:cubicBezTo>
                <a:cubicBezTo>
                  <a:pt x="1056181" y="986853"/>
                  <a:pt x="998917" y="948548"/>
                  <a:pt x="941360" y="911413"/>
                </a:cubicBezTo>
                <a:cubicBezTo>
                  <a:pt x="882927" y="873694"/>
                  <a:pt x="825662" y="834220"/>
                  <a:pt x="766937" y="797085"/>
                </a:cubicBezTo>
                <a:cubicBezTo>
                  <a:pt x="743563" y="782172"/>
                  <a:pt x="717560" y="771353"/>
                  <a:pt x="686006" y="754979"/>
                </a:cubicBezTo>
                <a:cubicBezTo>
                  <a:pt x="681624" y="839190"/>
                  <a:pt x="676365" y="912875"/>
                  <a:pt x="674320" y="986560"/>
                </a:cubicBezTo>
                <a:cubicBezTo>
                  <a:pt x="672275" y="1058491"/>
                  <a:pt x="671106" y="1130422"/>
                  <a:pt x="672859" y="1202060"/>
                </a:cubicBezTo>
                <a:cubicBezTo>
                  <a:pt x="674028" y="1254107"/>
                  <a:pt x="681916" y="1306155"/>
                  <a:pt x="683669" y="1358202"/>
                </a:cubicBezTo>
                <a:cubicBezTo>
                  <a:pt x="684253" y="1372237"/>
                  <a:pt x="676657" y="1395922"/>
                  <a:pt x="667600" y="1398846"/>
                </a:cubicBezTo>
                <a:cubicBezTo>
                  <a:pt x="646856" y="1405571"/>
                  <a:pt x="617932" y="1410249"/>
                  <a:pt x="601570" y="1400600"/>
                </a:cubicBezTo>
                <a:cubicBezTo>
                  <a:pt x="579950" y="1387734"/>
                  <a:pt x="562712" y="1368728"/>
                  <a:pt x="561544" y="1331886"/>
                </a:cubicBezTo>
                <a:cubicBezTo>
                  <a:pt x="556869" y="1183639"/>
                  <a:pt x="548104" y="1035684"/>
                  <a:pt x="563297" y="887437"/>
                </a:cubicBezTo>
                <a:cubicBezTo>
                  <a:pt x="565634" y="864044"/>
                  <a:pt x="563589" y="840360"/>
                  <a:pt x="563589" y="801178"/>
                </a:cubicBezTo>
                <a:cubicBezTo>
                  <a:pt x="510999" y="838898"/>
                  <a:pt x="467758" y="866676"/>
                  <a:pt x="428608" y="899133"/>
                </a:cubicBezTo>
                <a:cubicBezTo>
                  <a:pt x="369590" y="947964"/>
                  <a:pt x="315540" y="1003227"/>
                  <a:pt x="255061" y="1050304"/>
                </a:cubicBezTo>
                <a:cubicBezTo>
                  <a:pt x="192830" y="1098842"/>
                  <a:pt x="158354" y="1104106"/>
                  <a:pt x="115990" y="1030713"/>
                </a:cubicBezTo>
                <a:cubicBezTo>
                  <a:pt x="100505" y="1004104"/>
                  <a:pt x="108102" y="980420"/>
                  <a:pt x="123294" y="964923"/>
                </a:cubicBezTo>
                <a:cubicBezTo>
                  <a:pt x="165658" y="920478"/>
                  <a:pt x="212113" y="880127"/>
                  <a:pt x="257983" y="839190"/>
                </a:cubicBezTo>
                <a:cubicBezTo>
                  <a:pt x="299763" y="802055"/>
                  <a:pt x="343003" y="766383"/>
                  <a:pt x="398515" y="719014"/>
                </a:cubicBezTo>
                <a:cubicBezTo>
                  <a:pt x="259151" y="705271"/>
                  <a:pt x="131183" y="758780"/>
                  <a:pt x="0" y="702347"/>
                </a:cubicBezTo>
                <a:cubicBezTo>
                  <a:pt x="92617" y="632171"/>
                  <a:pt x="265871" y="615796"/>
                  <a:pt x="457532" y="606147"/>
                </a:cubicBezTo>
                <a:cubicBezTo>
                  <a:pt x="440587" y="585971"/>
                  <a:pt x="429777" y="569012"/>
                  <a:pt x="415168" y="556146"/>
                </a:cubicBezTo>
                <a:cubicBezTo>
                  <a:pt x="380401" y="525444"/>
                  <a:pt x="345048" y="495619"/>
                  <a:pt x="307943" y="467841"/>
                </a:cubicBezTo>
                <a:cubicBezTo>
                  <a:pt x="291290" y="455561"/>
                  <a:pt x="269670" y="450297"/>
                  <a:pt x="251555" y="439771"/>
                </a:cubicBezTo>
                <a:cubicBezTo>
                  <a:pt x="198089" y="409069"/>
                  <a:pt x="144622" y="378074"/>
                  <a:pt x="92032" y="345325"/>
                </a:cubicBezTo>
                <a:cubicBezTo>
                  <a:pt x="83267" y="339770"/>
                  <a:pt x="79177" y="326319"/>
                  <a:pt x="64861" y="303804"/>
                </a:cubicBezTo>
                <a:cubicBezTo>
                  <a:pt x="105764" y="305851"/>
                  <a:pt x="138487" y="298834"/>
                  <a:pt x="163321" y="310237"/>
                </a:cubicBezTo>
                <a:cubicBezTo>
                  <a:pt x="231980" y="341524"/>
                  <a:pt x="298594" y="378367"/>
                  <a:pt x="363747" y="416964"/>
                </a:cubicBezTo>
                <a:cubicBezTo>
                  <a:pt x="419551" y="450005"/>
                  <a:pt x="471849" y="489187"/>
                  <a:pt x="525899" y="525152"/>
                </a:cubicBezTo>
                <a:cubicBezTo>
                  <a:pt x="539631" y="534216"/>
                  <a:pt x="554239" y="541526"/>
                  <a:pt x="577321" y="554684"/>
                </a:cubicBezTo>
                <a:cubicBezTo>
                  <a:pt x="594266" y="367840"/>
                  <a:pt x="596311" y="188599"/>
                  <a:pt x="595727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0"/>
          <p:cNvSpPr txBox="1"/>
          <p:nvPr/>
        </p:nvSpPr>
        <p:spPr>
          <a:xfrm>
            <a:off x="1028700" y="1019175"/>
            <a:ext cx="4308627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Credits</a:t>
            </a:r>
            <a:endParaRPr/>
          </a:p>
        </p:txBody>
      </p:sp>
      <p:sp>
        <p:nvSpPr>
          <p:cNvPr id="379" name="Google Shape;379;p20"/>
          <p:cNvSpPr txBox="1"/>
          <p:nvPr/>
        </p:nvSpPr>
        <p:spPr>
          <a:xfrm>
            <a:off x="4463682" y="5226516"/>
            <a:ext cx="8051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284379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SlidesCarnival for the presentation template</a:t>
            </a:r>
            <a:endParaRPr/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8437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Pexels for the photos</a:t>
            </a:r>
            <a:endParaRPr/>
          </a:p>
        </p:txBody>
      </p:sp>
      <p:sp>
        <p:nvSpPr>
          <p:cNvPr id="380" name="Google Shape;380;p20"/>
          <p:cNvSpPr txBox="1"/>
          <p:nvPr/>
        </p:nvSpPr>
        <p:spPr>
          <a:xfrm>
            <a:off x="4463682" y="3330356"/>
            <a:ext cx="89292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8437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This presentation template is free for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8437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everyone to use thanks to the following:</a:t>
            </a:r>
            <a:endParaRPr/>
          </a:p>
        </p:txBody>
      </p:sp>
      <p:sp>
        <p:nvSpPr>
          <p:cNvPr id="381" name="Google Shape;381;p20"/>
          <p:cNvSpPr txBox="1"/>
          <p:nvPr/>
        </p:nvSpPr>
        <p:spPr>
          <a:xfrm>
            <a:off x="4463682" y="6756539"/>
            <a:ext cx="4239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8437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Happy designing!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D00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1"/>
          <p:cNvSpPr/>
          <p:nvPr/>
        </p:nvSpPr>
        <p:spPr>
          <a:xfrm rot="4645522">
            <a:off x="-4920417" y="6523142"/>
            <a:ext cx="9340089" cy="8131771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1"/>
          <p:cNvSpPr/>
          <p:nvPr/>
        </p:nvSpPr>
        <p:spPr>
          <a:xfrm>
            <a:off x="1330089" y="8084609"/>
            <a:ext cx="805865" cy="878246"/>
          </a:xfrm>
          <a:custGeom>
            <a:rect b="b" l="l" r="r" t="t"/>
            <a:pathLst>
              <a:path extrusionOk="0" h="878246" w="805865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1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9" name="Google Shape;389;p21"/>
          <p:cNvGrpSpPr/>
          <p:nvPr/>
        </p:nvGrpSpPr>
        <p:grpSpPr>
          <a:xfrm>
            <a:off x="14734443" y="1028709"/>
            <a:ext cx="1462072" cy="1469485"/>
            <a:chOff x="14734443" y="1028709"/>
            <a:chExt cx="1462072" cy="1469485"/>
          </a:xfrm>
        </p:grpSpPr>
        <p:sp>
          <p:nvSpPr>
            <p:cNvPr id="390" name="Google Shape;390;p21"/>
            <p:cNvSpPr/>
            <p:nvPr/>
          </p:nvSpPr>
          <p:spPr>
            <a:xfrm>
              <a:off x="14734443" y="1049584"/>
              <a:ext cx="1255920" cy="1416904"/>
            </a:xfrm>
            <a:custGeom>
              <a:rect b="b" l="l" r="r" t="t"/>
              <a:pathLst>
                <a:path extrusionOk="0" h="1416904" w="125592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2742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15860515" y="1028709"/>
              <a:ext cx="336000" cy="413298"/>
            </a:xfrm>
            <a:custGeom>
              <a:rect b="b" l="l" r="r" t="t"/>
              <a:pathLst>
                <a:path extrusionOk="0" h="413298" w="33600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2742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16069501" y="2109135"/>
              <a:ext cx="58" cy="117"/>
            </a:xfrm>
            <a:custGeom>
              <a:rect b="b" l="l" r="r" t="t"/>
              <a:pathLst>
                <a:path extrusionOk="0" h="117" w="58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2742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15836187" y="2079379"/>
              <a:ext cx="355926" cy="418815"/>
            </a:xfrm>
            <a:custGeom>
              <a:rect b="b" l="l" r="r" t="t"/>
              <a:pathLst>
                <a:path extrusionOk="0" h="418815" w="355926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2742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" name="Google Shape;394;p21"/>
          <p:cNvSpPr/>
          <p:nvPr/>
        </p:nvSpPr>
        <p:spPr>
          <a:xfrm>
            <a:off x="14734443" y="1049584"/>
            <a:ext cx="1255920" cy="1416904"/>
          </a:xfrm>
          <a:custGeom>
            <a:rect b="b" l="l" r="r" t="t"/>
            <a:pathLst>
              <a:path extrusionOk="0" h="1416904" w="125592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2742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1"/>
          <p:cNvSpPr/>
          <p:nvPr/>
        </p:nvSpPr>
        <p:spPr>
          <a:xfrm>
            <a:off x="15860515" y="1028709"/>
            <a:ext cx="336000" cy="413298"/>
          </a:xfrm>
          <a:custGeom>
            <a:rect b="b" l="l" r="r" t="t"/>
            <a:pathLst>
              <a:path extrusionOk="0" h="413298" w="33600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2742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1"/>
          <p:cNvSpPr/>
          <p:nvPr/>
        </p:nvSpPr>
        <p:spPr>
          <a:xfrm>
            <a:off x="15836187" y="2079379"/>
            <a:ext cx="355926" cy="418815"/>
          </a:xfrm>
          <a:custGeom>
            <a:rect b="b" l="l" r="r" t="t"/>
            <a:pathLst>
              <a:path extrusionOk="0" h="418815" w="355926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2742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1"/>
          <p:cNvSpPr/>
          <p:nvPr/>
        </p:nvSpPr>
        <p:spPr>
          <a:xfrm>
            <a:off x="14799155" y="1095738"/>
            <a:ext cx="1150956" cy="1320963"/>
          </a:xfrm>
          <a:custGeom>
            <a:rect b="b" l="l" r="r" t="t"/>
            <a:pathLst>
              <a:path extrusionOk="0" h="1320963" w="1150956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2742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1"/>
          <p:cNvSpPr/>
          <p:nvPr/>
        </p:nvSpPr>
        <p:spPr>
          <a:xfrm>
            <a:off x="15894828" y="1070639"/>
            <a:ext cx="274829" cy="319469"/>
          </a:xfrm>
          <a:custGeom>
            <a:rect b="b" l="l" r="r" t="t"/>
            <a:pathLst>
              <a:path extrusionOk="0" h="319469" w="274829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2742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1"/>
          <p:cNvSpPr/>
          <p:nvPr/>
        </p:nvSpPr>
        <p:spPr>
          <a:xfrm>
            <a:off x="15864069" y="2113456"/>
            <a:ext cx="300618" cy="343539"/>
          </a:xfrm>
          <a:custGeom>
            <a:rect b="b" l="l" r="r" t="t"/>
            <a:pathLst>
              <a:path extrusionOk="0" h="343539" w="300618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2742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1"/>
          <p:cNvSpPr/>
          <p:nvPr/>
        </p:nvSpPr>
        <p:spPr>
          <a:xfrm>
            <a:off x="4490588" y="8796923"/>
            <a:ext cx="3768594" cy="570457"/>
          </a:xfrm>
          <a:custGeom>
            <a:rect b="b" l="l" r="r" t="t"/>
            <a:pathLst>
              <a:path extrusionOk="0" h="570457" w="3768594">
                <a:moveTo>
                  <a:pt x="3138740" y="408860"/>
                </a:moveTo>
                <a:cubicBezTo>
                  <a:pt x="3140765" y="447137"/>
                  <a:pt x="3142588" y="483997"/>
                  <a:pt x="3144816" y="526527"/>
                </a:cubicBezTo>
                <a:cubicBezTo>
                  <a:pt x="3125576" y="525717"/>
                  <a:pt x="3107146" y="526122"/>
                  <a:pt x="3088918" y="523894"/>
                </a:cubicBezTo>
                <a:cubicBezTo>
                  <a:pt x="2986238" y="511338"/>
                  <a:pt x="2883760" y="495743"/>
                  <a:pt x="2780675" y="486022"/>
                </a:cubicBezTo>
                <a:cubicBezTo>
                  <a:pt x="2678197" y="476301"/>
                  <a:pt x="2575111" y="471440"/>
                  <a:pt x="2472228" y="465567"/>
                </a:cubicBezTo>
                <a:cubicBezTo>
                  <a:pt x="2396889" y="461314"/>
                  <a:pt x="2320537" y="464554"/>
                  <a:pt x="2246210" y="453618"/>
                </a:cubicBezTo>
                <a:cubicBezTo>
                  <a:pt x="2183630" y="444302"/>
                  <a:pt x="2123075" y="455238"/>
                  <a:pt x="2061507" y="453010"/>
                </a:cubicBezTo>
                <a:cubicBezTo>
                  <a:pt x="1996294" y="450580"/>
                  <a:pt x="1930878" y="449568"/>
                  <a:pt x="1865462" y="448960"/>
                </a:cubicBezTo>
                <a:cubicBezTo>
                  <a:pt x="1844805" y="448757"/>
                  <a:pt x="1823944" y="452605"/>
                  <a:pt x="1803287" y="453416"/>
                </a:cubicBezTo>
                <a:cubicBezTo>
                  <a:pt x="1719239" y="457061"/>
                  <a:pt x="1635191" y="458479"/>
                  <a:pt x="1551345" y="464554"/>
                </a:cubicBezTo>
                <a:cubicBezTo>
                  <a:pt x="1477828" y="470023"/>
                  <a:pt x="1404919" y="480959"/>
                  <a:pt x="1331605" y="488857"/>
                </a:cubicBezTo>
                <a:cubicBezTo>
                  <a:pt x="1270037" y="495541"/>
                  <a:pt x="1208064" y="498984"/>
                  <a:pt x="1146902" y="507692"/>
                </a:cubicBezTo>
                <a:cubicBezTo>
                  <a:pt x="1087967" y="515996"/>
                  <a:pt x="1029842" y="529970"/>
                  <a:pt x="971110" y="539489"/>
                </a:cubicBezTo>
                <a:cubicBezTo>
                  <a:pt x="901441" y="550830"/>
                  <a:pt x="831570" y="561564"/>
                  <a:pt x="761496" y="569868"/>
                </a:cubicBezTo>
                <a:cubicBezTo>
                  <a:pt x="719776" y="574728"/>
                  <a:pt x="694865" y="549008"/>
                  <a:pt x="703371" y="512755"/>
                </a:cubicBezTo>
                <a:cubicBezTo>
                  <a:pt x="705801" y="502629"/>
                  <a:pt x="714510" y="491693"/>
                  <a:pt x="723421" y="485820"/>
                </a:cubicBezTo>
                <a:cubicBezTo>
                  <a:pt x="734560" y="478326"/>
                  <a:pt x="748737" y="473871"/>
                  <a:pt x="762103" y="471035"/>
                </a:cubicBezTo>
                <a:cubicBezTo>
                  <a:pt x="821038" y="459289"/>
                  <a:pt x="880378" y="449162"/>
                  <a:pt x="939313" y="437821"/>
                </a:cubicBezTo>
                <a:cubicBezTo>
                  <a:pt x="964629" y="432960"/>
                  <a:pt x="989134" y="424657"/>
                  <a:pt x="1014653" y="420809"/>
                </a:cubicBezTo>
                <a:cubicBezTo>
                  <a:pt x="1125637" y="403999"/>
                  <a:pt x="1236823" y="388202"/>
                  <a:pt x="1348010" y="371798"/>
                </a:cubicBezTo>
                <a:cubicBezTo>
                  <a:pt x="1349630" y="371595"/>
                  <a:pt x="1351250" y="370178"/>
                  <a:pt x="1352870" y="370178"/>
                </a:cubicBezTo>
                <a:cubicBezTo>
                  <a:pt x="1405324" y="370785"/>
                  <a:pt x="1457778" y="371393"/>
                  <a:pt x="1510233" y="372000"/>
                </a:cubicBezTo>
                <a:cubicBezTo>
                  <a:pt x="1516916" y="372000"/>
                  <a:pt x="1525624" y="373823"/>
                  <a:pt x="1530080" y="370583"/>
                </a:cubicBezTo>
                <a:cubicBezTo>
                  <a:pt x="1571395" y="341014"/>
                  <a:pt x="1617976" y="347900"/>
                  <a:pt x="1663949" y="348305"/>
                </a:cubicBezTo>
                <a:cubicBezTo>
                  <a:pt x="1679139" y="348507"/>
                  <a:pt x="1694531" y="342432"/>
                  <a:pt x="1709923" y="342026"/>
                </a:cubicBezTo>
                <a:cubicBezTo>
                  <a:pt x="1740504" y="341014"/>
                  <a:pt x="1771288" y="342026"/>
                  <a:pt x="1802072" y="342026"/>
                </a:cubicBezTo>
                <a:cubicBezTo>
                  <a:pt x="1827387" y="342026"/>
                  <a:pt x="1853108" y="350127"/>
                  <a:pt x="1878019" y="335343"/>
                </a:cubicBezTo>
                <a:cubicBezTo>
                  <a:pt x="1885917" y="330685"/>
                  <a:pt x="1898069" y="333115"/>
                  <a:pt x="1908398" y="333115"/>
                </a:cubicBezTo>
                <a:cubicBezTo>
                  <a:pt x="1984952" y="332913"/>
                  <a:pt x="2061507" y="332913"/>
                  <a:pt x="2138061" y="332913"/>
                </a:cubicBezTo>
                <a:cubicBezTo>
                  <a:pt x="2139884" y="332913"/>
                  <a:pt x="2142112" y="332305"/>
                  <a:pt x="2143125" y="333115"/>
                </a:cubicBezTo>
                <a:cubicBezTo>
                  <a:pt x="2174516" y="356811"/>
                  <a:pt x="2208135" y="337976"/>
                  <a:pt x="2240944" y="339394"/>
                </a:cubicBezTo>
                <a:cubicBezTo>
                  <a:pt x="2324790" y="343242"/>
                  <a:pt x="2408230" y="353165"/>
                  <a:pt x="2492076" y="354786"/>
                </a:cubicBezTo>
                <a:cubicBezTo>
                  <a:pt x="2545948" y="355798"/>
                  <a:pt x="2598604" y="377671"/>
                  <a:pt x="2653691" y="362482"/>
                </a:cubicBezTo>
                <a:cubicBezTo>
                  <a:pt x="2667261" y="358836"/>
                  <a:pt x="2684070" y="365924"/>
                  <a:pt x="2699260" y="368962"/>
                </a:cubicBezTo>
                <a:cubicBezTo>
                  <a:pt x="2734499" y="376253"/>
                  <a:pt x="2768118" y="387190"/>
                  <a:pt x="2805991" y="379696"/>
                </a:cubicBezTo>
                <a:cubicBezTo>
                  <a:pt x="2827863" y="375443"/>
                  <a:pt x="2852571" y="385975"/>
                  <a:pt x="2876064" y="388000"/>
                </a:cubicBezTo>
                <a:cubicBezTo>
                  <a:pt x="2964568" y="395088"/>
                  <a:pt x="3052869" y="401974"/>
                  <a:pt x="3138740" y="408860"/>
                </a:cubicBezTo>
                <a:close/>
                <a:moveTo>
                  <a:pt x="3655787" y="23251"/>
                </a:moveTo>
                <a:cubicBezTo>
                  <a:pt x="3602321" y="23859"/>
                  <a:pt x="3547639" y="32365"/>
                  <a:pt x="3495995" y="23049"/>
                </a:cubicBezTo>
                <a:cubicBezTo>
                  <a:pt x="3450629" y="14745"/>
                  <a:pt x="3407086" y="20416"/>
                  <a:pt x="3362936" y="17783"/>
                </a:cubicBezTo>
                <a:cubicBezTo>
                  <a:pt x="3265521" y="12315"/>
                  <a:pt x="3168309" y="4011"/>
                  <a:pt x="3070691" y="14138"/>
                </a:cubicBezTo>
                <a:cubicBezTo>
                  <a:pt x="3067653" y="14543"/>
                  <a:pt x="3064413" y="10492"/>
                  <a:pt x="3061173" y="10290"/>
                </a:cubicBezTo>
                <a:cubicBezTo>
                  <a:pt x="2989479" y="6239"/>
                  <a:pt x="2917784" y="-4495"/>
                  <a:pt x="2845888" y="8264"/>
                </a:cubicBezTo>
                <a:cubicBezTo>
                  <a:pt x="2833736" y="10492"/>
                  <a:pt x="2820167" y="17783"/>
                  <a:pt x="2809839" y="14543"/>
                </a:cubicBezTo>
                <a:cubicBezTo>
                  <a:pt x="2712221" y="-15634"/>
                  <a:pt x="2612984" y="11707"/>
                  <a:pt x="2514556" y="4416"/>
                </a:cubicBezTo>
                <a:cubicBezTo>
                  <a:pt x="2427470" y="-1862"/>
                  <a:pt x="2338967" y="10290"/>
                  <a:pt x="2251071" y="12922"/>
                </a:cubicBezTo>
                <a:cubicBezTo>
                  <a:pt x="2158111" y="15758"/>
                  <a:pt x="2064950" y="16365"/>
                  <a:pt x="1971991" y="18796"/>
                </a:cubicBezTo>
                <a:cubicBezTo>
                  <a:pt x="1925612" y="20011"/>
                  <a:pt x="1879234" y="22441"/>
                  <a:pt x="1832856" y="26289"/>
                </a:cubicBezTo>
                <a:cubicBezTo>
                  <a:pt x="1769465" y="31555"/>
                  <a:pt x="1706277" y="38643"/>
                  <a:pt x="1642887" y="44719"/>
                </a:cubicBezTo>
                <a:cubicBezTo>
                  <a:pt x="1586990" y="50187"/>
                  <a:pt x="1531093" y="54643"/>
                  <a:pt x="1475196" y="60921"/>
                </a:cubicBezTo>
                <a:cubicBezTo>
                  <a:pt x="1441171" y="64769"/>
                  <a:pt x="1407552" y="73478"/>
                  <a:pt x="1373528" y="75705"/>
                </a:cubicBezTo>
                <a:cubicBezTo>
                  <a:pt x="1293733" y="81174"/>
                  <a:pt x="1212317" y="76718"/>
                  <a:pt x="1134143" y="90692"/>
                </a:cubicBezTo>
                <a:cubicBezTo>
                  <a:pt x="1082499" y="99806"/>
                  <a:pt x="1031867" y="108312"/>
                  <a:pt x="979211" y="112160"/>
                </a:cubicBezTo>
                <a:cubicBezTo>
                  <a:pt x="905694" y="117426"/>
                  <a:pt x="832987" y="133223"/>
                  <a:pt x="760078" y="144767"/>
                </a:cubicBezTo>
                <a:cubicBezTo>
                  <a:pt x="741446" y="147804"/>
                  <a:pt x="722813" y="151855"/>
                  <a:pt x="704181" y="154488"/>
                </a:cubicBezTo>
                <a:cubicBezTo>
                  <a:pt x="612437" y="167449"/>
                  <a:pt x="519073" y="174335"/>
                  <a:pt x="429151" y="194790"/>
                </a:cubicBezTo>
                <a:cubicBezTo>
                  <a:pt x="378723" y="206334"/>
                  <a:pt x="328091" y="212815"/>
                  <a:pt x="278473" y="213828"/>
                </a:cubicBezTo>
                <a:cubicBezTo>
                  <a:pt x="188146" y="215651"/>
                  <a:pt x="102478" y="239549"/>
                  <a:pt x="11544" y="253523"/>
                </a:cubicBezTo>
                <a:cubicBezTo>
                  <a:pt x="7898" y="273168"/>
                  <a:pt x="4658" y="291598"/>
                  <a:pt x="0" y="318534"/>
                </a:cubicBezTo>
                <a:cubicBezTo>
                  <a:pt x="27949" y="331293"/>
                  <a:pt x="51847" y="350330"/>
                  <a:pt x="76960" y="351748"/>
                </a:cubicBezTo>
                <a:cubicBezTo>
                  <a:pt x="124553" y="354583"/>
                  <a:pt x="172754" y="347900"/>
                  <a:pt x="220550" y="343849"/>
                </a:cubicBezTo>
                <a:cubicBezTo>
                  <a:pt x="317965" y="335546"/>
                  <a:pt x="415582" y="328862"/>
                  <a:pt x="512592" y="317116"/>
                </a:cubicBezTo>
                <a:cubicBezTo>
                  <a:pt x="589552" y="307800"/>
                  <a:pt x="665499" y="289977"/>
                  <a:pt x="742458" y="280054"/>
                </a:cubicBezTo>
                <a:cubicBezTo>
                  <a:pt x="881188" y="262231"/>
                  <a:pt x="1020121" y="247650"/>
                  <a:pt x="1159053" y="231042"/>
                </a:cubicBezTo>
                <a:cubicBezTo>
                  <a:pt x="1264367" y="218486"/>
                  <a:pt x="1368262" y="194385"/>
                  <a:pt x="1474993" y="190537"/>
                </a:cubicBezTo>
                <a:cubicBezTo>
                  <a:pt x="1540004" y="188107"/>
                  <a:pt x="1604609" y="175956"/>
                  <a:pt x="1669620" y="170690"/>
                </a:cubicBezTo>
                <a:cubicBezTo>
                  <a:pt x="1760757" y="163196"/>
                  <a:pt x="1851893" y="157728"/>
                  <a:pt x="1943029" y="151450"/>
                </a:cubicBezTo>
                <a:cubicBezTo>
                  <a:pt x="2027482" y="145779"/>
                  <a:pt x="2111936" y="139298"/>
                  <a:pt x="2196591" y="135248"/>
                </a:cubicBezTo>
                <a:cubicBezTo>
                  <a:pt x="2265450" y="132007"/>
                  <a:pt x="2334511" y="128565"/>
                  <a:pt x="2403167" y="131400"/>
                </a:cubicBezTo>
                <a:cubicBezTo>
                  <a:pt x="2472836" y="134438"/>
                  <a:pt x="2542100" y="126539"/>
                  <a:pt x="2611769" y="128362"/>
                </a:cubicBezTo>
                <a:cubicBezTo>
                  <a:pt x="2714449" y="131400"/>
                  <a:pt x="2817129" y="126539"/>
                  <a:pt x="2920012" y="130995"/>
                </a:cubicBezTo>
                <a:cubicBezTo>
                  <a:pt x="3049629" y="136463"/>
                  <a:pt x="3179448" y="135450"/>
                  <a:pt x="3309266" y="138893"/>
                </a:cubicBezTo>
                <a:cubicBezTo>
                  <a:pt x="3429769" y="142134"/>
                  <a:pt x="3550272" y="148007"/>
                  <a:pt x="3670774" y="151652"/>
                </a:cubicBezTo>
                <a:cubicBezTo>
                  <a:pt x="3701153" y="152463"/>
                  <a:pt x="3731734" y="149020"/>
                  <a:pt x="3761101" y="147602"/>
                </a:cubicBezTo>
                <a:cubicBezTo>
                  <a:pt x="3763734" y="103249"/>
                  <a:pt x="3766164" y="63351"/>
                  <a:pt x="3768594" y="22036"/>
                </a:cubicBezTo>
                <a:cubicBezTo>
                  <a:pt x="3730722" y="22441"/>
                  <a:pt x="3693255" y="22846"/>
                  <a:pt x="3655787" y="232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1"/>
          <p:cNvSpPr txBox="1"/>
          <p:nvPr/>
        </p:nvSpPr>
        <p:spPr>
          <a:xfrm>
            <a:off x="4756117" y="5756819"/>
            <a:ext cx="43530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Titles:</a:t>
            </a:r>
            <a:r>
              <a:rPr b="1" lang="en-US" sz="2499">
                <a:solidFill>
                  <a:srgbClr val="FCBDF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Gloria Hallelujah</a:t>
            </a:r>
            <a:endParaRPr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Headers:</a:t>
            </a:r>
            <a:r>
              <a:rPr lang="en-US" sz="2499">
                <a:solidFill>
                  <a:srgbClr val="FCBDF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Poppins Medium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Body Copy:</a:t>
            </a:r>
            <a:r>
              <a:rPr lang="en-US" sz="2500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 Poppins</a:t>
            </a:r>
            <a:endParaRPr/>
          </a:p>
        </p:txBody>
      </p:sp>
      <p:sp>
        <p:nvSpPr>
          <p:cNvPr id="402" name="Google Shape;402;p21"/>
          <p:cNvSpPr txBox="1"/>
          <p:nvPr/>
        </p:nvSpPr>
        <p:spPr>
          <a:xfrm>
            <a:off x="1067530" y="1200833"/>
            <a:ext cx="6465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Fonts In this Presentation</a:t>
            </a:r>
            <a:endParaRPr/>
          </a:p>
        </p:txBody>
      </p:sp>
      <p:sp>
        <p:nvSpPr>
          <p:cNvPr id="403" name="Google Shape;403;p21"/>
          <p:cNvSpPr txBox="1"/>
          <p:nvPr/>
        </p:nvSpPr>
        <p:spPr>
          <a:xfrm>
            <a:off x="4463682" y="7684044"/>
            <a:ext cx="7886856" cy="1165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8437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You can find these fonts online too.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8437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Happy designing! </a:t>
            </a:r>
            <a:endParaRPr/>
          </a:p>
        </p:txBody>
      </p:sp>
      <p:sp>
        <p:nvSpPr>
          <p:cNvPr id="404" name="Google Shape;404;p21"/>
          <p:cNvSpPr txBox="1"/>
          <p:nvPr/>
        </p:nvSpPr>
        <p:spPr>
          <a:xfrm>
            <a:off x="4463682" y="4101210"/>
            <a:ext cx="6395861" cy="1165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8437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This presentation template uses the following free fonts: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BDF8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22"/>
          <p:cNvGrpSpPr/>
          <p:nvPr/>
        </p:nvGrpSpPr>
        <p:grpSpPr>
          <a:xfrm>
            <a:off x="1762582" y="5535415"/>
            <a:ext cx="14198804" cy="473386"/>
            <a:chOff x="1762582" y="5535415"/>
            <a:chExt cx="14198804" cy="473386"/>
          </a:xfrm>
        </p:grpSpPr>
        <p:sp>
          <p:nvSpPr>
            <p:cNvPr id="410" name="Google Shape;410;p22"/>
            <p:cNvSpPr/>
            <p:nvPr/>
          </p:nvSpPr>
          <p:spPr>
            <a:xfrm>
              <a:off x="1762582" y="5677515"/>
              <a:ext cx="8088704" cy="331286"/>
            </a:xfrm>
            <a:custGeom>
              <a:rect b="b" l="l" r="r" t="t"/>
              <a:pathLst>
                <a:path extrusionOk="0" h="331286" w="8088704">
                  <a:moveTo>
                    <a:pt x="7490411" y="103699"/>
                  </a:moveTo>
                  <a:cubicBezTo>
                    <a:pt x="7459909" y="131072"/>
                    <a:pt x="7426671" y="132246"/>
                    <a:pt x="7397343" y="131072"/>
                  </a:cubicBezTo>
                  <a:cubicBezTo>
                    <a:pt x="7351200" y="129508"/>
                    <a:pt x="7305448" y="137720"/>
                    <a:pt x="7258523" y="126380"/>
                  </a:cubicBezTo>
                  <a:cubicBezTo>
                    <a:pt x="7226457" y="118559"/>
                    <a:pt x="7190090" y="129117"/>
                    <a:pt x="7155679" y="130290"/>
                  </a:cubicBezTo>
                  <a:cubicBezTo>
                    <a:pt x="7106408" y="131854"/>
                    <a:pt x="7056354" y="136156"/>
                    <a:pt x="7007474" y="132246"/>
                  </a:cubicBezTo>
                  <a:cubicBezTo>
                    <a:pt x="6937477" y="126771"/>
                    <a:pt x="6868263" y="113867"/>
                    <a:pt x="6798657" y="105655"/>
                  </a:cubicBezTo>
                  <a:cubicBezTo>
                    <a:pt x="6774804" y="102917"/>
                    <a:pt x="6764246" y="90795"/>
                    <a:pt x="6757598" y="59512"/>
                  </a:cubicBezTo>
                  <a:cubicBezTo>
                    <a:pt x="6789664" y="54428"/>
                    <a:pt x="6818600" y="49736"/>
                    <a:pt x="6847928" y="45434"/>
                  </a:cubicBezTo>
                  <a:cubicBezTo>
                    <a:pt x="6867090" y="42697"/>
                    <a:pt x="6886642" y="41133"/>
                    <a:pt x="6905803" y="39177"/>
                  </a:cubicBezTo>
                  <a:cubicBezTo>
                    <a:pt x="6915579" y="66550"/>
                    <a:pt x="6937477" y="39960"/>
                    <a:pt x="6955074" y="48953"/>
                  </a:cubicBezTo>
                  <a:cubicBezTo>
                    <a:pt x="6973062" y="58338"/>
                    <a:pt x="7001217" y="55210"/>
                    <a:pt x="7026244" y="46216"/>
                  </a:cubicBezTo>
                  <a:cubicBezTo>
                    <a:pt x="7049707" y="37613"/>
                    <a:pt x="7077470" y="38395"/>
                    <a:pt x="7103279" y="37613"/>
                  </a:cubicBezTo>
                  <a:cubicBezTo>
                    <a:pt x="7157243" y="36049"/>
                    <a:pt x="7210816" y="36440"/>
                    <a:pt x="7264780" y="36440"/>
                  </a:cubicBezTo>
                  <a:cubicBezTo>
                    <a:pt x="7309749" y="36440"/>
                    <a:pt x="7354719" y="36831"/>
                    <a:pt x="7399689" y="36440"/>
                  </a:cubicBezTo>
                  <a:cubicBezTo>
                    <a:pt x="7418459" y="36440"/>
                    <a:pt x="7432536" y="39960"/>
                    <a:pt x="7444268" y="59121"/>
                  </a:cubicBezTo>
                  <a:cubicBezTo>
                    <a:pt x="7453653" y="76326"/>
                    <a:pt x="7473205" y="87667"/>
                    <a:pt x="7490411" y="103699"/>
                  </a:cubicBezTo>
                  <a:close/>
                  <a:moveTo>
                    <a:pt x="2323963" y="226096"/>
                  </a:moveTo>
                  <a:cubicBezTo>
                    <a:pt x="2300110" y="208499"/>
                    <a:pt x="2272737" y="195985"/>
                    <a:pt x="2258659" y="167439"/>
                  </a:cubicBezTo>
                  <a:cubicBezTo>
                    <a:pt x="2255922" y="161965"/>
                    <a:pt x="2244972" y="156099"/>
                    <a:pt x="2239889" y="157663"/>
                  </a:cubicBezTo>
                  <a:cubicBezTo>
                    <a:pt x="2198830" y="169003"/>
                    <a:pt x="2161290" y="144759"/>
                    <a:pt x="2121012" y="146714"/>
                  </a:cubicBezTo>
                  <a:cubicBezTo>
                    <a:pt x="2095595" y="147887"/>
                    <a:pt x="2070177" y="147496"/>
                    <a:pt x="2044759" y="146323"/>
                  </a:cubicBezTo>
                  <a:cubicBezTo>
                    <a:pt x="1997834" y="144759"/>
                    <a:pt x="1951691" y="112693"/>
                    <a:pt x="1903593" y="142413"/>
                  </a:cubicBezTo>
                  <a:cubicBezTo>
                    <a:pt x="1901247" y="143977"/>
                    <a:pt x="1895381" y="139284"/>
                    <a:pt x="1891079" y="138893"/>
                  </a:cubicBezTo>
                  <a:cubicBezTo>
                    <a:pt x="1872309" y="137329"/>
                    <a:pt x="1853539" y="133419"/>
                    <a:pt x="1835160" y="135374"/>
                  </a:cubicBezTo>
                  <a:cubicBezTo>
                    <a:pt x="1789800" y="140457"/>
                    <a:pt x="1744830" y="148669"/>
                    <a:pt x="1699860" y="154926"/>
                  </a:cubicBezTo>
                  <a:cubicBezTo>
                    <a:pt x="1663493" y="160010"/>
                    <a:pt x="1657627" y="167830"/>
                    <a:pt x="1670923" y="199114"/>
                  </a:cubicBezTo>
                  <a:cubicBezTo>
                    <a:pt x="1674833" y="208499"/>
                    <a:pt x="1680699" y="216711"/>
                    <a:pt x="1687738" y="228833"/>
                  </a:cubicBezTo>
                  <a:cubicBezTo>
                    <a:pt x="1719021" y="228833"/>
                    <a:pt x="1751477" y="229224"/>
                    <a:pt x="1783934" y="228833"/>
                  </a:cubicBezTo>
                  <a:cubicBezTo>
                    <a:pt x="1827340" y="228051"/>
                    <a:pt x="1873091" y="217884"/>
                    <a:pt x="1914151" y="228051"/>
                  </a:cubicBezTo>
                  <a:cubicBezTo>
                    <a:pt x="1964595" y="240564"/>
                    <a:pt x="2015431" y="227660"/>
                    <a:pt x="2064702" y="240955"/>
                  </a:cubicBezTo>
                  <a:cubicBezTo>
                    <a:pt x="2085818" y="246821"/>
                    <a:pt x="2108499" y="251122"/>
                    <a:pt x="2130397" y="250340"/>
                  </a:cubicBezTo>
                  <a:cubicBezTo>
                    <a:pt x="2174976" y="248776"/>
                    <a:pt x="2218773" y="247603"/>
                    <a:pt x="2261787" y="262854"/>
                  </a:cubicBezTo>
                  <a:cubicBezTo>
                    <a:pt x="2266871" y="264809"/>
                    <a:pt x="2273519" y="263636"/>
                    <a:pt x="2278993" y="262072"/>
                  </a:cubicBezTo>
                  <a:cubicBezTo>
                    <a:pt x="2295417" y="256988"/>
                    <a:pt x="2311841" y="251122"/>
                    <a:pt x="2333739" y="243693"/>
                  </a:cubicBezTo>
                  <a:cubicBezTo>
                    <a:pt x="2329438" y="235481"/>
                    <a:pt x="2327873" y="229224"/>
                    <a:pt x="2323963" y="226096"/>
                  </a:cubicBezTo>
                  <a:close/>
                  <a:moveTo>
                    <a:pt x="545895" y="229224"/>
                  </a:moveTo>
                  <a:cubicBezTo>
                    <a:pt x="543548" y="226096"/>
                    <a:pt x="534555" y="228442"/>
                    <a:pt x="528689" y="227660"/>
                  </a:cubicBezTo>
                  <a:cubicBezTo>
                    <a:pt x="476680" y="221794"/>
                    <a:pt x="425063" y="220230"/>
                    <a:pt x="372663" y="224923"/>
                  </a:cubicBezTo>
                  <a:cubicBezTo>
                    <a:pt x="336296" y="228442"/>
                    <a:pt x="298756" y="221012"/>
                    <a:pt x="261607" y="220230"/>
                  </a:cubicBezTo>
                  <a:cubicBezTo>
                    <a:pt x="240882" y="219839"/>
                    <a:pt x="219766" y="222967"/>
                    <a:pt x="199040" y="225314"/>
                  </a:cubicBezTo>
                  <a:cubicBezTo>
                    <a:pt x="188873" y="226487"/>
                    <a:pt x="178706" y="230397"/>
                    <a:pt x="168539" y="231179"/>
                  </a:cubicBezTo>
                  <a:cubicBezTo>
                    <a:pt x="145468" y="233134"/>
                    <a:pt x="121223" y="230788"/>
                    <a:pt x="98934" y="235481"/>
                  </a:cubicBezTo>
                  <a:cubicBezTo>
                    <a:pt x="59829" y="244084"/>
                    <a:pt x="21898" y="257379"/>
                    <a:pt x="0" y="297656"/>
                  </a:cubicBezTo>
                  <a:cubicBezTo>
                    <a:pt x="8212" y="314862"/>
                    <a:pt x="17597" y="331286"/>
                    <a:pt x="38322" y="331286"/>
                  </a:cubicBezTo>
                  <a:cubicBezTo>
                    <a:pt x="70779" y="331286"/>
                    <a:pt x="103626" y="329331"/>
                    <a:pt x="136083" y="327767"/>
                  </a:cubicBezTo>
                  <a:cubicBezTo>
                    <a:pt x="185354" y="325811"/>
                    <a:pt x="232670" y="299221"/>
                    <a:pt x="283114" y="317991"/>
                  </a:cubicBezTo>
                  <a:cubicBezTo>
                    <a:pt x="287025" y="319555"/>
                    <a:pt x="293673" y="320728"/>
                    <a:pt x="296410" y="318773"/>
                  </a:cubicBezTo>
                  <a:cubicBezTo>
                    <a:pt x="313616" y="305086"/>
                    <a:pt x="331213" y="314080"/>
                    <a:pt x="349201" y="313689"/>
                  </a:cubicBezTo>
                  <a:cubicBezTo>
                    <a:pt x="426236" y="312125"/>
                    <a:pt x="502880" y="311734"/>
                    <a:pt x="579524" y="316818"/>
                  </a:cubicBezTo>
                  <a:cubicBezTo>
                    <a:pt x="597903" y="317991"/>
                    <a:pt x="625276" y="308997"/>
                    <a:pt x="639745" y="280451"/>
                  </a:cubicBezTo>
                  <a:cubicBezTo>
                    <a:pt x="605724" y="266764"/>
                    <a:pt x="568966" y="259725"/>
                    <a:pt x="545895" y="229224"/>
                  </a:cubicBezTo>
                  <a:close/>
                  <a:moveTo>
                    <a:pt x="3902600" y="142413"/>
                  </a:moveTo>
                  <a:cubicBezTo>
                    <a:pt x="3877573" y="129899"/>
                    <a:pt x="3858803" y="107219"/>
                    <a:pt x="3822436" y="110738"/>
                  </a:cubicBezTo>
                  <a:cubicBezTo>
                    <a:pt x="3764953" y="116213"/>
                    <a:pt x="3706297" y="111520"/>
                    <a:pt x="3648422" y="110738"/>
                  </a:cubicBezTo>
                  <a:cubicBezTo>
                    <a:pt x="3572951" y="109956"/>
                    <a:pt x="3499044" y="117777"/>
                    <a:pt x="3424355" y="124034"/>
                  </a:cubicBezTo>
                  <a:cubicBezTo>
                    <a:pt x="3393463" y="126380"/>
                    <a:pt x="3361397" y="140457"/>
                    <a:pt x="3333243" y="138893"/>
                  </a:cubicBezTo>
                  <a:cubicBezTo>
                    <a:pt x="3303132" y="137720"/>
                    <a:pt x="3283971" y="150233"/>
                    <a:pt x="3259727" y="156490"/>
                  </a:cubicBezTo>
                  <a:cubicBezTo>
                    <a:pt x="3269112" y="196376"/>
                    <a:pt x="3278497" y="204588"/>
                    <a:pt x="3314472" y="203415"/>
                  </a:cubicBezTo>
                  <a:cubicBezTo>
                    <a:pt x="3363744" y="201851"/>
                    <a:pt x="3413015" y="197941"/>
                    <a:pt x="3462287" y="197159"/>
                  </a:cubicBezTo>
                  <a:cubicBezTo>
                    <a:pt x="3541277" y="195985"/>
                    <a:pt x="3619876" y="196376"/>
                    <a:pt x="3698867" y="196376"/>
                  </a:cubicBezTo>
                  <a:cubicBezTo>
                    <a:pt x="3729759" y="196376"/>
                    <a:pt x="3761043" y="197941"/>
                    <a:pt x="3791935" y="197941"/>
                  </a:cubicBezTo>
                  <a:cubicBezTo>
                    <a:pt x="3843553" y="198332"/>
                    <a:pt x="3895170" y="197941"/>
                    <a:pt x="3946787" y="197941"/>
                  </a:cubicBezTo>
                  <a:cubicBezTo>
                    <a:pt x="3947570" y="194421"/>
                    <a:pt x="3948352" y="191293"/>
                    <a:pt x="3949134" y="187774"/>
                  </a:cubicBezTo>
                  <a:cubicBezTo>
                    <a:pt x="3933883" y="172523"/>
                    <a:pt x="3921370" y="151407"/>
                    <a:pt x="3902600" y="142413"/>
                  </a:cubicBezTo>
                  <a:close/>
                  <a:moveTo>
                    <a:pt x="6445547" y="122469"/>
                  </a:moveTo>
                  <a:cubicBezTo>
                    <a:pt x="6404096" y="117777"/>
                    <a:pt x="6362645" y="109565"/>
                    <a:pt x="6320804" y="109956"/>
                  </a:cubicBezTo>
                  <a:cubicBezTo>
                    <a:pt x="6280917" y="109956"/>
                    <a:pt x="6239467" y="99789"/>
                    <a:pt x="6200754" y="120514"/>
                  </a:cubicBezTo>
                  <a:cubicBezTo>
                    <a:pt x="6192933" y="124816"/>
                    <a:pt x="6173772" y="124034"/>
                    <a:pt x="6171817" y="120123"/>
                  </a:cubicBezTo>
                  <a:cubicBezTo>
                    <a:pt x="6160086" y="95879"/>
                    <a:pt x="6138187" y="109174"/>
                    <a:pt x="6124110" y="108392"/>
                  </a:cubicBezTo>
                  <a:cubicBezTo>
                    <a:pt x="6063889" y="104873"/>
                    <a:pt x="6002887" y="104090"/>
                    <a:pt x="5945404" y="138893"/>
                  </a:cubicBezTo>
                  <a:cubicBezTo>
                    <a:pt x="5957917" y="176433"/>
                    <a:pt x="5973949" y="183472"/>
                    <a:pt x="6022439" y="183863"/>
                  </a:cubicBezTo>
                  <a:cubicBezTo>
                    <a:pt x="6102993" y="184645"/>
                    <a:pt x="6183939" y="187774"/>
                    <a:pt x="6264494" y="191293"/>
                  </a:cubicBezTo>
                  <a:cubicBezTo>
                    <a:pt x="6340747" y="194421"/>
                    <a:pt x="6417391" y="199896"/>
                    <a:pt x="6493644" y="203806"/>
                  </a:cubicBezTo>
                  <a:cubicBezTo>
                    <a:pt x="6496773" y="203806"/>
                    <a:pt x="6500292" y="199114"/>
                    <a:pt x="6507331" y="193639"/>
                  </a:cubicBezTo>
                  <a:cubicBezTo>
                    <a:pt x="6486997" y="170177"/>
                    <a:pt x="6467054" y="147105"/>
                    <a:pt x="6446328" y="123252"/>
                  </a:cubicBezTo>
                  <a:cubicBezTo>
                    <a:pt x="6446328" y="122469"/>
                    <a:pt x="6445937" y="122469"/>
                    <a:pt x="6445547" y="122469"/>
                  </a:cubicBezTo>
                  <a:close/>
                  <a:moveTo>
                    <a:pt x="6446719" y="122469"/>
                  </a:moveTo>
                  <a:lnTo>
                    <a:pt x="6446719" y="122469"/>
                  </a:lnTo>
                  <a:cubicBezTo>
                    <a:pt x="6447502" y="122469"/>
                    <a:pt x="6447893" y="122078"/>
                    <a:pt x="6446719" y="122469"/>
                  </a:cubicBezTo>
                  <a:close/>
                  <a:moveTo>
                    <a:pt x="2894493" y="145541"/>
                  </a:moveTo>
                  <a:cubicBezTo>
                    <a:pt x="2869467" y="149842"/>
                    <a:pt x="2840138" y="138893"/>
                    <a:pt x="2814721" y="128726"/>
                  </a:cubicBezTo>
                  <a:cubicBezTo>
                    <a:pt x="2784610" y="116995"/>
                    <a:pt x="2757238" y="124425"/>
                    <a:pt x="2727518" y="127553"/>
                  </a:cubicBezTo>
                  <a:cubicBezTo>
                    <a:pt x="2684504" y="132637"/>
                    <a:pt x="2639925" y="125207"/>
                    <a:pt x="2596128" y="126771"/>
                  </a:cubicBezTo>
                  <a:cubicBezTo>
                    <a:pt x="2577749" y="127553"/>
                    <a:pt x="2557415" y="133028"/>
                    <a:pt x="2541773" y="142804"/>
                  </a:cubicBezTo>
                  <a:cubicBezTo>
                    <a:pt x="2517138" y="158054"/>
                    <a:pt x="2519875" y="186600"/>
                    <a:pt x="2545293" y="200678"/>
                  </a:cubicBezTo>
                  <a:cubicBezTo>
                    <a:pt x="2554287" y="205761"/>
                    <a:pt x="2565236" y="208108"/>
                    <a:pt x="2575403" y="208499"/>
                  </a:cubicBezTo>
                  <a:cubicBezTo>
                    <a:pt x="2630540" y="210063"/>
                    <a:pt x="2686068" y="212409"/>
                    <a:pt x="2741205" y="211236"/>
                  </a:cubicBezTo>
                  <a:cubicBezTo>
                    <a:pt x="2803381" y="210063"/>
                    <a:pt x="2864383" y="223749"/>
                    <a:pt x="2926559" y="218666"/>
                  </a:cubicBezTo>
                  <a:cubicBezTo>
                    <a:pt x="2931642" y="218275"/>
                    <a:pt x="2936726" y="222967"/>
                    <a:pt x="2942201" y="224923"/>
                  </a:cubicBezTo>
                  <a:cubicBezTo>
                    <a:pt x="2977394" y="236263"/>
                    <a:pt x="3012197" y="241737"/>
                    <a:pt x="3059904" y="224532"/>
                  </a:cubicBezTo>
                  <a:cubicBezTo>
                    <a:pt x="3039570" y="211236"/>
                    <a:pt x="3026666" y="204979"/>
                    <a:pt x="3016499" y="195594"/>
                  </a:cubicBezTo>
                  <a:cubicBezTo>
                    <a:pt x="2982087" y="163920"/>
                    <a:pt x="2948457" y="136547"/>
                    <a:pt x="2894493" y="145541"/>
                  </a:cubicBezTo>
                  <a:close/>
                  <a:moveTo>
                    <a:pt x="5517213" y="142022"/>
                  </a:moveTo>
                  <a:cubicBezTo>
                    <a:pt x="5494532" y="112693"/>
                    <a:pt x="5466377" y="140457"/>
                    <a:pt x="5441741" y="132246"/>
                  </a:cubicBezTo>
                  <a:cubicBezTo>
                    <a:pt x="5431965" y="129117"/>
                    <a:pt x="5421407" y="127162"/>
                    <a:pt x="5410849" y="126380"/>
                  </a:cubicBezTo>
                  <a:cubicBezTo>
                    <a:pt x="5399118" y="125207"/>
                    <a:pt x="5386214" y="123252"/>
                    <a:pt x="5375264" y="126771"/>
                  </a:cubicBezTo>
                  <a:cubicBezTo>
                    <a:pt x="5354148" y="133419"/>
                    <a:pt x="5333814" y="149842"/>
                    <a:pt x="5312697" y="127553"/>
                  </a:cubicBezTo>
                  <a:cubicBezTo>
                    <a:pt x="5279459" y="137329"/>
                    <a:pt x="5246220" y="114649"/>
                    <a:pt x="5212200" y="127162"/>
                  </a:cubicBezTo>
                  <a:cubicBezTo>
                    <a:pt x="5203206" y="130290"/>
                    <a:pt x="5191474" y="127553"/>
                    <a:pt x="5181307" y="126380"/>
                  </a:cubicBezTo>
                  <a:cubicBezTo>
                    <a:pt x="5136338" y="121296"/>
                    <a:pt x="5090977" y="109174"/>
                    <a:pt x="5049135" y="138893"/>
                  </a:cubicBezTo>
                  <a:cubicBezTo>
                    <a:pt x="5045616" y="141239"/>
                    <a:pt x="5037404" y="135374"/>
                    <a:pt x="5031930" y="136547"/>
                  </a:cubicBezTo>
                  <a:cubicBezTo>
                    <a:pt x="5024109" y="138111"/>
                    <a:pt x="5016679" y="142804"/>
                    <a:pt x="5009640" y="145541"/>
                  </a:cubicBezTo>
                  <a:cubicBezTo>
                    <a:pt x="5014333" y="172914"/>
                    <a:pt x="5032320" y="179171"/>
                    <a:pt x="5053045" y="180735"/>
                  </a:cubicBezTo>
                  <a:cubicBezTo>
                    <a:pt x="5108183" y="185818"/>
                    <a:pt x="5163320" y="190511"/>
                    <a:pt x="5218456" y="195594"/>
                  </a:cubicBezTo>
                  <a:cubicBezTo>
                    <a:pt x="5314653" y="204588"/>
                    <a:pt x="5411240" y="212800"/>
                    <a:pt x="5508218" y="213191"/>
                  </a:cubicBezTo>
                  <a:cubicBezTo>
                    <a:pt x="5528553" y="213191"/>
                    <a:pt x="5548887" y="207326"/>
                    <a:pt x="5576260" y="203024"/>
                  </a:cubicBezTo>
                  <a:cubicBezTo>
                    <a:pt x="5552015" y="177997"/>
                    <a:pt x="5532463" y="161574"/>
                    <a:pt x="5517213" y="142022"/>
                  </a:cubicBezTo>
                  <a:close/>
                  <a:moveTo>
                    <a:pt x="1300215" y="176433"/>
                  </a:moveTo>
                  <a:cubicBezTo>
                    <a:pt x="1289657" y="176824"/>
                    <a:pt x="1278708" y="181908"/>
                    <a:pt x="1269323" y="179562"/>
                  </a:cubicBezTo>
                  <a:cubicBezTo>
                    <a:pt x="1240776" y="172914"/>
                    <a:pt x="1211057" y="183863"/>
                    <a:pt x="1182902" y="172132"/>
                  </a:cubicBezTo>
                  <a:cubicBezTo>
                    <a:pt x="1177428" y="169786"/>
                    <a:pt x="1166478" y="172132"/>
                    <a:pt x="1162568" y="176433"/>
                  </a:cubicBezTo>
                  <a:cubicBezTo>
                    <a:pt x="1148491" y="191684"/>
                    <a:pt x="1134804" y="181126"/>
                    <a:pt x="1121118" y="177606"/>
                  </a:cubicBezTo>
                  <a:cubicBezTo>
                    <a:pt x="1112906" y="175260"/>
                    <a:pt x="1104694" y="169003"/>
                    <a:pt x="1096873" y="169786"/>
                  </a:cubicBezTo>
                  <a:cubicBezTo>
                    <a:pt x="1056205" y="173696"/>
                    <a:pt x="1015536" y="179953"/>
                    <a:pt x="975259" y="184645"/>
                  </a:cubicBezTo>
                  <a:cubicBezTo>
                    <a:pt x="967829" y="185427"/>
                    <a:pt x="960399" y="185818"/>
                    <a:pt x="952578" y="185818"/>
                  </a:cubicBezTo>
                  <a:cubicBezTo>
                    <a:pt x="904480" y="186600"/>
                    <a:pt x="857164" y="188947"/>
                    <a:pt x="816887" y="226878"/>
                  </a:cubicBezTo>
                  <a:cubicBezTo>
                    <a:pt x="843087" y="251904"/>
                    <a:pt x="845824" y="253860"/>
                    <a:pt x="881409" y="252687"/>
                  </a:cubicBezTo>
                  <a:cubicBezTo>
                    <a:pt x="948668" y="250731"/>
                    <a:pt x="1016318" y="247212"/>
                    <a:pt x="1083578" y="246039"/>
                  </a:cubicBezTo>
                  <a:cubicBezTo>
                    <a:pt x="1148882" y="244866"/>
                    <a:pt x="1214186" y="261289"/>
                    <a:pt x="1279099" y="244475"/>
                  </a:cubicBezTo>
                  <a:cubicBezTo>
                    <a:pt x="1281836" y="243693"/>
                    <a:pt x="1285355" y="243693"/>
                    <a:pt x="1288093" y="244866"/>
                  </a:cubicBezTo>
                  <a:cubicBezTo>
                    <a:pt x="1321331" y="258552"/>
                    <a:pt x="1351050" y="238609"/>
                    <a:pt x="1393674" y="237045"/>
                  </a:cubicBezTo>
                  <a:cubicBezTo>
                    <a:pt x="1360044" y="215146"/>
                    <a:pt x="1335800" y="199114"/>
                    <a:pt x="1311555" y="183081"/>
                  </a:cubicBezTo>
                  <a:cubicBezTo>
                    <a:pt x="1308036" y="181126"/>
                    <a:pt x="1304125" y="176433"/>
                    <a:pt x="1300215" y="176433"/>
                  </a:cubicBezTo>
                  <a:close/>
                  <a:moveTo>
                    <a:pt x="4438328" y="133419"/>
                  </a:moveTo>
                  <a:cubicBezTo>
                    <a:pt x="4372632" y="133810"/>
                    <a:pt x="4306937" y="134201"/>
                    <a:pt x="4242806" y="157272"/>
                  </a:cubicBezTo>
                  <a:cubicBezTo>
                    <a:pt x="4244762" y="183081"/>
                    <a:pt x="4254147" y="199114"/>
                    <a:pt x="4278782" y="203806"/>
                  </a:cubicBezTo>
                  <a:cubicBezTo>
                    <a:pt x="4303809" y="208108"/>
                    <a:pt x="4328836" y="213973"/>
                    <a:pt x="4353863" y="215929"/>
                  </a:cubicBezTo>
                  <a:cubicBezTo>
                    <a:pt x="4407435" y="220230"/>
                    <a:pt x="4461399" y="224140"/>
                    <a:pt x="4514972" y="225314"/>
                  </a:cubicBezTo>
                  <a:cubicBezTo>
                    <a:pt x="4572846" y="226878"/>
                    <a:pt x="4631111" y="225705"/>
                    <a:pt x="4689376" y="225705"/>
                  </a:cubicBezTo>
                  <a:cubicBezTo>
                    <a:pt x="4691723" y="221012"/>
                    <a:pt x="4693678" y="216711"/>
                    <a:pt x="4696024" y="212018"/>
                  </a:cubicBezTo>
                  <a:cubicBezTo>
                    <a:pt x="4675690" y="187774"/>
                    <a:pt x="4655356" y="163529"/>
                    <a:pt x="4630329" y="133419"/>
                  </a:cubicBezTo>
                  <a:cubicBezTo>
                    <a:pt x="4570108" y="133419"/>
                    <a:pt x="4504414" y="133028"/>
                    <a:pt x="4438328" y="133419"/>
                  </a:cubicBezTo>
                  <a:close/>
                  <a:moveTo>
                    <a:pt x="8031222" y="2028"/>
                  </a:moveTo>
                  <a:cubicBezTo>
                    <a:pt x="7984297" y="2028"/>
                    <a:pt x="7936199" y="-3446"/>
                    <a:pt x="7889665" y="3593"/>
                  </a:cubicBezTo>
                  <a:cubicBezTo>
                    <a:pt x="7845477" y="10631"/>
                    <a:pt x="7799725" y="14542"/>
                    <a:pt x="7756710" y="30574"/>
                  </a:cubicBezTo>
                  <a:cubicBezTo>
                    <a:pt x="7735203" y="38786"/>
                    <a:pt x="7712914" y="45825"/>
                    <a:pt x="7692579" y="52864"/>
                  </a:cubicBezTo>
                  <a:cubicBezTo>
                    <a:pt x="7696099" y="97443"/>
                    <a:pt x="7704311" y="106437"/>
                    <a:pt x="7737158" y="102917"/>
                  </a:cubicBezTo>
                  <a:cubicBezTo>
                    <a:pt x="7771570" y="99398"/>
                    <a:pt x="7805981" y="91968"/>
                    <a:pt x="7840393" y="90795"/>
                  </a:cubicBezTo>
                  <a:cubicBezTo>
                    <a:pt x="7895921" y="88840"/>
                    <a:pt x="7950276" y="72807"/>
                    <a:pt x="8006977" y="86103"/>
                  </a:cubicBezTo>
                  <a:cubicBezTo>
                    <a:pt x="8030049" y="91577"/>
                    <a:pt x="8056248" y="85320"/>
                    <a:pt x="8088705" y="84147"/>
                  </a:cubicBezTo>
                  <a:cubicBezTo>
                    <a:pt x="8066806" y="52864"/>
                    <a:pt x="8050383" y="29401"/>
                    <a:pt x="8031222" y="20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7872682" y="5535415"/>
              <a:ext cx="8088704" cy="331286"/>
            </a:xfrm>
            <a:custGeom>
              <a:rect b="b" l="l" r="r" t="t"/>
              <a:pathLst>
                <a:path extrusionOk="0" h="331286" w="8088704">
                  <a:moveTo>
                    <a:pt x="7490411" y="103699"/>
                  </a:moveTo>
                  <a:cubicBezTo>
                    <a:pt x="7459909" y="131072"/>
                    <a:pt x="7426671" y="132246"/>
                    <a:pt x="7397343" y="131072"/>
                  </a:cubicBezTo>
                  <a:cubicBezTo>
                    <a:pt x="7351200" y="129508"/>
                    <a:pt x="7305448" y="137720"/>
                    <a:pt x="7258523" y="126380"/>
                  </a:cubicBezTo>
                  <a:cubicBezTo>
                    <a:pt x="7226457" y="118559"/>
                    <a:pt x="7190090" y="129117"/>
                    <a:pt x="7155679" y="130290"/>
                  </a:cubicBezTo>
                  <a:cubicBezTo>
                    <a:pt x="7106408" y="131854"/>
                    <a:pt x="7056354" y="136156"/>
                    <a:pt x="7007474" y="132246"/>
                  </a:cubicBezTo>
                  <a:cubicBezTo>
                    <a:pt x="6937477" y="126771"/>
                    <a:pt x="6868263" y="113867"/>
                    <a:pt x="6798657" y="105655"/>
                  </a:cubicBezTo>
                  <a:cubicBezTo>
                    <a:pt x="6774804" y="102917"/>
                    <a:pt x="6764246" y="90795"/>
                    <a:pt x="6757598" y="59512"/>
                  </a:cubicBezTo>
                  <a:cubicBezTo>
                    <a:pt x="6789664" y="54428"/>
                    <a:pt x="6818600" y="49736"/>
                    <a:pt x="6847928" y="45434"/>
                  </a:cubicBezTo>
                  <a:cubicBezTo>
                    <a:pt x="6867090" y="42697"/>
                    <a:pt x="6886642" y="41133"/>
                    <a:pt x="6905803" y="39177"/>
                  </a:cubicBezTo>
                  <a:cubicBezTo>
                    <a:pt x="6915579" y="66550"/>
                    <a:pt x="6937477" y="39960"/>
                    <a:pt x="6955074" y="48953"/>
                  </a:cubicBezTo>
                  <a:cubicBezTo>
                    <a:pt x="6973062" y="58338"/>
                    <a:pt x="7001217" y="55210"/>
                    <a:pt x="7026244" y="46216"/>
                  </a:cubicBezTo>
                  <a:cubicBezTo>
                    <a:pt x="7049707" y="37613"/>
                    <a:pt x="7077470" y="38395"/>
                    <a:pt x="7103279" y="37613"/>
                  </a:cubicBezTo>
                  <a:cubicBezTo>
                    <a:pt x="7157243" y="36049"/>
                    <a:pt x="7210816" y="36440"/>
                    <a:pt x="7264780" y="36440"/>
                  </a:cubicBezTo>
                  <a:cubicBezTo>
                    <a:pt x="7309749" y="36440"/>
                    <a:pt x="7354719" y="36831"/>
                    <a:pt x="7399689" y="36440"/>
                  </a:cubicBezTo>
                  <a:cubicBezTo>
                    <a:pt x="7418459" y="36440"/>
                    <a:pt x="7432536" y="39960"/>
                    <a:pt x="7444268" y="59121"/>
                  </a:cubicBezTo>
                  <a:cubicBezTo>
                    <a:pt x="7453653" y="76326"/>
                    <a:pt x="7473205" y="87667"/>
                    <a:pt x="7490411" y="103699"/>
                  </a:cubicBezTo>
                  <a:close/>
                  <a:moveTo>
                    <a:pt x="2323963" y="226096"/>
                  </a:moveTo>
                  <a:cubicBezTo>
                    <a:pt x="2300110" y="208499"/>
                    <a:pt x="2272737" y="195985"/>
                    <a:pt x="2258659" y="167439"/>
                  </a:cubicBezTo>
                  <a:cubicBezTo>
                    <a:pt x="2255922" y="161965"/>
                    <a:pt x="2244972" y="156099"/>
                    <a:pt x="2239889" y="157663"/>
                  </a:cubicBezTo>
                  <a:cubicBezTo>
                    <a:pt x="2198830" y="169003"/>
                    <a:pt x="2161290" y="144759"/>
                    <a:pt x="2121012" y="146714"/>
                  </a:cubicBezTo>
                  <a:cubicBezTo>
                    <a:pt x="2095595" y="147887"/>
                    <a:pt x="2070177" y="147496"/>
                    <a:pt x="2044759" y="146323"/>
                  </a:cubicBezTo>
                  <a:cubicBezTo>
                    <a:pt x="1997834" y="144759"/>
                    <a:pt x="1951691" y="112693"/>
                    <a:pt x="1903593" y="142413"/>
                  </a:cubicBezTo>
                  <a:cubicBezTo>
                    <a:pt x="1901247" y="143977"/>
                    <a:pt x="1895381" y="139284"/>
                    <a:pt x="1891079" y="138893"/>
                  </a:cubicBezTo>
                  <a:cubicBezTo>
                    <a:pt x="1872309" y="137329"/>
                    <a:pt x="1853539" y="133419"/>
                    <a:pt x="1835160" y="135374"/>
                  </a:cubicBezTo>
                  <a:cubicBezTo>
                    <a:pt x="1789800" y="140457"/>
                    <a:pt x="1744830" y="148669"/>
                    <a:pt x="1699860" y="154926"/>
                  </a:cubicBezTo>
                  <a:cubicBezTo>
                    <a:pt x="1663493" y="160010"/>
                    <a:pt x="1657627" y="167830"/>
                    <a:pt x="1670923" y="199114"/>
                  </a:cubicBezTo>
                  <a:cubicBezTo>
                    <a:pt x="1674833" y="208499"/>
                    <a:pt x="1680699" y="216711"/>
                    <a:pt x="1687738" y="228833"/>
                  </a:cubicBezTo>
                  <a:cubicBezTo>
                    <a:pt x="1719021" y="228833"/>
                    <a:pt x="1751477" y="229224"/>
                    <a:pt x="1783934" y="228833"/>
                  </a:cubicBezTo>
                  <a:cubicBezTo>
                    <a:pt x="1827340" y="228051"/>
                    <a:pt x="1873091" y="217884"/>
                    <a:pt x="1914151" y="228051"/>
                  </a:cubicBezTo>
                  <a:cubicBezTo>
                    <a:pt x="1964595" y="240564"/>
                    <a:pt x="2015431" y="227660"/>
                    <a:pt x="2064702" y="240955"/>
                  </a:cubicBezTo>
                  <a:cubicBezTo>
                    <a:pt x="2085818" y="246821"/>
                    <a:pt x="2108499" y="251122"/>
                    <a:pt x="2130397" y="250340"/>
                  </a:cubicBezTo>
                  <a:cubicBezTo>
                    <a:pt x="2174976" y="248776"/>
                    <a:pt x="2218773" y="247603"/>
                    <a:pt x="2261787" y="262854"/>
                  </a:cubicBezTo>
                  <a:cubicBezTo>
                    <a:pt x="2266871" y="264809"/>
                    <a:pt x="2273519" y="263636"/>
                    <a:pt x="2278993" y="262072"/>
                  </a:cubicBezTo>
                  <a:cubicBezTo>
                    <a:pt x="2295417" y="256988"/>
                    <a:pt x="2311841" y="251122"/>
                    <a:pt x="2333739" y="243693"/>
                  </a:cubicBezTo>
                  <a:cubicBezTo>
                    <a:pt x="2329438" y="235481"/>
                    <a:pt x="2327873" y="229224"/>
                    <a:pt x="2323963" y="226096"/>
                  </a:cubicBezTo>
                  <a:close/>
                  <a:moveTo>
                    <a:pt x="545895" y="229224"/>
                  </a:moveTo>
                  <a:cubicBezTo>
                    <a:pt x="543548" y="226096"/>
                    <a:pt x="534555" y="228442"/>
                    <a:pt x="528689" y="227660"/>
                  </a:cubicBezTo>
                  <a:cubicBezTo>
                    <a:pt x="476680" y="221794"/>
                    <a:pt x="425063" y="220230"/>
                    <a:pt x="372663" y="224923"/>
                  </a:cubicBezTo>
                  <a:cubicBezTo>
                    <a:pt x="336296" y="228442"/>
                    <a:pt x="298756" y="221012"/>
                    <a:pt x="261607" y="220230"/>
                  </a:cubicBezTo>
                  <a:cubicBezTo>
                    <a:pt x="240882" y="219839"/>
                    <a:pt x="219766" y="222967"/>
                    <a:pt x="199040" y="225314"/>
                  </a:cubicBezTo>
                  <a:cubicBezTo>
                    <a:pt x="188873" y="226487"/>
                    <a:pt x="178706" y="230397"/>
                    <a:pt x="168539" y="231179"/>
                  </a:cubicBezTo>
                  <a:cubicBezTo>
                    <a:pt x="145468" y="233134"/>
                    <a:pt x="121223" y="230788"/>
                    <a:pt x="98934" y="235481"/>
                  </a:cubicBezTo>
                  <a:cubicBezTo>
                    <a:pt x="59829" y="244084"/>
                    <a:pt x="21898" y="257379"/>
                    <a:pt x="0" y="297656"/>
                  </a:cubicBezTo>
                  <a:cubicBezTo>
                    <a:pt x="8212" y="314862"/>
                    <a:pt x="17597" y="331286"/>
                    <a:pt x="38322" y="331286"/>
                  </a:cubicBezTo>
                  <a:cubicBezTo>
                    <a:pt x="70779" y="331286"/>
                    <a:pt x="103626" y="329331"/>
                    <a:pt x="136083" y="327767"/>
                  </a:cubicBezTo>
                  <a:cubicBezTo>
                    <a:pt x="185354" y="325811"/>
                    <a:pt x="232670" y="299221"/>
                    <a:pt x="283114" y="317991"/>
                  </a:cubicBezTo>
                  <a:cubicBezTo>
                    <a:pt x="287025" y="319555"/>
                    <a:pt x="293673" y="320728"/>
                    <a:pt x="296410" y="318773"/>
                  </a:cubicBezTo>
                  <a:cubicBezTo>
                    <a:pt x="313616" y="305086"/>
                    <a:pt x="331213" y="314080"/>
                    <a:pt x="349201" y="313689"/>
                  </a:cubicBezTo>
                  <a:cubicBezTo>
                    <a:pt x="426236" y="312125"/>
                    <a:pt x="502880" y="311734"/>
                    <a:pt x="579524" y="316818"/>
                  </a:cubicBezTo>
                  <a:cubicBezTo>
                    <a:pt x="597903" y="317991"/>
                    <a:pt x="625276" y="308997"/>
                    <a:pt x="639745" y="280451"/>
                  </a:cubicBezTo>
                  <a:cubicBezTo>
                    <a:pt x="605724" y="266764"/>
                    <a:pt x="568966" y="259725"/>
                    <a:pt x="545895" y="229224"/>
                  </a:cubicBezTo>
                  <a:close/>
                  <a:moveTo>
                    <a:pt x="3902600" y="142413"/>
                  </a:moveTo>
                  <a:cubicBezTo>
                    <a:pt x="3877573" y="129899"/>
                    <a:pt x="3858803" y="107219"/>
                    <a:pt x="3822436" y="110738"/>
                  </a:cubicBezTo>
                  <a:cubicBezTo>
                    <a:pt x="3764953" y="116213"/>
                    <a:pt x="3706297" y="111520"/>
                    <a:pt x="3648422" y="110738"/>
                  </a:cubicBezTo>
                  <a:cubicBezTo>
                    <a:pt x="3572951" y="109956"/>
                    <a:pt x="3499044" y="117777"/>
                    <a:pt x="3424355" y="124034"/>
                  </a:cubicBezTo>
                  <a:cubicBezTo>
                    <a:pt x="3393463" y="126380"/>
                    <a:pt x="3361397" y="140457"/>
                    <a:pt x="3333243" y="138893"/>
                  </a:cubicBezTo>
                  <a:cubicBezTo>
                    <a:pt x="3303132" y="137720"/>
                    <a:pt x="3283971" y="150233"/>
                    <a:pt x="3259727" y="156490"/>
                  </a:cubicBezTo>
                  <a:cubicBezTo>
                    <a:pt x="3269112" y="196376"/>
                    <a:pt x="3278497" y="204588"/>
                    <a:pt x="3314472" y="203415"/>
                  </a:cubicBezTo>
                  <a:cubicBezTo>
                    <a:pt x="3363744" y="201851"/>
                    <a:pt x="3413015" y="197941"/>
                    <a:pt x="3462287" y="197159"/>
                  </a:cubicBezTo>
                  <a:cubicBezTo>
                    <a:pt x="3541277" y="195985"/>
                    <a:pt x="3619876" y="196376"/>
                    <a:pt x="3698867" y="196376"/>
                  </a:cubicBezTo>
                  <a:cubicBezTo>
                    <a:pt x="3729759" y="196376"/>
                    <a:pt x="3761043" y="197941"/>
                    <a:pt x="3791935" y="197941"/>
                  </a:cubicBezTo>
                  <a:cubicBezTo>
                    <a:pt x="3843553" y="198332"/>
                    <a:pt x="3895170" y="197941"/>
                    <a:pt x="3946787" y="197941"/>
                  </a:cubicBezTo>
                  <a:cubicBezTo>
                    <a:pt x="3947570" y="194421"/>
                    <a:pt x="3948352" y="191293"/>
                    <a:pt x="3949134" y="187774"/>
                  </a:cubicBezTo>
                  <a:cubicBezTo>
                    <a:pt x="3933883" y="172523"/>
                    <a:pt x="3921370" y="151407"/>
                    <a:pt x="3902600" y="142413"/>
                  </a:cubicBezTo>
                  <a:close/>
                  <a:moveTo>
                    <a:pt x="6445547" y="122469"/>
                  </a:moveTo>
                  <a:cubicBezTo>
                    <a:pt x="6404096" y="117777"/>
                    <a:pt x="6362645" y="109565"/>
                    <a:pt x="6320804" y="109956"/>
                  </a:cubicBezTo>
                  <a:cubicBezTo>
                    <a:pt x="6280917" y="109956"/>
                    <a:pt x="6239467" y="99789"/>
                    <a:pt x="6200754" y="120514"/>
                  </a:cubicBezTo>
                  <a:cubicBezTo>
                    <a:pt x="6192933" y="124816"/>
                    <a:pt x="6173772" y="124034"/>
                    <a:pt x="6171817" y="120123"/>
                  </a:cubicBezTo>
                  <a:cubicBezTo>
                    <a:pt x="6160086" y="95879"/>
                    <a:pt x="6138187" y="109174"/>
                    <a:pt x="6124110" y="108392"/>
                  </a:cubicBezTo>
                  <a:cubicBezTo>
                    <a:pt x="6063889" y="104873"/>
                    <a:pt x="6002887" y="104090"/>
                    <a:pt x="5945404" y="138893"/>
                  </a:cubicBezTo>
                  <a:cubicBezTo>
                    <a:pt x="5957917" y="176433"/>
                    <a:pt x="5973949" y="183472"/>
                    <a:pt x="6022439" y="183863"/>
                  </a:cubicBezTo>
                  <a:cubicBezTo>
                    <a:pt x="6102993" y="184645"/>
                    <a:pt x="6183939" y="187774"/>
                    <a:pt x="6264494" y="191293"/>
                  </a:cubicBezTo>
                  <a:cubicBezTo>
                    <a:pt x="6340747" y="194421"/>
                    <a:pt x="6417391" y="199896"/>
                    <a:pt x="6493644" y="203806"/>
                  </a:cubicBezTo>
                  <a:cubicBezTo>
                    <a:pt x="6496773" y="203806"/>
                    <a:pt x="6500292" y="199114"/>
                    <a:pt x="6507331" y="193639"/>
                  </a:cubicBezTo>
                  <a:cubicBezTo>
                    <a:pt x="6486997" y="170177"/>
                    <a:pt x="6467054" y="147105"/>
                    <a:pt x="6446328" y="123252"/>
                  </a:cubicBezTo>
                  <a:cubicBezTo>
                    <a:pt x="6446328" y="122469"/>
                    <a:pt x="6445937" y="122469"/>
                    <a:pt x="6445547" y="122469"/>
                  </a:cubicBezTo>
                  <a:close/>
                  <a:moveTo>
                    <a:pt x="6446719" y="122469"/>
                  </a:moveTo>
                  <a:lnTo>
                    <a:pt x="6446719" y="122469"/>
                  </a:lnTo>
                  <a:cubicBezTo>
                    <a:pt x="6447502" y="122469"/>
                    <a:pt x="6447893" y="122078"/>
                    <a:pt x="6446719" y="122469"/>
                  </a:cubicBezTo>
                  <a:close/>
                  <a:moveTo>
                    <a:pt x="2894493" y="145541"/>
                  </a:moveTo>
                  <a:cubicBezTo>
                    <a:pt x="2869467" y="149842"/>
                    <a:pt x="2840138" y="138893"/>
                    <a:pt x="2814721" y="128726"/>
                  </a:cubicBezTo>
                  <a:cubicBezTo>
                    <a:pt x="2784610" y="116995"/>
                    <a:pt x="2757238" y="124425"/>
                    <a:pt x="2727518" y="127553"/>
                  </a:cubicBezTo>
                  <a:cubicBezTo>
                    <a:pt x="2684504" y="132637"/>
                    <a:pt x="2639925" y="125207"/>
                    <a:pt x="2596128" y="126771"/>
                  </a:cubicBezTo>
                  <a:cubicBezTo>
                    <a:pt x="2577749" y="127553"/>
                    <a:pt x="2557415" y="133028"/>
                    <a:pt x="2541773" y="142804"/>
                  </a:cubicBezTo>
                  <a:cubicBezTo>
                    <a:pt x="2517138" y="158054"/>
                    <a:pt x="2519875" y="186600"/>
                    <a:pt x="2545293" y="200678"/>
                  </a:cubicBezTo>
                  <a:cubicBezTo>
                    <a:pt x="2554287" y="205761"/>
                    <a:pt x="2565236" y="208108"/>
                    <a:pt x="2575403" y="208499"/>
                  </a:cubicBezTo>
                  <a:cubicBezTo>
                    <a:pt x="2630540" y="210063"/>
                    <a:pt x="2686068" y="212409"/>
                    <a:pt x="2741205" y="211236"/>
                  </a:cubicBezTo>
                  <a:cubicBezTo>
                    <a:pt x="2803381" y="210063"/>
                    <a:pt x="2864383" y="223749"/>
                    <a:pt x="2926559" y="218666"/>
                  </a:cubicBezTo>
                  <a:cubicBezTo>
                    <a:pt x="2931642" y="218275"/>
                    <a:pt x="2936726" y="222967"/>
                    <a:pt x="2942201" y="224923"/>
                  </a:cubicBezTo>
                  <a:cubicBezTo>
                    <a:pt x="2977394" y="236263"/>
                    <a:pt x="3012197" y="241737"/>
                    <a:pt x="3059904" y="224532"/>
                  </a:cubicBezTo>
                  <a:cubicBezTo>
                    <a:pt x="3039570" y="211236"/>
                    <a:pt x="3026666" y="204979"/>
                    <a:pt x="3016499" y="195594"/>
                  </a:cubicBezTo>
                  <a:cubicBezTo>
                    <a:pt x="2982087" y="163920"/>
                    <a:pt x="2948457" y="136547"/>
                    <a:pt x="2894493" y="145541"/>
                  </a:cubicBezTo>
                  <a:close/>
                  <a:moveTo>
                    <a:pt x="5517213" y="142022"/>
                  </a:moveTo>
                  <a:cubicBezTo>
                    <a:pt x="5494532" y="112693"/>
                    <a:pt x="5466377" y="140457"/>
                    <a:pt x="5441741" y="132246"/>
                  </a:cubicBezTo>
                  <a:cubicBezTo>
                    <a:pt x="5431965" y="129117"/>
                    <a:pt x="5421407" y="127162"/>
                    <a:pt x="5410849" y="126380"/>
                  </a:cubicBezTo>
                  <a:cubicBezTo>
                    <a:pt x="5399118" y="125207"/>
                    <a:pt x="5386214" y="123252"/>
                    <a:pt x="5375264" y="126771"/>
                  </a:cubicBezTo>
                  <a:cubicBezTo>
                    <a:pt x="5354148" y="133419"/>
                    <a:pt x="5333814" y="149842"/>
                    <a:pt x="5312697" y="127553"/>
                  </a:cubicBezTo>
                  <a:cubicBezTo>
                    <a:pt x="5279459" y="137329"/>
                    <a:pt x="5246220" y="114649"/>
                    <a:pt x="5212200" y="127162"/>
                  </a:cubicBezTo>
                  <a:cubicBezTo>
                    <a:pt x="5203206" y="130290"/>
                    <a:pt x="5191474" y="127553"/>
                    <a:pt x="5181307" y="126380"/>
                  </a:cubicBezTo>
                  <a:cubicBezTo>
                    <a:pt x="5136338" y="121296"/>
                    <a:pt x="5090977" y="109174"/>
                    <a:pt x="5049135" y="138893"/>
                  </a:cubicBezTo>
                  <a:cubicBezTo>
                    <a:pt x="5045616" y="141239"/>
                    <a:pt x="5037404" y="135374"/>
                    <a:pt x="5031930" y="136547"/>
                  </a:cubicBezTo>
                  <a:cubicBezTo>
                    <a:pt x="5024109" y="138111"/>
                    <a:pt x="5016679" y="142804"/>
                    <a:pt x="5009640" y="145541"/>
                  </a:cubicBezTo>
                  <a:cubicBezTo>
                    <a:pt x="5014333" y="172914"/>
                    <a:pt x="5032320" y="179171"/>
                    <a:pt x="5053045" y="180735"/>
                  </a:cubicBezTo>
                  <a:cubicBezTo>
                    <a:pt x="5108183" y="185818"/>
                    <a:pt x="5163320" y="190511"/>
                    <a:pt x="5218456" y="195594"/>
                  </a:cubicBezTo>
                  <a:cubicBezTo>
                    <a:pt x="5314653" y="204588"/>
                    <a:pt x="5411240" y="212800"/>
                    <a:pt x="5508218" y="213191"/>
                  </a:cubicBezTo>
                  <a:cubicBezTo>
                    <a:pt x="5528553" y="213191"/>
                    <a:pt x="5548887" y="207326"/>
                    <a:pt x="5576260" y="203024"/>
                  </a:cubicBezTo>
                  <a:cubicBezTo>
                    <a:pt x="5552015" y="177997"/>
                    <a:pt x="5532463" y="161574"/>
                    <a:pt x="5517213" y="142022"/>
                  </a:cubicBezTo>
                  <a:close/>
                  <a:moveTo>
                    <a:pt x="1300215" y="176433"/>
                  </a:moveTo>
                  <a:cubicBezTo>
                    <a:pt x="1289657" y="176824"/>
                    <a:pt x="1278708" y="181908"/>
                    <a:pt x="1269323" y="179562"/>
                  </a:cubicBezTo>
                  <a:cubicBezTo>
                    <a:pt x="1240776" y="172914"/>
                    <a:pt x="1211057" y="183863"/>
                    <a:pt x="1182902" y="172132"/>
                  </a:cubicBezTo>
                  <a:cubicBezTo>
                    <a:pt x="1177428" y="169786"/>
                    <a:pt x="1166478" y="172132"/>
                    <a:pt x="1162568" y="176433"/>
                  </a:cubicBezTo>
                  <a:cubicBezTo>
                    <a:pt x="1148491" y="191684"/>
                    <a:pt x="1134804" y="181126"/>
                    <a:pt x="1121118" y="177606"/>
                  </a:cubicBezTo>
                  <a:cubicBezTo>
                    <a:pt x="1112906" y="175260"/>
                    <a:pt x="1104694" y="169003"/>
                    <a:pt x="1096873" y="169786"/>
                  </a:cubicBezTo>
                  <a:cubicBezTo>
                    <a:pt x="1056205" y="173696"/>
                    <a:pt x="1015536" y="179953"/>
                    <a:pt x="975259" y="184645"/>
                  </a:cubicBezTo>
                  <a:cubicBezTo>
                    <a:pt x="967829" y="185427"/>
                    <a:pt x="960399" y="185818"/>
                    <a:pt x="952578" y="185818"/>
                  </a:cubicBezTo>
                  <a:cubicBezTo>
                    <a:pt x="904480" y="186600"/>
                    <a:pt x="857164" y="188947"/>
                    <a:pt x="816887" y="226878"/>
                  </a:cubicBezTo>
                  <a:cubicBezTo>
                    <a:pt x="843087" y="251904"/>
                    <a:pt x="845824" y="253860"/>
                    <a:pt x="881409" y="252687"/>
                  </a:cubicBezTo>
                  <a:cubicBezTo>
                    <a:pt x="948668" y="250731"/>
                    <a:pt x="1016318" y="247212"/>
                    <a:pt x="1083578" y="246039"/>
                  </a:cubicBezTo>
                  <a:cubicBezTo>
                    <a:pt x="1148882" y="244866"/>
                    <a:pt x="1214186" y="261289"/>
                    <a:pt x="1279099" y="244475"/>
                  </a:cubicBezTo>
                  <a:cubicBezTo>
                    <a:pt x="1281836" y="243693"/>
                    <a:pt x="1285355" y="243693"/>
                    <a:pt x="1288093" y="244866"/>
                  </a:cubicBezTo>
                  <a:cubicBezTo>
                    <a:pt x="1321331" y="258552"/>
                    <a:pt x="1351050" y="238609"/>
                    <a:pt x="1393674" y="237045"/>
                  </a:cubicBezTo>
                  <a:cubicBezTo>
                    <a:pt x="1360044" y="215146"/>
                    <a:pt x="1335800" y="199114"/>
                    <a:pt x="1311555" y="183081"/>
                  </a:cubicBezTo>
                  <a:cubicBezTo>
                    <a:pt x="1308036" y="181126"/>
                    <a:pt x="1304125" y="176433"/>
                    <a:pt x="1300215" y="176433"/>
                  </a:cubicBezTo>
                  <a:close/>
                  <a:moveTo>
                    <a:pt x="4438328" y="133419"/>
                  </a:moveTo>
                  <a:cubicBezTo>
                    <a:pt x="4372632" y="133810"/>
                    <a:pt x="4306937" y="134201"/>
                    <a:pt x="4242806" y="157272"/>
                  </a:cubicBezTo>
                  <a:cubicBezTo>
                    <a:pt x="4244762" y="183081"/>
                    <a:pt x="4254147" y="199114"/>
                    <a:pt x="4278782" y="203806"/>
                  </a:cubicBezTo>
                  <a:cubicBezTo>
                    <a:pt x="4303809" y="208108"/>
                    <a:pt x="4328836" y="213973"/>
                    <a:pt x="4353863" y="215929"/>
                  </a:cubicBezTo>
                  <a:cubicBezTo>
                    <a:pt x="4407435" y="220230"/>
                    <a:pt x="4461399" y="224140"/>
                    <a:pt x="4514972" y="225314"/>
                  </a:cubicBezTo>
                  <a:cubicBezTo>
                    <a:pt x="4572846" y="226878"/>
                    <a:pt x="4631111" y="225705"/>
                    <a:pt x="4689376" y="225705"/>
                  </a:cubicBezTo>
                  <a:cubicBezTo>
                    <a:pt x="4691723" y="221012"/>
                    <a:pt x="4693678" y="216711"/>
                    <a:pt x="4696024" y="212018"/>
                  </a:cubicBezTo>
                  <a:cubicBezTo>
                    <a:pt x="4675690" y="187774"/>
                    <a:pt x="4655356" y="163529"/>
                    <a:pt x="4630329" y="133419"/>
                  </a:cubicBezTo>
                  <a:cubicBezTo>
                    <a:pt x="4570108" y="133419"/>
                    <a:pt x="4504414" y="133028"/>
                    <a:pt x="4438328" y="133419"/>
                  </a:cubicBezTo>
                  <a:close/>
                  <a:moveTo>
                    <a:pt x="8031222" y="2028"/>
                  </a:moveTo>
                  <a:cubicBezTo>
                    <a:pt x="7984297" y="2028"/>
                    <a:pt x="7936199" y="-3446"/>
                    <a:pt x="7889665" y="3593"/>
                  </a:cubicBezTo>
                  <a:cubicBezTo>
                    <a:pt x="7845477" y="10631"/>
                    <a:pt x="7799725" y="14542"/>
                    <a:pt x="7756710" y="30574"/>
                  </a:cubicBezTo>
                  <a:cubicBezTo>
                    <a:pt x="7735203" y="38786"/>
                    <a:pt x="7712914" y="45825"/>
                    <a:pt x="7692579" y="52864"/>
                  </a:cubicBezTo>
                  <a:cubicBezTo>
                    <a:pt x="7696099" y="97443"/>
                    <a:pt x="7704311" y="106437"/>
                    <a:pt x="7737158" y="102917"/>
                  </a:cubicBezTo>
                  <a:cubicBezTo>
                    <a:pt x="7771570" y="99398"/>
                    <a:pt x="7805981" y="91968"/>
                    <a:pt x="7840393" y="90795"/>
                  </a:cubicBezTo>
                  <a:cubicBezTo>
                    <a:pt x="7895921" y="88840"/>
                    <a:pt x="7950276" y="72807"/>
                    <a:pt x="8006977" y="86103"/>
                  </a:cubicBezTo>
                  <a:cubicBezTo>
                    <a:pt x="8030049" y="91577"/>
                    <a:pt x="8056248" y="85320"/>
                    <a:pt x="8088705" y="84147"/>
                  </a:cubicBezTo>
                  <a:cubicBezTo>
                    <a:pt x="8066806" y="52864"/>
                    <a:pt x="8050383" y="29401"/>
                    <a:pt x="8031222" y="20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22"/>
          <p:cNvSpPr/>
          <p:nvPr/>
        </p:nvSpPr>
        <p:spPr>
          <a:xfrm rot="4645522">
            <a:off x="-4920417" y="6523142"/>
            <a:ext cx="9340089" cy="8131771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2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2"/>
          <p:cNvSpPr txBox="1"/>
          <p:nvPr/>
        </p:nvSpPr>
        <p:spPr>
          <a:xfrm>
            <a:off x="1067530" y="1208591"/>
            <a:ext cx="96054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Add a Timeline Page</a:t>
            </a:r>
            <a:endParaRPr/>
          </a:p>
        </p:txBody>
      </p:sp>
      <p:grpSp>
        <p:nvGrpSpPr>
          <p:cNvPr id="415" name="Google Shape;415;p22"/>
          <p:cNvGrpSpPr/>
          <p:nvPr/>
        </p:nvGrpSpPr>
        <p:grpSpPr>
          <a:xfrm>
            <a:off x="2590585" y="3701085"/>
            <a:ext cx="2891482" cy="1191185"/>
            <a:chOff x="0" y="-47625"/>
            <a:chExt cx="3855309" cy="1588247"/>
          </a:xfrm>
        </p:grpSpPr>
        <p:sp>
          <p:nvSpPr>
            <p:cNvPr id="416" name="Google Shape;416;p22"/>
            <p:cNvSpPr txBox="1"/>
            <p:nvPr/>
          </p:nvSpPr>
          <p:spPr>
            <a:xfrm>
              <a:off x="0" y="-47625"/>
              <a:ext cx="3855309" cy="538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284379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/>
            </a:p>
          </p:txBody>
        </p:sp>
        <p:sp>
          <p:nvSpPr>
            <p:cNvPr id="417" name="Google Shape;417;p22"/>
            <p:cNvSpPr txBox="1"/>
            <p:nvPr/>
          </p:nvSpPr>
          <p:spPr>
            <a:xfrm>
              <a:off x="0" y="641462"/>
              <a:ext cx="3855309" cy="899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Elaborate on what you want to discuss. </a:t>
              </a:r>
              <a:endParaRPr/>
            </a:p>
          </p:txBody>
        </p:sp>
      </p:grpSp>
      <p:sp>
        <p:nvSpPr>
          <p:cNvPr id="418" name="Google Shape;418;p22"/>
          <p:cNvSpPr/>
          <p:nvPr/>
        </p:nvSpPr>
        <p:spPr>
          <a:xfrm>
            <a:off x="3348172" y="5304917"/>
            <a:ext cx="1111737" cy="1064587"/>
          </a:xfrm>
          <a:custGeom>
            <a:rect b="b" l="l" r="r" t="t"/>
            <a:pathLst>
              <a:path extrusionOk="0" h="1064587" w="1111737">
                <a:moveTo>
                  <a:pt x="550305" y="0"/>
                </a:moveTo>
                <a:cubicBezTo>
                  <a:pt x="551579" y="2367"/>
                  <a:pt x="553218" y="5098"/>
                  <a:pt x="554492" y="7464"/>
                </a:cubicBezTo>
                <a:cubicBezTo>
                  <a:pt x="556677" y="7100"/>
                  <a:pt x="558498" y="7464"/>
                  <a:pt x="559044" y="6736"/>
                </a:cubicBezTo>
                <a:cubicBezTo>
                  <a:pt x="563049" y="364"/>
                  <a:pt x="569057" y="364"/>
                  <a:pt x="575247" y="1274"/>
                </a:cubicBezTo>
                <a:cubicBezTo>
                  <a:pt x="576886" y="1456"/>
                  <a:pt x="578889" y="4734"/>
                  <a:pt x="579799" y="4552"/>
                </a:cubicBezTo>
                <a:cubicBezTo>
                  <a:pt x="606380" y="-5280"/>
                  <a:pt x="633689" y="4369"/>
                  <a:pt x="660634" y="1274"/>
                </a:cubicBezTo>
                <a:cubicBezTo>
                  <a:pt x="674288" y="-364"/>
                  <a:pt x="688489" y="728"/>
                  <a:pt x="702326" y="1821"/>
                </a:cubicBezTo>
                <a:cubicBezTo>
                  <a:pt x="719075" y="3277"/>
                  <a:pt x="736189" y="9649"/>
                  <a:pt x="752392" y="7647"/>
                </a:cubicBezTo>
                <a:cubicBezTo>
                  <a:pt x="768049" y="5826"/>
                  <a:pt x="781886" y="9285"/>
                  <a:pt x="795177" y="13837"/>
                </a:cubicBezTo>
                <a:cubicBezTo>
                  <a:pt x="814293" y="20209"/>
                  <a:pt x="834320" y="22940"/>
                  <a:pt x="852890" y="33681"/>
                </a:cubicBezTo>
                <a:cubicBezTo>
                  <a:pt x="867819" y="42420"/>
                  <a:pt x="886389" y="46425"/>
                  <a:pt x="901500" y="56257"/>
                </a:cubicBezTo>
                <a:cubicBezTo>
                  <a:pt x="914972" y="64996"/>
                  <a:pt x="927170" y="75737"/>
                  <a:pt x="939550" y="85933"/>
                </a:cubicBezTo>
                <a:cubicBezTo>
                  <a:pt x="949564" y="94125"/>
                  <a:pt x="959395" y="102682"/>
                  <a:pt x="968862" y="111603"/>
                </a:cubicBezTo>
                <a:cubicBezTo>
                  <a:pt x="1001815" y="142371"/>
                  <a:pt x="1022388" y="181514"/>
                  <a:pt x="1041687" y="221386"/>
                </a:cubicBezTo>
                <a:cubicBezTo>
                  <a:pt x="1051882" y="242323"/>
                  <a:pt x="1062259" y="263260"/>
                  <a:pt x="1072455" y="284196"/>
                </a:cubicBezTo>
                <a:cubicBezTo>
                  <a:pt x="1086838" y="313872"/>
                  <a:pt x="1094848" y="344641"/>
                  <a:pt x="1098854" y="377958"/>
                </a:cubicBezTo>
                <a:cubicBezTo>
                  <a:pt x="1103223" y="414552"/>
                  <a:pt x="1101220" y="450964"/>
                  <a:pt x="1103587" y="487376"/>
                </a:cubicBezTo>
                <a:cubicBezTo>
                  <a:pt x="1104862" y="507403"/>
                  <a:pt x="1107228" y="527247"/>
                  <a:pt x="1109959" y="547092"/>
                </a:cubicBezTo>
                <a:cubicBezTo>
                  <a:pt x="1113236" y="571124"/>
                  <a:pt x="1111962" y="595156"/>
                  <a:pt x="1106318" y="618278"/>
                </a:cubicBezTo>
                <a:cubicBezTo>
                  <a:pt x="1102859" y="632660"/>
                  <a:pt x="1098672" y="647953"/>
                  <a:pt x="1092481" y="661244"/>
                </a:cubicBezTo>
                <a:cubicBezTo>
                  <a:pt x="1080283" y="687278"/>
                  <a:pt x="1064262" y="711675"/>
                  <a:pt x="1050425" y="736981"/>
                </a:cubicBezTo>
                <a:cubicBezTo>
                  <a:pt x="1043143" y="749907"/>
                  <a:pt x="1037863" y="764108"/>
                  <a:pt x="1029853" y="776488"/>
                </a:cubicBezTo>
                <a:cubicBezTo>
                  <a:pt x="1009644" y="807620"/>
                  <a:pt x="999084" y="843304"/>
                  <a:pt x="980332" y="874983"/>
                </a:cubicBezTo>
                <a:cubicBezTo>
                  <a:pt x="968134" y="895556"/>
                  <a:pt x="952841" y="913944"/>
                  <a:pt x="934453" y="929419"/>
                </a:cubicBezTo>
                <a:cubicBezTo>
                  <a:pt x="913698" y="946897"/>
                  <a:pt x="893125" y="964921"/>
                  <a:pt x="870914" y="980214"/>
                </a:cubicBezTo>
                <a:cubicBezTo>
                  <a:pt x="839963" y="1001151"/>
                  <a:pt x="808285" y="1021177"/>
                  <a:pt x="775332" y="1038837"/>
                </a:cubicBezTo>
                <a:cubicBezTo>
                  <a:pt x="757490" y="1048487"/>
                  <a:pt x="736553" y="1052492"/>
                  <a:pt x="716890" y="1058864"/>
                </a:cubicBezTo>
                <a:cubicBezTo>
                  <a:pt x="714524" y="1059592"/>
                  <a:pt x="711793" y="1059592"/>
                  <a:pt x="709244" y="1059592"/>
                </a:cubicBezTo>
                <a:cubicBezTo>
                  <a:pt x="699413" y="1059956"/>
                  <a:pt x="689946" y="1055587"/>
                  <a:pt x="679386" y="1062323"/>
                </a:cubicBezTo>
                <a:cubicBezTo>
                  <a:pt x="672650" y="1066511"/>
                  <a:pt x="660998" y="1063780"/>
                  <a:pt x="651531" y="1062869"/>
                </a:cubicBezTo>
                <a:cubicBezTo>
                  <a:pt x="623493" y="1060503"/>
                  <a:pt x="594910" y="1066875"/>
                  <a:pt x="566873" y="1058500"/>
                </a:cubicBezTo>
                <a:cubicBezTo>
                  <a:pt x="557405" y="1055587"/>
                  <a:pt x="546300" y="1058318"/>
                  <a:pt x="536104" y="1057590"/>
                </a:cubicBezTo>
                <a:cubicBezTo>
                  <a:pt x="502059" y="1054859"/>
                  <a:pt x="467650" y="1058136"/>
                  <a:pt x="434150" y="1049761"/>
                </a:cubicBezTo>
                <a:cubicBezTo>
                  <a:pt x="432330" y="1049397"/>
                  <a:pt x="430145" y="1049761"/>
                  <a:pt x="428324" y="1050125"/>
                </a:cubicBezTo>
                <a:cubicBezTo>
                  <a:pt x="392641" y="1058318"/>
                  <a:pt x="359141" y="1043935"/>
                  <a:pt x="325096" y="1038473"/>
                </a:cubicBezTo>
                <a:cubicBezTo>
                  <a:pt x="300336" y="1034468"/>
                  <a:pt x="277032" y="1021542"/>
                  <a:pt x="253000" y="1012438"/>
                </a:cubicBezTo>
                <a:cubicBezTo>
                  <a:pt x="242805" y="1008615"/>
                  <a:pt x="232974" y="1003700"/>
                  <a:pt x="222596" y="1000058"/>
                </a:cubicBezTo>
                <a:cubicBezTo>
                  <a:pt x="194559" y="990045"/>
                  <a:pt x="176353" y="967288"/>
                  <a:pt x="155052" y="948717"/>
                </a:cubicBezTo>
                <a:cubicBezTo>
                  <a:pt x="117729" y="916129"/>
                  <a:pt x="95154" y="872798"/>
                  <a:pt x="70211" y="831288"/>
                </a:cubicBezTo>
                <a:cubicBezTo>
                  <a:pt x="57285" y="811262"/>
                  <a:pt x="45451" y="790325"/>
                  <a:pt x="34527" y="769206"/>
                </a:cubicBezTo>
                <a:cubicBezTo>
                  <a:pt x="16139" y="733704"/>
                  <a:pt x="3941" y="695653"/>
                  <a:pt x="1392" y="655964"/>
                </a:cubicBezTo>
                <a:cubicBezTo>
                  <a:pt x="-1156" y="616639"/>
                  <a:pt x="300" y="577132"/>
                  <a:pt x="1757" y="537625"/>
                </a:cubicBezTo>
                <a:cubicBezTo>
                  <a:pt x="2849" y="509223"/>
                  <a:pt x="4852" y="480822"/>
                  <a:pt x="9767" y="452967"/>
                </a:cubicBezTo>
                <a:cubicBezTo>
                  <a:pt x="14501" y="425658"/>
                  <a:pt x="21601" y="398348"/>
                  <a:pt x="30886" y="372132"/>
                </a:cubicBezTo>
                <a:cubicBezTo>
                  <a:pt x="41264" y="343002"/>
                  <a:pt x="53280" y="314054"/>
                  <a:pt x="68573" y="287474"/>
                </a:cubicBezTo>
                <a:cubicBezTo>
                  <a:pt x="83320" y="261985"/>
                  <a:pt x="94972" y="234494"/>
                  <a:pt x="119368" y="214649"/>
                </a:cubicBezTo>
                <a:cubicBezTo>
                  <a:pt x="139030" y="198628"/>
                  <a:pt x="157418" y="180786"/>
                  <a:pt x="175806" y="163490"/>
                </a:cubicBezTo>
                <a:cubicBezTo>
                  <a:pt x="202934" y="138366"/>
                  <a:pt x="231699" y="115426"/>
                  <a:pt x="260829" y="93033"/>
                </a:cubicBezTo>
                <a:cubicBezTo>
                  <a:pt x="281584" y="77012"/>
                  <a:pt x="304159" y="62811"/>
                  <a:pt x="327645" y="51159"/>
                </a:cubicBezTo>
                <a:cubicBezTo>
                  <a:pt x="341117" y="44605"/>
                  <a:pt x="356593" y="41692"/>
                  <a:pt x="370793" y="34956"/>
                </a:cubicBezTo>
                <a:cubicBezTo>
                  <a:pt x="389546" y="26217"/>
                  <a:pt x="410300" y="20937"/>
                  <a:pt x="430691" y="15839"/>
                </a:cubicBezTo>
                <a:cubicBezTo>
                  <a:pt x="445802" y="12016"/>
                  <a:pt x="462006" y="12380"/>
                  <a:pt x="476753" y="7829"/>
                </a:cubicBezTo>
                <a:cubicBezTo>
                  <a:pt x="500785" y="546"/>
                  <a:pt x="525909" y="5462"/>
                  <a:pt x="550305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2"/>
          <p:cNvSpPr/>
          <p:nvPr/>
        </p:nvSpPr>
        <p:spPr>
          <a:xfrm>
            <a:off x="3735758" y="5451492"/>
            <a:ext cx="406139" cy="692466"/>
          </a:xfrm>
          <a:custGeom>
            <a:rect b="b" l="l" r="r" t="t"/>
            <a:pathLst>
              <a:path extrusionOk="0" h="692466" w="406139">
                <a:moveTo>
                  <a:pt x="0" y="206730"/>
                </a:moveTo>
                <a:cubicBezTo>
                  <a:pt x="236" y="178499"/>
                  <a:pt x="827" y="152984"/>
                  <a:pt x="8387" y="128061"/>
                </a:cubicBezTo>
                <a:cubicBezTo>
                  <a:pt x="9214" y="125226"/>
                  <a:pt x="9922" y="122273"/>
                  <a:pt x="11222" y="119556"/>
                </a:cubicBezTo>
                <a:cubicBezTo>
                  <a:pt x="22207" y="97940"/>
                  <a:pt x="35082" y="77741"/>
                  <a:pt x="50674" y="58723"/>
                </a:cubicBezTo>
                <a:cubicBezTo>
                  <a:pt x="64022" y="42304"/>
                  <a:pt x="79850" y="30138"/>
                  <a:pt x="98041" y="20688"/>
                </a:cubicBezTo>
                <a:cubicBezTo>
                  <a:pt x="122138" y="8285"/>
                  <a:pt x="148361" y="3560"/>
                  <a:pt x="175293" y="843"/>
                </a:cubicBezTo>
                <a:cubicBezTo>
                  <a:pt x="203051" y="-1992"/>
                  <a:pt x="229747" y="2733"/>
                  <a:pt x="256206" y="8876"/>
                </a:cubicBezTo>
                <a:cubicBezTo>
                  <a:pt x="306526" y="20452"/>
                  <a:pt x="349168" y="44903"/>
                  <a:pt x="379762" y="87427"/>
                </a:cubicBezTo>
                <a:cubicBezTo>
                  <a:pt x="398779" y="114004"/>
                  <a:pt x="407875" y="144125"/>
                  <a:pt x="405867" y="176727"/>
                </a:cubicBezTo>
                <a:cubicBezTo>
                  <a:pt x="404567" y="197044"/>
                  <a:pt x="402559" y="217597"/>
                  <a:pt x="398425" y="237560"/>
                </a:cubicBezTo>
                <a:cubicBezTo>
                  <a:pt x="392873" y="264374"/>
                  <a:pt x="383542" y="290242"/>
                  <a:pt x="368422" y="313394"/>
                </a:cubicBezTo>
                <a:cubicBezTo>
                  <a:pt x="357673" y="329695"/>
                  <a:pt x="345743" y="345169"/>
                  <a:pt x="334167" y="360879"/>
                </a:cubicBezTo>
                <a:cubicBezTo>
                  <a:pt x="332395" y="363242"/>
                  <a:pt x="330032" y="365132"/>
                  <a:pt x="327670" y="367022"/>
                </a:cubicBezTo>
                <a:cubicBezTo>
                  <a:pt x="315385" y="377298"/>
                  <a:pt x="301919" y="386512"/>
                  <a:pt x="291052" y="398088"/>
                </a:cubicBezTo>
                <a:cubicBezTo>
                  <a:pt x="275224" y="414979"/>
                  <a:pt x="256324" y="429744"/>
                  <a:pt x="247229" y="452188"/>
                </a:cubicBezTo>
                <a:cubicBezTo>
                  <a:pt x="241795" y="465653"/>
                  <a:pt x="237189" y="479356"/>
                  <a:pt x="236716" y="494121"/>
                </a:cubicBezTo>
                <a:cubicBezTo>
                  <a:pt x="236598" y="498728"/>
                  <a:pt x="235771" y="503571"/>
                  <a:pt x="234117" y="507941"/>
                </a:cubicBezTo>
                <a:cubicBezTo>
                  <a:pt x="231755" y="514202"/>
                  <a:pt x="225258" y="515973"/>
                  <a:pt x="220888" y="511012"/>
                </a:cubicBezTo>
                <a:cubicBezTo>
                  <a:pt x="217462" y="507232"/>
                  <a:pt x="214627" y="501563"/>
                  <a:pt x="214509" y="496601"/>
                </a:cubicBezTo>
                <a:cubicBezTo>
                  <a:pt x="214273" y="488569"/>
                  <a:pt x="215927" y="480419"/>
                  <a:pt x="217580" y="472505"/>
                </a:cubicBezTo>
                <a:cubicBezTo>
                  <a:pt x="220297" y="460102"/>
                  <a:pt x="222423" y="447226"/>
                  <a:pt x="227030" y="435532"/>
                </a:cubicBezTo>
                <a:cubicBezTo>
                  <a:pt x="235535" y="414152"/>
                  <a:pt x="250064" y="396906"/>
                  <a:pt x="268727" y="383322"/>
                </a:cubicBezTo>
                <a:cubicBezTo>
                  <a:pt x="271444" y="381314"/>
                  <a:pt x="273924" y="379070"/>
                  <a:pt x="276405" y="376708"/>
                </a:cubicBezTo>
                <a:cubicBezTo>
                  <a:pt x="293769" y="360052"/>
                  <a:pt x="311723" y="343870"/>
                  <a:pt x="328260" y="326506"/>
                </a:cubicBezTo>
                <a:cubicBezTo>
                  <a:pt x="335348" y="319064"/>
                  <a:pt x="340073" y="309260"/>
                  <a:pt x="345388" y="300165"/>
                </a:cubicBezTo>
                <a:cubicBezTo>
                  <a:pt x="350822" y="290951"/>
                  <a:pt x="355429" y="281265"/>
                  <a:pt x="360626" y="272051"/>
                </a:cubicBezTo>
                <a:cubicBezTo>
                  <a:pt x="374800" y="247128"/>
                  <a:pt x="380234" y="219723"/>
                  <a:pt x="384486" y="191728"/>
                </a:cubicBezTo>
                <a:cubicBezTo>
                  <a:pt x="387203" y="174483"/>
                  <a:pt x="386140" y="157709"/>
                  <a:pt x="383423" y="140818"/>
                </a:cubicBezTo>
                <a:cubicBezTo>
                  <a:pt x="379525" y="116839"/>
                  <a:pt x="365587" y="98530"/>
                  <a:pt x="349050" y="82111"/>
                </a:cubicBezTo>
                <a:cubicBezTo>
                  <a:pt x="329205" y="62503"/>
                  <a:pt x="305581" y="48446"/>
                  <a:pt x="279949" y="38642"/>
                </a:cubicBezTo>
                <a:cubicBezTo>
                  <a:pt x="242740" y="24350"/>
                  <a:pt x="204114" y="19034"/>
                  <a:pt x="164307" y="23759"/>
                </a:cubicBezTo>
                <a:cubicBezTo>
                  <a:pt x="128280" y="28129"/>
                  <a:pt x="97214" y="43958"/>
                  <a:pt x="71227" y="68409"/>
                </a:cubicBezTo>
                <a:cubicBezTo>
                  <a:pt x="59652" y="79276"/>
                  <a:pt x="52682" y="94868"/>
                  <a:pt x="42760" y="107626"/>
                </a:cubicBezTo>
                <a:cubicBezTo>
                  <a:pt x="32129" y="121092"/>
                  <a:pt x="27050" y="136565"/>
                  <a:pt x="22916" y="152748"/>
                </a:cubicBezTo>
                <a:cubicBezTo>
                  <a:pt x="17246" y="174601"/>
                  <a:pt x="17364" y="196926"/>
                  <a:pt x="19608" y="218897"/>
                </a:cubicBezTo>
                <a:cubicBezTo>
                  <a:pt x="22207" y="243938"/>
                  <a:pt x="27404" y="268626"/>
                  <a:pt x="30830" y="293550"/>
                </a:cubicBezTo>
                <a:cubicBezTo>
                  <a:pt x="34610" y="320954"/>
                  <a:pt x="42760" y="346941"/>
                  <a:pt x="54336" y="371746"/>
                </a:cubicBezTo>
                <a:cubicBezTo>
                  <a:pt x="67802" y="400568"/>
                  <a:pt x="73944" y="431044"/>
                  <a:pt x="74417" y="462346"/>
                </a:cubicBezTo>
                <a:cubicBezTo>
                  <a:pt x="74653" y="477111"/>
                  <a:pt x="71109" y="491877"/>
                  <a:pt x="69101" y="506642"/>
                </a:cubicBezTo>
                <a:cubicBezTo>
                  <a:pt x="68511" y="510540"/>
                  <a:pt x="66975" y="514674"/>
                  <a:pt x="62132" y="514202"/>
                </a:cubicBezTo>
                <a:cubicBezTo>
                  <a:pt x="56817" y="513729"/>
                  <a:pt x="54100" y="510304"/>
                  <a:pt x="53982" y="504634"/>
                </a:cubicBezTo>
                <a:cubicBezTo>
                  <a:pt x="53745" y="493176"/>
                  <a:pt x="52800" y="481600"/>
                  <a:pt x="52564" y="470142"/>
                </a:cubicBezTo>
                <a:cubicBezTo>
                  <a:pt x="51619" y="434233"/>
                  <a:pt x="42996" y="400214"/>
                  <a:pt x="29885" y="366903"/>
                </a:cubicBezTo>
                <a:cubicBezTo>
                  <a:pt x="22798" y="349067"/>
                  <a:pt x="17010" y="330640"/>
                  <a:pt x="12521" y="311977"/>
                </a:cubicBezTo>
                <a:cubicBezTo>
                  <a:pt x="8150" y="293432"/>
                  <a:pt x="5670" y="274296"/>
                  <a:pt x="3426" y="255278"/>
                </a:cubicBezTo>
                <a:cubicBezTo>
                  <a:pt x="1417" y="238269"/>
                  <a:pt x="945" y="221141"/>
                  <a:pt x="0" y="206730"/>
                </a:cubicBezTo>
                <a:close/>
                <a:moveTo>
                  <a:pt x="185924" y="474749"/>
                </a:moveTo>
                <a:cubicBezTo>
                  <a:pt x="187577" y="455259"/>
                  <a:pt x="190058" y="435887"/>
                  <a:pt x="193247" y="416515"/>
                </a:cubicBezTo>
                <a:cubicBezTo>
                  <a:pt x="195610" y="402222"/>
                  <a:pt x="198090" y="387811"/>
                  <a:pt x="203051" y="374345"/>
                </a:cubicBezTo>
                <a:cubicBezTo>
                  <a:pt x="206359" y="365132"/>
                  <a:pt x="212737" y="356272"/>
                  <a:pt x="219825" y="349303"/>
                </a:cubicBezTo>
                <a:cubicBezTo>
                  <a:pt x="231283" y="337964"/>
                  <a:pt x="244630" y="328514"/>
                  <a:pt x="256561" y="317647"/>
                </a:cubicBezTo>
                <a:cubicBezTo>
                  <a:pt x="262467" y="312331"/>
                  <a:pt x="268491" y="306189"/>
                  <a:pt x="272035" y="299220"/>
                </a:cubicBezTo>
                <a:cubicBezTo>
                  <a:pt x="281012" y="281619"/>
                  <a:pt x="283374" y="262484"/>
                  <a:pt x="278295" y="243230"/>
                </a:cubicBezTo>
                <a:cubicBezTo>
                  <a:pt x="274279" y="228110"/>
                  <a:pt x="267428" y="214762"/>
                  <a:pt x="252781" y="206376"/>
                </a:cubicBezTo>
                <a:cubicBezTo>
                  <a:pt x="242032" y="200233"/>
                  <a:pt x="231401" y="196571"/>
                  <a:pt x="218643" y="199761"/>
                </a:cubicBezTo>
                <a:cubicBezTo>
                  <a:pt x="217344" y="195863"/>
                  <a:pt x="216281" y="192673"/>
                  <a:pt x="215100" y="189602"/>
                </a:cubicBezTo>
                <a:cubicBezTo>
                  <a:pt x="204823" y="163497"/>
                  <a:pt x="167260" y="146370"/>
                  <a:pt x="142219" y="157355"/>
                </a:cubicBezTo>
                <a:cubicBezTo>
                  <a:pt x="121311" y="166450"/>
                  <a:pt x="107373" y="182279"/>
                  <a:pt x="100876" y="204604"/>
                </a:cubicBezTo>
                <a:cubicBezTo>
                  <a:pt x="95915" y="221731"/>
                  <a:pt x="96151" y="238977"/>
                  <a:pt x="96506" y="256577"/>
                </a:cubicBezTo>
                <a:cubicBezTo>
                  <a:pt x="97214" y="286344"/>
                  <a:pt x="101821" y="315402"/>
                  <a:pt x="111861" y="343043"/>
                </a:cubicBezTo>
                <a:cubicBezTo>
                  <a:pt x="120839" y="367967"/>
                  <a:pt x="125209" y="393245"/>
                  <a:pt x="126627" y="419231"/>
                </a:cubicBezTo>
                <a:cubicBezTo>
                  <a:pt x="127217" y="429744"/>
                  <a:pt x="125091" y="440375"/>
                  <a:pt x="124264" y="450888"/>
                </a:cubicBezTo>
                <a:cubicBezTo>
                  <a:pt x="122847" y="468725"/>
                  <a:pt x="121429" y="486679"/>
                  <a:pt x="119894" y="504516"/>
                </a:cubicBezTo>
                <a:cubicBezTo>
                  <a:pt x="119421" y="509477"/>
                  <a:pt x="118712" y="514320"/>
                  <a:pt x="117886" y="520580"/>
                </a:cubicBezTo>
                <a:cubicBezTo>
                  <a:pt x="95679" y="520935"/>
                  <a:pt x="74535" y="521171"/>
                  <a:pt x="53273" y="521525"/>
                </a:cubicBezTo>
                <a:cubicBezTo>
                  <a:pt x="51147" y="521525"/>
                  <a:pt x="49021" y="521289"/>
                  <a:pt x="46894" y="521525"/>
                </a:cubicBezTo>
                <a:cubicBezTo>
                  <a:pt x="40634" y="522234"/>
                  <a:pt x="37090" y="527077"/>
                  <a:pt x="40161" y="532038"/>
                </a:cubicBezTo>
                <a:cubicBezTo>
                  <a:pt x="42406" y="535700"/>
                  <a:pt x="46304" y="539007"/>
                  <a:pt x="50320" y="540897"/>
                </a:cubicBezTo>
                <a:cubicBezTo>
                  <a:pt x="53982" y="542669"/>
                  <a:pt x="58707" y="542787"/>
                  <a:pt x="62841" y="542669"/>
                </a:cubicBezTo>
                <a:cubicBezTo>
                  <a:pt x="78551" y="542551"/>
                  <a:pt x="94261" y="542078"/>
                  <a:pt x="110090" y="541724"/>
                </a:cubicBezTo>
                <a:cubicBezTo>
                  <a:pt x="118594" y="541488"/>
                  <a:pt x="127099" y="541252"/>
                  <a:pt x="135722" y="541133"/>
                </a:cubicBezTo>
                <a:cubicBezTo>
                  <a:pt x="170568" y="540779"/>
                  <a:pt x="205532" y="540661"/>
                  <a:pt x="240378" y="539952"/>
                </a:cubicBezTo>
                <a:cubicBezTo>
                  <a:pt x="243449" y="539834"/>
                  <a:pt x="248646" y="537117"/>
                  <a:pt x="249237" y="534637"/>
                </a:cubicBezTo>
                <a:cubicBezTo>
                  <a:pt x="250064" y="531211"/>
                  <a:pt x="248410" y="526250"/>
                  <a:pt x="246166" y="523297"/>
                </a:cubicBezTo>
                <a:cubicBezTo>
                  <a:pt x="244040" y="520580"/>
                  <a:pt x="239669" y="518808"/>
                  <a:pt x="236125" y="518336"/>
                </a:cubicBezTo>
                <a:cubicBezTo>
                  <a:pt x="226912" y="517037"/>
                  <a:pt x="217462" y="516446"/>
                  <a:pt x="208131" y="515855"/>
                </a:cubicBezTo>
                <a:cubicBezTo>
                  <a:pt x="201043" y="515501"/>
                  <a:pt x="193956" y="515737"/>
                  <a:pt x="185924" y="515737"/>
                </a:cubicBezTo>
                <a:cubicBezTo>
                  <a:pt x="185687" y="501090"/>
                  <a:pt x="184861" y="487742"/>
                  <a:pt x="185924" y="474749"/>
                </a:cubicBezTo>
                <a:close/>
                <a:moveTo>
                  <a:pt x="188995" y="206730"/>
                </a:moveTo>
                <a:cubicBezTo>
                  <a:pt x="169269" y="214054"/>
                  <a:pt x="156511" y="228583"/>
                  <a:pt x="149660" y="247600"/>
                </a:cubicBezTo>
                <a:cubicBezTo>
                  <a:pt x="142455" y="267327"/>
                  <a:pt x="155094" y="287998"/>
                  <a:pt x="175411" y="293313"/>
                </a:cubicBezTo>
                <a:cubicBezTo>
                  <a:pt x="180844" y="294731"/>
                  <a:pt x="185333" y="293550"/>
                  <a:pt x="190058" y="290833"/>
                </a:cubicBezTo>
                <a:cubicBezTo>
                  <a:pt x="203288" y="283273"/>
                  <a:pt x="209548" y="270988"/>
                  <a:pt x="213328" y="257050"/>
                </a:cubicBezTo>
                <a:cubicBezTo>
                  <a:pt x="215454" y="249254"/>
                  <a:pt x="216517" y="241222"/>
                  <a:pt x="217698" y="233189"/>
                </a:cubicBezTo>
                <a:cubicBezTo>
                  <a:pt x="219352" y="222913"/>
                  <a:pt x="222896" y="220078"/>
                  <a:pt x="233291" y="221495"/>
                </a:cubicBezTo>
                <a:cubicBezTo>
                  <a:pt x="251718" y="224212"/>
                  <a:pt x="257151" y="231063"/>
                  <a:pt x="260459" y="249726"/>
                </a:cubicBezTo>
                <a:cubicBezTo>
                  <a:pt x="263884" y="269217"/>
                  <a:pt x="256679" y="283864"/>
                  <a:pt x="243567" y="296739"/>
                </a:cubicBezTo>
                <a:cubicBezTo>
                  <a:pt x="236007" y="304181"/>
                  <a:pt x="228211" y="311622"/>
                  <a:pt x="219588" y="317765"/>
                </a:cubicBezTo>
                <a:cubicBezTo>
                  <a:pt x="195846" y="334892"/>
                  <a:pt x="182380" y="357690"/>
                  <a:pt x="177301" y="386630"/>
                </a:cubicBezTo>
                <a:cubicBezTo>
                  <a:pt x="172458" y="414034"/>
                  <a:pt x="169859" y="441557"/>
                  <a:pt x="167851" y="469197"/>
                </a:cubicBezTo>
                <a:cubicBezTo>
                  <a:pt x="167024" y="479828"/>
                  <a:pt x="164307" y="490223"/>
                  <a:pt x="163008" y="500736"/>
                </a:cubicBezTo>
                <a:cubicBezTo>
                  <a:pt x="162299" y="506169"/>
                  <a:pt x="162890" y="511721"/>
                  <a:pt x="162890" y="517981"/>
                </a:cubicBezTo>
                <a:cubicBezTo>
                  <a:pt x="153086" y="518926"/>
                  <a:pt x="143636" y="522470"/>
                  <a:pt x="133241" y="516564"/>
                </a:cubicBezTo>
                <a:cubicBezTo>
                  <a:pt x="135722" y="498491"/>
                  <a:pt x="138557" y="480064"/>
                  <a:pt x="140683" y="461401"/>
                </a:cubicBezTo>
                <a:cubicBezTo>
                  <a:pt x="143400" y="437777"/>
                  <a:pt x="149188" y="414152"/>
                  <a:pt x="143872" y="390173"/>
                </a:cubicBezTo>
                <a:cubicBezTo>
                  <a:pt x="140211" y="373518"/>
                  <a:pt x="136076" y="356863"/>
                  <a:pt x="130879" y="340680"/>
                </a:cubicBezTo>
                <a:cubicBezTo>
                  <a:pt x="124737" y="321426"/>
                  <a:pt x="119776" y="302054"/>
                  <a:pt x="118831" y="281856"/>
                </a:cubicBezTo>
                <a:cubicBezTo>
                  <a:pt x="117886" y="262720"/>
                  <a:pt x="116822" y="243466"/>
                  <a:pt x="117295" y="224330"/>
                </a:cubicBezTo>
                <a:cubicBezTo>
                  <a:pt x="117767" y="204722"/>
                  <a:pt x="133832" y="180507"/>
                  <a:pt x="157929" y="176254"/>
                </a:cubicBezTo>
                <a:cubicBezTo>
                  <a:pt x="171158" y="173892"/>
                  <a:pt x="182734" y="177790"/>
                  <a:pt x="192775" y="185350"/>
                </a:cubicBezTo>
                <a:cubicBezTo>
                  <a:pt x="196673" y="188303"/>
                  <a:pt x="198208" y="194445"/>
                  <a:pt x="201398" y="200115"/>
                </a:cubicBezTo>
                <a:cubicBezTo>
                  <a:pt x="196318" y="202950"/>
                  <a:pt x="192775" y="205313"/>
                  <a:pt x="188995" y="206730"/>
                </a:cubicBezTo>
                <a:close/>
                <a:moveTo>
                  <a:pt x="194901" y="234371"/>
                </a:moveTo>
                <a:cubicBezTo>
                  <a:pt x="195019" y="236497"/>
                  <a:pt x="195728" y="238623"/>
                  <a:pt x="195137" y="240040"/>
                </a:cubicBezTo>
                <a:cubicBezTo>
                  <a:pt x="191712" y="247718"/>
                  <a:pt x="187814" y="255160"/>
                  <a:pt x="184270" y="262838"/>
                </a:cubicBezTo>
                <a:cubicBezTo>
                  <a:pt x="181199" y="269571"/>
                  <a:pt x="176356" y="270516"/>
                  <a:pt x="170095" y="268980"/>
                </a:cubicBezTo>
                <a:cubicBezTo>
                  <a:pt x="168087" y="252798"/>
                  <a:pt x="173993" y="244529"/>
                  <a:pt x="194901" y="234371"/>
                </a:cubicBezTo>
                <a:close/>
                <a:moveTo>
                  <a:pt x="231637" y="631497"/>
                </a:moveTo>
                <a:cubicBezTo>
                  <a:pt x="221360" y="636576"/>
                  <a:pt x="210257" y="640002"/>
                  <a:pt x="199862" y="645081"/>
                </a:cubicBezTo>
                <a:cubicBezTo>
                  <a:pt x="189822" y="650042"/>
                  <a:pt x="179191" y="652523"/>
                  <a:pt x="168442" y="654531"/>
                </a:cubicBezTo>
                <a:cubicBezTo>
                  <a:pt x="155094" y="657011"/>
                  <a:pt x="141628" y="659610"/>
                  <a:pt x="128280" y="661736"/>
                </a:cubicBezTo>
                <a:cubicBezTo>
                  <a:pt x="115759" y="663744"/>
                  <a:pt x="103238" y="665988"/>
                  <a:pt x="90599" y="666461"/>
                </a:cubicBezTo>
                <a:cubicBezTo>
                  <a:pt x="75834" y="666933"/>
                  <a:pt x="60951" y="665162"/>
                  <a:pt x="46068" y="665162"/>
                </a:cubicBezTo>
                <a:cubicBezTo>
                  <a:pt x="34137" y="665162"/>
                  <a:pt x="22207" y="665870"/>
                  <a:pt x="11103" y="671068"/>
                </a:cubicBezTo>
                <a:cubicBezTo>
                  <a:pt x="6615" y="673194"/>
                  <a:pt x="2362" y="674966"/>
                  <a:pt x="3426" y="681108"/>
                </a:cubicBezTo>
                <a:cubicBezTo>
                  <a:pt x="4371" y="686423"/>
                  <a:pt x="9568" y="691503"/>
                  <a:pt x="14765" y="691739"/>
                </a:cubicBezTo>
                <a:cubicBezTo>
                  <a:pt x="23624" y="692093"/>
                  <a:pt x="32483" y="692566"/>
                  <a:pt x="41343" y="692448"/>
                </a:cubicBezTo>
                <a:cubicBezTo>
                  <a:pt x="66503" y="691857"/>
                  <a:pt x="91544" y="691267"/>
                  <a:pt x="116704" y="690203"/>
                </a:cubicBezTo>
                <a:cubicBezTo>
                  <a:pt x="126036" y="689849"/>
                  <a:pt x="135604" y="689022"/>
                  <a:pt x="144463" y="686542"/>
                </a:cubicBezTo>
                <a:cubicBezTo>
                  <a:pt x="166552" y="680163"/>
                  <a:pt x="188641" y="673548"/>
                  <a:pt x="210021" y="665280"/>
                </a:cubicBezTo>
                <a:cubicBezTo>
                  <a:pt x="223368" y="660082"/>
                  <a:pt x="236362" y="652877"/>
                  <a:pt x="247938" y="644490"/>
                </a:cubicBezTo>
                <a:cubicBezTo>
                  <a:pt x="264829" y="632087"/>
                  <a:pt x="262703" y="611416"/>
                  <a:pt x="244867" y="600194"/>
                </a:cubicBezTo>
                <a:cubicBezTo>
                  <a:pt x="242504" y="598659"/>
                  <a:pt x="240142" y="597241"/>
                  <a:pt x="236952" y="595233"/>
                </a:cubicBezTo>
                <a:cubicBezTo>
                  <a:pt x="240024" y="592517"/>
                  <a:pt x="242386" y="590627"/>
                  <a:pt x="244394" y="588618"/>
                </a:cubicBezTo>
                <a:cubicBezTo>
                  <a:pt x="247938" y="584957"/>
                  <a:pt x="251954" y="581531"/>
                  <a:pt x="254552" y="577397"/>
                </a:cubicBezTo>
                <a:cubicBezTo>
                  <a:pt x="261285" y="566648"/>
                  <a:pt x="257269" y="556135"/>
                  <a:pt x="245221" y="552001"/>
                </a:cubicBezTo>
                <a:cubicBezTo>
                  <a:pt x="241205" y="550583"/>
                  <a:pt x="236952" y="549874"/>
                  <a:pt x="232818" y="549166"/>
                </a:cubicBezTo>
                <a:cubicBezTo>
                  <a:pt x="210375" y="545150"/>
                  <a:pt x="187814" y="545504"/>
                  <a:pt x="165371" y="547512"/>
                </a:cubicBezTo>
                <a:cubicBezTo>
                  <a:pt x="142455" y="549520"/>
                  <a:pt x="119657" y="552001"/>
                  <a:pt x="96742" y="554363"/>
                </a:cubicBezTo>
                <a:cubicBezTo>
                  <a:pt x="80677" y="556017"/>
                  <a:pt x="64495" y="557552"/>
                  <a:pt x="48430" y="559797"/>
                </a:cubicBezTo>
                <a:cubicBezTo>
                  <a:pt x="41106" y="560860"/>
                  <a:pt x="33310" y="561805"/>
                  <a:pt x="26932" y="567120"/>
                </a:cubicBezTo>
                <a:cubicBezTo>
                  <a:pt x="27759" y="572908"/>
                  <a:pt x="30594" y="576098"/>
                  <a:pt x="36145" y="576216"/>
                </a:cubicBezTo>
                <a:cubicBezTo>
                  <a:pt x="40870" y="576334"/>
                  <a:pt x="45595" y="576098"/>
                  <a:pt x="50202" y="575861"/>
                </a:cubicBezTo>
                <a:cubicBezTo>
                  <a:pt x="73590" y="574562"/>
                  <a:pt x="97096" y="573263"/>
                  <a:pt x="120484" y="572081"/>
                </a:cubicBezTo>
                <a:cubicBezTo>
                  <a:pt x="138439" y="571136"/>
                  <a:pt x="156275" y="570428"/>
                  <a:pt x="174230" y="569601"/>
                </a:cubicBezTo>
                <a:cubicBezTo>
                  <a:pt x="189586" y="568892"/>
                  <a:pt x="204941" y="568065"/>
                  <a:pt x="220179" y="567593"/>
                </a:cubicBezTo>
                <a:cubicBezTo>
                  <a:pt x="223723" y="567475"/>
                  <a:pt x="227148" y="568892"/>
                  <a:pt x="232582" y="569955"/>
                </a:cubicBezTo>
                <a:cubicBezTo>
                  <a:pt x="218762" y="581413"/>
                  <a:pt x="207068" y="591335"/>
                  <a:pt x="189113" y="586610"/>
                </a:cubicBezTo>
                <a:cubicBezTo>
                  <a:pt x="181908" y="584720"/>
                  <a:pt x="173875" y="585547"/>
                  <a:pt x="166197" y="585311"/>
                </a:cubicBezTo>
                <a:cubicBezTo>
                  <a:pt x="150015" y="584957"/>
                  <a:pt x="133714" y="585547"/>
                  <a:pt x="117531" y="584130"/>
                </a:cubicBezTo>
                <a:cubicBezTo>
                  <a:pt x="95679" y="582240"/>
                  <a:pt x="74180" y="584012"/>
                  <a:pt x="52564" y="587437"/>
                </a:cubicBezTo>
                <a:cubicBezTo>
                  <a:pt x="42051" y="589091"/>
                  <a:pt x="33310" y="593580"/>
                  <a:pt x="25042" y="599840"/>
                </a:cubicBezTo>
                <a:cubicBezTo>
                  <a:pt x="12757" y="609172"/>
                  <a:pt x="11103" y="621693"/>
                  <a:pt x="20789" y="633859"/>
                </a:cubicBezTo>
                <a:cubicBezTo>
                  <a:pt x="27522" y="642364"/>
                  <a:pt x="36972" y="644372"/>
                  <a:pt x="46894" y="645553"/>
                </a:cubicBezTo>
                <a:cubicBezTo>
                  <a:pt x="81858" y="649688"/>
                  <a:pt x="116114" y="643663"/>
                  <a:pt x="149660" y="635631"/>
                </a:cubicBezTo>
                <a:cubicBezTo>
                  <a:pt x="171040" y="630552"/>
                  <a:pt x="191357" y="620393"/>
                  <a:pt x="211792" y="612007"/>
                </a:cubicBezTo>
                <a:cubicBezTo>
                  <a:pt x="222305" y="607754"/>
                  <a:pt x="235535" y="610235"/>
                  <a:pt x="245103" y="620748"/>
                </a:cubicBezTo>
                <a:cubicBezTo>
                  <a:pt x="240614" y="624528"/>
                  <a:pt x="236598" y="629016"/>
                  <a:pt x="231637" y="631497"/>
                </a:cubicBezTo>
                <a:close/>
                <a:moveTo>
                  <a:pt x="154385" y="607872"/>
                </a:moveTo>
                <a:cubicBezTo>
                  <a:pt x="116822" y="623937"/>
                  <a:pt x="77606" y="624882"/>
                  <a:pt x="37799" y="619685"/>
                </a:cubicBezTo>
                <a:cubicBezTo>
                  <a:pt x="75244" y="602084"/>
                  <a:pt x="115051" y="607400"/>
                  <a:pt x="154385" y="607872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2"/>
          <p:cNvSpPr/>
          <p:nvPr/>
        </p:nvSpPr>
        <p:spPr>
          <a:xfrm>
            <a:off x="6488279" y="5263323"/>
            <a:ext cx="1111737" cy="1064587"/>
          </a:xfrm>
          <a:custGeom>
            <a:rect b="b" l="l" r="r" t="t"/>
            <a:pathLst>
              <a:path extrusionOk="0" h="1064587" w="1111737">
                <a:moveTo>
                  <a:pt x="550305" y="0"/>
                </a:moveTo>
                <a:cubicBezTo>
                  <a:pt x="551579" y="2367"/>
                  <a:pt x="553218" y="5098"/>
                  <a:pt x="554492" y="7464"/>
                </a:cubicBezTo>
                <a:cubicBezTo>
                  <a:pt x="556677" y="7100"/>
                  <a:pt x="558498" y="7464"/>
                  <a:pt x="559044" y="6736"/>
                </a:cubicBezTo>
                <a:cubicBezTo>
                  <a:pt x="563049" y="364"/>
                  <a:pt x="569057" y="364"/>
                  <a:pt x="575247" y="1274"/>
                </a:cubicBezTo>
                <a:cubicBezTo>
                  <a:pt x="576886" y="1456"/>
                  <a:pt x="578889" y="4734"/>
                  <a:pt x="579799" y="4552"/>
                </a:cubicBezTo>
                <a:cubicBezTo>
                  <a:pt x="606380" y="-5280"/>
                  <a:pt x="633689" y="4369"/>
                  <a:pt x="660634" y="1274"/>
                </a:cubicBezTo>
                <a:cubicBezTo>
                  <a:pt x="674288" y="-364"/>
                  <a:pt x="688489" y="728"/>
                  <a:pt x="702326" y="1821"/>
                </a:cubicBezTo>
                <a:cubicBezTo>
                  <a:pt x="719075" y="3277"/>
                  <a:pt x="736189" y="9649"/>
                  <a:pt x="752392" y="7647"/>
                </a:cubicBezTo>
                <a:cubicBezTo>
                  <a:pt x="768049" y="5826"/>
                  <a:pt x="781886" y="9285"/>
                  <a:pt x="795177" y="13837"/>
                </a:cubicBezTo>
                <a:cubicBezTo>
                  <a:pt x="814293" y="20209"/>
                  <a:pt x="834320" y="22940"/>
                  <a:pt x="852890" y="33681"/>
                </a:cubicBezTo>
                <a:cubicBezTo>
                  <a:pt x="867819" y="42420"/>
                  <a:pt x="886389" y="46425"/>
                  <a:pt x="901500" y="56257"/>
                </a:cubicBezTo>
                <a:cubicBezTo>
                  <a:pt x="914972" y="64996"/>
                  <a:pt x="927170" y="75737"/>
                  <a:pt x="939550" y="85933"/>
                </a:cubicBezTo>
                <a:cubicBezTo>
                  <a:pt x="949564" y="94125"/>
                  <a:pt x="959395" y="102682"/>
                  <a:pt x="968862" y="111603"/>
                </a:cubicBezTo>
                <a:cubicBezTo>
                  <a:pt x="1001815" y="142371"/>
                  <a:pt x="1022388" y="181514"/>
                  <a:pt x="1041687" y="221386"/>
                </a:cubicBezTo>
                <a:cubicBezTo>
                  <a:pt x="1051882" y="242323"/>
                  <a:pt x="1062259" y="263260"/>
                  <a:pt x="1072455" y="284196"/>
                </a:cubicBezTo>
                <a:cubicBezTo>
                  <a:pt x="1086838" y="313872"/>
                  <a:pt x="1094848" y="344641"/>
                  <a:pt x="1098854" y="377958"/>
                </a:cubicBezTo>
                <a:cubicBezTo>
                  <a:pt x="1103223" y="414552"/>
                  <a:pt x="1101220" y="450964"/>
                  <a:pt x="1103587" y="487376"/>
                </a:cubicBezTo>
                <a:cubicBezTo>
                  <a:pt x="1104862" y="507403"/>
                  <a:pt x="1107228" y="527247"/>
                  <a:pt x="1109959" y="547092"/>
                </a:cubicBezTo>
                <a:cubicBezTo>
                  <a:pt x="1113236" y="571124"/>
                  <a:pt x="1111962" y="595156"/>
                  <a:pt x="1106318" y="618278"/>
                </a:cubicBezTo>
                <a:cubicBezTo>
                  <a:pt x="1102859" y="632660"/>
                  <a:pt x="1098672" y="647953"/>
                  <a:pt x="1092481" y="661244"/>
                </a:cubicBezTo>
                <a:cubicBezTo>
                  <a:pt x="1080283" y="687278"/>
                  <a:pt x="1064262" y="711675"/>
                  <a:pt x="1050425" y="736981"/>
                </a:cubicBezTo>
                <a:cubicBezTo>
                  <a:pt x="1043143" y="749907"/>
                  <a:pt x="1037863" y="764108"/>
                  <a:pt x="1029853" y="776488"/>
                </a:cubicBezTo>
                <a:cubicBezTo>
                  <a:pt x="1009644" y="807620"/>
                  <a:pt x="999084" y="843304"/>
                  <a:pt x="980332" y="874983"/>
                </a:cubicBezTo>
                <a:cubicBezTo>
                  <a:pt x="968134" y="895556"/>
                  <a:pt x="952841" y="913944"/>
                  <a:pt x="934453" y="929419"/>
                </a:cubicBezTo>
                <a:cubicBezTo>
                  <a:pt x="913698" y="946897"/>
                  <a:pt x="893125" y="964921"/>
                  <a:pt x="870914" y="980214"/>
                </a:cubicBezTo>
                <a:cubicBezTo>
                  <a:pt x="839963" y="1001151"/>
                  <a:pt x="808285" y="1021177"/>
                  <a:pt x="775332" y="1038837"/>
                </a:cubicBezTo>
                <a:cubicBezTo>
                  <a:pt x="757490" y="1048487"/>
                  <a:pt x="736553" y="1052492"/>
                  <a:pt x="716890" y="1058864"/>
                </a:cubicBezTo>
                <a:cubicBezTo>
                  <a:pt x="714524" y="1059592"/>
                  <a:pt x="711793" y="1059592"/>
                  <a:pt x="709244" y="1059592"/>
                </a:cubicBezTo>
                <a:cubicBezTo>
                  <a:pt x="699413" y="1059956"/>
                  <a:pt x="689946" y="1055587"/>
                  <a:pt x="679386" y="1062323"/>
                </a:cubicBezTo>
                <a:cubicBezTo>
                  <a:pt x="672650" y="1066511"/>
                  <a:pt x="660998" y="1063780"/>
                  <a:pt x="651531" y="1062869"/>
                </a:cubicBezTo>
                <a:cubicBezTo>
                  <a:pt x="623493" y="1060503"/>
                  <a:pt x="594910" y="1066875"/>
                  <a:pt x="566873" y="1058500"/>
                </a:cubicBezTo>
                <a:cubicBezTo>
                  <a:pt x="557405" y="1055587"/>
                  <a:pt x="546300" y="1058318"/>
                  <a:pt x="536104" y="1057590"/>
                </a:cubicBezTo>
                <a:cubicBezTo>
                  <a:pt x="502059" y="1054859"/>
                  <a:pt x="467650" y="1058136"/>
                  <a:pt x="434150" y="1049761"/>
                </a:cubicBezTo>
                <a:cubicBezTo>
                  <a:pt x="432330" y="1049397"/>
                  <a:pt x="430145" y="1049761"/>
                  <a:pt x="428324" y="1050125"/>
                </a:cubicBezTo>
                <a:cubicBezTo>
                  <a:pt x="392641" y="1058318"/>
                  <a:pt x="359141" y="1043935"/>
                  <a:pt x="325096" y="1038473"/>
                </a:cubicBezTo>
                <a:cubicBezTo>
                  <a:pt x="300336" y="1034468"/>
                  <a:pt x="277032" y="1021542"/>
                  <a:pt x="253000" y="1012438"/>
                </a:cubicBezTo>
                <a:cubicBezTo>
                  <a:pt x="242805" y="1008615"/>
                  <a:pt x="232974" y="1003700"/>
                  <a:pt x="222596" y="1000058"/>
                </a:cubicBezTo>
                <a:cubicBezTo>
                  <a:pt x="194559" y="990045"/>
                  <a:pt x="176353" y="967288"/>
                  <a:pt x="155052" y="948717"/>
                </a:cubicBezTo>
                <a:cubicBezTo>
                  <a:pt x="117729" y="916129"/>
                  <a:pt x="95154" y="872798"/>
                  <a:pt x="70211" y="831288"/>
                </a:cubicBezTo>
                <a:cubicBezTo>
                  <a:pt x="57285" y="811262"/>
                  <a:pt x="45451" y="790325"/>
                  <a:pt x="34527" y="769206"/>
                </a:cubicBezTo>
                <a:cubicBezTo>
                  <a:pt x="16139" y="733704"/>
                  <a:pt x="3941" y="695653"/>
                  <a:pt x="1392" y="655964"/>
                </a:cubicBezTo>
                <a:cubicBezTo>
                  <a:pt x="-1156" y="616639"/>
                  <a:pt x="300" y="577132"/>
                  <a:pt x="1757" y="537625"/>
                </a:cubicBezTo>
                <a:cubicBezTo>
                  <a:pt x="2849" y="509223"/>
                  <a:pt x="4852" y="480822"/>
                  <a:pt x="9767" y="452967"/>
                </a:cubicBezTo>
                <a:cubicBezTo>
                  <a:pt x="14501" y="425658"/>
                  <a:pt x="21601" y="398348"/>
                  <a:pt x="30886" y="372132"/>
                </a:cubicBezTo>
                <a:cubicBezTo>
                  <a:pt x="41264" y="343002"/>
                  <a:pt x="53280" y="314054"/>
                  <a:pt x="68573" y="287474"/>
                </a:cubicBezTo>
                <a:cubicBezTo>
                  <a:pt x="83320" y="261985"/>
                  <a:pt x="94972" y="234494"/>
                  <a:pt x="119368" y="214649"/>
                </a:cubicBezTo>
                <a:cubicBezTo>
                  <a:pt x="139030" y="198628"/>
                  <a:pt x="157418" y="180786"/>
                  <a:pt x="175806" y="163490"/>
                </a:cubicBezTo>
                <a:cubicBezTo>
                  <a:pt x="202934" y="138366"/>
                  <a:pt x="231699" y="115426"/>
                  <a:pt x="260829" y="93033"/>
                </a:cubicBezTo>
                <a:cubicBezTo>
                  <a:pt x="281584" y="77012"/>
                  <a:pt x="304159" y="62811"/>
                  <a:pt x="327645" y="51159"/>
                </a:cubicBezTo>
                <a:cubicBezTo>
                  <a:pt x="341117" y="44605"/>
                  <a:pt x="356593" y="41692"/>
                  <a:pt x="370793" y="34956"/>
                </a:cubicBezTo>
                <a:cubicBezTo>
                  <a:pt x="389546" y="26217"/>
                  <a:pt x="410300" y="20937"/>
                  <a:pt x="430691" y="15839"/>
                </a:cubicBezTo>
                <a:cubicBezTo>
                  <a:pt x="445802" y="12016"/>
                  <a:pt x="462006" y="12380"/>
                  <a:pt x="476753" y="7829"/>
                </a:cubicBezTo>
                <a:cubicBezTo>
                  <a:pt x="500785" y="546"/>
                  <a:pt x="525909" y="5462"/>
                  <a:pt x="550305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2"/>
          <p:cNvSpPr/>
          <p:nvPr/>
        </p:nvSpPr>
        <p:spPr>
          <a:xfrm>
            <a:off x="6701899" y="5451809"/>
            <a:ext cx="683951" cy="615498"/>
          </a:xfrm>
          <a:custGeom>
            <a:rect b="b" l="l" r="r" t="t"/>
            <a:pathLst>
              <a:path extrusionOk="0" h="615498" w="683951">
                <a:moveTo>
                  <a:pt x="529981" y="423836"/>
                </a:moveTo>
                <a:cubicBezTo>
                  <a:pt x="535427" y="449664"/>
                  <a:pt x="541401" y="473207"/>
                  <a:pt x="545266" y="496927"/>
                </a:cubicBezTo>
                <a:cubicBezTo>
                  <a:pt x="550713" y="529431"/>
                  <a:pt x="554930" y="562111"/>
                  <a:pt x="558971" y="594966"/>
                </a:cubicBezTo>
                <a:cubicBezTo>
                  <a:pt x="561079" y="611306"/>
                  <a:pt x="548253" y="620618"/>
                  <a:pt x="533670" y="612536"/>
                </a:cubicBezTo>
                <a:cubicBezTo>
                  <a:pt x="502923" y="595494"/>
                  <a:pt x="472527" y="577397"/>
                  <a:pt x="442658" y="558773"/>
                </a:cubicBezTo>
                <a:cubicBezTo>
                  <a:pt x="419291" y="544365"/>
                  <a:pt x="396625" y="528377"/>
                  <a:pt x="373258" y="513969"/>
                </a:cubicBezTo>
                <a:cubicBezTo>
                  <a:pt x="369568" y="511685"/>
                  <a:pt x="362364" y="512564"/>
                  <a:pt x="357972" y="514496"/>
                </a:cubicBezTo>
                <a:cubicBezTo>
                  <a:pt x="347430" y="519065"/>
                  <a:pt x="337591" y="525214"/>
                  <a:pt x="327400" y="530836"/>
                </a:cubicBezTo>
                <a:cubicBezTo>
                  <a:pt x="307722" y="541554"/>
                  <a:pt x="287692" y="551920"/>
                  <a:pt x="267663" y="562111"/>
                </a:cubicBezTo>
                <a:cubicBezTo>
                  <a:pt x="243943" y="574234"/>
                  <a:pt x="219346" y="582843"/>
                  <a:pt x="194748" y="592155"/>
                </a:cubicBezTo>
                <a:cubicBezTo>
                  <a:pt x="181922" y="596899"/>
                  <a:pt x="168393" y="599886"/>
                  <a:pt x="155040" y="602521"/>
                </a:cubicBezTo>
                <a:cubicBezTo>
                  <a:pt x="143795" y="604806"/>
                  <a:pt x="135010" y="592858"/>
                  <a:pt x="139579" y="582492"/>
                </a:cubicBezTo>
                <a:cubicBezTo>
                  <a:pt x="140633" y="580032"/>
                  <a:pt x="141511" y="577045"/>
                  <a:pt x="143444" y="575288"/>
                </a:cubicBezTo>
                <a:cubicBezTo>
                  <a:pt x="159960" y="558597"/>
                  <a:pt x="158203" y="535756"/>
                  <a:pt x="163122" y="515375"/>
                </a:cubicBezTo>
                <a:cubicBezTo>
                  <a:pt x="168745" y="491831"/>
                  <a:pt x="172961" y="467936"/>
                  <a:pt x="177705" y="444217"/>
                </a:cubicBezTo>
                <a:cubicBezTo>
                  <a:pt x="180868" y="428053"/>
                  <a:pt x="183503" y="411889"/>
                  <a:pt x="186490" y="394670"/>
                </a:cubicBezTo>
                <a:cubicBezTo>
                  <a:pt x="182098" y="391507"/>
                  <a:pt x="177529" y="388521"/>
                  <a:pt x="173313" y="385358"/>
                </a:cubicBezTo>
                <a:cubicBezTo>
                  <a:pt x="126928" y="350570"/>
                  <a:pt x="80544" y="316133"/>
                  <a:pt x="34511" y="280993"/>
                </a:cubicBezTo>
                <a:cubicBezTo>
                  <a:pt x="24145" y="273087"/>
                  <a:pt x="15535" y="262545"/>
                  <a:pt x="6751" y="252706"/>
                </a:cubicBezTo>
                <a:cubicBezTo>
                  <a:pt x="-4670" y="239704"/>
                  <a:pt x="-1507" y="227229"/>
                  <a:pt x="15535" y="222837"/>
                </a:cubicBezTo>
                <a:cubicBezTo>
                  <a:pt x="31875" y="218620"/>
                  <a:pt x="48918" y="216160"/>
                  <a:pt x="65785" y="215458"/>
                </a:cubicBezTo>
                <a:cubicBezTo>
                  <a:pt x="87220" y="214579"/>
                  <a:pt x="108656" y="216512"/>
                  <a:pt x="130091" y="216512"/>
                </a:cubicBezTo>
                <a:cubicBezTo>
                  <a:pt x="149066" y="216512"/>
                  <a:pt x="168217" y="215458"/>
                  <a:pt x="187193" y="215106"/>
                </a:cubicBezTo>
                <a:cubicBezTo>
                  <a:pt x="202479" y="214930"/>
                  <a:pt x="217940" y="214579"/>
                  <a:pt x="233226" y="215282"/>
                </a:cubicBezTo>
                <a:cubicBezTo>
                  <a:pt x="242187" y="215633"/>
                  <a:pt x="246052" y="211065"/>
                  <a:pt x="249039" y="203861"/>
                </a:cubicBezTo>
                <a:cubicBezTo>
                  <a:pt x="263622" y="168195"/>
                  <a:pt x="277151" y="132001"/>
                  <a:pt x="293490" y="97212"/>
                </a:cubicBezTo>
                <a:cubicBezTo>
                  <a:pt x="308249" y="65938"/>
                  <a:pt x="326697" y="36421"/>
                  <a:pt x="351998" y="12174"/>
                </a:cubicBezTo>
                <a:cubicBezTo>
                  <a:pt x="370095" y="-5220"/>
                  <a:pt x="387665" y="-4166"/>
                  <a:pt x="401545" y="16567"/>
                </a:cubicBezTo>
                <a:cubicBezTo>
                  <a:pt x="412614" y="32907"/>
                  <a:pt x="422102" y="50652"/>
                  <a:pt x="430008" y="68573"/>
                </a:cubicBezTo>
                <a:cubicBezTo>
                  <a:pt x="451443" y="117066"/>
                  <a:pt x="464972" y="168195"/>
                  <a:pt x="478501" y="219323"/>
                </a:cubicBezTo>
                <a:cubicBezTo>
                  <a:pt x="482542" y="234609"/>
                  <a:pt x="482718" y="233730"/>
                  <a:pt x="498355" y="235136"/>
                </a:cubicBezTo>
                <a:cubicBezTo>
                  <a:pt x="532265" y="237947"/>
                  <a:pt x="566350" y="238825"/>
                  <a:pt x="599557" y="247435"/>
                </a:cubicBezTo>
                <a:cubicBezTo>
                  <a:pt x="626263" y="254287"/>
                  <a:pt x="648928" y="269397"/>
                  <a:pt x="672472" y="282047"/>
                </a:cubicBezTo>
                <a:cubicBezTo>
                  <a:pt x="686001" y="289427"/>
                  <a:pt x="687934" y="310335"/>
                  <a:pt x="676337" y="320877"/>
                </a:cubicBezTo>
                <a:cubicBezTo>
                  <a:pt x="664214" y="331946"/>
                  <a:pt x="652970" y="343893"/>
                  <a:pt x="637508" y="351273"/>
                </a:cubicBezTo>
                <a:cubicBezTo>
                  <a:pt x="625385" y="357071"/>
                  <a:pt x="615019" y="366734"/>
                  <a:pt x="603774" y="374289"/>
                </a:cubicBezTo>
                <a:cubicBezTo>
                  <a:pt x="591475" y="382547"/>
                  <a:pt x="578825" y="390102"/>
                  <a:pt x="566526" y="398360"/>
                </a:cubicBezTo>
                <a:cubicBezTo>
                  <a:pt x="554403" y="406442"/>
                  <a:pt x="542455" y="415051"/>
                  <a:pt x="529981" y="423836"/>
                </a:cubicBezTo>
                <a:close/>
                <a:moveTo>
                  <a:pt x="224792" y="379384"/>
                </a:moveTo>
                <a:cubicBezTo>
                  <a:pt x="232347" y="384304"/>
                  <a:pt x="237443" y="388696"/>
                  <a:pt x="243416" y="391507"/>
                </a:cubicBezTo>
                <a:cubicBezTo>
                  <a:pt x="275745" y="407145"/>
                  <a:pt x="306316" y="425242"/>
                  <a:pt x="334253" y="447907"/>
                </a:cubicBezTo>
                <a:cubicBezTo>
                  <a:pt x="361661" y="470045"/>
                  <a:pt x="362364" y="469342"/>
                  <a:pt x="394693" y="451772"/>
                </a:cubicBezTo>
                <a:cubicBezTo>
                  <a:pt x="396625" y="450718"/>
                  <a:pt x="398734" y="449839"/>
                  <a:pt x="400667" y="448785"/>
                </a:cubicBezTo>
                <a:cubicBezTo>
                  <a:pt x="420345" y="438243"/>
                  <a:pt x="440199" y="427701"/>
                  <a:pt x="459877" y="417159"/>
                </a:cubicBezTo>
                <a:cubicBezTo>
                  <a:pt x="470419" y="411537"/>
                  <a:pt x="480785" y="405739"/>
                  <a:pt x="490976" y="400292"/>
                </a:cubicBezTo>
                <a:cubicBezTo>
                  <a:pt x="487637" y="353205"/>
                  <a:pt x="471122" y="310686"/>
                  <a:pt x="459701" y="267464"/>
                </a:cubicBezTo>
                <a:cubicBezTo>
                  <a:pt x="394166" y="262369"/>
                  <a:pt x="331090" y="251476"/>
                  <a:pt x="267136" y="251827"/>
                </a:cubicBezTo>
                <a:cubicBezTo>
                  <a:pt x="247985" y="293116"/>
                  <a:pt x="235861" y="335635"/>
                  <a:pt x="224792" y="379384"/>
                </a:cubicBezTo>
                <a:close/>
                <a:moveTo>
                  <a:pt x="382570" y="30271"/>
                </a:moveTo>
                <a:cubicBezTo>
                  <a:pt x="357796" y="54166"/>
                  <a:pt x="336010" y="83156"/>
                  <a:pt x="325468" y="110214"/>
                </a:cubicBezTo>
                <a:cubicBezTo>
                  <a:pt x="319318" y="126027"/>
                  <a:pt x="311939" y="141488"/>
                  <a:pt x="305438" y="157126"/>
                </a:cubicBezTo>
                <a:cubicBezTo>
                  <a:pt x="297707" y="175750"/>
                  <a:pt x="290152" y="194374"/>
                  <a:pt x="281719" y="214930"/>
                </a:cubicBezTo>
                <a:cubicBezTo>
                  <a:pt x="338821" y="220201"/>
                  <a:pt x="393639" y="225121"/>
                  <a:pt x="449511" y="230216"/>
                </a:cubicBezTo>
                <a:cubicBezTo>
                  <a:pt x="436509" y="159761"/>
                  <a:pt x="415425" y="94225"/>
                  <a:pt x="382570" y="30271"/>
                </a:cubicBezTo>
                <a:close/>
                <a:moveTo>
                  <a:pt x="229712" y="248840"/>
                </a:moveTo>
                <a:cubicBezTo>
                  <a:pt x="171556" y="248840"/>
                  <a:pt x="115859" y="248840"/>
                  <a:pt x="60163" y="249016"/>
                </a:cubicBezTo>
                <a:cubicBezTo>
                  <a:pt x="57176" y="249016"/>
                  <a:pt x="54365" y="251124"/>
                  <a:pt x="51027" y="252178"/>
                </a:cubicBezTo>
                <a:cubicBezTo>
                  <a:pt x="67367" y="271681"/>
                  <a:pt x="176475" y="352854"/>
                  <a:pt x="193869" y="358476"/>
                </a:cubicBezTo>
                <a:cubicBezTo>
                  <a:pt x="205290" y="323161"/>
                  <a:pt x="216886" y="287845"/>
                  <a:pt x="229712" y="248840"/>
                </a:cubicBezTo>
                <a:close/>
                <a:moveTo>
                  <a:pt x="326697" y="482519"/>
                </a:moveTo>
                <a:cubicBezTo>
                  <a:pt x="294193" y="453705"/>
                  <a:pt x="256769" y="433851"/>
                  <a:pt x="216710" y="413646"/>
                </a:cubicBezTo>
                <a:cubicBezTo>
                  <a:pt x="205993" y="459854"/>
                  <a:pt x="195802" y="504306"/>
                  <a:pt x="185260" y="550339"/>
                </a:cubicBezTo>
                <a:cubicBezTo>
                  <a:pt x="206344" y="543662"/>
                  <a:pt x="226198" y="539621"/>
                  <a:pt x="244119" y="531188"/>
                </a:cubicBezTo>
                <a:cubicBezTo>
                  <a:pt x="271177" y="518362"/>
                  <a:pt x="297004" y="502373"/>
                  <a:pt x="323184" y="487615"/>
                </a:cubicBezTo>
                <a:cubicBezTo>
                  <a:pt x="324238" y="486912"/>
                  <a:pt x="324940" y="484979"/>
                  <a:pt x="326697" y="482519"/>
                </a:cubicBezTo>
                <a:close/>
                <a:moveTo>
                  <a:pt x="492205" y="269221"/>
                </a:moveTo>
                <a:cubicBezTo>
                  <a:pt x="497828" y="290657"/>
                  <a:pt x="501342" y="309105"/>
                  <a:pt x="507491" y="326850"/>
                </a:cubicBezTo>
                <a:cubicBezTo>
                  <a:pt x="513641" y="344772"/>
                  <a:pt x="512235" y="364626"/>
                  <a:pt x="522601" y="383777"/>
                </a:cubicBezTo>
                <a:cubicBezTo>
                  <a:pt x="562836" y="354962"/>
                  <a:pt x="605531" y="333527"/>
                  <a:pt x="640144" y="298914"/>
                </a:cubicBezTo>
                <a:cubicBezTo>
                  <a:pt x="593759" y="272560"/>
                  <a:pt x="543509" y="275195"/>
                  <a:pt x="492205" y="269221"/>
                </a:cubicBezTo>
                <a:close/>
                <a:moveTo>
                  <a:pt x="499760" y="441933"/>
                </a:moveTo>
                <a:cubicBezTo>
                  <a:pt x="465675" y="456692"/>
                  <a:pt x="436158" y="476370"/>
                  <a:pt x="402072" y="492710"/>
                </a:cubicBezTo>
                <a:cubicBezTo>
                  <a:pt x="440726" y="521173"/>
                  <a:pt x="477622" y="546474"/>
                  <a:pt x="520493" y="568260"/>
                </a:cubicBezTo>
                <a:cubicBezTo>
                  <a:pt x="517155" y="523808"/>
                  <a:pt x="511532" y="483398"/>
                  <a:pt x="499760" y="441933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2"/>
          <p:cNvSpPr/>
          <p:nvPr/>
        </p:nvSpPr>
        <p:spPr>
          <a:xfrm>
            <a:off x="9628386" y="5265080"/>
            <a:ext cx="1111737" cy="1064587"/>
          </a:xfrm>
          <a:custGeom>
            <a:rect b="b" l="l" r="r" t="t"/>
            <a:pathLst>
              <a:path extrusionOk="0" h="1064587" w="1111737">
                <a:moveTo>
                  <a:pt x="550305" y="0"/>
                </a:moveTo>
                <a:cubicBezTo>
                  <a:pt x="551579" y="2367"/>
                  <a:pt x="553218" y="5098"/>
                  <a:pt x="554492" y="7464"/>
                </a:cubicBezTo>
                <a:cubicBezTo>
                  <a:pt x="556677" y="7100"/>
                  <a:pt x="558498" y="7464"/>
                  <a:pt x="559044" y="6736"/>
                </a:cubicBezTo>
                <a:cubicBezTo>
                  <a:pt x="563049" y="364"/>
                  <a:pt x="569057" y="364"/>
                  <a:pt x="575247" y="1274"/>
                </a:cubicBezTo>
                <a:cubicBezTo>
                  <a:pt x="576886" y="1456"/>
                  <a:pt x="578889" y="4734"/>
                  <a:pt x="579799" y="4552"/>
                </a:cubicBezTo>
                <a:cubicBezTo>
                  <a:pt x="606380" y="-5280"/>
                  <a:pt x="633689" y="4369"/>
                  <a:pt x="660634" y="1274"/>
                </a:cubicBezTo>
                <a:cubicBezTo>
                  <a:pt x="674288" y="-364"/>
                  <a:pt x="688489" y="728"/>
                  <a:pt x="702326" y="1821"/>
                </a:cubicBezTo>
                <a:cubicBezTo>
                  <a:pt x="719075" y="3277"/>
                  <a:pt x="736189" y="9649"/>
                  <a:pt x="752392" y="7647"/>
                </a:cubicBezTo>
                <a:cubicBezTo>
                  <a:pt x="768049" y="5826"/>
                  <a:pt x="781886" y="9285"/>
                  <a:pt x="795177" y="13837"/>
                </a:cubicBezTo>
                <a:cubicBezTo>
                  <a:pt x="814293" y="20209"/>
                  <a:pt x="834320" y="22940"/>
                  <a:pt x="852890" y="33681"/>
                </a:cubicBezTo>
                <a:cubicBezTo>
                  <a:pt x="867819" y="42420"/>
                  <a:pt x="886389" y="46425"/>
                  <a:pt x="901500" y="56257"/>
                </a:cubicBezTo>
                <a:cubicBezTo>
                  <a:pt x="914972" y="64996"/>
                  <a:pt x="927170" y="75737"/>
                  <a:pt x="939550" y="85933"/>
                </a:cubicBezTo>
                <a:cubicBezTo>
                  <a:pt x="949564" y="94125"/>
                  <a:pt x="959395" y="102682"/>
                  <a:pt x="968862" y="111603"/>
                </a:cubicBezTo>
                <a:cubicBezTo>
                  <a:pt x="1001815" y="142371"/>
                  <a:pt x="1022388" y="181514"/>
                  <a:pt x="1041687" y="221386"/>
                </a:cubicBezTo>
                <a:cubicBezTo>
                  <a:pt x="1051882" y="242323"/>
                  <a:pt x="1062259" y="263260"/>
                  <a:pt x="1072455" y="284196"/>
                </a:cubicBezTo>
                <a:cubicBezTo>
                  <a:pt x="1086838" y="313872"/>
                  <a:pt x="1094848" y="344641"/>
                  <a:pt x="1098854" y="377958"/>
                </a:cubicBezTo>
                <a:cubicBezTo>
                  <a:pt x="1103223" y="414552"/>
                  <a:pt x="1101220" y="450964"/>
                  <a:pt x="1103587" y="487376"/>
                </a:cubicBezTo>
                <a:cubicBezTo>
                  <a:pt x="1104862" y="507403"/>
                  <a:pt x="1107228" y="527247"/>
                  <a:pt x="1109959" y="547092"/>
                </a:cubicBezTo>
                <a:cubicBezTo>
                  <a:pt x="1113236" y="571124"/>
                  <a:pt x="1111962" y="595156"/>
                  <a:pt x="1106318" y="618278"/>
                </a:cubicBezTo>
                <a:cubicBezTo>
                  <a:pt x="1102859" y="632660"/>
                  <a:pt x="1098672" y="647953"/>
                  <a:pt x="1092481" y="661244"/>
                </a:cubicBezTo>
                <a:cubicBezTo>
                  <a:pt x="1080283" y="687278"/>
                  <a:pt x="1064262" y="711675"/>
                  <a:pt x="1050425" y="736981"/>
                </a:cubicBezTo>
                <a:cubicBezTo>
                  <a:pt x="1043143" y="749907"/>
                  <a:pt x="1037863" y="764108"/>
                  <a:pt x="1029853" y="776488"/>
                </a:cubicBezTo>
                <a:cubicBezTo>
                  <a:pt x="1009644" y="807620"/>
                  <a:pt x="999084" y="843304"/>
                  <a:pt x="980332" y="874983"/>
                </a:cubicBezTo>
                <a:cubicBezTo>
                  <a:pt x="968134" y="895556"/>
                  <a:pt x="952841" y="913944"/>
                  <a:pt x="934453" y="929419"/>
                </a:cubicBezTo>
                <a:cubicBezTo>
                  <a:pt x="913698" y="946897"/>
                  <a:pt x="893125" y="964921"/>
                  <a:pt x="870914" y="980214"/>
                </a:cubicBezTo>
                <a:cubicBezTo>
                  <a:pt x="839963" y="1001151"/>
                  <a:pt x="808285" y="1021177"/>
                  <a:pt x="775332" y="1038837"/>
                </a:cubicBezTo>
                <a:cubicBezTo>
                  <a:pt x="757490" y="1048487"/>
                  <a:pt x="736553" y="1052492"/>
                  <a:pt x="716890" y="1058864"/>
                </a:cubicBezTo>
                <a:cubicBezTo>
                  <a:pt x="714524" y="1059592"/>
                  <a:pt x="711793" y="1059592"/>
                  <a:pt x="709244" y="1059592"/>
                </a:cubicBezTo>
                <a:cubicBezTo>
                  <a:pt x="699413" y="1059956"/>
                  <a:pt x="689946" y="1055587"/>
                  <a:pt x="679386" y="1062323"/>
                </a:cubicBezTo>
                <a:cubicBezTo>
                  <a:pt x="672650" y="1066511"/>
                  <a:pt x="660998" y="1063780"/>
                  <a:pt x="651531" y="1062869"/>
                </a:cubicBezTo>
                <a:cubicBezTo>
                  <a:pt x="623493" y="1060503"/>
                  <a:pt x="594910" y="1066875"/>
                  <a:pt x="566873" y="1058500"/>
                </a:cubicBezTo>
                <a:cubicBezTo>
                  <a:pt x="557405" y="1055587"/>
                  <a:pt x="546300" y="1058318"/>
                  <a:pt x="536104" y="1057590"/>
                </a:cubicBezTo>
                <a:cubicBezTo>
                  <a:pt x="502059" y="1054859"/>
                  <a:pt x="467650" y="1058136"/>
                  <a:pt x="434150" y="1049761"/>
                </a:cubicBezTo>
                <a:cubicBezTo>
                  <a:pt x="432330" y="1049397"/>
                  <a:pt x="430145" y="1049761"/>
                  <a:pt x="428324" y="1050125"/>
                </a:cubicBezTo>
                <a:cubicBezTo>
                  <a:pt x="392641" y="1058318"/>
                  <a:pt x="359141" y="1043935"/>
                  <a:pt x="325096" y="1038473"/>
                </a:cubicBezTo>
                <a:cubicBezTo>
                  <a:pt x="300336" y="1034468"/>
                  <a:pt x="277032" y="1021542"/>
                  <a:pt x="253000" y="1012438"/>
                </a:cubicBezTo>
                <a:cubicBezTo>
                  <a:pt x="242805" y="1008615"/>
                  <a:pt x="232974" y="1003700"/>
                  <a:pt x="222596" y="1000058"/>
                </a:cubicBezTo>
                <a:cubicBezTo>
                  <a:pt x="194559" y="990045"/>
                  <a:pt x="176353" y="967288"/>
                  <a:pt x="155052" y="948717"/>
                </a:cubicBezTo>
                <a:cubicBezTo>
                  <a:pt x="117729" y="916129"/>
                  <a:pt x="95154" y="872798"/>
                  <a:pt x="70211" y="831288"/>
                </a:cubicBezTo>
                <a:cubicBezTo>
                  <a:pt x="57285" y="811262"/>
                  <a:pt x="45451" y="790325"/>
                  <a:pt x="34527" y="769206"/>
                </a:cubicBezTo>
                <a:cubicBezTo>
                  <a:pt x="16139" y="733704"/>
                  <a:pt x="3941" y="695653"/>
                  <a:pt x="1392" y="655964"/>
                </a:cubicBezTo>
                <a:cubicBezTo>
                  <a:pt x="-1156" y="616639"/>
                  <a:pt x="300" y="577132"/>
                  <a:pt x="1757" y="537625"/>
                </a:cubicBezTo>
                <a:cubicBezTo>
                  <a:pt x="2849" y="509223"/>
                  <a:pt x="4852" y="480822"/>
                  <a:pt x="9767" y="452967"/>
                </a:cubicBezTo>
                <a:cubicBezTo>
                  <a:pt x="14501" y="425658"/>
                  <a:pt x="21601" y="398348"/>
                  <a:pt x="30886" y="372132"/>
                </a:cubicBezTo>
                <a:cubicBezTo>
                  <a:pt x="41264" y="343002"/>
                  <a:pt x="53280" y="314054"/>
                  <a:pt x="68573" y="287474"/>
                </a:cubicBezTo>
                <a:cubicBezTo>
                  <a:pt x="83320" y="261985"/>
                  <a:pt x="94972" y="234494"/>
                  <a:pt x="119368" y="214649"/>
                </a:cubicBezTo>
                <a:cubicBezTo>
                  <a:pt x="139030" y="198628"/>
                  <a:pt x="157418" y="180786"/>
                  <a:pt x="175806" y="163490"/>
                </a:cubicBezTo>
                <a:cubicBezTo>
                  <a:pt x="202934" y="138366"/>
                  <a:pt x="231699" y="115426"/>
                  <a:pt x="260829" y="93033"/>
                </a:cubicBezTo>
                <a:cubicBezTo>
                  <a:pt x="281584" y="77012"/>
                  <a:pt x="304159" y="62811"/>
                  <a:pt x="327645" y="51159"/>
                </a:cubicBezTo>
                <a:cubicBezTo>
                  <a:pt x="341117" y="44605"/>
                  <a:pt x="356593" y="41692"/>
                  <a:pt x="370793" y="34956"/>
                </a:cubicBezTo>
                <a:cubicBezTo>
                  <a:pt x="389546" y="26217"/>
                  <a:pt x="410300" y="20937"/>
                  <a:pt x="430691" y="15839"/>
                </a:cubicBezTo>
                <a:cubicBezTo>
                  <a:pt x="445802" y="12016"/>
                  <a:pt x="462006" y="12380"/>
                  <a:pt x="476753" y="7829"/>
                </a:cubicBezTo>
                <a:cubicBezTo>
                  <a:pt x="500785" y="546"/>
                  <a:pt x="525909" y="5462"/>
                  <a:pt x="550305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2"/>
          <p:cNvSpPr/>
          <p:nvPr/>
        </p:nvSpPr>
        <p:spPr>
          <a:xfrm>
            <a:off x="9868425" y="5439538"/>
            <a:ext cx="738401" cy="795941"/>
          </a:xfrm>
          <a:custGeom>
            <a:rect b="b" l="l" r="r" t="t"/>
            <a:pathLst>
              <a:path extrusionOk="0" h="795941" w="738401">
                <a:moveTo>
                  <a:pt x="105363" y="98783"/>
                </a:moveTo>
                <a:cubicBezTo>
                  <a:pt x="107290" y="75657"/>
                  <a:pt x="109079" y="52807"/>
                  <a:pt x="110869" y="30507"/>
                </a:cubicBezTo>
                <a:cubicBezTo>
                  <a:pt x="159461" y="20595"/>
                  <a:pt x="207365" y="20871"/>
                  <a:pt x="254855" y="15502"/>
                </a:cubicBezTo>
                <a:cubicBezTo>
                  <a:pt x="281836" y="12474"/>
                  <a:pt x="308954" y="10134"/>
                  <a:pt x="336072" y="7794"/>
                </a:cubicBezTo>
                <a:cubicBezTo>
                  <a:pt x="358096" y="5866"/>
                  <a:pt x="380259" y="4077"/>
                  <a:pt x="402421" y="2700"/>
                </a:cubicBezTo>
                <a:cubicBezTo>
                  <a:pt x="422794" y="1461"/>
                  <a:pt x="443304" y="360"/>
                  <a:pt x="463815" y="85"/>
                </a:cubicBezTo>
                <a:cubicBezTo>
                  <a:pt x="495338" y="-190"/>
                  <a:pt x="526723" y="223"/>
                  <a:pt x="558246" y="1049"/>
                </a:cubicBezTo>
                <a:cubicBezTo>
                  <a:pt x="568570" y="1324"/>
                  <a:pt x="579032" y="3389"/>
                  <a:pt x="589218" y="6004"/>
                </a:cubicBezTo>
                <a:cubicBezTo>
                  <a:pt x="602846" y="9583"/>
                  <a:pt x="610555" y="14952"/>
                  <a:pt x="610142" y="28717"/>
                </a:cubicBezTo>
                <a:cubicBezTo>
                  <a:pt x="610004" y="33122"/>
                  <a:pt x="611656" y="37665"/>
                  <a:pt x="612757" y="43309"/>
                </a:cubicBezTo>
                <a:cubicBezTo>
                  <a:pt x="619227" y="43584"/>
                  <a:pt x="625421" y="44547"/>
                  <a:pt x="631478" y="44134"/>
                </a:cubicBezTo>
                <a:cubicBezTo>
                  <a:pt x="658321" y="42345"/>
                  <a:pt x="682410" y="50604"/>
                  <a:pt x="702921" y="66572"/>
                </a:cubicBezTo>
                <a:cubicBezTo>
                  <a:pt x="723018" y="82402"/>
                  <a:pt x="734168" y="104702"/>
                  <a:pt x="736784" y="130582"/>
                </a:cubicBezTo>
                <a:cubicBezTo>
                  <a:pt x="737885" y="141319"/>
                  <a:pt x="739124" y="152469"/>
                  <a:pt x="737885" y="163206"/>
                </a:cubicBezTo>
                <a:cubicBezTo>
                  <a:pt x="733618" y="201061"/>
                  <a:pt x="709941" y="222122"/>
                  <a:pt x="675665" y="234786"/>
                </a:cubicBezTo>
                <a:cubicBezTo>
                  <a:pt x="650199" y="244284"/>
                  <a:pt x="624320" y="250203"/>
                  <a:pt x="596927" y="249653"/>
                </a:cubicBezTo>
                <a:cubicBezTo>
                  <a:pt x="595826" y="251442"/>
                  <a:pt x="594724" y="252681"/>
                  <a:pt x="594174" y="254195"/>
                </a:cubicBezTo>
                <a:cubicBezTo>
                  <a:pt x="585914" y="277184"/>
                  <a:pt x="573388" y="297557"/>
                  <a:pt x="559072" y="317517"/>
                </a:cubicBezTo>
                <a:cubicBezTo>
                  <a:pt x="540351" y="343533"/>
                  <a:pt x="515435" y="359639"/>
                  <a:pt x="487767" y="373404"/>
                </a:cubicBezTo>
                <a:cubicBezTo>
                  <a:pt x="474277" y="380150"/>
                  <a:pt x="461199" y="387858"/>
                  <a:pt x="448673" y="396255"/>
                </a:cubicBezTo>
                <a:cubicBezTo>
                  <a:pt x="443717" y="399559"/>
                  <a:pt x="439863" y="405340"/>
                  <a:pt x="436972" y="410709"/>
                </a:cubicBezTo>
                <a:cubicBezTo>
                  <a:pt x="428300" y="426952"/>
                  <a:pt x="426511" y="444985"/>
                  <a:pt x="425409" y="463018"/>
                </a:cubicBezTo>
                <a:cubicBezTo>
                  <a:pt x="424308" y="482289"/>
                  <a:pt x="421968" y="501561"/>
                  <a:pt x="421417" y="520833"/>
                </a:cubicBezTo>
                <a:cubicBezTo>
                  <a:pt x="421004" y="537489"/>
                  <a:pt x="422381" y="554283"/>
                  <a:pt x="422932" y="571077"/>
                </a:cubicBezTo>
                <a:cubicBezTo>
                  <a:pt x="423207" y="577822"/>
                  <a:pt x="426923" y="580712"/>
                  <a:pt x="433256" y="581401"/>
                </a:cubicBezTo>
                <a:cubicBezTo>
                  <a:pt x="439450" y="581951"/>
                  <a:pt x="445782" y="583053"/>
                  <a:pt x="451977" y="583603"/>
                </a:cubicBezTo>
                <a:cubicBezTo>
                  <a:pt x="486115" y="586356"/>
                  <a:pt x="504285" y="612924"/>
                  <a:pt x="505937" y="641556"/>
                </a:cubicBezTo>
                <a:cubicBezTo>
                  <a:pt x="506901" y="657386"/>
                  <a:pt x="507038" y="673354"/>
                  <a:pt x="506212" y="689184"/>
                </a:cubicBezTo>
                <a:cubicBezTo>
                  <a:pt x="504974" y="711347"/>
                  <a:pt x="502496" y="733371"/>
                  <a:pt x="500569" y="755396"/>
                </a:cubicBezTo>
                <a:cubicBezTo>
                  <a:pt x="500018" y="762004"/>
                  <a:pt x="499880" y="768749"/>
                  <a:pt x="499330" y="775356"/>
                </a:cubicBezTo>
                <a:cubicBezTo>
                  <a:pt x="498779" y="783891"/>
                  <a:pt x="496439" y="786644"/>
                  <a:pt x="488180" y="788020"/>
                </a:cubicBezTo>
                <a:cubicBezTo>
                  <a:pt x="478682" y="789672"/>
                  <a:pt x="469321" y="790223"/>
                  <a:pt x="459410" y="788846"/>
                </a:cubicBezTo>
                <a:cubicBezTo>
                  <a:pt x="447847" y="787194"/>
                  <a:pt x="436009" y="787607"/>
                  <a:pt x="424308" y="788158"/>
                </a:cubicBezTo>
                <a:cubicBezTo>
                  <a:pt x="395814" y="789397"/>
                  <a:pt x="367457" y="791599"/>
                  <a:pt x="338962" y="792976"/>
                </a:cubicBezTo>
                <a:cubicBezTo>
                  <a:pt x="312533" y="794215"/>
                  <a:pt x="286103" y="794765"/>
                  <a:pt x="259536" y="795867"/>
                </a:cubicBezTo>
                <a:cubicBezTo>
                  <a:pt x="249762" y="796280"/>
                  <a:pt x="240264" y="795041"/>
                  <a:pt x="231179" y="790911"/>
                </a:cubicBezTo>
                <a:cubicBezTo>
                  <a:pt x="220579" y="786093"/>
                  <a:pt x="215073" y="777971"/>
                  <a:pt x="213834" y="766546"/>
                </a:cubicBezTo>
                <a:cubicBezTo>
                  <a:pt x="210393" y="734335"/>
                  <a:pt x="210944" y="702124"/>
                  <a:pt x="213008" y="669913"/>
                </a:cubicBezTo>
                <a:cubicBezTo>
                  <a:pt x="213834" y="656973"/>
                  <a:pt x="213697" y="644034"/>
                  <a:pt x="218377" y="631507"/>
                </a:cubicBezTo>
                <a:cubicBezTo>
                  <a:pt x="225397" y="612373"/>
                  <a:pt x="237236" y="598470"/>
                  <a:pt x="257609" y="593239"/>
                </a:cubicBezTo>
                <a:cubicBezTo>
                  <a:pt x="269860" y="590073"/>
                  <a:pt x="282111" y="587182"/>
                  <a:pt x="293949" y="583190"/>
                </a:cubicBezTo>
                <a:cubicBezTo>
                  <a:pt x="305237" y="579473"/>
                  <a:pt x="311018" y="569975"/>
                  <a:pt x="314184" y="559238"/>
                </a:cubicBezTo>
                <a:cubicBezTo>
                  <a:pt x="319828" y="540242"/>
                  <a:pt x="322168" y="520695"/>
                  <a:pt x="323545" y="501148"/>
                </a:cubicBezTo>
                <a:cubicBezTo>
                  <a:pt x="324509" y="486557"/>
                  <a:pt x="324509" y="471828"/>
                  <a:pt x="324922" y="457236"/>
                </a:cubicBezTo>
                <a:cubicBezTo>
                  <a:pt x="325197" y="450904"/>
                  <a:pt x="325059" y="444572"/>
                  <a:pt x="326160" y="438377"/>
                </a:cubicBezTo>
                <a:cubicBezTo>
                  <a:pt x="328363" y="426539"/>
                  <a:pt x="324646" y="416077"/>
                  <a:pt x="319828" y="405616"/>
                </a:cubicBezTo>
                <a:cubicBezTo>
                  <a:pt x="317213" y="400109"/>
                  <a:pt x="313359" y="396943"/>
                  <a:pt x="307439" y="396393"/>
                </a:cubicBezTo>
                <a:cubicBezTo>
                  <a:pt x="290370" y="394741"/>
                  <a:pt x="273163" y="392676"/>
                  <a:pt x="256094" y="391712"/>
                </a:cubicBezTo>
                <a:cubicBezTo>
                  <a:pt x="214110" y="389235"/>
                  <a:pt x="178044" y="374643"/>
                  <a:pt x="152028" y="340643"/>
                </a:cubicBezTo>
                <a:cubicBezTo>
                  <a:pt x="142116" y="327703"/>
                  <a:pt x="135647" y="312286"/>
                  <a:pt x="127663" y="298107"/>
                </a:cubicBezTo>
                <a:cubicBezTo>
                  <a:pt x="126837" y="296731"/>
                  <a:pt x="126148" y="295217"/>
                  <a:pt x="125047" y="293427"/>
                </a:cubicBezTo>
                <a:cubicBezTo>
                  <a:pt x="118715" y="294666"/>
                  <a:pt x="112521" y="295492"/>
                  <a:pt x="106464" y="297144"/>
                </a:cubicBezTo>
                <a:cubicBezTo>
                  <a:pt x="82787" y="303338"/>
                  <a:pt x="60074" y="298107"/>
                  <a:pt x="39151" y="288334"/>
                </a:cubicBezTo>
                <a:cubicBezTo>
                  <a:pt x="18778" y="278973"/>
                  <a:pt x="6114" y="260528"/>
                  <a:pt x="2122" y="238503"/>
                </a:cubicBezTo>
                <a:cubicBezTo>
                  <a:pt x="-494" y="224187"/>
                  <a:pt x="-218" y="209320"/>
                  <a:pt x="470" y="194729"/>
                </a:cubicBezTo>
                <a:cubicBezTo>
                  <a:pt x="1296" y="175044"/>
                  <a:pt x="12584" y="159764"/>
                  <a:pt x="23734" y="144209"/>
                </a:cubicBezTo>
                <a:cubicBezTo>
                  <a:pt x="39977" y="121496"/>
                  <a:pt x="63516" y="111585"/>
                  <a:pt x="88293" y="103051"/>
                </a:cubicBezTo>
                <a:cubicBezTo>
                  <a:pt x="93800" y="100848"/>
                  <a:pt x="99168" y="100160"/>
                  <a:pt x="105363" y="98783"/>
                </a:cubicBezTo>
                <a:close/>
                <a:moveTo>
                  <a:pt x="123120" y="46612"/>
                </a:moveTo>
                <a:cubicBezTo>
                  <a:pt x="123120" y="51705"/>
                  <a:pt x="122982" y="55009"/>
                  <a:pt x="123120" y="58175"/>
                </a:cubicBezTo>
                <a:cubicBezTo>
                  <a:pt x="124359" y="82540"/>
                  <a:pt x="125736" y="106905"/>
                  <a:pt x="126974" y="131132"/>
                </a:cubicBezTo>
                <a:cubicBezTo>
                  <a:pt x="127938" y="150817"/>
                  <a:pt x="128076" y="170639"/>
                  <a:pt x="130140" y="190186"/>
                </a:cubicBezTo>
                <a:cubicBezTo>
                  <a:pt x="133995" y="227353"/>
                  <a:pt x="140602" y="263969"/>
                  <a:pt x="153129" y="299622"/>
                </a:cubicBezTo>
                <a:cubicBezTo>
                  <a:pt x="163315" y="328804"/>
                  <a:pt x="180935" y="350416"/>
                  <a:pt x="210255" y="360878"/>
                </a:cubicBezTo>
                <a:cubicBezTo>
                  <a:pt x="221130" y="364732"/>
                  <a:pt x="233106" y="365971"/>
                  <a:pt x="244669" y="367210"/>
                </a:cubicBezTo>
                <a:cubicBezTo>
                  <a:pt x="267107" y="369825"/>
                  <a:pt x="289820" y="370651"/>
                  <a:pt x="312120" y="374093"/>
                </a:cubicBezTo>
                <a:cubicBezTo>
                  <a:pt x="333318" y="377396"/>
                  <a:pt x="346533" y="394466"/>
                  <a:pt x="346809" y="415802"/>
                </a:cubicBezTo>
                <a:cubicBezTo>
                  <a:pt x="347084" y="436037"/>
                  <a:pt x="347910" y="456273"/>
                  <a:pt x="346533" y="476370"/>
                </a:cubicBezTo>
                <a:cubicBezTo>
                  <a:pt x="345019" y="498808"/>
                  <a:pt x="346533" y="521796"/>
                  <a:pt x="339926" y="543683"/>
                </a:cubicBezTo>
                <a:cubicBezTo>
                  <a:pt x="337035" y="553181"/>
                  <a:pt x="333043" y="562542"/>
                  <a:pt x="329739" y="571902"/>
                </a:cubicBezTo>
                <a:cubicBezTo>
                  <a:pt x="323270" y="589660"/>
                  <a:pt x="311431" y="601223"/>
                  <a:pt x="292022" y="602186"/>
                </a:cubicBezTo>
                <a:cubicBezTo>
                  <a:pt x="278807" y="602875"/>
                  <a:pt x="267520" y="607142"/>
                  <a:pt x="257471" y="615126"/>
                </a:cubicBezTo>
                <a:cubicBezTo>
                  <a:pt x="252378" y="619256"/>
                  <a:pt x="247284" y="623936"/>
                  <a:pt x="243568" y="629304"/>
                </a:cubicBezTo>
                <a:cubicBezTo>
                  <a:pt x="233657" y="643483"/>
                  <a:pt x="234345" y="660277"/>
                  <a:pt x="233932" y="676520"/>
                </a:cubicBezTo>
                <a:cubicBezTo>
                  <a:pt x="233519" y="688221"/>
                  <a:pt x="234758" y="699921"/>
                  <a:pt x="235171" y="711760"/>
                </a:cubicBezTo>
                <a:cubicBezTo>
                  <a:pt x="235721" y="729379"/>
                  <a:pt x="235859" y="746999"/>
                  <a:pt x="236547" y="764619"/>
                </a:cubicBezTo>
                <a:cubicBezTo>
                  <a:pt x="236685" y="768060"/>
                  <a:pt x="238887" y="771502"/>
                  <a:pt x="240402" y="775356"/>
                </a:cubicBezTo>
                <a:cubicBezTo>
                  <a:pt x="319691" y="777834"/>
                  <a:pt x="397603" y="765720"/>
                  <a:pt x="477167" y="768336"/>
                </a:cubicBezTo>
                <a:cubicBezTo>
                  <a:pt x="477856" y="760902"/>
                  <a:pt x="478544" y="755121"/>
                  <a:pt x="478819" y="749339"/>
                </a:cubicBezTo>
                <a:cubicBezTo>
                  <a:pt x="479232" y="739704"/>
                  <a:pt x="478682" y="729930"/>
                  <a:pt x="479783" y="720432"/>
                </a:cubicBezTo>
                <a:cubicBezTo>
                  <a:pt x="483224" y="691387"/>
                  <a:pt x="485289" y="662342"/>
                  <a:pt x="481572" y="633021"/>
                </a:cubicBezTo>
                <a:cubicBezTo>
                  <a:pt x="478544" y="610033"/>
                  <a:pt x="469734" y="601361"/>
                  <a:pt x="446883" y="599296"/>
                </a:cubicBezTo>
                <a:cubicBezTo>
                  <a:pt x="439725" y="598745"/>
                  <a:pt x="432567" y="598057"/>
                  <a:pt x="425547" y="596818"/>
                </a:cubicBezTo>
                <a:cubicBezTo>
                  <a:pt x="412194" y="594340"/>
                  <a:pt x="401733" y="585668"/>
                  <a:pt x="400907" y="574793"/>
                </a:cubicBezTo>
                <a:cubicBezTo>
                  <a:pt x="399393" y="553457"/>
                  <a:pt x="397878" y="531983"/>
                  <a:pt x="398567" y="510646"/>
                </a:cubicBezTo>
                <a:cubicBezTo>
                  <a:pt x="399668" y="480087"/>
                  <a:pt x="402972" y="449665"/>
                  <a:pt x="408753" y="419519"/>
                </a:cubicBezTo>
                <a:cubicBezTo>
                  <a:pt x="412883" y="398458"/>
                  <a:pt x="424996" y="382627"/>
                  <a:pt x="441240" y="370514"/>
                </a:cubicBezTo>
                <a:cubicBezTo>
                  <a:pt x="453766" y="361153"/>
                  <a:pt x="468908" y="354959"/>
                  <a:pt x="482674" y="347250"/>
                </a:cubicBezTo>
                <a:cubicBezTo>
                  <a:pt x="495751" y="339954"/>
                  <a:pt x="509654" y="333622"/>
                  <a:pt x="520529" y="322885"/>
                </a:cubicBezTo>
                <a:cubicBezTo>
                  <a:pt x="527962" y="315589"/>
                  <a:pt x="536359" y="308982"/>
                  <a:pt x="542416" y="300585"/>
                </a:cubicBezTo>
                <a:cubicBezTo>
                  <a:pt x="553566" y="285443"/>
                  <a:pt x="563477" y="269613"/>
                  <a:pt x="571736" y="252406"/>
                </a:cubicBezTo>
                <a:cubicBezTo>
                  <a:pt x="580959" y="233134"/>
                  <a:pt x="585777" y="213037"/>
                  <a:pt x="590319" y="192664"/>
                </a:cubicBezTo>
                <a:cubicBezTo>
                  <a:pt x="592384" y="183303"/>
                  <a:pt x="595000" y="173805"/>
                  <a:pt x="595137" y="164169"/>
                </a:cubicBezTo>
                <a:cubicBezTo>
                  <a:pt x="595688" y="130995"/>
                  <a:pt x="595550" y="97820"/>
                  <a:pt x="595413" y="64645"/>
                </a:cubicBezTo>
                <a:cubicBezTo>
                  <a:pt x="595413" y="53495"/>
                  <a:pt x="594862" y="42207"/>
                  <a:pt x="594449" y="31746"/>
                </a:cubicBezTo>
                <a:cubicBezTo>
                  <a:pt x="572975" y="23762"/>
                  <a:pt x="551776" y="25000"/>
                  <a:pt x="530853" y="23899"/>
                </a:cubicBezTo>
                <a:cubicBezTo>
                  <a:pt x="506901" y="22660"/>
                  <a:pt x="482949" y="22936"/>
                  <a:pt x="458997" y="22936"/>
                </a:cubicBezTo>
                <a:cubicBezTo>
                  <a:pt x="441377" y="22936"/>
                  <a:pt x="423757" y="22798"/>
                  <a:pt x="406138" y="23624"/>
                </a:cubicBezTo>
                <a:cubicBezTo>
                  <a:pt x="388518" y="24450"/>
                  <a:pt x="371036" y="26239"/>
                  <a:pt x="353416" y="28166"/>
                </a:cubicBezTo>
                <a:cubicBezTo>
                  <a:pt x="324233" y="31333"/>
                  <a:pt x="295188" y="35049"/>
                  <a:pt x="266143" y="38353"/>
                </a:cubicBezTo>
                <a:cubicBezTo>
                  <a:pt x="243981" y="40831"/>
                  <a:pt x="221956" y="43584"/>
                  <a:pt x="199794" y="45511"/>
                </a:cubicBezTo>
                <a:cubicBezTo>
                  <a:pt x="175016" y="47713"/>
                  <a:pt x="149963" y="50880"/>
                  <a:pt x="123120" y="46612"/>
                </a:cubicBezTo>
                <a:close/>
                <a:moveTo>
                  <a:pt x="611656" y="196518"/>
                </a:moveTo>
                <a:cubicBezTo>
                  <a:pt x="613032" y="196793"/>
                  <a:pt x="614684" y="197482"/>
                  <a:pt x="616198" y="197206"/>
                </a:cubicBezTo>
                <a:cubicBezTo>
                  <a:pt x="633956" y="193903"/>
                  <a:pt x="651576" y="189773"/>
                  <a:pt x="667544" y="181376"/>
                </a:cubicBezTo>
                <a:cubicBezTo>
                  <a:pt x="681171" y="174080"/>
                  <a:pt x="690945" y="162655"/>
                  <a:pt x="694661" y="146825"/>
                </a:cubicBezTo>
                <a:cubicBezTo>
                  <a:pt x="696864" y="137051"/>
                  <a:pt x="695074" y="127828"/>
                  <a:pt x="687916" y="121221"/>
                </a:cubicBezTo>
                <a:cubicBezTo>
                  <a:pt x="672637" y="107043"/>
                  <a:pt x="655017" y="98508"/>
                  <a:pt x="633130" y="100573"/>
                </a:cubicBezTo>
                <a:cubicBezTo>
                  <a:pt x="616887" y="102225"/>
                  <a:pt x="616887" y="101812"/>
                  <a:pt x="617162" y="117780"/>
                </a:cubicBezTo>
                <a:cubicBezTo>
                  <a:pt x="617162" y="119432"/>
                  <a:pt x="617162" y="121083"/>
                  <a:pt x="617024" y="122873"/>
                </a:cubicBezTo>
                <a:cubicBezTo>
                  <a:pt x="615235" y="146962"/>
                  <a:pt x="613583" y="171052"/>
                  <a:pt x="611656" y="196518"/>
                </a:cubicBezTo>
                <a:close/>
                <a:moveTo>
                  <a:pt x="602708" y="230519"/>
                </a:moveTo>
                <a:cubicBezTo>
                  <a:pt x="618814" y="227766"/>
                  <a:pt x="633268" y="225563"/>
                  <a:pt x="647446" y="222948"/>
                </a:cubicBezTo>
                <a:cubicBezTo>
                  <a:pt x="665341" y="219644"/>
                  <a:pt x="682548" y="214413"/>
                  <a:pt x="698516" y="205603"/>
                </a:cubicBezTo>
                <a:cubicBezTo>
                  <a:pt x="703747" y="202713"/>
                  <a:pt x="708840" y="198308"/>
                  <a:pt x="712281" y="193490"/>
                </a:cubicBezTo>
                <a:cubicBezTo>
                  <a:pt x="726460" y="172842"/>
                  <a:pt x="729488" y="149991"/>
                  <a:pt x="723156" y="126039"/>
                </a:cubicBezTo>
                <a:cubicBezTo>
                  <a:pt x="719164" y="110897"/>
                  <a:pt x="713107" y="95755"/>
                  <a:pt x="700581" y="86119"/>
                </a:cubicBezTo>
                <a:cubicBezTo>
                  <a:pt x="688329" y="76759"/>
                  <a:pt x="674289" y="69325"/>
                  <a:pt x="659973" y="63681"/>
                </a:cubicBezTo>
                <a:cubicBezTo>
                  <a:pt x="646069" y="58175"/>
                  <a:pt x="630927" y="56110"/>
                  <a:pt x="615510" y="59552"/>
                </a:cubicBezTo>
                <a:cubicBezTo>
                  <a:pt x="614409" y="68912"/>
                  <a:pt x="613721" y="77447"/>
                  <a:pt x="617437" y="85431"/>
                </a:cubicBezTo>
                <a:cubicBezTo>
                  <a:pt x="637948" y="82127"/>
                  <a:pt x="656256" y="83504"/>
                  <a:pt x="674839" y="91901"/>
                </a:cubicBezTo>
                <a:cubicBezTo>
                  <a:pt x="697002" y="101949"/>
                  <a:pt x="715998" y="125764"/>
                  <a:pt x="705949" y="155635"/>
                </a:cubicBezTo>
                <a:cubicBezTo>
                  <a:pt x="697277" y="181514"/>
                  <a:pt x="679244" y="196793"/>
                  <a:pt x="654053" y="204227"/>
                </a:cubicBezTo>
                <a:cubicBezTo>
                  <a:pt x="638498" y="208769"/>
                  <a:pt x="622531" y="212211"/>
                  <a:pt x="605874" y="216340"/>
                </a:cubicBezTo>
                <a:cubicBezTo>
                  <a:pt x="605461" y="217442"/>
                  <a:pt x="604498" y="219369"/>
                  <a:pt x="603947" y="221296"/>
                </a:cubicBezTo>
                <a:cubicBezTo>
                  <a:pt x="603397" y="223361"/>
                  <a:pt x="603259" y="225426"/>
                  <a:pt x="602708" y="230519"/>
                </a:cubicBezTo>
                <a:close/>
                <a:moveTo>
                  <a:pt x="103023" y="142833"/>
                </a:moveTo>
                <a:cubicBezTo>
                  <a:pt x="73840" y="152056"/>
                  <a:pt x="51540" y="165684"/>
                  <a:pt x="41904" y="195555"/>
                </a:cubicBezTo>
                <a:cubicBezTo>
                  <a:pt x="35847" y="214276"/>
                  <a:pt x="39426" y="229005"/>
                  <a:pt x="56908" y="238365"/>
                </a:cubicBezTo>
                <a:cubicBezTo>
                  <a:pt x="74528" y="247863"/>
                  <a:pt x="93249" y="249240"/>
                  <a:pt x="112658" y="244422"/>
                </a:cubicBezTo>
                <a:cubicBezTo>
                  <a:pt x="109355" y="210284"/>
                  <a:pt x="106326" y="177109"/>
                  <a:pt x="103023" y="142833"/>
                </a:cubicBezTo>
                <a:close/>
                <a:moveTo>
                  <a:pt x="104261" y="114201"/>
                </a:moveTo>
                <a:cubicBezTo>
                  <a:pt x="94763" y="117504"/>
                  <a:pt x="85816" y="121496"/>
                  <a:pt x="76455" y="123424"/>
                </a:cubicBezTo>
                <a:cubicBezTo>
                  <a:pt x="67921" y="125213"/>
                  <a:pt x="61038" y="129205"/>
                  <a:pt x="54155" y="134298"/>
                </a:cubicBezTo>
                <a:cubicBezTo>
                  <a:pt x="40252" y="144622"/>
                  <a:pt x="30479" y="157837"/>
                  <a:pt x="23045" y="173117"/>
                </a:cubicBezTo>
                <a:cubicBezTo>
                  <a:pt x="11345" y="197206"/>
                  <a:pt x="10794" y="221571"/>
                  <a:pt x="20430" y="246349"/>
                </a:cubicBezTo>
                <a:cubicBezTo>
                  <a:pt x="24284" y="256123"/>
                  <a:pt x="31305" y="263694"/>
                  <a:pt x="40665" y="267823"/>
                </a:cubicBezTo>
                <a:cubicBezTo>
                  <a:pt x="66544" y="279111"/>
                  <a:pt x="93387" y="283378"/>
                  <a:pt x="122432" y="276358"/>
                </a:cubicBezTo>
                <a:cubicBezTo>
                  <a:pt x="120505" y="271402"/>
                  <a:pt x="118715" y="266860"/>
                  <a:pt x="116513" y="261354"/>
                </a:cubicBezTo>
                <a:cubicBezTo>
                  <a:pt x="109905" y="262455"/>
                  <a:pt x="103711" y="263418"/>
                  <a:pt x="97654" y="264382"/>
                </a:cubicBezTo>
                <a:cubicBezTo>
                  <a:pt x="52916" y="271402"/>
                  <a:pt x="12996" y="230381"/>
                  <a:pt x="29790" y="188672"/>
                </a:cubicBezTo>
                <a:cubicBezTo>
                  <a:pt x="40527" y="162104"/>
                  <a:pt x="56220" y="141043"/>
                  <a:pt x="86091" y="134298"/>
                </a:cubicBezTo>
                <a:cubicBezTo>
                  <a:pt x="92148" y="132922"/>
                  <a:pt x="98067" y="130857"/>
                  <a:pt x="104399" y="129067"/>
                </a:cubicBezTo>
                <a:cubicBezTo>
                  <a:pt x="104261" y="123974"/>
                  <a:pt x="104261" y="119432"/>
                  <a:pt x="104261" y="114201"/>
                </a:cubicBezTo>
                <a:close/>
                <a:moveTo>
                  <a:pt x="420591" y="193490"/>
                </a:moveTo>
                <a:cubicBezTo>
                  <a:pt x="431191" y="225150"/>
                  <a:pt x="445369" y="255434"/>
                  <a:pt x="446195" y="291775"/>
                </a:cubicBezTo>
                <a:cubicBezTo>
                  <a:pt x="440138" y="289848"/>
                  <a:pt x="436146" y="289160"/>
                  <a:pt x="432705" y="287370"/>
                </a:cubicBezTo>
                <a:cubicBezTo>
                  <a:pt x="420454" y="281038"/>
                  <a:pt x="411506" y="270989"/>
                  <a:pt x="402559" y="260941"/>
                </a:cubicBezTo>
                <a:cubicBezTo>
                  <a:pt x="390858" y="247726"/>
                  <a:pt x="379020" y="234786"/>
                  <a:pt x="366218" y="220608"/>
                </a:cubicBezTo>
                <a:cubicBezTo>
                  <a:pt x="360023" y="227766"/>
                  <a:pt x="354793" y="233547"/>
                  <a:pt x="349975" y="239604"/>
                </a:cubicBezTo>
                <a:cubicBezTo>
                  <a:pt x="336622" y="256811"/>
                  <a:pt x="323407" y="274155"/>
                  <a:pt x="310468" y="291638"/>
                </a:cubicBezTo>
                <a:cubicBezTo>
                  <a:pt x="307439" y="295767"/>
                  <a:pt x="304686" y="298933"/>
                  <a:pt x="299180" y="296593"/>
                </a:cubicBezTo>
                <a:cubicBezTo>
                  <a:pt x="294362" y="294391"/>
                  <a:pt x="291059" y="288196"/>
                  <a:pt x="292435" y="282965"/>
                </a:cubicBezTo>
                <a:cubicBezTo>
                  <a:pt x="298354" y="261629"/>
                  <a:pt x="304549" y="240292"/>
                  <a:pt x="310605" y="218956"/>
                </a:cubicBezTo>
                <a:cubicBezTo>
                  <a:pt x="313634" y="208081"/>
                  <a:pt x="316387" y="197206"/>
                  <a:pt x="319278" y="186056"/>
                </a:cubicBezTo>
                <a:cubicBezTo>
                  <a:pt x="305512" y="179862"/>
                  <a:pt x="292573" y="173943"/>
                  <a:pt x="279633" y="168024"/>
                </a:cubicBezTo>
                <a:cubicBezTo>
                  <a:pt x="277706" y="167198"/>
                  <a:pt x="275641" y="166647"/>
                  <a:pt x="273852" y="165546"/>
                </a:cubicBezTo>
                <a:cubicBezTo>
                  <a:pt x="269309" y="162793"/>
                  <a:pt x="265730" y="158938"/>
                  <a:pt x="266556" y="153295"/>
                </a:cubicBezTo>
                <a:cubicBezTo>
                  <a:pt x="267520" y="147651"/>
                  <a:pt x="272613" y="146825"/>
                  <a:pt x="277155" y="146137"/>
                </a:cubicBezTo>
                <a:cubicBezTo>
                  <a:pt x="299180" y="142833"/>
                  <a:pt x="321067" y="139391"/>
                  <a:pt x="343092" y="136501"/>
                </a:cubicBezTo>
                <a:cubicBezTo>
                  <a:pt x="347772" y="135812"/>
                  <a:pt x="350525" y="134298"/>
                  <a:pt x="352452" y="129756"/>
                </a:cubicBezTo>
                <a:cubicBezTo>
                  <a:pt x="359473" y="112686"/>
                  <a:pt x="366906" y="95893"/>
                  <a:pt x="374202" y="78961"/>
                </a:cubicBezTo>
                <a:cubicBezTo>
                  <a:pt x="376542" y="73593"/>
                  <a:pt x="378056" y="66297"/>
                  <a:pt x="384801" y="66297"/>
                </a:cubicBezTo>
                <a:cubicBezTo>
                  <a:pt x="393198" y="66159"/>
                  <a:pt x="395125" y="74281"/>
                  <a:pt x="396502" y="80751"/>
                </a:cubicBezTo>
                <a:cubicBezTo>
                  <a:pt x="399255" y="94378"/>
                  <a:pt x="401044" y="108006"/>
                  <a:pt x="403247" y="121772"/>
                </a:cubicBezTo>
                <a:cubicBezTo>
                  <a:pt x="403935" y="125901"/>
                  <a:pt x="404348" y="130031"/>
                  <a:pt x="405174" y="135262"/>
                </a:cubicBezTo>
                <a:cubicBezTo>
                  <a:pt x="415498" y="136088"/>
                  <a:pt x="425272" y="137051"/>
                  <a:pt x="435183" y="137877"/>
                </a:cubicBezTo>
                <a:cubicBezTo>
                  <a:pt x="447709" y="138841"/>
                  <a:pt x="460236" y="139804"/>
                  <a:pt x="472762" y="140906"/>
                </a:cubicBezTo>
                <a:cubicBezTo>
                  <a:pt x="478131" y="141319"/>
                  <a:pt x="482811" y="142970"/>
                  <a:pt x="483912" y="149165"/>
                </a:cubicBezTo>
                <a:cubicBezTo>
                  <a:pt x="485014" y="155359"/>
                  <a:pt x="482536" y="159764"/>
                  <a:pt x="477305" y="162793"/>
                </a:cubicBezTo>
                <a:cubicBezTo>
                  <a:pt x="470422" y="166922"/>
                  <a:pt x="463815" y="171327"/>
                  <a:pt x="456795" y="175044"/>
                </a:cubicBezTo>
                <a:cubicBezTo>
                  <a:pt x="445369" y="181101"/>
                  <a:pt x="433531" y="186882"/>
                  <a:pt x="420591" y="193490"/>
                </a:cubicBezTo>
                <a:close/>
                <a:moveTo>
                  <a:pt x="423345" y="259426"/>
                </a:moveTo>
                <a:cubicBezTo>
                  <a:pt x="424170" y="259013"/>
                  <a:pt x="425134" y="258463"/>
                  <a:pt x="425960" y="258050"/>
                </a:cubicBezTo>
                <a:cubicBezTo>
                  <a:pt x="422106" y="244009"/>
                  <a:pt x="418389" y="230106"/>
                  <a:pt x="414259" y="216065"/>
                </a:cubicBezTo>
                <a:cubicBezTo>
                  <a:pt x="412057" y="208356"/>
                  <a:pt x="409028" y="201061"/>
                  <a:pt x="406688" y="193352"/>
                </a:cubicBezTo>
                <a:cubicBezTo>
                  <a:pt x="405036" y="188259"/>
                  <a:pt x="405312" y="183028"/>
                  <a:pt x="410130" y="179724"/>
                </a:cubicBezTo>
                <a:cubicBezTo>
                  <a:pt x="416737" y="175319"/>
                  <a:pt x="423345" y="170501"/>
                  <a:pt x="430640" y="167886"/>
                </a:cubicBezTo>
                <a:cubicBezTo>
                  <a:pt x="436835" y="165684"/>
                  <a:pt x="441240" y="162242"/>
                  <a:pt x="447296" y="155910"/>
                </a:cubicBezTo>
                <a:cubicBezTo>
                  <a:pt x="440689" y="155910"/>
                  <a:pt x="436559" y="155772"/>
                  <a:pt x="432430" y="155910"/>
                </a:cubicBezTo>
                <a:cubicBezTo>
                  <a:pt x="425272" y="156323"/>
                  <a:pt x="418251" y="157424"/>
                  <a:pt x="411093" y="157562"/>
                </a:cubicBezTo>
                <a:cubicBezTo>
                  <a:pt x="397878" y="157975"/>
                  <a:pt x="391684" y="152331"/>
                  <a:pt x="390583" y="139254"/>
                </a:cubicBezTo>
                <a:cubicBezTo>
                  <a:pt x="390170" y="135124"/>
                  <a:pt x="390445" y="130857"/>
                  <a:pt x="390170" y="126727"/>
                </a:cubicBezTo>
                <a:cubicBezTo>
                  <a:pt x="389069" y="114751"/>
                  <a:pt x="387830" y="102913"/>
                  <a:pt x="386728" y="90937"/>
                </a:cubicBezTo>
                <a:cubicBezTo>
                  <a:pt x="385765" y="90662"/>
                  <a:pt x="384801" y="90524"/>
                  <a:pt x="383838" y="90249"/>
                </a:cubicBezTo>
                <a:cubicBezTo>
                  <a:pt x="381911" y="94516"/>
                  <a:pt x="379846" y="98783"/>
                  <a:pt x="378056" y="103188"/>
                </a:cubicBezTo>
                <a:cubicBezTo>
                  <a:pt x="372550" y="116265"/>
                  <a:pt x="366769" y="129343"/>
                  <a:pt x="361813" y="142695"/>
                </a:cubicBezTo>
                <a:cubicBezTo>
                  <a:pt x="359335" y="149027"/>
                  <a:pt x="355618" y="152193"/>
                  <a:pt x="348873" y="152331"/>
                </a:cubicBezTo>
                <a:cubicBezTo>
                  <a:pt x="345983" y="152469"/>
                  <a:pt x="343092" y="153295"/>
                  <a:pt x="340201" y="153845"/>
                </a:cubicBezTo>
                <a:cubicBezTo>
                  <a:pt x="328914" y="155772"/>
                  <a:pt x="317488" y="157837"/>
                  <a:pt x="306201" y="159764"/>
                </a:cubicBezTo>
                <a:cubicBezTo>
                  <a:pt x="306063" y="160590"/>
                  <a:pt x="305788" y="161554"/>
                  <a:pt x="305650" y="162380"/>
                </a:cubicBezTo>
                <a:cubicBezTo>
                  <a:pt x="310743" y="164720"/>
                  <a:pt x="315836" y="166922"/>
                  <a:pt x="320930" y="169263"/>
                </a:cubicBezTo>
                <a:cubicBezTo>
                  <a:pt x="331942" y="174080"/>
                  <a:pt x="334833" y="179311"/>
                  <a:pt x="332217" y="191150"/>
                </a:cubicBezTo>
                <a:cubicBezTo>
                  <a:pt x="328638" y="206705"/>
                  <a:pt x="324646" y="222122"/>
                  <a:pt x="320930" y="237677"/>
                </a:cubicBezTo>
                <a:cubicBezTo>
                  <a:pt x="320379" y="239879"/>
                  <a:pt x="320241" y="242220"/>
                  <a:pt x="319828" y="244560"/>
                </a:cubicBezTo>
                <a:cubicBezTo>
                  <a:pt x="331254" y="232446"/>
                  <a:pt x="341302" y="219782"/>
                  <a:pt x="350938" y="206705"/>
                </a:cubicBezTo>
                <a:cubicBezTo>
                  <a:pt x="356582" y="199134"/>
                  <a:pt x="361675" y="197206"/>
                  <a:pt x="368558" y="202988"/>
                </a:cubicBezTo>
                <a:cubicBezTo>
                  <a:pt x="379020" y="211935"/>
                  <a:pt x="388793" y="221709"/>
                  <a:pt x="398429" y="231482"/>
                </a:cubicBezTo>
                <a:cubicBezTo>
                  <a:pt x="407101" y="240568"/>
                  <a:pt x="415085" y="250203"/>
                  <a:pt x="423345" y="259426"/>
                </a:cubicBezTo>
                <a:close/>
                <a:moveTo>
                  <a:pt x="371173" y="698958"/>
                </a:moveTo>
                <a:cubicBezTo>
                  <a:pt x="381360" y="698545"/>
                  <a:pt x="390032" y="692350"/>
                  <a:pt x="393336" y="683816"/>
                </a:cubicBezTo>
                <a:cubicBezTo>
                  <a:pt x="396227" y="676382"/>
                  <a:pt x="398842" y="668811"/>
                  <a:pt x="402559" y="661929"/>
                </a:cubicBezTo>
                <a:cubicBezTo>
                  <a:pt x="405449" y="656560"/>
                  <a:pt x="409441" y="651467"/>
                  <a:pt x="413846" y="647200"/>
                </a:cubicBezTo>
                <a:cubicBezTo>
                  <a:pt x="416049" y="644997"/>
                  <a:pt x="420729" y="643758"/>
                  <a:pt x="423757" y="644309"/>
                </a:cubicBezTo>
                <a:cubicBezTo>
                  <a:pt x="428713" y="645272"/>
                  <a:pt x="431879" y="650090"/>
                  <a:pt x="430503" y="654908"/>
                </a:cubicBezTo>
                <a:cubicBezTo>
                  <a:pt x="428300" y="663305"/>
                  <a:pt x="425272" y="671564"/>
                  <a:pt x="421555" y="679411"/>
                </a:cubicBezTo>
                <a:cubicBezTo>
                  <a:pt x="418664" y="685330"/>
                  <a:pt x="413846" y="690423"/>
                  <a:pt x="410130" y="696067"/>
                </a:cubicBezTo>
                <a:cubicBezTo>
                  <a:pt x="408891" y="697994"/>
                  <a:pt x="408753" y="700610"/>
                  <a:pt x="407514" y="705152"/>
                </a:cubicBezTo>
                <a:cubicBezTo>
                  <a:pt x="412883" y="704464"/>
                  <a:pt x="416737" y="704326"/>
                  <a:pt x="420454" y="703225"/>
                </a:cubicBezTo>
                <a:cubicBezTo>
                  <a:pt x="423620" y="702261"/>
                  <a:pt x="426235" y="699646"/>
                  <a:pt x="429401" y="698545"/>
                </a:cubicBezTo>
                <a:cubicBezTo>
                  <a:pt x="431879" y="697719"/>
                  <a:pt x="434770" y="698269"/>
                  <a:pt x="437385" y="698269"/>
                </a:cubicBezTo>
                <a:cubicBezTo>
                  <a:pt x="436835" y="701298"/>
                  <a:pt x="437523" y="705428"/>
                  <a:pt x="435733" y="706942"/>
                </a:cubicBezTo>
                <a:cubicBezTo>
                  <a:pt x="430365" y="711484"/>
                  <a:pt x="424446" y="715889"/>
                  <a:pt x="417976" y="718505"/>
                </a:cubicBezTo>
                <a:cubicBezTo>
                  <a:pt x="409028" y="722221"/>
                  <a:pt x="401733" y="717816"/>
                  <a:pt x="395263" y="710383"/>
                </a:cubicBezTo>
                <a:cubicBezTo>
                  <a:pt x="382736" y="716302"/>
                  <a:pt x="370623" y="726902"/>
                  <a:pt x="356031" y="714788"/>
                </a:cubicBezTo>
                <a:cubicBezTo>
                  <a:pt x="341027" y="723185"/>
                  <a:pt x="326573" y="734748"/>
                  <a:pt x="308541" y="722359"/>
                </a:cubicBezTo>
                <a:cubicBezTo>
                  <a:pt x="299180" y="725800"/>
                  <a:pt x="289957" y="729930"/>
                  <a:pt x="281285" y="721533"/>
                </a:cubicBezTo>
                <a:cubicBezTo>
                  <a:pt x="278119" y="718505"/>
                  <a:pt x="278257" y="715614"/>
                  <a:pt x="281010" y="707217"/>
                </a:cubicBezTo>
                <a:cubicBezTo>
                  <a:pt x="287067" y="709419"/>
                  <a:pt x="293399" y="712861"/>
                  <a:pt x="298905" y="707768"/>
                </a:cubicBezTo>
                <a:cubicBezTo>
                  <a:pt x="298905" y="698958"/>
                  <a:pt x="299042" y="690561"/>
                  <a:pt x="298905" y="682302"/>
                </a:cubicBezTo>
                <a:cubicBezTo>
                  <a:pt x="298767" y="671289"/>
                  <a:pt x="302897" y="661653"/>
                  <a:pt x="308816" y="652843"/>
                </a:cubicBezTo>
                <a:cubicBezTo>
                  <a:pt x="317213" y="640455"/>
                  <a:pt x="328638" y="641556"/>
                  <a:pt x="334695" y="655046"/>
                </a:cubicBezTo>
                <a:cubicBezTo>
                  <a:pt x="338962" y="664406"/>
                  <a:pt x="338687" y="674042"/>
                  <a:pt x="335108" y="683265"/>
                </a:cubicBezTo>
                <a:cubicBezTo>
                  <a:pt x="331529" y="692488"/>
                  <a:pt x="327262" y="701573"/>
                  <a:pt x="323270" y="710796"/>
                </a:cubicBezTo>
                <a:cubicBezTo>
                  <a:pt x="332355" y="711897"/>
                  <a:pt x="338962" y="707355"/>
                  <a:pt x="344744" y="701986"/>
                </a:cubicBezTo>
                <a:cubicBezTo>
                  <a:pt x="347222" y="699646"/>
                  <a:pt x="348598" y="695792"/>
                  <a:pt x="349424" y="692350"/>
                </a:cubicBezTo>
                <a:cubicBezTo>
                  <a:pt x="351764" y="682990"/>
                  <a:pt x="353554" y="673629"/>
                  <a:pt x="355618" y="664131"/>
                </a:cubicBezTo>
                <a:cubicBezTo>
                  <a:pt x="357959" y="653669"/>
                  <a:pt x="365117" y="646374"/>
                  <a:pt x="372825" y="639766"/>
                </a:cubicBezTo>
                <a:cubicBezTo>
                  <a:pt x="379983" y="633572"/>
                  <a:pt x="386728" y="636325"/>
                  <a:pt x="388105" y="645685"/>
                </a:cubicBezTo>
                <a:cubicBezTo>
                  <a:pt x="389757" y="656009"/>
                  <a:pt x="387141" y="665783"/>
                  <a:pt x="382874" y="675143"/>
                </a:cubicBezTo>
                <a:cubicBezTo>
                  <a:pt x="379433" y="683265"/>
                  <a:pt x="375303" y="690974"/>
                  <a:pt x="371173" y="698958"/>
                </a:cubicBezTo>
                <a:close/>
                <a:moveTo>
                  <a:pt x="324922" y="658900"/>
                </a:moveTo>
                <a:cubicBezTo>
                  <a:pt x="315010" y="669362"/>
                  <a:pt x="312120" y="679686"/>
                  <a:pt x="314873" y="693589"/>
                </a:cubicBezTo>
                <a:cubicBezTo>
                  <a:pt x="322306" y="683403"/>
                  <a:pt x="327124" y="673354"/>
                  <a:pt x="324922" y="65890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2"/>
          <p:cNvSpPr/>
          <p:nvPr/>
        </p:nvSpPr>
        <p:spPr>
          <a:xfrm>
            <a:off x="12768493" y="5143500"/>
            <a:ext cx="1111737" cy="1064587"/>
          </a:xfrm>
          <a:custGeom>
            <a:rect b="b" l="l" r="r" t="t"/>
            <a:pathLst>
              <a:path extrusionOk="0" h="1064587" w="1111737">
                <a:moveTo>
                  <a:pt x="550305" y="0"/>
                </a:moveTo>
                <a:cubicBezTo>
                  <a:pt x="551579" y="2367"/>
                  <a:pt x="553218" y="5098"/>
                  <a:pt x="554492" y="7464"/>
                </a:cubicBezTo>
                <a:cubicBezTo>
                  <a:pt x="556677" y="7100"/>
                  <a:pt x="558498" y="7464"/>
                  <a:pt x="559044" y="6736"/>
                </a:cubicBezTo>
                <a:cubicBezTo>
                  <a:pt x="563049" y="364"/>
                  <a:pt x="569057" y="364"/>
                  <a:pt x="575247" y="1274"/>
                </a:cubicBezTo>
                <a:cubicBezTo>
                  <a:pt x="576886" y="1456"/>
                  <a:pt x="578889" y="4734"/>
                  <a:pt x="579799" y="4552"/>
                </a:cubicBezTo>
                <a:cubicBezTo>
                  <a:pt x="606380" y="-5280"/>
                  <a:pt x="633689" y="4369"/>
                  <a:pt x="660634" y="1274"/>
                </a:cubicBezTo>
                <a:cubicBezTo>
                  <a:pt x="674288" y="-364"/>
                  <a:pt x="688489" y="728"/>
                  <a:pt x="702326" y="1821"/>
                </a:cubicBezTo>
                <a:cubicBezTo>
                  <a:pt x="719075" y="3277"/>
                  <a:pt x="736189" y="9649"/>
                  <a:pt x="752392" y="7647"/>
                </a:cubicBezTo>
                <a:cubicBezTo>
                  <a:pt x="768049" y="5826"/>
                  <a:pt x="781886" y="9285"/>
                  <a:pt x="795177" y="13837"/>
                </a:cubicBezTo>
                <a:cubicBezTo>
                  <a:pt x="814293" y="20209"/>
                  <a:pt x="834320" y="22940"/>
                  <a:pt x="852890" y="33681"/>
                </a:cubicBezTo>
                <a:cubicBezTo>
                  <a:pt x="867819" y="42420"/>
                  <a:pt x="886389" y="46425"/>
                  <a:pt x="901500" y="56257"/>
                </a:cubicBezTo>
                <a:cubicBezTo>
                  <a:pt x="914972" y="64996"/>
                  <a:pt x="927170" y="75737"/>
                  <a:pt x="939550" y="85933"/>
                </a:cubicBezTo>
                <a:cubicBezTo>
                  <a:pt x="949564" y="94125"/>
                  <a:pt x="959395" y="102682"/>
                  <a:pt x="968862" y="111603"/>
                </a:cubicBezTo>
                <a:cubicBezTo>
                  <a:pt x="1001815" y="142371"/>
                  <a:pt x="1022388" y="181514"/>
                  <a:pt x="1041687" y="221386"/>
                </a:cubicBezTo>
                <a:cubicBezTo>
                  <a:pt x="1051882" y="242323"/>
                  <a:pt x="1062259" y="263260"/>
                  <a:pt x="1072455" y="284196"/>
                </a:cubicBezTo>
                <a:cubicBezTo>
                  <a:pt x="1086838" y="313872"/>
                  <a:pt x="1094848" y="344641"/>
                  <a:pt x="1098854" y="377958"/>
                </a:cubicBezTo>
                <a:cubicBezTo>
                  <a:pt x="1103223" y="414552"/>
                  <a:pt x="1101220" y="450964"/>
                  <a:pt x="1103587" y="487376"/>
                </a:cubicBezTo>
                <a:cubicBezTo>
                  <a:pt x="1104862" y="507403"/>
                  <a:pt x="1107228" y="527247"/>
                  <a:pt x="1109959" y="547092"/>
                </a:cubicBezTo>
                <a:cubicBezTo>
                  <a:pt x="1113236" y="571124"/>
                  <a:pt x="1111962" y="595156"/>
                  <a:pt x="1106318" y="618278"/>
                </a:cubicBezTo>
                <a:cubicBezTo>
                  <a:pt x="1102859" y="632660"/>
                  <a:pt x="1098672" y="647953"/>
                  <a:pt x="1092481" y="661244"/>
                </a:cubicBezTo>
                <a:cubicBezTo>
                  <a:pt x="1080283" y="687278"/>
                  <a:pt x="1064262" y="711675"/>
                  <a:pt x="1050425" y="736981"/>
                </a:cubicBezTo>
                <a:cubicBezTo>
                  <a:pt x="1043143" y="749907"/>
                  <a:pt x="1037863" y="764108"/>
                  <a:pt x="1029853" y="776488"/>
                </a:cubicBezTo>
                <a:cubicBezTo>
                  <a:pt x="1009644" y="807620"/>
                  <a:pt x="999084" y="843304"/>
                  <a:pt x="980332" y="874983"/>
                </a:cubicBezTo>
                <a:cubicBezTo>
                  <a:pt x="968134" y="895556"/>
                  <a:pt x="952841" y="913944"/>
                  <a:pt x="934453" y="929419"/>
                </a:cubicBezTo>
                <a:cubicBezTo>
                  <a:pt x="913698" y="946897"/>
                  <a:pt x="893125" y="964921"/>
                  <a:pt x="870914" y="980214"/>
                </a:cubicBezTo>
                <a:cubicBezTo>
                  <a:pt x="839963" y="1001151"/>
                  <a:pt x="808285" y="1021177"/>
                  <a:pt x="775332" y="1038837"/>
                </a:cubicBezTo>
                <a:cubicBezTo>
                  <a:pt x="757490" y="1048487"/>
                  <a:pt x="736553" y="1052492"/>
                  <a:pt x="716890" y="1058864"/>
                </a:cubicBezTo>
                <a:cubicBezTo>
                  <a:pt x="714524" y="1059592"/>
                  <a:pt x="711793" y="1059592"/>
                  <a:pt x="709244" y="1059592"/>
                </a:cubicBezTo>
                <a:cubicBezTo>
                  <a:pt x="699413" y="1059956"/>
                  <a:pt x="689946" y="1055587"/>
                  <a:pt x="679386" y="1062323"/>
                </a:cubicBezTo>
                <a:cubicBezTo>
                  <a:pt x="672650" y="1066511"/>
                  <a:pt x="660998" y="1063780"/>
                  <a:pt x="651531" y="1062869"/>
                </a:cubicBezTo>
                <a:cubicBezTo>
                  <a:pt x="623493" y="1060503"/>
                  <a:pt x="594910" y="1066875"/>
                  <a:pt x="566873" y="1058500"/>
                </a:cubicBezTo>
                <a:cubicBezTo>
                  <a:pt x="557405" y="1055587"/>
                  <a:pt x="546300" y="1058318"/>
                  <a:pt x="536104" y="1057590"/>
                </a:cubicBezTo>
                <a:cubicBezTo>
                  <a:pt x="502059" y="1054859"/>
                  <a:pt x="467650" y="1058136"/>
                  <a:pt x="434150" y="1049761"/>
                </a:cubicBezTo>
                <a:cubicBezTo>
                  <a:pt x="432330" y="1049397"/>
                  <a:pt x="430145" y="1049761"/>
                  <a:pt x="428324" y="1050125"/>
                </a:cubicBezTo>
                <a:cubicBezTo>
                  <a:pt x="392641" y="1058318"/>
                  <a:pt x="359141" y="1043935"/>
                  <a:pt x="325096" y="1038473"/>
                </a:cubicBezTo>
                <a:cubicBezTo>
                  <a:pt x="300336" y="1034468"/>
                  <a:pt x="277032" y="1021542"/>
                  <a:pt x="253000" y="1012438"/>
                </a:cubicBezTo>
                <a:cubicBezTo>
                  <a:pt x="242805" y="1008615"/>
                  <a:pt x="232974" y="1003700"/>
                  <a:pt x="222596" y="1000058"/>
                </a:cubicBezTo>
                <a:cubicBezTo>
                  <a:pt x="194559" y="990045"/>
                  <a:pt x="176353" y="967288"/>
                  <a:pt x="155052" y="948717"/>
                </a:cubicBezTo>
                <a:cubicBezTo>
                  <a:pt x="117729" y="916129"/>
                  <a:pt x="95154" y="872798"/>
                  <a:pt x="70211" y="831288"/>
                </a:cubicBezTo>
                <a:cubicBezTo>
                  <a:pt x="57285" y="811262"/>
                  <a:pt x="45451" y="790325"/>
                  <a:pt x="34527" y="769206"/>
                </a:cubicBezTo>
                <a:cubicBezTo>
                  <a:pt x="16139" y="733704"/>
                  <a:pt x="3941" y="695653"/>
                  <a:pt x="1392" y="655964"/>
                </a:cubicBezTo>
                <a:cubicBezTo>
                  <a:pt x="-1156" y="616639"/>
                  <a:pt x="300" y="577132"/>
                  <a:pt x="1757" y="537625"/>
                </a:cubicBezTo>
                <a:cubicBezTo>
                  <a:pt x="2849" y="509223"/>
                  <a:pt x="4852" y="480822"/>
                  <a:pt x="9767" y="452967"/>
                </a:cubicBezTo>
                <a:cubicBezTo>
                  <a:pt x="14501" y="425658"/>
                  <a:pt x="21601" y="398348"/>
                  <a:pt x="30886" y="372132"/>
                </a:cubicBezTo>
                <a:cubicBezTo>
                  <a:pt x="41264" y="343002"/>
                  <a:pt x="53280" y="314054"/>
                  <a:pt x="68573" y="287474"/>
                </a:cubicBezTo>
                <a:cubicBezTo>
                  <a:pt x="83320" y="261985"/>
                  <a:pt x="94972" y="234494"/>
                  <a:pt x="119368" y="214649"/>
                </a:cubicBezTo>
                <a:cubicBezTo>
                  <a:pt x="139030" y="198628"/>
                  <a:pt x="157418" y="180786"/>
                  <a:pt x="175806" y="163490"/>
                </a:cubicBezTo>
                <a:cubicBezTo>
                  <a:pt x="202934" y="138366"/>
                  <a:pt x="231699" y="115426"/>
                  <a:pt x="260829" y="93033"/>
                </a:cubicBezTo>
                <a:cubicBezTo>
                  <a:pt x="281584" y="77012"/>
                  <a:pt x="304159" y="62811"/>
                  <a:pt x="327645" y="51159"/>
                </a:cubicBezTo>
                <a:cubicBezTo>
                  <a:pt x="341117" y="44605"/>
                  <a:pt x="356593" y="41692"/>
                  <a:pt x="370793" y="34956"/>
                </a:cubicBezTo>
                <a:cubicBezTo>
                  <a:pt x="389546" y="26217"/>
                  <a:pt x="410300" y="20937"/>
                  <a:pt x="430691" y="15839"/>
                </a:cubicBezTo>
                <a:cubicBezTo>
                  <a:pt x="445802" y="12016"/>
                  <a:pt x="462006" y="12380"/>
                  <a:pt x="476753" y="7829"/>
                </a:cubicBezTo>
                <a:cubicBezTo>
                  <a:pt x="500785" y="546"/>
                  <a:pt x="525909" y="5462"/>
                  <a:pt x="550305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2"/>
          <p:cNvSpPr/>
          <p:nvPr/>
        </p:nvSpPr>
        <p:spPr>
          <a:xfrm>
            <a:off x="12990105" y="5231023"/>
            <a:ext cx="583673" cy="912939"/>
          </a:xfrm>
          <a:custGeom>
            <a:rect b="b" l="l" r="r" t="t"/>
            <a:pathLst>
              <a:path extrusionOk="0" h="912939" w="583673">
                <a:moveTo>
                  <a:pt x="447577" y="683000"/>
                </a:moveTo>
                <a:cubicBezTo>
                  <a:pt x="451200" y="675883"/>
                  <a:pt x="454435" y="669672"/>
                  <a:pt x="457670" y="663461"/>
                </a:cubicBezTo>
                <a:cubicBezTo>
                  <a:pt x="465045" y="649875"/>
                  <a:pt x="472680" y="636417"/>
                  <a:pt x="479667" y="622572"/>
                </a:cubicBezTo>
                <a:cubicBezTo>
                  <a:pt x="484584" y="612737"/>
                  <a:pt x="488854" y="602644"/>
                  <a:pt x="492866" y="592422"/>
                </a:cubicBezTo>
                <a:cubicBezTo>
                  <a:pt x="498430" y="578576"/>
                  <a:pt x="503476" y="564602"/>
                  <a:pt x="508652" y="550627"/>
                </a:cubicBezTo>
                <a:cubicBezTo>
                  <a:pt x="513440" y="537816"/>
                  <a:pt x="517451" y="524876"/>
                  <a:pt x="522756" y="512325"/>
                </a:cubicBezTo>
                <a:cubicBezTo>
                  <a:pt x="531167" y="492527"/>
                  <a:pt x="535179" y="471435"/>
                  <a:pt x="539966" y="450732"/>
                </a:cubicBezTo>
                <a:cubicBezTo>
                  <a:pt x="542037" y="441933"/>
                  <a:pt x="542554" y="432745"/>
                  <a:pt x="542942" y="423688"/>
                </a:cubicBezTo>
                <a:cubicBezTo>
                  <a:pt x="543331" y="415924"/>
                  <a:pt x="542554" y="408160"/>
                  <a:pt x="542037" y="400396"/>
                </a:cubicBezTo>
                <a:cubicBezTo>
                  <a:pt x="541778" y="397290"/>
                  <a:pt x="540872" y="394314"/>
                  <a:pt x="538414" y="390950"/>
                </a:cubicBezTo>
                <a:cubicBezTo>
                  <a:pt x="535308" y="398067"/>
                  <a:pt x="532332" y="405313"/>
                  <a:pt x="529097" y="412430"/>
                </a:cubicBezTo>
                <a:cubicBezTo>
                  <a:pt x="522756" y="426275"/>
                  <a:pt x="516416" y="440121"/>
                  <a:pt x="509946" y="453967"/>
                </a:cubicBezTo>
                <a:cubicBezTo>
                  <a:pt x="505288" y="463930"/>
                  <a:pt x="499077" y="473376"/>
                  <a:pt x="495195" y="483340"/>
                </a:cubicBezTo>
                <a:cubicBezTo>
                  <a:pt x="490148" y="496021"/>
                  <a:pt x="483290" y="507796"/>
                  <a:pt x="477209" y="519701"/>
                </a:cubicBezTo>
                <a:cubicBezTo>
                  <a:pt x="468668" y="536263"/>
                  <a:pt x="459611" y="552697"/>
                  <a:pt x="447706" y="567448"/>
                </a:cubicBezTo>
                <a:cubicBezTo>
                  <a:pt x="442271" y="574177"/>
                  <a:pt x="438260" y="582200"/>
                  <a:pt x="433472" y="589316"/>
                </a:cubicBezTo>
                <a:cubicBezTo>
                  <a:pt x="426485" y="599798"/>
                  <a:pt x="419109" y="610020"/>
                  <a:pt x="411992" y="620372"/>
                </a:cubicBezTo>
                <a:cubicBezTo>
                  <a:pt x="410181" y="622960"/>
                  <a:pt x="408628" y="625807"/>
                  <a:pt x="406816" y="628524"/>
                </a:cubicBezTo>
                <a:cubicBezTo>
                  <a:pt x="402805" y="634606"/>
                  <a:pt x="394524" y="638358"/>
                  <a:pt x="388313" y="636288"/>
                </a:cubicBezTo>
                <a:cubicBezTo>
                  <a:pt x="385725" y="635511"/>
                  <a:pt x="381843" y="633312"/>
                  <a:pt x="381713" y="631500"/>
                </a:cubicBezTo>
                <a:cubicBezTo>
                  <a:pt x="380678" y="621536"/>
                  <a:pt x="372267" y="619725"/>
                  <a:pt x="365668" y="616619"/>
                </a:cubicBezTo>
                <a:cubicBezTo>
                  <a:pt x="354022" y="611185"/>
                  <a:pt x="341600" y="607173"/>
                  <a:pt x="329825" y="601997"/>
                </a:cubicBezTo>
                <a:cubicBezTo>
                  <a:pt x="323355" y="599151"/>
                  <a:pt x="317403" y="595269"/>
                  <a:pt x="311062" y="592034"/>
                </a:cubicBezTo>
                <a:cubicBezTo>
                  <a:pt x="308474" y="590740"/>
                  <a:pt x="305757" y="589834"/>
                  <a:pt x="302781" y="588669"/>
                </a:cubicBezTo>
                <a:cubicBezTo>
                  <a:pt x="297087" y="599668"/>
                  <a:pt x="291523" y="610020"/>
                  <a:pt x="286218" y="620631"/>
                </a:cubicBezTo>
                <a:cubicBezTo>
                  <a:pt x="281430" y="630077"/>
                  <a:pt x="278584" y="640817"/>
                  <a:pt x="269526" y="647545"/>
                </a:cubicBezTo>
                <a:cubicBezTo>
                  <a:pt x="267326" y="649098"/>
                  <a:pt x="264091" y="650780"/>
                  <a:pt x="261762" y="650392"/>
                </a:cubicBezTo>
                <a:cubicBezTo>
                  <a:pt x="255421" y="649228"/>
                  <a:pt x="249081" y="647545"/>
                  <a:pt x="243258" y="644828"/>
                </a:cubicBezTo>
                <a:cubicBezTo>
                  <a:pt x="233683" y="640429"/>
                  <a:pt x="230707" y="632923"/>
                  <a:pt x="234071" y="623219"/>
                </a:cubicBezTo>
                <a:cubicBezTo>
                  <a:pt x="240023" y="606397"/>
                  <a:pt x="246364" y="589705"/>
                  <a:pt x="252575" y="573012"/>
                </a:cubicBezTo>
                <a:cubicBezTo>
                  <a:pt x="253610" y="570295"/>
                  <a:pt x="254516" y="567578"/>
                  <a:pt x="255680" y="564343"/>
                </a:cubicBezTo>
                <a:cubicBezTo>
                  <a:pt x="253222" y="562790"/>
                  <a:pt x="251281" y="560978"/>
                  <a:pt x="248952" y="560073"/>
                </a:cubicBezTo>
                <a:cubicBezTo>
                  <a:pt x="227601" y="552568"/>
                  <a:pt x="206121" y="545451"/>
                  <a:pt x="184900" y="537816"/>
                </a:cubicBezTo>
                <a:cubicBezTo>
                  <a:pt x="177654" y="535228"/>
                  <a:pt x="171054" y="530958"/>
                  <a:pt x="164067" y="527464"/>
                </a:cubicBezTo>
                <a:cubicBezTo>
                  <a:pt x="159409" y="525135"/>
                  <a:pt x="157597" y="521253"/>
                  <a:pt x="158632" y="516207"/>
                </a:cubicBezTo>
                <a:cubicBezTo>
                  <a:pt x="160703" y="506761"/>
                  <a:pt x="162902" y="497185"/>
                  <a:pt x="164973" y="487739"/>
                </a:cubicBezTo>
                <a:cubicBezTo>
                  <a:pt x="167690" y="475058"/>
                  <a:pt x="169760" y="462248"/>
                  <a:pt x="173384" y="449826"/>
                </a:cubicBezTo>
                <a:cubicBezTo>
                  <a:pt x="180889" y="424076"/>
                  <a:pt x="187358" y="398067"/>
                  <a:pt x="198745" y="373611"/>
                </a:cubicBezTo>
                <a:cubicBezTo>
                  <a:pt x="207674" y="354589"/>
                  <a:pt x="215567" y="335050"/>
                  <a:pt x="224237" y="315770"/>
                </a:cubicBezTo>
                <a:cubicBezTo>
                  <a:pt x="227342" y="308782"/>
                  <a:pt x="233424" y="303218"/>
                  <a:pt x="234071" y="293643"/>
                </a:cubicBezTo>
                <a:cubicBezTo>
                  <a:pt x="226695" y="298819"/>
                  <a:pt x="219578" y="302960"/>
                  <a:pt x="213367" y="308135"/>
                </a:cubicBezTo>
                <a:cubicBezTo>
                  <a:pt x="199004" y="320299"/>
                  <a:pt x="186712" y="334403"/>
                  <a:pt x="176489" y="350319"/>
                </a:cubicBezTo>
                <a:cubicBezTo>
                  <a:pt x="167173" y="365070"/>
                  <a:pt x="156821" y="379175"/>
                  <a:pt x="147504" y="393797"/>
                </a:cubicBezTo>
                <a:cubicBezTo>
                  <a:pt x="142458" y="401690"/>
                  <a:pt x="138705" y="410230"/>
                  <a:pt x="134176" y="418382"/>
                </a:cubicBezTo>
                <a:cubicBezTo>
                  <a:pt x="131329" y="423429"/>
                  <a:pt x="127448" y="427958"/>
                  <a:pt x="124730" y="433134"/>
                </a:cubicBezTo>
                <a:cubicBezTo>
                  <a:pt x="110626" y="460566"/>
                  <a:pt x="98333" y="488645"/>
                  <a:pt x="86817" y="517242"/>
                </a:cubicBezTo>
                <a:cubicBezTo>
                  <a:pt x="86299" y="518407"/>
                  <a:pt x="86299" y="519701"/>
                  <a:pt x="85911" y="522030"/>
                </a:cubicBezTo>
                <a:cubicBezTo>
                  <a:pt x="92769" y="525135"/>
                  <a:pt x="99756" y="528370"/>
                  <a:pt x="106744" y="531605"/>
                </a:cubicBezTo>
                <a:cubicBezTo>
                  <a:pt x="123436" y="539240"/>
                  <a:pt x="140258" y="546874"/>
                  <a:pt x="156950" y="554250"/>
                </a:cubicBezTo>
                <a:cubicBezTo>
                  <a:pt x="161350" y="556191"/>
                  <a:pt x="164714" y="558908"/>
                  <a:pt x="165490" y="563955"/>
                </a:cubicBezTo>
                <a:cubicBezTo>
                  <a:pt x="166396" y="570554"/>
                  <a:pt x="162514" y="574306"/>
                  <a:pt x="156303" y="572107"/>
                </a:cubicBezTo>
                <a:cubicBezTo>
                  <a:pt x="143881" y="567707"/>
                  <a:pt x="131718" y="562661"/>
                  <a:pt x="119295" y="558261"/>
                </a:cubicBezTo>
                <a:cubicBezTo>
                  <a:pt x="112567" y="555802"/>
                  <a:pt x="105579" y="554379"/>
                  <a:pt x="98980" y="551791"/>
                </a:cubicBezTo>
                <a:cubicBezTo>
                  <a:pt x="91734" y="548944"/>
                  <a:pt x="84617" y="545839"/>
                  <a:pt x="77888" y="541828"/>
                </a:cubicBezTo>
                <a:cubicBezTo>
                  <a:pt x="68960" y="536652"/>
                  <a:pt x="68054" y="531217"/>
                  <a:pt x="71677" y="521383"/>
                </a:cubicBezTo>
                <a:cubicBezTo>
                  <a:pt x="76206" y="509219"/>
                  <a:pt x="79441" y="496668"/>
                  <a:pt x="84358" y="484634"/>
                </a:cubicBezTo>
                <a:cubicBezTo>
                  <a:pt x="90957" y="468459"/>
                  <a:pt x="98592" y="452673"/>
                  <a:pt x="105838" y="436757"/>
                </a:cubicBezTo>
                <a:cubicBezTo>
                  <a:pt x="109332" y="429122"/>
                  <a:pt x="112826" y="421488"/>
                  <a:pt x="116449" y="413853"/>
                </a:cubicBezTo>
                <a:cubicBezTo>
                  <a:pt x="121107" y="404278"/>
                  <a:pt x="125636" y="394444"/>
                  <a:pt x="130682" y="385127"/>
                </a:cubicBezTo>
                <a:cubicBezTo>
                  <a:pt x="136505" y="374646"/>
                  <a:pt x="142846" y="364553"/>
                  <a:pt x="149057" y="354330"/>
                </a:cubicBezTo>
                <a:cubicBezTo>
                  <a:pt x="156821" y="341649"/>
                  <a:pt x="165620" y="329615"/>
                  <a:pt x="175972" y="319005"/>
                </a:cubicBezTo>
                <a:cubicBezTo>
                  <a:pt x="179336" y="315511"/>
                  <a:pt x="182183" y="311629"/>
                  <a:pt x="185418" y="308006"/>
                </a:cubicBezTo>
                <a:cubicBezTo>
                  <a:pt x="193440" y="299336"/>
                  <a:pt x="201204" y="290149"/>
                  <a:pt x="210003" y="282256"/>
                </a:cubicBezTo>
                <a:cubicBezTo>
                  <a:pt x="215179" y="277727"/>
                  <a:pt x="222166" y="275139"/>
                  <a:pt x="228636" y="272163"/>
                </a:cubicBezTo>
                <a:cubicBezTo>
                  <a:pt x="234718" y="269316"/>
                  <a:pt x="241058" y="266858"/>
                  <a:pt x="247528" y="264787"/>
                </a:cubicBezTo>
                <a:cubicBezTo>
                  <a:pt x="254774" y="262588"/>
                  <a:pt x="258786" y="257800"/>
                  <a:pt x="260727" y="250683"/>
                </a:cubicBezTo>
                <a:cubicBezTo>
                  <a:pt x="261503" y="247836"/>
                  <a:pt x="262409" y="244989"/>
                  <a:pt x="263962" y="242660"/>
                </a:cubicBezTo>
                <a:cubicBezTo>
                  <a:pt x="273667" y="227909"/>
                  <a:pt x="284795" y="213805"/>
                  <a:pt x="292947" y="198277"/>
                </a:cubicBezTo>
                <a:cubicBezTo>
                  <a:pt x="299934" y="184820"/>
                  <a:pt x="309898" y="173821"/>
                  <a:pt x="318826" y="162046"/>
                </a:cubicBezTo>
                <a:cubicBezTo>
                  <a:pt x="333836" y="142248"/>
                  <a:pt x="350658" y="123744"/>
                  <a:pt x="367480" y="105499"/>
                </a:cubicBezTo>
                <a:cubicBezTo>
                  <a:pt x="375890" y="96312"/>
                  <a:pt x="387019" y="89583"/>
                  <a:pt x="395171" y="80266"/>
                </a:cubicBezTo>
                <a:cubicBezTo>
                  <a:pt x="405781" y="68103"/>
                  <a:pt x="418980" y="59433"/>
                  <a:pt x="431272" y="49470"/>
                </a:cubicBezTo>
                <a:cubicBezTo>
                  <a:pt x="441236" y="41447"/>
                  <a:pt x="452494" y="34589"/>
                  <a:pt x="463881" y="28507"/>
                </a:cubicBezTo>
                <a:cubicBezTo>
                  <a:pt x="478373" y="20743"/>
                  <a:pt x="493254" y="13368"/>
                  <a:pt x="508523" y="7804"/>
                </a:cubicBezTo>
                <a:cubicBezTo>
                  <a:pt x="519780" y="3663"/>
                  <a:pt x="532202" y="2110"/>
                  <a:pt x="544236" y="299"/>
                </a:cubicBezTo>
                <a:cubicBezTo>
                  <a:pt x="553812" y="-1125"/>
                  <a:pt x="557306" y="2498"/>
                  <a:pt x="562481" y="12074"/>
                </a:cubicBezTo>
                <a:cubicBezTo>
                  <a:pt x="569469" y="25014"/>
                  <a:pt x="573998" y="38859"/>
                  <a:pt x="577621" y="52963"/>
                </a:cubicBezTo>
                <a:cubicBezTo>
                  <a:pt x="579303" y="59433"/>
                  <a:pt x="580079" y="66291"/>
                  <a:pt x="580985" y="73020"/>
                </a:cubicBezTo>
                <a:cubicBezTo>
                  <a:pt x="583961" y="94888"/>
                  <a:pt x="584867" y="116756"/>
                  <a:pt x="581632" y="138754"/>
                </a:cubicBezTo>
                <a:cubicBezTo>
                  <a:pt x="579950" y="150270"/>
                  <a:pt x="579950" y="162046"/>
                  <a:pt x="578527" y="173562"/>
                </a:cubicBezTo>
                <a:cubicBezTo>
                  <a:pt x="575939" y="194395"/>
                  <a:pt x="572833" y="215099"/>
                  <a:pt x="570116" y="235932"/>
                </a:cubicBezTo>
                <a:cubicBezTo>
                  <a:pt x="569210" y="242919"/>
                  <a:pt x="570116" y="250683"/>
                  <a:pt x="567528" y="256894"/>
                </a:cubicBezTo>
                <a:cubicBezTo>
                  <a:pt x="563646" y="266081"/>
                  <a:pt x="565975" y="276045"/>
                  <a:pt x="561964" y="284973"/>
                </a:cubicBezTo>
                <a:cubicBezTo>
                  <a:pt x="560411" y="288596"/>
                  <a:pt x="561187" y="293255"/>
                  <a:pt x="560282" y="297266"/>
                </a:cubicBezTo>
                <a:cubicBezTo>
                  <a:pt x="557694" y="309559"/>
                  <a:pt x="553682" y="321593"/>
                  <a:pt x="552518" y="334015"/>
                </a:cubicBezTo>
                <a:cubicBezTo>
                  <a:pt x="551353" y="346178"/>
                  <a:pt x="547730" y="357436"/>
                  <a:pt x="545013" y="368952"/>
                </a:cubicBezTo>
                <a:cubicBezTo>
                  <a:pt x="544495" y="370893"/>
                  <a:pt x="544754" y="373869"/>
                  <a:pt x="545919" y="375163"/>
                </a:cubicBezTo>
                <a:cubicBezTo>
                  <a:pt x="554588" y="384609"/>
                  <a:pt x="557176" y="396385"/>
                  <a:pt x="557823" y="408419"/>
                </a:cubicBezTo>
                <a:cubicBezTo>
                  <a:pt x="558988" y="432098"/>
                  <a:pt x="557435" y="455649"/>
                  <a:pt x="550189" y="478552"/>
                </a:cubicBezTo>
                <a:cubicBezTo>
                  <a:pt x="546307" y="490845"/>
                  <a:pt x="542942" y="503396"/>
                  <a:pt x="539190" y="515689"/>
                </a:cubicBezTo>
                <a:cubicBezTo>
                  <a:pt x="536731" y="523453"/>
                  <a:pt x="534014" y="531088"/>
                  <a:pt x="531167" y="538593"/>
                </a:cubicBezTo>
                <a:cubicBezTo>
                  <a:pt x="525086" y="554638"/>
                  <a:pt x="519263" y="570813"/>
                  <a:pt x="512534" y="586599"/>
                </a:cubicBezTo>
                <a:cubicBezTo>
                  <a:pt x="506064" y="601739"/>
                  <a:pt x="498688" y="616619"/>
                  <a:pt x="491830" y="631500"/>
                </a:cubicBezTo>
                <a:cubicBezTo>
                  <a:pt x="484196" y="647934"/>
                  <a:pt x="476562" y="664367"/>
                  <a:pt x="468927" y="680801"/>
                </a:cubicBezTo>
                <a:cubicBezTo>
                  <a:pt x="466339" y="686365"/>
                  <a:pt x="463492" y="691799"/>
                  <a:pt x="460775" y="697363"/>
                </a:cubicBezTo>
                <a:cubicBezTo>
                  <a:pt x="456764" y="705257"/>
                  <a:pt x="453270" y="706680"/>
                  <a:pt x="445247" y="703316"/>
                </a:cubicBezTo>
                <a:cubicBezTo>
                  <a:pt x="438389" y="700469"/>
                  <a:pt x="431531" y="697493"/>
                  <a:pt x="424673" y="694387"/>
                </a:cubicBezTo>
                <a:cubicBezTo>
                  <a:pt x="409922" y="687659"/>
                  <a:pt x="395300" y="680801"/>
                  <a:pt x="380549" y="674072"/>
                </a:cubicBezTo>
                <a:cubicBezTo>
                  <a:pt x="375373" y="671743"/>
                  <a:pt x="372526" y="667473"/>
                  <a:pt x="371232" y="662297"/>
                </a:cubicBezTo>
                <a:cubicBezTo>
                  <a:pt x="369679" y="655827"/>
                  <a:pt x="373302" y="651815"/>
                  <a:pt x="379643" y="653756"/>
                </a:cubicBezTo>
                <a:cubicBezTo>
                  <a:pt x="389218" y="656862"/>
                  <a:pt x="398535" y="660615"/>
                  <a:pt x="407722" y="664626"/>
                </a:cubicBezTo>
                <a:cubicBezTo>
                  <a:pt x="420662" y="670578"/>
                  <a:pt x="433213" y="676530"/>
                  <a:pt x="447577" y="683000"/>
                </a:cubicBezTo>
                <a:close/>
                <a:moveTo>
                  <a:pt x="275607" y="521253"/>
                </a:moveTo>
                <a:cubicBezTo>
                  <a:pt x="279748" y="512584"/>
                  <a:pt x="283113" y="505079"/>
                  <a:pt x="286865" y="497574"/>
                </a:cubicBezTo>
                <a:cubicBezTo>
                  <a:pt x="291394" y="488645"/>
                  <a:pt x="296182" y="479846"/>
                  <a:pt x="300711" y="470918"/>
                </a:cubicBezTo>
                <a:cubicBezTo>
                  <a:pt x="310415" y="451508"/>
                  <a:pt x="319861" y="432098"/>
                  <a:pt x="329566" y="412689"/>
                </a:cubicBezTo>
                <a:cubicBezTo>
                  <a:pt x="342506" y="386550"/>
                  <a:pt x="355446" y="360412"/>
                  <a:pt x="368774" y="334403"/>
                </a:cubicBezTo>
                <a:cubicBezTo>
                  <a:pt x="371103" y="329874"/>
                  <a:pt x="374467" y="325734"/>
                  <a:pt x="378090" y="322110"/>
                </a:cubicBezTo>
                <a:cubicBezTo>
                  <a:pt x="379902" y="320299"/>
                  <a:pt x="383395" y="318746"/>
                  <a:pt x="385854" y="319134"/>
                </a:cubicBezTo>
                <a:cubicBezTo>
                  <a:pt x="393100" y="320299"/>
                  <a:pt x="400476" y="321852"/>
                  <a:pt x="407334" y="324569"/>
                </a:cubicBezTo>
                <a:cubicBezTo>
                  <a:pt x="421697" y="330133"/>
                  <a:pt x="426355" y="342038"/>
                  <a:pt x="420015" y="356013"/>
                </a:cubicBezTo>
                <a:cubicBezTo>
                  <a:pt x="417686" y="361318"/>
                  <a:pt x="414321" y="366106"/>
                  <a:pt x="411475" y="371282"/>
                </a:cubicBezTo>
                <a:cubicBezTo>
                  <a:pt x="404487" y="384351"/>
                  <a:pt x="397370" y="397290"/>
                  <a:pt x="390642" y="410489"/>
                </a:cubicBezTo>
                <a:cubicBezTo>
                  <a:pt x="380678" y="430157"/>
                  <a:pt x="371232" y="449955"/>
                  <a:pt x="361269" y="469624"/>
                </a:cubicBezTo>
                <a:cubicBezTo>
                  <a:pt x="350140" y="491621"/>
                  <a:pt x="338753" y="513360"/>
                  <a:pt x="327625" y="535228"/>
                </a:cubicBezTo>
                <a:cubicBezTo>
                  <a:pt x="326461" y="537687"/>
                  <a:pt x="326072" y="540534"/>
                  <a:pt x="325296" y="543510"/>
                </a:cubicBezTo>
                <a:cubicBezTo>
                  <a:pt x="348717" y="554120"/>
                  <a:pt x="371362" y="564472"/>
                  <a:pt x="394006" y="574824"/>
                </a:cubicBezTo>
                <a:cubicBezTo>
                  <a:pt x="396076" y="575730"/>
                  <a:pt x="398147" y="576765"/>
                  <a:pt x="400088" y="577671"/>
                </a:cubicBezTo>
                <a:cubicBezTo>
                  <a:pt x="407334" y="580906"/>
                  <a:pt x="409146" y="580647"/>
                  <a:pt x="414063" y="574306"/>
                </a:cubicBezTo>
                <a:cubicBezTo>
                  <a:pt x="416651" y="570942"/>
                  <a:pt x="418333" y="567060"/>
                  <a:pt x="420662" y="563566"/>
                </a:cubicBezTo>
                <a:cubicBezTo>
                  <a:pt x="428426" y="552179"/>
                  <a:pt x="437095" y="541181"/>
                  <a:pt x="444083" y="529405"/>
                </a:cubicBezTo>
                <a:cubicBezTo>
                  <a:pt x="454823" y="511419"/>
                  <a:pt x="461681" y="491362"/>
                  <a:pt x="473974" y="474153"/>
                </a:cubicBezTo>
                <a:cubicBezTo>
                  <a:pt x="474750" y="473117"/>
                  <a:pt x="474621" y="471694"/>
                  <a:pt x="475138" y="470400"/>
                </a:cubicBezTo>
                <a:cubicBezTo>
                  <a:pt x="477338" y="464707"/>
                  <a:pt x="479279" y="458884"/>
                  <a:pt x="481996" y="453449"/>
                </a:cubicBezTo>
                <a:cubicBezTo>
                  <a:pt x="488207" y="441027"/>
                  <a:pt x="494936" y="428734"/>
                  <a:pt x="501147" y="416312"/>
                </a:cubicBezTo>
                <a:cubicBezTo>
                  <a:pt x="504123" y="410489"/>
                  <a:pt x="506841" y="404666"/>
                  <a:pt x="509040" y="398584"/>
                </a:cubicBezTo>
                <a:cubicBezTo>
                  <a:pt x="512275" y="389527"/>
                  <a:pt x="514863" y="380081"/>
                  <a:pt x="517839" y="370893"/>
                </a:cubicBezTo>
                <a:cubicBezTo>
                  <a:pt x="521333" y="360153"/>
                  <a:pt x="525603" y="349543"/>
                  <a:pt x="528191" y="338544"/>
                </a:cubicBezTo>
                <a:cubicBezTo>
                  <a:pt x="531944" y="322628"/>
                  <a:pt x="534402" y="306453"/>
                  <a:pt x="537637" y="290408"/>
                </a:cubicBezTo>
                <a:cubicBezTo>
                  <a:pt x="540354" y="277080"/>
                  <a:pt x="543719" y="263882"/>
                  <a:pt x="544883" y="250165"/>
                </a:cubicBezTo>
                <a:cubicBezTo>
                  <a:pt x="546048" y="237096"/>
                  <a:pt x="548765" y="224027"/>
                  <a:pt x="550836" y="211087"/>
                </a:cubicBezTo>
                <a:cubicBezTo>
                  <a:pt x="552518" y="200865"/>
                  <a:pt x="554718" y="190772"/>
                  <a:pt x="556141" y="180420"/>
                </a:cubicBezTo>
                <a:cubicBezTo>
                  <a:pt x="558082" y="165022"/>
                  <a:pt x="560023" y="149623"/>
                  <a:pt x="561058" y="134096"/>
                </a:cubicBezTo>
                <a:cubicBezTo>
                  <a:pt x="562481" y="113780"/>
                  <a:pt x="566234" y="93594"/>
                  <a:pt x="563128" y="73149"/>
                </a:cubicBezTo>
                <a:cubicBezTo>
                  <a:pt x="561187" y="60339"/>
                  <a:pt x="559376" y="47529"/>
                  <a:pt x="556917" y="34848"/>
                </a:cubicBezTo>
                <a:cubicBezTo>
                  <a:pt x="555882" y="29672"/>
                  <a:pt x="553553" y="24755"/>
                  <a:pt x="551612" y="19191"/>
                </a:cubicBezTo>
                <a:cubicBezTo>
                  <a:pt x="537508" y="23073"/>
                  <a:pt x="524180" y="26049"/>
                  <a:pt x="511499" y="30578"/>
                </a:cubicBezTo>
                <a:cubicBezTo>
                  <a:pt x="483678" y="40282"/>
                  <a:pt x="459481" y="56975"/>
                  <a:pt x="436060" y="74185"/>
                </a:cubicBezTo>
                <a:cubicBezTo>
                  <a:pt x="417168" y="88030"/>
                  <a:pt x="399958" y="104205"/>
                  <a:pt x="383654" y="121415"/>
                </a:cubicBezTo>
                <a:cubicBezTo>
                  <a:pt x="366962" y="139013"/>
                  <a:pt x="350270" y="156482"/>
                  <a:pt x="335648" y="176021"/>
                </a:cubicBezTo>
                <a:cubicBezTo>
                  <a:pt x="327108" y="187408"/>
                  <a:pt x="317791" y="198148"/>
                  <a:pt x="310027" y="210052"/>
                </a:cubicBezTo>
                <a:cubicBezTo>
                  <a:pt x="300711" y="224415"/>
                  <a:pt x="292817" y="239555"/>
                  <a:pt x="284277" y="254306"/>
                </a:cubicBezTo>
                <a:cubicBezTo>
                  <a:pt x="283113" y="256247"/>
                  <a:pt x="281948" y="258188"/>
                  <a:pt x="280783" y="260129"/>
                </a:cubicBezTo>
                <a:cubicBezTo>
                  <a:pt x="276384" y="267116"/>
                  <a:pt x="271337" y="273975"/>
                  <a:pt x="267455" y="281350"/>
                </a:cubicBezTo>
                <a:cubicBezTo>
                  <a:pt x="259303" y="296360"/>
                  <a:pt x="252187" y="312017"/>
                  <a:pt x="243905" y="326898"/>
                </a:cubicBezTo>
                <a:cubicBezTo>
                  <a:pt x="226954" y="356918"/>
                  <a:pt x="214791" y="389009"/>
                  <a:pt x="203145" y="421229"/>
                </a:cubicBezTo>
                <a:cubicBezTo>
                  <a:pt x="196416" y="439992"/>
                  <a:pt x="191240" y="459401"/>
                  <a:pt x="185418" y="478552"/>
                </a:cubicBezTo>
                <a:cubicBezTo>
                  <a:pt x="184641" y="481269"/>
                  <a:pt x="184382" y="483987"/>
                  <a:pt x="183994" y="485928"/>
                </a:cubicBezTo>
                <a:cubicBezTo>
                  <a:pt x="215438" y="498350"/>
                  <a:pt x="245846" y="509866"/>
                  <a:pt x="275607" y="521253"/>
                </a:cubicBezTo>
                <a:close/>
                <a:moveTo>
                  <a:pt x="409016" y="343979"/>
                </a:moveTo>
                <a:cubicBezTo>
                  <a:pt x="403064" y="341649"/>
                  <a:pt x="398406" y="339450"/>
                  <a:pt x="393488" y="338156"/>
                </a:cubicBezTo>
                <a:cubicBezTo>
                  <a:pt x="385725" y="335956"/>
                  <a:pt x="384042" y="336991"/>
                  <a:pt x="380678" y="344108"/>
                </a:cubicBezTo>
                <a:cubicBezTo>
                  <a:pt x="376537" y="352907"/>
                  <a:pt x="372785" y="361965"/>
                  <a:pt x="368385" y="370635"/>
                </a:cubicBezTo>
                <a:cubicBezTo>
                  <a:pt x="360363" y="386550"/>
                  <a:pt x="351823" y="402208"/>
                  <a:pt x="343670" y="417994"/>
                </a:cubicBezTo>
                <a:cubicBezTo>
                  <a:pt x="332930" y="438698"/>
                  <a:pt x="322449" y="459531"/>
                  <a:pt x="311709" y="480364"/>
                </a:cubicBezTo>
                <a:cubicBezTo>
                  <a:pt x="303299" y="496797"/>
                  <a:pt x="294111" y="512842"/>
                  <a:pt x="286477" y="529664"/>
                </a:cubicBezTo>
                <a:cubicBezTo>
                  <a:pt x="276643" y="551403"/>
                  <a:pt x="267585" y="573659"/>
                  <a:pt x="258786" y="595786"/>
                </a:cubicBezTo>
                <a:cubicBezTo>
                  <a:pt x="254386" y="606785"/>
                  <a:pt x="251281" y="618302"/>
                  <a:pt x="247269" y="630465"/>
                </a:cubicBezTo>
                <a:cubicBezTo>
                  <a:pt x="251798" y="631759"/>
                  <a:pt x="255033" y="632665"/>
                  <a:pt x="258268" y="633570"/>
                </a:cubicBezTo>
                <a:cubicBezTo>
                  <a:pt x="259303" y="631888"/>
                  <a:pt x="260209" y="630853"/>
                  <a:pt x="260727" y="629688"/>
                </a:cubicBezTo>
                <a:cubicBezTo>
                  <a:pt x="270432" y="611055"/>
                  <a:pt x="280266" y="592422"/>
                  <a:pt x="289971" y="573659"/>
                </a:cubicBezTo>
                <a:cubicBezTo>
                  <a:pt x="295793" y="562531"/>
                  <a:pt x="301746" y="551403"/>
                  <a:pt x="307310" y="540145"/>
                </a:cubicBezTo>
                <a:cubicBezTo>
                  <a:pt x="315332" y="524100"/>
                  <a:pt x="323226" y="507925"/>
                  <a:pt x="331119" y="491751"/>
                </a:cubicBezTo>
                <a:cubicBezTo>
                  <a:pt x="337589" y="478811"/>
                  <a:pt x="344317" y="466001"/>
                  <a:pt x="350399" y="452802"/>
                </a:cubicBezTo>
                <a:cubicBezTo>
                  <a:pt x="363856" y="423817"/>
                  <a:pt x="380678" y="396643"/>
                  <a:pt x="396076" y="368564"/>
                </a:cubicBezTo>
                <a:cubicBezTo>
                  <a:pt x="400347" y="361059"/>
                  <a:pt x="404228" y="353295"/>
                  <a:pt x="409016" y="343979"/>
                </a:cubicBezTo>
                <a:close/>
                <a:moveTo>
                  <a:pt x="174031" y="514783"/>
                </a:moveTo>
                <a:cubicBezTo>
                  <a:pt x="204051" y="525394"/>
                  <a:pt x="233036" y="535616"/>
                  <a:pt x="262409" y="545968"/>
                </a:cubicBezTo>
                <a:cubicBezTo>
                  <a:pt x="264091" y="542733"/>
                  <a:pt x="265903" y="539110"/>
                  <a:pt x="268102" y="535099"/>
                </a:cubicBezTo>
                <a:cubicBezTo>
                  <a:pt x="238341" y="522677"/>
                  <a:pt x="209485" y="510513"/>
                  <a:pt x="180242" y="498221"/>
                </a:cubicBezTo>
                <a:cubicBezTo>
                  <a:pt x="178042" y="504432"/>
                  <a:pt x="176230" y="509219"/>
                  <a:pt x="174031" y="514783"/>
                </a:cubicBezTo>
                <a:close/>
                <a:moveTo>
                  <a:pt x="397759" y="596433"/>
                </a:moveTo>
                <a:cubicBezTo>
                  <a:pt x="391030" y="592940"/>
                  <a:pt x="385466" y="589834"/>
                  <a:pt x="379772" y="587117"/>
                </a:cubicBezTo>
                <a:cubicBezTo>
                  <a:pt x="365539" y="580388"/>
                  <a:pt x="351176" y="573918"/>
                  <a:pt x="336942" y="567189"/>
                </a:cubicBezTo>
                <a:cubicBezTo>
                  <a:pt x="330601" y="564213"/>
                  <a:pt x="324520" y="560849"/>
                  <a:pt x="317662" y="557226"/>
                </a:cubicBezTo>
                <a:cubicBezTo>
                  <a:pt x="315332" y="562402"/>
                  <a:pt x="313262" y="566931"/>
                  <a:pt x="310933" y="572107"/>
                </a:cubicBezTo>
                <a:cubicBezTo>
                  <a:pt x="334095" y="582847"/>
                  <a:pt x="356481" y="593328"/>
                  <a:pt x="378996" y="603550"/>
                </a:cubicBezTo>
                <a:cubicBezTo>
                  <a:pt x="382748" y="605232"/>
                  <a:pt x="387019" y="605750"/>
                  <a:pt x="391289" y="606915"/>
                </a:cubicBezTo>
                <a:cubicBezTo>
                  <a:pt x="393100" y="603680"/>
                  <a:pt x="394912" y="600703"/>
                  <a:pt x="397759" y="596433"/>
                </a:cubicBezTo>
                <a:close/>
                <a:moveTo>
                  <a:pt x="141034" y="747828"/>
                </a:moveTo>
                <a:cubicBezTo>
                  <a:pt x="144657" y="761933"/>
                  <a:pt x="148022" y="776167"/>
                  <a:pt x="151645" y="790271"/>
                </a:cubicBezTo>
                <a:cubicBezTo>
                  <a:pt x="156821" y="810328"/>
                  <a:pt x="161867" y="830514"/>
                  <a:pt x="167302" y="850570"/>
                </a:cubicBezTo>
                <a:cubicBezTo>
                  <a:pt x="171960" y="867780"/>
                  <a:pt x="177007" y="884861"/>
                  <a:pt x="182053" y="902070"/>
                </a:cubicBezTo>
                <a:cubicBezTo>
                  <a:pt x="183735" y="907505"/>
                  <a:pt x="186582" y="912163"/>
                  <a:pt x="193699" y="912940"/>
                </a:cubicBezTo>
                <a:cubicBezTo>
                  <a:pt x="195252" y="911387"/>
                  <a:pt x="197322" y="909705"/>
                  <a:pt x="198745" y="907634"/>
                </a:cubicBezTo>
                <a:cubicBezTo>
                  <a:pt x="204957" y="898188"/>
                  <a:pt x="211556" y="888872"/>
                  <a:pt x="216732" y="878908"/>
                </a:cubicBezTo>
                <a:cubicBezTo>
                  <a:pt x="226178" y="860922"/>
                  <a:pt x="234589" y="842418"/>
                  <a:pt x="243776" y="824173"/>
                </a:cubicBezTo>
                <a:cubicBezTo>
                  <a:pt x="248434" y="814986"/>
                  <a:pt x="254257" y="806446"/>
                  <a:pt x="257621" y="796482"/>
                </a:cubicBezTo>
                <a:cubicBezTo>
                  <a:pt x="260468" y="788330"/>
                  <a:pt x="265514" y="780954"/>
                  <a:pt x="269655" y="773320"/>
                </a:cubicBezTo>
                <a:cubicBezTo>
                  <a:pt x="271079" y="770473"/>
                  <a:pt x="272631" y="767756"/>
                  <a:pt x="274184" y="764521"/>
                </a:cubicBezTo>
                <a:cubicBezTo>
                  <a:pt x="279101" y="767109"/>
                  <a:pt x="283113" y="768920"/>
                  <a:pt x="286994" y="771249"/>
                </a:cubicBezTo>
                <a:cubicBezTo>
                  <a:pt x="304463" y="781731"/>
                  <a:pt x="321932" y="792471"/>
                  <a:pt x="339530" y="802822"/>
                </a:cubicBezTo>
                <a:cubicBezTo>
                  <a:pt x="344576" y="805799"/>
                  <a:pt x="350011" y="808128"/>
                  <a:pt x="355446" y="810198"/>
                </a:cubicBezTo>
                <a:cubicBezTo>
                  <a:pt x="361527" y="812398"/>
                  <a:pt x="365021" y="810198"/>
                  <a:pt x="365280" y="803858"/>
                </a:cubicBezTo>
                <a:cubicBezTo>
                  <a:pt x="365539" y="799976"/>
                  <a:pt x="365021" y="796094"/>
                  <a:pt x="364503" y="792212"/>
                </a:cubicBezTo>
                <a:cubicBezTo>
                  <a:pt x="360751" y="766850"/>
                  <a:pt x="357128" y="741617"/>
                  <a:pt x="352858" y="716385"/>
                </a:cubicBezTo>
                <a:cubicBezTo>
                  <a:pt x="351952" y="711209"/>
                  <a:pt x="349235" y="706033"/>
                  <a:pt x="346388" y="701375"/>
                </a:cubicBezTo>
                <a:cubicBezTo>
                  <a:pt x="345223" y="699434"/>
                  <a:pt x="341471" y="698140"/>
                  <a:pt x="339142" y="698269"/>
                </a:cubicBezTo>
                <a:cubicBezTo>
                  <a:pt x="337718" y="698399"/>
                  <a:pt x="335907" y="702151"/>
                  <a:pt x="335777" y="704351"/>
                </a:cubicBezTo>
                <a:cubicBezTo>
                  <a:pt x="335518" y="708492"/>
                  <a:pt x="336165" y="712762"/>
                  <a:pt x="336942" y="716773"/>
                </a:cubicBezTo>
                <a:cubicBezTo>
                  <a:pt x="337977" y="722208"/>
                  <a:pt x="339530" y="727513"/>
                  <a:pt x="340436" y="732948"/>
                </a:cubicBezTo>
                <a:cubicBezTo>
                  <a:pt x="343282" y="749511"/>
                  <a:pt x="345870" y="766203"/>
                  <a:pt x="348458" y="782895"/>
                </a:cubicBezTo>
                <a:cubicBezTo>
                  <a:pt x="348717" y="784966"/>
                  <a:pt x="348717" y="787036"/>
                  <a:pt x="348846" y="789883"/>
                </a:cubicBezTo>
                <a:cubicBezTo>
                  <a:pt x="340824" y="784966"/>
                  <a:pt x="333577" y="780437"/>
                  <a:pt x="326331" y="776167"/>
                </a:cubicBezTo>
                <a:cubicBezTo>
                  <a:pt x="308216" y="765556"/>
                  <a:pt x="289971" y="754945"/>
                  <a:pt x="271984" y="744335"/>
                </a:cubicBezTo>
                <a:cubicBezTo>
                  <a:pt x="267455" y="741747"/>
                  <a:pt x="264221" y="741747"/>
                  <a:pt x="260856" y="745758"/>
                </a:cubicBezTo>
                <a:cubicBezTo>
                  <a:pt x="258786" y="748217"/>
                  <a:pt x="257233" y="751193"/>
                  <a:pt x="255810" y="754040"/>
                </a:cubicBezTo>
                <a:cubicBezTo>
                  <a:pt x="248952" y="768662"/>
                  <a:pt x="242223" y="783283"/>
                  <a:pt x="235494" y="798035"/>
                </a:cubicBezTo>
                <a:cubicBezTo>
                  <a:pt x="230836" y="808257"/>
                  <a:pt x="226436" y="818738"/>
                  <a:pt x="221908" y="829090"/>
                </a:cubicBezTo>
                <a:cubicBezTo>
                  <a:pt x="213497" y="847982"/>
                  <a:pt x="204957" y="866874"/>
                  <a:pt x="196416" y="885766"/>
                </a:cubicBezTo>
                <a:cubicBezTo>
                  <a:pt x="195640" y="887578"/>
                  <a:pt x="194605" y="889260"/>
                  <a:pt x="192664" y="893013"/>
                </a:cubicBezTo>
                <a:cubicBezTo>
                  <a:pt x="191370" y="886025"/>
                  <a:pt x="190723" y="881237"/>
                  <a:pt x="189558" y="876579"/>
                </a:cubicBezTo>
                <a:cubicBezTo>
                  <a:pt x="184900" y="858334"/>
                  <a:pt x="180242" y="840218"/>
                  <a:pt x="175454" y="821973"/>
                </a:cubicBezTo>
                <a:cubicBezTo>
                  <a:pt x="171054" y="805022"/>
                  <a:pt x="166526" y="788071"/>
                  <a:pt x="162385" y="771120"/>
                </a:cubicBezTo>
                <a:cubicBezTo>
                  <a:pt x="158632" y="755722"/>
                  <a:pt x="153198" y="740841"/>
                  <a:pt x="153327" y="724666"/>
                </a:cubicBezTo>
                <a:cubicBezTo>
                  <a:pt x="153327" y="718585"/>
                  <a:pt x="149704" y="716644"/>
                  <a:pt x="143105" y="718714"/>
                </a:cubicBezTo>
                <a:cubicBezTo>
                  <a:pt x="127965" y="723502"/>
                  <a:pt x="112955" y="728419"/>
                  <a:pt x="97945" y="733595"/>
                </a:cubicBezTo>
                <a:cubicBezTo>
                  <a:pt x="80864" y="739418"/>
                  <a:pt x="63784" y="745499"/>
                  <a:pt x="46704" y="751452"/>
                </a:cubicBezTo>
                <a:cubicBezTo>
                  <a:pt x="43598" y="752487"/>
                  <a:pt x="40493" y="753134"/>
                  <a:pt x="37387" y="753910"/>
                </a:cubicBezTo>
                <a:cubicBezTo>
                  <a:pt x="34281" y="754816"/>
                  <a:pt x="31176" y="755722"/>
                  <a:pt x="28070" y="756498"/>
                </a:cubicBezTo>
                <a:cubicBezTo>
                  <a:pt x="39457" y="742911"/>
                  <a:pt x="51491" y="731266"/>
                  <a:pt x="63137" y="719102"/>
                </a:cubicBezTo>
                <a:cubicBezTo>
                  <a:pt x="77241" y="704351"/>
                  <a:pt x="91087" y="689470"/>
                  <a:pt x="104674" y="674331"/>
                </a:cubicBezTo>
                <a:cubicBezTo>
                  <a:pt x="115284" y="662556"/>
                  <a:pt x="125248" y="650392"/>
                  <a:pt x="135470" y="638358"/>
                </a:cubicBezTo>
                <a:cubicBezTo>
                  <a:pt x="141164" y="631759"/>
                  <a:pt x="146987" y="625289"/>
                  <a:pt x="152162" y="618302"/>
                </a:cubicBezTo>
                <a:cubicBezTo>
                  <a:pt x="155397" y="613902"/>
                  <a:pt x="157985" y="608985"/>
                  <a:pt x="160185" y="603938"/>
                </a:cubicBezTo>
                <a:cubicBezTo>
                  <a:pt x="161091" y="601868"/>
                  <a:pt x="160703" y="598762"/>
                  <a:pt x="160056" y="596433"/>
                </a:cubicBezTo>
                <a:cubicBezTo>
                  <a:pt x="158503" y="591387"/>
                  <a:pt x="154880" y="590093"/>
                  <a:pt x="150351" y="593069"/>
                </a:cubicBezTo>
                <a:cubicBezTo>
                  <a:pt x="147116" y="595139"/>
                  <a:pt x="144010" y="597727"/>
                  <a:pt x="141552" y="600574"/>
                </a:cubicBezTo>
                <a:cubicBezTo>
                  <a:pt x="132753" y="610926"/>
                  <a:pt x="124471" y="621536"/>
                  <a:pt x="115672" y="631888"/>
                </a:cubicBezTo>
                <a:cubicBezTo>
                  <a:pt x="103897" y="645734"/>
                  <a:pt x="91734" y="659062"/>
                  <a:pt x="80217" y="672907"/>
                </a:cubicBezTo>
                <a:cubicBezTo>
                  <a:pt x="53562" y="704351"/>
                  <a:pt x="27423" y="736053"/>
                  <a:pt x="1285" y="767885"/>
                </a:cubicBezTo>
                <a:cubicBezTo>
                  <a:pt x="-9" y="769438"/>
                  <a:pt x="-268" y="772673"/>
                  <a:pt x="250" y="774743"/>
                </a:cubicBezTo>
                <a:cubicBezTo>
                  <a:pt x="1156" y="777978"/>
                  <a:pt x="4002" y="777202"/>
                  <a:pt x="6720" y="776425"/>
                </a:cubicBezTo>
                <a:cubicBezTo>
                  <a:pt x="21083" y="772285"/>
                  <a:pt x="35446" y="768662"/>
                  <a:pt x="49680" y="764391"/>
                </a:cubicBezTo>
                <a:cubicBezTo>
                  <a:pt x="71936" y="757663"/>
                  <a:pt x="94063" y="750287"/>
                  <a:pt x="116319" y="743429"/>
                </a:cubicBezTo>
                <a:cubicBezTo>
                  <a:pt x="123048" y="741359"/>
                  <a:pt x="129906" y="739547"/>
                  <a:pt x="137541" y="737347"/>
                </a:cubicBezTo>
                <a:cubicBezTo>
                  <a:pt x="138834" y="741229"/>
                  <a:pt x="140128" y="744464"/>
                  <a:pt x="141034" y="747828"/>
                </a:cubicBezTo>
                <a:close/>
                <a:moveTo>
                  <a:pt x="152421" y="675366"/>
                </a:moveTo>
                <a:cubicBezTo>
                  <a:pt x="159409" y="666696"/>
                  <a:pt x="166526" y="657897"/>
                  <a:pt x="173513" y="649228"/>
                </a:cubicBezTo>
                <a:cubicBezTo>
                  <a:pt x="174936" y="647416"/>
                  <a:pt x="176877" y="645993"/>
                  <a:pt x="178042" y="644181"/>
                </a:cubicBezTo>
                <a:cubicBezTo>
                  <a:pt x="181536" y="638746"/>
                  <a:pt x="178689" y="629818"/>
                  <a:pt x="172478" y="626583"/>
                </a:cubicBezTo>
                <a:cubicBezTo>
                  <a:pt x="167431" y="623866"/>
                  <a:pt x="163291" y="626065"/>
                  <a:pt x="159538" y="632923"/>
                </a:cubicBezTo>
                <a:cubicBezTo>
                  <a:pt x="157080" y="637452"/>
                  <a:pt x="154233" y="641852"/>
                  <a:pt x="151127" y="645993"/>
                </a:cubicBezTo>
                <a:cubicBezTo>
                  <a:pt x="141034" y="659450"/>
                  <a:pt x="130812" y="672778"/>
                  <a:pt x="120589" y="686106"/>
                </a:cubicBezTo>
                <a:cubicBezTo>
                  <a:pt x="119425" y="687659"/>
                  <a:pt x="118131" y="689211"/>
                  <a:pt x="117355" y="690894"/>
                </a:cubicBezTo>
                <a:cubicBezTo>
                  <a:pt x="115931" y="694775"/>
                  <a:pt x="115931" y="698528"/>
                  <a:pt x="119037" y="701763"/>
                </a:cubicBezTo>
                <a:cubicBezTo>
                  <a:pt x="122013" y="704869"/>
                  <a:pt x="125118" y="704222"/>
                  <a:pt x="128741" y="702928"/>
                </a:cubicBezTo>
                <a:cubicBezTo>
                  <a:pt x="146857" y="697105"/>
                  <a:pt x="165102" y="691411"/>
                  <a:pt x="183218" y="685847"/>
                </a:cubicBezTo>
                <a:cubicBezTo>
                  <a:pt x="188264" y="684294"/>
                  <a:pt x="193440" y="683259"/>
                  <a:pt x="199004" y="681836"/>
                </a:cubicBezTo>
                <a:cubicBezTo>
                  <a:pt x="200039" y="691541"/>
                  <a:pt x="201075" y="700210"/>
                  <a:pt x="201722" y="709009"/>
                </a:cubicBezTo>
                <a:cubicBezTo>
                  <a:pt x="202757" y="721561"/>
                  <a:pt x="203145" y="734242"/>
                  <a:pt x="204568" y="746664"/>
                </a:cubicBezTo>
                <a:cubicBezTo>
                  <a:pt x="205345" y="753004"/>
                  <a:pt x="206768" y="759604"/>
                  <a:pt x="209485" y="765297"/>
                </a:cubicBezTo>
                <a:cubicBezTo>
                  <a:pt x="212850" y="772285"/>
                  <a:pt x="217249" y="772285"/>
                  <a:pt x="221908" y="766203"/>
                </a:cubicBezTo>
                <a:cubicBezTo>
                  <a:pt x="222555" y="765427"/>
                  <a:pt x="223072" y="764650"/>
                  <a:pt x="223590" y="763744"/>
                </a:cubicBezTo>
                <a:cubicBezTo>
                  <a:pt x="232518" y="748346"/>
                  <a:pt x="241317" y="732818"/>
                  <a:pt x="250246" y="717420"/>
                </a:cubicBezTo>
                <a:cubicBezTo>
                  <a:pt x="253092" y="712503"/>
                  <a:pt x="256586" y="707974"/>
                  <a:pt x="259821" y="703186"/>
                </a:cubicBezTo>
                <a:cubicBezTo>
                  <a:pt x="273149" y="711338"/>
                  <a:pt x="285312" y="718843"/>
                  <a:pt x="297346" y="726349"/>
                </a:cubicBezTo>
                <a:cubicBezTo>
                  <a:pt x="303945" y="730489"/>
                  <a:pt x="308216" y="728807"/>
                  <a:pt x="308216" y="721043"/>
                </a:cubicBezTo>
                <a:cubicBezTo>
                  <a:pt x="308086" y="709786"/>
                  <a:pt x="306663" y="698528"/>
                  <a:pt x="305498" y="687270"/>
                </a:cubicBezTo>
                <a:cubicBezTo>
                  <a:pt x="305110" y="684035"/>
                  <a:pt x="302910" y="682224"/>
                  <a:pt x="297734" y="683259"/>
                </a:cubicBezTo>
                <a:cubicBezTo>
                  <a:pt x="295535" y="689341"/>
                  <a:pt x="293076" y="696069"/>
                  <a:pt x="290359" y="703575"/>
                </a:cubicBezTo>
                <a:cubicBezTo>
                  <a:pt x="287900" y="702022"/>
                  <a:pt x="285312" y="700340"/>
                  <a:pt x="282595" y="698787"/>
                </a:cubicBezTo>
                <a:cubicBezTo>
                  <a:pt x="275349" y="694517"/>
                  <a:pt x="267973" y="690376"/>
                  <a:pt x="260727" y="686106"/>
                </a:cubicBezTo>
                <a:cubicBezTo>
                  <a:pt x="255939" y="683388"/>
                  <a:pt x="251928" y="684424"/>
                  <a:pt x="248822" y="688823"/>
                </a:cubicBezTo>
                <a:cubicBezTo>
                  <a:pt x="247011" y="691411"/>
                  <a:pt x="245199" y="694258"/>
                  <a:pt x="243905" y="697105"/>
                </a:cubicBezTo>
                <a:cubicBezTo>
                  <a:pt x="237047" y="711338"/>
                  <a:pt x="230318" y="725702"/>
                  <a:pt x="223331" y="740065"/>
                </a:cubicBezTo>
                <a:cubicBezTo>
                  <a:pt x="222684" y="741229"/>
                  <a:pt x="221261" y="742006"/>
                  <a:pt x="219320" y="743817"/>
                </a:cubicBezTo>
                <a:cubicBezTo>
                  <a:pt x="218284" y="735665"/>
                  <a:pt x="217249" y="728678"/>
                  <a:pt x="216732" y="721690"/>
                </a:cubicBezTo>
                <a:cubicBezTo>
                  <a:pt x="215567" y="706163"/>
                  <a:pt x="214920" y="690635"/>
                  <a:pt x="213885" y="675107"/>
                </a:cubicBezTo>
                <a:cubicBezTo>
                  <a:pt x="213109" y="662426"/>
                  <a:pt x="204180" y="657380"/>
                  <a:pt x="192664" y="662426"/>
                </a:cubicBezTo>
                <a:cubicBezTo>
                  <a:pt x="179983" y="667861"/>
                  <a:pt x="167043" y="672778"/>
                  <a:pt x="154233" y="677954"/>
                </a:cubicBezTo>
                <a:cubicBezTo>
                  <a:pt x="153974" y="677048"/>
                  <a:pt x="153198" y="676142"/>
                  <a:pt x="152421" y="675366"/>
                </a:cubicBezTo>
                <a:close/>
                <a:moveTo>
                  <a:pt x="516416" y="248871"/>
                </a:moveTo>
                <a:cubicBezTo>
                  <a:pt x="505676" y="267505"/>
                  <a:pt x="490407" y="277856"/>
                  <a:pt x="469315" y="281480"/>
                </a:cubicBezTo>
                <a:cubicBezTo>
                  <a:pt x="455729" y="283809"/>
                  <a:pt x="442530" y="284844"/>
                  <a:pt x="429073" y="281609"/>
                </a:cubicBezTo>
                <a:cubicBezTo>
                  <a:pt x="402805" y="275268"/>
                  <a:pt x="384042" y="260388"/>
                  <a:pt x="373432" y="235026"/>
                </a:cubicBezTo>
                <a:cubicBezTo>
                  <a:pt x="369679" y="226097"/>
                  <a:pt x="367868" y="217169"/>
                  <a:pt x="366315" y="207852"/>
                </a:cubicBezTo>
                <a:cubicBezTo>
                  <a:pt x="364892" y="198665"/>
                  <a:pt x="368256" y="190125"/>
                  <a:pt x="372526" y="182879"/>
                </a:cubicBezTo>
                <a:cubicBezTo>
                  <a:pt x="379384" y="171233"/>
                  <a:pt x="388313" y="161010"/>
                  <a:pt x="400217" y="153505"/>
                </a:cubicBezTo>
                <a:cubicBezTo>
                  <a:pt x="408110" y="148459"/>
                  <a:pt x="416133" y="145483"/>
                  <a:pt x="425708" y="146777"/>
                </a:cubicBezTo>
                <a:cubicBezTo>
                  <a:pt x="431402" y="147424"/>
                  <a:pt x="437354" y="146130"/>
                  <a:pt x="443048" y="146518"/>
                </a:cubicBezTo>
                <a:cubicBezTo>
                  <a:pt x="463363" y="147553"/>
                  <a:pt x="480185" y="155835"/>
                  <a:pt x="494418" y="170586"/>
                </a:cubicBezTo>
                <a:cubicBezTo>
                  <a:pt x="504641" y="181196"/>
                  <a:pt x="512275" y="193489"/>
                  <a:pt x="520427" y="205394"/>
                </a:cubicBezTo>
                <a:cubicBezTo>
                  <a:pt x="524697" y="211605"/>
                  <a:pt x="525603" y="219498"/>
                  <a:pt x="523662" y="227003"/>
                </a:cubicBezTo>
                <a:cubicBezTo>
                  <a:pt x="521721" y="234379"/>
                  <a:pt x="518874" y="241625"/>
                  <a:pt x="516416" y="248871"/>
                </a:cubicBezTo>
                <a:close/>
                <a:moveTo>
                  <a:pt x="502959" y="234379"/>
                </a:moveTo>
                <a:cubicBezTo>
                  <a:pt x="507876" y="224803"/>
                  <a:pt x="511240" y="218204"/>
                  <a:pt x="507099" y="211087"/>
                </a:cubicBezTo>
                <a:cubicBezTo>
                  <a:pt x="502312" y="202676"/>
                  <a:pt x="498042" y="193748"/>
                  <a:pt x="491960" y="186502"/>
                </a:cubicBezTo>
                <a:cubicBezTo>
                  <a:pt x="473197" y="164634"/>
                  <a:pt x="448741" y="157775"/>
                  <a:pt x="421179" y="164634"/>
                </a:cubicBezTo>
                <a:cubicBezTo>
                  <a:pt x="403970" y="168904"/>
                  <a:pt x="392583" y="181067"/>
                  <a:pt x="385466" y="197501"/>
                </a:cubicBezTo>
                <a:cubicBezTo>
                  <a:pt x="381584" y="206558"/>
                  <a:pt x="383137" y="214969"/>
                  <a:pt x="385207" y="223898"/>
                </a:cubicBezTo>
                <a:cubicBezTo>
                  <a:pt x="388571" y="238002"/>
                  <a:pt x="397500" y="247966"/>
                  <a:pt x="408499" y="255988"/>
                </a:cubicBezTo>
                <a:cubicBezTo>
                  <a:pt x="412898" y="259223"/>
                  <a:pt x="419368" y="259741"/>
                  <a:pt x="424932" y="261294"/>
                </a:cubicBezTo>
                <a:cubicBezTo>
                  <a:pt x="441883" y="266340"/>
                  <a:pt x="458187" y="266469"/>
                  <a:pt x="474879" y="259223"/>
                </a:cubicBezTo>
                <a:cubicBezTo>
                  <a:pt x="488725" y="253271"/>
                  <a:pt x="495971" y="241755"/>
                  <a:pt x="502959" y="234379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6" name="Google Shape;426;p22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427" name="Google Shape;427;p22"/>
            <p:cNvSpPr/>
            <p:nvPr/>
          </p:nvSpPr>
          <p:spPr>
            <a:xfrm>
              <a:off x="16125270" y="800071"/>
              <a:ext cx="1255920" cy="1416904"/>
            </a:xfrm>
            <a:custGeom>
              <a:rect b="b" l="l" r="r" t="t"/>
              <a:pathLst>
                <a:path extrusionOk="0" h="1416904" w="125592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17251342" y="779196"/>
              <a:ext cx="336000" cy="413298"/>
            </a:xfrm>
            <a:custGeom>
              <a:rect b="b" l="l" r="r" t="t"/>
              <a:pathLst>
                <a:path extrusionOk="0" h="413298" w="33600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17460328" y="1859622"/>
              <a:ext cx="58" cy="117"/>
            </a:xfrm>
            <a:custGeom>
              <a:rect b="b" l="l" r="r" t="t"/>
              <a:pathLst>
                <a:path extrusionOk="0" h="117" w="58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17227014" y="1829866"/>
              <a:ext cx="355926" cy="418815"/>
            </a:xfrm>
            <a:custGeom>
              <a:rect b="b" l="l" r="r" t="t"/>
              <a:pathLst>
                <a:path extrusionOk="0" h="418815" w="355926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1" name="Google Shape;431;p22"/>
          <p:cNvSpPr/>
          <p:nvPr/>
        </p:nvSpPr>
        <p:spPr>
          <a:xfrm>
            <a:off x="16125270" y="800071"/>
            <a:ext cx="1255920" cy="1416904"/>
          </a:xfrm>
          <a:custGeom>
            <a:rect b="b" l="l" r="r" t="t"/>
            <a:pathLst>
              <a:path extrusionOk="0" h="1416904" w="125592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2"/>
          <p:cNvSpPr/>
          <p:nvPr/>
        </p:nvSpPr>
        <p:spPr>
          <a:xfrm>
            <a:off x="17251342" y="779196"/>
            <a:ext cx="336000" cy="413298"/>
          </a:xfrm>
          <a:custGeom>
            <a:rect b="b" l="l" r="r" t="t"/>
            <a:pathLst>
              <a:path extrusionOk="0" h="413298" w="33600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2"/>
          <p:cNvSpPr/>
          <p:nvPr/>
        </p:nvSpPr>
        <p:spPr>
          <a:xfrm>
            <a:off x="17227014" y="1829866"/>
            <a:ext cx="355926" cy="418815"/>
          </a:xfrm>
          <a:custGeom>
            <a:rect b="b" l="l" r="r" t="t"/>
            <a:pathLst>
              <a:path extrusionOk="0" h="418815" w="355926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2"/>
          <p:cNvSpPr/>
          <p:nvPr/>
        </p:nvSpPr>
        <p:spPr>
          <a:xfrm>
            <a:off x="16189982" y="846225"/>
            <a:ext cx="1150956" cy="1320963"/>
          </a:xfrm>
          <a:custGeom>
            <a:rect b="b" l="l" r="r" t="t"/>
            <a:pathLst>
              <a:path extrusionOk="0" h="1320963" w="1150956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2"/>
          <p:cNvSpPr/>
          <p:nvPr/>
        </p:nvSpPr>
        <p:spPr>
          <a:xfrm>
            <a:off x="17285655" y="821126"/>
            <a:ext cx="274829" cy="319469"/>
          </a:xfrm>
          <a:custGeom>
            <a:rect b="b" l="l" r="r" t="t"/>
            <a:pathLst>
              <a:path extrusionOk="0" h="319469" w="274829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2"/>
          <p:cNvSpPr/>
          <p:nvPr/>
        </p:nvSpPr>
        <p:spPr>
          <a:xfrm>
            <a:off x="17254896" y="1863943"/>
            <a:ext cx="300618" cy="343539"/>
          </a:xfrm>
          <a:custGeom>
            <a:rect b="b" l="l" r="r" t="t"/>
            <a:pathLst>
              <a:path extrusionOk="0" h="343539" w="300618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2"/>
          <p:cNvSpPr/>
          <p:nvPr/>
        </p:nvSpPr>
        <p:spPr>
          <a:xfrm>
            <a:off x="1330089" y="8084609"/>
            <a:ext cx="805865" cy="878246"/>
          </a:xfrm>
          <a:custGeom>
            <a:rect b="b" l="l" r="r" t="t"/>
            <a:pathLst>
              <a:path extrusionOk="0" h="878246" w="805865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8" name="Google Shape;438;p22"/>
          <p:cNvGrpSpPr/>
          <p:nvPr/>
        </p:nvGrpSpPr>
        <p:grpSpPr>
          <a:xfrm>
            <a:off x="8738776" y="3701085"/>
            <a:ext cx="2891482" cy="1191185"/>
            <a:chOff x="0" y="-47625"/>
            <a:chExt cx="3855309" cy="1588247"/>
          </a:xfrm>
        </p:grpSpPr>
        <p:sp>
          <p:nvSpPr>
            <p:cNvPr id="439" name="Google Shape;439;p22"/>
            <p:cNvSpPr txBox="1"/>
            <p:nvPr/>
          </p:nvSpPr>
          <p:spPr>
            <a:xfrm>
              <a:off x="0" y="-47625"/>
              <a:ext cx="3855309" cy="538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284379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/>
            </a:p>
          </p:txBody>
        </p:sp>
        <p:sp>
          <p:nvSpPr>
            <p:cNvPr id="440" name="Google Shape;440;p22"/>
            <p:cNvSpPr txBox="1"/>
            <p:nvPr/>
          </p:nvSpPr>
          <p:spPr>
            <a:xfrm>
              <a:off x="0" y="641462"/>
              <a:ext cx="3855309" cy="899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441" name="Google Shape;441;p22"/>
          <p:cNvGrpSpPr/>
          <p:nvPr/>
        </p:nvGrpSpPr>
        <p:grpSpPr>
          <a:xfrm>
            <a:off x="5527767" y="6814654"/>
            <a:ext cx="2891482" cy="1191185"/>
            <a:chOff x="0" y="-47625"/>
            <a:chExt cx="3855309" cy="1588247"/>
          </a:xfrm>
        </p:grpSpPr>
        <p:sp>
          <p:nvSpPr>
            <p:cNvPr id="442" name="Google Shape;442;p22"/>
            <p:cNvSpPr txBox="1"/>
            <p:nvPr/>
          </p:nvSpPr>
          <p:spPr>
            <a:xfrm>
              <a:off x="0" y="-47625"/>
              <a:ext cx="3855309" cy="538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284379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/>
            </a:p>
          </p:txBody>
        </p:sp>
        <p:sp>
          <p:nvSpPr>
            <p:cNvPr id="443" name="Google Shape;443;p22"/>
            <p:cNvSpPr txBox="1"/>
            <p:nvPr/>
          </p:nvSpPr>
          <p:spPr>
            <a:xfrm>
              <a:off x="0" y="641462"/>
              <a:ext cx="3855309" cy="899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444" name="Google Shape;444;p22"/>
          <p:cNvGrpSpPr/>
          <p:nvPr/>
        </p:nvGrpSpPr>
        <p:grpSpPr>
          <a:xfrm>
            <a:off x="11878883" y="6814654"/>
            <a:ext cx="2891482" cy="1191185"/>
            <a:chOff x="0" y="-47625"/>
            <a:chExt cx="3855309" cy="1588247"/>
          </a:xfrm>
        </p:grpSpPr>
        <p:sp>
          <p:nvSpPr>
            <p:cNvPr id="445" name="Google Shape;445;p22"/>
            <p:cNvSpPr txBox="1"/>
            <p:nvPr/>
          </p:nvSpPr>
          <p:spPr>
            <a:xfrm>
              <a:off x="0" y="-47625"/>
              <a:ext cx="3855309" cy="538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284379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/>
            </a:p>
          </p:txBody>
        </p:sp>
        <p:sp>
          <p:nvSpPr>
            <p:cNvPr id="446" name="Google Shape;446;p22"/>
            <p:cNvSpPr txBox="1"/>
            <p:nvPr/>
          </p:nvSpPr>
          <p:spPr>
            <a:xfrm>
              <a:off x="0" y="641462"/>
              <a:ext cx="3855309" cy="899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D00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3"/>
          <p:cNvSpPr/>
          <p:nvPr/>
        </p:nvSpPr>
        <p:spPr>
          <a:xfrm rot="4645522">
            <a:off x="-4920417" y="6523142"/>
            <a:ext cx="9340089" cy="8131771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52" name="Google Shape;452;p23"/>
          <p:cNvGraphicFramePr/>
          <p:nvPr/>
        </p:nvGraphicFramePr>
        <p:xfrm>
          <a:off x="1126503" y="6966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{929E2D05-51D8-4715-8EF2-14D1C90A0150}</a:tableStyleId>
              </a:tblPr>
              <a:tblGrid>
                <a:gridCol w="4075250"/>
                <a:gridCol w="4197875"/>
                <a:gridCol w="3899825"/>
                <a:gridCol w="4150350"/>
              </a:tblGrid>
              <a:tr h="2306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0" u="none" cap="none" strike="noStrike">
                          <a:solidFill>
                            <a:schemeClr val="lt1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S</a:t>
                      </a:r>
                      <a:endParaRPr sz="1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0" u="none" cap="none" strike="noStrike">
                          <a:solidFill>
                            <a:schemeClr val="lt1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W</a:t>
                      </a:r>
                      <a:endParaRPr sz="1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0" u="none" cap="none" strike="noStrike">
                          <a:solidFill>
                            <a:schemeClr val="lt1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O</a:t>
                      </a:r>
                      <a:endParaRPr sz="1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0" u="none" cap="none" strike="noStrike">
                          <a:solidFill>
                            <a:schemeClr val="lt1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T</a:t>
                      </a:r>
                      <a:endParaRPr sz="1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DF8"/>
                    </a:solidFill>
                  </a:tcPr>
                </a:tc>
              </a:tr>
              <a:tr h="1027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STRENGTHS</a:t>
                      </a:r>
                      <a:endParaRPr sz="1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2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WEAKNESSES</a:t>
                      </a:r>
                      <a:endParaRPr sz="1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2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OPPORTUNITIES</a:t>
                      </a:r>
                      <a:endParaRPr sz="1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2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THREATS</a:t>
                      </a:r>
                      <a:endParaRPr sz="1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279"/>
                    </a:solidFill>
                  </a:tcPr>
                </a:tc>
              </a:tr>
              <a:tr h="4422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27427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you doing well?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27427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sets you apart? </a:t>
                      </a:r>
                      <a:endParaRPr sz="1800" u="none" cap="none" strike="noStrike">
                        <a:solidFill>
                          <a:srgbClr val="27427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27427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your good qualities?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27427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Where do you need to improve?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27427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resources adequate? </a:t>
                      </a:r>
                      <a:endParaRPr sz="1800" u="none" cap="none" strike="noStrike">
                        <a:solidFill>
                          <a:srgbClr val="27427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27427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do others do better than you?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27427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your goals?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27427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 can it be improved?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27427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the blockers you're facing?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27427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factors outside of your control?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24"/>
          <p:cNvGrpSpPr/>
          <p:nvPr/>
        </p:nvGrpSpPr>
        <p:grpSpPr>
          <a:xfrm>
            <a:off x="8745543" y="1043471"/>
            <a:ext cx="8332291" cy="8454866"/>
            <a:chOff x="0" y="-66675"/>
            <a:chExt cx="11109722" cy="11273155"/>
          </a:xfrm>
        </p:grpSpPr>
        <p:sp>
          <p:nvSpPr>
            <p:cNvPr id="458" name="Google Shape;458;p24"/>
            <p:cNvSpPr txBox="1"/>
            <p:nvPr/>
          </p:nvSpPr>
          <p:spPr>
            <a:xfrm>
              <a:off x="1169908" y="10662285"/>
              <a:ext cx="1157288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Item 1</a:t>
              </a:r>
              <a:endParaRPr/>
            </a:p>
          </p:txBody>
        </p:sp>
        <p:sp>
          <p:nvSpPr>
            <p:cNvPr id="459" name="Google Shape;459;p24"/>
            <p:cNvSpPr txBox="1"/>
            <p:nvPr/>
          </p:nvSpPr>
          <p:spPr>
            <a:xfrm>
              <a:off x="3226951" y="10662285"/>
              <a:ext cx="1260872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Item 2</a:t>
              </a:r>
              <a:endParaRPr/>
            </a:p>
          </p:txBody>
        </p:sp>
        <p:sp>
          <p:nvSpPr>
            <p:cNvPr id="460" name="Google Shape;460;p24"/>
            <p:cNvSpPr txBox="1"/>
            <p:nvPr/>
          </p:nvSpPr>
          <p:spPr>
            <a:xfrm>
              <a:off x="5333008" y="10662285"/>
              <a:ext cx="1266428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Item 3</a:t>
              </a:r>
              <a:endParaRPr/>
            </a:p>
          </p:txBody>
        </p:sp>
        <p:sp>
          <p:nvSpPr>
            <p:cNvPr id="461" name="Google Shape;461;p24"/>
            <p:cNvSpPr txBox="1"/>
            <p:nvPr/>
          </p:nvSpPr>
          <p:spPr>
            <a:xfrm>
              <a:off x="7433707" y="10662285"/>
              <a:ext cx="1282700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Item 4</a:t>
              </a:r>
              <a:endParaRPr/>
            </a:p>
          </p:txBody>
        </p:sp>
        <p:sp>
          <p:nvSpPr>
            <p:cNvPr id="462" name="Google Shape;462;p24"/>
            <p:cNvSpPr txBox="1"/>
            <p:nvPr/>
          </p:nvSpPr>
          <p:spPr>
            <a:xfrm>
              <a:off x="9542740" y="10662285"/>
              <a:ext cx="1282303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Item 5</a:t>
              </a:r>
              <a:endParaRPr/>
            </a:p>
          </p:txBody>
        </p:sp>
        <p:grpSp>
          <p:nvGrpSpPr>
            <p:cNvPr id="463" name="Google Shape;463;p24"/>
            <p:cNvGrpSpPr/>
            <p:nvPr/>
          </p:nvGrpSpPr>
          <p:grpSpPr>
            <a:xfrm>
              <a:off x="822722" y="232410"/>
              <a:ext cx="10287000" cy="10299700"/>
              <a:chOff x="0" y="-6350"/>
              <a:chExt cx="10287000" cy="10299700"/>
            </a:xfrm>
          </p:grpSpPr>
          <p:sp>
            <p:nvSpPr>
              <p:cNvPr id="464" name="Google Shape;464;p24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84379"/>
              </a:solidFill>
              <a:ln>
                <a:noFill/>
              </a:ln>
            </p:spPr>
          </p:sp>
          <p:sp>
            <p:nvSpPr>
              <p:cNvPr id="465" name="Google Shape;465;p24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84379"/>
              </a:solidFill>
              <a:ln>
                <a:noFill/>
              </a:ln>
            </p:spPr>
          </p:sp>
          <p:sp>
            <p:nvSpPr>
              <p:cNvPr id="466" name="Google Shape;466;p24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84379"/>
              </a:solidFill>
              <a:ln>
                <a:noFill/>
              </a:ln>
            </p:spPr>
          </p:sp>
          <p:sp>
            <p:nvSpPr>
              <p:cNvPr id="467" name="Google Shape;467;p24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84379"/>
              </a:solidFill>
              <a:ln>
                <a:noFill/>
              </a:ln>
            </p:spPr>
          </p:sp>
          <p:sp>
            <p:nvSpPr>
              <p:cNvPr id="468" name="Google Shape;468;p24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84379"/>
              </a:solidFill>
              <a:ln>
                <a:noFill/>
              </a:ln>
            </p:spPr>
          </p:sp>
          <p:sp>
            <p:nvSpPr>
              <p:cNvPr id="469" name="Google Shape;469;p24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84379"/>
              </a:solidFill>
              <a:ln>
                <a:noFill/>
              </a:ln>
            </p:spPr>
          </p:sp>
        </p:grpSp>
        <p:sp>
          <p:nvSpPr>
            <p:cNvPr id="470" name="Google Shape;470;p24"/>
            <p:cNvSpPr txBox="1"/>
            <p:nvPr/>
          </p:nvSpPr>
          <p:spPr>
            <a:xfrm>
              <a:off x="397" y="-66675"/>
              <a:ext cx="619125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50 </a:t>
              </a:r>
              <a:endParaRPr/>
            </a:p>
          </p:txBody>
        </p:sp>
        <p:sp>
          <p:nvSpPr>
            <p:cNvPr id="471" name="Google Shape;471;p24"/>
            <p:cNvSpPr txBox="1"/>
            <p:nvPr/>
          </p:nvSpPr>
          <p:spPr>
            <a:xfrm>
              <a:off x="0" y="1990725"/>
              <a:ext cx="619522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40 </a:t>
              </a:r>
              <a:endParaRPr/>
            </a:p>
          </p:txBody>
        </p:sp>
        <p:sp>
          <p:nvSpPr>
            <p:cNvPr id="472" name="Google Shape;472;p24"/>
            <p:cNvSpPr txBox="1"/>
            <p:nvPr/>
          </p:nvSpPr>
          <p:spPr>
            <a:xfrm>
              <a:off x="16272" y="4048125"/>
              <a:ext cx="603250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30 </a:t>
              </a:r>
              <a:endParaRPr/>
            </a:p>
          </p:txBody>
        </p:sp>
        <p:sp>
          <p:nvSpPr>
            <p:cNvPr id="473" name="Google Shape;473;p24"/>
            <p:cNvSpPr txBox="1"/>
            <p:nvPr/>
          </p:nvSpPr>
          <p:spPr>
            <a:xfrm>
              <a:off x="21828" y="6105525"/>
              <a:ext cx="597694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20 </a:t>
              </a:r>
              <a:endParaRPr/>
            </a:p>
          </p:txBody>
        </p:sp>
        <p:sp>
          <p:nvSpPr>
            <p:cNvPr id="474" name="Google Shape;474;p24"/>
            <p:cNvSpPr txBox="1"/>
            <p:nvPr/>
          </p:nvSpPr>
          <p:spPr>
            <a:xfrm>
              <a:off x="125412" y="8162925"/>
              <a:ext cx="494109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10 </a:t>
              </a:r>
              <a:endParaRPr/>
            </a:p>
          </p:txBody>
        </p:sp>
        <p:sp>
          <p:nvSpPr>
            <p:cNvPr id="475" name="Google Shape;475;p24"/>
            <p:cNvSpPr txBox="1"/>
            <p:nvPr/>
          </p:nvSpPr>
          <p:spPr>
            <a:xfrm>
              <a:off x="255588" y="10220325"/>
              <a:ext cx="363934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0 </a:t>
              </a:r>
              <a:endParaRPr/>
            </a:p>
          </p:txBody>
        </p:sp>
        <p:grpSp>
          <p:nvGrpSpPr>
            <p:cNvPr id="476" name="Google Shape;476;p24"/>
            <p:cNvGrpSpPr/>
            <p:nvPr/>
          </p:nvGrpSpPr>
          <p:grpSpPr>
            <a:xfrm>
              <a:off x="820990" y="232410"/>
              <a:ext cx="10288732" cy="10293350"/>
              <a:chOff x="-1732" y="-6350"/>
              <a:chExt cx="10288732" cy="10293350"/>
            </a:xfrm>
          </p:grpSpPr>
          <p:sp>
            <p:nvSpPr>
              <p:cNvPr id="477" name="Google Shape;477;p24"/>
              <p:cNvSpPr/>
              <p:nvPr/>
            </p:nvSpPr>
            <p:spPr>
              <a:xfrm>
                <a:off x="-1732" y="8216863"/>
                <a:ext cx="1855125" cy="2070137"/>
              </a:xfrm>
              <a:custGeom>
                <a:rect b="b" l="l" r="r" t="t"/>
                <a:pathLst>
                  <a:path extrusionOk="0" h="2070137" w="1855125">
                    <a:moveTo>
                      <a:pt x="1732" y="2070137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6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6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2070137"/>
                    </a:lnTo>
                    <a:close/>
                  </a:path>
                </a:pathLst>
              </a:custGeom>
              <a:solidFill>
                <a:srgbClr val="FFED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24"/>
              <p:cNvSpPr/>
              <p:nvPr/>
            </p:nvSpPr>
            <p:spPr>
              <a:xfrm>
                <a:off x="2108835" y="6165850"/>
                <a:ext cx="1851660" cy="4121150"/>
              </a:xfrm>
              <a:custGeom>
                <a:rect b="b" l="l" r="r" t="t"/>
                <a:pathLst>
                  <a:path extrusionOk="0" h="4121150" w="1851660">
                    <a:moveTo>
                      <a:pt x="0" y="41211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121150"/>
                    </a:lnTo>
                    <a:close/>
                  </a:path>
                </a:pathLst>
              </a:custGeom>
              <a:solidFill>
                <a:srgbClr val="FFED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24"/>
              <p:cNvSpPr/>
              <p:nvPr/>
            </p:nvSpPr>
            <p:spPr>
              <a:xfrm>
                <a:off x="4217670" y="4108450"/>
                <a:ext cx="1851660" cy="6178550"/>
              </a:xfrm>
              <a:custGeom>
                <a:rect b="b" l="l" r="r" t="t"/>
                <a:pathLst>
                  <a:path extrusionOk="0" h="6178550" w="1851660">
                    <a:moveTo>
                      <a:pt x="0" y="61785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6178550"/>
                    </a:lnTo>
                    <a:close/>
                  </a:path>
                </a:pathLst>
              </a:custGeom>
              <a:solidFill>
                <a:srgbClr val="FFED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24"/>
              <p:cNvSpPr/>
              <p:nvPr/>
            </p:nvSpPr>
            <p:spPr>
              <a:xfrm>
                <a:off x="6326505" y="2051050"/>
                <a:ext cx="1851660" cy="8235950"/>
              </a:xfrm>
              <a:custGeom>
                <a:rect b="b" l="l" r="r" t="t"/>
                <a:pathLst>
                  <a:path extrusionOk="0" h="8235950" w="1851660">
                    <a:moveTo>
                      <a:pt x="0" y="8235950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8235950"/>
                    </a:lnTo>
                    <a:close/>
                  </a:path>
                </a:pathLst>
              </a:custGeom>
              <a:solidFill>
                <a:srgbClr val="FFED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24"/>
              <p:cNvSpPr/>
              <p:nvPr/>
            </p:nvSpPr>
            <p:spPr>
              <a:xfrm>
                <a:off x="8435340" y="-6350"/>
                <a:ext cx="1851660" cy="10293350"/>
              </a:xfrm>
              <a:custGeom>
                <a:rect b="b" l="l" r="r" t="t"/>
                <a:pathLst>
                  <a:path extrusionOk="0" h="10293350" w="1851660">
                    <a:moveTo>
                      <a:pt x="0" y="102933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0293350"/>
                    </a:lnTo>
                    <a:close/>
                  </a:path>
                </a:pathLst>
              </a:custGeom>
              <a:solidFill>
                <a:srgbClr val="FFED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24"/>
              <p:cNvSpPr/>
              <p:nvPr/>
            </p:nvSpPr>
            <p:spPr>
              <a:xfrm>
                <a:off x="0" y="9251950"/>
                <a:ext cx="1851660" cy="1035050"/>
              </a:xfrm>
              <a:custGeom>
                <a:rect b="b" l="l" r="r" t="t"/>
                <a:pathLst>
                  <a:path extrusionOk="0" h="103505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rgbClr val="FCBDF8"/>
              </a:solidFill>
              <a:ln>
                <a:noFill/>
              </a:ln>
            </p:spPr>
          </p:sp>
          <p:sp>
            <p:nvSpPr>
              <p:cNvPr id="483" name="Google Shape;483;p24"/>
              <p:cNvSpPr/>
              <p:nvPr/>
            </p:nvSpPr>
            <p:spPr>
              <a:xfrm>
                <a:off x="2108835" y="6990080"/>
                <a:ext cx="1851660" cy="3296920"/>
              </a:xfrm>
              <a:custGeom>
                <a:rect b="b" l="l" r="r" t="t"/>
                <a:pathLst>
                  <a:path extrusionOk="0" h="329692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rgbClr val="FCBDF8"/>
              </a:solidFill>
              <a:ln>
                <a:noFill/>
              </a:ln>
            </p:spPr>
          </p:sp>
          <p:sp>
            <p:nvSpPr>
              <p:cNvPr id="484" name="Google Shape;484;p24"/>
              <p:cNvSpPr/>
              <p:nvPr/>
            </p:nvSpPr>
            <p:spPr>
              <a:xfrm>
                <a:off x="4217670" y="5138208"/>
                <a:ext cx="1851660" cy="5148792"/>
              </a:xfrm>
              <a:custGeom>
                <a:rect b="b" l="l" r="r" t="t"/>
                <a:pathLst>
                  <a:path extrusionOk="0" h="514879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rgbClr val="FCBDF8"/>
              </a:solidFill>
              <a:ln>
                <a:noFill/>
              </a:ln>
            </p:spPr>
          </p:sp>
          <p:sp>
            <p:nvSpPr>
              <p:cNvPr id="485" name="Google Shape;485;p24"/>
              <p:cNvSpPr/>
              <p:nvPr/>
            </p:nvSpPr>
            <p:spPr>
              <a:xfrm>
                <a:off x="6326505" y="3698240"/>
                <a:ext cx="1851660" cy="6588760"/>
              </a:xfrm>
              <a:custGeom>
                <a:rect b="b" l="l" r="r" t="t"/>
                <a:pathLst>
                  <a:path extrusionOk="0" h="6588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rgbClr val="FCBDF8"/>
              </a:solidFill>
              <a:ln>
                <a:noFill/>
              </a:ln>
            </p:spPr>
          </p:sp>
          <p:sp>
            <p:nvSpPr>
              <p:cNvPr id="486" name="Google Shape;486;p24"/>
              <p:cNvSpPr/>
              <p:nvPr/>
            </p:nvSpPr>
            <p:spPr>
              <a:xfrm>
                <a:off x="8435340" y="1640586"/>
                <a:ext cx="1851660" cy="8646414"/>
              </a:xfrm>
              <a:custGeom>
                <a:rect b="b" l="l" r="r" t="t"/>
                <a:pathLst>
                  <a:path extrusionOk="0" h="864641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rgbClr val="FCBDF8"/>
              </a:solidFill>
              <a:ln>
                <a:noFill/>
              </a:ln>
            </p:spPr>
          </p:sp>
          <p:sp>
            <p:nvSpPr>
              <p:cNvPr id="487" name="Google Shape;487;p24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4379"/>
              </a:solidFill>
              <a:ln>
                <a:noFill/>
              </a:ln>
            </p:spPr>
          </p:sp>
          <p:sp>
            <p:nvSpPr>
              <p:cNvPr id="488" name="Google Shape;488;p24"/>
              <p:cNvSpPr/>
              <p:nvPr/>
            </p:nvSpPr>
            <p:spPr>
              <a:xfrm>
                <a:off x="2108835" y="8638540"/>
                <a:ext cx="1851660" cy="1648460"/>
              </a:xfrm>
              <a:custGeom>
                <a:rect b="b" l="l" r="r" t="t"/>
                <a:pathLst>
                  <a:path extrusionOk="0" h="16484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rgbClr val="284379"/>
              </a:solidFill>
              <a:ln>
                <a:noFill/>
              </a:ln>
            </p:spPr>
          </p:sp>
          <p:sp>
            <p:nvSpPr>
              <p:cNvPr id="489" name="Google Shape;489;p24"/>
              <p:cNvSpPr/>
              <p:nvPr/>
            </p:nvSpPr>
            <p:spPr>
              <a:xfrm>
                <a:off x="4217670" y="7197725"/>
                <a:ext cx="1851660" cy="3089275"/>
              </a:xfrm>
              <a:custGeom>
                <a:rect b="b" l="l" r="r" t="t"/>
                <a:pathLst>
                  <a:path extrusionOk="0" h="308927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rgbClr val="284379"/>
              </a:solidFill>
              <a:ln>
                <a:noFill/>
              </a:ln>
            </p:spPr>
          </p:sp>
          <p:sp>
            <p:nvSpPr>
              <p:cNvPr id="490" name="Google Shape;490;p24"/>
              <p:cNvSpPr/>
              <p:nvPr/>
            </p:nvSpPr>
            <p:spPr>
              <a:xfrm>
                <a:off x="6326505" y="6580822"/>
                <a:ext cx="1851660" cy="3706178"/>
              </a:xfrm>
              <a:custGeom>
                <a:rect b="b" l="l" r="r" t="t"/>
                <a:pathLst>
                  <a:path extrusionOk="0" h="370617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rgbClr val="284379"/>
              </a:solidFill>
              <a:ln>
                <a:noFill/>
              </a:ln>
            </p:spPr>
          </p:sp>
          <p:sp>
            <p:nvSpPr>
              <p:cNvPr id="491" name="Google Shape;491;p24"/>
              <p:cNvSpPr/>
              <p:nvPr/>
            </p:nvSpPr>
            <p:spPr>
              <a:xfrm>
                <a:off x="8435340" y="5757926"/>
                <a:ext cx="1851660" cy="4529074"/>
              </a:xfrm>
              <a:custGeom>
                <a:rect b="b" l="l" r="r" t="t"/>
                <a:pathLst>
                  <a:path extrusionOk="0" h="452907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rgbClr val="284379"/>
              </a:solidFill>
              <a:ln>
                <a:noFill/>
              </a:ln>
            </p:spPr>
          </p:sp>
        </p:grpSp>
      </p:grpSp>
      <p:sp>
        <p:nvSpPr>
          <p:cNvPr id="492" name="Google Shape;492;p24"/>
          <p:cNvSpPr/>
          <p:nvPr/>
        </p:nvSpPr>
        <p:spPr>
          <a:xfrm rot="4645522">
            <a:off x="-4920417" y="6523142"/>
            <a:ext cx="9340089" cy="8131771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4"/>
          <p:cNvSpPr txBox="1"/>
          <p:nvPr/>
        </p:nvSpPr>
        <p:spPr>
          <a:xfrm>
            <a:off x="1077055" y="1233280"/>
            <a:ext cx="6847004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Write Your Topic or Idea</a:t>
            </a:r>
            <a:endParaRPr/>
          </a:p>
        </p:txBody>
      </p:sp>
      <p:sp>
        <p:nvSpPr>
          <p:cNvPr id="494" name="Google Shape;494;p24"/>
          <p:cNvSpPr txBox="1"/>
          <p:nvPr/>
        </p:nvSpPr>
        <p:spPr>
          <a:xfrm>
            <a:off x="1077055" y="4467334"/>
            <a:ext cx="5887034" cy="1165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Elaborate on what you want to discuss. </a:t>
            </a:r>
            <a:endParaRPr/>
          </a:p>
        </p:txBody>
      </p:sp>
      <p:grpSp>
        <p:nvGrpSpPr>
          <p:cNvPr id="495" name="Google Shape;495;p24"/>
          <p:cNvGrpSpPr/>
          <p:nvPr/>
        </p:nvGrpSpPr>
        <p:grpSpPr>
          <a:xfrm>
            <a:off x="1431128" y="8132076"/>
            <a:ext cx="1462072" cy="1469485"/>
            <a:chOff x="1431128" y="8132076"/>
            <a:chExt cx="1462072" cy="1469485"/>
          </a:xfrm>
        </p:grpSpPr>
        <p:sp>
          <p:nvSpPr>
            <p:cNvPr id="496" name="Google Shape;496;p24"/>
            <p:cNvSpPr/>
            <p:nvPr/>
          </p:nvSpPr>
          <p:spPr>
            <a:xfrm>
              <a:off x="1431128" y="8152951"/>
              <a:ext cx="1255920" cy="1416904"/>
            </a:xfrm>
            <a:custGeom>
              <a:rect b="b" l="l" r="r" t="t"/>
              <a:pathLst>
                <a:path extrusionOk="0" h="1416904" w="125592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2557200" y="8132076"/>
              <a:ext cx="336000" cy="413298"/>
            </a:xfrm>
            <a:custGeom>
              <a:rect b="b" l="l" r="r" t="t"/>
              <a:pathLst>
                <a:path extrusionOk="0" h="413298" w="33600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2766186" y="9212502"/>
              <a:ext cx="58" cy="117"/>
            </a:xfrm>
            <a:custGeom>
              <a:rect b="b" l="l" r="r" t="t"/>
              <a:pathLst>
                <a:path extrusionOk="0" h="117" w="58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2532872" y="9182746"/>
              <a:ext cx="355926" cy="418815"/>
            </a:xfrm>
            <a:custGeom>
              <a:rect b="b" l="l" r="r" t="t"/>
              <a:pathLst>
                <a:path extrusionOk="0" h="418815" w="355926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0" name="Google Shape;500;p24"/>
          <p:cNvSpPr/>
          <p:nvPr/>
        </p:nvSpPr>
        <p:spPr>
          <a:xfrm>
            <a:off x="1431128" y="8152951"/>
            <a:ext cx="1255920" cy="1416904"/>
          </a:xfrm>
          <a:custGeom>
            <a:rect b="b" l="l" r="r" t="t"/>
            <a:pathLst>
              <a:path extrusionOk="0" h="1416904" w="125592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4"/>
          <p:cNvSpPr/>
          <p:nvPr/>
        </p:nvSpPr>
        <p:spPr>
          <a:xfrm>
            <a:off x="2557200" y="8132076"/>
            <a:ext cx="336000" cy="413298"/>
          </a:xfrm>
          <a:custGeom>
            <a:rect b="b" l="l" r="r" t="t"/>
            <a:pathLst>
              <a:path extrusionOk="0" h="413298" w="33600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4"/>
          <p:cNvSpPr/>
          <p:nvPr/>
        </p:nvSpPr>
        <p:spPr>
          <a:xfrm>
            <a:off x="2532872" y="9182746"/>
            <a:ext cx="355926" cy="418815"/>
          </a:xfrm>
          <a:custGeom>
            <a:rect b="b" l="l" r="r" t="t"/>
            <a:pathLst>
              <a:path extrusionOk="0" h="418815" w="355926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4"/>
          <p:cNvSpPr/>
          <p:nvPr/>
        </p:nvSpPr>
        <p:spPr>
          <a:xfrm>
            <a:off x="1495840" y="8199105"/>
            <a:ext cx="1150956" cy="1320963"/>
          </a:xfrm>
          <a:custGeom>
            <a:rect b="b" l="l" r="r" t="t"/>
            <a:pathLst>
              <a:path extrusionOk="0" h="1320963" w="1150956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4"/>
          <p:cNvSpPr/>
          <p:nvPr/>
        </p:nvSpPr>
        <p:spPr>
          <a:xfrm>
            <a:off x="2591513" y="8174006"/>
            <a:ext cx="274829" cy="319469"/>
          </a:xfrm>
          <a:custGeom>
            <a:rect b="b" l="l" r="r" t="t"/>
            <a:pathLst>
              <a:path extrusionOk="0" h="319469" w="274829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4"/>
          <p:cNvSpPr/>
          <p:nvPr/>
        </p:nvSpPr>
        <p:spPr>
          <a:xfrm>
            <a:off x="2560754" y="9216823"/>
            <a:ext cx="300618" cy="343539"/>
          </a:xfrm>
          <a:custGeom>
            <a:rect b="b" l="l" r="r" t="t"/>
            <a:pathLst>
              <a:path extrusionOk="0" h="343539" w="300618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D00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5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5"/>
          <p:cNvSpPr txBox="1"/>
          <p:nvPr/>
        </p:nvSpPr>
        <p:spPr>
          <a:xfrm>
            <a:off x="4440925" y="1227641"/>
            <a:ext cx="895810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Add a Chart Page</a:t>
            </a:r>
            <a:endParaRPr/>
          </a:p>
        </p:txBody>
      </p:sp>
      <p:sp>
        <p:nvSpPr>
          <p:cNvPr id="512" name="Google Shape;512;p25"/>
          <p:cNvSpPr/>
          <p:nvPr/>
        </p:nvSpPr>
        <p:spPr>
          <a:xfrm rot="4645522">
            <a:off x="-4920417" y="6523142"/>
            <a:ext cx="9340089" cy="8131771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3" name="Google Shape;513;p25"/>
          <p:cNvCxnSpPr/>
          <p:nvPr/>
        </p:nvCxnSpPr>
        <p:spPr>
          <a:xfrm rot="10800000">
            <a:off x="5305600" y="4835045"/>
            <a:ext cx="7404435" cy="0"/>
          </a:xfrm>
          <a:prstGeom prst="straightConnector1">
            <a:avLst/>
          </a:prstGeom>
          <a:noFill/>
          <a:ln cap="flat" cmpd="sng" w="19050">
            <a:solidFill>
              <a:srgbClr val="28437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4" name="Google Shape;514;p25"/>
          <p:cNvCxnSpPr/>
          <p:nvPr/>
        </p:nvCxnSpPr>
        <p:spPr>
          <a:xfrm rot="-5445127">
            <a:off x="9051214" y="4671371"/>
            <a:ext cx="308326" cy="0"/>
          </a:xfrm>
          <a:prstGeom prst="straightConnector1">
            <a:avLst/>
          </a:prstGeom>
          <a:noFill/>
          <a:ln cap="flat" cmpd="sng" w="19050">
            <a:solidFill>
              <a:srgbClr val="28437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5" name="Google Shape;515;p25"/>
          <p:cNvCxnSpPr/>
          <p:nvPr/>
        </p:nvCxnSpPr>
        <p:spPr>
          <a:xfrm rot="-5400000">
            <a:off x="12524087" y="5002445"/>
            <a:ext cx="352848" cy="0"/>
          </a:xfrm>
          <a:prstGeom prst="straightConnector1">
            <a:avLst/>
          </a:prstGeom>
          <a:noFill/>
          <a:ln cap="flat" cmpd="sng" w="19050">
            <a:solidFill>
              <a:srgbClr val="28437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6" name="Google Shape;516;p25"/>
          <p:cNvCxnSpPr/>
          <p:nvPr/>
        </p:nvCxnSpPr>
        <p:spPr>
          <a:xfrm rot="-5468555">
            <a:off x="5142031" y="5002289"/>
            <a:ext cx="353229" cy="0"/>
          </a:xfrm>
          <a:prstGeom prst="straightConnector1">
            <a:avLst/>
          </a:prstGeom>
          <a:noFill/>
          <a:ln cap="flat" cmpd="sng" w="19050">
            <a:solidFill>
              <a:srgbClr val="28437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7" name="Google Shape;517;p25"/>
          <p:cNvCxnSpPr/>
          <p:nvPr/>
        </p:nvCxnSpPr>
        <p:spPr>
          <a:xfrm rot="10800000">
            <a:off x="3652996" y="7048853"/>
            <a:ext cx="3803996" cy="0"/>
          </a:xfrm>
          <a:prstGeom prst="straightConnector1">
            <a:avLst/>
          </a:prstGeom>
          <a:noFill/>
          <a:ln cap="flat" cmpd="sng" w="25400">
            <a:solidFill>
              <a:srgbClr val="28437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8" name="Google Shape;518;p25"/>
          <p:cNvCxnSpPr/>
          <p:nvPr/>
        </p:nvCxnSpPr>
        <p:spPr>
          <a:xfrm rot="-5400000">
            <a:off x="5128642" y="6864853"/>
            <a:ext cx="387051" cy="0"/>
          </a:xfrm>
          <a:prstGeom prst="straightConnector1">
            <a:avLst/>
          </a:prstGeom>
          <a:noFill/>
          <a:ln cap="flat" cmpd="sng" w="25400">
            <a:solidFill>
              <a:srgbClr val="28437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9" name="Google Shape;519;p25"/>
          <p:cNvCxnSpPr/>
          <p:nvPr/>
        </p:nvCxnSpPr>
        <p:spPr>
          <a:xfrm rot="-5400000">
            <a:off x="7298264" y="7202194"/>
            <a:ext cx="317455" cy="0"/>
          </a:xfrm>
          <a:prstGeom prst="straightConnector1">
            <a:avLst/>
          </a:prstGeom>
          <a:noFill/>
          <a:ln cap="flat" cmpd="sng" w="25400">
            <a:solidFill>
              <a:srgbClr val="28437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0" name="Google Shape;520;p25"/>
          <p:cNvCxnSpPr/>
          <p:nvPr/>
        </p:nvCxnSpPr>
        <p:spPr>
          <a:xfrm rot="-5400000">
            <a:off x="3506486" y="7204888"/>
            <a:ext cx="312070" cy="0"/>
          </a:xfrm>
          <a:prstGeom prst="straightConnector1">
            <a:avLst/>
          </a:prstGeom>
          <a:noFill/>
          <a:ln cap="flat" cmpd="sng" w="25400">
            <a:solidFill>
              <a:srgbClr val="284379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21" name="Google Shape;521;p25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522" name="Google Shape;522;p25"/>
            <p:cNvSpPr/>
            <p:nvPr/>
          </p:nvSpPr>
          <p:spPr>
            <a:xfrm>
              <a:off x="16125270" y="800071"/>
              <a:ext cx="1255920" cy="1416904"/>
            </a:xfrm>
            <a:custGeom>
              <a:rect b="b" l="l" r="r" t="t"/>
              <a:pathLst>
                <a:path extrusionOk="0" h="1416904" w="125592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17251342" y="779196"/>
              <a:ext cx="336000" cy="413298"/>
            </a:xfrm>
            <a:custGeom>
              <a:rect b="b" l="l" r="r" t="t"/>
              <a:pathLst>
                <a:path extrusionOk="0" h="413298" w="33600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17460328" y="1859622"/>
              <a:ext cx="58" cy="117"/>
            </a:xfrm>
            <a:custGeom>
              <a:rect b="b" l="l" r="r" t="t"/>
              <a:pathLst>
                <a:path extrusionOk="0" h="117" w="58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17227014" y="1829866"/>
              <a:ext cx="355926" cy="418815"/>
            </a:xfrm>
            <a:custGeom>
              <a:rect b="b" l="l" r="r" t="t"/>
              <a:pathLst>
                <a:path extrusionOk="0" h="418815" w="355926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25"/>
          <p:cNvSpPr/>
          <p:nvPr/>
        </p:nvSpPr>
        <p:spPr>
          <a:xfrm>
            <a:off x="16125270" y="800071"/>
            <a:ext cx="1255920" cy="1416904"/>
          </a:xfrm>
          <a:custGeom>
            <a:rect b="b" l="l" r="r" t="t"/>
            <a:pathLst>
              <a:path extrusionOk="0" h="1416904" w="125592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5"/>
          <p:cNvSpPr/>
          <p:nvPr/>
        </p:nvSpPr>
        <p:spPr>
          <a:xfrm>
            <a:off x="17251342" y="779196"/>
            <a:ext cx="336000" cy="413298"/>
          </a:xfrm>
          <a:custGeom>
            <a:rect b="b" l="l" r="r" t="t"/>
            <a:pathLst>
              <a:path extrusionOk="0" h="413298" w="33600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5"/>
          <p:cNvSpPr/>
          <p:nvPr/>
        </p:nvSpPr>
        <p:spPr>
          <a:xfrm>
            <a:off x="17227014" y="1829866"/>
            <a:ext cx="355926" cy="418815"/>
          </a:xfrm>
          <a:custGeom>
            <a:rect b="b" l="l" r="r" t="t"/>
            <a:pathLst>
              <a:path extrusionOk="0" h="418815" w="355926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5"/>
          <p:cNvSpPr/>
          <p:nvPr/>
        </p:nvSpPr>
        <p:spPr>
          <a:xfrm>
            <a:off x="16189982" y="846225"/>
            <a:ext cx="1150956" cy="1320963"/>
          </a:xfrm>
          <a:custGeom>
            <a:rect b="b" l="l" r="r" t="t"/>
            <a:pathLst>
              <a:path extrusionOk="0" h="1320963" w="1150956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5"/>
          <p:cNvSpPr/>
          <p:nvPr/>
        </p:nvSpPr>
        <p:spPr>
          <a:xfrm>
            <a:off x="17285655" y="821126"/>
            <a:ext cx="274829" cy="319469"/>
          </a:xfrm>
          <a:custGeom>
            <a:rect b="b" l="l" r="r" t="t"/>
            <a:pathLst>
              <a:path extrusionOk="0" h="319469" w="274829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5"/>
          <p:cNvSpPr/>
          <p:nvPr/>
        </p:nvSpPr>
        <p:spPr>
          <a:xfrm>
            <a:off x="17254896" y="1863943"/>
            <a:ext cx="300618" cy="343539"/>
          </a:xfrm>
          <a:custGeom>
            <a:rect b="b" l="l" r="r" t="t"/>
            <a:pathLst>
              <a:path extrusionOk="0" h="343539" w="300618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5"/>
          <p:cNvSpPr/>
          <p:nvPr/>
        </p:nvSpPr>
        <p:spPr>
          <a:xfrm rot="991365">
            <a:off x="8455811" y="3389015"/>
            <a:ext cx="1500038" cy="1185363"/>
          </a:xfrm>
          <a:custGeom>
            <a:rect b="b" l="l" r="r" t="t"/>
            <a:pathLst>
              <a:path extrusionOk="0" h="1185363" w="1500038">
                <a:moveTo>
                  <a:pt x="623642" y="30108"/>
                </a:moveTo>
                <a:cubicBezTo>
                  <a:pt x="632699" y="27334"/>
                  <a:pt x="643631" y="27941"/>
                  <a:pt x="655665" y="33158"/>
                </a:cubicBezTo>
                <a:cubicBezTo>
                  <a:pt x="666523" y="37862"/>
                  <a:pt x="679346" y="37843"/>
                  <a:pt x="691086" y="40783"/>
                </a:cubicBezTo>
                <a:cubicBezTo>
                  <a:pt x="707070" y="44769"/>
                  <a:pt x="722686" y="50355"/>
                  <a:pt x="738854" y="53643"/>
                </a:cubicBezTo>
                <a:cubicBezTo>
                  <a:pt x="744200" y="54709"/>
                  <a:pt x="750557" y="50557"/>
                  <a:pt x="758053" y="48315"/>
                </a:cubicBezTo>
                <a:cubicBezTo>
                  <a:pt x="763270" y="54158"/>
                  <a:pt x="770913" y="56362"/>
                  <a:pt x="780577" y="57501"/>
                </a:cubicBezTo>
                <a:cubicBezTo>
                  <a:pt x="797112" y="59339"/>
                  <a:pt x="813316" y="64758"/>
                  <a:pt x="829318" y="69792"/>
                </a:cubicBezTo>
                <a:cubicBezTo>
                  <a:pt x="846845" y="75304"/>
                  <a:pt x="863766" y="82781"/>
                  <a:pt x="881330" y="88165"/>
                </a:cubicBezTo>
                <a:cubicBezTo>
                  <a:pt x="895862" y="92555"/>
                  <a:pt x="910928" y="95128"/>
                  <a:pt x="925791" y="98343"/>
                </a:cubicBezTo>
                <a:cubicBezTo>
                  <a:pt x="945835" y="102697"/>
                  <a:pt x="966007" y="106445"/>
                  <a:pt x="985923" y="111203"/>
                </a:cubicBezTo>
                <a:cubicBezTo>
                  <a:pt x="1005287" y="115907"/>
                  <a:pt x="1024376" y="121786"/>
                  <a:pt x="1043685" y="126820"/>
                </a:cubicBezTo>
                <a:cubicBezTo>
                  <a:pt x="1048057" y="127959"/>
                  <a:pt x="1052871" y="127261"/>
                  <a:pt x="1057335" y="128142"/>
                </a:cubicBezTo>
                <a:cubicBezTo>
                  <a:pt x="1076718" y="131945"/>
                  <a:pt x="1094080" y="143134"/>
                  <a:pt x="1114289" y="143998"/>
                </a:cubicBezTo>
                <a:cubicBezTo>
                  <a:pt x="1122373" y="144347"/>
                  <a:pt x="1125184" y="154121"/>
                  <a:pt x="1133837" y="156215"/>
                </a:cubicBezTo>
                <a:cubicBezTo>
                  <a:pt x="1146514" y="159302"/>
                  <a:pt x="1158382" y="165824"/>
                  <a:pt x="1170581" y="170913"/>
                </a:cubicBezTo>
                <a:cubicBezTo>
                  <a:pt x="1171757" y="171409"/>
                  <a:pt x="1172896" y="172548"/>
                  <a:pt x="1174054" y="172530"/>
                </a:cubicBezTo>
                <a:cubicBezTo>
                  <a:pt x="1189211" y="172291"/>
                  <a:pt x="1201483" y="180136"/>
                  <a:pt x="1213260" y="187870"/>
                </a:cubicBezTo>
                <a:cubicBezTo>
                  <a:pt x="1222134" y="193694"/>
                  <a:pt x="1231797" y="196211"/>
                  <a:pt x="1241424" y="199537"/>
                </a:cubicBezTo>
                <a:cubicBezTo>
                  <a:pt x="1276093" y="211534"/>
                  <a:pt x="1304092" y="235124"/>
                  <a:pt x="1335031" y="253624"/>
                </a:cubicBezTo>
                <a:cubicBezTo>
                  <a:pt x="1362221" y="269884"/>
                  <a:pt x="1388034" y="288880"/>
                  <a:pt x="1408519" y="312415"/>
                </a:cubicBezTo>
                <a:cubicBezTo>
                  <a:pt x="1438007" y="346294"/>
                  <a:pt x="1466612" y="381715"/>
                  <a:pt x="1479528" y="426488"/>
                </a:cubicBezTo>
                <a:cubicBezTo>
                  <a:pt x="1484029" y="442086"/>
                  <a:pt x="1491084" y="456967"/>
                  <a:pt x="1495383" y="472602"/>
                </a:cubicBezTo>
                <a:cubicBezTo>
                  <a:pt x="1504294" y="505066"/>
                  <a:pt x="1498892" y="537695"/>
                  <a:pt x="1491856" y="569424"/>
                </a:cubicBezTo>
                <a:cubicBezTo>
                  <a:pt x="1484286" y="603688"/>
                  <a:pt x="1472344" y="636905"/>
                  <a:pt x="1453384" y="666888"/>
                </a:cubicBezTo>
                <a:cubicBezTo>
                  <a:pt x="1443592" y="682394"/>
                  <a:pt x="1434204" y="698617"/>
                  <a:pt x="1421858" y="711900"/>
                </a:cubicBezTo>
                <a:cubicBezTo>
                  <a:pt x="1378387" y="759037"/>
                  <a:pt x="1325284" y="796268"/>
                  <a:pt x="1266153" y="821067"/>
                </a:cubicBezTo>
                <a:cubicBezTo>
                  <a:pt x="1237585" y="833101"/>
                  <a:pt x="1210155" y="847799"/>
                  <a:pt x="1181954" y="860733"/>
                </a:cubicBezTo>
                <a:cubicBezTo>
                  <a:pt x="1163582" y="869129"/>
                  <a:pt x="1145118" y="877102"/>
                  <a:pt x="1126305" y="884267"/>
                </a:cubicBezTo>
                <a:cubicBezTo>
                  <a:pt x="1072658" y="904495"/>
                  <a:pt x="1019085" y="924925"/>
                  <a:pt x="969112" y="953475"/>
                </a:cubicBezTo>
                <a:cubicBezTo>
                  <a:pt x="935344" y="972803"/>
                  <a:pt x="901264" y="991671"/>
                  <a:pt x="868341" y="1012358"/>
                </a:cubicBezTo>
                <a:cubicBezTo>
                  <a:pt x="851034" y="1023216"/>
                  <a:pt x="836318" y="1038079"/>
                  <a:pt x="819710" y="1050223"/>
                </a:cubicBezTo>
                <a:cubicBezTo>
                  <a:pt x="802054" y="1063084"/>
                  <a:pt x="783241" y="1074364"/>
                  <a:pt x="765475" y="1087078"/>
                </a:cubicBezTo>
                <a:cubicBezTo>
                  <a:pt x="751935" y="1096760"/>
                  <a:pt x="739754" y="1108500"/>
                  <a:pt x="726030" y="1117741"/>
                </a:cubicBezTo>
                <a:cubicBezTo>
                  <a:pt x="699446" y="1135544"/>
                  <a:pt x="671906" y="1151821"/>
                  <a:pt x="640765" y="1160677"/>
                </a:cubicBezTo>
                <a:cubicBezTo>
                  <a:pt x="637642" y="1161559"/>
                  <a:pt x="634077" y="1161118"/>
                  <a:pt x="631119" y="1162312"/>
                </a:cubicBezTo>
                <a:cubicBezTo>
                  <a:pt x="603286" y="1173482"/>
                  <a:pt x="573817" y="1175172"/>
                  <a:pt x="544458" y="1177157"/>
                </a:cubicBezTo>
                <a:cubicBezTo>
                  <a:pt x="519692" y="1178810"/>
                  <a:pt x="494375" y="1177157"/>
                  <a:pt x="470216" y="1181713"/>
                </a:cubicBezTo>
                <a:cubicBezTo>
                  <a:pt x="448004" y="1185939"/>
                  <a:pt x="426123" y="1185994"/>
                  <a:pt x="404333" y="1184395"/>
                </a:cubicBezTo>
                <a:cubicBezTo>
                  <a:pt x="365623" y="1181566"/>
                  <a:pt x="326582" y="1180905"/>
                  <a:pt x="288589" y="1170837"/>
                </a:cubicBezTo>
                <a:cubicBezTo>
                  <a:pt x="269996" y="1165913"/>
                  <a:pt x="250687" y="1163745"/>
                  <a:pt x="231837" y="1159666"/>
                </a:cubicBezTo>
                <a:cubicBezTo>
                  <a:pt x="219785" y="1157057"/>
                  <a:pt x="207237" y="1154816"/>
                  <a:pt x="196232" y="1149617"/>
                </a:cubicBezTo>
                <a:cubicBezTo>
                  <a:pt x="170841" y="1137656"/>
                  <a:pt x="146958" y="1122830"/>
                  <a:pt x="128108" y="1101427"/>
                </a:cubicBezTo>
                <a:cubicBezTo>
                  <a:pt x="111775" y="1082889"/>
                  <a:pt x="95405" y="1064296"/>
                  <a:pt x="80340" y="1044748"/>
                </a:cubicBezTo>
                <a:cubicBezTo>
                  <a:pt x="71391" y="1032805"/>
                  <a:pt x="63666" y="1019988"/>
                  <a:pt x="57283" y="1006497"/>
                </a:cubicBezTo>
                <a:cubicBezTo>
                  <a:pt x="47270" y="985994"/>
                  <a:pt x="36725" y="965399"/>
                  <a:pt x="29982" y="943757"/>
                </a:cubicBezTo>
                <a:cubicBezTo>
                  <a:pt x="17433" y="904411"/>
                  <a:pt x="13425" y="862840"/>
                  <a:pt x="18224" y="821820"/>
                </a:cubicBezTo>
                <a:cubicBezTo>
                  <a:pt x="20667" y="801078"/>
                  <a:pt x="22100" y="780410"/>
                  <a:pt x="27153" y="759961"/>
                </a:cubicBezTo>
                <a:cubicBezTo>
                  <a:pt x="33528" y="734130"/>
                  <a:pt x="38011" y="707821"/>
                  <a:pt x="43688" y="681788"/>
                </a:cubicBezTo>
                <a:cubicBezTo>
                  <a:pt x="51698" y="644823"/>
                  <a:pt x="61729" y="608079"/>
                  <a:pt x="58514" y="569497"/>
                </a:cubicBezTo>
                <a:cubicBezTo>
                  <a:pt x="56548" y="545907"/>
                  <a:pt x="52323" y="523144"/>
                  <a:pt x="42108" y="501391"/>
                </a:cubicBezTo>
                <a:cubicBezTo>
                  <a:pt x="30992" y="477728"/>
                  <a:pt x="21292" y="453385"/>
                  <a:pt x="11610" y="429097"/>
                </a:cubicBezTo>
                <a:cubicBezTo>
                  <a:pt x="-6395" y="383920"/>
                  <a:pt x="-3088" y="340157"/>
                  <a:pt x="18959" y="296725"/>
                </a:cubicBezTo>
                <a:cubicBezTo>
                  <a:pt x="29449" y="276167"/>
                  <a:pt x="43706" y="258713"/>
                  <a:pt x="56291" y="239864"/>
                </a:cubicBezTo>
                <a:cubicBezTo>
                  <a:pt x="70989" y="217927"/>
                  <a:pt x="88589" y="199132"/>
                  <a:pt x="105400" y="179346"/>
                </a:cubicBezTo>
                <a:cubicBezTo>
                  <a:pt x="118848" y="163656"/>
                  <a:pt x="130955" y="146625"/>
                  <a:pt x="145672" y="132239"/>
                </a:cubicBezTo>
                <a:cubicBezTo>
                  <a:pt x="163787" y="114602"/>
                  <a:pt x="182104" y="95624"/>
                  <a:pt x="203911" y="83829"/>
                </a:cubicBezTo>
                <a:cubicBezTo>
                  <a:pt x="222853" y="73614"/>
                  <a:pt x="237771" y="55150"/>
                  <a:pt x="261839" y="53441"/>
                </a:cubicBezTo>
                <a:cubicBezTo>
                  <a:pt x="269978" y="52872"/>
                  <a:pt x="277253" y="44255"/>
                  <a:pt x="285594" y="41095"/>
                </a:cubicBezTo>
                <a:cubicBezTo>
                  <a:pt x="304517" y="33746"/>
                  <a:pt x="323514" y="24560"/>
                  <a:pt x="342731" y="20739"/>
                </a:cubicBezTo>
                <a:cubicBezTo>
                  <a:pt x="368269" y="15741"/>
                  <a:pt x="392134" y="-1767"/>
                  <a:pt x="420097" y="7309"/>
                </a:cubicBezTo>
                <a:cubicBezTo>
                  <a:pt x="434794" y="-1106"/>
                  <a:pt x="451109" y="1338"/>
                  <a:pt x="466927" y="566"/>
                </a:cubicBezTo>
                <a:cubicBezTo>
                  <a:pt x="468893" y="566"/>
                  <a:pt x="471208" y="-463"/>
                  <a:pt x="472770" y="254"/>
                </a:cubicBezTo>
                <a:cubicBezTo>
                  <a:pt x="493659" y="9752"/>
                  <a:pt x="516054" y="970"/>
                  <a:pt x="537348" y="5765"/>
                </a:cubicBezTo>
                <a:cubicBezTo>
                  <a:pt x="558127" y="10505"/>
                  <a:pt x="579126" y="14327"/>
                  <a:pt x="599813" y="19361"/>
                </a:cubicBezTo>
                <a:cubicBezTo>
                  <a:pt x="606868" y="21088"/>
                  <a:pt x="613280" y="25332"/>
                  <a:pt x="623642" y="30108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5"/>
          <p:cNvSpPr/>
          <p:nvPr/>
        </p:nvSpPr>
        <p:spPr>
          <a:xfrm rot="-10653817">
            <a:off x="2729744" y="7283255"/>
            <a:ext cx="1633262" cy="1290639"/>
          </a:xfrm>
          <a:custGeom>
            <a:rect b="b" l="l" r="r" t="t"/>
            <a:pathLst>
              <a:path extrusionOk="0" h="1290639" w="1633262">
                <a:moveTo>
                  <a:pt x="679030" y="32783"/>
                </a:moveTo>
                <a:cubicBezTo>
                  <a:pt x="688892" y="29762"/>
                  <a:pt x="700794" y="30422"/>
                  <a:pt x="713897" y="36103"/>
                </a:cubicBezTo>
                <a:cubicBezTo>
                  <a:pt x="725719" y="41224"/>
                  <a:pt x="739682" y="41204"/>
                  <a:pt x="752464" y="44405"/>
                </a:cubicBezTo>
                <a:cubicBezTo>
                  <a:pt x="769868" y="48746"/>
                  <a:pt x="786871" y="54827"/>
                  <a:pt x="804474" y="58407"/>
                </a:cubicBezTo>
                <a:cubicBezTo>
                  <a:pt x="810295" y="59568"/>
                  <a:pt x="817217" y="55047"/>
                  <a:pt x="825378" y="52606"/>
                </a:cubicBezTo>
                <a:cubicBezTo>
                  <a:pt x="831059" y="58968"/>
                  <a:pt x="839381" y="61368"/>
                  <a:pt x="849903" y="62608"/>
                </a:cubicBezTo>
                <a:cubicBezTo>
                  <a:pt x="867907" y="64609"/>
                  <a:pt x="885550" y="70510"/>
                  <a:pt x="902973" y="75991"/>
                </a:cubicBezTo>
                <a:cubicBezTo>
                  <a:pt x="922057" y="81992"/>
                  <a:pt x="940481" y="90134"/>
                  <a:pt x="959604" y="95995"/>
                </a:cubicBezTo>
                <a:cubicBezTo>
                  <a:pt x="975427" y="100776"/>
                  <a:pt x="991831" y="103576"/>
                  <a:pt x="1008014" y="107077"/>
                </a:cubicBezTo>
                <a:cubicBezTo>
                  <a:pt x="1029838" y="111818"/>
                  <a:pt x="1051802" y="115899"/>
                  <a:pt x="1073486" y="121080"/>
                </a:cubicBezTo>
                <a:cubicBezTo>
                  <a:pt x="1094570" y="126201"/>
                  <a:pt x="1115355" y="132602"/>
                  <a:pt x="1136379" y="138083"/>
                </a:cubicBezTo>
                <a:cubicBezTo>
                  <a:pt x="1141139" y="139323"/>
                  <a:pt x="1146381" y="138563"/>
                  <a:pt x="1151241" y="139523"/>
                </a:cubicBezTo>
                <a:cubicBezTo>
                  <a:pt x="1172346" y="143664"/>
                  <a:pt x="1191249" y="155846"/>
                  <a:pt x="1213253" y="156787"/>
                </a:cubicBezTo>
                <a:cubicBezTo>
                  <a:pt x="1222055" y="157167"/>
                  <a:pt x="1225116" y="167809"/>
                  <a:pt x="1234538" y="170089"/>
                </a:cubicBezTo>
                <a:cubicBezTo>
                  <a:pt x="1248340" y="173450"/>
                  <a:pt x="1261263" y="180551"/>
                  <a:pt x="1274545" y="186092"/>
                </a:cubicBezTo>
                <a:cubicBezTo>
                  <a:pt x="1275826" y="186632"/>
                  <a:pt x="1277066" y="187873"/>
                  <a:pt x="1278326" y="187853"/>
                </a:cubicBezTo>
                <a:cubicBezTo>
                  <a:pt x="1294829" y="187593"/>
                  <a:pt x="1308192" y="196134"/>
                  <a:pt x="1321014" y="204556"/>
                </a:cubicBezTo>
                <a:cubicBezTo>
                  <a:pt x="1330676" y="210897"/>
                  <a:pt x="1341198" y="213638"/>
                  <a:pt x="1351680" y="217258"/>
                </a:cubicBezTo>
                <a:cubicBezTo>
                  <a:pt x="1389428" y="230321"/>
                  <a:pt x="1419913" y="256006"/>
                  <a:pt x="1453600" y="276150"/>
                </a:cubicBezTo>
                <a:cubicBezTo>
                  <a:pt x="1483206" y="293853"/>
                  <a:pt x="1511311" y="314537"/>
                  <a:pt x="1533615" y="340162"/>
                </a:cubicBezTo>
                <a:cubicBezTo>
                  <a:pt x="1565722" y="377049"/>
                  <a:pt x="1596868" y="415617"/>
                  <a:pt x="1610930" y="464366"/>
                </a:cubicBezTo>
                <a:cubicBezTo>
                  <a:pt x="1615831" y="481349"/>
                  <a:pt x="1623513" y="497553"/>
                  <a:pt x="1628194" y="514576"/>
                </a:cubicBezTo>
                <a:cubicBezTo>
                  <a:pt x="1637896" y="549923"/>
                  <a:pt x="1632014" y="585450"/>
                  <a:pt x="1624353" y="619996"/>
                </a:cubicBezTo>
                <a:cubicBezTo>
                  <a:pt x="1616111" y="657304"/>
                  <a:pt x="1603109" y="693471"/>
                  <a:pt x="1582465" y="726117"/>
                </a:cubicBezTo>
                <a:cubicBezTo>
                  <a:pt x="1571803" y="743000"/>
                  <a:pt x="1561581" y="760664"/>
                  <a:pt x="1548138" y="775126"/>
                </a:cubicBezTo>
                <a:cubicBezTo>
                  <a:pt x="1500807" y="826450"/>
                  <a:pt x="1442988" y="866988"/>
                  <a:pt x="1378605" y="893989"/>
                </a:cubicBezTo>
                <a:cubicBezTo>
                  <a:pt x="1347499" y="907092"/>
                  <a:pt x="1317634" y="923095"/>
                  <a:pt x="1286928" y="937178"/>
                </a:cubicBezTo>
                <a:cubicBezTo>
                  <a:pt x="1266924" y="946320"/>
                  <a:pt x="1246820" y="955001"/>
                  <a:pt x="1226336" y="962803"/>
                </a:cubicBezTo>
                <a:cubicBezTo>
                  <a:pt x="1167925" y="984827"/>
                  <a:pt x="1109593" y="1007071"/>
                  <a:pt x="1055183" y="1038157"/>
                </a:cubicBezTo>
                <a:cubicBezTo>
                  <a:pt x="1018416" y="1059202"/>
                  <a:pt x="981309" y="1079745"/>
                  <a:pt x="945462" y="1102270"/>
                </a:cubicBezTo>
                <a:cubicBezTo>
                  <a:pt x="926618" y="1114092"/>
                  <a:pt x="910595" y="1130275"/>
                  <a:pt x="892511" y="1143498"/>
                </a:cubicBezTo>
                <a:cubicBezTo>
                  <a:pt x="873288" y="1157500"/>
                  <a:pt x="852804" y="1169783"/>
                  <a:pt x="833460" y="1183626"/>
                </a:cubicBezTo>
                <a:cubicBezTo>
                  <a:pt x="818717" y="1194168"/>
                  <a:pt x="805454" y="1206950"/>
                  <a:pt x="790512" y="1217012"/>
                </a:cubicBezTo>
                <a:cubicBezTo>
                  <a:pt x="761566" y="1236396"/>
                  <a:pt x="731580" y="1254119"/>
                  <a:pt x="697674" y="1263761"/>
                </a:cubicBezTo>
                <a:cubicBezTo>
                  <a:pt x="694273" y="1264721"/>
                  <a:pt x="690392" y="1264241"/>
                  <a:pt x="687172" y="1265541"/>
                </a:cubicBezTo>
                <a:cubicBezTo>
                  <a:pt x="656866" y="1277704"/>
                  <a:pt x="624779" y="1279544"/>
                  <a:pt x="592813" y="1281705"/>
                </a:cubicBezTo>
                <a:cubicBezTo>
                  <a:pt x="565848" y="1283505"/>
                  <a:pt x="538283" y="1281705"/>
                  <a:pt x="511978" y="1286665"/>
                </a:cubicBezTo>
                <a:cubicBezTo>
                  <a:pt x="487793" y="1291266"/>
                  <a:pt x="463968" y="1291326"/>
                  <a:pt x="440244" y="1289586"/>
                </a:cubicBezTo>
                <a:cubicBezTo>
                  <a:pt x="398096" y="1286506"/>
                  <a:pt x="355587" y="1285785"/>
                  <a:pt x="314219" y="1274823"/>
                </a:cubicBezTo>
                <a:cubicBezTo>
                  <a:pt x="293975" y="1269462"/>
                  <a:pt x="272951" y="1267102"/>
                  <a:pt x="252427" y="1262661"/>
                </a:cubicBezTo>
                <a:cubicBezTo>
                  <a:pt x="239305" y="1259820"/>
                  <a:pt x="225642" y="1257380"/>
                  <a:pt x="213660" y="1251719"/>
                </a:cubicBezTo>
                <a:cubicBezTo>
                  <a:pt x="186015" y="1238696"/>
                  <a:pt x="160010" y="1222553"/>
                  <a:pt x="139486" y="1199249"/>
                </a:cubicBezTo>
                <a:cubicBezTo>
                  <a:pt x="121702" y="1179065"/>
                  <a:pt x="103879" y="1158821"/>
                  <a:pt x="87475" y="1137537"/>
                </a:cubicBezTo>
                <a:cubicBezTo>
                  <a:pt x="77731" y="1124532"/>
                  <a:pt x="69321" y="1110577"/>
                  <a:pt x="62371" y="1095889"/>
                </a:cubicBezTo>
                <a:cubicBezTo>
                  <a:pt x="51468" y="1073564"/>
                  <a:pt x="39986" y="1051140"/>
                  <a:pt x="32645" y="1027575"/>
                </a:cubicBezTo>
                <a:cubicBezTo>
                  <a:pt x="18981" y="984735"/>
                  <a:pt x="14617" y="939472"/>
                  <a:pt x="19842" y="894810"/>
                </a:cubicBezTo>
                <a:cubicBezTo>
                  <a:pt x="22503" y="872225"/>
                  <a:pt x="24063" y="849721"/>
                  <a:pt x="29564" y="827457"/>
                </a:cubicBezTo>
                <a:cubicBezTo>
                  <a:pt x="36506" y="799331"/>
                  <a:pt x="41387" y="770686"/>
                  <a:pt x="47568" y="742340"/>
                </a:cubicBezTo>
                <a:cubicBezTo>
                  <a:pt x="56289" y="702092"/>
                  <a:pt x="67212" y="662084"/>
                  <a:pt x="63711" y="620076"/>
                </a:cubicBezTo>
                <a:cubicBezTo>
                  <a:pt x="61570" y="594391"/>
                  <a:pt x="56970" y="569607"/>
                  <a:pt x="45847" y="545922"/>
                </a:cubicBezTo>
                <a:cubicBezTo>
                  <a:pt x="33745" y="520157"/>
                  <a:pt x="23183" y="493652"/>
                  <a:pt x="12641" y="467207"/>
                </a:cubicBezTo>
                <a:cubicBezTo>
                  <a:pt x="-6963" y="418017"/>
                  <a:pt x="-3362" y="370368"/>
                  <a:pt x="20643" y="323079"/>
                </a:cubicBezTo>
                <a:cubicBezTo>
                  <a:pt x="32065" y="300694"/>
                  <a:pt x="47588" y="281691"/>
                  <a:pt x="61290" y="261167"/>
                </a:cubicBezTo>
                <a:cubicBezTo>
                  <a:pt x="77293" y="237282"/>
                  <a:pt x="96457" y="216818"/>
                  <a:pt x="114761" y="195274"/>
                </a:cubicBezTo>
                <a:cubicBezTo>
                  <a:pt x="129404" y="178191"/>
                  <a:pt x="142586" y="159647"/>
                  <a:pt x="158609" y="143984"/>
                </a:cubicBezTo>
                <a:cubicBezTo>
                  <a:pt x="178333" y="124780"/>
                  <a:pt x="198277" y="104116"/>
                  <a:pt x="222022" y="91274"/>
                </a:cubicBezTo>
                <a:cubicBezTo>
                  <a:pt x="242645" y="80152"/>
                  <a:pt x="258889" y="60048"/>
                  <a:pt x="285094" y="58187"/>
                </a:cubicBezTo>
                <a:cubicBezTo>
                  <a:pt x="293955" y="57567"/>
                  <a:pt x="301877" y="48186"/>
                  <a:pt x="310959" y="44745"/>
                </a:cubicBezTo>
                <a:cubicBezTo>
                  <a:pt x="331563" y="36743"/>
                  <a:pt x="352247" y="26741"/>
                  <a:pt x="373171" y="22581"/>
                </a:cubicBezTo>
                <a:cubicBezTo>
                  <a:pt x="400976" y="17139"/>
                  <a:pt x="426961" y="-1924"/>
                  <a:pt x="457407" y="7958"/>
                </a:cubicBezTo>
                <a:cubicBezTo>
                  <a:pt x="473410" y="-1204"/>
                  <a:pt x="491174" y="1456"/>
                  <a:pt x="508397" y="616"/>
                </a:cubicBezTo>
                <a:cubicBezTo>
                  <a:pt x="510537" y="616"/>
                  <a:pt x="513058" y="-504"/>
                  <a:pt x="514758" y="276"/>
                </a:cubicBezTo>
                <a:cubicBezTo>
                  <a:pt x="537503" y="10618"/>
                  <a:pt x="561887" y="1056"/>
                  <a:pt x="585072" y="6277"/>
                </a:cubicBezTo>
                <a:cubicBezTo>
                  <a:pt x="607696" y="11438"/>
                  <a:pt x="630561" y="15599"/>
                  <a:pt x="653085" y="21080"/>
                </a:cubicBezTo>
                <a:cubicBezTo>
                  <a:pt x="660766" y="22961"/>
                  <a:pt x="667748" y="27582"/>
                  <a:pt x="679030" y="32783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5"/>
          <p:cNvSpPr/>
          <p:nvPr/>
        </p:nvSpPr>
        <p:spPr>
          <a:xfrm rot="-2007807">
            <a:off x="11899387" y="5212619"/>
            <a:ext cx="1530724" cy="1332695"/>
          </a:xfrm>
          <a:custGeom>
            <a:rect b="b" l="l" r="r" t="t"/>
            <a:pathLst>
              <a:path extrusionOk="0" h="1332695" w="1530724">
                <a:moveTo>
                  <a:pt x="212" y="737797"/>
                </a:moveTo>
                <a:cubicBezTo>
                  <a:pt x="-1424" y="678516"/>
                  <a:pt x="6319" y="621204"/>
                  <a:pt x="26946" y="564858"/>
                </a:cubicBezTo>
                <a:cubicBezTo>
                  <a:pt x="37467" y="536114"/>
                  <a:pt x="54193" y="512276"/>
                  <a:pt x="68319" y="486250"/>
                </a:cubicBezTo>
                <a:cubicBezTo>
                  <a:pt x="86878" y="452127"/>
                  <a:pt x="114578" y="427245"/>
                  <a:pt x="139914" y="399663"/>
                </a:cubicBezTo>
                <a:cubicBezTo>
                  <a:pt x="145706" y="393358"/>
                  <a:pt x="148740" y="383153"/>
                  <a:pt x="161113" y="387054"/>
                </a:cubicBezTo>
                <a:cubicBezTo>
                  <a:pt x="162531" y="387487"/>
                  <a:pt x="166117" y="380927"/>
                  <a:pt x="168776" y="377676"/>
                </a:cubicBezTo>
                <a:cubicBezTo>
                  <a:pt x="176657" y="367983"/>
                  <a:pt x="184360" y="359945"/>
                  <a:pt x="198210" y="356320"/>
                </a:cubicBezTo>
                <a:cubicBezTo>
                  <a:pt x="214129" y="352242"/>
                  <a:pt x="227171" y="340027"/>
                  <a:pt x="242459" y="332540"/>
                </a:cubicBezTo>
                <a:cubicBezTo>
                  <a:pt x="285192" y="311657"/>
                  <a:pt x="307868" y="302594"/>
                  <a:pt x="353280" y="302023"/>
                </a:cubicBezTo>
                <a:cubicBezTo>
                  <a:pt x="361633" y="301924"/>
                  <a:pt x="362519" y="283444"/>
                  <a:pt x="374104" y="294595"/>
                </a:cubicBezTo>
                <a:cubicBezTo>
                  <a:pt x="412364" y="276175"/>
                  <a:pt x="456475" y="284528"/>
                  <a:pt x="495385" y="267329"/>
                </a:cubicBezTo>
                <a:cubicBezTo>
                  <a:pt x="519618" y="256611"/>
                  <a:pt x="546038" y="250918"/>
                  <a:pt x="571177" y="242131"/>
                </a:cubicBezTo>
                <a:cubicBezTo>
                  <a:pt x="581303" y="238584"/>
                  <a:pt x="590740" y="232950"/>
                  <a:pt x="600315" y="227965"/>
                </a:cubicBezTo>
                <a:cubicBezTo>
                  <a:pt x="609082" y="223395"/>
                  <a:pt x="617159" y="216874"/>
                  <a:pt x="626419" y="214017"/>
                </a:cubicBezTo>
                <a:cubicBezTo>
                  <a:pt x="636270" y="211022"/>
                  <a:pt x="644722" y="207653"/>
                  <a:pt x="650593" y="198965"/>
                </a:cubicBezTo>
                <a:cubicBezTo>
                  <a:pt x="652070" y="196798"/>
                  <a:pt x="654336" y="193705"/>
                  <a:pt x="656365" y="193587"/>
                </a:cubicBezTo>
                <a:cubicBezTo>
                  <a:pt x="679908" y="192385"/>
                  <a:pt x="692576" y="172211"/>
                  <a:pt x="710662" y="161749"/>
                </a:cubicBezTo>
                <a:cubicBezTo>
                  <a:pt x="729457" y="150854"/>
                  <a:pt x="744391" y="133340"/>
                  <a:pt x="761196" y="118918"/>
                </a:cubicBezTo>
                <a:cubicBezTo>
                  <a:pt x="781390" y="101601"/>
                  <a:pt x="800126" y="81900"/>
                  <a:pt x="822428" y="67912"/>
                </a:cubicBezTo>
                <a:cubicBezTo>
                  <a:pt x="856984" y="46240"/>
                  <a:pt x="895756" y="32213"/>
                  <a:pt x="932637" y="14817"/>
                </a:cubicBezTo>
                <a:cubicBezTo>
                  <a:pt x="960475" y="1676"/>
                  <a:pt x="987801" y="435"/>
                  <a:pt x="1016210" y="691"/>
                </a:cubicBezTo>
                <a:cubicBezTo>
                  <a:pt x="1053525" y="1026"/>
                  <a:pt x="1090819" y="-413"/>
                  <a:pt x="1128075" y="119"/>
                </a:cubicBezTo>
                <a:cubicBezTo>
                  <a:pt x="1164818" y="671"/>
                  <a:pt x="1199000" y="10305"/>
                  <a:pt x="1224749" y="39522"/>
                </a:cubicBezTo>
                <a:cubicBezTo>
                  <a:pt x="1234817" y="50969"/>
                  <a:pt x="1245849" y="61548"/>
                  <a:pt x="1256547" y="72423"/>
                </a:cubicBezTo>
                <a:cubicBezTo>
                  <a:pt x="1257790" y="73687"/>
                  <a:pt x="1259347" y="74599"/>
                  <a:pt x="1261059" y="75063"/>
                </a:cubicBezTo>
                <a:cubicBezTo>
                  <a:pt x="1305072" y="85958"/>
                  <a:pt x="1331511" y="120632"/>
                  <a:pt x="1361673" y="149928"/>
                </a:cubicBezTo>
                <a:cubicBezTo>
                  <a:pt x="1401726" y="188917"/>
                  <a:pt x="1433170" y="234940"/>
                  <a:pt x="1461481" y="282538"/>
                </a:cubicBezTo>
                <a:cubicBezTo>
                  <a:pt x="1483428" y="319399"/>
                  <a:pt x="1498716" y="359373"/>
                  <a:pt x="1508902" y="402106"/>
                </a:cubicBezTo>
                <a:cubicBezTo>
                  <a:pt x="1520679" y="450199"/>
                  <a:pt x="1527752" y="499322"/>
                  <a:pt x="1530022" y="548782"/>
                </a:cubicBezTo>
                <a:cubicBezTo>
                  <a:pt x="1532819" y="617737"/>
                  <a:pt x="1527441" y="686593"/>
                  <a:pt x="1510675" y="753814"/>
                </a:cubicBezTo>
                <a:cubicBezTo>
                  <a:pt x="1497081" y="808347"/>
                  <a:pt x="1476926" y="860753"/>
                  <a:pt x="1456614" y="913218"/>
                </a:cubicBezTo>
                <a:cubicBezTo>
                  <a:pt x="1440861" y="954429"/>
                  <a:pt x="1420238" y="993611"/>
                  <a:pt x="1395185" y="1029928"/>
                </a:cubicBezTo>
                <a:cubicBezTo>
                  <a:pt x="1364688" y="1073665"/>
                  <a:pt x="1330506" y="1115452"/>
                  <a:pt x="1288404" y="1149496"/>
                </a:cubicBezTo>
                <a:cubicBezTo>
                  <a:pt x="1258261" y="1173867"/>
                  <a:pt x="1229950" y="1200916"/>
                  <a:pt x="1197778" y="1222174"/>
                </a:cubicBezTo>
                <a:cubicBezTo>
                  <a:pt x="1169349" y="1240989"/>
                  <a:pt x="1138004" y="1257459"/>
                  <a:pt x="1105674" y="1267842"/>
                </a:cubicBezTo>
                <a:cubicBezTo>
                  <a:pt x="1055987" y="1283938"/>
                  <a:pt x="1005000" y="1298123"/>
                  <a:pt x="953540" y="1305176"/>
                </a:cubicBezTo>
                <a:cubicBezTo>
                  <a:pt x="885827" y="1314436"/>
                  <a:pt x="817818" y="1324503"/>
                  <a:pt x="749040" y="1324483"/>
                </a:cubicBezTo>
                <a:cubicBezTo>
                  <a:pt x="738362" y="1324483"/>
                  <a:pt x="727704" y="1329212"/>
                  <a:pt x="716967" y="1329507"/>
                </a:cubicBezTo>
                <a:cubicBezTo>
                  <a:pt x="675810" y="1330630"/>
                  <a:pt x="633846" y="1335930"/>
                  <a:pt x="593715" y="1329763"/>
                </a:cubicBezTo>
                <a:cubicBezTo>
                  <a:pt x="562035" y="1324917"/>
                  <a:pt x="530079" y="1331733"/>
                  <a:pt x="498735" y="1321548"/>
                </a:cubicBezTo>
                <a:cubicBezTo>
                  <a:pt x="479033" y="1315086"/>
                  <a:pt x="456712" y="1316544"/>
                  <a:pt x="435690" y="1313273"/>
                </a:cubicBezTo>
                <a:cubicBezTo>
                  <a:pt x="419535" y="1310732"/>
                  <a:pt x="403616" y="1306851"/>
                  <a:pt x="390633" y="1295384"/>
                </a:cubicBezTo>
                <a:cubicBezTo>
                  <a:pt x="388171" y="1293237"/>
                  <a:pt x="383029" y="1293690"/>
                  <a:pt x="379108" y="1293690"/>
                </a:cubicBezTo>
                <a:cubicBezTo>
                  <a:pt x="337262" y="1293690"/>
                  <a:pt x="298707" y="1281377"/>
                  <a:pt x="260624" y="1264966"/>
                </a:cubicBezTo>
                <a:cubicBezTo>
                  <a:pt x="239071" y="1255666"/>
                  <a:pt x="215606" y="1250899"/>
                  <a:pt x="201303" y="1229818"/>
                </a:cubicBezTo>
                <a:cubicBezTo>
                  <a:pt x="145312" y="1204837"/>
                  <a:pt x="122636" y="1154500"/>
                  <a:pt x="101358" y="1101878"/>
                </a:cubicBezTo>
                <a:cubicBezTo>
                  <a:pt x="82386" y="1054989"/>
                  <a:pt x="57424" y="1010464"/>
                  <a:pt x="39496" y="963220"/>
                </a:cubicBezTo>
                <a:cubicBezTo>
                  <a:pt x="21942" y="916961"/>
                  <a:pt x="5649" y="869638"/>
                  <a:pt x="3935" y="819085"/>
                </a:cubicBezTo>
                <a:cubicBezTo>
                  <a:pt x="2930" y="791995"/>
                  <a:pt x="1453" y="764886"/>
                  <a:pt x="212" y="737797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5"/>
          <p:cNvSpPr/>
          <p:nvPr/>
        </p:nvSpPr>
        <p:spPr>
          <a:xfrm rot="4645522">
            <a:off x="4668040" y="5127065"/>
            <a:ext cx="1530724" cy="1332695"/>
          </a:xfrm>
          <a:custGeom>
            <a:rect b="b" l="l" r="r" t="t"/>
            <a:pathLst>
              <a:path extrusionOk="0" h="1332695" w="1530724">
                <a:moveTo>
                  <a:pt x="212" y="737797"/>
                </a:moveTo>
                <a:cubicBezTo>
                  <a:pt x="-1424" y="678516"/>
                  <a:pt x="6319" y="621204"/>
                  <a:pt x="26946" y="564858"/>
                </a:cubicBezTo>
                <a:cubicBezTo>
                  <a:pt x="37467" y="536114"/>
                  <a:pt x="54193" y="512276"/>
                  <a:pt x="68319" y="486250"/>
                </a:cubicBezTo>
                <a:cubicBezTo>
                  <a:pt x="86878" y="452127"/>
                  <a:pt x="114578" y="427245"/>
                  <a:pt x="139914" y="399663"/>
                </a:cubicBezTo>
                <a:cubicBezTo>
                  <a:pt x="145706" y="393358"/>
                  <a:pt x="148740" y="383153"/>
                  <a:pt x="161113" y="387054"/>
                </a:cubicBezTo>
                <a:cubicBezTo>
                  <a:pt x="162531" y="387487"/>
                  <a:pt x="166117" y="380927"/>
                  <a:pt x="168776" y="377676"/>
                </a:cubicBezTo>
                <a:cubicBezTo>
                  <a:pt x="176657" y="367983"/>
                  <a:pt x="184360" y="359945"/>
                  <a:pt x="198210" y="356320"/>
                </a:cubicBezTo>
                <a:cubicBezTo>
                  <a:pt x="214129" y="352242"/>
                  <a:pt x="227171" y="340027"/>
                  <a:pt x="242459" y="332540"/>
                </a:cubicBezTo>
                <a:cubicBezTo>
                  <a:pt x="285192" y="311657"/>
                  <a:pt x="307868" y="302594"/>
                  <a:pt x="353280" y="302023"/>
                </a:cubicBezTo>
                <a:cubicBezTo>
                  <a:pt x="361633" y="301924"/>
                  <a:pt x="362519" y="283444"/>
                  <a:pt x="374104" y="294595"/>
                </a:cubicBezTo>
                <a:cubicBezTo>
                  <a:pt x="412364" y="276175"/>
                  <a:pt x="456475" y="284528"/>
                  <a:pt x="495385" y="267329"/>
                </a:cubicBezTo>
                <a:cubicBezTo>
                  <a:pt x="519618" y="256611"/>
                  <a:pt x="546038" y="250918"/>
                  <a:pt x="571177" y="242131"/>
                </a:cubicBezTo>
                <a:cubicBezTo>
                  <a:pt x="581303" y="238584"/>
                  <a:pt x="590740" y="232950"/>
                  <a:pt x="600315" y="227965"/>
                </a:cubicBezTo>
                <a:cubicBezTo>
                  <a:pt x="609082" y="223395"/>
                  <a:pt x="617159" y="216874"/>
                  <a:pt x="626419" y="214017"/>
                </a:cubicBezTo>
                <a:cubicBezTo>
                  <a:pt x="636270" y="211022"/>
                  <a:pt x="644722" y="207653"/>
                  <a:pt x="650593" y="198965"/>
                </a:cubicBezTo>
                <a:cubicBezTo>
                  <a:pt x="652070" y="196798"/>
                  <a:pt x="654336" y="193705"/>
                  <a:pt x="656365" y="193587"/>
                </a:cubicBezTo>
                <a:cubicBezTo>
                  <a:pt x="679908" y="192385"/>
                  <a:pt x="692576" y="172211"/>
                  <a:pt x="710662" y="161749"/>
                </a:cubicBezTo>
                <a:cubicBezTo>
                  <a:pt x="729457" y="150854"/>
                  <a:pt x="744391" y="133340"/>
                  <a:pt x="761196" y="118918"/>
                </a:cubicBezTo>
                <a:cubicBezTo>
                  <a:pt x="781390" y="101601"/>
                  <a:pt x="800126" y="81900"/>
                  <a:pt x="822428" y="67912"/>
                </a:cubicBezTo>
                <a:cubicBezTo>
                  <a:pt x="856984" y="46240"/>
                  <a:pt x="895756" y="32213"/>
                  <a:pt x="932637" y="14817"/>
                </a:cubicBezTo>
                <a:cubicBezTo>
                  <a:pt x="960475" y="1676"/>
                  <a:pt x="987801" y="435"/>
                  <a:pt x="1016210" y="691"/>
                </a:cubicBezTo>
                <a:cubicBezTo>
                  <a:pt x="1053525" y="1026"/>
                  <a:pt x="1090819" y="-413"/>
                  <a:pt x="1128075" y="119"/>
                </a:cubicBezTo>
                <a:cubicBezTo>
                  <a:pt x="1164818" y="671"/>
                  <a:pt x="1199000" y="10305"/>
                  <a:pt x="1224749" y="39522"/>
                </a:cubicBezTo>
                <a:cubicBezTo>
                  <a:pt x="1234817" y="50969"/>
                  <a:pt x="1245849" y="61548"/>
                  <a:pt x="1256547" y="72423"/>
                </a:cubicBezTo>
                <a:cubicBezTo>
                  <a:pt x="1257790" y="73687"/>
                  <a:pt x="1259347" y="74599"/>
                  <a:pt x="1261059" y="75063"/>
                </a:cubicBezTo>
                <a:cubicBezTo>
                  <a:pt x="1305072" y="85958"/>
                  <a:pt x="1331511" y="120632"/>
                  <a:pt x="1361673" y="149928"/>
                </a:cubicBezTo>
                <a:cubicBezTo>
                  <a:pt x="1401726" y="188917"/>
                  <a:pt x="1433170" y="234940"/>
                  <a:pt x="1461481" y="282538"/>
                </a:cubicBezTo>
                <a:cubicBezTo>
                  <a:pt x="1483428" y="319399"/>
                  <a:pt x="1498716" y="359373"/>
                  <a:pt x="1508902" y="402106"/>
                </a:cubicBezTo>
                <a:cubicBezTo>
                  <a:pt x="1520679" y="450199"/>
                  <a:pt x="1527752" y="499322"/>
                  <a:pt x="1530022" y="548782"/>
                </a:cubicBezTo>
                <a:cubicBezTo>
                  <a:pt x="1532819" y="617737"/>
                  <a:pt x="1527441" y="686593"/>
                  <a:pt x="1510675" y="753814"/>
                </a:cubicBezTo>
                <a:cubicBezTo>
                  <a:pt x="1497081" y="808347"/>
                  <a:pt x="1476926" y="860753"/>
                  <a:pt x="1456614" y="913218"/>
                </a:cubicBezTo>
                <a:cubicBezTo>
                  <a:pt x="1440861" y="954429"/>
                  <a:pt x="1420238" y="993611"/>
                  <a:pt x="1395185" y="1029928"/>
                </a:cubicBezTo>
                <a:cubicBezTo>
                  <a:pt x="1364688" y="1073665"/>
                  <a:pt x="1330506" y="1115452"/>
                  <a:pt x="1288404" y="1149496"/>
                </a:cubicBezTo>
                <a:cubicBezTo>
                  <a:pt x="1258261" y="1173867"/>
                  <a:pt x="1229950" y="1200916"/>
                  <a:pt x="1197778" y="1222174"/>
                </a:cubicBezTo>
                <a:cubicBezTo>
                  <a:pt x="1169349" y="1240989"/>
                  <a:pt x="1138004" y="1257459"/>
                  <a:pt x="1105674" y="1267842"/>
                </a:cubicBezTo>
                <a:cubicBezTo>
                  <a:pt x="1055987" y="1283938"/>
                  <a:pt x="1005000" y="1298123"/>
                  <a:pt x="953540" y="1305176"/>
                </a:cubicBezTo>
                <a:cubicBezTo>
                  <a:pt x="885827" y="1314436"/>
                  <a:pt x="817818" y="1324503"/>
                  <a:pt x="749040" y="1324483"/>
                </a:cubicBezTo>
                <a:cubicBezTo>
                  <a:pt x="738362" y="1324483"/>
                  <a:pt x="727704" y="1329212"/>
                  <a:pt x="716967" y="1329507"/>
                </a:cubicBezTo>
                <a:cubicBezTo>
                  <a:pt x="675810" y="1330630"/>
                  <a:pt x="633846" y="1335930"/>
                  <a:pt x="593715" y="1329763"/>
                </a:cubicBezTo>
                <a:cubicBezTo>
                  <a:pt x="562035" y="1324917"/>
                  <a:pt x="530079" y="1331733"/>
                  <a:pt x="498735" y="1321548"/>
                </a:cubicBezTo>
                <a:cubicBezTo>
                  <a:pt x="479033" y="1315086"/>
                  <a:pt x="456712" y="1316544"/>
                  <a:pt x="435690" y="1313273"/>
                </a:cubicBezTo>
                <a:cubicBezTo>
                  <a:pt x="419535" y="1310732"/>
                  <a:pt x="403616" y="1306851"/>
                  <a:pt x="390633" y="1295384"/>
                </a:cubicBezTo>
                <a:cubicBezTo>
                  <a:pt x="388171" y="1293237"/>
                  <a:pt x="383029" y="1293690"/>
                  <a:pt x="379108" y="1293690"/>
                </a:cubicBezTo>
                <a:cubicBezTo>
                  <a:pt x="337262" y="1293690"/>
                  <a:pt x="298707" y="1281377"/>
                  <a:pt x="260624" y="1264966"/>
                </a:cubicBezTo>
                <a:cubicBezTo>
                  <a:pt x="239071" y="1255666"/>
                  <a:pt x="215606" y="1250899"/>
                  <a:pt x="201303" y="1229818"/>
                </a:cubicBezTo>
                <a:cubicBezTo>
                  <a:pt x="145312" y="1204837"/>
                  <a:pt x="122636" y="1154500"/>
                  <a:pt x="101358" y="1101878"/>
                </a:cubicBezTo>
                <a:cubicBezTo>
                  <a:pt x="82386" y="1054989"/>
                  <a:pt x="57424" y="1010464"/>
                  <a:pt x="39496" y="963220"/>
                </a:cubicBezTo>
                <a:cubicBezTo>
                  <a:pt x="21942" y="916961"/>
                  <a:pt x="5649" y="869638"/>
                  <a:pt x="3935" y="819085"/>
                </a:cubicBezTo>
                <a:cubicBezTo>
                  <a:pt x="2930" y="791995"/>
                  <a:pt x="1453" y="764886"/>
                  <a:pt x="212" y="737797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5"/>
          <p:cNvSpPr/>
          <p:nvPr/>
        </p:nvSpPr>
        <p:spPr>
          <a:xfrm rot="-2007807">
            <a:off x="6547141" y="7420767"/>
            <a:ext cx="1530724" cy="1332695"/>
          </a:xfrm>
          <a:custGeom>
            <a:rect b="b" l="l" r="r" t="t"/>
            <a:pathLst>
              <a:path extrusionOk="0" h="1332695" w="1530724">
                <a:moveTo>
                  <a:pt x="212" y="737797"/>
                </a:moveTo>
                <a:cubicBezTo>
                  <a:pt x="-1424" y="678516"/>
                  <a:pt x="6319" y="621204"/>
                  <a:pt x="26946" y="564858"/>
                </a:cubicBezTo>
                <a:cubicBezTo>
                  <a:pt x="37467" y="536114"/>
                  <a:pt x="54193" y="512276"/>
                  <a:pt x="68319" y="486250"/>
                </a:cubicBezTo>
                <a:cubicBezTo>
                  <a:pt x="86878" y="452127"/>
                  <a:pt x="114578" y="427245"/>
                  <a:pt x="139914" y="399663"/>
                </a:cubicBezTo>
                <a:cubicBezTo>
                  <a:pt x="145706" y="393358"/>
                  <a:pt x="148740" y="383153"/>
                  <a:pt x="161113" y="387054"/>
                </a:cubicBezTo>
                <a:cubicBezTo>
                  <a:pt x="162531" y="387487"/>
                  <a:pt x="166117" y="380927"/>
                  <a:pt x="168776" y="377676"/>
                </a:cubicBezTo>
                <a:cubicBezTo>
                  <a:pt x="176657" y="367983"/>
                  <a:pt x="184360" y="359945"/>
                  <a:pt x="198210" y="356320"/>
                </a:cubicBezTo>
                <a:cubicBezTo>
                  <a:pt x="214129" y="352242"/>
                  <a:pt x="227171" y="340027"/>
                  <a:pt x="242459" y="332540"/>
                </a:cubicBezTo>
                <a:cubicBezTo>
                  <a:pt x="285192" y="311657"/>
                  <a:pt x="307868" y="302594"/>
                  <a:pt x="353280" y="302023"/>
                </a:cubicBezTo>
                <a:cubicBezTo>
                  <a:pt x="361633" y="301924"/>
                  <a:pt x="362519" y="283444"/>
                  <a:pt x="374104" y="294595"/>
                </a:cubicBezTo>
                <a:cubicBezTo>
                  <a:pt x="412364" y="276175"/>
                  <a:pt x="456475" y="284528"/>
                  <a:pt x="495385" y="267329"/>
                </a:cubicBezTo>
                <a:cubicBezTo>
                  <a:pt x="519618" y="256611"/>
                  <a:pt x="546038" y="250918"/>
                  <a:pt x="571177" y="242131"/>
                </a:cubicBezTo>
                <a:cubicBezTo>
                  <a:pt x="581303" y="238584"/>
                  <a:pt x="590740" y="232950"/>
                  <a:pt x="600315" y="227965"/>
                </a:cubicBezTo>
                <a:cubicBezTo>
                  <a:pt x="609082" y="223395"/>
                  <a:pt x="617159" y="216874"/>
                  <a:pt x="626419" y="214017"/>
                </a:cubicBezTo>
                <a:cubicBezTo>
                  <a:pt x="636270" y="211022"/>
                  <a:pt x="644722" y="207653"/>
                  <a:pt x="650593" y="198965"/>
                </a:cubicBezTo>
                <a:cubicBezTo>
                  <a:pt x="652070" y="196798"/>
                  <a:pt x="654336" y="193705"/>
                  <a:pt x="656365" y="193587"/>
                </a:cubicBezTo>
                <a:cubicBezTo>
                  <a:pt x="679908" y="192385"/>
                  <a:pt x="692576" y="172211"/>
                  <a:pt x="710662" y="161749"/>
                </a:cubicBezTo>
                <a:cubicBezTo>
                  <a:pt x="729457" y="150854"/>
                  <a:pt x="744391" y="133340"/>
                  <a:pt x="761196" y="118918"/>
                </a:cubicBezTo>
                <a:cubicBezTo>
                  <a:pt x="781390" y="101601"/>
                  <a:pt x="800126" y="81900"/>
                  <a:pt x="822428" y="67912"/>
                </a:cubicBezTo>
                <a:cubicBezTo>
                  <a:pt x="856984" y="46240"/>
                  <a:pt x="895756" y="32213"/>
                  <a:pt x="932637" y="14817"/>
                </a:cubicBezTo>
                <a:cubicBezTo>
                  <a:pt x="960475" y="1676"/>
                  <a:pt x="987801" y="435"/>
                  <a:pt x="1016210" y="691"/>
                </a:cubicBezTo>
                <a:cubicBezTo>
                  <a:pt x="1053525" y="1026"/>
                  <a:pt x="1090819" y="-413"/>
                  <a:pt x="1128075" y="119"/>
                </a:cubicBezTo>
                <a:cubicBezTo>
                  <a:pt x="1164818" y="671"/>
                  <a:pt x="1199000" y="10305"/>
                  <a:pt x="1224749" y="39522"/>
                </a:cubicBezTo>
                <a:cubicBezTo>
                  <a:pt x="1234817" y="50969"/>
                  <a:pt x="1245849" y="61548"/>
                  <a:pt x="1256547" y="72423"/>
                </a:cubicBezTo>
                <a:cubicBezTo>
                  <a:pt x="1257790" y="73687"/>
                  <a:pt x="1259347" y="74599"/>
                  <a:pt x="1261059" y="75063"/>
                </a:cubicBezTo>
                <a:cubicBezTo>
                  <a:pt x="1305072" y="85958"/>
                  <a:pt x="1331511" y="120632"/>
                  <a:pt x="1361673" y="149928"/>
                </a:cubicBezTo>
                <a:cubicBezTo>
                  <a:pt x="1401726" y="188917"/>
                  <a:pt x="1433170" y="234940"/>
                  <a:pt x="1461481" y="282538"/>
                </a:cubicBezTo>
                <a:cubicBezTo>
                  <a:pt x="1483428" y="319399"/>
                  <a:pt x="1498716" y="359373"/>
                  <a:pt x="1508902" y="402106"/>
                </a:cubicBezTo>
                <a:cubicBezTo>
                  <a:pt x="1520679" y="450199"/>
                  <a:pt x="1527752" y="499322"/>
                  <a:pt x="1530022" y="548782"/>
                </a:cubicBezTo>
                <a:cubicBezTo>
                  <a:pt x="1532819" y="617737"/>
                  <a:pt x="1527441" y="686593"/>
                  <a:pt x="1510675" y="753814"/>
                </a:cubicBezTo>
                <a:cubicBezTo>
                  <a:pt x="1497081" y="808347"/>
                  <a:pt x="1476926" y="860753"/>
                  <a:pt x="1456614" y="913218"/>
                </a:cubicBezTo>
                <a:cubicBezTo>
                  <a:pt x="1440861" y="954429"/>
                  <a:pt x="1420238" y="993611"/>
                  <a:pt x="1395185" y="1029928"/>
                </a:cubicBezTo>
                <a:cubicBezTo>
                  <a:pt x="1364688" y="1073665"/>
                  <a:pt x="1330506" y="1115452"/>
                  <a:pt x="1288404" y="1149496"/>
                </a:cubicBezTo>
                <a:cubicBezTo>
                  <a:pt x="1258261" y="1173867"/>
                  <a:pt x="1229950" y="1200916"/>
                  <a:pt x="1197778" y="1222174"/>
                </a:cubicBezTo>
                <a:cubicBezTo>
                  <a:pt x="1169349" y="1240989"/>
                  <a:pt x="1138004" y="1257459"/>
                  <a:pt x="1105674" y="1267842"/>
                </a:cubicBezTo>
                <a:cubicBezTo>
                  <a:pt x="1055987" y="1283938"/>
                  <a:pt x="1005000" y="1298123"/>
                  <a:pt x="953540" y="1305176"/>
                </a:cubicBezTo>
                <a:cubicBezTo>
                  <a:pt x="885827" y="1314436"/>
                  <a:pt x="817818" y="1324503"/>
                  <a:pt x="749040" y="1324483"/>
                </a:cubicBezTo>
                <a:cubicBezTo>
                  <a:pt x="738362" y="1324483"/>
                  <a:pt x="727704" y="1329212"/>
                  <a:pt x="716967" y="1329507"/>
                </a:cubicBezTo>
                <a:cubicBezTo>
                  <a:pt x="675810" y="1330630"/>
                  <a:pt x="633846" y="1335930"/>
                  <a:pt x="593715" y="1329763"/>
                </a:cubicBezTo>
                <a:cubicBezTo>
                  <a:pt x="562035" y="1324917"/>
                  <a:pt x="530079" y="1331733"/>
                  <a:pt x="498735" y="1321548"/>
                </a:cubicBezTo>
                <a:cubicBezTo>
                  <a:pt x="479033" y="1315086"/>
                  <a:pt x="456712" y="1316544"/>
                  <a:pt x="435690" y="1313273"/>
                </a:cubicBezTo>
                <a:cubicBezTo>
                  <a:pt x="419535" y="1310732"/>
                  <a:pt x="403616" y="1306851"/>
                  <a:pt x="390633" y="1295384"/>
                </a:cubicBezTo>
                <a:cubicBezTo>
                  <a:pt x="388171" y="1293237"/>
                  <a:pt x="383029" y="1293690"/>
                  <a:pt x="379108" y="1293690"/>
                </a:cubicBezTo>
                <a:cubicBezTo>
                  <a:pt x="337262" y="1293690"/>
                  <a:pt x="298707" y="1281377"/>
                  <a:pt x="260624" y="1264966"/>
                </a:cubicBezTo>
                <a:cubicBezTo>
                  <a:pt x="239071" y="1255666"/>
                  <a:pt x="215606" y="1250899"/>
                  <a:pt x="201303" y="1229818"/>
                </a:cubicBezTo>
                <a:cubicBezTo>
                  <a:pt x="145312" y="1204837"/>
                  <a:pt x="122636" y="1154500"/>
                  <a:pt x="101358" y="1101878"/>
                </a:cubicBezTo>
                <a:cubicBezTo>
                  <a:pt x="82386" y="1054989"/>
                  <a:pt x="57424" y="1010464"/>
                  <a:pt x="39496" y="963220"/>
                </a:cubicBezTo>
                <a:cubicBezTo>
                  <a:pt x="21942" y="916961"/>
                  <a:pt x="5649" y="869638"/>
                  <a:pt x="3935" y="819085"/>
                </a:cubicBezTo>
                <a:cubicBezTo>
                  <a:pt x="2930" y="791995"/>
                  <a:pt x="1453" y="764886"/>
                  <a:pt x="212" y="737797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5"/>
          <p:cNvSpPr txBox="1"/>
          <p:nvPr/>
        </p:nvSpPr>
        <p:spPr>
          <a:xfrm>
            <a:off x="15550983" y="7818397"/>
            <a:ext cx="1447652" cy="222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89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-US" sz="1489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/>
          </a:p>
        </p:txBody>
      </p:sp>
      <p:sp>
        <p:nvSpPr>
          <p:cNvPr id="538" name="Google Shape;538;p25"/>
          <p:cNvSpPr txBox="1"/>
          <p:nvPr/>
        </p:nvSpPr>
        <p:spPr>
          <a:xfrm>
            <a:off x="15607734" y="8066974"/>
            <a:ext cx="1447652" cy="2000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3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Title or Position</a:t>
            </a:r>
            <a:endParaRPr/>
          </a:p>
        </p:txBody>
      </p:sp>
      <p:cxnSp>
        <p:nvCxnSpPr>
          <p:cNvPr id="539" name="Google Shape;539;p25"/>
          <p:cNvCxnSpPr/>
          <p:nvPr/>
        </p:nvCxnSpPr>
        <p:spPr>
          <a:xfrm rot="10800000">
            <a:off x="11016168" y="7065797"/>
            <a:ext cx="3803996" cy="0"/>
          </a:xfrm>
          <a:prstGeom prst="straightConnector1">
            <a:avLst/>
          </a:prstGeom>
          <a:noFill/>
          <a:ln cap="flat" cmpd="sng" w="25400">
            <a:solidFill>
              <a:srgbClr val="28437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0" name="Google Shape;540;p25"/>
          <p:cNvCxnSpPr/>
          <p:nvPr/>
        </p:nvCxnSpPr>
        <p:spPr>
          <a:xfrm rot="-5400000">
            <a:off x="12491814" y="6881797"/>
            <a:ext cx="387051" cy="0"/>
          </a:xfrm>
          <a:prstGeom prst="straightConnector1">
            <a:avLst/>
          </a:prstGeom>
          <a:noFill/>
          <a:ln cap="flat" cmpd="sng" w="25400">
            <a:solidFill>
              <a:srgbClr val="28437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1" name="Google Shape;541;p25"/>
          <p:cNvCxnSpPr/>
          <p:nvPr/>
        </p:nvCxnSpPr>
        <p:spPr>
          <a:xfrm rot="-5400000">
            <a:off x="14661436" y="7219138"/>
            <a:ext cx="317455" cy="0"/>
          </a:xfrm>
          <a:prstGeom prst="straightConnector1">
            <a:avLst/>
          </a:prstGeom>
          <a:noFill/>
          <a:ln cap="flat" cmpd="sng" w="25400">
            <a:solidFill>
              <a:srgbClr val="28437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2" name="Google Shape;542;p25"/>
          <p:cNvCxnSpPr/>
          <p:nvPr/>
        </p:nvCxnSpPr>
        <p:spPr>
          <a:xfrm rot="-5400000">
            <a:off x="10869658" y="7221832"/>
            <a:ext cx="312070" cy="0"/>
          </a:xfrm>
          <a:prstGeom prst="straightConnector1">
            <a:avLst/>
          </a:prstGeom>
          <a:noFill/>
          <a:ln cap="flat" cmpd="sng" w="25400">
            <a:solidFill>
              <a:srgbClr val="28437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3" name="Google Shape;543;p25"/>
          <p:cNvSpPr/>
          <p:nvPr/>
        </p:nvSpPr>
        <p:spPr>
          <a:xfrm rot="-10653817">
            <a:off x="10085301" y="7195781"/>
            <a:ext cx="1633262" cy="1290639"/>
          </a:xfrm>
          <a:custGeom>
            <a:rect b="b" l="l" r="r" t="t"/>
            <a:pathLst>
              <a:path extrusionOk="0" h="1290639" w="1633262">
                <a:moveTo>
                  <a:pt x="679030" y="32783"/>
                </a:moveTo>
                <a:cubicBezTo>
                  <a:pt x="688892" y="29762"/>
                  <a:pt x="700794" y="30422"/>
                  <a:pt x="713897" y="36103"/>
                </a:cubicBezTo>
                <a:cubicBezTo>
                  <a:pt x="725719" y="41224"/>
                  <a:pt x="739682" y="41204"/>
                  <a:pt x="752464" y="44405"/>
                </a:cubicBezTo>
                <a:cubicBezTo>
                  <a:pt x="769868" y="48746"/>
                  <a:pt x="786871" y="54827"/>
                  <a:pt x="804474" y="58407"/>
                </a:cubicBezTo>
                <a:cubicBezTo>
                  <a:pt x="810295" y="59568"/>
                  <a:pt x="817217" y="55047"/>
                  <a:pt x="825378" y="52606"/>
                </a:cubicBezTo>
                <a:cubicBezTo>
                  <a:pt x="831059" y="58968"/>
                  <a:pt x="839381" y="61368"/>
                  <a:pt x="849903" y="62608"/>
                </a:cubicBezTo>
                <a:cubicBezTo>
                  <a:pt x="867907" y="64609"/>
                  <a:pt x="885550" y="70510"/>
                  <a:pt x="902973" y="75991"/>
                </a:cubicBezTo>
                <a:cubicBezTo>
                  <a:pt x="922057" y="81992"/>
                  <a:pt x="940481" y="90134"/>
                  <a:pt x="959604" y="95995"/>
                </a:cubicBezTo>
                <a:cubicBezTo>
                  <a:pt x="975427" y="100776"/>
                  <a:pt x="991831" y="103576"/>
                  <a:pt x="1008014" y="107077"/>
                </a:cubicBezTo>
                <a:cubicBezTo>
                  <a:pt x="1029838" y="111818"/>
                  <a:pt x="1051802" y="115899"/>
                  <a:pt x="1073486" y="121080"/>
                </a:cubicBezTo>
                <a:cubicBezTo>
                  <a:pt x="1094570" y="126201"/>
                  <a:pt x="1115355" y="132602"/>
                  <a:pt x="1136379" y="138083"/>
                </a:cubicBezTo>
                <a:cubicBezTo>
                  <a:pt x="1141139" y="139323"/>
                  <a:pt x="1146381" y="138563"/>
                  <a:pt x="1151241" y="139523"/>
                </a:cubicBezTo>
                <a:cubicBezTo>
                  <a:pt x="1172346" y="143664"/>
                  <a:pt x="1191249" y="155846"/>
                  <a:pt x="1213253" y="156787"/>
                </a:cubicBezTo>
                <a:cubicBezTo>
                  <a:pt x="1222055" y="157167"/>
                  <a:pt x="1225116" y="167809"/>
                  <a:pt x="1234538" y="170089"/>
                </a:cubicBezTo>
                <a:cubicBezTo>
                  <a:pt x="1248340" y="173450"/>
                  <a:pt x="1261263" y="180551"/>
                  <a:pt x="1274545" y="186092"/>
                </a:cubicBezTo>
                <a:cubicBezTo>
                  <a:pt x="1275826" y="186632"/>
                  <a:pt x="1277066" y="187873"/>
                  <a:pt x="1278326" y="187853"/>
                </a:cubicBezTo>
                <a:cubicBezTo>
                  <a:pt x="1294829" y="187593"/>
                  <a:pt x="1308192" y="196134"/>
                  <a:pt x="1321014" y="204556"/>
                </a:cubicBezTo>
                <a:cubicBezTo>
                  <a:pt x="1330676" y="210897"/>
                  <a:pt x="1341198" y="213638"/>
                  <a:pt x="1351680" y="217258"/>
                </a:cubicBezTo>
                <a:cubicBezTo>
                  <a:pt x="1389428" y="230321"/>
                  <a:pt x="1419913" y="256006"/>
                  <a:pt x="1453600" y="276150"/>
                </a:cubicBezTo>
                <a:cubicBezTo>
                  <a:pt x="1483206" y="293853"/>
                  <a:pt x="1511311" y="314537"/>
                  <a:pt x="1533615" y="340162"/>
                </a:cubicBezTo>
                <a:cubicBezTo>
                  <a:pt x="1565722" y="377049"/>
                  <a:pt x="1596868" y="415617"/>
                  <a:pt x="1610930" y="464366"/>
                </a:cubicBezTo>
                <a:cubicBezTo>
                  <a:pt x="1615831" y="481349"/>
                  <a:pt x="1623513" y="497553"/>
                  <a:pt x="1628194" y="514576"/>
                </a:cubicBezTo>
                <a:cubicBezTo>
                  <a:pt x="1637896" y="549923"/>
                  <a:pt x="1632014" y="585450"/>
                  <a:pt x="1624353" y="619996"/>
                </a:cubicBezTo>
                <a:cubicBezTo>
                  <a:pt x="1616111" y="657304"/>
                  <a:pt x="1603109" y="693471"/>
                  <a:pt x="1582465" y="726117"/>
                </a:cubicBezTo>
                <a:cubicBezTo>
                  <a:pt x="1571803" y="743000"/>
                  <a:pt x="1561581" y="760664"/>
                  <a:pt x="1548138" y="775126"/>
                </a:cubicBezTo>
                <a:cubicBezTo>
                  <a:pt x="1500807" y="826450"/>
                  <a:pt x="1442988" y="866988"/>
                  <a:pt x="1378605" y="893989"/>
                </a:cubicBezTo>
                <a:cubicBezTo>
                  <a:pt x="1347499" y="907092"/>
                  <a:pt x="1317634" y="923095"/>
                  <a:pt x="1286928" y="937178"/>
                </a:cubicBezTo>
                <a:cubicBezTo>
                  <a:pt x="1266924" y="946320"/>
                  <a:pt x="1246820" y="955001"/>
                  <a:pt x="1226336" y="962803"/>
                </a:cubicBezTo>
                <a:cubicBezTo>
                  <a:pt x="1167925" y="984827"/>
                  <a:pt x="1109593" y="1007071"/>
                  <a:pt x="1055183" y="1038157"/>
                </a:cubicBezTo>
                <a:cubicBezTo>
                  <a:pt x="1018416" y="1059202"/>
                  <a:pt x="981309" y="1079745"/>
                  <a:pt x="945462" y="1102270"/>
                </a:cubicBezTo>
                <a:cubicBezTo>
                  <a:pt x="926618" y="1114092"/>
                  <a:pt x="910595" y="1130275"/>
                  <a:pt x="892511" y="1143498"/>
                </a:cubicBezTo>
                <a:cubicBezTo>
                  <a:pt x="873288" y="1157500"/>
                  <a:pt x="852804" y="1169783"/>
                  <a:pt x="833460" y="1183626"/>
                </a:cubicBezTo>
                <a:cubicBezTo>
                  <a:pt x="818717" y="1194168"/>
                  <a:pt x="805454" y="1206950"/>
                  <a:pt x="790512" y="1217012"/>
                </a:cubicBezTo>
                <a:cubicBezTo>
                  <a:pt x="761566" y="1236396"/>
                  <a:pt x="731580" y="1254119"/>
                  <a:pt x="697674" y="1263761"/>
                </a:cubicBezTo>
                <a:cubicBezTo>
                  <a:pt x="694273" y="1264721"/>
                  <a:pt x="690392" y="1264241"/>
                  <a:pt x="687172" y="1265541"/>
                </a:cubicBezTo>
                <a:cubicBezTo>
                  <a:pt x="656866" y="1277704"/>
                  <a:pt x="624779" y="1279544"/>
                  <a:pt x="592813" y="1281705"/>
                </a:cubicBezTo>
                <a:cubicBezTo>
                  <a:pt x="565848" y="1283505"/>
                  <a:pt x="538283" y="1281705"/>
                  <a:pt x="511978" y="1286665"/>
                </a:cubicBezTo>
                <a:cubicBezTo>
                  <a:pt x="487793" y="1291266"/>
                  <a:pt x="463968" y="1291326"/>
                  <a:pt x="440244" y="1289586"/>
                </a:cubicBezTo>
                <a:cubicBezTo>
                  <a:pt x="398096" y="1286506"/>
                  <a:pt x="355587" y="1285785"/>
                  <a:pt x="314219" y="1274823"/>
                </a:cubicBezTo>
                <a:cubicBezTo>
                  <a:pt x="293975" y="1269462"/>
                  <a:pt x="272951" y="1267102"/>
                  <a:pt x="252427" y="1262661"/>
                </a:cubicBezTo>
                <a:cubicBezTo>
                  <a:pt x="239305" y="1259820"/>
                  <a:pt x="225642" y="1257380"/>
                  <a:pt x="213660" y="1251719"/>
                </a:cubicBezTo>
                <a:cubicBezTo>
                  <a:pt x="186015" y="1238696"/>
                  <a:pt x="160010" y="1222553"/>
                  <a:pt x="139486" y="1199249"/>
                </a:cubicBezTo>
                <a:cubicBezTo>
                  <a:pt x="121702" y="1179065"/>
                  <a:pt x="103879" y="1158821"/>
                  <a:pt x="87475" y="1137537"/>
                </a:cubicBezTo>
                <a:cubicBezTo>
                  <a:pt x="77731" y="1124532"/>
                  <a:pt x="69321" y="1110577"/>
                  <a:pt x="62371" y="1095889"/>
                </a:cubicBezTo>
                <a:cubicBezTo>
                  <a:pt x="51468" y="1073564"/>
                  <a:pt x="39986" y="1051140"/>
                  <a:pt x="32645" y="1027575"/>
                </a:cubicBezTo>
                <a:cubicBezTo>
                  <a:pt x="18981" y="984735"/>
                  <a:pt x="14617" y="939472"/>
                  <a:pt x="19842" y="894810"/>
                </a:cubicBezTo>
                <a:cubicBezTo>
                  <a:pt x="22503" y="872225"/>
                  <a:pt x="24063" y="849721"/>
                  <a:pt x="29564" y="827457"/>
                </a:cubicBezTo>
                <a:cubicBezTo>
                  <a:pt x="36506" y="799331"/>
                  <a:pt x="41387" y="770686"/>
                  <a:pt x="47568" y="742340"/>
                </a:cubicBezTo>
                <a:cubicBezTo>
                  <a:pt x="56289" y="702092"/>
                  <a:pt x="67212" y="662084"/>
                  <a:pt x="63711" y="620076"/>
                </a:cubicBezTo>
                <a:cubicBezTo>
                  <a:pt x="61570" y="594391"/>
                  <a:pt x="56970" y="569607"/>
                  <a:pt x="45847" y="545922"/>
                </a:cubicBezTo>
                <a:cubicBezTo>
                  <a:pt x="33745" y="520157"/>
                  <a:pt x="23183" y="493652"/>
                  <a:pt x="12641" y="467207"/>
                </a:cubicBezTo>
                <a:cubicBezTo>
                  <a:pt x="-6963" y="418017"/>
                  <a:pt x="-3362" y="370368"/>
                  <a:pt x="20643" y="323079"/>
                </a:cubicBezTo>
                <a:cubicBezTo>
                  <a:pt x="32065" y="300694"/>
                  <a:pt x="47588" y="281691"/>
                  <a:pt x="61290" y="261167"/>
                </a:cubicBezTo>
                <a:cubicBezTo>
                  <a:pt x="77293" y="237282"/>
                  <a:pt x="96457" y="216818"/>
                  <a:pt x="114761" y="195274"/>
                </a:cubicBezTo>
                <a:cubicBezTo>
                  <a:pt x="129404" y="178191"/>
                  <a:pt x="142586" y="159647"/>
                  <a:pt x="158609" y="143984"/>
                </a:cubicBezTo>
                <a:cubicBezTo>
                  <a:pt x="178333" y="124780"/>
                  <a:pt x="198277" y="104116"/>
                  <a:pt x="222022" y="91274"/>
                </a:cubicBezTo>
                <a:cubicBezTo>
                  <a:pt x="242645" y="80152"/>
                  <a:pt x="258889" y="60048"/>
                  <a:pt x="285094" y="58187"/>
                </a:cubicBezTo>
                <a:cubicBezTo>
                  <a:pt x="293955" y="57567"/>
                  <a:pt x="301877" y="48186"/>
                  <a:pt x="310959" y="44745"/>
                </a:cubicBezTo>
                <a:cubicBezTo>
                  <a:pt x="331563" y="36743"/>
                  <a:pt x="352247" y="26741"/>
                  <a:pt x="373171" y="22581"/>
                </a:cubicBezTo>
                <a:cubicBezTo>
                  <a:pt x="400976" y="17139"/>
                  <a:pt x="426961" y="-1924"/>
                  <a:pt x="457407" y="7958"/>
                </a:cubicBezTo>
                <a:cubicBezTo>
                  <a:pt x="473410" y="-1204"/>
                  <a:pt x="491174" y="1456"/>
                  <a:pt x="508397" y="616"/>
                </a:cubicBezTo>
                <a:cubicBezTo>
                  <a:pt x="510537" y="616"/>
                  <a:pt x="513058" y="-504"/>
                  <a:pt x="514758" y="276"/>
                </a:cubicBezTo>
                <a:cubicBezTo>
                  <a:pt x="537503" y="10618"/>
                  <a:pt x="561887" y="1056"/>
                  <a:pt x="585072" y="6277"/>
                </a:cubicBezTo>
                <a:cubicBezTo>
                  <a:pt x="607696" y="11438"/>
                  <a:pt x="630561" y="15599"/>
                  <a:pt x="653085" y="21080"/>
                </a:cubicBezTo>
                <a:cubicBezTo>
                  <a:pt x="660766" y="22961"/>
                  <a:pt x="667748" y="27582"/>
                  <a:pt x="679030" y="32783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5"/>
          <p:cNvSpPr/>
          <p:nvPr/>
        </p:nvSpPr>
        <p:spPr>
          <a:xfrm rot="-2007807">
            <a:off x="13910801" y="7354254"/>
            <a:ext cx="1530724" cy="1332695"/>
          </a:xfrm>
          <a:custGeom>
            <a:rect b="b" l="l" r="r" t="t"/>
            <a:pathLst>
              <a:path extrusionOk="0" h="1332695" w="1530724">
                <a:moveTo>
                  <a:pt x="212" y="737797"/>
                </a:moveTo>
                <a:cubicBezTo>
                  <a:pt x="-1424" y="678516"/>
                  <a:pt x="6319" y="621204"/>
                  <a:pt x="26946" y="564858"/>
                </a:cubicBezTo>
                <a:cubicBezTo>
                  <a:pt x="37467" y="536114"/>
                  <a:pt x="54193" y="512276"/>
                  <a:pt x="68319" y="486250"/>
                </a:cubicBezTo>
                <a:cubicBezTo>
                  <a:pt x="86878" y="452127"/>
                  <a:pt x="114578" y="427245"/>
                  <a:pt x="139914" y="399663"/>
                </a:cubicBezTo>
                <a:cubicBezTo>
                  <a:pt x="145706" y="393358"/>
                  <a:pt x="148740" y="383153"/>
                  <a:pt x="161113" y="387054"/>
                </a:cubicBezTo>
                <a:cubicBezTo>
                  <a:pt x="162531" y="387487"/>
                  <a:pt x="166117" y="380927"/>
                  <a:pt x="168776" y="377676"/>
                </a:cubicBezTo>
                <a:cubicBezTo>
                  <a:pt x="176657" y="367983"/>
                  <a:pt x="184360" y="359945"/>
                  <a:pt x="198210" y="356320"/>
                </a:cubicBezTo>
                <a:cubicBezTo>
                  <a:pt x="214129" y="352242"/>
                  <a:pt x="227171" y="340027"/>
                  <a:pt x="242459" y="332540"/>
                </a:cubicBezTo>
                <a:cubicBezTo>
                  <a:pt x="285192" y="311657"/>
                  <a:pt x="307868" y="302594"/>
                  <a:pt x="353280" y="302023"/>
                </a:cubicBezTo>
                <a:cubicBezTo>
                  <a:pt x="361633" y="301924"/>
                  <a:pt x="362519" y="283444"/>
                  <a:pt x="374104" y="294595"/>
                </a:cubicBezTo>
                <a:cubicBezTo>
                  <a:pt x="412364" y="276175"/>
                  <a:pt x="456475" y="284528"/>
                  <a:pt x="495385" y="267329"/>
                </a:cubicBezTo>
                <a:cubicBezTo>
                  <a:pt x="519618" y="256611"/>
                  <a:pt x="546038" y="250918"/>
                  <a:pt x="571177" y="242131"/>
                </a:cubicBezTo>
                <a:cubicBezTo>
                  <a:pt x="581303" y="238584"/>
                  <a:pt x="590740" y="232950"/>
                  <a:pt x="600315" y="227965"/>
                </a:cubicBezTo>
                <a:cubicBezTo>
                  <a:pt x="609082" y="223395"/>
                  <a:pt x="617159" y="216874"/>
                  <a:pt x="626419" y="214017"/>
                </a:cubicBezTo>
                <a:cubicBezTo>
                  <a:pt x="636270" y="211022"/>
                  <a:pt x="644722" y="207653"/>
                  <a:pt x="650593" y="198965"/>
                </a:cubicBezTo>
                <a:cubicBezTo>
                  <a:pt x="652070" y="196798"/>
                  <a:pt x="654336" y="193705"/>
                  <a:pt x="656365" y="193587"/>
                </a:cubicBezTo>
                <a:cubicBezTo>
                  <a:pt x="679908" y="192385"/>
                  <a:pt x="692576" y="172211"/>
                  <a:pt x="710662" y="161749"/>
                </a:cubicBezTo>
                <a:cubicBezTo>
                  <a:pt x="729457" y="150854"/>
                  <a:pt x="744391" y="133340"/>
                  <a:pt x="761196" y="118918"/>
                </a:cubicBezTo>
                <a:cubicBezTo>
                  <a:pt x="781390" y="101601"/>
                  <a:pt x="800126" y="81900"/>
                  <a:pt x="822428" y="67912"/>
                </a:cubicBezTo>
                <a:cubicBezTo>
                  <a:pt x="856984" y="46240"/>
                  <a:pt x="895756" y="32213"/>
                  <a:pt x="932637" y="14817"/>
                </a:cubicBezTo>
                <a:cubicBezTo>
                  <a:pt x="960475" y="1676"/>
                  <a:pt x="987801" y="435"/>
                  <a:pt x="1016210" y="691"/>
                </a:cubicBezTo>
                <a:cubicBezTo>
                  <a:pt x="1053525" y="1026"/>
                  <a:pt x="1090819" y="-413"/>
                  <a:pt x="1128075" y="119"/>
                </a:cubicBezTo>
                <a:cubicBezTo>
                  <a:pt x="1164818" y="671"/>
                  <a:pt x="1199000" y="10305"/>
                  <a:pt x="1224749" y="39522"/>
                </a:cubicBezTo>
                <a:cubicBezTo>
                  <a:pt x="1234817" y="50969"/>
                  <a:pt x="1245849" y="61548"/>
                  <a:pt x="1256547" y="72423"/>
                </a:cubicBezTo>
                <a:cubicBezTo>
                  <a:pt x="1257790" y="73687"/>
                  <a:pt x="1259347" y="74599"/>
                  <a:pt x="1261059" y="75063"/>
                </a:cubicBezTo>
                <a:cubicBezTo>
                  <a:pt x="1305072" y="85958"/>
                  <a:pt x="1331511" y="120632"/>
                  <a:pt x="1361673" y="149928"/>
                </a:cubicBezTo>
                <a:cubicBezTo>
                  <a:pt x="1401726" y="188917"/>
                  <a:pt x="1433170" y="234940"/>
                  <a:pt x="1461481" y="282538"/>
                </a:cubicBezTo>
                <a:cubicBezTo>
                  <a:pt x="1483428" y="319399"/>
                  <a:pt x="1498716" y="359373"/>
                  <a:pt x="1508902" y="402106"/>
                </a:cubicBezTo>
                <a:cubicBezTo>
                  <a:pt x="1520679" y="450199"/>
                  <a:pt x="1527752" y="499322"/>
                  <a:pt x="1530022" y="548782"/>
                </a:cubicBezTo>
                <a:cubicBezTo>
                  <a:pt x="1532819" y="617737"/>
                  <a:pt x="1527441" y="686593"/>
                  <a:pt x="1510675" y="753814"/>
                </a:cubicBezTo>
                <a:cubicBezTo>
                  <a:pt x="1497081" y="808347"/>
                  <a:pt x="1476926" y="860753"/>
                  <a:pt x="1456614" y="913218"/>
                </a:cubicBezTo>
                <a:cubicBezTo>
                  <a:pt x="1440861" y="954429"/>
                  <a:pt x="1420238" y="993611"/>
                  <a:pt x="1395185" y="1029928"/>
                </a:cubicBezTo>
                <a:cubicBezTo>
                  <a:pt x="1364688" y="1073665"/>
                  <a:pt x="1330506" y="1115452"/>
                  <a:pt x="1288404" y="1149496"/>
                </a:cubicBezTo>
                <a:cubicBezTo>
                  <a:pt x="1258261" y="1173867"/>
                  <a:pt x="1229950" y="1200916"/>
                  <a:pt x="1197778" y="1222174"/>
                </a:cubicBezTo>
                <a:cubicBezTo>
                  <a:pt x="1169349" y="1240989"/>
                  <a:pt x="1138004" y="1257459"/>
                  <a:pt x="1105674" y="1267842"/>
                </a:cubicBezTo>
                <a:cubicBezTo>
                  <a:pt x="1055987" y="1283938"/>
                  <a:pt x="1005000" y="1298123"/>
                  <a:pt x="953540" y="1305176"/>
                </a:cubicBezTo>
                <a:cubicBezTo>
                  <a:pt x="885827" y="1314436"/>
                  <a:pt x="817818" y="1324503"/>
                  <a:pt x="749040" y="1324483"/>
                </a:cubicBezTo>
                <a:cubicBezTo>
                  <a:pt x="738362" y="1324483"/>
                  <a:pt x="727704" y="1329212"/>
                  <a:pt x="716967" y="1329507"/>
                </a:cubicBezTo>
                <a:cubicBezTo>
                  <a:pt x="675810" y="1330630"/>
                  <a:pt x="633846" y="1335930"/>
                  <a:pt x="593715" y="1329763"/>
                </a:cubicBezTo>
                <a:cubicBezTo>
                  <a:pt x="562035" y="1324917"/>
                  <a:pt x="530079" y="1331733"/>
                  <a:pt x="498735" y="1321548"/>
                </a:cubicBezTo>
                <a:cubicBezTo>
                  <a:pt x="479033" y="1315086"/>
                  <a:pt x="456712" y="1316544"/>
                  <a:pt x="435690" y="1313273"/>
                </a:cubicBezTo>
                <a:cubicBezTo>
                  <a:pt x="419535" y="1310732"/>
                  <a:pt x="403616" y="1306851"/>
                  <a:pt x="390633" y="1295384"/>
                </a:cubicBezTo>
                <a:cubicBezTo>
                  <a:pt x="388171" y="1293237"/>
                  <a:pt x="383029" y="1293690"/>
                  <a:pt x="379108" y="1293690"/>
                </a:cubicBezTo>
                <a:cubicBezTo>
                  <a:pt x="337262" y="1293690"/>
                  <a:pt x="298707" y="1281377"/>
                  <a:pt x="260624" y="1264966"/>
                </a:cubicBezTo>
                <a:cubicBezTo>
                  <a:pt x="239071" y="1255666"/>
                  <a:pt x="215606" y="1250899"/>
                  <a:pt x="201303" y="1229818"/>
                </a:cubicBezTo>
                <a:cubicBezTo>
                  <a:pt x="145312" y="1204837"/>
                  <a:pt x="122636" y="1154500"/>
                  <a:pt x="101358" y="1101878"/>
                </a:cubicBezTo>
                <a:cubicBezTo>
                  <a:pt x="82386" y="1054989"/>
                  <a:pt x="57424" y="1010464"/>
                  <a:pt x="39496" y="963220"/>
                </a:cubicBezTo>
                <a:cubicBezTo>
                  <a:pt x="21942" y="916961"/>
                  <a:pt x="5649" y="869638"/>
                  <a:pt x="3935" y="819085"/>
                </a:cubicBezTo>
                <a:cubicBezTo>
                  <a:pt x="2930" y="791995"/>
                  <a:pt x="1453" y="764886"/>
                  <a:pt x="212" y="737797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5"/>
          <p:cNvSpPr txBox="1"/>
          <p:nvPr/>
        </p:nvSpPr>
        <p:spPr>
          <a:xfrm>
            <a:off x="10154669" y="3676252"/>
            <a:ext cx="1447652" cy="222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89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-US" sz="1489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/>
          </a:p>
        </p:txBody>
      </p:sp>
      <p:sp>
        <p:nvSpPr>
          <p:cNvPr id="546" name="Google Shape;546;p25"/>
          <p:cNvSpPr txBox="1"/>
          <p:nvPr/>
        </p:nvSpPr>
        <p:spPr>
          <a:xfrm>
            <a:off x="10211420" y="3924829"/>
            <a:ext cx="1447652" cy="2000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3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Title or Position</a:t>
            </a:r>
            <a:endParaRPr/>
          </a:p>
        </p:txBody>
      </p:sp>
      <p:sp>
        <p:nvSpPr>
          <p:cNvPr id="547" name="Google Shape;547;p25"/>
          <p:cNvSpPr txBox="1"/>
          <p:nvPr/>
        </p:nvSpPr>
        <p:spPr>
          <a:xfrm>
            <a:off x="6362815" y="5715722"/>
            <a:ext cx="1447652" cy="222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89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-US" sz="1489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/>
          </a:p>
        </p:txBody>
      </p:sp>
      <p:sp>
        <p:nvSpPr>
          <p:cNvPr id="548" name="Google Shape;548;p25"/>
          <p:cNvSpPr txBox="1"/>
          <p:nvPr/>
        </p:nvSpPr>
        <p:spPr>
          <a:xfrm>
            <a:off x="6419566" y="5964299"/>
            <a:ext cx="1447652" cy="2000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3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Title or Position</a:t>
            </a:r>
            <a:endParaRPr/>
          </a:p>
        </p:txBody>
      </p:sp>
      <p:sp>
        <p:nvSpPr>
          <p:cNvPr id="549" name="Google Shape;549;p25"/>
          <p:cNvSpPr txBox="1"/>
          <p:nvPr/>
        </p:nvSpPr>
        <p:spPr>
          <a:xfrm>
            <a:off x="13611736" y="5715722"/>
            <a:ext cx="1447652" cy="222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89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-US" sz="1489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/>
          </a:p>
        </p:txBody>
      </p:sp>
      <p:sp>
        <p:nvSpPr>
          <p:cNvPr id="550" name="Google Shape;550;p25"/>
          <p:cNvSpPr txBox="1"/>
          <p:nvPr/>
        </p:nvSpPr>
        <p:spPr>
          <a:xfrm>
            <a:off x="13668487" y="5964299"/>
            <a:ext cx="1447652" cy="2000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3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Title or Position</a:t>
            </a:r>
            <a:endParaRPr/>
          </a:p>
        </p:txBody>
      </p:sp>
      <p:sp>
        <p:nvSpPr>
          <p:cNvPr id="551" name="Google Shape;551;p25"/>
          <p:cNvSpPr txBox="1"/>
          <p:nvPr/>
        </p:nvSpPr>
        <p:spPr>
          <a:xfrm>
            <a:off x="4440925" y="7818397"/>
            <a:ext cx="1447652" cy="222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89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-US" sz="1489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/>
          </a:p>
        </p:txBody>
      </p:sp>
      <p:sp>
        <p:nvSpPr>
          <p:cNvPr id="552" name="Google Shape;552;p25"/>
          <p:cNvSpPr txBox="1"/>
          <p:nvPr/>
        </p:nvSpPr>
        <p:spPr>
          <a:xfrm>
            <a:off x="4497676" y="8066974"/>
            <a:ext cx="1447652" cy="2000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3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Title or Position</a:t>
            </a:r>
            <a:endParaRPr/>
          </a:p>
        </p:txBody>
      </p:sp>
      <p:sp>
        <p:nvSpPr>
          <p:cNvPr id="553" name="Google Shape;553;p25"/>
          <p:cNvSpPr txBox="1"/>
          <p:nvPr/>
        </p:nvSpPr>
        <p:spPr>
          <a:xfrm>
            <a:off x="8163665" y="7818397"/>
            <a:ext cx="1447652" cy="222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89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-US" sz="1489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/>
          </a:p>
        </p:txBody>
      </p:sp>
      <p:sp>
        <p:nvSpPr>
          <p:cNvPr id="554" name="Google Shape;554;p25"/>
          <p:cNvSpPr txBox="1"/>
          <p:nvPr/>
        </p:nvSpPr>
        <p:spPr>
          <a:xfrm>
            <a:off x="8220416" y="8066974"/>
            <a:ext cx="1447652" cy="2000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3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Title or Position</a:t>
            </a:r>
            <a:endParaRPr/>
          </a:p>
        </p:txBody>
      </p:sp>
      <p:sp>
        <p:nvSpPr>
          <p:cNvPr id="555" name="Google Shape;555;p25"/>
          <p:cNvSpPr txBox="1"/>
          <p:nvPr/>
        </p:nvSpPr>
        <p:spPr>
          <a:xfrm>
            <a:off x="11828242" y="7818397"/>
            <a:ext cx="1447652" cy="222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89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-US" sz="1489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/>
          </a:p>
        </p:txBody>
      </p:sp>
      <p:sp>
        <p:nvSpPr>
          <p:cNvPr id="556" name="Google Shape;556;p25"/>
          <p:cNvSpPr txBox="1"/>
          <p:nvPr/>
        </p:nvSpPr>
        <p:spPr>
          <a:xfrm>
            <a:off x="11884993" y="8066974"/>
            <a:ext cx="1447652" cy="2000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3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Title or Position</a:t>
            </a:r>
            <a:endParaRPr/>
          </a:p>
        </p:txBody>
      </p:sp>
      <p:grpSp>
        <p:nvGrpSpPr>
          <p:cNvPr id="557" name="Google Shape;557;p25"/>
          <p:cNvGrpSpPr/>
          <p:nvPr/>
        </p:nvGrpSpPr>
        <p:grpSpPr>
          <a:xfrm>
            <a:off x="2829980" y="3017025"/>
            <a:ext cx="12542684" cy="5958583"/>
            <a:chOff x="2829980" y="3017025"/>
            <a:chExt cx="12542684" cy="5958583"/>
          </a:xfrm>
        </p:grpSpPr>
        <p:sp>
          <p:nvSpPr>
            <p:cNvPr id="558" name="Google Shape;558;p25"/>
            <p:cNvSpPr/>
            <p:nvPr/>
          </p:nvSpPr>
          <p:spPr>
            <a:xfrm>
              <a:off x="8400855" y="3017025"/>
              <a:ext cx="1585949" cy="1585942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63821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2829980" y="7400169"/>
              <a:ext cx="1524087" cy="1524081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7350" l="0" r="0" t="-435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4646643" y="5243379"/>
              <a:ext cx="1524087" cy="1524081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233612" l="-23560" r="-123407" t="-566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>
              <a:off x="6484917" y="7451527"/>
              <a:ext cx="1524087" cy="1524081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83963" l="0" r="0" t="-3526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>
              <a:off x="10185537" y="7312695"/>
              <a:ext cx="1524087" cy="1524081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190115" l="-14885" r="-251294" t="-14122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>
              <a:off x="13848577" y="7385014"/>
              <a:ext cx="1524087" cy="1524081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53451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>
              <a:off x="11837164" y="5243379"/>
              <a:ext cx="1524087" cy="1524081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215156" l="-132296" r="-148062" t="-86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6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6"/>
          <p:cNvSpPr/>
          <p:nvPr/>
        </p:nvSpPr>
        <p:spPr>
          <a:xfrm rot="4645522">
            <a:off x="-4920417" y="6523142"/>
            <a:ext cx="9340089" cy="8131771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330089" y="8084609"/>
            <a:ext cx="1290206" cy="1406089"/>
          </a:xfrm>
          <a:custGeom>
            <a:rect b="b" l="l" r="r" t="t"/>
            <a:pathLst>
              <a:path extrusionOk="0" h="1406089" w="1290206">
                <a:moveTo>
                  <a:pt x="595727" y="0"/>
                </a:moveTo>
                <a:cubicBezTo>
                  <a:pt x="621438" y="7018"/>
                  <a:pt x="641889" y="12866"/>
                  <a:pt x="669645" y="20468"/>
                </a:cubicBezTo>
                <a:cubicBezTo>
                  <a:pt x="677241" y="94445"/>
                  <a:pt x="687467" y="169885"/>
                  <a:pt x="691850" y="245909"/>
                </a:cubicBezTo>
                <a:cubicBezTo>
                  <a:pt x="696232" y="321641"/>
                  <a:pt x="694479" y="397958"/>
                  <a:pt x="702952" y="477198"/>
                </a:cubicBezTo>
                <a:cubicBezTo>
                  <a:pt x="749991" y="414040"/>
                  <a:pt x="843484" y="410823"/>
                  <a:pt x="872993" y="331583"/>
                </a:cubicBezTo>
                <a:cubicBezTo>
                  <a:pt x="940483" y="298834"/>
                  <a:pt x="975835" y="225441"/>
                  <a:pt x="1049461" y="197955"/>
                </a:cubicBezTo>
                <a:cubicBezTo>
                  <a:pt x="1078678" y="187137"/>
                  <a:pt x="1099130" y="153510"/>
                  <a:pt x="1125132" y="132458"/>
                </a:cubicBezTo>
                <a:cubicBezTo>
                  <a:pt x="1147629" y="114329"/>
                  <a:pt x="1167204" y="106726"/>
                  <a:pt x="1188825" y="140937"/>
                </a:cubicBezTo>
                <a:cubicBezTo>
                  <a:pt x="1203141" y="163452"/>
                  <a:pt x="1232942" y="176025"/>
                  <a:pt x="1262451" y="198248"/>
                </a:cubicBezTo>
                <a:cubicBezTo>
                  <a:pt x="1111985" y="326612"/>
                  <a:pt x="963857" y="452929"/>
                  <a:pt x="813391" y="581585"/>
                </a:cubicBezTo>
                <a:cubicBezTo>
                  <a:pt x="852833" y="604685"/>
                  <a:pt x="887309" y="613749"/>
                  <a:pt x="926167" y="604393"/>
                </a:cubicBezTo>
                <a:cubicBezTo>
                  <a:pt x="963272" y="595621"/>
                  <a:pt x="1000670" y="592404"/>
                  <a:pt x="1030178" y="627492"/>
                </a:cubicBezTo>
                <a:cubicBezTo>
                  <a:pt x="1050046" y="609948"/>
                  <a:pt x="1065531" y="595913"/>
                  <a:pt x="1078386" y="584509"/>
                </a:cubicBezTo>
                <a:cubicBezTo>
                  <a:pt x="1162822" y="583047"/>
                  <a:pt x="1210153" y="631293"/>
                  <a:pt x="1258945" y="704394"/>
                </a:cubicBezTo>
                <a:cubicBezTo>
                  <a:pt x="1117828" y="707902"/>
                  <a:pt x="988106" y="711119"/>
                  <a:pt x="858677" y="714335"/>
                </a:cubicBezTo>
                <a:cubicBezTo>
                  <a:pt x="857216" y="719891"/>
                  <a:pt x="856047" y="725447"/>
                  <a:pt x="854586" y="731002"/>
                </a:cubicBezTo>
                <a:cubicBezTo>
                  <a:pt x="994534" y="830418"/>
                  <a:pt x="1159316" y="893869"/>
                  <a:pt x="1290206" y="1017847"/>
                </a:cubicBezTo>
                <a:cubicBezTo>
                  <a:pt x="1229436" y="1053228"/>
                  <a:pt x="1171879" y="1054982"/>
                  <a:pt x="1115199" y="1021649"/>
                </a:cubicBezTo>
                <a:cubicBezTo>
                  <a:pt x="1056181" y="986853"/>
                  <a:pt x="998917" y="948548"/>
                  <a:pt x="941360" y="911413"/>
                </a:cubicBezTo>
                <a:cubicBezTo>
                  <a:pt x="882927" y="873694"/>
                  <a:pt x="825662" y="834220"/>
                  <a:pt x="766937" y="797085"/>
                </a:cubicBezTo>
                <a:cubicBezTo>
                  <a:pt x="743563" y="782172"/>
                  <a:pt x="717560" y="771353"/>
                  <a:pt x="686006" y="754979"/>
                </a:cubicBezTo>
                <a:cubicBezTo>
                  <a:pt x="681624" y="839190"/>
                  <a:pt x="676365" y="912875"/>
                  <a:pt x="674320" y="986560"/>
                </a:cubicBezTo>
                <a:cubicBezTo>
                  <a:pt x="672275" y="1058491"/>
                  <a:pt x="671106" y="1130422"/>
                  <a:pt x="672859" y="1202060"/>
                </a:cubicBezTo>
                <a:cubicBezTo>
                  <a:pt x="674028" y="1254107"/>
                  <a:pt x="681916" y="1306155"/>
                  <a:pt x="683669" y="1358202"/>
                </a:cubicBezTo>
                <a:cubicBezTo>
                  <a:pt x="684253" y="1372237"/>
                  <a:pt x="676657" y="1395922"/>
                  <a:pt x="667600" y="1398846"/>
                </a:cubicBezTo>
                <a:cubicBezTo>
                  <a:pt x="646856" y="1405571"/>
                  <a:pt x="617932" y="1410249"/>
                  <a:pt x="601570" y="1400600"/>
                </a:cubicBezTo>
                <a:cubicBezTo>
                  <a:pt x="579950" y="1387734"/>
                  <a:pt x="562712" y="1368728"/>
                  <a:pt x="561544" y="1331886"/>
                </a:cubicBezTo>
                <a:cubicBezTo>
                  <a:pt x="556869" y="1183639"/>
                  <a:pt x="548104" y="1035684"/>
                  <a:pt x="563297" y="887437"/>
                </a:cubicBezTo>
                <a:cubicBezTo>
                  <a:pt x="565634" y="864044"/>
                  <a:pt x="563589" y="840360"/>
                  <a:pt x="563589" y="801178"/>
                </a:cubicBezTo>
                <a:cubicBezTo>
                  <a:pt x="510999" y="838898"/>
                  <a:pt x="467758" y="866676"/>
                  <a:pt x="428608" y="899133"/>
                </a:cubicBezTo>
                <a:cubicBezTo>
                  <a:pt x="369590" y="947964"/>
                  <a:pt x="315540" y="1003227"/>
                  <a:pt x="255061" y="1050304"/>
                </a:cubicBezTo>
                <a:cubicBezTo>
                  <a:pt x="192830" y="1098842"/>
                  <a:pt x="158354" y="1104106"/>
                  <a:pt x="115990" y="1030713"/>
                </a:cubicBezTo>
                <a:cubicBezTo>
                  <a:pt x="100505" y="1004104"/>
                  <a:pt x="108102" y="980420"/>
                  <a:pt x="123294" y="964923"/>
                </a:cubicBezTo>
                <a:cubicBezTo>
                  <a:pt x="165658" y="920478"/>
                  <a:pt x="212113" y="880127"/>
                  <a:pt x="257983" y="839190"/>
                </a:cubicBezTo>
                <a:cubicBezTo>
                  <a:pt x="299763" y="802055"/>
                  <a:pt x="343003" y="766383"/>
                  <a:pt x="398515" y="719014"/>
                </a:cubicBezTo>
                <a:cubicBezTo>
                  <a:pt x="259151" y="705271"/>
                  <a:pt x="131183" y="758780"/>
                  <a:pt x="0" y="702347"/>
                </a:cubicBezTo>
                <a:cubicBezTo>
                  <a:pt x="92617" y="632171"/>
                  <a:pt x="265871" y="615796"/>
                  <a:pt x="457532" y="606147"/>
                </a:cubicBezTo>
                <a:cubicBezTo>
                  <a:pt x="440587" y="585971"/>
                  <a:pt x="429777" y="569012"/>
                  <a:pt x="415168" y="556146"/>
                </a:cubicBezTo>
                <a:cubicBezTo>
                  <a:pt x="380401" y="525444"/>
                  <a:pt x="345048" y="495619"/>
                  <a:pt x="307943" y="467841"/>
                </a:cubicBezTo>
                <a:cubicBezTo>
                  <a:pt x="291290" y="455561"/>
                  <a:pt x="269670" y="450297"/>
                  <a:pt x="251555" y="439771"/>
                </a:cubicBezTo>
                <a:cubicBezTo>
                  <a:pt x="198089" y="409069"/>
                  <a:pt x="144622" y="378074"/>
                  <a:pt x="92032" y="345325"/>
                </a:cubicBezTo>
                <a:cubicBezTo>
                  <a:pt x="83267" y="339770"/>
                  <a:pt x="79177" y="326319"/>
                  <a:pt x="64861" y="303804"/>
                </a:cubicBezTo>
                <a:cubicBezTo>
                  <a:pt x="105764" y="305851"/>
                  <a:pt x="138487" y="298834"/>
                  <a:pt x="163321" y="310237"/>
                </a:cubicBezTo>
                <a:cubicBezTo>
                  <a:pt x="231980" y="341524"/>
                  <a:pt x="298594" y="378367"/>
                  <a:pt x="363747" y="416964"/>
                </a:cubicBezTo>
                <a:cubicBezTo>
                  <a:pt x="419551" y="450005"/>
                  <a:pt x="471849" y="489187"/>
                  <a:pt x="525899" y="525152"/>
                </a:cubicBezTo>
                <a:cubicBezTo>
                  <a:pt x="539631" y="534216"/>
                  <a:pt x="554239" y="541526"/>
                  <a:pt x="577321" y="554684"/>
                </a:cubicBezTo>
                <a:cubicBezTo>
                  <a:pt x="594266" y="367840"/>
                  <a:pt x="596311" y="188599"/>
                  <a:pt x="595727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6"/>
          <p:cNvSpPr txBox="1"/>
          <p:nvPr/>
        </p:nvSpPr>
        <p:spPr>
          <a:xfrm>
            <a:off x="1086580" y="1251216"/>
            <a:ext cx="50592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Resource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Page</a:t>
            </a:r>
            <a:endParaRPr/>
          </a:p>
        </p:txBody>
      </p:sp>
      <p:sp>
        <p:nvSpPr>
          <p:cNvPr id="573" name="Google Shape;573;p26"/>
          <p:cNvSpPr/>
          <p:nvPr/>
        </p:nvSpPr>
        <p:spPr>
          <a:xfrm>
            <a:off x="7576930" y="8264146"/>
            <a:ext cx="470644" cy="1315412"/>
          </a:xfrm>
          <a:custGeom>
            <a:rect b="b" l="l" r="r" t="t"/>
            <a:pathLst>
              <a:path extrusionOk="0" h="1315412" w="470644">
                <a:moveTo>
                  <a:pt x="213718" y="768310"/>
                </a:moveTo>
                <a:cubicBezTo>
                  <a:pt x="207158" y="772604"/>
                  <a:pt x="202881" y="774785"/>
                  <a:pt x="199319" y="777818"/>
                </a:cubicBezTo>
                <a:cubicBezTo>
                  <a:pt x="164796" y="807400"/>
                  <a:pt x="130427" y="837168"/>
                  <a:pt x="95870" y="866715"/>
                </a:cubicBezTo>
                <a:cubicBezTo>
                  <a:pt x="90383" y="871401"/>
                  <a:pt x="83942" y="874946"/>
                  <a:pt x="78370" y="879597"/>
                </a:cubicBezTo>
                <a:cubicBezTo>
                  <a:pt x="71554" y="885272"/>
                  <a:pt x="64261" y="887521"/>
                  <a:pt x="57343" y="881489"/>
                </a:cubicBezTo>
                <a:cubicBezTo>
                  <a:pt x="49948" y="875031"/>
                  <a:pt x="43711" y="866903"/>
                  <a:pt x="47477" y="856048"/>
                </a:cubicBezTo>
                <a:cubicBezTo>
                  <a:pt x="54617" y="835413"/>
                  <a:pt x="61586" y="814676"/>
                  <a:pt x="69953" y="794569"/>
                </a:cubicBezTo>
                <a:cubicBezTo>
                  <a:pt x="78473" y="774121"/>
                  <a:pt x="89174" y="754661"/>
                  <a:pt x="98051" y="734401"/>
                </a:cubicBezTo>
                <a:cubicBezTo>
                  <a:pt x="107713" y="712368"/>
                  <a:pt x="115296" y="689365"/>
                  <a:pt x="125724" y="667724"/>
                </a:cubicBezTo>
                <a:cubicBezTo>
                  <a:pt x="146785" y="624051"/>
                  <a:pt x="169091" y="580991"/>
                  <a:pt x="190987" y="537727"/>
                </a:cubicBezTo>
                <a:cubicBezTo>
                  <a:pt x="201875" y="516205"/>
                  <a:pt x="212747" y="494684"/>
                  <a:pt x="224163" y="473470"/>
                </a:cubicBezTo>
                <a:cubicBezTo>
                  <a:pt x="227810" y="466654"/>
                  <a:pt x="233211" y="460843"/>
                  <a:pt x="236705" y="452408"/>
                </a:cubicBezTo>
                <a:cubicBezTo>
                  <a:pt x="230638" y="455714"/>
                  <a:pt x="224231" y="458508"/>
                  <a:pt x="218591" y="462394"/>
                </a:cubicBezTo>
                <a:cubicBezTo>
                  <a:pt x="191702" y="481001"/>
                  <a:pt x="164950" y="499796"/>
                  <a:pt x="138334" y="518778"/>
                </a:cubicBezTo>
                <a:cubicBezTo>
                  <a:pt x="127270" y="527067"/>
                  <a:pt x="114250" y="532350"/>
                  <a:pt x="100539" y="534114"/>
                </a:cubicBezTo>
                <a:cubicBezTo>
                  <a:pt x="94456" y="534830"/>
                  <a:pt x="91355" y="532990"/>
                  <a:pt x="87384" y="527690"/>
                </a:cubicBezTo>
                <a:cubicBezTo>
                  <a:pt x="79461" y="517057"/>
                  <a:pt x="78864" y="506782"/>
                  <a:pt x="83823" y="495417"/>
                </a:cubicBezTo>
                <a:cubicBezTo>
                  <a:pt x="98409" y="461576"/>
                  <a:pt x="115619" y="428961"/>
                  <a:pt x="129132" y="394575"/>
                </a:cubicBezTo>
                <a:cubicBezTo>
                  <a:pt x="139509" y="368095"/>
                  <a:pt x="154266" y="343319"/>
                  <a:pt x="166961" y="317725"/>
                </a:cubicBezTo>
                <a:cubicBezTo>
                  <a:pt x="182024" y="287343"/>
                  <a:pt x="196235" y="256518"/>
                  <a:pt x="212116" y="226579"/>
                </a:cubicBezTo>
                <a:cubicBezTo>
                  <a:pt x="232308" y="188716"/>
                  <a:pt x="253983" y="151604"/>
                  <a:pt x="274431" y="113826"/>
                </a:cubicBezTo>
                <a:cubicBezTo>
                  <a:pt x="282951" y="98371"/>
                  <a:pt x="290278" y="82354"/>
                  <a:pt x="297758" y="66404"/>
                </a:cubicBezTo>
                <a:cubicBezTo>
                  <a:pt x="300025" y="61565"/>
                  <a:pt x="300757" y="56010"/>
                  <a:pt x="302734" y="51068"/>
                </a:cubicBezTo>
                <a:cubicBezTo>
                  <a:pt x="305495" y="44031"/>
                  <a:pt x="301609" y="33023"/>
                  <a:pt x="314849" y="31711"/>
                </a:cubicBezTo>
                <a:cubicBezTo>
                  <a:pt x="316843" y="31507"/>
                  <a:pt x="318717" y="23447"/>
                  <a:pt x="319433" y="18846"/>
                </a:cubicBezTo>
                <a:cubicBezTo>
                  <a:pt x="320217" y="13734"/>
                  <a:pt x="319604" y="8384"/>
                  <a:pt x="319604" y="0"/>
                </a:cubicBezTo>
                <a:cubicBezTo>
                  <a:pt x="327817" y="4038"/>
                  <a:pt x="333457" y="6066"/>
                  <a:pt x="338143" y="9423"/>
                </a:cubicBezTo>
                <a:cubicBezTo>
                  <a:pt x="340750" y="11297"/>
                  <a:pt x="343442" y="15557"/>
                  <a:pt x="343255" y="18471"/>
                </a:cubicBezTo>
                <a:cubicBezTo>
                  <a:pt x="340494" y="47933"/>
                  <a:pt x="338313" y="77531"/>
                  <a:pt x="333474" y="106670"/>
                </a:cubicBezTo>
                <a:cubicBezTo>
                  <a:pt x="330441" y="124987"/>
                  <a:pt x="323472" y="142709"/>
                  <a:pt x="317695" y="160533"/>
                </a:cubicBezTo>
                <a:cubicBezTo>
                  <a:pt x="305375" y="198497"/>
                  <a:pt x="292732" y="236377"/>
                  <a:pt x="280071" y="274239"/>
                </a:cubicBezTo>
                <a:cubicBezTo>
                  <a:pt x="277242" y="282759"/>
                  <a:pt x="273766" y="290990"/>
                  <a:pt x="269523" y="302185"/>
                </a:cubicBezTo>
                <a:cubicBezTo>
                  <a:pt x="279901" y="298947"/>
                  <a:pt x="287245" y="298385"/>
                  <a:pt x="294811" y="293665"/>
                </a:cubicBezTo>
                <a:cubicBezTo>
                  <a:pt x="307931" y="285486"/>
                  <a:pt x="322688" y="279880"/>
                  <a:pt x="336848" y="273405"/>
                </a:cubicBezTo>
                <a:cubicBezTo>
                  <a:pt x="351911" y="266589"/>
                  <a:pt x="369138" y="264629"/>
                  <a:pt x="382140" y="252957"/>
                </a:cubicBezTo>
                <a:cubicBezTo>
                  <a:pt x="384423" y="250895"/>
                  <a:pt x="388836" y="251253"/>
                  <a:pt x="392364" y="250503"/>
                </a:cubicBezTo>
                <a:cubicBezTo>
                  <a:pt x="395261" y="249907"/>
                  <a:pt x="399282" y="250503"/>
                  <a:pt x="400884" y="248799"/>
                </a:cubicBezTo>
                <a:cubicBezTo>
                  <a:pt x="409404" y="239649"/>
                  <a:pt x="419202" y="239955"/>
                  <a:pt x="430720" y="240944"/>
                </a:cubicBezTo>
                <a:cubicBezTo>
                  <a:pt x="436071" y="241404"/>
                  <a:pt x="440944" y="240944"/>
                  <a:pt x="445477" y="244130"/>
                </a:cubicBezTo>
                <a:lnTo>
                  <a:pt x="470645" y="261800"/>
                </a:lnTo>
                <a:cubicBezTo>
                  <a:pt x="469844" y="275228"/>
                  <a:pt x="462466" y="287752"/>
                  <a:pt x="456042" y="300208"/>
                </a:cubicBezTo>
                <a:cubicBezTo>
                  <a:pt x="433242" y="344358"/>
                  <a:pt x="409199" y="387878"/>
                  <a:pt x="386689" y="432165"/>
                </a:cubicBezTo>
                <a:cubicBezTo>
                  <a:pt x="371950" y="461133"/>
                  <a:pt x="358983" y="491072"/>
                  <a:pt x="345385" y="520636"/>
                </a:cubicBezTo>
                <a:cubicBezTo>
                  <a:pt x="344788" y="521948"/>
                  <a:pt x="345743" y="523959"/>
                  <a:pt x="345930" y="525271"/>
                </a:cubicBezTo>
                <a:cubicBezTo>
                  <a:pt x="360244" y="519136"/>
                  <a:pt x="374080" y="512797"/>
                  <a:pt x="388240" y="507294"/>
                </a:cubicBezTo>
                <a:cubicBezTo>
                  <a:pt x="396061" y="504261"/>
                  <a:pt x="406183" y="498620"/>
                  <a:pt x="412096" y="501244"/>
                </a:cubicBezTo>
                <a:cubicBezTo>
                  <a:pt x="421246" y="505266"/>
                  <a:pt x="430840" y="499660"/>
                  <a:pt x="439240" y="506101"/>
                </a:cubicBezTo>
                <a:cubicBezTo>
                  <a:pt x="447641" y="512542"/>
                  <a:pt x="457626" y="517739"/>
                  <a:pt x="467850" y="524044"/>
                </a:cubicBezTo>
                <a:cubicBezTo>
                  <a:pt x="459143" y="542549"/>
                  <a:pt x="450810" y="561872"/>
                  <a:pt x="441149" y="580497"/>
                </a:cubicBezTo>
                <a:cubicBezTo>
                  <a:pt x="417668" y="625846"/>
                  <a:pt x="393812" y="671001"/>
                  <a:pt x="369581" y="715964"/>
                </a:cubicBezTo>
                <a:cubicBezTo>
                  <a:pt x="358454" y="736803"/>
                  <a:pt x="346322" y="757115"/>
                  <a:pt x="335161" y="777955"/>
                </a:cubicBezTo>
                <a:cubicBezTo>
                  <a:pt x="323455" y="799783"/>
                  <a:pt x="312651" y="822105"/>
                  <a:pt x="300979" y="843950"/>
                </a:cubicBezTo>
                <a:cubicBezTo>
                  <a:pt x="290142" y="864228"/>
                  <a:pt x="278214" y="883926"/>
                  <a:pt x="267581" y="904288"/>
                </a:cubicBezTo>
                <a:cubicBezTo>
                  <a:pt x="248837" y="940157"/>
                  <a:pt x="230979" y="976486"/>
                  <a:pt x="212218" y="1012338"/>
                </a:cubicBezTo>
                <a:cubicBezTo>
                  <a:pt x="198212" y="1039125"/>
                  <a:pt x="183387" y="1065468"/>
                  <a:pt x="168920" y="1091999"/>
                </a:cubicBezTo>
                <a:cubicBezTo>
                  <a:pt x="159361" y="1109482"/>
                  <a:pt x="149921" y="1127050"/>
                  <a:pt x="140191" y="1144448"/>
                </a:cubicBezTo>
                <a:cubicBezTo>
                  <a:pt x="133085" y="1157126"/>
                  <a:pt x="126014" y="1169837"/>
                  <a:pt x="118227" y="1182089"/>
                </a:cubicBezTo>
                <a:cubicBezTo>
                  <a:pt x="93485" y="1221008"/>
                  <a:pt x="68726" y="1259910"/>
                  <a:pt x="43251" y="1298301"/>
                </a:cubicBezTo>
                <a:cubicBezTo>
                  <a:pt x="38370" y="1305129"/>
                  <a:pt x="31760" y="1310534"/>
                  <a:pt x="24098" y="1313961"/>
                </a:cubicBezTo>
                <a:cubicBezTo>
                  <a:pt x="12648" y="1319072"/>
                  <a:pt x="294" y="1310007"/>
                  <a:pt x="89" y="1297330"/>
                </a:cubicBezTo>
                <a:cubicBezTo>
                  <a:pt x="-266" y="1290626"/>
                  <a:pt x="441" y="1283909"/>
                  <a:pt x="2185" y="1277427"/>
                </a:cubicBezTo>
                <a:cubicBezTo>
                  <a:pt x="6701" y="1263028"/>
                  <a:pt x="12511" y="1249056"/>
                  <a:pt x="17521" y="1234827"/>
                </a:cubicBezTo>
                <a:cubicBezTo>
                  <a:pt x="24644" y="1214840"/>
                  <a:pt x="32226" y="1194988"/>
                  <a:pt x="38446" y="1174728"/>
                </a:cubicBezTo>
                <a:cubicBezTo>
                  <a:pt x="49504" y="1138026"/>
                  <a:pt x="63582" y="1102302"/>
                  <a:pt x="80534" y="1067922"/>
                </a:cubicBezTo>
                <a:cubicBezTo>
                  <a:pt x="90400" y="1048428"/>
                  <a:pt x="96773" y="1027572"/>
                  <a:pt x="108684" y="1008708"/>
                </a:cubicBezTo>
                <a:cubicBezTo>
                  <a:pt x="116966" y="995554"/>
                  <a:pt x="118261" y="978190"/>
                  <a:pt x="124105" y="963263"/>
                </a:cubicBezTo>
                <a:cubicBezTo>
                  <a:pt x="131126" y="945388"/>
                  <a:pt x="139629" y="928093"/>
                  <a:pt x="147552" y="910593"/>
                </a:cubicBezTo>
                <a:cubicBezTo>
                  <a:pt x="160213" y="882614"/>
                  <a:pt x="171408" y="853816"/>
                  <a:pt x="186233" y="827098"/>
                </a:cubicBezTo>
                <a:cubicBezTo>
                  <a:pt x="193832" y="813466"/>
                  <a:pt x="197632" y="796937"/>
                  <a:pt x="211026" y="786202"/>
                </a:cubicBezTo>
                <a:cubicBezTo>
                  <a:pt x="213922" y="783782"/>
                  <a:pt x="212678" y="776251"/>
                  <a:pt x="213718" y="768310"/>
                </a:cubicBezTo>
                <a:close/>
                <a:moveTo>
                  <a:pt x="89974" y="1160909"/>
                </a:moveTo>
                <a:cubicBezTo>
                  <a:pt x="93536" y="1158659"/>
                  <a:pt x="97029" y="1157671"/>
                  <a:pt x="98358" y="1155405"/>
                </a:cubicBezTo>
                <a:cubicBezTo>
                  <a:pt x="105361" y="1143477"/>
                  <a:pt x="111990" y="1131174"/>
                  <a:pt x="118414" y="1118905"/>
                </a:cubicBezTo>
                <a:cubicBezTo>
                  <a:pt x="128229" y="1100349"/>
                  <a:pt x="137516" y="1081520"/>
                  <a:pt x="147637" y="1063236"/>
                </a:cubicBezTo>
                <a:cubicBezTo>
                  <a:pt x="157060" y="1046094"/>
                  <a:pt x="167864" y="1029702"/>
                  <a:pt x="177014" y="1012440"/>
                </a:cubicBezTo>
                <a:cubicBezTo>
                  <a:pt x="194344" y="979741"/>
                  <a:pt x="210804" y="946820"/>
                  <a:pt x="227691" y="914052"/>
                </a:cubicBezTo>
                <a:cubicBezTo>
                  <a:pt x="238647" y="892837"/>
                  <a:pt x="248241" y="871146"/>
                  <a:pt x="262895" y="851942"/>
                </a:cubicBezTo>
                <a:cubicBezTo>
                  <a:pt x="270512" y="841991"/>
                  <a:pt x="278469" y="830983"/>
                  <a:pt x="281639" y="819191"/>
                </a:cubicBezTo>
                <a:cubicBezTo>
                  <a:pt x="288455" y="793631"/>
                  <a:pt x="304694" y="773320"/>
                  <a:pt x="316315" y="750504"/>
                </a:cubicBezTo>
                <a:cubicBezTo>
                  <a:pt x="325039" y="733395"/>
                  <a:pt x="335774" y="717327"/>
                  <a:pt x="344669" y="700287"/>
                </a:cubicBezTo>
                <a:cubicBezTo>
                  <a:pt x="359289" y="672308"/>
                  <a:pt x="373126" y="643919"/>
                  <a:pt x="387354" y="615735"/>
                </a:cubicBezTo>
                <a:cubicBezTo>
                  <a:pt x="400321" y="590056"/>
                  <a:pt x="413391" y="564428"/>
                  <a:pt x="426546" y="538477"/>
                </a:cubicBezTo>
                <a:cubicBezTo>
                  <a:pt x="420633" y="533859"/>
                  <a:pt x="415913" y="535767"/>
                  <a:pt x="410886" y="538477"/>
                </a:cubicBezTo>
                <a:cubicBezTo>
                  <a:pt x="394306" y="547371"/>
                  <a:pt x="377335" y="555516"/>
                  <a:pt x="361062" y="564922"/>
                </a:cubicBezTo>
                <a:cubicBezTo>
                  <a:pt x="343783" y="574823"/>
                  <a:pt x="327254" y="586018"/>
                  <a:pt x="310215" y="596514"/>
                </a:cubicBezTo>
                <a:cubicBezTo>
                  <a:pt x="298440" y="603773"/>
                  <a:pt x="283939" y="603484"/>
                  <a:pt x="276919" y="596174"/>
                </a:cubicBezTo>
                <a:cubicBezTo>
                  <a:pt x="267070" y="585950"/>
                  <a:pt x="267087" y="581110"/>
                  <a:pt x="277328" y="564479"/>
                </a:cubicBezTo>
                <a:cubicBezTo>
                  <a:pt x="282661" y="555789"/>
                  <a:pt x="288778" y="547542"/>
                  <a:pt x="293499" y="538562"/>
                </a:cubicBezTo>
                <a:cubicBezTo>
                  <a:pt x="313060" y="501301"/>
                  <a:pt x="332372" y="463916"/>
                  <a:pt x="351434" y="426405"/>
                </a:cubicBezTo>
                <a:cubicBezTo>
                  <a:pt x="357773" y="414017"/>
                  <a:pt x="362680" y="400846"/>
                  <a:pt x="369292" y="388645"/>
                </a:cubicBezTo>
                <a:cubicBezTo>
                  <a:pt x="384866" y="359831"/>
                  <a:pt x="401361" y="331527"/>
                  <a:pt x="416833" y="302679"/>
                </a:cubicBezTo>
                <a:cubicBezTo>
                  <a:pt x="420854" y="295199"/>
                  <a:pt x="426034" y="287582"/>
                  <a:pt x="426495" y="276455"/>
                </a:cubicBezTo>
                <a:cubicBezTo>
                  <a:pt x="416986" y="279863"/>
                  <a:pt x="409455" y="281976"/>
                  <a:pt x="402196" y="285077"/>
                </a:cubicBezTo>
                <a:cubicBezTo>
                  <a:pt x="379499" y="294875"/>
                  <a:pt x="357023" y="305252"/>
                  <a:pt x="334292" y="314965"/>
                </a:cubicBezTo>
                <a:cubicBezTo>
                  <a:pt x="307028" y="326637"/>
                  <a:pt x="279611" y="338207"/>
                  <a:pt x="251972" y="349044"/>
                </a:cubicBezTo>
                <a:cubicBezTo>
                  <a:pt x="239312" y="354037"/>
                  <a:pt x="224794" y="341223"/>
                  <a:pt x="226413" y="327063"/>
                </a:cubicBezTo>
                <a:cubicBezTo>
                  <a:pt x="227132" y="322849"/>
                  <a:pt x="228368" y="318740"/>
                  <a:pt x="230093" y="314828"/>
                </a:cubicBezTo>
                <a:cubicBezTo>
                  <a:pt x="243418" y="279556"/>
                  <a:pt x="256812" y="244317"/>
                  <a:pt x="270887" y="207256"/>
                </a:cubicBezTo>
                <a:cubicBezTo>
                  <a:pt x="267223" y="208772"/>
                  <a:pt x="264940" y="208960"/>
                  <a:pt x="264309" y="210101"/>
                </a:cubicBezTo>
                <a:cubicBezTo>
                  <a:pt x="221710" y="285605"/>
                  <a:pt x="187102" y="365028"/>
                  <a:pt x="150722" y="443547"/>
                </a:cubicBezTo>
                <a:cubicBezTo>
                  <a:pt x="148830" y="447620"/>
                  <a:pt x="149205" y="452749"/>
                  <a:pt x="148285" y="458883"/>
                </a:cubicBezTo>
                <a:cubicBezTo>
                  <a:pt x="175906" y="455595"/>
                  <a:pt x="191873" y="433034"/>
                  <a:pt x="215490" y="424650"/>
                </a:cubicBezTo>
                <a:cubicBezTo>
                  <a:pt x="232104" y="418755"/>
                  <a:pt x="245599" y="404083"/>
                  <a:pt x="259214" y="394251"/>
                </a:cubicBezTo>
                <a:lnTo>
                  <a:pt x="290039" y="416403"/>
                </a:lnTo>
                <a:cubicBezTo>
                  <a:pt x="287279" y="425179"/>
                  <a:pt x="285166" y="435914"/>
                  <a:pt x="280599" y="445371"/>
                </a:cubicBezTo>
                <a:cubicBezTo>
                  <a:pt x="273119" y="460996"/>
                  <a:pt x="263900" y="475531"/>
                  <a:pt x="257118" y="491787"/>
                </a:cubicBezTo>
                <a:cubicBezTo>
                  <a:pt x="244577" y="521829"/>
                  <a:pt x="228355" y="550336"/>
                  <a:pt x="213769" y="579543"/>
                </a:cubicBezTo>
                <a:cubicBezTo>
                  <a:pt x="197786" y="611521"/>
                  <a:pt x="181848" y="643539"/>
                  <a:pt x="165955" y="675596"/>
                </a:cubicBezTo>
                <a:cubicBezTo>
                  <a:pt x="159480" y="688581"/>
                  <a:pt x="152204" y="701156"/>
                  <a:pt x="146479" y="714515"/>
                </a:cubicBezTo>
                <a:cubicBezTo>
                  <a:pt x="137635" y="734963"/>
                  <a:pt x="128911" y="755564"/>
                  <a:pt x="121941" y="776711"/>
                </a:cubicBezTo>
                <a:cubicBezTo>
                  <a:pt x="118533" y="787156"/>
                  <a:pt x="110576" y="797159"/>
                  <a:pt x="113098" y="810347"/>
                </a:cubicBezTo>
                <a:cubicBezTo>
                  <a:pt x="118891" y="804912"/>
                  <a:pt x="123321" y="800226"/>
                  <a:pt x="128212" y="796290"/>
                </a:cubicBezTo>
                <a:cubicBezTo>
                  <a:pt x="138436" y="788179"/>
                  <a:pt x="148983" y="780426"/>
                  <a:pt x="159446" y="772587"/>
                </a:cubicBezTo>
                <a:cubicBezTo>
                  <a:pt x="181325" y="756161"/>
                  <a:pt x="200001" y="735355"/>
                  <a:pt x="226140" y="724705"/>
                </a:cubicBezTo>
                <a:cubicBezTo>
                  <a:pt x="230264" y="723001"/>
                  <a:pt x="233126" y="718162"/>
                  <a:pt x="236364" y="714635"/>
                </a:cubicBezTo>
                <a:cubicBezTo>
                  <a:pt x="239601" y="711107"/>
                  <a:pt x="242515" y="707580"/>
                  <a:pt x="245634" y="703985"/>
                </a:cubicBezTo>
                <a:lnTo>
                  <a:pt x="275487" y="719184"/>
                </a:lnTo>
                <a:cubicBezTo>
                  <a:pt x="273647" y="727091"/>
                  <a:pt x="272522" y="734844"/>
                  <a:pt x="269932" y="742086"/>
                </a:cubicBezTo>
                <a:cubicBezTo>
                  <a:pt x="266705" y="750629"/>
                  <a:pt x="262955" y="758966"/>
                  <a:pt x="258703" y="767049"/>
                </a:cubicBezTo>
                <a:cubicBezTo>
                  <a:pt x="247014" y="790206"/>
                  <a:pt x="234234" y="812835"/>
                  <a:pt x="223431" y="836384"/>
                </a:cubicBezTo>
                <a:cubicBezTo>
                  <a:pt x="209288" y="867209"/>
                  <a:pt x="196644" y="898716"/>
                  <a:pt x="183353" y="929916"/>
                </a:cubicBezTo>
                <a:cubicBezTo>
                  <a:pt x="165495" y="971834"/>
                  <a:pt x="147626" y="1013741"/>
                  <a:pt x="129745" y="1055636"/>
                </a:cubicBezTo>
                <a:cubicBezTo>
                  <a:pt x="128960" y="1057942"/>
                  <a:pt x="127968" y="1060172"/>
                  <a:pt x="126781" y="1062299"/>
                </a:cubicBezTo>
                <a:cubicBezTo>
                  <a:pt x="107781" y="1090704"/>
                  <a:pt x="102124" y="1124580"/>
                  <a:pt x="88577" y="1155217"/>
                </a:cubicBezTo>
                <a:cubicBezTo>
                  <a:pt x="88168" y="1156257"/>
                  <a:pt x="89088" y="1157688"/>
                  <a:pt x="89974" y="1160909"/>
                </a:cubicBezTo>
                <a:close/>
              </a:path>
            </a:pathLst>
          </a:custGeom>
          <a:solidFill>
            <a:srgbClr val="FFEA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6"/>
          <p:cNvSpPr/>
          <p:nvPr/>
        </p:nvSpPr>
        <p:spPr>
          <a:xfrm rot="6928317">
            <a:off x="12636448" y="2830661"/>
            <a:ext cx="1417082" cy="821030"/>
          </a:xfrm>
          <a:custGeom>
            <a:rect b="b" l="l" r="r" t="t"/>
            <a:pathLst>
              <a:path extrusionOk="0" h="821030" w="1417082">
                <a:moveTo>
                  <a:pt x="976538" y="82764"/>
                </a:moveTo>
                <a:cubicBezTo>
                  <a:pt x="949758" y="81870"/>
                  <a:pt x="935156" y="95196"/>
                  <a:pt x="919890" y="105050"/>
                </a:cubicBezTo>
                <a:cubicBezTo>
                  <a:pt x="877666" y="132314"/>
                  <a:pt x="842462" y="167901"/>
                  <a:pt x="808381" y="204228"/>
                </a:cubicBezTo>
                <a:cubicBezTo>
                  <a:pt x="793472" y="220133"/>
                  <a:pt x="781270" y="238564"/>
                  <a:pt x="767535" y="255643"/>
                </a:cubicBezTo>
                <a:cubicBezTo>
                  <a:pt x="722860" y="311499"/>
                  <a:pt x="681555" y="369475"/>
                  <a:pt x="645892" y="431790"/>
                </a:cubicBezTo>
                <a:cubicBezTo>
                  <a:pt x="611530" y="491782"/>
                  <a:pt x="574744" y="550523"/>
                  <a:pt x="536374" y="607937"/>
                </a:cubicBezTo>
                <a:cubicBezTo>
                  <a:pt x="511162" y="645474"/>
                  <a:pt x="483308" y="681168"/>
                  <a:pt x="453024" y="714748"/>
                </a:cubicBezTo>
                <a:cubicBezTo>
                  <a:pt x="442812" y="726210"/>
                  <a:pt x="422823" y="730754"/>
                  <a:pt x="406408" y="734328"/>
                </a:cubicBezTo>
                <a:cubicBezTo>
                  <a:pt x="395278" y="736754"/>
                  <a:pt x="387288" y="725904"/>
                  <a:pt x="381595" y="715999"/>
                </a:cubicBezTo>
                <a:cubicBezTo>
                  <a:pt x="367656" y="691696"/>
                  <a:pt x="372430" y="666320"/>
                  <a:pt x="380650" y="642579"/>
                </a:cubicBezTo>
                <a:cubicBezTo>
                  <a:pt x="394844" y="601427"/>
                  <a:pt x="411718" y="561168"/>
                  <a:pt x="427929" y="520731"/>
                </a:cubicBezTo>
                <a:cubicBezTo>
                  <a:pt x="441025" y="488080"/>
                  <a:pt x="454275" y="455455"/>
                  <a:pt x="468443" y="423238"/>
                </a:cubicBezTo>
                <a:cubicBezTo>
                  <a:pt x="481973" y="392450"/>
                  <a:pt x="497545" y="362556"/>
                  <a:pt x="510795" y="331641"/>
                </a:cubicBezTo>
                <a:cubicBezTo>
                  <a:pt x="533770" y="278031"/>
                  <a:pt x="556210" y="224217"/>
                  <a:pt x="577577" y="169995"/>
                </a:cubicBezTo>
                <a:cubicBezTo>
                  <a:pt x="589244" y="140458"/>
                  <a:pt x="598358" y="109900"/>
                  <a:pt x="608212" y="79700"/>
                </a:cubicBezTo>
                <a:cubicBezTo>
                  <a:pt x="610765" y="72042"/>
                  <a:pt x="611964" y="64204"/>
                  <a:pt x="615309" y="50010"/>
                </a:cubicBezTo>
                <a:cubicBezTo>
                  <a:pt x="582070" y="70969"/>
                  <a:pt x="553989" y="88967"/>
                  <a:pt x="530299" y="112121"/>
                </a:cubicBezTo>
                <a:cubicBezTo>
                  <a:pt x="499537" y="142271"/>
                  <a:pt x="470562" y="174360"/>
                  <a:pt x="442327" y="206934"/>
                </a:cubicBezTo>
                <a:cubicBezTo>
                  <a:pt x="415701" y="237569"/>
                  <a:pt x="391015" y="269964"/>
                  <a:pt x="365537" y="301620"/>
                </a:cubicBezTo>
                <a:cubicBezTo>
                  <a:pt x="363827" y="303739"/>
                  <a:pt x="362831" y="306445"/>
                  <a:pt x="361019" y="308436"/>
                </a:cubicBezTo>
                <a:cubicBezTo>
                  <a:pt x="319994" y="352677"/>
                  <a:pt x="291811" y="405802"/>
                  <a:pt x="258904" y="455710"/>
                </a:cubicBezTo>
                <a:cubicBezTo>
                  <a:pt x="244379" y="477741"/>
                  <a:pt x="228525" y="498930"/>
                  <a:pt x="214459" y="521267"/>
                </a:cubicBezTo>
                <a:cubicBezTo>
                  <a:pt x="189850" y="560351"/>
                  <a:pt x="166236" y="600074"/>
                  <a:pt x="142009" y="639413"/>
                </a:cubicBezTo>
                <a:cubicBezTo>
                  <a:pt x="122965" y="670328"/>
                  <a:pt x="103155" y="700682"/>
                  <a:pt x="84544" y="731903"/>
                </a:cubicBezTo>
                <a:cubicBezTo>
                  <a:pt x="71550" y="753679"/>
                  <a:pt x="59705" y="776195"/>
                  <a:pt x="47885" y="798660"/>
                </a:cubicBezTo>
                <a:cubicBezTo>
                  <a:pt x="35121" y="823040"/>
                  <a:pt x="35300" y="823168"/>
                  <a:pt x="6401" y="818930"/>
                </a:cubicBezTo>
                <a:cubicBezTo>
                  <a:pt x="-1946" y="803970"/>
                  <a:pt x="-1742" y="790517"/>
                  <a:pt x="4768" y="772979"/>
                </a:cubicBezTo>
                <a:cubicBezTo>
                  <a:pt x="23097" y="723811"/>
                  <a:pt x="51357" y="680233"/>
                  <a:pt x="77090" y="635278"/>
                </a:cubicBezTo>
                <a:cubicBezTo>
                  <a:pt x="95088" y="603827"/>
                  <a:pt x="118778" y="575567"/>
                  <a:pt x="135806" y="543605"/>
                </a:cubicBezTo>
                <a:cubicBezTo>
                  <a:pt x="165521" y="487289"/>
                  <a:pt x="200214" y="433985"/>
                  <a:pt x="236082" y="381728"/>
                </a:cubicBezTo>
                <a:cubicBezTo>
                  <a:pt x="256505" y="351988"/>
                  <a:pt x="272741" y="319005"/>
                  <a:pt x="301154" y="294753"/>
                </a:cubicBezTo>
                <a:cubicBezTo>
                  <a:pt x="311085" y="286277"/>
                  <a:pt x="316752" y="272721"/>
                  <a:pt x="324130" y="261259"/>
                </a:cubicBezTo>
                <a:cubicBezTo>
                  <a:pt x="351445" y="218167"/>
                  <a:pt x="388181" y="182861"/>
                  <a:pt x="420551" y="143828"/>
                </a:cubicBezTo>
                <a:cubicBezTo>
                  <a:pt x="443609" y="116391"/>
                  <a:pt x="469801" y="91750"/>
                  <a:pt x="498592" y="70408"/>
                </a:cubicBezTo>
                <a:cubicBezTo>
                  <a:pt x="504285" y="66119"/>
                  <a:pt x="508599" y="59788"/>
                  <a:pt x="513016" y="54018"/>
                </a:cubicBezTo>
                <a:cubicBezTo>
                  <a:pt x="539463" y="19504"/>
                  <a:pt x="576480" y="766"/>
                  <a:pt x="618398" y="0"/>
                </a:cubicBezTo>
                <a:cubicBezTo>
                  <a:pt x="627256" y="7327"/>
                  <a:pt x="634047" y="15700"/>
                  <a:pt x="642803" y="19631"/>
                </a:cubicBezTo>
                <a:cubicBezTo>
                  <a:pt x="664272" y="29307"/>
                  <a:pt x="669046" y="47713"/>
                  <a:pt x="666162" y="66859"/>
                </a:cubicBezTo>
                <a:cubicBezTo>
                  <a:pt x="661822" y="95477"/>
                  <a:pt x="656461" y="124681"/>
                  <a:pt x="646147" y="151563"/>
                </a:cubicBezTo>
                <a:cubicBezTo>
                  <a:pt x="617274" y="226796"/>
                  <a:pt x="585670" y="300982"/>
                  <a:pt x="555138" y="375576"/>
                </a:cubicBezTo>
                <a:lnTo>
                  <a:pt x="478348" y="563185"/>
                </a:lnTo>
                <a:cubicBezTo>
                  <a:pt x="489070" y="567627"/>
                  <a:pt x="494074" y="557314"/>
                  <a:pt x="497137" y="552591"/>
                </a:cubicBezTo>
                <a:cubicBezTo>
                  <a:pt x="513271" y="527496"/>
                  <a:pt x="527541" y="501202"/>
                  <a:pt x="542859" y="475597"/>
                </a:cubicBezTo>
                <a:cubicBezTo>
                  <a:pt x="550287" y="463190"/>
                  <a:pt x="558661" y="451370"/>
                  <a:pt x="566600" y="439270"/>
                </a:cubicBezTo>
                <a:cubicBezTo>
                  <a:pt x="592435" y="399871"/>
                  <a:pt x="618278" y="360471"/>
                  <a:pt x="644130" y="321072"/>
                </a:cubicBezTo>
                <a:cubicBezTo>
                  <a:pt x="654035" y="305985"/>
                  <a:pt x="662919" y="290030"/>
                  <a:pt x="674280" y="276117"/>
                </a:cubicBezTo>
                <a:cubicBezTo>
                  <a:pt x="702182" y="241985"/>
                  <a:pt x="725030" y="204407"/>
                  <a:pt x="757299" y="173032"/>
                </a:cubicBezTo>
                <a:cubicBezTo>
                  <a:pt x="784435" y="146636"/>
                  <a:pt x="808841" y="117125"/>
                  <a:pt x="839169" y="94073"/>
                </a:cubicBezTo>
                <a:cubicBezTo>
                  <a:pt x="865003" y="74441"/>
                  <a:pt x="888056" y="50444"/>
                  <a:pt x="920222" y="40003"/>
                </a:cubicBezTo>
                <a:cubicBezTo>
                  <a:pt x="943887" y="32345"/>
                  <a:pt x="965458" y="31196"/>
                  <a:pt x="982537" y="53329"/>
                </a:cubicBezTo>
                <a:cubicBezTo>
                  <a:pt x="984623" y="56333"/>
                  <a:pt x="987469" y="58729"/>
                  <a:pt x="990783" y="60273"/>
                </a:cubicBezTo>
                <a:cubicBezTo>
                  <a:pt x="1020421" y="71225"/>
                  <a:pt x="1022617" y="95375"/>
                  <a:pt x="1023408" y="122231"/>
                </a:cubicBezTo>
                <a:cubicBezTo>
                  <a:pt x="1024761" y="168973"/>
                  <a:pt x="1009138" y="211581"/>
                  <a:pt x="994612" y="254520"/>
                </a:cubicBezTo>
                <a:cubicBezTo>
                  <a:pt x="979780" y="298352"/>
                  <a:pt x="962803" y="341495"/>
                  <a:pt x="945546" y="384434"/>
                </a:cubicBezTo>
                <a:cubicBezTo>
                  <a:pt x="933394" y="414660"/>
                  <a:pt x="919175" y="444069"/>
                  <a:pt x="905900" y="473784"/>
                </a:cubicBezTo>
                <a:cubicBezTo>
                  <a:pt x="902523" y="480511"/>
                  <a:pt x="900312" y="487761"/>
                  <a:pt x="899365" y="495228"/>
                </a:cubicBezTo>
                <a:cubicBezTo>
                  <a:pt x="913763" y="485476"/>
                  <a:pt x="923081" y="471078"/>
                  <a:pt x="932552" y="457318"/>
                </a:cubicBezTo>
                <a:cubicBezTo>
                  <a:pt x="963186" y="413256"/>
                  <a:pt x="992825" y="368453"/>
                  <a:pt x="1023791" y="324570"/>
                </a:cubicBezTo>
                <a:cubicBezTo>
                  <a:pt x="1040385" y="301084"/>
                  <a:pt x="1058127" y="278312"/>
                  <a:pt x="1076916" y="256536"/>
                </a:cubicBezTo>
                <a:cubicBezTo>
                  <a:pt x="1096267" y="234097"/>
                  <a:pt x="1117073" y="212806"/>
                  <a:pt x="1138185" y="191873"/>
                </a:cubicBezTo>
                <a:cubicBezTo>
                  <a:pt x="1159297" y="170939"/>
                  <a:pt x="1180000" y="149112"/>
                  <a:pt x="1203461" y="131012"/>
                </a:cubicBezTo>
                <a:cubicBezTo>
                  <a:pt x="1222097" y="116640"/>
                  <a:pt x="1237772" y="96753"/>
                  <a:pt x="1262968" y="91826"/>
                </a:cubicBezTo>
                <a:cubicBezTo>
                  <a:pt x="1266261" y="91162"/>
                  <a:pt x="1268993" y="87818"/>
                  <a:pt x="1272133" y="85980"/>
                </a:cubicBezTo>
                <a:cubicBezTo>
                  <a:pt x="1285995" y="77913"/>
                  <a:pt x="1299372" y="68672"/>
                  <a:pt x="1314000" y="62315"/>
                </a:cubicBezTo>
                <a:cubicBezTo>
                  <a:pt x="1327632" y="56393"/>
                  <a:pt x="1342592" y="53559"/>
                  <a:pt x="1356224" y="49551"/>
                </a:cubicBezTo>
                <a:cubicBezTo>
                  <a:pt x="1372767" y="64664"/>
                  <a:pt x="1389692" y="78015"/>
                  <a:pt x="1404013" y="93766"/>
                </a:cubicBezTo>
                <a:cubicBezTo>
                  <a:pt x="1420199" y="111636"/>
                  <a:pt x="1419331" y="134612"/>
                  <a:pt x="1412259" y="155265"/>
                </a:cubicBezTo>
                <a:cubicBezTo>
                  <a:pt x="1401537" y="186997"/>
                  <a:pt x="1388135" y="217758"/>
                  <a:pt x="1374554" y="248291"/>
                </a:cubicBezTo>
                <a:cubicBezTo>
                  <a:pt x="1360743" y="279359"/>
                  <a:pt x="1346293" y="310223"/>
                  <a:pt x="1330338" y="340193"/>
                </a:cubicBezTo>
                <a:cubicBezTo>
                  <a:pt x="1313004" y="372819"/>
                  <a:pt x="1290411" y="402994"/>
                  <a:pt x="1275835" y="436691"/>
                </a:cubicBezTo>
                <a:cubicBezTo>
                  <a:pt x="1252706" y="490148"/>
                  <a:pt x="1216532" y="535793"/>
                  <a:pt x="1191463" y="587897"/>
                </a:cubicBezTo>
                <a:cubicBezTo>
                  <a:pt x="1177728" y="616412"/>
                  <a:pt x="1162028" y="644060"/>
                  <a:pt x="1146788" y="671758"/>
                </a:cubicBezTo>
                <a:cubicBezTo>
                  <a:pt x="1143801" y="677196"/>
                  <a:pt x="1138823" y="681561"/>
                  <a:pt x="1134789" y="686386"/>
                </a:cubicBezTo>
                <a:cubicBezTo>
                  <a:pt x="1146022" y="708647"/>
                  <a:pt x="1142244" y="731801"/>
                  <a:pt x="1124578" y="749033"/>
                </a:cubicBezTo>
                <a:cubicBezTo>
                  <a:pt x="1112554" y="760934"/>
                  <a:pt x="1093157" y="760835"/>
                  <a:pt x="1081256" y="748811"/>
                </a:cubicBezTo>
                <a:cubicBezTo>
                  <a:pt x="1079780" y="747320"/>
                  <a:pt x="1078463" y="745686"/>
                  <a:pt x="1077325" y="743927"/>
                </a:cubicBezTo>
                <a:cubicBezTo>
                  <a:pt x="1065510" y="727395"/>
                  <a:pt x="1061760" y="706423"/>
                  <a:pt x="1067113" y="686820"/>
                </a:cubicBezTo>
                <a:cubicBezTo>
                  <a:pt x="1073419" y="663614"/>
                  <a:pt x="1080592" y="640001"/>
                  <a:pt x="1091850" y="618939"/>
                </a:cubicBezTo>
                <a:cubicBezTo>
                  <a:pt x="1124782" y="557339"/>
                  <a:pt x="1159705" y="496811"/>
                  <a:pt x="1194245" y="436104"/>
                </a:cubicBezTo>
                <a:cubicBezTo>
                  <a:pt x="1226462" y="379482"/>
                  <a:pt x="1256969" y="321711"/>
                  <a:pt x="1292479" y="267233"/>
                </a:cubicBezTo>
                <a:cubicBezTo>
                  <a:pt x="1315991" y="231186"/>
                  <a:pt x="1331155" y="191490"/>
                  <a:pt x="1352216" y="154575"/>
                </a:cubicBezTo>
                <a:cubicBezTo>
                  <a:pt x="1360130" y="140713"/>
                  <a:pt x="1362427" y="125805"/>
                  <a:pt x="1359517" y="105816"/>
                </a:cubicBezTo>
                <a:cubicBezTo>
                  <a:pt x="1338584" y="115338"/>
                  <a:pt x="1316833" y="120929"/>
                  <a:pt x="1300444" y="133489"/>
                </a:cubicBezTo>
                <a:cubicBezTo>
                  <a:pt x="1248060" y="173773"/>
                  <a:pt x="1197309" y="216023"/>
                  <a:pt x="1154421" y="267105"/>
                </a:cubicBezTo>
                <a:cubicBezTo>
                  <a:pt x="1110716" y="319107"/>
                  <a:pt x="1067624" y="371338"/>
                  <a:pt x="1030607" y="428446"/>
                </a:cubicBezTo>
                <a:cubicBezTo>
                  <a:pt x="1001173" y="473861"/>
                  <a:pt x="969543" y="517795"/>
                  <a:pt x="939394" y="562777"/>
                </a:cubicBezTo>
                <a:cubicBezTo>
                  <a:pt x="929795" y="577073"/>
                  <a:pt x="922468" y="592875"/>
                  <a:pt x="912946" y="607222"/>
                </a:cubicBezTo>
                <a:cubicBezTo>
                  <a:pt x="891808" y="638979"/>
                  <a:pt x="870255" y="670464"/>
                  <a:pt x="848282" y="701677"/>
                </a:cubicBezTo>
                <a:cubicBezTo>
                  <a:pt x="835033" y="720543"/>
                  <a:pt x="820865" y="738770"/>
                  <a:pt x="806926" y="757125"/>
                </a:cubicBezTo>
                <a:cubicBezTo>
                  <a:pt x="795949" y="771600"/>
                  <a:pt x="777823" y="775480"/>
                  <a:pt x="763119" y="774995"/>
                </a:cubicBezTo>
                <a:cubicBezTo>
                  <a:pt x="748415" y="774510"/>
                  <a:pt x="737259" y="760751"/>
                  <a:pt x="732689" y="743570"/>
                </a:cubicBezTo>
                <a:cubicBezTo>
                  <a:pt x="725618" y="717199"/>
                  <a:pt x="729957" y="692513"/>
                  <a:pt x="742109" y="669537"/>
                </a:cubicBezTo>
                <a:cubicBezTo>
                  <a:pt x="758115" y="639056"/>
                  <a:pt x="769884" y="606864"/>
                  <a:pt x="787422" y="576639"/>
                </a:cubicBezTo>
                <a:cubicBezTo>
                  <a:pt x="818720" y="522748"/>
                  <a:pt x="842181" y="464313"/>
                  <a:pt x="868552" y="407563"/>
                </a:cubicBezTo>
                <a:cubicBezTo>
                  <a:pt x="887596" y="366717"/>
                  <a:pt x="906589" y="325591"/>
                  <a:pt x="924536" y="284158"/>
                </a:cubicBezTo>
                <a:cubicBezTo>
                  <a:pt x="933573" y="263352"/>
                  <a:pt x="939521" y="241219"/>
                  <a:pt x="948150" y="220209"/>
                </a:cubicBezTo>
                <a:cubicBezTo>
                  <a:pt x="960914" y="188962"/>
                  <a:pt x="966760" y="156056"/>
                  <a:pt x="972555" y="123201"/>
                </a:cubicBezTo>
                <a:cubicBezTo>
                  <a:pt x="974700" y="111024"/>
                  <a:pt x="975032" y="98617"/>
                  <a:pt x="976538" y="8276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7626490" y="7597443"/>
            <a:ext cx="3141597" cy="587853"/>
          </a:xfrm>
          <a:custGeom>
            <a:rect b="b" l="l" r="r" t="t"/>
            <a:pathLst>
              <a:path extrusionOk="0" h="587853" w="3141597">
                <a:moveTo>
                  <a:pt x="2072046" y="23205"/>
                </a:moveTo>
                <a:cubicBezTo>
                  <a:pt x="2068605" y="49686"/>
                  <a:pt x="2089699" y="59411"/>
                  <a:pt x="2099274" y="78710"/>
                </a:cubicBezTo>
                <a:cubicBezTo>
                  <a:pt x="2065313" y="103246"/>
                  <a:pt x="2024321" y="112971"/>
                  <a:pt x="1989312" y="134365"/>
                </a:cubicBezTo>
                <a:cubicBezTo>
                  <a:pt x="1953855" y="156058"/>
                  <a:pt x="1915555" y="173413"/>
                  <a:pt x="1879200" y="193759"/>
                </a:cubicBezTo>
                <a:cubicBezTo>
                  <a:pt x="1841798" y="214854"/>
                  <a:pt x="1805593" y="237744"/>
                  <a:pt x="1768340" y="259138"/>
                </a:cubicBezTo>
                <a:cubicBezTo>
                  <a:pt x="1732135" y="279934"/>
                  <a:pt x="1694733" y="298635"/>
                  <a:pt x="1659126" y="320179"/>
                </a:cubicBezTo>
                <a:cubicBezTo>
                  <a:pt x="1623818" y="341573"/>
                  <a:pt x="1590156" y="365660"/>
                  <a:pt x="1557691" y="393038"/>
                </a:cubicBezTo>
                <a:cubicBezTo>
                  <a:pt x="1567715" y="390495"/>
                  <a:pt x="1578188" y="389298"/>
                  <a:pt x="1587613" y="385258"/>
                </a:cubicBezTo>
                <a:cubicBezTo>
                  <a:pt x="1606314" y="377479"/>
                  <a:pt x="1624267" y="367605"/>
                  <a:pt x="1642819" y="359526"/>
                </a:cubicBezTo>
                <a:cubicBezTo>
                  <a:pt x="1651645" y="355785"/>
                  <a:pt x="1661220" y="353990"/>
                  <a:pt x="1670496" y="351297"/>
                </a:cubicBezTo>
                <a:cubicBezTo>
                  <a:pt x="1675583" y="349801"/>
                  <a:pt x="1681567" y="349801"/>
                  <a:pt x="1685457" y="346809"/>
                </a:cubicBezTo>
                <a:cubicBezTo>
                  <a:pt x="1710890" y="327809"/>
                  <a:pt x="1742907" y="325864"/>
                  <a:pt x="1770883" y="312997"/>
                </a:cubicBezTo>
                <a:cubicBezTo>
                  <a:pt x="1787490" y="305367"/>
                  <a:pt x="1803648" y="293548"/>
                  <a:pt x="1823845" y="296989"/>
                </a:cubicBezTo>
                <a:cubicBezTo>
                  <a:pt x="1838656" y="279335"/>
                  <a:pt x="1862294" y="282627"/>
                  <a:pt x="1880995" y="273201"/>
                </a:cubicBezTo>
                <a:cubicBezTo>
                  <a:pt x="1911815" y="257792"/>
                  <a:pt x="1945327" y="247618"/>
                  <a:pt x="1978391" y="236847"/>
                </a:cubicBezTo>
                <a:cubicBezTo>
                  <a:pt x="1997690" y="230563"/>
                  <a:pt x="2018186" y="227720"/>
                  <a:pt x="2038084" y="223232"/>
                </a:cubicBezTo>
                <a:cubicBezTo>
                  <a:pt x="2042423" y="222185"/>
                  <a:pt x="2047360" y="221736"/>
                  <a:pt x="2050801" y="219342"/>
                </a:cubicBezTo>
                <a:cubicBezTo>
                  <a:pt x="2084912" y="194358"/>
                  <a:pt x="2126802" y="190318"/>
                  <a:pt x="2165252" y="177452"/>
                </a:cubicBezTo>
                <a:cubicBezTo>
                  <a:pt x="2194575" y="167578"/>
                  <a:pt x="2225095" y="160995"/>
                  <a:pt x="2254718" y="151420"/>
                </a:cubicBezTo>
                <a:cubicBezTo>
                  <a:pt x="2294663" y="138554"/>
                  <a:pt x="2334758" y="127034"/>
                  <a:pt x="2376350" y="120900"/>
                </a:cubicBezTo>
                <a:cubicBezTo>
                  <a:pt x="2390114" y="118805"/>
                  <a:pt x="2402980" y="110577"/>
                  <a:pt x="2416744" y="107884"/>
                </a:cubicBezTo>
                <a:cubicBezTo>
                  <a:pt x="2441878" y="102648"/>
                  <a:pt x="2468359" y="102049"/>
                  <a:pt x="2492745" y="94718"/>
                </a:cubicBezTo>
                <a:cubicBezTo>
                  <a:pt x="2528053" y="84096"/>
                  <a:pt x="2564258" y="77513"/>
                  <a:pt x="2600014" y="68836"/>
                </a:cubicBezTo>
                <a:cubicBezTo>
                  <a:pt x="2622306" y="63450"/>
                  <a:pt x="2645495" y="62104"/>
                  <a:pt x="2668086" y="58064"/>
                </a:cubicBezTo>
                <a:cubicBezTo>
                  <a:pt x="2698457" y="52529"/>
                  <a:pt x="2728678" y="45348"/>
                  <a:pt x="2759198" y="40261"/>
                </a:cubicBezTo>
                <a:cubicBezTo>
                  <a:pt x="2775505" y="37568"/>
                  <a:pt x="2792411" y="37717"/>
                  <a:pt x="2809018" y="36670"/>
                </a:cubicBezTo>
                <a:cubicBezTo>
                  <a:pt x="2815301" y="36371"/>
                  <a:pt x="2823380" y="38914"/>
                  <a:pt x="2827420" y="35922"/>
                </a:cubicBezTo>
                <a:cubicBezTo>
                  <a:pt x="2850010" y="19465"/>
                  <a:pt x="2877239" y="28591"/>
                  <a:pt x="2900429" y="20961"/>
                </a:cubicBezTo>
                <a:cubicBezTo>
                  <a:pt x="2930949" y="11087"/>
                  <a:pt x="2961768" y="11237"/>
                  <a:pt x="2992587" y="9441"/>
                </a:cubicBezTo>
                <a:cubicBezTo>
                  <a:pt x="3008596" y="8544"/>
                  <a:pt x="3023556" y="4355"/>
                  <a:pt x="3039116" y="2559"/>
                </a:cubicBezTo>
                <a:cubicBezTo>
                  <a:pt x="3054825" y="764"/>
                  <a:pt x="3070833" y="-134"/>
                  <a:pt x="3086542" y="16"/>
                </a:cubicBezTo>
                <a:cubicBezTo>
                  <a:pt x="3098062" y="166"/>
                  <a:pt x="3109581" y="2559"/>
                  <a:pt x="3122448" y="4056"/>
                </a:cubicBezTo>
                <a:cubicBezTo>
                  <a:pt x="3128282" y="16323"/>
                  <a:pt x="3134117" y="28891"/>
                  <a:pt x="3141598" y="44599"/>
                </a:cubicBezTo>
                <a:cubicBezTo>
                  <a:pt x="3122298" y="46993"/>
                  <a:pt x="3105841" y="49237"/>
                  <a:pt x="3089384" y="50883"/>
                </a:cubicBezTo>
                <a:cubicBezTo>
                  <a:pt x="3046147" y="55371"/>
                  <a:pt x="3002911" y="60159"/>
                  <a:pt x="2959524" y="64049"/>
                </a:cubicBezTo>
                <a:cubicBezTo>
                  <a:pt x="2920476" y="67490"/>
                  <a:pt x="2882176" y="76765"/>
                  <a:pt x="2842530" y="76765"/>
                </a:cubicBezTo>
                <a:cubicBezTo>
                  <a:pt x="2827569" y="76765"/>
                  <a:pt x="2812758" y="82450"/>
                  <a:pt x="2797647" y="85143"/>
                </a:cubicBezTo>
                <a:cubicBezTo>
                  <a:pt x="2715812" y="99805"/>
                  <a:pt x="2633976" y="113868"/>
                  <a:pt x="2552289" y="129428"/>
                </a:cubicBezTo>
                <a:cubicBezTo>
                  <a:pt x="2512942" y="136908"/>
                  <a:pt x="2474044" y="147081"/>
                  <a:pt x="2435146" y="156956"/>
                </a:cubicBezTo>
                <a:cubicBezTo>
                  <a:pt x="2357499" y="176554"/>
                  <a:pt x="2279852" y="196303"/>
                  <a:pt x="2202504" y="216949"/>
                </a:cubicBezTo>
                <a:cubicBezTo>
                  <a:pt x="2177520" y="223531"/>
                  <a:pt x="2153283" y="233106"/>
                  <a:pt x="2128747" y="241185"/>
                </a:cubicBezTo>
                <a:cubicBezTo>
                  <a:pt x="2060825" y="263776"/>
                  <a:pt x="1992454" y="285170"/>
                  <a:pt x="1924980" y="309108"/>
                </a:cubicBezTo>
                <a:cubicBezTo>
                  <a:pt x="1860649" y="331848"/>
                  <a:pt x="1797215" y="357282"/>
                  <a:pt x="1733332" y="381518"/>
                </a:cubicBezTo>
                <a:cubicBezTo>
                  <a:pt x="1689945" y="397975"/>
                  <a:pt x="1646409" y="414133"/>
                  <a:pt x="1603322" y="431039"/>
                </a:cubicBezTo>
                <a:cubicBezTo>
                  <a:pt x="1584172" y="438519"/>
                  <a:pt x="1565920" y="448393"/>
                  <a:pt x="1546919" y="456023"/>
                </a:cubicBezTo>
                <a:cubicBezTo>
                  <a:pt x="1510714" y="470835"/>
                  <a:pt x="1474808" y="486394"/>
                  <a:pt x="1437705" y="498512"/>
                </a:cubicBezTo>
                <a:cubicBezTo>
                  <a:pt x="1420500" y="504048"/>
                  <a:pt x="1400452" y="505394"/>
                  <a:pt x="1382499" y="503000"/>
                </a:cubicBezTo>
                <a:cubicBezTo>
                  <a:pt x="1354523" y="499410"/>
                  <a:pt x="1345696" y="468890"/>
                  <a:pt x="1365893" y="448692"/>
                </a:cubicBezTo>
                <a:cubicBezTo>
                  <a:pt x="1379807" y="434928"/>
                  <a:pt x="1395067" y="421912"/>
                  <a:pt x="1411524" y="411739"/>
                </a:cubicBezTo>
                <a:cubicBezTo>
                  <a:pt x="1457753" y="383463"/>
                  <a:pt x="1505328" y="357431"/>
                  <a:pt x="1551707" y="329604"/>
                </a:cubicBezTo>
                <a:cubicBezTo>
                  <a:pt x="1576991" y="314344"/>
                  <a:pt x="1600479" y="296540"/>
                  <a:pt x="1625464" y="280832"/>
                </a:cubicBezTo>
                <a:cubicBezTo>
                  <a:pt x="1655236" y="262130"/>
                  <a:pt x="1685607" y="244626"/>
                  <a:pt x="1715827" y="226524"/>
                </a:cubicBezTo>
                <a:cubicBezTo>
                  <a:pt x="1767442" y="195555"/>
                  <a:pt x="1818908" y="164436"/>
                  <a:pt x="1870373" y="133317"/>
                </a:cubicBezTo>
                <a:cubicBezTo>
                  <a:pt x="1886980" y="123294"/>
                  <a:pt x="1903736" y="113719"/>
                  <a:pt x="1919295" y="100254"/>
                </a:cubicBezTo>
                <a:cubicBezTo>
                  <a:pt x="1898051" y="101451"/>
                  <a:pt x="1876507" y="101301"/>
                  <a:pt x="1855412" y="103994"/>
                </a:cubicBezTo>
                <a:cubicBezTo>
                  <a:pt x="1792726" y="111624"/>
                  <a:pt x="1730040" y="119254"/>
                  <a:pt x="1667504" y="128680"/>
                </a:cubicBezTo>
                <a:cubicBezTo>
                  <a:pt x="1620826" y="135711"/>
                  <a:pt x="1574447" y="145286"/>
                  <a:pt x="1527919" y="153664"/>
                </a:cubicBezTo>
                <a:cubicBezTo>
                  <a:pt x="1480493" y="162341"/>
                  <a:pt x="1432768" y="169972"/>
                  <a:pt x="1385641" y="179995"/>
                </a:cubicBezTo>
                <a:cubicBezTo>
                  <a:pt x="1321310" y="193759"/>
                  <a:pt x="1257127" y="208421"/>
                  <a:pt x="1193245" y="224429"/>
                </a:cubicBezTo>
                <a:cubicBezTo>
                  <a:pt x="1144173" y="236697"/>
                  <a:pt x="1095849" y="251807"/>
                  <a:pt x="1047227" y="265272"/>
                </a:cubicBezTo>
                <a:cubicBezTo>
                  <a:pt x="1028525" y="270509"/>
                  <a:pt x="1009226" y="273950"/>
                  <a:pt x="990525" y="279036"/>
                </a:cubicBezTo>
                <a:cubicBezTo>
                  <a:pt x="968383" y="285021"/>
                  <a:pt x="946540" y="292202"/>
                  <a:pt x="924547" y="298635"/>
                </a:cubicBezTo>
                <a:cubicBezTo>
                  <a:pt x="898067" y="306265"/>
                  <a:pt x="871287" y="312848"/>
                  <a:pt x="844956" y="320777"/>
                </a:cubicBezTo>
                <a:cubicBezTo>
                  <a:pt x="789451" y="337384"/>
                  <a:pt x="734096" y="354738"/>
                  <a:pt x="678591" y="371345"/>
                </a:cubicBezTo>
                <a:cubicBezTo>
                  <a:pt x="628921" y="386156"/>
                  <a:pt x="579101" y="399920"/>
                  <a:pt x="529581" y="415180"/>
                </a:cubicBezTo>
                <a:cubicBezTo>
                  <a:pt x="486045" y="428495"/>
                  <a:pt x="442957" y="443007"/>
                  <a:pt x="399720" y="457370"/>
                </a:cubicBezTo>
                <a:cubicBezTo>
                  <a:pt x="357381" y="471433"/>
                  <a:pt x="315042" y="485646"/>
                  <a:pt x="272703" y="500008"/>
                </a:cubicBezTo>
                <a:cubicBezTo>
                  <a:pt x="262679" y="503449"/>
                  <a:pt x="253104" y="508386"/>
                  <a:pt x="243080" y="511528"/>
                </a:cubicBezTo>
                <a:cubicBezTo>
                  <a:pt x="188922" y="528434"/>
                  <a:pt x="136110" y="549379"/>
                  <a:pt x="83448" y="570474"/>
                </a:cubicBezTo>
                <a:cubicBezTo>
                  <a:pt x="61904" y="579151"/>
                  <a:pt x="41707" y="590671"/>
                  <a:pt x="14179" y="587230"/>
                </a:cubicBezTo>
                <a:cubicBezTo>
                  <a:pt x="11037" y="582293"/>
                  <a:pt x="5352" y="575561"/>
                  <a:pt x="2061" y="567631"/>
                </a:cubicBezTo>
                <a:cubicBezTo>
                  <a:pt x="-4073" y="552521"/>
                  <a:pt x="4006" y="537111"/>
                  <a:pt x="19415" y="530828"/>
                </a:cubicBezTo>
                <a:cubicBezTo>
                  <a:pt x="67440" y="511528"/>
                  <a:pt x="116212" y="493874"/>
                  <a:pt x="162740" y="471433"/>
                </a:cubicBezTo>
                <a:cubicBezTo>
                  <a:pt x="186079" y="460212"/>
                  <a:pt x="209717" y="452881"/>
                  <a:pt x="234104" y="445999"/>
                </a:cubicBezTo>
                <a:cubicBezTo>
                  <a:pt x="246521" y="442409"/>
                  <a:pt x="258041" y="435677"/>
                  <a:pt x="270309" y="431188"/>
                </a:cubicBezTo>
                <a:cubicBezTo>
                  <a:pt x="299333" y="420566"/>
                  <a:pt x="328507" y="410243"/>
                  <a:pt x="357680" y="400369"/>
                </a:cubicBezTo>
                <a:cubicBezTo>
                  <a:pt x="399272" y="386306"/>
                  <a:pt x="440863" y="372392"/>
                  <a:pt x="482753" y="359226"/>
                </a:cubicBezTo>
                <a:cubicBezTo>
                  <a:pt x="518958" y="347856"/>
                  <a:pt x="555463" y="337234"/>
                  <a:pt x="591967" y="326761"/>
                </a:cubicBezTo>
                <a:cubicBezTo>
                  <a:pt x="624881" y="317336"/>
                  <a:pt x="658095" y="308958"/>
                  <a:pt x="691008" y="299533"/>
                </a:cubicBezTo>
                <a:cubicBezTo>
                  <a:pt x="713899" y="292950"/>
                  <a:pt x="736340" y="284871"/>
                  <a:pt x="759380" y="278587"/>
                </a:cubicBezTo>
                <a:cubicBezTo>
                  <a:pt x="797530" y="268115"/>
                  <a:pt x="835979" y="258540"/>
                  <a:pt x="874129" y="248217"/>
                </a:cubicBezTo>
                <a:cubicBezTo>
                  <a:pt x="900012" y="241185"/>
                  <a:pt x="925744" y="233406"/>
                  <a:pt x="951627" y="226524"/>
                </a:cubicBezTo>
                <a:cubicBezTo>
                  <a:pt x="959855" y="224429"/>
                  <a:pt x="968832" y="225177"/>
                  <a:pt x="976910" y="222783"/>
                </a:cubicBezTo>
                <a:cubicBezTo>
                  <a:pt x="985139" y="220390"/>
                  <a:pt x="994265" y="217547"/>
                  <a:pt x="1000549" y="212012"/>
                </a:cubicBezTo>
                <a:cubicBezTo>
                  <a:pt x="1011320" y="202437"/>
                  <a:pt x="1022691" y="199594"/>
                  <a:pt x="1036904" y="199594"/>
                </a:cubicBezTo>
                <a:cubicBezTo>
                  <a:pt x="1050069" y="199594"/>
                  <a:pt x="1063684" y="197051"/>
                  <a:pt x="1076400" y="193161"/>
                </a:cubicBezTo>
                <a:cubicBezTo>
                  <a:pt x="1096597" y="186877"/>
                  <a:pt x="1116795" y="179846"/>
                  <a:pt x="1135944" y="170869"/>
                </a:cubicBezTo>
                <a:cubicBezTo>
                  <a:pt x="1149708" y="164436"/>
                  <a:pt x="1164221" y="167877"/>
                  <a:pt x="1178732" y="161893"/>
                </a:cubicBezTo>
                <a:cubicBezTo>
                  <a:pt x="1204615" y="151420"/>
                  <a:pt x="1233789" y="149176"/>
                  <a:pt x="1261466" y="143192"/>
                </a:cubicBezTo>
                <a:cubicBezTo>
                  <a:pt x="1277474" y="139751"/>
                  <a:pt x="1292285" y="130176"/>
                  <a:pt x="1309790" y="135711"/>
                </a:cubicBezTo>
                <a:cubicBezTo>
                  <a:pt x="1312183" y="136459"/>
                  <a:pt x="1315924" y="132569"/>
                  <a:pt x="1319215" y="131223"/>
                </a:cubicBezTo>
                <a:cubicBezTo>
                  <a:pt x="1328940" y="127333"/>
                  <a:pt x="1338664" y="120301"/>
                  <a:pt x="1348239" y="120451"/>
                </a:cubicBezTo>
                <a:cubicBezTo>
                  <a:pt x="1375019" y="120900"/>
                  <a:pt x="1400153" y="114467"/>
                  <a:pt x="1425288" y="106986"/>
                </a:cubicBezTo>
                <a:cubicBezTo>
                  <a:pt x="1432618" y="104742"/>
                  <a:pt x="1440548" y="104892"/>
                  <a:pt x="1448028" y="103246"/>
                </a:cubicBezTo>
                <a:cubicBezTo>
                  <a:pt x="1467776" y="99057"/>
                  <a:pt x="1487375" y="94718"/>
                  <a:pt x="1506974" y="90230"/>
                </a:cubicBezTo>
                <a:cubicBezTo>
                  <a:pt x="1512210" y="89033"/>
                  <a:pt x="1517147" y="86340"/>
                  <a:pt x="1522384" y="86041"/>
                </a:cubicBezTo>
                <a:cubicBezTo>
                  <a:pt x="1561282" y="84395"/>
                  <a:pt x="1598834" y="75419"/>
                  <a:pt x="1636834" y="68986"/>
                </a:cubicBezTo>
                <a:cubicBezTo>
                  <a:pt x="1656582" y="65694"/>
                  <a:pt x="1676480" y="65545"/>
                  <a:pt x="1696378" y="60757"/>
                </a:cubicBezTo>
                <a:cubicBezTo>
                  <a:pt x="1709843" y="57466"/>
                  <a:pt x="1726150" y="60608"/>
                  <a:pt x="1741261" y="58812"/>
                </a:cubicBezTo>
                <a:cubicBezTo>
                  <a:pt x="1794671" y="52678"/>
                  <a:pt x="1848231" y="48040"/>
                  <a:pt x="1901342" y="40111"/>
                </a:cubicBezTo>
                <a:cubicBezTo>
                  <a:pt x="1914208" y="38166"/>
                  <a:pt x="1926028" y="30835"/>
                  <a:pt x="1939044" y="38466"/>
                </a:cubicBezTo>
                <a:cubicBezTo>
                  <a:pt x="1972855" y="24253"/>
                  <a:pt x="2008462" y="37568"/>
                  <a:pt x="2042573" y="31284"/>
                </a:cubicBezTo>
                <a:cubicBezTo>
                  <a:pt x="2050951" y="30536"/>
                  <a:pt x="2059030" y="27245"/>
                  <a:pt x="2072046" y="23205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7478464" y="5339193"/>
            <a:ext cx="805865" cy="878246"/>
          </a:xfrm>
          <a:custGeom>
            <a:rect b="b" l="l" r="r" t="t"/>
            <a:pathLst>
              <a:path extrusionOk="0" h="878246" w="805865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8700623" y="707461"/>
            <a:ext cx="1246808" cy="985255"/>
          </a:xfrm>
          <a:custGeom>
            <a:rect b="b" l="l" r="r" t="t"/>
            <a:pathLst>
              <a:path extrusionOk="0" h="985255" w="1246808">
                <a:moveTo>
                  <a:pt x="518361" y="25026"/>
                </a:moveTo>
                <a:cubicBezTo>
                  <a:pt x="525890" y="22720"/>
                  <a:pt x="534976" y="23224"/>
                  <a:pt x="544978" y="27561"/>
                </a:cubicBezTo>
                <a:cubicBezTo>
                  <a:pt x="554003" y="31470"/>
                  <a:pt x="564662" y="31455"/>
                  <a:pt x="574420" y="33898"/>
                </a:cubicBezTo>
                <a:cubicBezTo>
                  <a:pt x="587706" y="37212"/>
                  <a:pt x="600686" y="41854"/>
                  <a:pt x="614124" y="44587"/>
                </a:cubicBezTo>
                <a:cubicBezTo>
                  <a:pt x="618568" y="45473"/>
                  <a:pt x="623851" y="42022"/>
                  <a:pt x="630082" y="40159"/>
                </a:cubicBezTo>
                <a:cubicBezTo>
                  <a:pt x="634419" y="45015"/>
                  <a:pt x="640771" y="46847"/>
                  <a:pt x="648804" y="47794"/>
                </a:cubicBezTo>
                <a:cubicBezTo>
                  <a:pt x="662547" y="49321"/>
                  <a:pt x="676016" y="53826"/>
                  <a:pt x="689317" y="58010"/>
                </a:cubicBezTo>
                <a:cubicBezTo>
                  <a:pt x="703885" y="62592"/>
                  <a:pt x="717949" y="68807"/>
                  <a:pt x="732548" y="73281"/>
                </a:cubicBezTo>
                <a:cubicBezTo>
                  <a:pt x="744627" y="76931"/>
                  <a:pt x="757149" y="79069"/>
                  <a:pt x="769503" y="81741"/>
                </a:cubicBezTo>
                <a:cubicBezTo>
                  <a:pt x="786163" y="85360"/>
                  <a:pt x="802930" y="88475"/>
                  <a:pt x="819484" y="92430"/>
                </a:cubicBezTo>
                <a:cubicBezTo>
                  <a:pt x="835579" y="96340"/>
                  <a:pt x="851445" y="101226"/>
                  <a:pt x="867495" y="105410"/>
                </a:cubicBezTo>
                <a:cubicBezTo>
                  <a:pt x="871129" y="106357"/>
                  <a:pt x="875130" y="105777"/>
                  <a:pt x="878841" y="106510"/>
                </a:cubicBezTo>
                <a:cubicBezTo>
                  <a:pt x="894951" y="109671"/>
                  <a:pt x="909382" y="118971"/>
                  <a:pt x="926180" y="119689"/>
                </a:cubicBezTo>
                <a:cubicBezTo>
                  <a:pt x="932899" y="119979"/>
                  <a:pt x="935235" y="128103"/>
                  <a:pt x="942428" y="129844"/>
                </a:cubicBezTo>
                <a:cubicBezTo>
                  <a:pt x="952965" y="132409"/>
                  <a:pt x="962829" y="137830"/>
                  <a:pt x="972969" y="142060"/>
                </a:cubicBezTo>
                <a:cubicBezTo>
                  <a:pt x="973946" y="142472"/>
                  <a:pt x="974893" y="143419"/>
                  <a:pt x="975855" y="143404"/>
                </a:cubicBezTo>
                <a:cubicBezTo>
                  <a:pt x="988454" y="143205"/>
                  <a:pt x="998654" y="149726"/>
                  <a:pt x="1008443" y="156155"/>
                </a:cubicBezTo>
                <a:cubicBezTo>
                  <a:pt x="1015819" y="160996"/>
                  <a:pt x="1023851" y="163088"/>
                  <a:pt x="1031853" y="165852"/>
                </a:cubicBezTo>
                <a:cubicBezTo>
                  <a:pt x="1060669" y="175824"/>
                  <a:pt x="1083941" y="195431"/>
                  <a:pt x="1109657" y="210809"/>
                </a:cubicBezTo>
                <a:cubicBezTo>
                  <a:pt x="1132257" y="224323"/>
                  <a:pt x="1153713" y="240113"/>
                  <a:pt x="1170739" y="259675"/>
                </a:cubicBezTo>
                <a:cubicBezTo>
                  <a:pt x="1195249" y="287834"/>
                  <a:pt x="1219025" y="317276"/>
                  <a:pt x="1229761" y="354490"/>
                </a:cubicBezTo>
                <a:cubicBezTo>
                  <a:pt x="1233502" y="367455"/>
                  <a:pt x="1239366" y="379824"/>
                  <a:pt x="1242939" y="392820"/>
                </a:cubicBezTo>
                <a:cubicBezTo>
                  <a:pt x="1250345" y="419803"/>
                  <a:pt x="1245856" y="446924"/>
                  <a:pt x="1240007" y="473296"/>
                </a:cubicBezTo>
                <a:cubicBezTo>
                  <a:pt x="1233716" y="501776"/>
                  <a:pt x="1223790" y="529385"/>
                  <a:pt x="1208030" y="554307"/>
                </a:cubicBezTo>
                <a:cubicBezTo>
                  <a:pt x="1199891" y="567195"/>
                  <a:pt x="1192088" y="580679"/>
                  <a:pt x="1181826" y="591720"/>
                </a:cubicBezTo>
                <a:cubicBezTo>
                  <a:pt x="1145694" y="630900"/>
                  <a:pt x="1101556" y="661846"/>
                  <a:pt x="1052407" y="682458"/>
                </a:cubicBezTo>
                <a:cubicBezTo>
                  <a:pt x="1028661" y="692461"/>
                  <a:pt x="1005862" y="704677"/>
                  <a:pt x="982422" y="715428"/>
                </a:cubicBezTo>
                <a:cubicBezTo>
                  <a:pt x="967151" y="722407"/>
                  <a:pt x="951804" y="729034"/>
                  <a:pt x="936167" y="734990"/>
                </a:cubicBezTo>
                <a:cubicBezTo>
                  <a:pt x="891576" y="751803"/>
                  <a:pt x="847047" y="768784"/>
                  <a:pt x="805511" y="792514"/>
                </a:cubicBezTo>
                <a:cubicBezTo>
                  <a:pt x="777444" y="808579"/>
                  <a:pt x="749116" y="824262"/>
                  <a:pt x="721751" y="841457"/>
                </a:cubicBezTo>
                <a:cubicBezTo>
                  <a:pt x="707367" y="850482"/>
                  <a:pt x="695135" y="862836"/>
                  <a:pt x="681330" y="872929"/>
                </a:cubicBezTo>
                <a:cubicBezTo>
                  <a:pt x="666655" y="883619"/>
                  <a:pt x="651018" y="892995"/>
                  <a:pt x="636251" y="903562"/>
                </a:cubicBezTo>
                <a:cubicBezTo>
                  <a:pt x="624997" y="911610"/>
                  <a:pt x="614872" y="921368"/>
                  <a:pt x="603465" y="929049"/>
                </a:cubicBezTo>
                <a:cubicBezTo>
                  <a:pt x="581368" y="943846"/>
                  <a:pt x="558478" y="957376"/>
                  <a:pt x="532594" y="964737"/>
                </a:cubicBezTo>
                <a:cubicBezTo>
                  <a:pt x="529998" y="965470"/>
                  <a:pt x="527035" y="965103"/>
                  <a:pt x="524577" y="966096"/>
                </a:cubicBezTo>
                <a:cubicBezTo>
                  <a:pt x="501442" y="975380"/>
                  <a:pt x="476947" y="976785"/>
                  <a:pt x="452545" y="978435"/>
                </a:cubicBezTo>
                <a:cubicBezTo>
                  <a:pt x="431960" y="979809"/>
                  <a:pt x="410917" y="978435"/>
                  <a:pt x="390836" y="982222"/>
                </a:cubicBezTo>
                <a:cubicBezTo>
                  <a:pt x="372374" y="985734"/>
                  <a:pt x="354187" y="985780"/>
                  <a:pt x="336076" y="984451"/>
                </a:cubicBezTo>
                <a:cubicBezTo>
                  <a:pt x="303900" y="982100"/>
                  <a:pt x="271450" y="981550"/>
                  <a:pt x="239870" y="973181"/>
                </a:cubicBezTo>
                <a:cubicBezTo>
                  <a:pt x="224417" y="969089"/>
                  <a:pt x="208367" y="967287"/>
                  <a:pt x="192699" y="963897"/>
                </a:cubicBezTo>
                <a:cubicBezTo>
                  <a:pt x="182682" y="961728"/>
                  <a:pt x="172252" y="959865"/>
                  <a:pt x="163105" y="955544"/>
                </a:cubicBezTo>
                <a:cubicBezTo>
                  <a:pt x="142001" y="945603"/>
                  <a:pt x="122149" y="933279"/>
                  <a:pt x="106481" y="915489"/>
                </a:cubicBezTo>
                <a:cubicBezTo>
                  <a:pt x="92906" y="900081"/>
                  <a:pt x="79299" y="884627"/>
                  <a:pt x="66777" y="868379"/>
                </a:cubicBezTo>
                <a:cubicBezTo>
                  <a:pt x="59339" y="858451"/>
                  <a:pt x="52918" y="847799"/>
                  <a:pt x="47613" y="836585"/>
                </a:cubicBezTo>
                <a:cubicBezTo>
                  <a:pt x="39290" y="819543"/>
                  <a:pt x="30525" y="802425"/>
                  <a:pt x="24921" y="784436"/>
                </a:cubicBezTo>
                <a:cubicBezTo>
                  <a:pt x="14490" y="751732"/>
                  <a:pt x="11158" y="717179"/>
                  <a:pt x="15147" y="683085"/>
                </a:cubicBezTo>
                <a:cubicBezTo>
                  <a:pt x="17178" y="665844"/>
                  <a:pt x="18369" y="648664"/>
                  <a:pt x="22569" y="631668"/>
                </a:cubicBezTo>
                <a:cubicBezTo>
                  <a:pt x="27868" y="610198"/>
                  <a:pt x="31594" y="588330"/>
                  <a:pt x="36313" y="566692"/>
                </a:cubicBezTo>
                <a:cubicBezTo>
                  <a:pt x="42971" y="535967"/>
                  <a:pt x="51308" y="505426"/>
                  <a:pt x="48636" y="473357"/>
                </a:cubicBezTo>
                <a:cubicBezTo>
                  <a:pt x="47002" y="453750"/>
                  <a:pt x="43490" y="434829"/>
                  <a:pt x="34999" y="416749"/>
                </a:cubicBezTo>
                <a:cubicBezTo>
                  <a:pt x="25760" y="397080"/>
                  <a:pt x="17698" y="376847"/>
                  <a:pt x="9650" y="356659"/>
                </a:cubicBezTo>
                <a:cubicBezTo>
                  <a:pt x="-5315" y="319108"/>
                  <a:pt x="-2567" y="282733"/>
                  <a:pt x="15758" y="246634"/>
                </a:cubicBezTo>
                <a:cubicBezTo>
                  <a:pt x="24478" y="229546"/>
                  <a:pt x="36328" y="215039"/>
                  <a:pt x="46788" y="199371"/>
                </a:cubicBezTo>
                <a:cubicBezTo>
                  <a:pt x="59005" y="181138"/>
                  <a:pt x="73634" y="165516"/>
                  <a:pt x="87607" y="149069"/>
                </a:cubicBezTo>
                <a:cubicBezTo>
                  <a:pt x="98785" y="136028"/>
                  <a:pt x="108848" y="121872"/>
                  <a:pt x="121080" y="109915"/>
                </a:cubicBezTo>
                <a:cubicBezTo>
                  <a:pt x="136137" y="95256"/>
                  <a:pt x="151362" y="79481"/>
                  <a:pt x="169488" y="69677"/>
                </a:cubicBezTo>
                <a:cubicBezTo>
                  <a:pt x="185232" y="61187"/>
                  <a:pt x="197632" y="45840"/>
                  <a:pt x="217636" y="44419"/>
                </a:cubicBezTo>
                <a:cubicBezTo>
                  <a:pt x="224401" y="43946"/>
                  <a:pt x="230448" y="36784"/>
                  <a:pt x="237381" y="34158"/>
                </a:cubicBezTo>
                <a:cubicBezTo>
                  <a:pt x="253110" y="28049"/>
                  <a:pt x="268900" y="20414"/>
                  <a:pt x="284873" y="17238"/>
                </a:cubicBezTo>
                <a:cubicBezTo>
                  <a:pt x="306099" y="13084"/>
                  <a:pt x="325936" y="-1469"/>
                  <a:pt x="349178" y="6075"/>
                </a:cubicBezTo>
                <a:cubicBezTo>
                  <a:pt x="361394" y="-919"/>
                  <a:pt x="374955" y="1112"/>
                  <a:pt x="388103" y="470"/>
                </a:cubicBezTo>
                <a:cubicBezTo>
                  <a:pt x="389737" y="470"/>
                  <a:pt x="391661" y="-385"/>
                  <a:pt x="392959" y="211"/>
                </a:cubicBezTo>
                <a:cubicBezTo>
                  <a:pt x="410322" y="8106"/>
                  <a:pt x="428936" y="806"/>
                  <a:pt x="446635" y="4792"/>
                </a:cubicBezTo>
                <a:cubicBezTo>
                  <a:pt x="463906" y="8732"/>
                  <a:pt x="481361" y="11908"/>
                  <a:pt x="498555" y="16092"/>
                </a:cubicBezTo>
                <a:cubicBezTo>
                  <a:pt x="504419" y="17528"/>
                  <a:pt x="509749" y="21055"/>
                  <a:pt x="518361" y="25026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7185969" y="777644"/>
            <a:ext cx="1114539" cy="970352"/>
          </a:xfrm>
          <a:custGeom>
            <a:rect b="b" l="l" r="r" t="t"/>
            <a:pathLst>
              <a:path extrusionOk="0" h="970352" w="1114539">
                <a:moveTo>
                  <a:pt x="154" y="537200"/>
                </a:moveTo>
                <a:cubicBezTo>
                  <a:pt x="-1037" y="494036"/>
                  <a:pt x="4601" y="452307"/>
                  <a:pt x="19620" y="411281"/>
                </a:cubicBezTo>
                <a:cubicBezTo>
                  <a:pt x="27280" y="390352"/>
                  <a:pt x="39459" y="372995"/>
                  <a:pt x="49744" y="354045"/>
                </a:cubicBezTo>
                <a:cubicBezTo>
                  <a:pt x="63257" y="329200"/>
                  <a:pt x="83426" y="311082"/>
                  <a:pt x="101873" y="291000"/>
                </a:cubicBezTo>
                <a:cubicBezTo>
                  <a:pt x="106090" y="286409"/>
                  <a:pt x="108300" y="278979"/>
                  <a:pt x="117308" y="281819"/>
                </a:cubicBezTo>
                <a:cubicBezTo>
                  <a:pt x="118341" y="282135"/>
                  <a:pt x="120952" y="277358"/>
                  <a:pt x="122888" y="274991"/>
                </a:cubicBezTo>
                <a:cubicBezTo>
                  <a:pt x="128626" y="267933"/>
                  <a:pt x="134235" y="262080"/>
                  <a:pt x="144319" y="259441"/>
                </a:cubicBezTo>
                <a:cubicBezTo>
                  <a:pt x="155910" y="256472"/>
                  <a:pt x="165406" y="247578"/>
                  <a:pt x="176538" y="242127"/>
                </a:cubicBezTo>
                <a:cubicBezTo>
                  <a:pt x="207652" y="226921"/>
                  <a:pt x="224162" y="220323"/>
                  <a:pt x="257227" y="219907"/>
                </a:cubicBezTo>
                <a:cubicBezTo>
                  <a:pt x="263309" y="219835"/>
                  <a:pt x="263955" y="206380"/>
                  <a:pt x="272390" y="214499"/>
                </a:cubicBezTo>
                <a:cubicBezTo>
                  <a:pt x="300247" y="201086"/>
                  <a:pt x="332365" y="207169"/>
                  <a:pt x="360696" y="194646"/>
                </a:cubicBezTo>
                <a:cubicBezTo>
                  <a:pt x="378340" y="186842"/>
                  <a:pt x="397577" y="182696"/>
                  <a:pt x="415881" y="176299"/>
                </a:cubicBezTo>
                <a:cubicBezTo>
                  <a:pt x="423254" y="173716"/>
                  <a:pt x="430125" y="169614"/>
                  <a:pt x="437097" y="165985"/>
                </a:cubicBezTo>
                <a:cubicBezTo>
                  <a:pt x="443480" y="162657"/>
                  <a:pt x="449362" y="157908"/>
                  <a:pt x="456104" y="155828"/>
                </a:cubicBezTo>
                <a:cubicBezTo>
                  <a:pt x="463276" y="153648"/>
                  <a:pt x="469430" y="151195"/>
                  <a:pt x="473705" y="144869"/>
                </a:cubicBezTo>
                <a:cubicBezTo>
                  <a:pt x="474780" y="143291"/>
                  <a:pt x="476430" y="141039"/>
                  <a:pt x="477908" y="140953"/>
                </a:cubicBezTo>
                <a:cubicBezTo>
                  <a:pt x="495050" y="140078"/>
                  <a:pt x="504273" y="125389"/>
                  <a:pt x="517442" y="117772"/>
                </a:cubicBezTo>
                <a:cubicBezTo>
                  <a:pt x="531127" y="109839"/>
                  <a:pt x="542000" y="97087"/>
                  <a:pt x="554236" y="86586"/>
                </a:cubicBezTo>
                <a:cubicBezTo>
                  <a:pt x="568940" y="73977"/>
                  <a:pt x="582582" y="59632"/>
                  <a:pt x="598820" y="49447"/>
                </a:cubicBezTo>
                <a:cubicBezTo>
                  <a:pt x="623981" y="33668"/>
                  <a:pt x="652211" y="23455"/>
                  <a:pt x="679065" y="10788"/>
                </a:cubicBezTo>
                <a:cubicBezTo>
                  <a:pt x="699334" y="1220"/>
                  <a:pt x="719230" y="316"/>
                  <a:pt x="739915" y="503"/>
                </a:cubicBezTo>
                <a:cubicBezTo>
                  <a:pt x="767084" y="747"/>
                  <a:pt x="794239" y="-300"/>
                  <a:pt x="821365" y="87"/>
                </a:cubicBezTo>
                <a:cubicBezTo>
                  <a:pt x="848118" y="489"/>
                  <a:pt x="873007" y="7503"/>
                  <a:pt x="891755" y="28777"/>
                </a:cubicBezTo>
                <a:cubicBezTo>
                  <a:pt x="899085" y="37111"/>
                  <a:pt x="907118" y="44814"/>
                  <a:pt x="914908" y="52732"/>
                </a:cubicBezTo>
                <a:cubicBezTo>
                  <a:pt x="915813" y="53653"/>
                  <a:pt x="916946" y="54316"/>
                  <a:pt x="918193" y="54655"/>
                </a:cubicBezTo>
                <a:cubicBezTo>
                  <a:pt x="950239" y="62587"/>
                  <a:pt x="969490" y="87834"/>
                  <a:pt x="991451" y="109165"/>
                </a:cubicBezTo>
                <a:cubicBezTo>
                  <a:pt x="1020614" y="137553"/>
                  <a:pt x="1043509" y="171063"/>
                  <a:pt x="1064122" y="205720"/>
                </a:cubicBezTo>
                <a:cubicBezTo>
                  <a:pt x="1080102" y="232559"/>
                  <a:pt x="1091234" y="261664"/>
                  <a:pt x="1098650" y="292778"/>
                </a:cubicBezTo>
                <a:cubicBezTo>
                  <a:pt x="1107226" y="327795"/>
                  <a:pt x="1112375" y="363563"/>
                  <a:pt x="1114028" y="399575"/>
                </a:cubicBezTo>
                <a:cubicBezTo>
                  <a:pt x="1116065" y="449782"/>
                  <a:pt x="1112149" y="499917"/>
                  <a:pt x="1099941" y="548862"/>
                </a:cubicBezTo>
                <a:cubicBezTo>
                  <a:pt x="1090043" y="588568"/>
                  <a:pt x="1075369" y="626726"/>
                  <a:pt x="1060579" y="664926"/>
                </a:cubicBezTo>
                <a:cubicBezTo>
                  <a:pt x="1049109" y="694932"/>
                  <a:pt x="1034093" y="723461"/>
                  <a:pt x="1015852" y="749904"/>
                </a:cubicBezTo>
                <a:cubicBezTo>
                  <a:pt x="993646" y="781750"/>
                  <a:pt x="968758" y="812175"/>
                  <a:pt x="938103" y="836963"/>
                </a:cubicBezTo>
                <a:cubicBezTo>
                  <a:pt x="916156" y="854708"/>
                  <a:pt x="895542" y="874403"/>
                  <a:pt x="872117" y="889881"/>
                </a:cubicBezTo>
                <a:cubicBezTo>
                  <a:pt x="851418" y="903580"/>
                  <a:pt x="828595" y="915573"/>
                  <a:pt x="805055" y="923132"/>
                </a:cubicBezTo>
                <a:cubicBezTo>
                  <a:pt x="768878" y="934852"/>
                  <a:pt x="731753" y="945180"/>
                  <a:pt x="694285" y="950316"/>
                </a:cubicBezTo>
                <a:cubicBezTo>
                  <a:pt x="644982" y="957058"/>
                  <a:pt x="595463" y="964388"/>
                  <a:pt x="545386" y="964374"/>
                </a:cubicBezTo>
                <a:cubicBezTo>
                  <a:pt x="537611" y="964374"/>
                  <a:pt x="529850" y="967816"/>
                  <a:pt x="522032" y="968032"/>
                </a:cubicBezTo>
                <a:cubicBezTo>
                  <a:pt x="492066" y="968849"/>
                  <a:pt x="461512" y="972708"/>
                  <a:pt x="432291" y="968218"/>
                </a:cubicBezTo>
                <a:cubicBezTo>
                  <a:pt x="409225" y="964689"/>
                  <a:pt x="385957" y="969653"/>
                  <a:pt x="363135" y="962236"/>
                </a:cubicBezTo>
                <a:cubicBezTo>
                  <a:pt x="348790" y="957531"/>
                  <a:pt x="332537" y="958593"/>
                  <a:pt x="317232" y="956211"/>
                </a:cubicBezTo>
                <a:cubicBezTo>
                  <a:pt x="305469" y="954361"/>
                  <a:pt x="293878" y="951535"/>
                  <a:pt x="284425" y="943186"/>
                </a:cubicBezTo>
                <a:cubicBezTo>
                  <a:pt x="282632" y="941623"/>
                  <a:pt x="278888" y="941953"/>
                  <a:pt x="276033" y="941953"/>
                </a:cubicBezTo>
                <a:cubicBezTo>
                  <a:pt x="245565" y="941953"/>
                  <a:pt x="217492" y="932987"/>
                  <a:pt x="189764" y="921038"/>
                </a:cubicBezTo>
                <a:cubicBezTo>
                  <a:pt x="174070" y="914267"/>
                  <a:pt x="156986" y="910796"/>
                  <a:pt x="146571" y="895447"/>
                </a:cubicBezTo>
                <a:cubicBezTo>
                  <a:pt x="105804" y="877258"/>
                  <a:pt x="89293" y="840607"/>
                  <a:pt x="73800" y="802292"/>
                </a:cubicBezTo>
                <a:cubicBezTo>
                  <a:pt x="59986" y="768151"/>
                  <a:pt x="41811" y="735732"/>
                  <a:pt x="28758" y="701333"/>
                </a:cubicBezTo>
                <a:cubicBezTo>
                  <a:pt x="15976" y="667651"/>
                  <a:pt x="4113" y="633195"/>
                  <a:pt x="2865" y="596386"/>
                </a:cubicBezTo>
                <a:cubicBezTo>
                  <a:pt x="2134" y="576662"/>
                  <a:pt x="1058" y="556924"/>
                  <a:pt x="154" y="53720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0629488" y="2646132"/>
            <a:ext cx="1497470" cy="1079128"/>
          </a:xfrm>
          <a:custGeom>
            <a:rect b="b" l="l" r="r" t="t"/>
            <a:pathLst>
              <a:path extrusionOk="0" h="1079128" w="1497470">
                <a:moveTo>
                  <a:pt x="610290" y="892981"/>
                </a:moveTo>
                <a:cubicBezTo>
                  <a:pt x="593786" y="892981"/>
                  <a:pt x="583127" y="894291"/>
                  <a:pt x="572872" y="892779"/>
                </a:cubicBezTo>
                <a:cubicBezTo>
                  <a:pt x="527214" y="886026"/>
                  <a:pt x="480799" y="881869"/>
                  <a:pt x="436401" y="870101"/>
                </a:cubicBezTo>
                <a:cubicBezTo>
                  <a:pt x="398756" y="860173"/>
                  <a:pt x="360808" y="858762"/>
                  <a:pt x="323011" y="853017"/>
                </a:cubicBezTo>
                <a:cubicBezTo>
                  <a:pt x="302979" y="849968"/>
                  <a:pt x="283501" y="843367"/>
                  <a:pt x="263545" y="839587"/>
                </a:cubicBezTo>
                <a:cubicBezTo>
                  <a:pt x="226605" y="832632"/>
                  <a:pt x="188783" y="829205"/>
                  <a:pt x="152675" y="819252"/>
                </a:cubicBezTo>
                <a:cubicBezTo>
                  <a:pt x="124353" y="811441"/>
                  <a:pt x="94720" y="817312"/>
                  <a:pt x="66877" y="805217"/>
                </a:cubicBezTo>
                <a:cubicBezTo>
                  <a:pt x="54656" y="799901"/>
                  <a:pt x="38605" y="803806"/>
                  <a:pt x="24419" y="802370"/>
                </a:cubicBezTo>
                <a:cubicBezTo>
                  <a:pt x="7889" y="800732"/>
                  <a:pt x="5042" y="786848"/>
                  <a:pt x="1338" y="774048"/>
                </a:cubicBezTo>
                <a:cubicBezTo>
                  <a:pt x="-1686" y="763414"/>
                  <a:pt x="27" y="754142"/>
                  <a:pt x="10510" y="749001"/>
                </a:cubicBezTo>
                <a:cubicBezTo>
                  <a:pt x="15739" y="746440"/>
                  <a:pt x="21523" y="745219"/>
                  <a:pt x="27342" y="745448"/>
                </a:cubicBezTo>
                <a:cubicBezTo>
                  <a:pt x="49793" y="746809"/>
                  <a:pt x="72017" y="751647"/>
                  <a:pt x="94796" y="746255"/>
                </a:cubicBezTo>
                <a:cubicBezTo>
                  <a:pt x="101045" y="744768"/>
                  <a:pt x="108806" y="748447"/>
                  <a:pt x="115559" y="750690"/>
                </a:cubicBezTo>
                <a:cubicBezTo>
                  <a:pt x="123924" y="753461"/>
                  <a:pt x="131559" y="759156"/>
                  <a:pt x="140756" y="751924"/>
                </a:cubicBezTo>
                <a:cubicBezTo>
                  <a:pt x="143024" y="750160"/>
                  <a:pt x="147787" y="750841"/>
                  <a:pt x="151214" y="751395"/>
                </a:cubicBezTo>
                <a:cubicBezTo>
                  <a:pt x="182509" y="756611"/>
                  <a:pt x="213830" y="761474"/>
                  <a:pt x="244949" y="767673"/>
                </a:cubicBezTo>
                <a:cubicBezTo>
                  <a:pt x="255028" y="769638"/>
                  <a:pt x="264502" y="775232"/>
                  <a:pt x="274506" y="778281"/>
                </a:cubicBezTo>
                <a:cubicBezTo>
                  <a:pt x="281786" y="780380"/>
                  <a:pt x="289255" y="781756"/>
                  <a:pt x="296806" y="782388"/>
                </a:cubicBezTo>
                <a:cubicBezTo>
                  <a:pt x="306885" y="783371"/>
                  <a:pt x="317342" y="783018"/>
                  <a:pt x="327547" y="784102"/>
                </a:cubicBezTo>
                <a:cubicBezTo>
                  <a:pt x="354861" y="786999"/>
                  <a:pt x="380941" y="795793"/>
                  <a:pt x="408381" y="799548"/>
                </a:cubicBezTo>
                <a:cubicBezTo>
                  <a:pt x="447312" y="804890"/>
                  <a:pt x="488359" y="801765"/>
                  <a:pt x="525021" y="820512"/>
                </a:cubicBezTo>
                <a:cubicBezTo>
                  <a:pt x="539938" y="814238"/>
                  <a:pt x="553873" y="822301"/>
                  <a:pt x="568185" y="823914"/>
                </a:cubicBezTo>
                <a:cubicBezTo>
                  <a:pt x="579297" y="825174"/>
                  <a:pt x="590006" y="829584"/>
                  <a:pt x="600942" y="832103"/>
                </a:cubicBezTo>
                <a:cubicBezTo>
                  <a:pt x="605050" y="832827"/>
                  <a:pt x="609237" y="832997"/>
                  <a:pt x="613390" y="832607"/>
                </a:cubicBezTo>
                <a:cubicBezTo>
                  <a:pt x="620949" y="832204"/>
                  <a:pt x="629869" y="828676"/>
                  <a:pt x="636068" y="831347"/>
                </a:cubicBezTo>
                <a:cubicBezTo>
                  <a:pt x="658922" y="841099"/>
                  <a:pt x="684573" y="837848"/>
                  <a:pt x="707276" y="848532"/>
                </a:cubicBezTo>
                <a:cubicBezTo>
                  <a:pt x="714306" y="851858"/>
                  <a:pt x="724587" y="847675"/>
                  <a:pt x="732474" y="850170"/>
                </a:cubicBezTo>
                <a:cubicBezTo>
                  <a:pt x="745728" y="854428"/>
                  <a:pt x="757672" y="863525"/>
                  <a:pt x="771127" y="866322"/>
                </a:cubicBezTo>
                <a:cubicBezTo>
                  <a:pt x="784583" y="869119"/>
                  <a:pt x="799399" y="864709"/>
                  <a:pt x="812981" y="867103"/>
                </a:cubicBezTo>
                <a:cubicBezTo>
                  <a:pt x="827696" y="869623"/>
                  <a:pt x="841580" y="876905"/>
                  <a:pt x="856069" y="881314"/>
                </a:cubicBezTo>
                <a:cubicBezTo>
                  <a:pt x="865417" y="884162"/>
                  <a:pt x="875194" y="885573"/>
                  <a:pt x="884744" y="887689"/>
                </a:cubicBezTo>
                <a:cubicBezTo>
                  <a:pt x="899232" y="890889"/>
                  <a:pt x="913721" y="894014"/>
                  <a:pt x="928134" y="897466"/>
                </a:cubicBezTo>
                <a:cubicBezTo>
                  <a:pt x="931435" y="898272"/>
                  <a:pt x="936323" y="902304"/>
                  <a:pt x="937306" y="901422"/>
                </a:cubicBezTo>
                <a:cubicBezTo>
                  <a:pt x="951291" y="888571"/>
                  <a:pt x="964595" y="901120"/>
                  <a:pt x="977975" y="902228"/>
                </a:cubicBezTo>
                <a:cubicBezTo>
                  <a:pt x="993824" y="903539"/>
                  <a:pt x="1009523" y="906462"/>
                  <a:pt x="1025271" y="908830"/>
                </a:cubicBezTo>
                <a:cubicBezTo>
                  <a:pt x="1061808" y="914357"/>
                  <a:pt x="1098353" y="919917"/>
                  <a:pt x="1134906" y="925511"/>
                </a:cubicBezTo>
                <a:cubicBezTo>
                  <a:pt x="1137577" y="925914"/>
                  <a:pt x="1141433" y="925284"/>
                  <a:pt x="1142692" y="926796"/>
                </a:cubicBezTo>
                <a:cubicBezTo>
                  <a:pt x="1155140" y="941915"/>
                  <a:pt x="1176785" y="931256"/>
                  <a:pt x="1189989" y="944082"/>
                </a:cubicBezTo>
                <a:cubicBezTo>
                  <a:pt x="1192202" y="945719"/>
                  <a:pt x="1194979" y="946399"/>
                  <a:pt x="1197699" y="945972"/>
                </a:cubicBezTo>
                <a:cubicBezTo>
                  <a:pt x="1224837" y="941890"/>
                  <a:pt x="1249883" y="954060"/>
                  <a:pt x="1276064" y="957285"/>
                </a:cubicBezTo>
                <a:cubicBezTo>
                  <a:pt x="1298364" y="960032"/>
                  <a:pt x="1323435" y="959805"/>
                  <a:pt x="1342863" y="968977"/>
                </a:cubicBezTo>
                <a:cubicBezTo>
                  <a:pt x="1367733" y="980770"/>
                  <a:pt x="1395904" y="978603"/>
                  <a:pt x="1419464" y="993419"/>
                </a:cubicBezTo>
                <a:cubicBezTo>
                  <a:pt x="1428460" y="999063"/>
                  <a:pt x="1441890" y="997123"/>
                  <a:pt x="1452649" y="1000625"/>
                </a:cubicBezTo>
                <a:cubicBezTo>
                  <a:pt x="1466533" y="1005136"/>
                  <a:pt x="1482357" y="1007429"/>
                  <a:pt x="1479359" y="1030258"/>
                </a:cubicBezTo>
                <a:cubicBezTo>
                  <a:pt x="1478250" y="1038623"/>
                  <a:pt x="1489791" y="1048274"/>
                  <a:pt x="1494301" y="1057975"/>
                </a:cubicBezTo>
                <a:cubicBezTo>
                  <a:pt x="1496644" y="1063015"/>
                  <a:pt x="1498837" y="1071179"/>
                  <a:pt x="1496418" y="1074404"/>
                </a:cubicBezTo>
                <a:cubicBezTo>
                  <a:pt x="1493671" y="1078058"/>
                  <a:pt x="1485179" y="1079948"/>
                  <a:pt x="1480039" y="1078789"/>
                </a:cubicBezTo>
                <a:cubicBezTo>
                  <a:pt x="1453909" y="1072993"/>
                  <a:pt x="1428056" y="1065812"/>
                  <a:pt x="1401926" y="1059386"/>
                </a:cubicBezTo>
                <a:cubicBezTo>
                  <a:pt x="1388042" y="1055934"/>
                  <a:pt x="1374058" y="1052885"/>
                  <a:pt x="1360073" y="1049937"/>
                </a:cubicBezTo>
                <a:cubicBezTo>
                  <a:pt x="1320210" y="1041538"/>
                  <a:pt x="1280339" y="1033139"/>
                  <a:pt x="1240459" y="1024740"/>
                </a:cubicBezTo>
                <a:cubicBezTo>
                  <a:pt x="1189888" y="1014207"/>
                  <a:pt x="1139417" y="1003246"/>
                  <a:pt x="1088719" y="993419"/>
                </a:cubicBezTo>
                <a:cubicBezTo>
                  <a:pt x="1046689" y="985280"/>
                  <a:pt x="1003677" y="981173"/>
                  <a:pt x="962378" y="970413"/>
                </a:cubicBezTo>
                <a:cubicBezTo>
                  <a:pt x="910974" y="957033"/>
                  <a:pt x="857278" y="955521"/>
                  <a:pt x="806883" y="938009"/>
                </a:cubicBezTo>
                <a:cubicBezTo>
                  <a:pt x="797886" y="934445"/>
                  <a:pt x="788710" y="931350"/>
                  <a:pt x="779392" y="928736"/>
                </a:cubicBezTo>
                <a:cubicBezTo>
                  <a:pt x="767549" y="925965"/>
                  <a:pt x="755379" y="924705"/>
                  <a:pt x="743385" y="922613"/>
                </a:cubicBezTo>
                <a:cubicBezTo>
                  <a:pt x="710174" y="916818"/>
                  <a:pt x="676938" y="911199"/>
                  <a:pt x="643828" y="904975"/>
                </a:cubicBezTo>
                <a:cubicBezTo>
                  <a:pt x="635160" y="903337"/>
                  <a:pt x="626870" y="899709"/>
                  <a:pt x="618505" y="896710"/>
                </a:cubicBezTo>
                <a:cubicBezTo>
                  <a:pt x="615681" y="895666"/>
                  <a:pt x="612935" y="894420"/>
                  <a:pt x="610290" y="892981"/>
                </a:cubicBezTo>
                <a:close/>
                <a:moveTo>
                  <a:pt x="1139946" y="426345"/>
                </a:moveTo>
                <a:cubicBezTo>
                  <a:pt x="1133672" y="405683"/>
                  <a:pt x="1129262" y="402659"/>
                  <a:pt x="1109331" y="406817"/>
                </a:cubicBezTo>
                <a:cubicBezTo>
                  <a:pt x="1105233" y="407386"/>
                  <a:pt x="1101094" y="407613"/>
                  <a:pt x="1096959" y="407497"/>
                </a:cubicBezTo>
                <a:cubicBezTo>
                  <a:pt x="1073273" y="408303"/>
                  <a:pt x="1049511" y="408555"/>
                  <a:pt x="1025851" y="410017"/>
                </a:cubicBezTo>
                <a:cubicBezTo>
                  <a:pt x="1007582" y="411201"/>
                  <a:pt x="989440" y="414200"/>
                  <a:pt x="971197" y="415963"/>
                </a:cubicBezTo>
                <a:cubicBezTo>
                  <a:pt x="924959" y="420398"/>
                  <a:pt x="878646" y="424027"/>
                  <a:pt x="832610" y="429091"/>
                </a:cubicBezTo>
                <a:cubicBezTo>
                  <a:pt x="795418" y="433148"/>
                  <a:pt x="758478" y="439322"/>
                  <a:pt x="721311" y="443530"/>
                </a:cubicBezTo>
                <a:cubicBezTo>
                  <a:pt x="709090" y="444890"/>
                  <a:pt x="696114" y="440708"/>
                  <a:pt x="684170" y="443076"/>
                </a:cubicBezTo>
                <a:cubicBezTo>
                  <a:pt x="654966" y="448872"/>
                  <a:pt x="625308" y="448418"/>
                  <a:pt x="595978" y="451139"/>
                </a:cubicBezTo>
                <a:cubicBezTo>
                  <a:pt x="556191" y="454843"/>
                  <a:pt x="515900" y="452576"/>
                  <a:pt x="475911" y="454617"/>
                </a:cubicBezTo>
                <a:cubicBezTo>
                  <a:pt x="441163" y="456406"/>
                  <a:pt x="406491" y="459908"/>
                  <a:pt x="371945" y="463990"/>
                </a:cubicBezTo>
                <a:cubicBezTo>
                  <a:pt x="348184" y="466787"/>
                  <a:pt x="324700" y="472028"/>
                  <a:pt x="301039" y="475732"/>
                </a:cubicBezTo>
                <a:cubicBezTo>
                  <a:pt x="294462" y="476740"/>
                  <a:pt x="287357" y="474951"/>
                  <a:pt x="280881" y="476413"/>
                </a:cubicBezTo>
                <a:cubicBezTo>
                  <a:pt x="250442" y="483342"/>
                  <a:pt x="220406" y="492514"/>
                  <a:pt x="188657" y="491682"/>
                </a:cubicBezTo>
                <a:cubicBezTo>
                  <a:pt x="182432" y="491695"/>
                  <a:pt x="176237" y="492543"/>
                  <a:pt x="170238" y="494202"/>
                </a:cubicBezTo>
                <a:cubicBezTo>
                  <a:pt x="140001" y="501610"/>
                  <a:pt x="109914" y="509321"/>
                  <a:pt x="79778" y="516880"/>
                </a:cubicBezTo>
                <a:cubicBezTo>
                  <a:pt x="51078" y="524213"/>
                  <a:pt x="47349" y="528849"/>
                  <a:pt x="45686" y="558532"/>
                </a:cubicBezTo>
                <a:cubicBezTo>
                  <a:pt x="44476" y="580328"/>
                  <a:pt x="56823" y="591138"/>
                  <a:pt x="77787" y="586476"/>
                </a:cubicBezTo>
                <a:cubicBezTo>
                  <a:pt x="81315" y="585695"/>
                  <a:pt x="84591" y="583956"/>
                  <a:pt x="88118" y="583226"/>
                </a:cubicBezTo>
                <a:cubicBezTo>
                  <a:pt x="107344" y="579068"/>
                  <a:pt x="126520" y="574482"/>
                  <a:pt x="145897" y="571206"/>
                </a:cubicBezTo>
                <a:cubicBezTo>
                  <a:pt x="169784" y="567150"/>
                  <a:pt x="193924" y="564605"/>
                  <a:pt x="217836" y="560699"/>
                </a:cubicBezTo>
                <a:cubicBezTo>
                  <a:pt x="262613" y="553366"/>
                  <a:pt x="307112" y="543892"/>
                  <a:pt x="352115" y="538349"/>
                </a:cubicBezTo>
                <a:cubicBezTo>
                  <a:pt x="404652" y="531898"/>
                  <a:pt x="457617" y="528648"/>
                  <a:pt x="510381" y="524162"/>
                </a:cubicBezTo>
                <a:cubicBezTo>
                  <a:pt x="536260" y="521945"/>
                  <a:pt x="562138" y="519652"/>
                  <a:pt x="588041" y="518064"/>
                </a:cubicBezTo>
                <a:cubicBezTo>
                  <a:pt x="637983" y="514965"/>
                  <a:pt x="687975" y="512723"/>
                  <a:pt x="737891" y="509396"/>
                </a:cubicBezTo>
                <a:cubicBezTo>
                  <a:pt x="777049" y="506877"/>
                  <a:pt x="816206" y="503803"/>
                  <a:pt x="855212" y="499670"/>
                </a:cubicBezTo>
                <a:cubicBezTo>
                  <a:pt x="888095" y="496168"/>
                  <a:pt x="920726" y="490775"/>
                  <a:pt x="953483" y="486265"/>
                </a:cubicBezTo>
                <a:cubicBezTo>
                  <a:pt x="973918" y="483418"/>
                  <a:pt x="994303" y="479789"/>
                  <a:pt x="1014839" y="478025"/>
                </a:cubicBezTo>
                <a:cubicBezTo>
                  <a:pt x="1042406" y="475682"/>
                  <a:pt x="1070148" y="475077"/>
                  <a:pt x="1097765" y="473137"/>
                </a:cubicBezTo>
                <a:cubicBezTo>
                  <a:pt x="1114975" y="471953"/>
                  <a:pt x="1132084" y="469710"/>
                  <a:pt x="1154989" y="467367"/>
                </a:cubicBezTo>
                <a:cubicBezTo>
                  <a:pt x="1148337" y="449476"/>
                  <a:pt x="1143499" y="438087"/>
                  <a:pt x="1139946" y="426345"/>
                </a:cubicBezTo>
                <a:close/>
                <a:moveTo>
                  <a:pt x="980192" y="15774"/>
                </a:moveTo>
                <a:cubicBezTo>
                  <a:pt x="916493" y="35932"/>
                  <a:pt x="852969" y="56796"/>
                  <a:pt x="789320" y="77155"/>
                </a:cubicBezTo>
                <a:cubicBezTo>
                  <a:pt x="771833" y="82774"/>
                  <a:pt x="754169" y="87864"/>
                  <a:pt x="736531" y="92904"/>
                </a:cubicBezTo>
                <a:cubicBezTo>
                  <a:pt x="718892" y="97943"/>
                  <a:pt x="701481" y="102101"/>
                  <a:pt x="684220" y="107468"/>
                </a:cubicBezTo>
                <a:cubicBezTo>
                  <a:pt x="665952" y="113163"/>
                  <a:pt x="650758" y="126467"/>
                  <a:pt x="629163" y="124880"/>
                </a:cubicBezTo>
                <a:cubicBezTo>
                  <a:pt x="618782" y="124099"/>
                  <a:pt x="607947" y="133649"/>
                  <a:pt x="596910" y="137277"/>
                </a:cubicBezTo>
                <a:cubicBezTo>
                  <a:pt x="551554" y="152219"/>
                  <a:pt x="505014" y="163231"/>
                  <a:pt x="462304" y="185354"/>
                </a:cubicBezTo>
                <a:cubicBezTo>
                  <a:pt x="460717" y="186161"/>
                  <a:pt x="458726" y="187446"/>
                  <a:pt x="457265" y="187118"/>
                </a:cubicBezTo>
                <a:cubicBezTo>
                  <a:pt x="437862" y="182633"/>
                  <a:pt x="424306" y="195610"/>
                  <a:pt x="408104" y="201733"/>
                </a:cubicBezTo>
                <a:cubicBezTo>
                  <a:pt x="392355" y="207654"/>
                  <a:pt x="379328" y="223655"/>
                  <a:pt x="358868" y="217481"/>
                </a:cubicBezTo>
                <a:cubicBezTo>
                  <a:pt x="353501" y="215869"/>
                  <a:pt x="345790" y="220656"/>
                  <a:pt x="339541" y="223378"/>
                </a:cubicBezTo>
                <a:cubicBezTo>
                  <a:pt x="302752" y="239403"/>
                  <a:pt x="267677" y="259284"/>
                  <a:pt x="228671" y="270497"/>
                </a:cubicBezTo>
                <a:cubicBezTo>
                  <a:pt x="207455" y="276620"/>
                  <a:pt x="184197" y="282063"/>
                  <a:pt x="167138" y="294838"/>
                </a:cubicBezTo>
                <a:cubicBezTo>
                  <a:pt x="143982" y="312199"/>
                  <a:pt x="116743" y="318474"/>
                  <a:pt x="92226" y="331904"/>
                </a:cubicBezTo>
                <a:cubicBezTo>
                  <a:pt x="71463" y="343369"/>
                  <a:pt x="64911" y="353246"/>
                  <a:pt x="73327" y="376176"/>
                </a:cubicBezTo>
                <a:cubicBezTo>
                  <a:pt x="80282" y="395125"/>
                  <a:pt x="96434" y="402256"/>
                  <a:pt x="115912" y="394596"/>
                </a:cubicBezTo>
                <a:cubicBezTo>
                  <a:pt x="138463" y="385701"/>
                  <a:pt x="160713" y="375975"/>
                  <a:pt x="183441" y="367533"/>
                </a:cubicBezTo>
                <a:cubicBezTo>
                  <a:pt x="245528" y="344503"/>
                  <a:pt x="307842" y="322178"/>
                  <a:pt x="369904" y="299147"/>
                </a:cubicBezTo>
                <a:cubicBezTo>
                  <a:pt x="388954" y="292117"/>
                  <a:pt x="407701" y="284028"/>
                  <a:pt x="426599" y="276872"/>
                </a:cubicBezTo>
                <a:cubicBezTo>
                  <a:pt x="458197" y="265080"/>
                  <a:pt x="490047" y="253917"/>
                  <a:pt x="521620" y="242125"/>
                </a:cubicBezTo>
                <a:cubicBezTo>
                  <a:pt x="555158" y="229526"/>
                  <a:pt x="588142" y="215591"/>
                  <a:pt x="622032" y="204177"/>
                </a:cubicBezTo>
                <a:cubicBezTo>
                  <a:pt x="650581" y="194577"/>
                  <a:pt x="680239" y="188328"/>
                  <a:pt x="709065" y="179534"/>
                </a:cubicBezTo>
                <a:cubicBezTo>
                  <a:pt x="733633" y="171974"/>
                  <a:pt x="757470" y="162172"/>
                  <a:pt x="782139" y="154815"/>
                </a:cubicBezTo>
                <a:cubicBezTo>
                  <a:pt x="845763" y="135816"/>
                  <a:pt x="909765" y="118076"/>
                  <a:pt x="973339" y="98876"/>
                </a:cubicBezTo>
                <a:cubicBezTo>
                  <a:pt x="1001611" y="90334"/>
                  <a:pt x="1029177" y="79474"/>
                  <a:pt x="1058305" y="69243"/>
                </a:cubicBezTo>
                <a:lnTo>
                  <a:pt x="1036131" y="0"/>
                </a:lnTo>
                <a:cubicBezTo>
                  <a:pt x="1019249" y="4712"/>
                  <a:pt x="999494" y="9626"/>
                  <a:pt x="980192" y="15774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8419935" y="2791005"/>
            <a:ext cx="1731484" cy="1003190"/>
          </a:xfrm>
          <a:custGeom>
            <a:rect b="b" l="l" r="r" t="t"/>
            <a:pathLst>
              <a:path extrusionOk="0" h="1003190" w="1731484">
                <a:moveTo>
                  <a:pt x="1193198" y="101126"/>
                </a:moveTo>
                <a:cubicBezTo>
                  <a:pt x="1160477" y="100034"/>
                  <a:pt x="1142635" y="116317"/>
                  <a:pt x="1123982" y="128357"/>
                </a:cubicBezTo>
                <a:cubicBezTo>
                  <a:pt x="1072390" y="161671"/>
                  <a:pt x="1029375" y="205153"/>
                  <a:pt x="987733" y="249540"/>
                </a:cubicBezTo>
                <a:cubicBezTo>
                  <a:pt x="969517" y="268973"/>
                  <a:pt x="954607" y="291494"/>
                  <a:pt x="937825" y="312362"/>
                </a:cubicBezTo>
                <a:cubicBezTo>
                  <a:pt x="883238" y="380611"/>
                  <a:pt x="832769" y="451449"/>
                  <a:pt x="789193" y="527590"/>
                </a:cubicBezTo>
                <a:cubicBezTo>
                  <a:pt x="747208" y="600892"/>
                  <a:pt x="702260" y="672666"/>
                  <a:pt x="655377" y="742818"/>
                </a:cubicBezTo>
                <a:cubicBezTo>
                  <a:pt x="624572" y="788683"/>
                  <a:pt x="590538" y="832297"/>
                  <a:pt x="553534" y="873327"/>
                </a:cubicBezTo>
                <a:cubicBezTo>
                  <a:pt x="541057" y="887333"/>
                  <a:pt x="516633" y="892885"/>
                  <a:pt x="496577" y="897252"/>
                </a:cubicBezTo>
                <a:cubicBezTo>
                  <a:pt x="482977" y="900215"/>
                  <a:pt x="473213" y="886958"/>
                  <a:pt x="466257" y="874856"/>
                </a:cubicBezTo>
                <a:cubicBezTo>
                  <a:pt x="449226" y="845160"/>
                  <a:pt x="455059" y="814155"/>
                  <a:pt x="465103" y="785146"/>
                </a:cubicBezTo>
                <a:cubicBezTo>
                  <a:pt x="482446" y="734864"/>
                  <a:pt x="503065" y="685673"/>
                  <a:pt x="522872" y="636264"/>
                </a:cubicBezTo>
                <a:cubicBezTo>
                  <a:pt x="538874" y="596369"/>
                  <a:pt x="555062" y="556505"/>
                  <a:pt x="572374" y="517140"/>
                </a:cubicBezTo>
                <a:cubicBezTo>
                  <a:pt x="588906" y="479522"/>
                  <a:pt x="607934" y="442996"/>
                  <a:pt x="624123" y="405222"/>
                </a:cubicBezTo>
                <a:cubicBezTo>
                  <a:pt x="652196" y="339717"/>
                  <a:pt x="679614" y="273964"/>
                  <a:pt x="705722" y="207711"/>
                </a:cubicBezTo>
                <a:cubicBezTo>
                  <a:pt x="719977" y="171621"/>
                  <a:pt x="731113" y="134284"/>
                  <a:pt x="743153" y="97383"/>
                </a:cubicBezTo>
                <a:cubicBezTo>
                  <a:pt x="746272" y="88025"/>
                  <a:pt x="747738" y="78449"/>
                  <a:pt x="751825" y="61106"/>
                </a:cubicBezTo>
                <a:cubicBezTo>
                  <a:pt x="711212" y="86715"/>
                  <a:pt x="676900" y="108706"/>
                  <a:pt x="647954" y="136997"/>
                </a:cubicBezTo>
                <a:cubicBezTo>
                  <a:pt x="610367" y="173836"/>
                  <a:pt x="574963" y="213045"/>
                  <a:pt x="540464" y="252846"/>
                </a:cubicBezTo>
                <a:cubicBezTo>
                  <a:pt x="507931" y="290277"/>
                  <a:pt x="477767" y="329861"/>
                  <a:pt x="446637" y="368539"/>
                </a:cubicBezTo>
                <a:cubicBezTo>
                  <a:pt x="444547" y="371128"/>
                  <a:pt x="443331" y="374435"/>
                  <a:pt x="441116" y="376868"/>
                </a:cubicBezTo>
                <a:cubicBezTo>
                  <a:pt x="390990" y="430924"/>
                  <a:pt x="356554" y="495836"/>
                  <a:pt x="316346" y="556817"/>
                </a:cubicBezTo>
                <a:cubicBezTo>
                  <a:pt x="298598" y="583736"/>
                  <a:pt x="279227" y="609626"/>
                  <a:pt x="262040" y="636919"/>
                </a:cubicBezTo>
                <a:cubicBezTo>
                  <a:pt x="231971" y="684675"/>
                  <a:pt x="203118" y="733211"/>
                  <a:pt x="173516" y="781278"/>
                </a:cubicBezTo>
                <a:cubicBezTo>
                  <a:pt x="150247" y="819052"/>
                  <a:pt x="126041" y="856140"/>
                  <a:pt x="103302" y="894289"/>
                </a:cubicBezTo>
                <a:cubicBezTo>
                  <a:pt x="87425" y="920896"/>
                  <a:pt x="72952" y="948407"/>
                  <a:pt x="58509" y="975857"/>
                </a:cubicBezTo>
                <a:cubicBezTo>
                  <a:pt x="42913" y="1005646"/>
                  <a:pt x="43132" y="1005802"/>
                  <a:pt x="7822" y="1000624"/>
                </a:cubicBezTo>
                <a:cubicBezTo>
                  <a:pt x="-2378" y="982345"/>
                  <a:pt x="-2129" y="965907"/>
                  <a:pt x="5825" y="944477"/>
                </a:cubicBezTo>
                <a:cubicBezTo>
                  <a:pt x="28222" y="884401"/>
                  <a:pt x="62752" y="831155"/>
                  <a:pt x="94194" y="776225"/>
                </a:cubicBezTo>
                <a:cubicBezTo>
                  <a:pt x="116184" y="737796"/>
                  <a:pt x="145131" y="703266"/>
                  <a:pt x="165936" y="664213"/>
                </a:cubicBezTo>
                <a:cubicBezTo>
                  <a:pt x="202244" y="595402"/>
                  <a:pt x="244635" y="530272"/>
                  <a:pt x="288460" y="466421"/>
                </a:cubicBezTo>
                <a:cubicBezTo>
                  <a:pt x="313414" y="430082"/>
                  <a:pt x="333253" y="389781"/>
                  <a:pt x="367970" y="360148"/>
                </a:cubicBezTo>
                <a:cubicBezTo>
                  <a:pt x="380104" y="349793"/>
                  <a:pt x="387029" y="333229"/>
                  <a:pt x="396043" y="319224"/>
                </a:cubicBezTo>
                <a:cubicBezTo>
                  <a:pt x="429419" y="266571"/>
                  <a:pt x="474305" y="223432"/>
                  <a:pt x="513857" y="175738"/>
                </a:cubicBezTo>
                <a:cubicBezTo>
                  <a:pt x="542030" y="142215"/>
                  <a:pt x="574034" y="112106"/>
                  <a:pt x="609213" y="86029"/>
                </a:cubicBezTo>
                <a:cubicBezTo>
                  <a:pt x="616168" y="80789"/>
                  <a:pt x="621440" y="73053"/>
                  <a:pt x="626836" y="66003"/>
                </a:cubicBezTo>
                <a:cubicBezTo>
                  <a:pt x="659152" y="23831"/>
                  <a:pt x="704381" y="936"/>
                  <a:pt x="755599" y="0"/>
                </a:cubicBezTo>
                <a:cubicBezTo>
                  <a:pt x="766423" y="8952"/>
                  <a:pt x="774720" y="19183"/>
                  <a:pt x="785419" y="23987"/>
                </a:cubicBezTo>
                <a:cubicBezTo>
                  <a:pt x="811652" y="35809"/>
                  <a:pt x="817485" y="58299"/>
                  <a:pt x="813960" y="81693"/>
                </a:cubicBezTo>
                <a:cubicBezTo>
                  <a:pt x="808657" y="116660"/>
                  <a:pt x="802107" y="152344"/>
                  <a:pt x="789505" y="185190"/>
                </a:cubicBezTo>
                <a:cubicBezTo>
                  <a:pt x="754226" y="277114"/>
                  <a:pt x="715610" y="367759"/>
                  <a:pt x="678304" y="458904"/>
                </a:cubicBezTo>
                <a:lnTo>
                  <a:pt x="584477" y="688137"/>
                </a:lnTo>
                <a:cubicBezTo>
                  <a:pt x="597578" y="693565"/>
                  <a:pt x="603691" y="680963"/>
                  <a:pt x="607435" y="675193"/>
                </a:cubicBezTo>
                <a:cubicBezTo>
                  <a:pt x="627148" y="644530"/>
                  <a:pt x="644585" y="612402"/>
                  <a:pt x="663300" y="581116"/>
                </a:cubicBezTo>
                <a:cubicBezTo>
                  <a:pt x="672377" y="565956"/>
                  <a:pt x="682608" y="551514"/>
                  <a:pt x="692309" y="536729"/>
                </a:cubicBezTo>
                <a:cubicBezTo>
                  <a:pt x="723876" y="488590"/>
                  <a:pt x="755452" y="440447"/>
                  <a:pt x="787041" y="392308"/>
                </a:cubicBezTo>
                <a:cubicBezTo>
                  <a:pt x="799143" y="373873"/>
                  <a:pt x="809998" y="354378"/>
                  <a:pt x="823879" y="337378"/>
                </a:cubicBezTo>
                <a:cubicBezTo>
                  <a:pt x="857972" y="295674"/>
                  <a:pt x="885890" y="249758"/>
                  <a:pt x="925317" y="211423"/>
                </a:cubicBezTo>
                <a:cubicBezTo>
                  <a:pt x="958475" y="179170"/>
                  <a:pt x="988295" y="143111"/>
                  <a:pt x="1025351" y="114944"/>
                </a:cubicBezTo>
                <a:cubicBezTo>
                  <a:pt x="1056918" y="90957"/>
                  <a:pt x="1085085" y="61636"/>
                  <a:pt x="1124387" y="48879"/>
                </a:cubicBezTo>
                <a:cubicBezTo>
                  <a:pt x="1153303" y="39521"/>
                  <a:pt x="1179660" y="38117"/>
                  <a:pt x="1200528" y="65161"/>
                </a:cubicBezTo>
                <a:cubicBezTo>
                  <a:pt x="1203077" y="68831"/>
                  <a:pt x="1206555" y="71759"/>
                  <a:pt x="1210603" y="73645"/>
                </a:cubicBezTo>
                <a:cubicBezTo>
                  <a:pt x="1246818" y="87027"/>
                  <a:pt x="1249500" y="116535"/>
                  <a:pt x="1250467" y="149350"/>
                </a:cubicBezTo>
                <a:cubicBezTo>
                  <a:pt x="1252121" y="206463"/>
                  <a:pt x="1233031" y="258523"/>
                  <a:pt x="1215282" y="310989"/>
                </a:cubicBezTo>
                <a:cubicBezTo>
                  <a:pt x="1197159" y="364547"/>
                  <a:pt x="1176416" y="417262"/>
                  <a:pt x="1155330" y="469728"/>
                </a:cubicBezTo>
                <a:cubicBezTo>
                  <a:pt x="1140483" y="506660"/>
                  <a:pt x="1123108" y="542593"/>
                  <a:pt x="1106888" y="578901"/>
                </a:cubicBezTo>
                <a:cubicBezTo>
                  <a:pt x="1102762" y="587121"/>
                  <a:pt x="1100060" y="595979"/>
                  <a:pt x="1098903" y="605103"/>
                </a:cubicBezTo>
                <a:cubicBezTo>
                  <a:pt x="1116496" y="593188"/>
                  <a:pt x="1127881" y="575595"/>
                  <a:pt x="1139453" y="558782"/>
                </a:cubicBezTo>
                <a:cubicBezTo>
                  <a:pt x="1176884" y="504944"/>
                  <a:pt x="1213099" y="450201"/>
                  <a:pt x="1250935" y="396581"/>
                </a:cubicBezTo>
                <a:cubicBezTo>
                  <a:pt x="1271210" y="367884"/>
                  <a:pt x="1292889" y="340060"/>
                  <a:pt x="1315847" y="313453"/>
                </a:cubicBezTo>
                <a:cubicBezTo>
                  <a:pt x="1339491" y="286035"/>
                  <a:pt x="1364913" y="260021"/>
                  <a:pt x="1390709" y="234443"/>
                </a:cubicBezTo>
                <a:cubicBezTo>
                  <a:pt x="1416505" y="208865"/>
                  <a:pt x="1441802" y="182195"/>
                  <a:pt x="1470468" y="160080"/>
                </a:cubicBezTo>
                <a:cubicBezTo>
                  <a:pt x="1493238" y="142518"/>
                  <a:pt x="1512391" y="118220"/>
                  <a:pt x="1543177" y="112199"/>
                </a:cubicBezTo>
                <a:cubicBezTo>
                  <a:pt x="1547201" y="111388"/>
                  <a:pt x="1550539" y="107302"/>
                  <a:pt x="1554376" y="105056"/>
                </a:cubicBezTo>
                <a:cubicBezTo>
                  <a:pt x="1571313" y="95199"/>
                  <a:pt x="1587658" y="83908"/>
                  <a:pt x="1605531" y="76141"/>
                </a:cubicBezTo>
                <a:cubicBezTo>
                  <a:pt x="1622188" y="68904"/>
                  <a:pt x="1640467" y="65442"/>
                  <a:pt x="1657124" y="60545"/>
                </a:cubicBezTo>
                <a:cubicBezTo>
                  <a:pt x="1677336" y="79011"/>
                  <a:pt x="1698017" y="95324"/>
                  <a:pt x="1715516" y="114570"/>
                </a:cubicBezTo>
                <a:cubicBezTo>
                  <a:pt x="1735292" y="136405"/>
                  <a:pt x="1734231" y="164478"/>
                  <a:pt x="1725591" y="189713"/>
                </a:cubicBezTo>
                <a:cubicBezTo>
                  <a:pt x="1712490" y="228485"/>
                  <a:pt x="1696114" y="266072"/>
                  <a:pt x="1679520" y="303378"/>
                </a:cubicBezTo>
                <a:cubicBezTo>
                  <a:pt x="1662645" y="341339"/>
                  <a:pt x="1644990" y="379051"/>
                  <a:pt x="1625494" y="415671"/>
                </a:cubicBezTo>
                <a:cubicBezTo>
                  <a:pt x="1604315" y="455535"/>
                  <a:pt x="1576709" y="492405"/>
                  <a:pt x="1558898" y="533579"/>
                </a:cubicBezTo>
                <a:cubicBezTo>
                  <a:pt x="1530638" y="598896"/>
                  <a:pt x="1486438" y="654668"/>
                  <a:pt x="1455807" y="718332"/>
                </a:cubicBezTo>
                <a:cubicBezTo>
                  <a:pt x="1439026" y="753174"/>
                  <a:pt x="1419842" y="786955"/>
                  <a:pt x="1401221" y="820799"/>
                </a:cubicBezTo>
                <a:cubicBezTo>
                  <a:pt x="1397571" y="827443"/>
                  <a:pt x="1391488" y="832777"/>
                  <a:pt x="1386560" y="838672"/>
                </a:cubicBezTo>
                <a:cubicBezTo>
                  <a:pt x="1400285" y="865872"/>
                  <a:pt x="1395668" y="894164"/>
                  <a:pt x="1374083" y="915219"/>
                </a:cubicBezTo>
                <a:cubicBezTo>
                  <a:pt x="1359391" y="929761"/>
                  <a:pt x="1335691" y="929639"/>
                  <a:pt x="1321149" y="914947"/>
                </a:cubicBezTo>
                <a:cubicBezTo>
                  <a:pt x="1319347" y="913126"/>
                  <a:pt x="1317737" y="911129"/>
                  <a:pt x="1316346" y="908980"/>
                </a:cubicBezTo>
                <a:cubicBezTo>
                  <a:pt x="1301910" y="888780"/>
                  <a:pt x="1297328" y="863155"/>
                  <a:pt x="1303869" y="839203"/>
                </a:cubicBezTo>
                <a:cubicBezTo>
                  <a:pt x="1311573" y="810849"/>
                  <a:pt x="1320338" y="781996"/>
                  <a:pt x="1334094" y="756262"/>
                </a:cubicBezTo>
                <a:cubicBezTo>
                  <a:pt x="1374333" y="680994"/>
                  <a:pt x="1417004" y="607037"/>
                  <a:pt x="1459207" y="532861"/>
                </a:cubicBezTo>
                <a:cubicBezTo>
                  <a:pt x="1498572" y="463676"/>
                  <a:pt x="1535847" y="393088"/>
                  <a:pt x="1579236" y="326523"/>
                </a:cubicBezTo>
                <a:cubicBezTo>
                  <a:pt x="1607964" y="282479"/>
                  <a:pt x="1626493" y="233975"/>
                  <a:pt x="1652226" y="188870"/>
                </a:cubicBezTo>
                <a:cubicBezTo>
                  <a:pt x="1661896" y="171933"/>
                  <a:pt x="1664703" y="153717"/>
                  <a:pt x="1661147" y="129293"/>
                </a:cubicBezTo>
                <a:cubicBezTo>
                  <a:pt x="1635570" y="140928"/>
                  <a:pt x="1608994" y="147759"/>
                  <a:pt x="1588968" y="163106"/>
                </a:cubicBezTo>
                <a:cubicBezTo>
                  <a:pt x="1524961" y="212327"/>
                  <a:pt x="1462950" y="263951"/>
                  <a:pt x="1410547" y="326367"/>
                </a:cubicBezTo>
                <a:cubicBezTo>
                  <a:pt x="1357146" y="389906"/>
                  <a:pt x="1304493" y="453726"/>
                  <a:pt x="1259264" y="523503"/>
                </a:cubicBezTo>
                <a:cubicBezTo>
                  <a:pt x="1223299" y="578995"/>
                  <a:pt x="1184651" y="632677"/>
                  <a:pt x="1147813" y="687638"/>
                </a:cubicBezTo>
                <a:cubicBezTo>
                  <a:pt x="1136085" y="705106"/>
                  <a:pt x="1127132" y="724414"/>
                  <a:pt x="1115497" y="741944"/>
                </a:cubicBezTo>
                <a:cubicBezTo>
                  <a:pt x="1089670" y="780748"/>
                  <a:pt x="1063334" y="819218"/>
                  <a:pt x="1036487" y="857357"/>
                </a:cubicBezTo>
                <a:cubicBezTo>
                  <a:pt x="1020298" y="880408"/>
                  <a:pt x="1002986" y="902679"/>
                  <a:pt x="985955" y="925107"/>
                </a:cubicBezTo>
                <a:cubicBezTo>
                  <a:pt x="972542" y="942793"/>
                  <a:pt x="950396" y="947534"/>
                  <a:pt x="932429" y="946941"/>
                </a:cubicBezTo>
                <a:cubicBezTo>
                  <a:pt x="914462" y="946349"/>
                  <a:pt x="900831" y="929536"/>
                  <a:pt x="895247" y="908543"/>
                </a:cubicBezTo>
                <a:cubicBezTo>
                  <a:pt x="886607" y="876322"/>
                  <a:pt x="891910" y="846159"/>
                  <a:pt x="906757" y="818085"/>
                </a:cubicBezTo>
                <a:cubicBezTo>
                  <a:pt x="926315" y="780842"/>
                  <a:pt x="940695" y="741508"/>
                  <a:pt x="962124" y="704576"/>
                </a:cubicBezTo>
                <a:cubicBezTo>
                  <a:pt x="1000366" y="638729"/>
                  <a:pt x="1029032" y="567329"/>
                  <a:pt x="1061254" y="497988"/>
                </a:cubicBezTo>
                <a:cubicBezTo>
                  <a:pt x="1084523" y="448080"/>
                  <a:pt x="1107731" y="397829"/>
                  <a:pt x="1129659" y="347204"/>
                </a:cubicBezTo>
                <a:cubicBezTo>
                  <a:pt x="1140701" y="321782"/>
                  <a:pt x="1147969" y="294738"/>
                  <a:pt x="1158512" y="269066"/>
                </a:cubicBezTo>
                <a:cubicBezTo>
                  <a:pt x="1174108" y="230887"/>
                  <a:pt x="1181251" y="190680"/>
                  <a:pt x="1188332" y="150535"/>
                </a:cubicBezTo>
                <a:cubicBezTo>
                  <a:pt x="1190952" y="135656"/>
                  <a:pt x="1191358" y="120497"/>
                  <a:pt x="1193198" y="10112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7272331" y="2687971"/>
            <a:ext cx="608706" cy="1628749"/>
          </a:xfrm>
          <a:custGeom>
            <a:rect b="b" l="l" r="r" t="t"/>
            <a:pathLst>
              <a:path extrusionOk="0" h="1628749" w="608706">
                <a:moveTo>
                  <a:pt x="163681" y="1628749"/>
                </a:moveTo>
                <a:cubicBezTo>
                  <a:pt x="138270" y="1601201"/>
                  <a:pt x="139301" y="1580760"/>
                  <a:pt x="166587" y="1550829"/>
                </a:cubicBezTo>
                <a:cubicBezTo>
                  <a:pt x="173355" y="1543642"/>
                  <a:pt x="179704" y="1536072"/>
                  <a:pt x="185603" y="1528156"/>
                </a:cubicBezTo>
                <a:cubicBezTo>
                  <a:pt x="207620" y="1497532"/>
                  <a:pt x="230236" y="1467808"/>
                  <a:pt x="256866" y="1440522"/>
                </a:cubicBezTo>
                <a:cubicBezTo>
                  <a:pt x="280195" y="1416574"/>
                  <a:pt x="297542" y="1386719"/>
                  <a:pt x="316877" y="1359039"/>
                </a:cubicBezTo>
                <a:cubicBezTo>
                  <a:pt x="335799" y="1332053"/>
                  <a:pt x="354065" y="1304654"/>
                  <a:pt x="372387" y="1277237"/>
                </a:cubicBezTo>
                <a:cubicBezTo>
                  <a:pt x="396222" y="1241605"/>
                  <a:pt x="419533" y="1205505"/>
                  <a:pt x="443650" y="1169967"/>
                </a:cubicBezTo>
                <a:cubicBezTo>
                  <a:pt x="483257" y="1111494"/>
                  <a:pt x="513918" y="1048071"/>
                  <a:pt x="540323" y="983146"/>
                </a:cubicBezTo>
                <a:cubicBezTo>
                  <a:pt x="557032" y="942058"/>
                  <a:pt x="568997" y="897781"/>
                  <a:pt x="571135" y="852923"/>
                </a:cubicBezTo>
                <a:cubicBezTo>
                  <a:pt x="572035" y="834170"/>
                  <a:pt x="572673" y="812228"/>
                  <a:pt x="559639" y="795369"/>
                </a:cubicBezTo>
                <a:cubicBezTo>
                  <a:pt x="524158" y="795200"/>
                  <a:pt x="498109" y="816842"/>
                  <a:pt x="470673" y="832295"/>
                </a:cubicBezTo>
                <a:cubicBezTo>
                  <a:pt x="458446" y="839177"/>
                  <a:pt x="453233" y="859543"/>
                  <a:pt x="446294" y="874452"/>
                </a:cubicBezTo>
                <a:cubicBezTo>
                  <a:pt x="433073" y="902582"/>
                  <a:pt x="421633" y="931687"/>
                  <a:pt x="407999" y="959667"/>
                </a:cubicBezTo>
                <a:cubicBezTo>
                  <a:pt x="393147" y="990142"/>
                  <a:pt x="377188" y="1020109"/>
                  <a:pt x="360685" y="1049683"/>
                </a:cubicBezTo>
                <a:cubicBezTo>
                  <a:pt x="344951" y="1077963"/>
                  <a:pt x="330923" y="1107969"/>
                  <a:pt x="310745" y="1132836"/>
                </a:cubicBezTo>
                <a:cubicBezTo>
                  <a:pt x="278207" y="1172949"/>
                  <a:pt x="251897" y="1218332"/>
                  <a:pt x="211952" y="1252407"/>
                </a:cubicBezTo>
                <a:cubicBezTo>
                  <a:pt x="200700" y="1261971"/>
                  <a:pt x="190911" y="1270654"/>
                  <a:pt x="173976" y="1269473"/>
                </a:cubicBezTo>
                <a:cubicBezTo>
                  <a:pt x="155429" y="1268197"/>
                  <a:pt x="149597" y="1266772"/>
                  <a:pt x="146184" y="1248582"/>
                </a:cubicBezTo>
                <a:cubicBezTo>
                  <a:pt x="143577" y="1234329"/>
                  <a:pt x="143183" y="1219645"/>
                  <a:pt x="142433" y="1205111"/>
                </a:cubicBezTo>
                <a:cubicBezTo>
                  <a:pt x="138683" y="1137843"/>
                  <a:pt x="152185" y="1073838"/>
                  <a:pt x="186635" y="1016209"/>
                </a:cubicBezTo>
                <a:cubicBezTo>
                  <a:pt x="202781" y="989223"/>
                  <a:pt x="226317" y="966006"/>
                  <a:pt x="249271" y="943952"/>
                </a:cubicBezTo>
                <a:cubicBezTo>
                  <a:pt x="278057" y="916272"/>
                  <a:pt x="309188" y="890917"/>
                  <a:pt x="340281" y="865751"/>
                </a:cubicBezTo>
                <a:cubicBezTo>
                  <a:pt x="357684" y="851648"/>
                  <a:pt x="377281" y="840265"/>
                  <a:pt x="395435" y="827044"/>
                </a:cubicBezTo>
                <a:cubicBezTo>
                  <a:pt x="413944" y="813541"/>
                  <a:pt x="428816" y="798689"/>
                  <a:pt x="438717" y="775697"/>
                </a:cubicBezTo>
                <a:cubicBezTo>
                  <a:pt x="455595" y="736427"/>
                  <a:pt x="465478" y="696033"/>
                  <a:pt x="471517" y="654438"/>
                </a:cubicBezTo>
                <a:cubicBezTo>
                  <a:pt x="477256" y="614962"/>
                  <a:pt x="476918" y="575430"/>
                  <a:pt x="463584" y="537023"/>
                </a:cubicBezTo>
                <a:cubicBezTo>
                  <a:pt x="462275" y="533586"/>
                  <a:pt x="460616" y="530293"/>
                  <a:pt x="458633" y="527196"/>
                </a:cubicBezTo>
                <a:cubicBezTo>
                  <a:pt x="457715" y="525696"/>
                  <a:pt x="455989" y="524721"/>
                  <a:pt x="452501" y="521570"/>
                </a:cubicBezTo>
                <a:cubicBezTo>
                  <a:pt x="440143" y="540699"/>
                  <a:pt x="428572" y="559865"/>
                  <a:pt x="415763" y="578168"/>
                </a:cubicBezTo>
                <a:cubicBezTo>
                  <a:pt x="375912" y="635122"/>
                  <a:pt x="340281" y="695001"/>
                  <a:pt x="294335" y="747717"/>
                </a:cubicBezTo>
                <a:cubicBezTo>
                  <a:pt x="262455" y="784305"/>
                  <a:pt x="233574" y="823574"/>
                  <a:pt x="202106" y="860556"/>
                </a:cubicBezTo>
                <a:cubicBezTo>
                  <a:pt x="167600" y="901063"/>
                  <a:pt x="132288" y="940839"/>
                  <a:pt x="88086" y="971463"/>
                </a:cubicBezTo>
                <a:cubicBezTo>
                  <a:pt x="82798" y="975120"/>
                  <a:pt x="77772" y="979340"/>
                  <a:pt x="72033" y="982059"/>
                </a:cubicBezTo>
                <a:cubicBezTo>
                  <a:pt x="39327" y="997587"/>
                  <a:pt x="13504" y="981534"/>
                  <a:pt x="5571" y="945696"/>
                </a:cubicBezTo>
                <a:cubicBezTo>
                  <a:pt x="-3918" y="903126"/>
                  <a:pt x="-336" y="861719"/>
                  <a:pt x="9191" y="820442"/>
                </a:cubicBezTo>
                <a:cubicBezTo>
                  <a:pt x="14411" y="798259"/>
                  <a:pt x="21707" y="776616"/>
                  <a:pt x="30982" y="755800"/>
                </a:cubicBezTo>
                <a:cubicBezTo>
                  <a:pt x="42872" y="728945"/>
                  <a:pt x="55211" y="701771"/>
                  <a:pt x="71470" y="677504"/>
                </a:cubicBezTo>
                <a:cubicBezTo>
                  <a:pt x="93074" y="645267"/>
                  <a:pt x="119367" y="616218"/>
                  <a:pt x="142358" y="584863"/>
                </a:cubicBezTo>
                <a:cubicBezTo>
                  <a:pt x="169119" y="548350"/>
                  <a:pt x="208670" y="527684"/>
                  <a:pt x="243532" y="501335"/>
                </a:cubicBezTo>
                <a:cubicBezTo>
                  <a:pt x="251559" y="495259"/>
                  <a:pt x="264705" y="496309"/>
                  <a:pt x="275057" y="492765"/>
                </a:cubicBezTo>
                <a:cubicBezTo>
                  <a:pt x="282389" y="490252"/>
                  <a:pt x="288897" y="485395"/>
                  <a:pt x="295929" y="481869"/>
                </a:cubicBezTo>
                <a:cubicBezTo>
                  <a:pt x="304068" y="477800"/>
                  <a:pt x="312151" y="471311"/>
                  <a:pt x="320628" y="470617"/>
                </a:cubicBezTo>
                <a:cubicBezTo>
                  <a:pt x="355002" y="467898"/>
                  <a:pt x="389696" y="464691"/>
                  <a:pt x="423771" y="477950"/>
                </a:cubicBezTo>
                <a:cubicBezTo>
                  <a:pt x="450551" y="441775"/>
                  <a:pt x="469604" y="401455"/>
                  <a:pt x="486182" y="360198"/>
                </a:cubicBezTo>
                <a:cubicBezTo>
                  <a:pt x="504936" y="313408"/>
                  <a:pt x="523820" y="266431"/>
                  <a:pt x="538054" y="218103"/>
                </a:cubicBezTo>
                <a:cubicBezTo>
                  <a:pt x="550787" y="174971"/>
                  <a:pt x="557576" y="130094"/>
                  <a:pt x="547206" y="84430"/>
                </a:cubicBezTo>
                <a:cubicBezTo>
                  <a:pt x="540642" y="55137"/>
                  <a:pt x="519413" y="38278"/>
                  <a:pt x="488339" y="40097"/>
                </a:cubicBezTo>
                <a:cubicBezTo>
                  <a:pt x="456889" y="41972"/>
                  <a:pt x="430653" y="56806"/>
                  <a:pt x="404624" y="72446"/>
                </a:cubicBezTo>
                <a:cubicBezTo>
                  <a:pt x="347951" y="106484"/>
                  <a:pt x="303224" y="153629"/>
                  <a:pt x="263130" y="205070"/>
                </a:cubicBezTo>
                <a:cubicBezTo>
                  <a:pt x="235656" y="240326"/>
                  <a:pt x="210152" y="277252"/>
                  <a:pt x="185810" y="314739"/>
                </a:cubicBezTo>
                <a:cubicBezTo>
                  <a:pt x="173076" y="334337"/>
                  <a:pt x="164768" y="356803"/>
                  <a:pt x="154229" y="378501"/>
                </a:cubicBezTo>
                <a:lnTo>
                  <a:pt x="125743" y="375425"/>
                </a:lnTo>
                <a:cubicBezTo>
                  <a:pt x="120867" y="360591"/>
                  <a:pt x="119798" y="349171"/>
                  <a:pt x="124730" y="333043"/>
                </a:cubicBezTo>
                <a:cubicBezTo>
                  <a:pt x="139864" y="283478"/>
                  <a:pt x="173151" y="245465"/>
                  <a:pt x="200531" y="204132"/>
                </a:cubicBezTo>
                <a:cubicBezTo>
                  <a:pt x="225476" y="166779"/>
                  <a:pt x="254346" y="132201"/>
                  <a:pt x="286646" y="100989"/>
                </a:cubicBezTo>
                <a:cubicBezTo>
                  <a:pt x="321640" y="67008"/>
                  <a:pt x="357534" y="31751"/>
                  <a:pt x="404099" y="13654"/>
                </a:cubicBezTo>
                <a:cubicBezTo>
                  <a:pt x="420977" y="7128"/>
                  <a:pt x="438511" y="-448"/>
                  <a:pt x="458690" y="21"/>
                </a:cubicBezTo>
                <a:cubicBezTo>
                  <a:pt x="492671" y="827"/>
                  <a:pt x="501072" y="227"/>
                  <a:pt x="521232" y="9641"/>
                </a:cubicBezTo>
                <a:cubicBezTo>
                  <a:pt x="525245" y="11517"/>
                  <a:pt x="530609" y="12811"/>
                  <a:pt x="532728" y="16055"/>
                </a:cubicBezTo>
                <a:cubicBezTo>
                  <a:pt x="549850" y="41972"/>
                  <a:pt x="573892" y="64532"/>
                  <a:pt x="580624" y="95719"/>
                </a:cubicBezTo>
                <a:cubicBezTo>
                  <a:pt x="588369" y="131707"/>
                  <a:pt x="590695" y="168182"/>
                  <a:pt x="582368" y="205257"/>
                </a:cubicBezTo>
                <a:cubicBezTo>
                  <a:pt x="564946" y="282915"/>
                  <a:pt x="535485" y="356016"/>
                  <a:pt x="501879" y="427616"/>
                </a:cubicBezTo>
                <a:cubicBezTo>
                  <a:pt x="489989" y="452989"/>
                  <a:pt x="474799" y="476825"/>
                  <a:pt x="460621" y="502367"/>
                </a:cubicBezTo>
                <a:cubicBezTo>
                  <a:pt x="466060" y="508949"/>
                  <a:pt x="470898" y="515494"/>
                  <a:pt x="476468" y="521420"/>
                </a:cubicBezTo>
                <a:cubicBezTo>
                  <a:pt x="499122" y="545425"/>
                  <a:pt x="506998" y="574999"/>
                  <a:pt x="509586" y="606804"/>
                </a:cubicBezTo>
                <a:cubicBezTo>
                  <a:pt x="513801" y="655601"/>
                  <a:pt x="507496" y="704735"/>
                  <a:pt x="491096" y="750886"/>
                </a:cubicBezTo>
                <a:cubicBezTo>
                  <a:pt x="489762" y="755281"/>
                  <a:pt x="488759" y="759769"/>
                  <a:pt x="488095" y="764314"/>
                </a:cubicBezTo>
                <a:cubicBezTo>
                  <a:pt x="487964" y="765008"/>
                  <a:pt x="488789" y="765889"/>
                  <a:pt x="490139" y="768739"/>
                </a:cubicBezTo>
                <a:cubicBezTo>
                  <a:pt x="493833" y="767533"/>
                  <a:pt x="497442" y="766079"/>
                  <a:pt x="500941" y="764389"/>
                </a:cubicBezTo>
                <a:cubicBezTo>
                  <a:pt x="523633" y="751618"/>
                  <a:pt x="552850" y="757750"/>
                  <a:pt x="573873" y="773390"/>
                </a:cubicBezTo>
                <a:cubicBezTo>
                  <a:pt x="607291" y="798238"/>
                  <a:pt x="612167" y="830569"/>
                  <a:pt x="606897" y="868020"/>
                </a:cubicBezTo>
                <a:cubicBezTo>
                  <a:pt x="604009" y="888648"/>
                  <a:pt x="605116" y="909915"/>
                  <a:pt x="600521" y="930018"/>
                </a:cubicBezTo>
                <a:cubicBezTo>
                  <a:pt x="593226" y="962086"/>
                  <a:pt x="583531" y="993686"/>
                  <a:pt x="573329" y="1024985"/>
                </a:cubicBezTo>
                <a:cubicBezTo>
                  <a:pt x="556207" y="1077495"/>
                  <a:pt x="534285" y="1127660"/>
                  <a:pt x="503942" y="1174243"/>
                </a:cubicBezTo>
                <a:cubicBezTo>
                  <a:pt x="482732" y="1206799"/>
                  <a:pt x="465272" y="1241755"/>
                  <a:pt x="444512" y="1274667"/>
                </a:cubicBezTo>
                <a:cubicBezTo>
                  <a:pt x="427409" y="1301785"/>
                  <a:pt x="408506" y="1327814"/>
                  <a:pt x="389415" y="1353582"/>
                </a:cubicBezTo>
                <a:cubicBezTo>
                  <a:pt x="360010" y="1393207"/>
                  <a:pt x="338049" y="1437822"/>
                  <a:pt x="303468" y="1474053"/>
                </a:cubicBezTo>
                <a:cubicBezTo>
                  <a:pt x="288147" y="1490068"/>
                  <a:pt x="278883" y="1511804"/>
                  <a:pt x="266243" y="1530519"/>
                </a:cubicBezTo>
                <a:cubicBezTo>
                  <a:pt x="257541" y="1543440"/>
                  <a:pt x="247771" y="1555630"/>
                  <a:pt x="238450" y="1568026"/>
                </a:cubicBezTo>
                <a:cubicBezTo>
                  <a:pt x="224835" y="1586217"/>
                  <a:pt x="211183" y="1604389"/>
                  <a:pt x="196780" y="1623611"/>
                </a:cubicBezTo>
                <a:close/>
                <a:moveTo>
                  <a:pt x="408487" y="502104"/>
                </a:moveTo>
                <a:cubicBezTo>
                  <a:pt x="394872" y="502104"/>
                  <a:pt x="386433" y="500848"/>
                  <a:pt x="378482" y="502329"/>
                </a:cubicBezTo>
                <a:cubicBezTo>
                  <a:pt x="345063" y="508612"/>
                  <a:pt x="312095" y="516582"/>
                  <a:pt x="282183" y="533704"/>
                </a:cubicBezTo>
                <a:cubicBezTo>
                  <a:pt x="191342" y="585725"/>
                  <a:pt x="126343" y="661339"/>
                  <a:pt x="81091" y="754806"/>
                </a:cubicBezTo>
                <a:cubicBezTo>
                  <a:pt x="73065" y="771365"/>
                  <a:pt x="66595" y="788674"/>
                  <a:pt x="59187" y="805440"/>
                </a:cubicBezTo>
                <a:cubicBezTo>
                  <a:pt x="40734" y="847691"/>
                  <a:pt x="35577" y="891499"/>
                  <a:pt x="41503" y="940389"/>
                </a:cubicBezTo>
                <a:cubicBezTo>
                  <a:pt x="49792" y="937351"/>
                  <a:pt x="57180" y="936357"/>
                  <a:pt x="62300" y="932419"/>
                </a:cubicBezTo>
                <a:cubicBezTo>
                  <a:pt x="73897" y="923505"/>
                  <a:pt x="84851" y="913786"/>
                  <a:pt x="95081" y="903332"/>
                </a:cubicBezTo>
                <a:cubicBezTo>
                  <a:pt x="116610" y="881353"/>
                  <a:pt x="138082" y="859243"/>
                  <a:pt x="158449" y="836195"/>
                </a:cubicBezTo>
                <a:cubicBezTo>
                  <a:pt x="189429" y="801201"/>
                  <a:pt x="218778" y="764745"/>
                  <a:pt x="250115" y="730089"/>
                </a:cubicBezTo>
                <a:cubicBezTo>
                  <a:pt x="269581" y="708541"/>
                  <a:pt x="288616" y="687106"/>
                  <a:pt x="301930" y="661039"/>
                </a:cubicBezTo>
                <a:cubicBezTo>
                  <a:pt x="305598" y="653601"/>
                  <a:pt x="310471" y="646821"/>
                  <a:pt x="316352" y="640973"/>
                </a:cubicBezTo>
                <a:cubicBezTo>
                  <a:pt x="350820" y="608061"/>
                  <a:pt x="369161" y="564178"/>
                  <a:pt x="395491" y="525733"/>
                </a:cubicBezTo>
                <a:cubicBezTo>
                  <a:pt x="399485" y="519920"/>
                  <a:pt x="402373" y="513337"/>
                  <a:pt x="408487" y="502104"/>
                </a:cubicBezTo>
                <a:close/>
                <a:moveTo>
                  <a:pt x="190573" y="1186508"/>
                </a:moveTo>
                <a:cubicBezTo>
                  <a:pt x="214765" y="1162129"/>
                  <a:pt x="240644" y="1144050"/>
                  <a:pt x="254559" y="1119277"/>
                </a:cubicBezTo>
                <a:cubicBezTo>
                  <a:pt x="264855" y="1100955"/>
                  <a:pt x="277326" y="1084640"/>
                  <a:pt x="288316" y="1067087"/>
                </a:cubicBezTo>
                <a:cubicBezTo>
                  <a:pt x="312076" y="1029017"/>
                  <a:pt x="335686" y="990854"/>
                  <a:pt x="358116" y="952016"/>
                </a:cubicBezTo>
                <a:cubicBezTo>
                  <a:pt x="368242" y="934500"/>
                  <a:pt x="375406" y="915297"/>
                  <a:pt x="383920" y="896862"/>
                </a:cubicBezTo>
                <a:cubicBezTo>
                  <a:pt x="374196" y="898863"/>
                  <a:pt x="365153" y="903339"/>
                  <a:pt x="357665" y="909858"/>
                </a:cubicBezTo>
                <a:cubicBezTo>
                  <a:pt x="341838" y="923623"/>
                  <a:pt x="327191" y="938757"/>
                  <a:pt x="311101" y="952185"/>
                </a:cubicBezTo>
                <a:cubicBezTo>
                  <a:pt x="275469" y="981928"/>
                  <a:pt x="244901" y="1015552"/>
                  <a:pt x="222848" y="1056735"/>
                </a:cubicBezTo>
                <a:cubicBezTo>
                  <a:pt x="201806" y="1095873"/>
                  <a:pt x="189635" y="1136905"/>
                  <a:pt x="190573" y="1186508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6"/>
          <p:cNvSpPr/>
          <p:nvPr/>
        </p:nvSpPr>
        <p:spPr>
          <a:xfrm rot="981470">
            <a:off x="9090299" y="5306629"/>
            <a:ext cx="1292067" cy="530807"/>
          </a:xfrm>
          <a:custGeom>
            <a:rect b="b" l="l" r="r" t="t"/>
            <a:pathLst>
              <a:path extrusionOk="0" h="530807" w="1292067">
                <a:moveTo>
                  <a:pt x="1284092" y="322354"/>
                </a:moveTo>
                <a:cubicBezTo>
                  <a:pt x="1275279" y="295729"/>
                  <a:pt x="1263960" y="268041"/>
                  <a:pt x="1243493" y="248253"/>
                </a:cubicBezTo>
                <a:cubicBezTo>
                  <a:pt x="1227961" y="235200"/>
                  <a:pt x="1209147" y="223674"/>
                  <a:pt x="1188628" y="221602"/>
                </a:cubicBezTo>
                <a:cubicBezTo>
                  <a:pt x="1170538" y="221188"/>
                  <a:pt x="1151828" y="224348"/>
                  <a:pt x="1136167" y="233801"/>
                </a:cubicBezTo>
                <a:cubicBezTo>
                  <a:pt x="1135444" y="184565"/>
                  <a:pt x="1110815" y="138255"/>
                  <a:pt x="1077039" y="103549"/>
                </a:cubicBezTo>
                <a:cubicBezTo>
                  <a:pt x="1066598" y="92231"/>
                  <a:pt x="1056158" y="80783"/>
                  <a:pt x="1044115" y="71122"/>
                </a:cubicBezTo>
                <a:cubicBezTo>
                  <a:pt x="1032149" y="61979"/>
                  <a:pt x="1019021" y="54365"/>
                  <a:pt x="1005402" y="47941"/>
                </a:cubicBezTo>
                <a:cubicBezTo>
                  <a:pt x="938857" y="14297"/>
                  <a:pt x="863550" y="34655"/>
                  <a:pt x="813596" y="87620"/>
                </a:cubicBezTo>
                <a:cubicBezTo>
                  <a:pt x="786564" y="115774"/>
                  <a:pt x="760334" y="145378"/>
                  <a:pt x="743510" y="180991"/>
                </a:cubicBezTo>
                <a:cubicBezTo>
                  <a:pt x="734775" y="167704"/>
                  <a:pt x="726841" y="153899"/>
                  <a:pt x="717486" y="141027"/>
                </a:cubicBezTo>
                <a:cubicBezTo>
                  <a:pt x="708829" y="129190"/>
                  <a:pt x="698931" y="118312"/>
                  <a:pt x="689240" y="107305"/>
                </a:cubicBezTo>
                <a:cubicBezTo>
                  <a:pt x="666033" y="79436"/>
                  <a:pt x="638795" y="53665"/>
                  <a:pt x="607525" y="34888"/>
                </a:cubicBezTo>
                <a:cubicBezTo>
                  <a:pt x="564600" y="9609"/>
                  <a:pt x="508314" y="-3885"/>
                  <a:pt x="458670" y="984"/>
                </a:cubicBezTo>
                <a:cubicBezTo>
                  <a:pt x="384552" y="8625"/>
                  <a:pt x="332453" y="74800"/>
                  <a:pt x="309711" y="141467"/>
                </a:cubicBezTo>
                <a:cubicBezTo>
                  <a:pt x="283429" y="116629"/>
                  <a:pt x="253994" y="104326"/>
                  <a:pt x="218641" y="98447"/>
                </a:cubicBezTo>
                <a:cubicBezTo>
                  <a:pt x="164500" y="87957"/>
                  <a:pt x="109790" y="111008"/>
                  <a:pt x="76712" y="154598"/>
                </a:cubicBezTo>
                <a:cubicBezTo>
                  <a:pt x="58518" y="175034"/>
                  <a:pt x="44072" y="198214"/>
                  <a:pt x="32081" y="222768"/>
                </a:cubicBezTo>
                <a:cubicBezTo>
                  <a:pt x="20038" y="246363"/>
                  <a:pt x="8641" y="270579"/>
                  <a:pt x="3292" y="296687"/>
                </a:cubicBezTo>
                <a:cubicBezTo>
                  <a:pt x="-1670" y="326291"/>
                  <a:pt x="10" y="356827"/>
                  <a:pt x="1690" y="386690"/>
                </a:cubicBezTo>
                <a:cubicBezTo>
                  <a:pt x="3654" y="404768"/>
                  <a:pt x="10" y="451544"/>
                  <a:pt x="11096" y="463924"/>
                </a:cubicBezTo>
                <a:cubicBezTo>
                  <a:pt x="17169" y="468742"/>
                  <a:pt x="26137" y="464209"/>
                  <a:pt x="33244" y="464442"/>
                </a:cubicBezTo>
                <a:cubicBezTo>
                  <a:pt x="45131" y="463821"/>
                  <a:pt x="57252" y="465168"/>
                  <a:pt x="69036" y="462759"/>
                </a:cubicBezTo>
                <a:cubicBezTo>
                  <a:pt x="76350" y="461101"/>
                  <a:pt x="84852" y="459884"/>
                  <a:pt x="90331" y="454393"/>
                </a:cubicBezTo>
                <a:cubicBezTo>
                  <a:pt x="92708" y="451881"/>
                  <a:pt x="92734" y="448177"/>
                  <a:pt x="93225" y="444940"/>
                </a:cubicBezTo>
                <a:cubicBezTo>
                  <a:pt x="95861" y="428985"/>
                  <a:pt x="98032" y="412927"/>
                  <a:pt x="99996" y="396895"/>
                </a:cubicBezTo>
                <a:cubicBezTo>
                  <a:pt x="101702" y="383219"/>
                  <a:pt x="103743" y="369596"/>
                  <a:pt x="105914" y="355998"/>
                </a:cubicBezTo>
                <a:cubicBezTo>
                  <a:pt x="111238" y="323571"/>
                  <a:pt x="116871" y="290807"/>
                  <a:pt x="128010" y="259805"/>
                </a:cubicBezTo>
                <a:cubicBezTo>
                  <a:pt x="132248" y="249937"/>
                  <a:pt x="138011" y="240846"/>
                  <a:pt x="143257" y="231470"/>
                </a:cubicBezTo>
                <a:cubicBezTo>
                  <a:pt x="149201" y="221628"/>
                  <a:pt x="154059" y="210802"/>
                  <a:pt x="162200" y="202540"/>
                </a:cubicBezTo>
                <a:cubicBezTo>
                  <a:pt x="166464" y="198991"/>
                  <a:pt x="172511" y="200390"/>
                  <a:pt x="177680" y="201193"/>
                </a:cubicBezTo>
                <a:cubicBezTo>
                  <a:pt x="202877" y="207020"/>
                  <a:pt x="221716" y="230978"/>
                  <a:pt x="233345" y="253019"/>
                </a:cubicBezTo>
                <a:cubicBezTo>
                  <a:pt x="239444" y="265063"/>
                  <a:pt x="244122" y="277728"/>
                  <a:pt x="249161" y="290238"/>
                </a:cubicBezTo>
                <a:cubicBezTo>
                  <a:pt x="257793" y="310958"/>
                  <a:pt x="267044" y="331497"/>
                  <a:pt x="271955" y="353512"/>
                </a:cubicBezTo>
                <a:cubicBezTo>
                  <a:pt x="276219" y="371797"/>
                  <a:pt x="281000" y="390135"/>
                  <a:pt x="282214" y="408964"/>
                </a:cubicBezTo>
                <a:cubicBezTo>
                  <a:pt x="282705" y="419609"/>
                  <a:pt x="282369" y="430280"/>
                  <a:pt x="283119" y="440899"/>
                </a:cubicBezTo>
                <a:cubicBezTo>
                  <a:pt x="283584" y="445820"/>
                  <a:pt x="283713" y="451078"/>
                  <a:pt x="286478" y="455325"/>
                </a:cubicBezTo>
                <a:cubicBezTo>
                  <a:pt x="291569" y="462448"/>
                  <a:pt x="300356" y="457346"/>
                  <a:pt x="307230" y="456025"/>
                </a:cubicBezTo>
                <a:cubicBezTo>
                  <a:pt x="320358" y="452425"/>
                  <a:pt x="333306" y="448073"/>
                  <a:pt x="346305" y="444059"/>
                </a:cubicBezTo>
                <a:cubicBezTo>
                  <a:pt x="354471" y="441572"/>
                  <a:pt x="362689" y="439293"/>
                  <a:pt x="370907" y="437014"/>
                </a:cubicBezTo>
                <a:cubicBezTo>
                  <a:pt x="376437" y="435382"/>
                  <a:pt x="384216" y="433906"/>
                  <a:pt x="385534" y="427224"/>
                </a:cubicBezTo>
                <a:cubicBezTo>
                  <a:pt x="386465" y="395367"/>
                  <a:pt x="387472" y="363406"/>
                  <a:pt x="389721" y="331574"/>
                </a:cubicBezTo>
                <a:cubicBezTo>
                  <a:pt x="391840" y="304509"/>
                  <a:pt x="395148" y="277132"/>
                  <a:pt x="404374" y="251258"/>
                </a:cubicBezTo>
                <a:cubicBezTo>
                  <a:pt x="410731" y="233723"/>
                  <a:pt x="419104" y="217070"/>
                  <a:pt x="428873" y="201219"/>
                </a:cubicBezTo>
                <a:cubicBezTo>
                  <a:pt x="439055" y="183658"/>
                  <a:pt x="450374" y="166720"/>
                  <a:pt x="465104" y="152656"/>
                </a:cubicBezTo>
                <a:cubicBezTo>
                  <a:pt x="478414" y="139524"/>
                  <a:pt x="492756" y="125616"/>
                  <a:pt x="511880" y="122353"/>
                </a:cubicBezTo>
                <a:cubicBezTo>
                  <a:pt x="554185" y="115800"/>
                  <a:pt x="592898" y="137245"/>
                  <a:pt x="617862" y="170708"/>
                </a:cubicBezTo>
                <a:cubicBezTo>
                  <a:pt x="655231" y="220307"/>
                  <a:pt x="675853" y="280447"/>
                  <a:pt x="683839" y="341779"/>
                </a:cubicBezTo>
                <a:cubicBezTo>
                  <a:pt x="685958" y="356879"/>
                  <a:pt x="688568" y="372056"/>
                  <a:pt x="687999" y="387337"/>
                </a:cubicBezTo>
                <a:cubicBezTo>
                  <a:pt x="687663" y="398241"/>
                  <a:pt x="686061" y="409068"/>
                  <a:pt x="686139" y="419972"/>
                </a:cubicBezTo>
                <a:cubicBezTo>
                  <a:pt x="686061" y="432197"/>
                  <a:pt x="691411" y="436418"/>
                  <a:pt x="703169" y="434010"/>
                </a:cubicBezTo>
                <a:cubicBezTo>
                  <a:pt x="718959" y="432482"/>
                  <a:pt x="734620" y="429917"/>
                  <a:pt x="750281" y="427535"/>
                </a:cubicBezTo>
                <a:cubicBezTo>
                  <a:pt x="760127" y="426058"/>
                  <a:pt x="769921" y="424608"/>
                  <a:pt x="779716" y="422950"/>
                </a:cubicBezTo>
                <a:cubicBezTo>
                  <a:pt x="786978" y="422147"/>
                  <a:pt x="793464" y="418703"/>
                  <a:pt x="793800" y="410648"/>
                </a:cubicBezTo>
                <a:cubicBezTo>
                  <a:pt x="797031" y="394279"/>
                  <a:pt x="800442" y="377962"/>
                  <a:pt x="804732" y="361852"/>
                </a:cubicBezTo>
                <a:cubicBezTo>
                  <a:pt x="809900" y="342608"/>
                  <a:pt x="816258" y="323727"/>
                  <a:pt x="822021" y="304664"/>
                </a:cubicBezTo>
                <a:cubicBezTo>
                  <a:pt x="827448" y="287130"/>
                  <a:pt x="832125" y="269284"/>
                  <a:pt x="839387" y="252346"/>
                </a:cubicBezTo>
                <a:cubicBezTo>
                  <a:pt x="858718" y="204094"/>
                  <a:pt x="894122" y="161488"/>
                  <a:pt x="945860" y="147528"/>
                </a:cubicBezTo>
                <a:cubicBezTo>
                  <a:pt x="964002" y="143979"/>
                  <a:pt x="985012" y="149289"/>
                  <a:pt x="997184" y="163819"/>
                </a:cubicBezTo>
                <a:cubicBezTo>
                  <a:pt x="1010028" y="179618"/>
                  <a:pt x="1013310" y="200752"/>
                  <a:pt x="1017005" y="220229"/>
                </a:cubicBezTo>
                <a:cubicBezTo>
                  <a:pt x="1018582" y="231781"/>
                  <a:pt x="1017186" y="243436"/>
                  <a:pt x="1016825" y="255039"/>
                </a:cubicBezTo>
                <a:cubicBezTo>
                  <a:pt x="1016101" y="271590"/>
                  <a:pt x="1015662" y="288192"/>
                  <a:pt x="1013155" y="304586"/>
                </a:cubicBezTo>
                <a:cubicBezTo>
                  <a:pt x="1009795" y="333543"/>
                  <a:pt x="999019" y="360660"/>
                  <a:pt x="990594" y="388374"/>
                </a:cubicBezTo>
                <a:cubicBezTo>
                  <a:pt x="986330" y="401453"/>
                  <a:pt x="982428" y="414714"/>
                  <a:pt x="976613" y="427224"/>
                </a:cubicBezTo>
                <a:cubicBezTo>
                  <a:pt x="972685" y="435641"/>
                  <a:pt x="967671" y="443748"/>
                  <a:pt x="965449" y="452865"/>
                </a:cubicBezTo>
                <a:cubicBezTo>
                  <a:pt x="963769" y="458641"/>
                  <a:pt x="966328" y="466333"/>
                  <a:pt x="973331" y="466152"/>
                </a:cubicBezTo>
                <a:cubicBezTo>
                  <a:pt x="988863" y="466514"/>
                  <a:pt x="1004368" y="467706"/>
                  <a:pt x="1019771" y="469959"/>
                </a:cubicBezTo>
                <a:cubicBezTo>
                  <a:pt x="1027575" y="471021"/>
                  <a:pt x="1035406" y="472161"/>
                  <a:pt x="1043288" y="472290"/>
                </a:cubicBezTo>
                <a:cubicBezTo>
                  <a:pt x="1048146" y="472264"/>
                  <a:pt x="1054116" y="472860"/>
                  <a:pt x="1057734" y="468949"/>
                </a:cubicBezTo>
                <a:cubicBezTo>
                  <a:pt x="1059543" y="467188"/>
                  <a:pt x="1059801" y="464520"/>
                  <a:pt x="1060396" y="462189"/>
                </a:cubicBezTo>
                <a:cubicBezTo>
                  <a:pt x="1061481" y="457941"/>
                  <a:pt x="1062696" y="453720"/>
                  <a:pt x="1063859" y="449498"/>
                </a:cubicBezTo>
                <a:cubicBezTo>
                  <a:pt x="1068304" y="432974"/>
                  <a:pt x="1073317" y="416553"/>
                  <a:pt x="1080010" y="400780"/>
                </a:cubicBezTo>
                <a:cubicBezTo>
                  <a:pt x="1086523" y="386871"/>
                  <a:pt x="1094172" y="373507"/>
                  <a:pt x="1101434" y="359961"/>
                </a:cubicBezTo>
                <a:cubicBezTo>
                  <a:pt x="1112883" y="342349"/>
                  <a:pt x="1121773" y="321965"/>
                  <a:pt x="1138570" y="308730"/>
                </a:cubicBezTo>
                <a:cubicBezTo>
                  <a:pt x="1146401" y="303006"/>
                  <a:pt x="1154903" y="296661"/>
                  <a:pt x="1165085" y="296842"/>
                </a:cubicBezTo>
                <a:cubicBezTo>
                  <a:pt x="1212998" y="305467"/>
                  <a:pt x="1200929" y="389720"/>
                  <a:pt x="1195425" y="424945"/>
                </a:cubicBezTo>
                <a:cubicBezTo>
                  <a:pt x="1190566" y="450767"/>
                  <a:pt x="1181211" y="475372"/>
                  <a:pt x="1172967" y="500236"/>
                </a:cubicBezTo>
                <a:cubicBezTo>
                  <a:pt x="1170357" y="507747"/>
                  <a:pt x="1165111" y="521500"/>
                  <a:pt x="1176818" y="523624"/>
                </a:cubicBezTo>
                <a:cubicBezTo>
                  <a:pt x="1181806" y="523831"/>
                  <a:pt x="1186845" y="523365"/>
                  <a:pt x="1191859" y="523547"/>
                </a:cubicBezTo>
                <a:cubicBezTo>
                  <a:pt x="1215272" y="524401"/>
                  <a:pt x="1238453" y="528468"/>
                  <a:pt x="1261764" y="530695"/>
                </a:cubicBezTo>
                <a:cubicBezTo>
                  <a:pt x="1265046" y="530902"/>
                  <a:pt x="1268689" y="531058"/>
                  <a:pt x="1271403" y="528908"/>
                </a:cubicBezTo>
                <a:cubicBezTo>
                  <a:pt x="1273548" y="527224"/>
                  <a:pt x="1274375" y="524401"/>
                  <a:pt x="1274659" y="521811"/>
                </a:cubicBezTo>
                <a:cubicBezTo>
                  <a:pt x="1275305" y="515932"/>
                  <a:pt x="1275900" y="510027"/>
                  <a:pt x="1276675" y="504147"/>
                </a:cubicBezTo>
                <a:cubicBezTo>
                  <a:pt x="1279311" y="484204"/>
                  <a:pt x="1283213" y="464442"/>
                  <a:pt x="1286340" y="444577"/>
                </a:cubicBezTo>
                <a:cubicBezTo>
                  <a:pt x="1293137" y="404302"/>
                  <a:pt x="1295566" y="362033"/>
                  <a:pt x="1284092" y="322354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6"/>
          <p:cNvSpPr/>
          <p:nvPr/>
        </p:nvSpPr>
        <p:spPr>
          <a:xfrm rot="981470">
            <a:off x="9090299" y="5306629"/>
            <a:ext cx="1292067" cy="530807"/>
          </a:xfrm>
          <a:custGeom>
            <a:rect b="b" l="l" r="r" t="t"/>
            <a:pathLst>
              <a:path extrusionOk="0" h="530807" w="1292067">
                <a:moveTo>
                  <a:pt x="1261764" y="530695"/>
                </a:moveTo>
                <a:cubicBezTo>
                  <a:pt x="1238453" y="528468"/>
                  <a:pt x="1215272" y="524401"/>
                  <a:pt x="1191859" y="523547"/>
                </a:cubicBezTo>
                <a:cubicBezTo>
                  <a:pt x="1186845" y="523365"/>
                  <a:pt x="1181806" y="523831"/>
                  <a:pt x="1176818" y="523624"/>
                </a:cubicBezTo>
                <a:cubicBezTo>
                  <a:pt x="1165111" y="521500"/>
                  <a:pt x="1170357" y="507747"/>
                  <a:pt x="1172967" y="500236"/>
                </a:cubicBezTo>
                <a:cubicBezTo>
                  <a:pt x="1181211" y="475372"/>
                  <a:pt x="1190566" y="450767"/>
                  <a:pt x="1195425" y="424945"/>
                </a:cubicBezTo>
                <a:cubicBezTo>
                  <a:pt x="1200929" y="389720"/>
                  <a:pt x="1212998" y="305467"/>
                  <a:pt x="1165085" y="296842"/>
                </a:cubicBezTo>
                <a:cubicBezTo>
                  <a:pt x="1154903" y="296661"/>
                  <a:pt x="1146401" y="303006"/>
                  <a:pt x="1138570" y="308730"/>
                </a:cubicBezTo>
                <a:cubicBezTo>
                  <a:pt x="1121773" y="321965"/>
                  <a:pt x="1112883" y="342349"/>
                  <a:pt x="1101434" y="359961"/>
                </a:cubicBezTo>
                <a:cubicBezTo>
                  <a:pt x="1094172" y="373507"/>
                  <a:pt x="1086523" y="386871"/>
                  <a:pt x="1080010" y="400780"/>
                </a:cubicBezTo>
                <a:cubicBezTo>
                  <a:pt x="1073317" y="416553"/>
                  <a:pt x="1068304" y="432974"/>
                  <a:pt x="1063859" y="449498"/>
                </a:cubicBezTo>
                <a:cubicBezTo>
                  <a:pt x="1062696" y="453720"/>
                  <a:pt x="1061481" y="457941"/>
                  <a:pt x="1060396" y="462189"/>
                </a:cubicBezTo>
                <a:cubicBezTo>
                  <a:pt x="1059801" y="464520"/>
                  <a:pt x="1059543" y="467188"/>
                  <a:pt x="1057734" y="468949"/>
                </a:cubicBezTo>
                <a:cubicBezTo>
                  <a:pt x="1054116" y="472860"/>
                  <a:pt x="1048146" y="472264"/>
                  <a:pt x="1043288" y="472290"/>
                </a:cubicBezTo>
                <a:cubicBezTo>
                  <a:pt x="1035406" y="472161"/>
                  <a:pt x="1027575" y="471021"/>
                  <a:pt x="1019771" y="469959"/>
                </a:cubicBezTo>
                <a:cubicBezTo>
                  <a:pt x="1004368" y="467706"/>
                  <a:pt x="988863" y="466514"/>
                  <a:pt x="973331" y="466152"/>
                </a:cubicBezTo>
                <a:cubicBezTo>
                  <a:pt x="966328" y="466333"/>
                  <a:pt x="963769" y="458641"/>
                  <a:pt x="965449" y="452865"/>
                </a:cubicBezTo>
                <a:cubicBezTo>
                  <a:pt x="967671" y="443748"/>
                  <a:pt x="972685" y="435641"/>
                  <a:pt x="976613" y="427224"/>
                </a:cubicBezTo>
                <a:cubicBezTo>
                  <a:pt x="982428" y="414714"/>
                  <a:pt x="986330" y="401453"/>
                  <a:pt x="990594" y="388374"/>
                </a:cubicBezTo>
                <a:cubicBezTo>
                  <a:pt x="999019" y="360660"/>
                  <a:pt x="1009795" y="333543"/>
                  <a:pt x="1013155" y="304586"/>
                </a:cubicBezTo>
                <a:cubicBezTo>
                  <a:pt x="1015662" y="288192"/>
                  <a:pt x="1016101" y="271590"/>
                  <a:pt x="1016825" y="255039"/>
                </a:cubicBezTo>
                <a:cubicBezTo>
                  <a:pt x="1017186" y="243436"/>
                  <a:pt x="1018582" y="231781"/>
                  <a:pt x="1017005" y="220229"/>
                </a:cubicBezTo>
                <a:cubicBezTo>
                  <a:pt x="1013310" y="200752"/>
                  <a:pt x="1010028" y="179618"/>
                  <a:pt x="997184" y="163819"/>
                </a:cubicBezTo>
                <a:cubicBezTo>
                  <a:pt x="985012" y="149289"/>
                  <a:pt x="964002" y="143979"/>
                  <a:pt x="945860" y="147528"/>
                </a:cubicBezTo>
                <a:cubicBezTo>
                  <a:pt x="894122" y="161488"/>
                  <a:pt x="858718" y="204094"/>
                  <a:pt x="839387" y="252346"/>
                </a:cubicBezTo>
                <a:cubicBezTo>
                  <a:pt x="832125" y="269284"/>
                  <a:pt x="827448" y="287130"/>
                  <a:pt x="822021" y="304664"/>
                </a:cubicBezTo>
                <a:cubicBezTo>
                  <a:pt x="816258" y="323727"/>
                  <a:pt x="809900" y="342608"/>
                  <a:pt x="804732" y="361852"/>
                </a:cubicBezTo>
                <a:cubicBezTo>
                  <a:pt x="800442" y="377962"/>
                  <a:pt x="797031" y="394279"/>
                  <a:pt x="793800" y="410648"/>
                </a:cubicBezTo>
                <a:cubicBezTo>
                  <a:pt x="793464" y="418703"/>
                  <a:pt x="786978" y="422147"/>
                  <a:pt x="779716" y="422950"/>
                </a:cubicBezTo>
                <a:cubicBezTo>
                  <a:pt x="769921" y="424608"/>
                  <a:pt x="760127" y="426058"/>
                  <a:pt x="750281" y="427535"/>
                </a:cubicBezTo>
                <a:cubicBezTo>
                  <a:pt x="734620" y="429917"/>
                  <a:pt x="718959" y="432482"/>
                  <a:pt x="703169" y="434010"/>
                </a:cubicBezTo>
                <a:cubicBezTo>
                  <a:pt x="691411" y="436418"/>
                  <a:pt x="686061" y="432197"/>
                  <a:pt x="686139" y="419972"/>
                </a:cubicBezTo>
                <a:cubicBezTo>
                  <a:pt x="686061" y="409068"/>
                  <a:pt x="687663" y="398241"/>
                  <a:pt x="687999" y="387337"/>
                </a:cubicBezTo>
                <a:cubicBezTo>
                  <a:pt x="688568" y="372056"/>
                  <a:pt x="685958" y="356879"/>
                  <a:pt x="683839" y="341779"/>
                </a:cubicBezTo>
                <a:cubicBezTo>
                  <a:pt x="675853" y="280447"/>
                  <a:pt x="655231" y="220307"/>
                  <a:pt x="617862" y="170708"/>
                </a:cubicBezTo>
                <a:cubicBezTo>
                  <a:pt x="592898" y="137245"/>
                  <a:pt x="554185" y="115800"/>
                  <a:pt x="511880" y="122353"/>
                </a:cubicBezTo>
                <a:cubicBezTo>
                  <a:pt x="492756" y="125616"/>
                  <a:pt x="478414" y="139524"/>
                  <a:pt x="465104" y="152656"/>
                </a:cubicBezTo>
                <a:cubicBezTo>
                  <a:pt x="450374" y="166720"/>
                  <a:pt x="439055" y="183658"/>
                  <a:pt x="428873" y="201219"/>
                </a:cubicBezTo>
                <a:cubicBezTo>
                  <a:pt x="419104" y="217070"/>
                  <a:pt x="410731" y="233723"/>
                  <a:pt x="404374" y="251258"/>
                </a:cubicBezTo>
                <a:cubicBezTo>
                  <a:pt x="395148" y="277132"/>
                  <a:pt x="391840" y="304509"/>
                  <a:pt x="389721" y="331574"/>
                </a:cubicBezTo>
                <a:cubicBezTo>
                  <a:pt x="387472" y="363406"/>
                  <a:pt x="386465" y="395367"/>
                  <a:pt x="385534" y="427224"/>
                </a:cubicBezTo>
                <a:cubicBezTo>
                  <a:pt x="384216" y="433906"/>
                  <a:pt x="376437" y="435382"/>
                  <a:pt x="370907" y="437014"/>
                </a:cubicBezTo>
                <a:cubicBezTo>
                  <a:pt x="362689" y="439293"/>
                  <a:pt x="354471" y="441572"/>
                  <a:pt x="346305" y="444059"/>
                </a:cubicBezTo>
                <a:cubicBezTo>
                  <a:pt x="333306" y="448073"/>
                  <a:pt x="320358" y="452425"/>
                  <a:pt x="307230" y="456025"/>
                </a:cubicBezTo>
                <a:cubicBezTo>
                  <a:pt x="300356" y="457346"/>
                  <a:pt x="291569" y="462448"/>
                  <a:pt x="286478" y="455325"/>
                </a:cubicBezTo>
                <a:cubicBezTo>
                  <a:pt x="283713" y="451078"/>
                  <a:pt x="283584" y="445820"/>
                  <a:pt x="283119" y="440899"/>
                </a:cubicBezTo>
                <a:cubicBezTo>
                  <a:pt x="282369" y="430280"/>
                  <a:pt x="282705" y="419609"/>
                  <a:pt x="282214" y="408964"/>
                </a:cubicBezTo>
                <a:cubicBezTo>
                  <a:pt x="281000" y="390135"/>
                  <a:pt x="276219" y="371797"/>
                  <a:pt x="271955" y="353512"/>
                </a:cubicBezTo>
                <a:cubicBezTo>
                  <a:pt x="267044" y="331497"/>
                  <a:pt x="257793" y="310958"/>
                  <a:pt x="249161" y="290238"/>
                </a:cubicBezTo>
                <a:cubicBezTo>
                  <a:pt x="244122" y="277728"/>
                  <a:pt x="239444" y="265063"/>
                  <a:pt x="233345" y="253019"/>
                </a:cubicBezTo>
                <a:cubicBezTo>
                  <a:pt x="221716" y="230978"/>
                  <a:pt x="202877" y="207020"/>
                  <a:pt x="177680" y="201193"/>
                </a:cubicBezTo>
                <a:cubicBezTo>
                  <a:pt x="172511" y="200390"/>
                  <a:pt x="166464" y="198991"/>
                  <a:pt x="162200" y="202540"/>
                </a:cubicBezTo>
                <a:cubicBezTo>
                  <a:pt x="154059" y="210802"/>
                  <a:pt x="149201" y="221628"/>
                  <a:pt x="143257" y="231470"/>
                </a:cubicBezTo>
                <a:cubicBezTo>
                  <a:pt x="138011" y="240846"/>
                  <a:pt x="132248" y="249937"/>
                  <a:pt x="128010" y="259805"/>
                </a:cubicBezTo>
                <a:cubicBezTo>
                  <a:pt x="116871" y="290807"/>
                  <a:pt x="111238" y="323571"/>
                  <a:pt x="105914" y="355998"/>
                </a:cubicBezTo>
                <a:cubicBezTo>
                  <a:pt x="103743" y="369596"/>
                  <a:pt x="101702" y="383219"/>
                  <a:pt x="99996" y="396895"/>
                </a:cubicBezTo>
                <a:cubicBezTo>
                  <a:pt x="98032" y="412927"/>
                  <a:pt x="95861" y="428985"/>
                  <a:pt x="93225" y="444940"/>
                </a:cubicBezTo>
                <a:cubicBezTo>
                  <a:pt x="92734" y="448177"/>
                  <a:pt x="92708" y="451881"/>
                  <a:pt x="90331" y="454393"/>
                </a:cubicBezTo>
                <a:cubicBezTo>
                  <a:pt x="84852" y="459884"/>
                  <a:pt x="76350" y="461101"/>
                  <a:pt x="69036" y="462759"/>
                </a:cubicBezTo>
                <a:cubicBezTo>
                  <a:pt x="57252" y="465168"/>
                  <a:pt x="45131" y="463821"/>
                  <a:pt x="33244" y="464442"/>
                </a:cubicBezTo>
                <a:cubicBezTo>
                  <a:pt x="26137" y="464209"/>
                  <a:pt x="17169" y="468742"/>
                  <a:pt x="11096" y="463924"/>
                </a:cubicBezTo>
                <a:cubicBezTo>
                  <a:pt x="10" y="451544"/>
                  <a:pt x="3654" y="404768"/>
                  <a:pt x="1690" y="386690"/>
                </a:cubicBezTo>
                <a:cubicBezTo>
                  <a:pt x="10" y="356827"/>
                  <a:pt x="-1670" y="326291"/>
                  <a:pt x="3292" y="296687"/>
                </a:cubicBezTo>
                <a:cubicBezTo>
                  <a:pt x="8641" y="270579"/>
                  <a:pt x="20038" y="246363"/>
                  <a:pt x="32081" y="222768"/>
                </a:cubicBezTo>
                <a:cubicBezTo>
                  <a:pt x="44072" y="198214"/>
                  <a:pt x="58518" y="175034"/>
                  <a:pt x="76712" y="154598"/>
                </a:cubicBezTo>
                <a:cubicBezTo>
                  <a:pt x="109790" y="111008"/>
                  <a:pt x="164500" y="87957"/>
                  <a:pt x="218641" y="98447"/>
                </a:cubicBezTo>
                <a:cubicBezTo>
                  <a:pt x="253994" y="104326"/>
                  <a:pt x="283429" y="116629"/>
                  <a:pt x="309711" y="141467"/>
                </a:cubicBezTo>
                <a:cubicBezTo>
                  <a:pt x="332453" y="74800"/>
                  <a:pt x="384552" y="8625"/>
                  <a:pt x="458670" y="984"/>
                </a:cubicBezTo>
                <a:cubicBezTo>
                  <a:pt x="508314" y="-3885"/>
                  <a:pt x="564600" y="9609"/>
                  <a:pt x="607525" y="34888"/>
                </a:cubicBezTo>
                <a:cubicBezTo>
                  <a:pt x="638795" y="53665"/>
                  <a:pt x="666033" y="79436"/>
                  <a:pt x="689240" y="107305"/>
                </a:cubicBezTo>
                <a:cubicBezTo>
                  <a:pt x="698931" y="118312"/>
                  <a:pt x="708829" y="129190"/>
                  <a:pt x="717486" y="141027"/>
                </a:cubicBezTo>
                <a:cubicBezTo>
                  <a:pt x="726841" y="153899"/>
                  <a:pt x="734775" y="167704"/>
                  <a:pt x="743510" y="180991"/>
                </a:cubicBezTo>
                <a:cubicBezTo>
                  <a:pt x="760334" y="145378"/>
                  <a:pt x="786564" y="115774"/>
                  <a:pt x="813596" y="87620"/>
                </a:cubicBezTo>
                <a:cubicBezTo>
                  <a:pt x="863550" y="34655"/>
                  <a:pt x="938857" y="14297"/>
                  <a:pt x="1005402" y="47941"/>
                </a:cubicBezTo>
                <a:cubicBezTo>
                  <a:pt x="1019021" y="54365"/>
                  <a:pt x="1032149" y="61979"/>
                  <a:pt x="1044115" y="71122"/>
                </a:cubicBezTo>
                <a:cubicBezTo>
                  <a:pt x="1056158" y="80783"/>
                  <a:pt x="1066598" y="92231"/>
                  <a:pt x="1077039" y="103549"/>
                </a:cubicBezTo>
                <a:cubicBezTo>
                  <a:pt x="1110815" y="138255"/>
                  <a:pt x="1135444" y="184565"/>
                  <a:pt x="1136167" y="233801"/>
                </a:cubicBezTo>
                <a:cubicBezTo>
                  <a:pt x="1151828" y="224348"/>
                  <a:pt x="1170538" y="221188"/>
                  <a:pt x="1188628" y="221602"/>
                </a:cubicBezTo>
                <a:cubicBezTo>
                  <a:pt x="1209147" y="223674"/>
                  <a:pt x="1227961" y="235200"/>
                  <a:pt x="1243493" y="248253"/>
                </a:cubicBezTo>
                <a:cubicBezTo>
                  <a:pt x="1263960" y="268041"/>
                  <a:pt x="1275279" y="295729"/>
                  <a:pt x="1284092" y="322354"/>
                </a:cubicBezTo>
                <a:cubicBezTo>
                  <a:pt x="1295566" y="362033"/>
                  <a:pt x="1293137" y="404302"/>
                  <a:pt x="1286340" y="444577"/>
                </a:cubicBezTo>
                <a:cubicBezTo>
                  <a:pt x="1283213" y="464442"/>
                  <a:pt x="1279311" y="484204"/>
                  <a:pt x="1276675" y="504147"/>
                </a:cubicBezTo>
                <a:cubicBezTo>
                  <a:pt x="1275900" y="510027"/>
                  <a:pt x="1275305" y="515932"/>
                  <a:pt x="1274659" y="521811"/>
                </a:cubicBezTo>
                <a:cubicBezTo>
                  <a:pt x="1274375" y="524401"/>
                  <a:pt x="1273548" y="527224"/>
                  <a:pt x="1271403" y="528908"/>
                </a:cubicBezTo>
                <a:cubicBezTo>
                  <a:pt x="1268689" y="531058"/>
                  <a:pt x="1265046" y="530902"/>
                  <a:pt x="1261764" y="530695"/>
                </a:cubicBezTo>
                <a:close/>
                <a:moveTo>
                  <a:pt x="1263650" y="519480"/>
                </a:moveTo>
                <a:cubicBezTo>
                  <a:pt x="1269568" y="460816"/>
                  <a:pt x="1288459" y="402049"/>
                  <a:pt x="1277554" y="342867"/>
                </a:cubicBezTo>
                <a:cubicBezTo>
                  <a:pt x="1271661" y="313962"/>
                  <a:pt x="1257034" y="276873"/>
                  <a:pt x="1235559" y="256205"/>
                </a:cubicBezTo>
                <a:cubicBezTo>
                  <a:pt x="1223490" y="246000"/>
                  <a:pt x="1208837" y="237375"/>
                  <a:pt x="1193513" y="233568"/>
                </a:cubicBezTo>
                <a:cubicBezTo>
                  <a:pt x="1179221" y="231574"/>
                  <a:pt x="1164052" y="233879"/>
                  <a:pt x="1150613" y="239059"/>
                </a:cubicBezTo>
                <a:cubicBezTo>
                  <a:pt x="1144902" y="241468"/>
                  <a:pt x="1139811" y="245094"/>
                  <a:pt x="1134151" y="247580"/>
                </a:cubicBezTo>
                <a:cubicBezTo>
                  <a:pt x="1131722" y="248616"/>
                  <a:pt x="1128440" y="247839"/>
                  <a:pt x="1126786" y="245715"/>
                </a:cubicBezTo>
                <a:cubicBezTo>
                  <a:pt x="1124615" y="242918"/>
                  <a:pt x="1125313" y="239214"/>
                  <a:pt x="1125055" y="235925"/>
                </a:cubicBezTo>
                <a:cubicBezTo>
                  <a:pt x="1124900" y="228569"/>
                  <a:pt x="1124434" y="222327"/>
                  <a:pt x="1123582" y="215282"/>
                </a:cubicBezTo>
                <a:cubicBezTo>
                  <a:pt x="1117147" y="172236"/>
                  <a:pt x="1092880" y="134629"/>
                  <a:pt x="1062566" y="104430"/>
                </a:cubicBezTo>
                <a:cubicBezTo>
                  <a:pt x="1046492" y="86015"/>
                  <a:pt x="1027239" y="70837"/>
                  <a:pt x="1005195" y="60244"/>
                </a:cubicBezTo>
                <a:cubicBezTo>
                  <a:pt x="982738" y="49418"/>
                  <a:pt x="957851" y="41078"/>
                  <a:pt x="932706" y="42580"/>
                </a:cubicBezTo>
                <a:cubicBezTo>
                  <a:pt x="894381" y="44341"/>
                  <a:pt x="857400" y="61099"/>
                  <a:pt x="829722" y="87491"/>
                </a:cubicBezTo>
                <a:cubicBezTo>
                  <a:pt x="808970" y="108470"/>
                  <a:pt x="788167" y="129993"/>
                  <a:pt x="771705" y="154598"/>
                </a:cubicBezTo>
                <a:cubicBezTo>
                  <a:pt x="765347" y="164311"/>
                  <a:pt x="759378" y="174308"/>
                  <a:pt x="754183" y="184720"/>
                </a:cubicBezTo>
                <a:cubicBezTo>
                  <a:pt x="751470" y="191092"/>
                  <a:pt x="746198" y="201607"/>
                  <a:pt x="738626" y="193811"/>
                </a:cubicBezTo>
                <a:cubicBezTo>
                  <a:pt x="725730" y="175059"/>
                  <a:pt x="715005" y="154754"/>
                  <a:pt x="700378" y="137219"/>
                </a:cubicBezTo>
                <a:cubicBezTo>
                  <a:pt x="677223" y="110231"/>
                  <a:pt x="655257" y="83114"/>
                  <a:pt x="626778" y="61798"/>
                </a:cubicBezTo>
                <a:cubicBezTo>
                  <a:pt x="585403" y="28490"/>
                  <a:pt x="531908" y="12147"/>
                  <a:pt x="479241" y="11034"/>
                </a:cubicBezTo>
                <a:cubicBezTo>
                  <a:pt x="420525" y="9946"/>
                  <a:pt x="375559" y="44134"/>
                  <a:pt x="345245" y="92308"/>
                </a:cubicBezTo>
                <a:cubicBezTo>
                  <a:pt x="337285" y="105880"/>
                  <a:pt x="329946" y="119892"/>
                  <a:pt x="324080" y="134500"/>
                </a:cubicBezTo>
                <a:cubicBezTo>
                  <a:pt x="320229" y="141337"/>
                  <a:pt x="319428" y="161332"/>
                  <a:pt x="307747" y="154417"/>
                </a:cubicBezTo>
                <a:cubicBezTo>
                  <a:pt x="293223" y="142114"/>
                  <a:pt x="279036" y="128750"/>
                  <a:pt x="260997" y="121860"/>
                </a:cubicBezTo>
                <a:cubicBezTo>
                  <a:pt x="227737" y="108263"/>
                  <a:pt x="190136" y="101814"/>
                  <a:pt x="155067" y="111992"/>
                </a:cubicBezTo>
                <a:cubicBezTo>
                  <a:pt x="129018" y="119374"/>
                  <a:pt x="106017" y="135562"/>
                  <a:pt x="88806" y="156178"/>
                </a:cubicBezTo>
                <a:cubicBezTo>
                  <a:pt x="61361" y="185368"/>
                  <a:pt x="42573" y="220955"/>
                  <a:pt x="25801" y="257034"/>
                </a:cubicBezTo>
                <a:cubicBezTo>
                  <a:pt x="27016" y="257914"/>
                  <a:pt x="27352" y="259572"/>
                  <a:pt x="26628" y="260893"/>
                </a:cubicBezTo>
                <a:cubicBezTo>
                  <a:pt x="23217" y="267264"/>
                  <a:pt x="20012" y="273273"/>
                  <a:pt x="17014" y="279437"/>
                </a:cubicBezTo>
                <a:cubicBezTo>
                  <a:pt x="10941" y="297904"/>
                  <a:pt x="9701" y="317718"/>
                  <a:pt x="10760" y="337039"/>
                </a:cubicBezTo>
                <a:cubicBezTo>
                  <a:pt x="11329" y="356490"/>
                  <a:pt x="12156" y="375967"/>
                  <a:pt x="13345" y="395392"/>
                </a:cubicBezTo>
                <a:cubicBezTo>
                  <a:pt x="14353" y="415258"/>
                  <a:pt x="12854" y="435641"/>
                  <a:pt x="18255" y="454704"/>
                </a:cubicBezTo>
                <a:cubicBezTo>
                  <a:pt x="39188" y="450793"/>
                  <a:pt x="61671" y="456543"/>
                  <a:pt x="81492" y="447219"/>
                </a:cubicBezTo>
                <a:cubicBezTo>
                  <a:pt x="89736" y="394849"/>
                  <a:pt x="94336" y="341805"/>
                  <a:pt x="107258" y="290264"/>
                </a:cubicBezTo>
                <a:cubicBezTo>
                  <a:pt x="110488" y="277443"/>
                  <a:pt x="113486" y="264467"/>
                  <a:pt x="118913" y="252372"/>
                </a:cubicBezTo>
                <a:cubicBezTo>
                  <a:pt x="124262" y="240898"/>
                  <a:pt x="131163" y="230201"/>
                  <a:pt x="137287" y="219116"/>
                </a:cubicBezTo>
                <a:cubicBezTo>
                  <a:pt x="144110" y="208548"/>
                  <a:pt x="149537" y="194018"/>
                  <a:pt x="162432" y="189848"/>
                </a:cubicBezTo>
                <a:cubicBezTo>
                  <a:pt x="180548" y="186171"/>
                  <a:pt x="198819" y="195313"/>
                  <a:pt x="211999" y="207279"/>
                </a:cubicBezTo>
                <a:cubicBezTo>
                  <a:pt x="238617" y="229035"/>
                  <a:pt x="250066" y="262136"/>
                  <a:pt x="262470" y="293035"/>
                </a:cubicBezTo>
                <a:cubicBezTo>
                  <a:pt x="277614" y="326161"/>
                  <a:pt x="287073" y="361593"/>
                  <a:pt x="292422" y="397568"/>
                </a:cubicBezTo>
                <a:cubicBezTo>
                  <a:pt x="294774" y="414066"/>
                  <a:pt x="292629" y="430928"/>
                  <a:pt x="295187" y="447400"/>
                </a:cubicBezTo>
                <a:cubicBezTo>
                  <a:pt x="321909" y="440562"/>
                  <a:pt x="348010" y="431420"/>
                  <a:pt x="374551" y="423934"/>
                </a:cubicBezTo>
                <a:cubicBezTo>
                  <a:pt x="375817" y="375786"/>
                  <a:pt x="376386" y="327223"/>
                  <a:pt x="384991" y="279722"/>
                </a:cubicBezTo>
                <a:cubicBezTo>
                  <a:pt x="390651" y="249704"/>
                  <a:pt x="403159" y="221369"/>
                  <a:pt x="419156" y="195495"/>
                </a:cubicBezTo>
                <a:cubicBezTo>
                  <a:pt x="431767" y="173091"/>
                  <a:pt x="447325" y="152526"/>
                  <a:pt x="466655" y="135510"/>
                </a:cubicBezTo>
                <a:cubicBezTo>
                  <a:pt x="479887" y="122871"/>
                  <a:pt x="495909" y="112381"/>
                  <a:pt x="514464" y="110490"/>
                </a:cubicBezTo>
                <a:cubicBezTo>
                  <a:pt x="588685" y="103523"/>
                  <a:pt x="631378" y="160063"/>
                  <a:pt x="660839" y="220204"/>
                </a:cubicBezTo>
                <a:cubicBezTo>
                  <a:pt x="683270" y="266254"/>
                  <a:pt x="692858" y="317252"/>
                  <a:pt x="698569" y="367809"/>
                </a:cubicBezTo>
                <a:cubicBezTo>
                  <a:pt x="701024" y="386094"/>
                  <a:pt x="696786" y="405053"/>
                  <a:pt x="697613" y="423209"/>
                </a:cubicBezTo>
                <a:cubicBezTo>
                  <a:pt x="725937" y="419998"/>
                  <a:pt x="754442" y="416138"/>
                  <a:pt x="782352" y="410648"/>
                </a:cubicBezTo>
                <a:cubicBezTo>
                  <a:pt x="789123" y="372574"/>
                  <a:pt x="800287" y="335589"/>
                  <a:pt x="812071" y="298811"/>
                </a:cubicBezTo>
                <a:cubicBezTo>
                  <a:pt x="822770" y="260970"/>
                  <a:pt x="836260" y="222794"/>
                  <a:pt x="861276" y="191843"/>
                </a:cubicBezTo>
                <a:cubicBezTo>
                  <a:pt x="873836" y="175836"/>
                  <a:pt x="889006" y="161850"/>
                  <a:pt x="906941" y="152112"/>
                </a:cubicBezTo>
                <a:cubicBezTo>
                  <a:pt x="924617" y="141959"/>
                  <a:pt x="944490" y="132480"/>
                  <a:pt x="965371" y="135717"/>
                </a:cubicBezTo>
                <a:cubicBezTo>
                  <a:pt x="1008942" y="140379"/>
                  <a:pt x="1021347" y="177831"/>
                  <a:pt x="1027704" y="215516"/>
                </a:cubicBezTo>
                <a:cubicBezTo>
                  <a:pt x="1030030" y="228854"/>
                  <a:pt x="1028506" y="242374"/>
                  <a:pt x="1028015" y="255790"/>
                </a:cubicBezTo>
                <a:cubicBezTo>
                  <a:pt x="1027368" y="282442"/>
                  <a:pt x="1025043" y="309119"/>
                  <a:pt x="1018840" y="335123"/>
                </a:cubicBezTo>
                <a:cubicBezTo>
                  <a:pt x="1011734" y="361463"/>
                  <a:pt x="1002378" y="387182"/>
                  <a:pt x="994212" y="413212"/>
                </a:cubicBezTo>
                <a:cubicBezTo>
                  <a:pt x="989948" y="427845"/>
                  <a:pt x="981213" y="440614"/>
                  <a:pt x="976484" y="454963"/>
                </a:cubicBezTo>
                <a:cubicBezTo>
                  <a:pt x="1000879" y="454600"/>
                  <a:pt x="1024836" y="461049"/>
                  <a:pt x="1049180" y="460868"/>
                </a:cubicBezTo>
                <a:cubicBezTo>
                  <a:pt x="1056907" y="431394"/>
                  <a:pt x="1064970" y="401583"/>
                  <a:pt x="1080501" y="375139"/>
                </a:cubicBezTo>
                <a:cubicBezTo>
                  <a:pt x="1092777" y="352476"/>
                  <a:pt x="1105414" y="328570"/>
                  <a:pt x="1121902" y="308730"/>
                </a:cubicBezTo>
                <a:cubicBezTo>
                  <a:pt x="1168212" y="260219"/>
                  <a:pt x="1208295" y="295210"/>
                  <a:pt x="1211758" y="352295"/>
                </a:cubicBezTo>
                <a:cubicBezTo>
                  <a:pt x="1212714" y="380655"/>
                  <a:pt x="1210672" y="409327"/>
                  <a:pt x="1204289" y="437040"/>
                </a:cubicBezTo>
                <a:cubicBezTo>
                  <a:pt x="1198836" y="462811"/>
                  <a:pt x="1188396" y="487131"/>
                  <a:pt x="1181005" y="512332"/>
                </a:cubicBezTo>
                <a:cubicBezTo>
                  <a:pt x="1208734" y="511451"/>
                  <a:pt x="1236127" y="517175"/>
                  <a:pt x="1263650" y="519480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6"/>
          <p:cNvSpPr/>
          <p:nvPr/>
        </p:nvSpPr>
        <p:spPr>
          <a:xfrm rot="981470">
            <a:off x="9100789" y="5317540"/>
            <a:ext cx="1270463" cy="508470"/>
          </a:xfrm>
          <a:custGeom>
            <a:rect b="b" l="l" r="r" t="t"/>
            <a:pathLst>
              <a:path extrusionOk="0" h="508470" w="1270463">
                <a:moveTo>
                  <a:pt x="1267123" y="331857"/>
                </a:moveTo>
                <a:cubicBezTo>
                  <a:pt x="1278055" y="391039"/>
                  <a:pt x="1259163" y="449807"/>
                  <a:pt x="1253219" y="508471"/>
                </a:cubicBezTo>
                <a:cubicBezTo>
                  <a:pt x="1225697" y="506166"/>
                  <a:pt x="1198303" y="500442"/>
                  <a:pt x="1170548" y="501374"/>
                </a:cubicBezTo>
                <a:cubicBezTo>
                  <a:pt x="1177939" y="476173"/>
                  <a:pt x="1188380" y="451853"/>
                  <a:pt x="1193833" y="426108"/>
                </a:cubicBezTo>
                <a:cubicBezTo>
                  <a:pt x="1200216" y="398421"/>
                  <a:pt x="1202257" y="369749"/>
                  <a:pt x="1201301" y="341363"/>
                </a:cubicBezTo>
                <a:cubicBezTo>
                  <a:pt x="1197812" y="284279"/>
                  <a:pt x="1157756" y="249288"/>
                  <a:pt x="1111445" y="297799"/>
                </a:cubicBezTo>
                <a:cubicBezTo>
                  <a:pt x="1094958" y="317638"/>
                  <a:pt x="1082320" y="341544"/>
                  <a:pt x="1070045" y="364207"/>
                </a:cubicBezTo>
                <a:cubicBezTo>
                  <a:pt x="1054513" y="390651"/>
                  <a:pt x="1046450" y="420462"/>
                  <a:pt x="1038723" y="449936"/>
                </a:cubicBezTo>
                <a:cubicBezTo>
                  <a:pt x="1014379" y="450092"/>
                  <a:pt x="990449" y="443643"/>
                  <a:pt x="966053" y="444031"/>
                </a:cubicBezTo>
                <a:cubicBezTo>
                  <a:pt x="970782" y="429657"/>
                  <a:pt x="979517" y="416914"/>
                  <a:pt x="983781" y="402280"/>
                </a:cubicBezTo>
                <a:cubicBezTo>
                  <a:pt x="991948" y="376250"/>
                  <a:pt x="1001303" y="350531"/>
                  <a:pt x="1008410" y="324191"/>
                </a:cubicBezTo>
                <a:cubicBezTo>
                  <a:pt x="1014612" y="298187"/>
                  <a:pt x="1016912" y="271510"/>
                  <a:pt x="1017584" y="244859"/>
                </a:cubicBezTo>
                <a:cubicBezTo>
                  <a:pt x="1018075" y="231416"/>
                  <a:pt x="1019574" y="217897"/>
                  <a:pt x="1017274" y="204584"/>
                </a:cubicBezTo>
                <a:cubicBezTo>
                  <a:pt x="1010891" y="166899"/>
                  <a:pt x="998486" y="129447"/>
                  <a:pt x="954941" y="124785"/>
                </a:cubicBezTo>
                <a:cubicBezTo>
                  <a:pt x="934060" y="121522"/>
                  <a:pt x="914161" y="131027"/>
                  <a:pt x="896510" y="141180"/>
                </a:cubicBezTo>
                <a:cubicBezTo>
                  <a:pt x="878575" y="150919"/>
                  <a:pt x="863405" y="164905"/>
                  <a:pt x="850846" y="180911"/>
                </a:cubicBezTo>
                <a:cubicBezTo>
                  <a:pt x="825830" y="211836"/>
                  <a:pt x="812365" y="250013"/>
                  <a:pt x="801641" y="287879"/>
                </a:cubicBezTo>
                <a:cubicBezTo>
                  <a:pt x="789882" y="324657"/>
                  <a:pt x="778692" y="361617"/>
                  <a:pt x="771921" y="399716"/>
                </a:cubicBezTo>
                <a:cubicBezTo>
                  <a:pt x="744011" y="405207"/>
                  <a:pt x="715506" y="409066"/>
                  <a:pt x="687182" y="412277"/>
                </a:cubicBezTo>
                <a:cubicBezTo>
                  <a:pt x="686381" y="394121"/>
                  <a:pt x="690620" y="375163"/>
                  <a:pt x="688164" y="356877"/>
                </a:cubicBezTo>
                <a:cubicBezTo>
                  <a:pt x="682453" y="306320"/>
                  <a:pt x="672865" y="255322"/>
                  <a:pt x="650434" y="209272"/>
                </a:cubicBezTo>
                <a:cubicBezTo>
                  <a:pt x="620973" y="149131"/>
                  <a:pt x="578280" y="92565"/>
                  <a:pt x="504060" y="99559"/>
                </a:cubicBezTo>
                <a:cubicBezTo>
                  <a:pt x="485479" y="101449"/>
                  <a:pt x="469482" y="111965"/>
                  <a:pt x="456250" y="124578"/>
                </a:cubicBezTo>
                <a:cubicBezTo>
                  <a:pt x="436920" y="141595"/>
                  <a:pt x="421336" y="162133"/>
                  <a:pt x="408751" y="184563"/>
                </a:cubicBezTo>
                <a:cubicBezTo>
                  <a:pt x="392754" y="210437"/>
                  <a:pt x="380246" y="238772"/>
                  <a:pt x="374587" y="268790"/>
                </a:cubicBezTo>
                <a:cubicBezTo>
                  <a:pt x="365981" y="316291"/>
                  <a:pt x="365412" y="364854"/>
                  <a:pt x="364146" y="413003"/>
                </a:cubicBezTo>
                <a:cubicBezTo>
                  <a:pt x="337606" y="420462"/>
                  <a:pt x="311504" y="429605"/>
                  <a:pt x="284783" y="436442"/>
                </a:cubicBezTo>
                <a:cubicBezTo>
                  <a:pt x="282224" y="419970"/>
                  <a:pt x="284343" y="403135"/>
                  <a:pt x="282017" y="386610"/>
                </a:cubicBezTo>
                <a:cubicBezTo>
                  <a:pt x="276668" y="350609"/>
                  <a:pt x="267209" y="315204"/>
                  <a:pt x="252065" y="282077"/>
                </a:cubicBezTo>
                <a:cubicBezTo>
                  <a:pt x="239661" y="251178"/>
                  <a:pt x="228212" y="218052"/>
                  <a:pt x="201594" y="196296"/>
                </a:cubicBezTo>
                <a:cubicBezTo>
                  <a:pt x="188414" y="184330"/>
                  <a:pt x="170118" y="175187"/>
                  <a:pt x="152028" y="178865"/>
                </a:cubicBezTo>
                <a:cubicBezTo>
                  <a:pt x="139132" y="183035"/>
                  <a:pt x="133705" y="197565"/>
                  <a:pt x="126882" y="208132"/>
                </a:cubicBezTo>
                <a:cubicBezTo>
                  <a:pt x="120758" y="219192"/>
                  <a:pt x="113883" y="229914"/>
                  <a:pt x="108508" y="241388"/>
                </a:cubicBezTo>
                <a:cubicBezTo>
                  <a:pt x="103055" y="253483"/>
                  <a:pt x="100058" y="266459"/>
                  <a:pt x="96853" y="279280"/>
                </a:cubicBezTo>
                <a:cubicBezTo>
                  <a:pt x="83906" y="330795"/>
                  <a:pt x="79306" y="383865"/>
                  <a:pt x="71062" y="436209"/>
                </a:cubicBezTo>
                <a:cubicBezTo>
                  <a:pt x="51240" y="445507"/>
                  <a:pt x="28757" y="439783"/>
                  <a:pt x="7824" y="443669"/>
                </a:cubicBezTo>
                <a:cubicBezTo>
                  <a:pt x="2423" y="424606"/>
                  <a:pt x="3922" y="404223"/>
                  <a:pt x="2914" y="384357"/>
                </a:cubicBezTo>
                <a:cubicBezTo>
                  <a:pt x="1725" y="364932"/>
                  <a:pt x="898" y="345481"/>
                  <a:pt x="330" y="326004"/>
                </a:cubicBezTo>
                <a:cubicBezTo>
                  <a:pt x="-704" y="306682"/>
                  <a:pt x="511" y="286843"/>
                  <a:pt x="6584" y="268402"/>
                </a:cubicBezTo>
                <a:cubicBezTo>
                  <a:pt x="9582" y="262238"/>
                  <a:pt x="12786" y="256229"/>
                  <a:pt x="16197" y="249857"/>
                </a:cubicBezTo>
                <a:cubicBezTo>
                  <a:pt x="16921" y="248536"/>
                  <a:pt x="16585" y="246853"/>
                  <a:pt x="15370" y="245998"/>
                </a:cubicBezTo>
                <a:cubicBezTo>
                  <a:pt x="32142" y="209919"/>
                  <a:pt x="50956" y="174332"/>
                  <a:pt x="78375" y="145169"/>
                </a:cubicBezTo>
                <a:cubicBezTo>
                  <a:pt x="95587" y="124552"/>
                  <a:pt x="118587" y="108339"/>
                  <a:pt x="144637" y="100983"/>
                </a:cubicBezTo>
                <a:cubicBezTo>
                  <a:pt x="179705" y="90804"/>
                  <a:pt x="217307" y="97253"/>
                  <a:pt x="250567" y="110851"/>
                </a:cubicBezTo>
                <a:cubicBezTo>
                  <a:pt x="268605" y="117715"/>
                  <a:pt x="282793" y="131105"/>
                  <a:pt x="297316" y="143408"/>
                </a:cubicBezTo>
                <a:cubicBezTo>
                  <a:pt x="308997" y="150323"/>
                  <a:pt x="309799" y="130328"/>
                  <a:pt x="313649" y="123490"/>
                </a:cubicBezTo>
                <a:cubicBezTo>
                  <a:pt x="319515" y="108883"/>
                  <a:pt x="326855" y="94845"/>
                  <a:pt x="334814" y="81299"/>
                </a:cubicBezTo>
                <a:cubicBezTo>
                  <a:pt x="365102" y="33150"/>
                  <a:pt x="410095" y="-1038"/>
                  <a:pt x="468810" y="24"/>
                </a:cubicBezTo>
                <a:cubicBezTo>
                  <a:pt x="521478" y="1112"/>
                  <a:pt x="574973" y="17455"/>
                  <a:pt x="616347" y="50788"/>
                </a:cubicBezTo>
                <a:cubicBezTo>
                  <a:pt x="644826" y="72104"/>
                  <a:pt x="666792" y="99222"/>
                  <a:pt x="689948" y="126210"/>
                </a:cubicBezTo>
                <a:cubicBezTo>
                  <a:pt x="704575" y="143744"/>
                  <a:pt x="715299" y="164050"/>
                  <a:pt x="728195" y="182802"/>
                </a:cubicBezTo>
                <a:cubicBezTo>
                  <a:pt x="735767" y="190572"/>
                  <a:pt x="741039" y="180082"/>
                  <a:pt x="743753" y="173685"/>
                </a:cubicBezTo>
                <a:cubicBezTo>
                  <a:pt x="748921" y="163273"/>
                  <a:pt x="754891" y="153276"/>
                  <a:pt x="761248" y="143563"/>
                </a:cubicBezTo>
                <a:cubicBezTo>
                  <a:pt x="777710" y="118932"/>
                  <a:pt x="798514" y="97435"/>
                  <a:pt x="819266" y="76456"/>
                </a:cubicBezTo>
                <a:cubicBezTo>
                  <a:pt x="846943" y="50063"/>
                  <a:pt x="883924" y="33306"/>
                  <a:pt x="922249" y="31545"/>
                </a:cubicBezTo>
                <a:cubicBezTo>
                  <a:pt x="947369" y="30042"/>
                  <a:pt x="972255" y="38382"/>
                  <a:pt x="994713" y="49209"/>
                </a:cubicBezTo>
                <a:cubicBezTo>
                  <a:pt x="1016757" y="59802"/>
                  <a:pt x="1036010" y="74979"/>
                  <a:pt x="1052084" y="93394"/>
                </a:cubicBezTo>
                <a:cubicBezTo>
                  <a:pt x="1082398" y="123594"/>
                  <a:pt x="1106639" y="161201"/>
                  <a:pt x="1113099" y="204247"/>
                </a:cubicBezTo>
                <a:cubicBezTo>
                  <a:pt x="1113978" y="211292"/>
                  <a:pt x="1114417" y="217508"/>
                  <a:pt x="1114572" y="224890"/>
                </a:cubicBezTo>
                <a:cubicBezTo>
                  <a:pt x="1114805" y="228179"/>
                  <a:pt x="1114107" y="231883"/>
                  <a:pt x="1116304" y="234680"/>
                </a:cubicBezTo>
                <a:cubicBezTo>
                  <a:pt x="1117932" y="236804"/>
                  <a:pt x="1121214" y="237581"/>
                  <a:pt x="1123669" y="236545"/>
                </a:cubicBezTo>
                <a:cubicBezTo>
                  <a:pt x="1129329" y="234058"/>
                  <a:pt x="1134420" y="230432"/>
                  <a:pt x="1140157" y="228023"/>
                </a:cubicBezTo>
                <a:cubicBezTo>
                  <a:pt x="1153595" y="222818"/>
                  <a:pt x="1168739" y="220538"/>
                  <a:pt x="1183056" y="222533"/>
                </a:cubicBezTo>
                <a:cubicBezTo>
                  <a:pt x="1198381" y="226314"/>
                  <a:pt x="1213034" y="234965"/>
                  <a:pt x="1225102" y="245144"/>
                </a:cubicBezTo>
                <a:cubicBezTo>
                  <a:pt x="1246578" y="265864"/>
                  <a:pt x="1261205" y="302953"/>
                  <a:pt x="1267123" y="331857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26"/>
          <p:cNvSpPr/>
          <p:nvPr/>
        </p:nvSpPr>
        <p:spPr>
          <a:xfrm rot="-1168472">
            <a:off x="8670288" y="8359144"/>
            <a:ext cx="586943" cy="1000734"/>
          </a:xfrm>
          <a:custGeom>
            <a:rect b="b" l="l" r="r" t="t"/>
            <a:pathLst>
              <a:path extrusionOk="0" h="1000734" w="586943">
                <a:moveTo>
                  <a:pt x="0" y="298761"/>
                </a:moveTo>
                <a:cubicBezTo>
                  <a:pt x="341" y="257962"/>
                  <a:pt x="1195" y="221089"/>
                  <a:pt x="12120" y="185070"/>
                </a:cubicBezTo>
                <a:cubicBezTo>
                  <a:pt x="13315" y="180973"/>
                  <a:pt x="14339" y="176706"/>
                  <a:pt x="16217" y="172779"/>
                </a:cubicBezTo>
                <a:cubicBezTo>
                  <a:pt x="32093" y="141540"/>
                  <a:pt x="50700" y="112349"/>
                  <a:pt x="73233" y="84865"/>
                </a:cubicBezTo>
                <a:cubicBezTo>
                  <a:pt x="92523" y="61137"/>
                  <a:pt x="115398" y="43554"/>
                  <a:pt x="141687" y="29897"/>
                </a:cubicBezTo>
                <a:cubicBezTo>
                  <a:pt x="176511" y="11973"/>
                  <a:pt x="214408" y="5145"/>
                  <a:pt x="253329" y="1219"/>
                </a:cubicBezTo>
                <a:cubicBezTo>
                  <a:pt x="293445" y="-2878"/>
                  <a:pt x="332025" y="3950"/>
                  <a:pt x="370263" y="12827"/>
                </a:cubicBezTo>
                <a:cubicBezTo>
                  <a:pt x="442984" y="29556"/>
                  <a:pt x="504609" y="64892"/>
                  <a:pt x="548822" y="126347"/>
                </a:cubicBezTo>
                <a:cubicBezTo>
                  <a:pt x="576306" y="164756"/>
                  <a:pt x="589450" y="208286"/>
                  <a:pt x="586548" y="255401"/>
                </a:cubicBezTo>
                <a:cubicBezTo>
                  <a:pt x="584670" y="284763"/>
                  <a:pt x="581768" y="314466"/>
                  <a:pt x="575794" y="343316"/>
                </a:cubicBezTo>
                <a:cubicBezTo>
                  <a:pt x="567770" y="382066"/>
                  <a:pt x="554285" y="419451"/>
                  <a:pt x="532434" y="452909"/>
                </a:cubicBezTo>
                <a:cubicBezTo>
                  <a:pt x="516900" y="476467"/>
                  <a:pt x="499659" y="498830"/>
                  <a:pt x="482929" y="521534"/>
                </a:cubicBezTo>
                <a:cubicBezTo>
                  <a:pt x="480369" y="524948"/>
                  <a:pt x="476954" y="527679"/>
                  <a:pt x="473540" y="530410"/>
                </a:cubicBezTo>
                <a:cubicBezTo>
                  <a:pt x="455787" y="545262"/>
                  <a:pt x="436326" y="558577"/>
                  <a:pt x="420621" y="575306"/>
                </a:cubicBezTo>
                <a:cubicBezTo>
                  <a:pt x="397747" y="599717"/>
                  <a:pt x="370434" y="621056"/>
                  <a:pt x="357289" y="653490"/>
                </a:cubicBezTo>
                <a:cubicBezTo>
                  <a:pt x="349437" y="672951"/>
                  <a:pt x="342779" y="692753"/>
                  <a:pt x="342096" y="714091"/>
                </a:cubicBezTo>
                <a:cubicBezTo>
                  <a:pt x="341926" y="720749"/>
                  <a:pt x="340731" y="727748"/>
                  <a:pt x="338341" y="734064"/>
                </a:cubicBezTo>
                <a:cubicBezTo>
                  <a:pt x="334927" y="743111"/>
                  <a:pt x="325538" y="745672"/>
                  <a:pt x="319222" y="738502"/>
                </a:cubicBezTo>
                <a:cubicBezTo>
                  <a:pt x="314271" y="733040"/>
                  <a:pt x="310174" y="724846"/>
                  <a:pt x="310003" y="717676"/>
                </a:cubicBezTo>
                <a:cubicBezTo>
                  <a:pt x="309662" y="706068"/>
                  <a:pt x="312052" y="694289"/>
                  <a:pt x="314442" y="682852"/>
                </a:cubicBezTo>
                <a:cubicBezTo>
                  <a:pt x="318368" y="664928"/>
                  <a:pt x="321441" y="646320"/>
                  <a:pt x="328098" y="629421"/>
                </a:cubicBezTo>
                <a:cubicBezTo>
                  <a:pt x="340389" y="598523"/>
                  <a:pt x="361386" y="573599"/>
                  <a:pt x="388358" y="553968"/>
                </a:cubicBezTo>
                <a:cubicBezTo>
                  <a:pt x="392284" y="551066"/>
                  <a:pt x="395869" y="547823"/>
                  <a:pt x="399454" y="544408"/>
                </a:cubicBezTo>
                <a:cubicBezTo>
                  <a:pt x="424548" y="520339"/>
                  <a:pt x="450495" y="496952"/>
                  <a:pt x="474394" y="471858"/>
                </a:cubicBezTo>
                <a:cubicBezTo>
                  <a:pt x="484636" y="461103"/>
                  <a:pt x="491465" y="446935"/>
                  <a:pt x="499146" y="433790"/>
                </a:cubicBezTo>
                <a:cubicBezTo>
                  <a:pt x="506999" y="420475"/>
                  <a:pt x="513656" y="406477"/>
                  <a:pt x="521168" y="393162"/>
                </a:cubicBezTo>
                <a:cubicBezTo>
                  <a:pt x="541652" y="357143"/>
                  <a:pt x="549505" y="317539"/>
                  <a:pt x="555650" y="277081"/>
                </a:cubicBezTo>
                <a:cubicBezTo>
                  <a:pt x="559577" y="252158"/>
                  <a:pt x="558040" y="227918"/>
                  <a:pt x="554114" y="203507"/>
                </a:cubicBezTo>
                <a:cubicBezTo>
                  <a:pt x="548481" y="168853"/>
                  <a:pt x="528337" y="142393"/>
                  <a:pt x="504438" y="118665"/>
                </a:cubicBezTo>
                <a:cubicBezTo>
                  <a:pt x="475760" y="90328"/>
                  <a:pt x="441618" y="70014"/>
                  <a:pt x="404575" y="55845"/>
                </a:cubicBezTo>
                <a:cubicBezTo>
                  <a:pt x="350802" y="35189"/>
                  <a:pt x="294981" y="27508"/>
                  <a:pt x="237453" y="34336"/>
                </a:cubicBezTo>
                <a:cubicBezTo>
                  <a:pt x="185387" y="40652"/>
                  <a:pt x="140492" y="63527"/>
                  <a:pt x="102936" y="98863"/>
                </a:cubicBezTo>
                <a:cubicBezTo>
                  <a:pt x="86207" y="114568"/>
                  <a:pt x="76135" y="137101"/>
                  <a:pt x="61796" y="155538"/>
                </a:cubicBezTo>
                <a:cubicBezTo>
                  <a:pt x="46432" y="174998"/>
                  <a:pt x="39092" y="197361"/>
                  <a:pt x="33117" y="220748"/>
                </a:cubicBezTo>
                <a:cubicBezTo>
                  <a:pt x="24923" y="252329"/>
                  <a:pt x="25094" y="284592"/>
                  <a:pt x="28337" y="316344"/>
                </a:cubicBezTo>
                <a:cubicBezTo>
                  <a:pt x="32093" y="352534"/>
                  <a:pt x="39604" y="388211"/>
                  <a:pt x="44554" y="424231"/>
                </a:cubicBezTo>
                <a:cubicBezTo>
                  <a:pt x="50017" y="463835"/>
                  <a:pt x="61796" y="501390"/>
                  <a:pt x="78525" y="537239"/>
                </a:cubicBezTo>
                <a:cubicBezTo>
                  <a:pt x="97986" y="578891"/>
                  <a:pt x="106862" y="622934"/>
                  <a:pt x="107545" y="668171"/>
                </a:cubicBezTo>
                <a:cubicBezTo>
                  <a:pt x="107887" y="689509"/>
                  <a:pt x="102765" y="710848"/>
                  <a:pt x="99863" y="732186"/>
                </a:cubicBezTo>
                <a:cubicBezTo>
                  <a:pt x="99010" y="737819"/>
                  <a:pt x="96791" y="743794"/>
                  <a:pt x="89792" y="743111"/>
                </a:cubicBezTo>
                <a:cubicBezTo>
                  <a:pt x="82110" y="742429"/>
                  <a:pt x="78184" y="737478"/>
                  <a:pt x="78013" y="729284"/>
                </a:cubicBezTo>
                <a:cubicBezTo>
                  <a:pt x="77672" y="712726"/>
                  <a:pt x="76306" y="695996"/>
                  <a:pt x="75964" y="679438"/>
                </a:cubicBezTo>
                <a:cubicBezTo>
                  <a:pt x="74599" y="627543"/>
                  <a:pt x="62137" y="578379"/>
                  <a:pt x="43189" y="530240"/>
                </a:cubicBezTo>
                <a:cubicBezTo>
                  <a:pt x="32946" y="504463"/>
                  <a:pt x="24582" y="477833"/>
                  <a:pt x="18095" y="450861"/>
                </a:cubicBezTo>
                <a:cubicBezTo>
                  <a:pt x="11779" y="424060"/>
                  <a:pt x="8194" y="396405"/>
                  <a:pt x="4950" y="368922"/>
                </a:cubicBezTo>
                <a:cubicBezTo>
                  <a:pt x="2048" y="344340"/>
                  <a:pt x="1366" y="319587"/>
                  <a:pt x="0" y="298761"/>
                </a:cubicBezTo>
                <a:close/>
                <a:moveTo>
                  <a:pt x="268692" y="686095"/>
                </a:moveTo>
                <a:cubicBezTo>
                  <a:pt x="271082" y="657929"/>
                  <a:pt x="274667" y="629933"/>
                  <a:pt x="279276" y="601937"/>
                </a:cubicBezTo>
                <a:cubicBezTo>
                  <a:pt x="282690" y="581281"/>
                  <a:pt x="286275" y="560455"/>
                  <a:pt x="293445" y="540994"/>
                </a:cubicBezTo>
                <a:cubicBezTo>
                  <a:pt x="298225" y="527679"/>
                  <a:pt x="307443" y="514876"/>
                  <a:pt x="317685" y="504804"/>
                </a:cubicBezTo>
                <a:cubicBezTo>
                  <a:pt x="334244" y="488417"/>
                  <a:pt x="353534" y="474760"/>
                  <a:pt x="370775" y="459055"/>
                </a:cubicBezTo>
                <a:cubicBezTo>
                  <a:pt x="379310" y="451373"/>
                  <a:pt x="388016" y="442496"/>
                  <a:pt x="393138" y="432425"/>
                </a:cubicBezTo>
                <a:cubicBezTo>
                  <a:pt x="406111" y="406989"/>
                  <a:pt x="409525" y="379335"/>
                  <a:pt x="402185" y="351509"/>
                </a:cubicBezTo>
                <a:cubicBezTo>
                  <a:pt x="396381" y="329659"/>
                  <a:pt x="386480" y="310369"/>
                  <a:pt x="365312" y="298249"/>
                </a:cubicBezTo>
                <a:cubicBezTo>
                  <a:pt x="349778" y="289372"/>
                  <a:pt x="334414" y="284080"/>
                  <a:pt x="315978" y="288689"/>
                </a:cubicBezTo>
                <a:cubicBezTo>
                  <a:pt x="314100" y="283056"/>
                  <a:pt x="312564" y="278447"/>
                  <a:pt x="310857" y="274009"/>
                </a:cubicBezTo>
                <a:cubicBezTo>
                  <a:pt x="296005" y="236282"/>
                  <a:pt x="241721" y="211530"/>
                  <a:pt x="205531" y="227405"/>
                </a:cubicBezTo>
                <a:cubicBezTo>
                  <a:pt x="175316" y="240550"/>
                  <a:pt x="155172" y="263425"/>
                  <a:pt x="145784" y="295688"/>
                </a:cubicBezTo>
                <a:cubicBezTo>
                  <a:pt x="138614" y="320441"/>
                  <a:pt x="138955" y="345364"/>
                  <a:pt x="139467" y="370799"/>
                </a:cubicBezTo>
                <a:cubicBezTo>
                  <a:pt x="140492" y="413818"/>
                  <a:pt x="147149" y="455811"/>
                  <a:pt x="161659" y="495757"/>
                </a:cubicBezTo>
                <a:cubicBezTo>
                  <a:pt x="174633" y="531776"/>
                  <a:pt x="180949" y="568307"/>
                  <a:pt x="182998" y="605863"/>
                </a:cubicBezTo>
                <a:cubicBezTo>
                  <a:pt x="183851" y="621056"/>
                  <a:pt x="180778" y="636419"/>
                  <a:pt x="179583" y="651612"/>
                </a:cubicBezTo>
                <a:cubicBezTo>
                  <a:pt x="177535" y="677389"/>
                  <a:pt x="175486" y="703337"/>
                  <a:pt x="173267" y="729113"/>
                </a:cubicBezTo>
                <a:cubicBezTo>
                  <a:pt x="172584" y="736283"/>
                  <a:pt x="171560" y="743282"/>
                  <a:pt x="170365" y="752330"/>
                </a:cubicBezTo>
                <a:cubicBezTo>
                  <a:pt x="138272" y="752842"/>
                  <a:pt x="107716" y="753183"/>
                  <a:pt x="76989" y="753695"/>
                </a:cubicBezTo>
                <a:cubicBezTo>
                  <a:pt x="73916" y="753695"/>
                  <a:pt x="70843" y="753354"/>
                  <a:pt x="67771" y="753695"/>
                </a:cubicBezTo>
                <a:cubicBezTo>
                  <a:pt x="58723" y="754719"/>
                  <a:pt x="53602" y="761718"/>
                  <a:pt x="58040" y="768888"/>
                </a:cubicBezTo>
                <a:cubicBezTo>
                  <a:pt x="61284" y="774180"/>
                  <a:pt x="66917" y="778960"/>
                  <a:pt x="72721" y="781691"/>
                </a:cubicBezTo>
                <a:cubicBezTo>
                  <a:pt x="78013" y="784252"/>
                  <a:pt x="84841" y="784422"/>
                  <a:pt x="90816" y="784252"/>
                </a:cubicBezTo>
                <a:cubicBezTo>
                  <a:pt x="113520" y="784081"/>
                  <a:pt x="136224" y="783398"/>
                  <a:pt x="159099" y="782886"/>
                </a:cubicBezTo>
                <a:cubicBezTo>
                  <a:pt x="171390" y="782545"/>
                  <a:pt x="183680" y="782203"/>
                  <a:pt x="196142" y="782033"/>
                </a:cubicBezTo>
                <a:cubicBezTo>
                  <a:pt x="246500" y="781520"/>
                  <a:pt x="297030" y="781350"/>
                  <a:pt x="347388" y="780325"/>
                </a:cubicBezTo>
                <a:cubicBezTo>
                  <a:pt x="351827" y="780155"/>
                  <a:pt x="359338" y="776229"/>
                  <a:pt x="360191" y="772644"/>
                </a:cubicBezTo>
                <a:cubicBezTo>
                  <a:pt x="361386" y="767693"/>
                  <a:pt x="358996" y="760523"/>
                  <a:pt x="355753" y="756256"/>
                </a:cubicBezTo>
                <a:cubicBezTo>
                  <a:pt x="352680" y="752330"/>
                  <a:pt x="346364" y="749769"/>
                  <a:pt x="341243" y="749086"/>
                </a:cubicBezTo>
                <a:cubicBezTo>
                  <a:pt x="327928" y="747208"/>
                  <a:pt x="314271" y="746355"/>
                  <a:pt x="300785" y="745501"/>
                </a:cubicBezTo>
                <a:cubicBezTo>
                  <a:pt x="290543" y="744989"/>
                  <a:pt x="280300" y="745331"/>
                  <a:pt x="268692" y="745331"/>
                </a:cubicBezTo>
                <a:cubicBezTo>
                  <a:pt x="268351" y="724163"/>
                  <a:pt x="267156" y="704873"/>
                  <a:pt x="268692" y="686095"/>
                </a:cubicBezTo>
                <a:close/>
                <a:moveTo>
                  <a:pt x="273131" y="298761"/>
                </a:moveTo>
                <a:cubicBezTo>
                  <a:pt x="244623" y="309345"/>
                  <a:pt x="226186" y="330342"/>
                  <a:pt x="216285" y="357826"/>
                </a:cubicBezTo>
                <a:cubicBezTo>
                  <a:pt x="205872" y="386334"/>
                  <a:pt x="224138" y="416207"/>
                  <a:pt x="253499" y="423889"/>
                </a:cubicBezTo>
                <a:cubicBezTo>
                  <a:pt x="261352" y="425938"/>
                  <a:pt x="267839" y="424231"/>
                  <a:pt x="274667" y="420304"/>
                </a:cubicBezTo>
                <a:cubicBezTo>
                  <a:pt x="293786" y="409379"/>
                  <a:pt x="302834" y="391626"/>
                  <a:pt x="308296" y="371482"/>
                </a:cubicBezTo>
                <a:cubicBezTo>
                  <a:pt x="311369" y="360216"/>
                  <a:pt x="312905" y="348607"/>
                  <a:pt x="314612" y="336999"/>
                </a:cubicBezTo>
                <a:cubicBezTo>
                  <a:pt x="317002" y="322148"/>
                  <a:pt x="322124" y="318051"/>
                  <a:pt x="337146" y="320099"/>
                </a:cubicBezTo>
                <a:cubicBezTo>
                  <a:pt x="363776" y="324026"/>
                  <a:pt x="371628" y="333927"/>
                  <a:pt x="376408" y="360898"/>
                </a:cubicBezTo>
                <a:cubicBezTo>
                  <a:pt x="381359" y="389065"/>
                  <a:pt x="370946" y="410233"/>
                  <a:pt x="351997" y="428840"/>
                </a:cubicBezTo>
                <a:cubicBezTo>
                  <a:pt x="341072" y="439594"/>
                  <a:pt x="329805" y="450349"/>
                  <a:pt x="317344" y="459226"/>
                </a:cubicBezTo>
                <a:cubicBezTo>
                  <a:pt x="283032" y="483978"/>
                  <a:pt x="263571" y="516925"/>
                  <a:pt x="256231" y="558748"/>
                </a:cubicBezTo>
                <a:cubicBezTo>
                  <a:pt x="249232" y="598352"/>
                  <a:pt x="245476" y="638127"/>
                  <a:pt x="242574" y="678072"/>
                </a:cubicBezTo>
                <a:cubicBezTo>
                  <a:pt x="241379" y="693436"/>
                  <a:pt x="237453" y="708458"/>
                  <a:pt x="235575" y="723651"/>
                </a:cubicBezTo>
                <a:cubicBezTo>
                  <a:pt x="234551" y="731503"/>
                  <a:pt x="235405" y="739527"/>
                  <a:pt x="235405" y="748574"/>
                </a:cubicBezTo>
                <a:cubicBezTo>
                  <a:pt x="221236" y="749940"/>
                  <a:pt x="207579" y="755061"/>
                  <a:pt x="192557" y="746525"/>
                </a:cubicBezTo>
                <a:cubicBezTo>
                  <a:pt x="196142" y="720407"/>
                  <a:pt x="200239" y="693777"/>
                  <a:pt x="203312" y="666805"/>
                </a:cubicBezTo>
                <a:cubicBezTo>
                  <a:pt x="207238" y="632664"/>
                  <a:pt x="215603" y="598523"/>
                  <a:pt x="207921" y="563869"/>
                </a:cubicBezTo>
                <a:cubicBezTo>
                  <a:pt x="202629" y="539799"/>
                  <a:pt x="196654" y="515730"/>
                  <a:pt x="189143" y="492343"/>
                </a:cubicBezTo>
                <a:cubicBezTo>
                  <a:pt x="180266" y="464518"/>
                  <a:pt x="173097" y="436522"/>
                  <a:pt x="171731" y="407331"/>
                </a:cubicBezTo>
                <a:cubicBezTo>
                  <a:pt x="170365" y="379676"/>
                  <a:pt x="168829" y="351851"/>
                  <a:pt x="169512" y="324196"/>
                </a:cubicBezTo>
                <a:cubicBezTo>
                  <a:pt x="170195" y="295859"/>
                  <a:pt x="193411" y="260864"/>
                  <a:pt x="228235" y="254719"/>
                </a:cubicBezTo>
                <a:cubicBezTo>
                  <a:pt x="247354" y="251304"/>
                  <a:pt x="264083" y="256938"/>
                  <a:pt x="278593" y="267863"/>
                </a:cubicBezTo>
                <a:cubicBezTo>
                  <a:pt x="284227" y="272131"/>
                  <a:pt x="286446" y="281008"/>
                  <a:pt x="291055" y="289201"/>
                </a:cubicBezTo>
                <a:cubicBezTo>
                  <a:pt x="283715" y="293298"/>
                  <a:pt x="278593" y="296713"/>
                  <a:pt x="273131" y="298761"/>
                </a:cubicBezTo>
                <a:close/>
                <a:moveTo>
                  <a:pt x="281666" y="338706"/>
                </a:moveTo>
                <a:cubicBezTo>
                  <a:pt x="281837" y="341779"/>
                  <a:pt x="282861" y="344852"/>
                  <a:pt x="282007" y="346900"/>
                </a:cubicBezTo>
                <a:cubicBezTo>
                  <a:pt x="277057" y="357996"/>
                  <a:pt x="271424" y="368751"/>
                  <a:pt x="266302" y="379847"/>
                </a:cubicBezTo>
                <a:cubicBezTo>
                  <a:pt x="261864" y="389577"/>
                  <a:pt x="254865" y="390943"/>
                  <a:pt x="245818" y="388724"/>
                </a:cubicBezTo>
                <a:cubicBezTo>
                  <a:pt x="242916" y="365337"/>
                  <a:pt x="251451" y="353387"/>
                  <a:pt x="281666" y="338706"/>
                </a:cubicBezTo>
                <a:close/>
                <a:moveTo>
                  <a:pt x="334756" y="912623"/>
                </a:moveTo>
                <a:cubicBezTo>
                  <a:pt x="319904" y="919964"/>
                  <a:pt x="303858" y="924914"/>
                  <a:pt x="288836" y="932255"/>
                </a:cubicBezTo>
                <a:cubicBezTo>
                  <a:pt x="274326" y="939424"/>
                  <a:pt x="258962" y="943009"/>
                  <a:pt x="243428" y="945911"/>
                </a:cubicBezTo>
                <a:cubicBezTo>
                  <a:pt x="224138" y="949496"/>
                  <a:pt x="204677" y="953252"/>
                  <a:pt x="185387" y="956324"/>
                </a:cubicBezTo>
                <a:cubicBezTo>
                  <a:pt x="167293" y="959226"/>
                  <a:pt x="149198" y="962470"/>
                  <a:pt x="130932" y="963153"/>
                </a:cubicBezTo>
                <a:cubicBezTo>
                  <a:pt x="109594" y="963835"/>
                  <a:pt x="88085" y="961275"/>
                  <a:pt x="66576" y="961275"/>
                </a:cubicBezTo>
                <a:cubicBezTo>
                  <a:pt x="49334" y="961275"/>
                  <a:pt x="32093" y="962299"/>
                  <a:pt x="16046" y="969810"/>
                </a:cubicBezTo>
                <a:cubicBezTo>
                  <a:pt x="9560" y="972883"/>
                  <a:pt x="3414" y="975444"/>
                  <a:pt x="4950" y="984320"/>
                </a:cubicBezTo>
                <a:cubicBezTo>
                  <a:pt x="6316" y="992002"/>
                  <a:pt x="13827" y="999343"/>
                  <a:pt x="21338" y="999684"/>
                </a:cubicBezTo>
                <a:cubicBezTo>
                  <a:pt x="34141" y="1000196"/>
                  <a:pt x="46944" y="1000879"/>
                  <a:pt x="59747" y="1000708"/>
                </a:cubicBezTo>
                <a:cubicBezTo>
                  <a:pt x="96108" y="999855"/>
                  <a:pt x="132298" y="999001"/>
                  <a:pt x="168658" y="997465"/>
                </a:cubicBezTo>
                <a:cubicBezTo>
                  <a:pt x="182144" y="996953"/>
                  <a:pt x="195971" y="995758"/>
                  <a:pt x="208774" y="992173"/>
                </a:cubicBezTo>
                <a:cubicBezTo>
                  <a:pt x="240696" y="982955"/>
                  <a:pt x="272619" y="973395"/>
                  <a:pt x="303517" y="961446"/>
                </a:cubicBezTo>
                <a:cubicBezTo>
                  <a:pt x="322806" y="953934"/>
                  <a:pt x="341584" y="943521"/>
                  <a:pt x="358313" y="931401"/>
                </a:cubicBezTo>
                <a:cubicBezTo>
                  <a:pt x="382724" y="913477"/>
                  <a:pt x="379652" y="883603"/>
                  <a:pt x="353875" y="867386"/>
                </a:cubicBezTo>
                <a:cubicBezTo>
                  <a:pt x="350461" y="865167"/>
                  <a:pt x="347047" y="863118"/>
                  <a:pt x="342438" y="860216"/>
                </a:cubicBezTo>
                <a:cubicBezTo>
                  <a:pt x="346876" y="856290"/>
                  <a:pt x="350290" y="853559"/>
                  <a:pt x="353192" y="850657"/>
                </a:cubicBezTo>
                <a:cubicBezTo>
                  <a:pt x="358313" y="845365"/>
                  <a:pt x="364117" y="840414"/>
                  <a:pt x="367873" y="834440"/>
                </a:cubicBezTo>
                <a:cubicBezTo>
                  <a:pt x="377603" y="818905"/>
                  <a:pt x="371799" y="803712"/>
                  <a:pt x="354387" y="797738"/>
                </a:cubicBezTo>
                <a:cubicBezTo>
                  <a:pt x="348583" y="795689"/>
                  <a:pt x="342438" y="794665"/>
                  <a:pt x="336463" y="793641"/>
                </a:cubicBezTo>
                <a:cubicBezTo>
                  <a:pt x="304029" y="787837"/>
                  <a:pt x="271424" y="788349"/>
                  <a:pt x="238989" y="791251"/>
                </a:cubicBezTo>
                <a:cubicBezTo>
                  <a:pt x="205872" y="794153"/>
                  <a:pt x="172926" y="797738"/>
                  <a:pt x="139809" y="801152"/>
                </a:cubicBezTo>
                <a:cubicBezTo>
                  <a:pt x="116593" y="803542"/>
                  <a:pt x="93206" y="805761"/>
                  <a:pt x="69990" y="809004"/>
                </a:cubicBezTo>
                <a:cubicBezTo>
                  <a:pt x="59406" y="810541"/>
                  <a:pt x="48139" y="811906"/>
                  <a:pt x="38921" y="819588"/>
                </a:cubicBezTo>
                <a:cubicBezTo>
                  <a:pt x="40116" y="827953"/>
                  <a:pt x="44213" y="832562"/>
                  <a:pt x="52236" y="832733"/>
                </a:cubicBezTo>
                <a:cubicBezTo>
                  <a:pt x="59065" y="832903"/>
                  <a:pt x="65893" y="832562"/>
                  <a:pt x="72550" y="832220"/>
                </a:cubicBezTo>
                <a:cubicBezTo>
                  <a:pt x="106350" y="830343"/>
                  <a:pt x="140321" y="828465"/>
                  <a:pt x="174121" y="826758"/>
                </a:cubicBezTo>
                <a:cubicBezTo>
                  <a:pt x="200068" y="825392"/>
                  <a:pt x="225845" y="824368"/>
                  <a:pt x="251792" y="823173"/>
                </a:cubicBezTo>
                <a:cubicBezTo>
                  <a:pt x="273984" y="822149"/>
                  <a:pt x="296176" y="820954"/>
                  <a:pt x="318197" y="820271"/>
                </a:cubicBezTo>
                <a:cubicBezTo>
                  <a:pt x="323318" y="820100"/>
                  <a:pt x="328269" y="822149"/>
                  <a:pt x="336121" y="823685"/>
                </a:cubicBezTo>
                <a:cubicBezTo>
                  <a:pt x="316149" y="840244"/>
                  <a:pt x="299249" y="854583"/>
                  <a:pt x="273301" y="847755"/>
                </a:cubicBezTo>
                <a:cubicBezTo>
                  <a:pt x="262888" y="845023"/>
                  <a:pt x="251280" y="846218"/>
                  <a:pt x="240184" y="845877"/>
                </a:cubicBezTo>
                <a:cubicBezTo>
                  <a:pt x="216797" y="845365"/>
                  <a:pt x="193240" y="846218"/>
                  <a:pt x="169853" y="844170"/>
                </a:cubicBezTo>
                <a:cubicBezTo>
                  <a:pt x="138272" y="841439"/>
                  <a:pt x="107204" y="843999"/>
                  <a:pt x="75964" y="848950"/>
                </a:cubicBezTo>
                <a:cubicBezTo>
                  <a:pt x="60772" y="851340"/>
                  <a:pt x="48139" y="857826"/>
                  <a:pt x="36190" y="866874"/>
                </a:cubicBezTo>
                <a:cubicBezTo>
                  <a:pt x="18436" y="880360"/>
                  <a:pt x="16046" y="898455"/>
                  <a:pt x="30044" y="916038"/>
                </a:cubicBezTo>
                <a:cubicBezTo>
                  <a:pt x="39775" y="928328"/>
                  <a:pt x="53431" y="931230"/>
                  <a:pt x="67771" y="932938"/>
                </a:cubicBezTo>
                <a:cubicBezTo>
                  <a:pt x="118300" y="938912"/>
                  <a:pt x="167805" y="930206"/>
                  <a:pt x="216285" y="918598"/>
                </a:cubicBezTo>
                <a:cubicBezTo>
                  <a:pt x="247183" y="911258"/>
                  <a:pt x="276545" y="896577"/>
                  <a:pt x="306077" y="884457"/>
                </a:cubicBezTo>
                <a:cubicBezTo>
                  <a:pt x="321270" y="878311"/>
                  <a:pt x="340389" y="881896"/>
                  <a:pt x="354216" y="897089"/>
                </a:cubicBezTo>
                <a:cubicBezTo>
                  <a:pt x="347730" y="902552"/>
                  <a:pt x="341926" y="909039"/>
                  <a:pt x="334756" y="912623"/>
                </a:cubicBezTo>
                <a:close/>
                <a:moveTo>
                  <a:pt x="223114" y="878482"/>
                </a:moveTo>
                <a:cubicBezTo>
                  <a:pt x="168829" y="901698"/>
                  <a:pt x="112154" y="903064"/>
                  <a:pt x="54626" y="895553"/>
                </a:cubicBezTo>
                <a:cubicBezTo>
                  <a:pt x="108740" y="870117"/>
                  <a:pt x="166268" y="877799"/>
                  <a:pt x="223114" y="878482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9736119" y="8370990"/>
            <a:ext cx="829505" cy="977382"/>
          </a:xfrm>
          <a:custGeom>
            <a:rect b="b" l="l" r="r" t="t"/>
            <a:pathLst>
              <a:path extrusionOk="0" h="977382" w="829505">
                <a:moveTo>
                  <a:pt x="819598" y="764143"/>
                </a:moveTo>
                <a:cubicBezTo>
                  <a:pt x="822948" y="804922"/>
                  <a:pt x="826101" y="845700"/>
                  <a:pt x="829451" y="886281"/>
                </a:cubicBezTo>
                <a:cubicBezTo>
                  <a:pt x="830436" y="899283"/>
                  <a:pt x="818021" y="912285"/>
                  <a:pt x="805212" y="913467"/>
                </a:cubicBezTo>
                <a:cubicBezTo>
                  <a:pt x="764419" y="917407"/>
                  <a:pt x="723824" y="921740"/>
                  <a:pt x="683031" y="926074"/>
                </a:cubicBezTo>
                <a:cubicBezTo>
                  <a:pt x="660565" y="928438"/>
                  <a:pt x="638100" y="930802"/>
                  <a:pt x="615634" y="933166"/>
                </a:cubicBezTo>
                <a:cubicBezTo>
                  <a:pt x="586666" y="936121"/>
                  <a:pt x="557894" y="939864"/>
                  <a:pt x="528728" y="941834"/>
                </a:cubicBezTo>
                <a:cubicBezTo>
                  <a:pt x="489118" y="944789"/>
                  <a:pt x="449311" y="945577"/>
                  <a:pt x="409700" y="948926"/>
                </a:cubicBezTo>
                <a:cubicBezTo>
                  <a:pt x="372455" y="951881"/>
                  <a:pt x="335406" y="957003"/>
                  <a:pt x="298161" y="960943"/>
                </a:cubicBezTo>
                <a:cubicBezTo>
                  <a:pt x="258156" y="965277"/>
                  <a:pt x="217955" y="969611"/>
                  <a:pt x="177951" y="972960"/>
                </a:cubicBezTo>
                <a:cubicBezTo>
                  <a:pt x="151938" y="975126"/>
                  <a:pt x="125728" y="975520"/>
                  <a:pt x="99715" y="976899"/>
                </a:cubicBezTo>
                <a:cubicBezTo>
                  <a:pt x="97942" y="976899"/>
                  <a:pt x="96168" y="977096"/>
                  <a:pt x="94395" y="977293"/>
                </a:cubicBezTo>
                <a:cubicBezTo>
                  <a:pt x="57149" y="978278"/>
                  <a:pt x="47887" y="971581"/>
                  <a:pt x="43157" y="934742"/>
                </a:cubicBezTo>
                <a:cubicBezTo>
                  <a:pt x="39216" y="904208"/>
                  <a:pt x="37837" y="873279"/>
                  <a:pt x="34684" y="842548"/>
                </a:cubicBezTo>
                <a:cubicBezTo>
                  <a:pt x="32122" y="817332"/>
                  <a:pt x="28180" y="792314"/>
                  <a:pt x="25224" y="767098"/>
                </a:cubicBezTo>
                <a:cubicBezTo>
                  <a:pt x="23845" y="754688"/>
                  <a:pt x="22860" y="742277"/>
                  <a:pt x="21677" y="729866"/>
                </a:cubicBezTo>
                <a:cubicBezTo>
                  <a:pt x="18524" y="691649"/>
                  <a:pt x="15568" y="653234"/>
                  <a:pt x="12021" y="615017"/>
                </a:cubicBezTo>
                <a:cubicBezTo>
                  <a:pt x="10839" y="601424"/>
                  <a:pt x="7094" y="588029"/>
                  <a:pt x="6306" y="574633"/>
                </a:cubicBezTo>
                <a:cubicBezTo>
                  <a:pt x="4335" y="540355"/>
                  <a:pt x="3153" y="505881"/>
                  <a:pt x="1971" y="471407"/>
                </a:cubicBezTo>
                <a:cubicBezTo>
                  <a:pt x="985" y="435947"/>
                  <a:pt x="0" y="400488"/>
                  <a:pt x="0" y="365029"/>
                </a:cubicBezTo>
                <a:cubicBezTo>
                  <a:pt x="0" y="304551"/>
                  <a:pt x="591" y="244270"/>
                  <a:pt x="985" y="183792"/>
                </a:cubicBezTo>
                <a:cubicBezTo>
                  <a:pt x="1182" y="151682"/>
                  <a:pt x="1182" y="119571"/>
                  <a:pt x="1577" y="87658"/>
                </a:cubicBezTo>
                <a:cubicBezTo>
                  <a:pt x="1577" y="80566"/>
                  <a:pt x="2365" y="73474"/>
                  <a:pt x="3350" y="66382"/>
                </a:cubicBezTo>
                <a:cubicBezTo>
                  <a:pt x="5124" y="53971"/>
                  <a:pt x="6700" y="52001"/>
                  <a:pt x="19312" y="52198"/>
                </a:cubicBezTo>
                <a:cubicBezTo>
                  <a:pt x="37837" y="52592"/>
                  <a:pt x="55967" y="50819"/>
                  <a:pt x="74097" y="47865"/>
                </a:cubicBezTo>
                <a:cubicBezTo>
                  <a:pt x="103854" y="42940"/>
                  <a:pt x="133808" y="39197"/>
                  <a:pt x="163368" y="34075"/>
                </a:cubicBezTo>
                <a:cubicBezTo>
                  <a:pt x="202190" y="27377"/>
                  <a:pt x="241406" y="27968"/>
                  <a:pt x="280425" y="26589"/>
                </a:cubicBezTo>
                <a:cubicBezTo>
                  <a:pt x="307029" y="25604"/>
                  <a:pt x="333633" y="23043"/>
                  <a:pt x="360040" y="20285"/>
                </a:cubicBezTo>
                <a:cubicBezTo>
                  <a:pt x="386447" y="17527"/>
                  <a:pt x="412065" y="12996"/>
                  <a:pt x="438078" y="10632"/>
                </a:cubicBezTo>
                <a:cubicBezTo>
                  <a:pt x="463302" y="8268"/>
                  <a:pt x="488527" y="7086"/>
                  <a:pt x="513751" y="5707"/>
                </a:cubicBezTo>
                <a:cubicBezTo>
                  <a:pt x="545085" y="3737"/>
                  <a:pt x="576418" y="1176"/>
                  <a:pt x="607752" y="388"/>
                </a:cubicBezTo>
                <a:cubicBezTo>
                  <a:pt x="644406" y="-400"/>
                  <a:pt x="681060" y="191"/>
                  <a:pt x="717912" y="585"/>
                </a:cubicBezTo>
                <a:cubicBezTo>
                  <a:pt x="731509" y="782"/>
                  <a:pt x="746289" y="12011"/>
                  <a:pt x="749836" y="27180"/>
                </a:cubicBezTo>
                <a:cubicBezTo>
                  <a:pt x="755748" y="53183"/>
                  <a:pt x="761069" y="79384"/>
                  <a:pt x="764419" y="105978"/>
                </a:cubicBezTo>
                <a:cubicBezTo>
                  <a:pt x="767966" y="134346"/>
                  <a:pt x="768558" y="162910"/>
                  <a:pt x="771316" y="191278"/>
                </a:cubicBezTo>
                <a:cubicBezTo>
                  <a:pt x="775258" y="234420"/>
                  <a:pt x="780382" y="277562"/>
                  <a:pt x="784323" y="320705"/>
                </a:cubicBezTo>
                <a:cubicBezTo>
                  <a:pt x="786688" y="347299"/>
                  <a:pt x="787870" y="374091"/>
                  <a:pt x="790038" y="400685"/>
                </a:cubicBezTo>
                <a:cubicBezTo>
                  <a:pt x="794176" y="454465"/>
                  <a:pt x="798117" y="508442"/>
                  <a:pt x="803044" y="562025"/>
                </a:cubicBezTo>
                <a:cubicBezTo>
                  <a:pt x="806591" y="600439"/>
                  <a:pt x="812306" y="638657"/>
                  <a:pt x="815853" y="677071"/>
                </a:cubicBezTo>
                <a:cubicBezTo>
                  <a:pt x="818612" y="706029"/>
                  <a:pt x="819795" y="735185"/>
                  <a:pt x="821765" y="764143"/>
                </a:cubicBezTo>
                <a:cubicBezTo>
                  <a:pt x="820977" y="764143"/>
                  <a:pt x="820386" y="764143"/>
                  <a:pt x="819598" y="764143"/>
                </a:cubicBezTo>
                <a:close/>
                <a:moveTo>
                  <a:pt x="17933" y="80763"/>
                </a:moveTo>
                <a:cubicBezTo>
                  <a:pt x="17933" y="96129"/>
                  <a:pt x="17736" y="111494"/>
                  <a:pt x="17933" y="126860"/>
                </a:cubicBezTo>
                <a:cubicBezTo>
                  <a:pt x="19115" y="181625"/>
                  <a:pt x="20692" y="236193"/>
                  <a:pt x="21874" y="290958"/>
                </a:cubicBezTo>
                <a:cubicBezTo>
                  <a:pt x="22663" y="321689"/>
                  <a:pt x="23254" y="352618"/>
                  <a:pt x="23648" y="383349"/>
                </a:cubicBezTo>
                <a:cubicBezTo>
                  <a:pt x="24239" y="417824"/>
                  <a:pt x="23057" y="452298"/>
                  <a:pt x="25224" y="486772"/>
                </a:cubicBezTo>
                <a:cubicBezTo>
                  <a:pt x="28378" y="537795"/>
                  <a:pt x="32319" y="588620"/>
                  <a:pt x="41581" y="639051"/>
                </a:cubicBezTo>
                <a:cubicBezTo>
                  <a:pt x="47690" y="672146"/>
                  <a:pt x="49661" y="706029"/>
                  <a:pt x="53799" y="739322"/>
                </a:cubicBezTo>
                <a:cubicBezTo>
                  <a:pt x="55376" y="751733"/>
                  <a:pt x="58332" y="763749"/>
                  <a:pt x="59908" y="776160"/>
                </a:cubicBezTo>
                <a:cubicBezTo>
                  <a:pt x="62470" y="795466"/>
                  <a:pt x="64638" y="814771"/>
                  <a:pt x="66411" y="834077"/>
                </a:cubicBezTo>
                <a:cubicBezTo>
                  <a:pt x="69564" y="870127"/>
                  <a:pt x="72323" y="905981"/>
                  <a:pt x="75279" y="942031"/>
                </a:cubicBezTo>
                <a:cubicBezTo>
                  <a:pt x="75673" y="945971"/>
                  <a:pt x="76856" y="949714"/>
                  <a:pt x="77841" y="954245"/>
                </a:cubicBezTo>
                <a:cubicBezTo>
                  <a:pt x="85921" y="954245"/>
                  <a:pt x="93015" y="954836"/>
                  <a:pt x="100110" y="954048"/>
                </a:cubicBezTo>
                <a:cubicBezTo>
                  <a:pt x="128487" y="951290"/>
                  <a:pt x="156668" y="948138"/>
                  <a:pt x="185045" y="945183"/>
                </a:cubicBezTo>
                <a:cubicBezTo>
                  <a:pt x="223867" y="941243"/>
                  <a:pt x="262689" y="937106"/>
                  <a:pt x="301511" y="933560"/>
                </a:cubicBezTo>
                <a:cubicBezTo>
                  <a:pt x="349201" y="929226"/>
                  <a:pt x="396891" y="925483"/>
                  <a:pt x="444581" y="921543"/>
                </a:cubicBezTo>
                <a:cubicBezTo>
                  <a:pt x="480644" y="918589"/>
                  <a:pt x="516707" y="917013"/>
                  <a:pt x="552573" y="913073"/>
                </a:cubicBezTo>
                <a:cubicBezTo>
                  <a:pt x="587257" y="909133"/>
                  <a:pt x="621743" y="902435"/>
                  <a:pt x="656427" y="897707"/>
                </a:cubicBezTo>
                <a:cubicBezTo>
                  <a:pt x="699979" y="891994"/>
                  <a:pt x="743530" y="887266"/>
                  <a:pt x="787082" y="882144"/>
                </a:cubicBezTo>
                <a:cubicBezTo>
                  <a:pt x="799300" y="880765"/>
                  <a:pt x="799891" y="879583"/>
                  <a:pt x="798315" y="867960"/>
                </a:cubicBezTo>
                <a:cubicBezTo>
                  <a:pt x="795950" y="850428"/>
                  <a:pt x="793388" y="832698"/>
                  <a:pt x="792403" y="814968"/>
                </a:cubicBezTo>
                <a:cubicBezTo>
                  <a:pt x="790629" y="780100"/>
                  <a:pt x="791220" y="744838"/>
                  <a:pt x="788658" y="709969"/>
                </a:cubicBezTo>
                <a:cubicBezTo>
                  <a:pt x="784914" y="660917"/>
                  <a:pt x="779002" y="611865"/>
                  <a:pt x="774075" y="563010"/>
                </a:cubicBezTo>
                <a:cubicBezTo>
                  <a:pt x="772696" y="548235"/>
                  <a:pt x="771514" y="533461"/>
                  <a:pt x="770725" y="518686"/>
                </a:cubicBezTo>
                <a:cubicBezTo>
                  <a:pt x="769149" y="487363"/>
                  <a:pt x="767966" y="456041"/>
                  <a:pt x="766193" y="424916"/>
                </a:cubicBezTo>
                <a:cubicBezTo>
                  <a:pt x="765010" y="404231"/>
                  <a:pt x="763040" y="383546"/>
                  <a:pt x="761660" y="362862"/>
                </a:cubicBezTo>
                <a:cubicBezTo>
                  <a:pt x="760281" y="342177"/>
                  <a:pt x="759492" y="321296"/>
                  <a:pt x="758113" y="300611"/>
                </a:cubicBezTo>
                <a:cubicBezTo>
                  <a:pt x="755748" y="269288"/>
                  <a:pt x="752595" y="237966"/>
                  <a:pt x="750428" y="206447"/>
                </a:cubicBezTo>
                <a:cubicBezTo>
                  <a:pt x="747472" y="164880"/>
                  <a:pt x="745698" y="123314"/>
                  <a:pt x="742348" y="81945"/>
                </a:cubicBezTo>
                <a:cubicBezTo>
                  <a:pt x="740968" y="64412"/>
                  <a:pt x="736830" y="47077"/>
                  <a:pt x="734071" y="29544"/>
                </a:cubicBezTo>
                <a:cubicBezTo>
                  <a:pt x="729736" y="29347"/>
                  <a:pt x="727568" y="28953"/>
                  <a:pt x="725203" y="28953"/>
                </a:cubicBezTo>
                <a:cubicBezTo>
                  <a:pt x="658003" y="30923"/>
                  <a:pt x="591001" y="32696"/>
                  <a:pt x="523802" y="35454"/>
                </a:cubicBezTo>
                <a:cubicBezTo>
                  <a:pt x="485965" y="37030"/>
                  <a:pt x="448128" y="40379"/>
                  <a:pt x="410292" y="43137"/>
                </a:cubicBezTo>
                <a:cubicBezTo>
                  <a:pt x="371272" y="45895"/>
                  <a:pt x="332253" y="49244"/>
                  <a:pt x="293037" y="51804"/>
                </a:cubicBezTo>
                <a:cubicBezTo>
                  <a:pt x="267616" y="53380"/>
                  <a:pt x="241800" y="52789"/>
                  <a:pt x="216576" y="55744"/>
                </a:cubicBezTo>
                <a:cubicBezTo>
                  <a:pt x="180118" y="59684"/>
                  <a:pt x="143858" y="66382"/>
                  <a:pt x="107401" y="71110"/>
                </a:cubicBezTo>
                <a:cubicBezTo>
                  <a:pt x="78038" y="75247"/>
                  <a:pt x="48478" y="77611"/>
                  <a:pt x="17933" y="80763"/>
                </a:cubicBezTo>
                <a:close/>
                <a:moveTo>
                  <a:pt x="469608" y="812604"/>
                </a:moveTo>
                <a:cubicBezTo>
                  <a:pt x="484585" y="804725"/>
                  <a:pt x="499365" y="796451"/>
                  <a:pt x="514539" y="788768"/>
                </a:cubicBezTo>
                <a:cubicBezTo>
                  <a:pt x="532670" y="779509"/>
                  <a:pt x="545479" y="765916"/>
                  <a:pt x="550603" y="745626"/>
                </a:cubicBezTo>
                <a:cubicBezTo>
                  <a:pt x="551785" y="741095"/>
                  <a:pt x="554544" y="736958"/>
                  <a:pt x="557106" y="733018"/>
                </a:cubicBezTo>
                <a:cubicBezTo>
                  <a:pt x="566171" y="719228"/>
                  <a:pt x="578980" y="716864"/>
                  <a:pt x="592183" y="725729"/>
                </a:cubicBezTo>
                <a:cubicBezTo>
                  <a:pt x="603416" y="733412"/>
                  <a:pt x="606175" y="748384"/>
                  <a:pt x="597504" y="760400"/>
                </a:cubicBezTo>
                <a:cubicBezTo>
                  <a:pt x="592775" y="767098"/>
                  <a:pt x="586469" y="772614"/>
                  <a:pt x="580754" y="778721"/>
                </a:cubicBezTo>
                <a:cubicBezTo>
                  <a:pt x="577206" y="782464"/>
                  <a:pt x="573462" y="786207"/>
                  <a:pt x="568141" y="791723"/>
                </a:cubicBezTo>
                <a:cubicBezTo>
                  <a:pt x="582527" y="792708"/>
                  <a:pt x="592381" y="786798"/>
                  <a:pt x="602234" y="782464"/>
                </a:cubicBezTo>
                <a:cubicBezTo>
                  <a:pt x="614649" y="776948"/>
                  <a:pt x="627064" y="770841"/>
                  <a:pt x="638100" y="763355"/>
                </a:cubicBezTo>
                <a:cubicBezTo>
                  <a:pt x="646574" y="757643"/>
                  <a:pt x="653274" y="749172"/>
                  <a:pt x="660171" y="741489"/>
                </a:cubicBezTo>
                <a:cubicBezTo>
                  <a:pt x="662930" y="738534"/>
                  <a:pt x="663718" y="734003"/>
                  <a:pt x="666083" y="730457"/>
                </a:cubicBezTo>
                <a:cubicBezTo>
                  <a:pt x="673375" y="720016"/>
                  <a:pt x="684016" y="717849"/>
                  <a:pt x="693870" y="724547"/>
                </a:cubicBezTo>
                <a:cubicBezTo>
                  <a:pt x="703526" y="731048"/>
                  <a:pt x="705693" y="742080"/>
                  <a:pt x="699387" y="752521"/>
                </a:cubicBezTo>
                <a:cubicBezTo>
                  <a:pt x="697614" y="755476"/>
                  <a:pt x="695249" y="758036"/>
                  <a:pt x="691899" y="762567"/>
                </a:cubicBezTo>
                <a:cubicBezTo>
                  <a:pt x="703920" y="765325"/>
                  <a:pt x="713379" y="763749"/>
                  <a:pt x="722838" y="760991"/>
                </a:cubicBezTo>
                <a:cubicBezTo>
                  <a:pt x="728553" y="759218"/>
                  <a:pt x="735056" y="757248"/>
                  <a:pt x="738406" y="764537"/>
                </a:cubicBezTo>
                <a:cubicBezTo>
                  <a:pt x="741362" y="771235"/>
                  <a:pt x="737224" y="776160"/>
                  <a:pt x="731706" y="779312"/>
                </a:cubicBezTo>
                <a:cubicBezTo>
                  <a:pt x="713773" y="789556"/>
                  <a:pt x="695446" y="798027"/>
                  <a:pt x="674754" y="786995"/>
                </a:cubicBezTo>
                <a:cubicBezTo>
                  <a:pt x="668448" y="783646"/>
                  <a:pt x="663521" y="784828"/>
                  <a:pt x="658595" y="789162"/>
                </a:cubicBezTo>
                <a:cubicBezTo>
                  <a:pt x="641844" y="804331"/>
                  <a:pt x="620758" y="811422"/>
                  <a:pt x="600657" y="819893"/>
                </a:cubicBezTo>
                <a:cubicBezTo>
                  <a:pt x="581148" y="828167"/>
                  <a:pt x="562229" y="823833"/>
                  <a:pt x="547055" y="806892"/>
                </a:cubicBezTo>
                <a:cubicBezTo>
                  <a:pt x="535823" y="813786"/>
                  <a:pt x="524984" y="819893"/>
                  <a:pt x="514539" y="826591"/>
                </a:cubicBezTo>
                <a:cubicBezTo>
                  <a:pt x="494636" y="839593"/>
                  <a:pt x="472170" y="846685"/>
                  <a:pt x="449311" y="847473"/>
                </a:cubicBezTo>
                <a:cubicBezTo>
                  <a:pt x="432363" y="848064"/>
                  <a:pt x="415021" y="842942"/>
                  <a:pt x="397482" y="841957"/>
                </a:cubicBezTo>
                <a:cubicBezTo>
                  <a:pt x="389008" y="841366"/>
                  <a:pt x="383688" y="835850"/>
                  <a:pt x="382899" y="825606"/>
                </a:cubicBezTo>
                <a:cubicBezTo>
                  <a:pt x="389008" y="824818"/>
                  <a:pt x="394526" y="824227"/>
                  <a:pt x="401226" y="823242"/>
                </a:cubicBezTo>
                <a:cubicBezTo>
                  <a:pt x="394526" y="790738"/>
                  <a:pt x="412853" y="766507"/>
                  <a:pt x="428224" y="741686"/>
                </a:cubicBezTo>
                <a:cubicBezTo>
                  <a:pt x="436304" y="728487"/>
                  <a:pt x="450887" y="724744"/>
                  <a:pt x="465864" y="726517"/>
                </a:cubicBezTo>
                <a:cubicBezTo>
                  <a:pt x="481235" y="728290"/>
                  <a:pt x="490694" y="740504"/>
                  <a:pt x="489906" y="756854"/>
                </a:cubicBezTo>
                <a:cubicBezTo>
                  <a:pt x="489315" y="772023"/>
                  <a:pt x="484585" y="786010"/>
                  <a:pt x="475520" y="798224"/>
                </a:cubicBezTo>
                <a:cubicBezTo>
                  <a:pt x="472564" y="802164"/>
                  <a:pt x="470002" y="806498"/>
                  <a:pt x="467441" y="810635"/>
                </a:cubicBezTo>
                <a:cubicBezTo>
                  <a:pt x="468032" y="811028"/>
                  <a:pt x="468820" y="811817"/>
                  <a:pt x="469608" y="812604"/>
                </a:cubicBezTo>
                <a:close/>
                <a:moveTo>
                  <a:pt x="467244" y="750748"/>
                </a:moveTo>
                <a:cubicBezTo>
                  <a:pt x="440048" y="761976"/>
                  <a:pt x="427830" y="781085"/>
                  <a:pt x="428816" y="809453"/>
                </a:cubicBezTo>
                <a:cubicBezTo>
                  <a:pt x="450296" y="795663"/>
                  <a:pt x="462908" y="777342"/>
                  <a:pt x="467244" y="750748"/>
                </a:cubicBezTo>
                <a:close/>
                <a:moveTo>
                  <a:pt x="343683" y="651855"/>
                </a:moveTo>
                <a:cubicBezTo>
                  <a:pt x="363587" y="661902"/>
                  <a:pt x="365755" y="667812"/>
                  <a:pt x="354916" y="681602"/>
                </a:cubicBezTo>
                <a:cubicBezTo>
                  <a:pt x="344471" y="695195"/>
                  <a:pt x="332647" y="707802"/>
                  <a:pt x="320824" y="720213"/>
                </a:cubicBezTo>
                <a:cubicBezTo>
                  <a:pt x="310379" y="731442"/>
                  <a:pt x="298949" y="741883"/>
                  <a:pt x="288505" y="753309"/>
                </a:cubicBezTo>
                <a:cubicBezTo>
                  <a:pt x="285746" y="756264"/>
                  <a:pt x="284366" y="761779"/>
                  <a:pt x="284563" y="765916"/>
                </a:cubicBezTo>
                <a:cubicBezTo>
                  <a:pt x="285549" y="783055"/>
                  <a:pt x="287716" y="800194"/>
                  <a:pt x="288702" y="817332"/>
                </a:cubicBezTo>
                <a:cubicBezTo>
                  <a:pt x="289293" y="827970"/>
                  <a:pt x="288702" y="838608"/>
                  <a:pt x="288111" y="849443"/>
                </a:cubicBezTo>
                <a:cubicBezTo>
                  <a:pt x="287519" y="861854"/>
                  <a:pt x="281410" y="869733"/>
                  <a:pt x="268995" y="874264"/>
                </a:cubicBezTo>
                <a:cubicBezTo>
                  <a:pt x="249880" y="881159"/>
                  <a:pt x="230370" y="879386"/>
                  <a:pt x="210861" y="880174"/>
                </a:cubicBezTo>
                <a:cubicBezTo>
                  <a:pt x="202584" y="880568"/>
                  <a:pt x="194307" y="880174"/>
                  <a:pt x="185833" y="879583"/>
                </a:cubicBezTo>
                <a:cubicBezTo>
                  <a:pt x="165733" y="878401"/>
                  <a:pt x="150558" y="868945"/>
                  <a:pt x="142676" y="850231"/>
                </a:cubicBezTo>
                <a:cubicBezTo>
                  <a:pt x="131246" y="823636"/>
                  <a:pt x="127305" y="795466"/>
                  <a:pt x="127502" y="766704"/>
                </a:cubicBezTo>
                <a:cubicBezTo>
                  <a:pt x="127699" y="753506"/>
                  <a:pt x="132428" y="744050"/>
                  <a:pt x="145829" y="739519"/>
                </a:cubicBezTo>
                <a:cubicBezTo>
                  <a:pt x="181104" y="728093"/>
                  <a:pt x="216970" y="720804"/>
                  <a:pt x="254215" y="724547"/>
                </a:cubicBezTo>
                <a:cubicBezTo>
                  <a:pt x="256580" y="724744"/>
                  <a:pt x="258748" y="725138"/>
                  <a:pt x="259339" y="725138"/>
                </a:cubicBezTo>
                <a:cubicBezTo>
                  <a:pt x="288308" y="700120"/>
                  <a:pt x="315897" y="675889"/>
                  <a:pt x="343683" y="651855"/>
                </a:cubicBezTo>
                <a:close/>
                <a:moveTo>
                  <a:pt x="261310" y="784237"/>
                </a:moveTo>
                <a:cubicBezTo>
                  <a:pt x="247121" y="798815"/>
                  <a:pt x="234706" y="812801"/>
                  <a:pt x="220911" y="825606"/>
                </a:cubicBezTo>
                <a:cubicBezTo>
                  <a:pt x="204949" y="840381"/>
                  <a:pt x="189972" y="837032"/>
                  <a:pt x="181892" y="816741"/>
                </a:cubicBezTo>
                <a:cubicBezTo>
                  <a:pt x="177557" y="805710"/>
                  <a:pt x="175192" y="793890"/>
                  <a:pt x="172433" y="782464"/>
                </a:cubicBezTo>
                <a:cubicBezTo>
                  <a:pt x="171842" y="780100"/>
                  <a:pt x="173024" y="775372"/>
                  <a:pt x="174601" y="774781"/>
                </a:cubicBezTo>
                <a:cubicBezTo>
                  <a:pt x="177359" y="773599"/>
                  <a:pt x="182089" y="773599"/>
                  <a:pt x="184257" y="775372"/>
                </a:cubicBezTo>
                <a:cubicBezTo>
                  <a:pt x="188592" y="778918"/>
                  <a:pt x="191745" y="783843"/>
                  <a:pt x="196278" y="789359"/>
                </a:cubicBezTo>
                <a:cubicBezTo>
                  <a:pt x="208496" y="777736"/>
                  <a:pt x="220123" y="766704"/>
                  <a:pt x="231750" y="755673"/>
                </a:cubicBezTo>
                <a:cubicBezTo>
                  <a:pt x="231158" y="754491"/>
                  <a:pt x="230567" y="753506"/>
                  <a:pt x="229976" y="752324"/>
                </a:cubicBezTo>
                <a:cubicBezTo>
                  <a:pt x="207313" y="756067"/>
                  <a:pt x="184651" y="759415"/>
                  <a:pt x="161988" y="763749"/>
                </a:cubicBezTo>
                <a:cubicBezTo>
                  <a:pt x="153909" y="765325"/>
                  <a:pt x="150164" y="771826"/>
                  <a:pt x="151347" y="779903"/>
                </a:cubicBezTo>
                <a:cubicBezTo>
                  <a:pt x="154303" y="798618"/>
                  <a:pt x="157456" y="817332"/>
                  <a:pt x="161003" y="836047"/>
                </a:cubicBezTo>
                <a:cubicBezTo>
                  <a:pt x="162382" y="843927"/>
                  <a:pt x="167112" y="848655"/>
                  <a:pt x="175586" y="849246"/>
                </a:cubicBezTo>
                <a:cubicBezTo>
                  <a:pt x="189183" y="850231"/>
                  <a:pt x="202781" y="852004"/>
                  <a:pt x="216379" y="851807"/>
                </a:cubicBezTo>
                <a:cubicBezTo>
                  <a:pt x="232144" y="851610"/>
                  <a:pt x="247712" y="849640"/>
                  <a:pt x="262689" y="848458"/>
                </a:cubicBezTo>
                <a:cubicBezTo>
                  <a:pt x="268207" y="826591"/>
                  <a:pt x="267813" y="809650"/>
                  <a:pt x="261310" y="784237"/>
                </a:cubicBezTo>
                <a:close/>
                <a:moveTo>
                  <a:pt x="233720" y="172366"/>
                </a:moveTo>
                <a:cubicBezTo>
                  <a:pt x="243574" y="161728"/>
                  <a:pt x="252245" y="152076"/>
                  <a:pt x="260915" y="142620"/>
                </a:cubicBezTo>
                <a:cubicBezTo>
                  <a:pt x="271360" y="131391"/>
                  <a:pt x="277469" y="130406"/>
                  <a:pt x="286140" y="138286"/>
                </a:cubicBezTo>
                <a:cubicBezTo>
                  <a:pt x="293628" y="145181"/>
                  <a:pt x="294220" y="156607"/>
                  <a:pt x="286731" y="165668"/>
                </a:cubicBezTo>
                <a:cubicBezTo>
                  <a:pt x="279637" y="174336"/>
                  <a:pt x="271754" y="182413"/>
                  <a:pt x="264266" y="190884"/>
                </a:cubicBezTo>
                <a:cubicBezTo>
                  <a:pt x="261507" y="194036"/>
                  <a:pt x="259339" y="197582"/>
                  <a:pt x="256186" y="200143"/>
                </a:cubicBezTo>
                <a:cubicBezTo>
                  <a:pt x="241209" y="212160"/>
                  <a:pt x="241012" y="227722"/>
                  <a:pt x="243179" y="245255"/>
                </a:cubicBezTo>
                <a:cubicBezTo>
                  <a:pt x="245347" y="262788"/>
                  <a:pt x="244756" y="280714"/>
                  <a:pt x="245150" y="298444"/>
                </a:cubicBezTo>
                <a:cubicBezTo>
                  <a:pt x="245544" y="309673"/>
                  <a:pt x="238844" y="315583"/>
                  <a:pt x="228991" y="319129"/>
                </a:cubicBezTo>
                <a:cubicBezTo>
                  <a:pt x="196081" y="330751"/>
                  <a:pt x="161988" y="334100"/>
                  <a:pt x="127305" y="333903"/>
                </a:cubicBezTo>
                <a:cubicBezTo>
                  <a:pt x="113707" y="333706"/>
                  <a:pt x="106810" y="324447"/>
                  <a:pt x="103460" y="313219"/>
                </a:cubicBezTo>
                <a:cubicBezTo>
                  <a:pt x="99912" y="301399"/>
                  <a:pt x="98533" y="288988"/>
                  <a:pt x="96759" y="276577"/>
                </a:cubicBezTo>
                <a:cubicBezTo>
                  <a:pt x="94592" y="262000"/>
                  <a:pt x="93606" y="247028"/>
                  <a:pt x="91439" y="232450"/>
                </a:cubicBezTo>
                <a:cubicBezTo>
                  <a:pt x="89862" y="222403"/>
                  <a:pt x="90847" y="211372"/>
                  <a:pt x="78432" y="205462"/>
                </a:cubicBezTo>
                <a:cubicBezTo>
                  <a:pt x="72914" y="202901"/>
                  <a:pt x="72717" y="195612"/>
                  <a:pt x="75476" y="189505"/>
                </a:cubicBezTo>
                <a:cubicBezTo>
                  <a:pt x="79812" y="179458"/>
                  <a:pt x="87300" y="172957"/>
                  <a:pt x="97745" y="171184"/>
                </a:cubicBezTo>
                <a:cubicBezTo>
                  <a:pt x="129275" y="165668"/>
                  <a:pt x="160609" y="160349"/>
                  <a:pt x="192336" y="155622"/>
                </a:cubicBezTo>
                <a:cubicBezTo>
                  <a:pt x="216773" y="151682"/>
                  <a:pt x="219137" y="153258"/>
                  <a:pt x="233720" y="172366"/>
                </a:cubicBezTo>
                <a:close/>
                <a:moveTo>
                  <a:pt x="105824" y="204674"/>
                </a:moveTo>
                <a:cubicBezTo>
                  <a:pt x="109963" y="240527"/>
                  <a:pt x="113313" y="275592"/>
                  <a:pt x="122181" y="310461"/>
                </a:cubicBezTo>
                <a:cubicBezTo>
                  <a:pt x="139720" y="309673"/>
                  <a:pt x="155879" y="309673"/>
                  <a:pt x="171645" y="307703"/>
                </a:cubicBezTo>
                <a:cubicBezTo>
                  <a:pt x="185242" y="306127"/>
                  <a:pt x="198643" y="303172"/>
                  <a:pt x="211649" y="299429"/>
                </a:cubicBezTo>
                <a:cubicBezTo>
                  <a:pt x="216773" y="298050"/>
                  <a:pt x="224458" y="292928"/>
                  <a:pt x="224655" y="289382"/>
                </a:cubicBezTo>
                <a:cubicBezTo>
                  <a:pt x="225246" y="274607"/>
                  <a:pt x="226035" y="259242"/>
                  <a:pt x="220123" y="242694"/>
                </a:cubicBezTo>
                <a:cubicBezTo>
                  <a:pt x="215590" y="246634"/>
                  <a:pt x="212831" y="248801"/>
                  <a:pt x="210467" y="251165"/>
                </a:cubicBezTo>
                <a:cubicBezTo>
                  <a:pt x="199234" y="262591"/>
                  <a:pt x="188395" y="274410"/>
                  <a:pt x="176768" y="285442"/>
                </a:cubicBezTo>
                <a:cubicBezTo>
                  <a:pt x="163959" y="297656"/>
                  <a:pt x="147602" y="294307"/>
                  <a:pt x="143070" y="277562"/>
                </a:cubicBezTo>
                <a:cubicBezTo>
                  <a:pt x="138537" y="261015"/>
                  <a:pt x="141099" y="243876"/>
                  <a:pt x="145238" y="227919"/>
                </a:cubicBezTo>
                <a:cubicBezTo>
                  <a:pt x="159623" y="225949"/>
                  <a:pt x="158047" y="237375"/>
                  <a:pt x="162579" y="244861"/>
                </a:cubicBezTo>
                <a:cubicBezTo>
                  <a:pt x="183271" y="228707"/>
                  <a:pt x="199431" y="209008"/>
                  <a:pt x="215393" y="189308"/>
                </a:cubicBezTo>
                <a:cubicBezTo>
                  <a:pt x="216773" y="187732"/>
                  <a:pt x="215590" y="183989"/>
                  <a:pt x="215590" y="179064"/>
                </a:cubicBezTo>
                <a:cubicBezTo>
                  <a:pt x="178542" y="187732"/>
                  <a:pt x="142873" y="196006"/>
                  <a:pt x="105824" y="204674"/>
                </a:cubicBezTo>
                <a:close/>
                <a:moveTo>
                  <a:pt x="156668" y="617184"/>
                </a:moveTo>
                <a:cubicBezTo>
                  <a:pt x="146617" y="616396"/>
                  <a:pt x="136567" y="615608"/>
                  <a:pt x="126713" y="614623"/>
                </a:cubicBezTo>
                <a:cubicBezTo>
                  <a:pt x="107204" y="612850"/>
                  <a:pt x="97942" y="599848"/>
                  <a:pt x="91833" y="583301"/>
                </a:cubicBezTo>
                <a:cubicBezTo>
                  <a:pt x="90256" y="578967"/>
                  <a:pt x="89271" y="574042"/>
                  <a:pt x="88680" y="569511"/>
                </a:cubicBezTo>
                <a:cubicBezTo>
                  <a:pt x="85330" y="548432"/>
                  <a:pt x="82177" y="527157"/>
                  <a:pt x="79221" y="506078"/>
                </a:cubicBezTo>
                <a:cubicBezTo>
                  <a:pt x="76659" y="488151"/>
                  <a:pt x="79812" y="483424"/>
                  <a:pt x="96759" y="476529"/>
                </a:cubicBezTo>
                <a:cubicBezTo>
                  <a:pt x="128487" y="463724"/>
                  <a:pt x="161988" y="459981"/>
                  <a:pt x="195490" y="457420"/>
                </a:cubicBezTo>
                <a:cubicBezTo>
                  <a:pt x="204949" y="456632"/>
                  <a:pt x="215196" y="460769"/>
                  <a:pt x="224261" y="464512"/>
                </a:cubicBezTo>
                <a:cubicBezTo>
                  <a:pt x="233720" y="468255"/>
                  <a:pt x="241012" y="468058"/>
                  <a:pt x="248106" y="460375"/>
                </a:cubicBezTo>
                <a:cubicBezTo>
                  <a:pt x="255792" y="452101"/>
                  <a:pt x="263871" y="444418"/>
                  <a:pt x="272148" y="436735"/>
                </a:cubicBezTo>
                <a:cubicBezTo>
                  <a:pt x="276090" y="433189"/>
                  <a:pt x="280425" y="429250"/>
                  <a:pt x="285155" y="427674"/>
                </a:cubicBezTo>
                <a:cubicBezTo>
                  <a:pt x="288899" y="426492"/>
                  <a:pt x="295205" y="426886"/>
                  <a:pt x="297767" y="429447"/>
                </a:cubicBezTo>
                <a:cubicBezTo>
                  <a:pt x="300526" y="432007"/>
                  <a:pt x="302299" y="438311"/>
                  <a:pt x="301314" y="441857"/>
                </a:cubicBezTo>
                <a:cubicBezTo>
                  <a:pt x="299737" y="447373"/>
                  <a:pt x="295796" y="452298"/>
                  <a:pt x="291855" y="456829"/>
                </a:cubicBezTo>
                <a:cubicBezTo>
                  <a:pt x="280031" y="470816"/>
                  <a:pt x="268010" y="484802"/>
                  <a:pt x="255398" y="498198"/>
                </a:cubicBezTo>
                <a:cubicBezTo>
                  <a:pt x="250274" y="503517"/>
                  <a:pt x="248697" y="508836"/>
                  <a:pt x="249289" y="515731"/>
                </a:cubicBezTo>
                <a:cubicBezTo>
                  <a:pt x="250865" y="534643"/>
                  <a:pt x="252442" y="553554"/>
                  <a:pt x="253624" y="572663"/>
                </a:cubicBezTo>
                <a:cubicBezTo>
                  <a:pt x="254609" y="591181"/>
                  <a:pt x="251259" y="598272"/>
                  <a:pt x="233523" y="603394"/>
                </a:cubicBezTo>
                <a:cubicBezTo>
                  <a:pt x="213225" y="609304"/>
                  <a:pt x="191942" y="611865"/>
                  <a:pt x="170856" y="615608"/>
                </a:cubicBezTo>
                <a:cubicBezTo>
                  <a:pt x="166324" y="616396"/>
                  <a:pt x="161397" y="615805"/>
                  <a:pt x="156668" y="615805"/>
                </a:cubicBezTo>
                <a:cubicBezTo>
                  <a:pt x="156668" y="616199"/>
                  <a:pt x="156668" y="616593"/>
                  <a:pt x="156668" y="617184"/>
                </a:cubicBezTo>
                <a:close/>
                <a:moveTo>
                  <a:pt x="103657" y="508442"/>
                </a:moveTo>
                <a:cubicBezTo>
                  <a:pt x="107007" y="530112"/>
                  <a:pt x="110357" y="552372"/>
                  <a:pt x="113707" y="574633"/>
                </a:cubicBezTo>
                <a:cubicBezTo>
                  <a:pt x="115087" y="584089"/>
                  <a:pt x="120407" y="587438"/>
                  <a:pt x="129867" y="586847"/>
                </a:cubicBezTo>
                <a:cubicBezTo>
                  <a:pt x="147602" y="585468"/>
                  <a:pt x="165338" y="585271"/>
                  <a:pt x="182877" y="583892"/>
                </a:cubicBezTo>
                <a:cubicBezTo>
                  <a:pt x="195095" y="582907"/>
                  <a:pt x="207511" y="581134"/>
                  <a:pt x="219729" y="579361"/>
                </a:cubicBezTo>
                <a:cubicBezTo>
                  <a:pt x="226232" y="578376"/>
                  <a:pt x="230370" y="574830"/>
                  <a:pt x="230961" y="567738"/>
                </a:cubicBezTo>
                <a:cubicBezTo>
                  <a:pt x="232144" y="554342"/>
                  <a:pt x="231553" y="541143"/>
                  <a:pt x="228991" y="525187"/>
                </a:cubicBezTo>
                <a:cubicBezTo>
                  <a:pt x="220320" y="533461"/>
                  <a:pt x="213620" y="540158"/>
                  <a:pt x="206919" y="546462"/>
                </a:cubicBezTo>
                <a:cubicBezTo>
                  <a:pt x="196672" y="556312"/>
                  <a:pt x="186819" y="566556"/>
                  <a:pt x="175783" y="575421"/>
                </a:cubicBezTo>
                <a:cubicBezTo>
                  <a:pt x="162185" y="586650"/>
                  <a:pt x="148982" y="581528"/>
                  <a:pt x="145829" y="564389"/>
                </a:cubicBezTo>
                <a:cubicBezTo>
                  <a:pt x="144844" y="559070"/>
                  <a:pt x="143464" y="553751"/>
                  <a:pt x="143464" y="548629"/>
                </a:cubicBezTo>
                <a:cubicBezTo>
                  <a:pt x="143464" y="539568"/>
                  <a:pt x="141690" y="529915"/>
                  <a:pt x="147011" y="521838"/>
                </a:cubicBezTo>
                <a:cubicBezTo>
                  <a:pt x="161791" y="520656"/>
                  <a:pt x="159623" y="534249"/>
                  <a:pt x="165535" y="541734"/>
                </a:cubicBezTo>
                <a:cubicBezTo>
                  <a:pt x="182089" y="521247"/>
                  <a:pt x="204555" y="507457"/>
                  <a:pt x="221502" y="485590"/>
                </a:cubicBezTo>
                <a:cubicBezTo>
                  <a:pt x="187016" y="485393"/>
                  <a:pt x="123757" y="497804"/>
                  <a:pt x="103657" y="508442"/>
                </a:cubicBezTo>
                <a:close/>
                <a:moveTo>
                  <a:pt x="527349" y="241512"/>
                </a:moveTo>
                <a:cubicBezTo>
                  <a:pt x="488133" y="268894"/>
                  <a:pt x="447340" y="289382"/>
                  <a:pt x="400635" y="256090"/>
                </a:cubicBezTo>
                <a:cubicBezTo>
                  <a:pt x="390191" y="262591"/>
                  <a:pt x="379943" y="269485"/>
                  <a:pt x="369105" y="275395"/>
                </a:cubicBezTo>
                <a:cubicBezTo>
                  <a:pt x="353734" y="283866"/>
                  <a:pt x="337771" y="284063"/>
                  <a:pt x="323780" y="272834"/>
                </a:cubicBezTo>
                <a:cubicBezTo>
                  <a:pt x="308803" y="260818"/>
                  <a:pt x="298358" y="246043"/>
                  <a:pt x="304467" y="223191"/>
                </a:cubicBezTo>
                <a:cubicBezTo>
                  <a:pt x="307817" y="225161"/>
                  <a:pt x="310576" y="226343"/>
                  <a:pt x="312941" y="228313"/>
                </a:cubicBezTo>
                <a:cubicBezTo>
                  <a:pt x="314123" y="229298"/>
                  <a:pt x="314320" y="231465"/>
                  <a:pt x="314912" y="233238"/>
                </a:cubicBezTo>
                <a:cubicBezTo>
                  <a:pt x="325159" y="266531"/>
                  <a:pt x="345654" y="264758"/>
                  <a:pt x="368119" y="250180"/>
                </a:cubicBezTo>
                <a:cubicBezTo>
                  <a:pt x="374031" y="246437"/>
                  <a:pt x="379746" y="242103"/>
                  <a:pt x="385658" y="238163"/>
                </a:cubicBezTo>
                <a:cubicBezTo>
                  <a:pt x="383688" y="226934"/>
                  <a:pt x="381126" y="216690"/>
                  <a:pt x="379943" y="206053"/>
                </a:cubicBezTo>
                <a:cubicBezTo>
                  <a:pt x="377579" y="184580"/>
                  <a:pt x="389205" y="165274"/>
                  <a:pt x="407138" y="158971"/>
                </a:cubicBezTo>
                <a:cubicBezTo>
                  <a:pt x="423889" y="153061"/>
                  <a:pt x="441231" y="163895"/>
                  <a:pt x="440246" y="181625"/>
                </a:cubicBezTo>
                <a:cubicBezTo>
                  <a:pt x="439457" y="193642"/>
                  <a:pt x="434728" y="205659"/>
                  <a:pt x="429998" y="217084"/>
                </a:cubicBezTo>
                <a:cubicBezTo>
                  <a:pt x="426648" y="225161"/>
                  <a:pt x="420539" y="232056"/>
                  <a:pt x="415218" y="240133"/>
                </a:cubicBezTo>
                <a:cubicBezTo>
                  <a:pt x="423495" y="247028"/>
                  <a:pt x="433151" y="249786"/>
                  <a:pt x="443202" y="248013"/>
                </a:cubicBezTo>
                <a:cubicBezTo>
                  <a:pt x="467244" y="243679"/>
                  <a:pt x="490300" y="236390"/>
                  <a:pt x="509810" y="218857"/>
                </a:cubicBezTo>
                <a:cubicBezTo>
                  <a:pt x="502715" y="198567"/>
                  <a:pt x="504686" y="178670"/>
                  <a:pt x="517298" y="160152"/>
                </a:cubicBezTo>
                <a:cubicBezTo>
                  <a:pt x="525969" y="147545"/>
                  <a:pt x="537990" y="141832"/>
                  <a:pt x="550405" y="144984"/>
                </a:cubicBezTo>
                <a:cubicBezTo>
                  <a:pt x="574645" y="151288"/>
                  <a:pt x="583315" y="173154"/>
                  <a:pt x="570309" y="195218"/>
                </a:cubicBezTo>
                <a:cubicBezTo>
                  <a:pt x="565777" y="202901"/>
                  <a:pt x="560653" y="209993"/>
                  <a:pt x="554544" y="219251"/>
                </a:cubicBezTo>
                <a:cubicBezTo>
                  <a:pt x="571294" y="218069"/>
                  <a:pt x="582527" y="209599"/>
                  <a:pt x="594154" y="201916"/>
                </a:cubicBezTo>
                <a:cubicBezTo>
                  <a:pt x="603022" y="196006"/>
                  <a:pt x="611496" y="189505"/>
                  <a:pt x="620167" y="183201"/>
                </a:cubicBezTo>
                <a:cubicBezTo>
                  <a:pt x="625882" y="179064"/>
                  <a:pt x="631597" y="179852"/>
                  <a:pt x="636129" y="184777"/>
                </a:cubicBezTo>
                <a:cubicBezTo>
                  <a:pt x="640859" y="189702"/>
                  <a:pt x="641450" y="196400"/>
                  <a:pt x="637115" y="201128"/>
                </a:cubicBezTo>
                <a:cubicBezTo>
                  <a:pt x="617999" y="222206"/>
                  <a:pt x="600263" y="245255"/>
                  <a:pt x="568930" y="249392"/>
                </a:cubicBezTo>
                <a:cubicBezTo>
                  <a:pt x="557303" y="250968"/>
                  <a:pt x="548632" y="249786"/>
                  <a:pt x="527349" y="241512"/>
                </a:cubicBezTo>
                <a:close/>
                <a:moveTo>
                  <a:pt x="421721" y="178079"/>
                </a:moveTo>
                <a:cubicBezTo>
                  <a:pt x="403197" y="189308"/>
                  <a:pt x="398270" y="200734"/>
                  <a:pt x="404380" y="217084"/>
                </a:cubicBezTo>
                <a:cubicBezTo>
                  <a:pt x="414430" y="206447"/>
                  <a:pt x="422313" y="195612"/>
                  <a:pt x="421721" y="178079"/>
                </a:cubicBezTo>
                <a:close/>
                <a:moveTo>
                  <a:pt x="552179" y="170002"/>
                </a:moveTo>
                <a:cubicBezTo>
                  <a:pt x="537399" y="179852"/>
                  <a:pt x="536217" y="182019"/>
                  <a:pt x="537596" y="194627"/>
                </a:cubicBezTo>
                <a:cubicBezTo>
                  <a:pt x="545282" y="188717"/>
                  <a:pt x="552573" y="183004"/>
                  <a:pt x="552179" y="170002"/>
                </a:cubicBezTo>
                <a:close/>
                <a:moveTo>
                  <a:pt x="358660" y="540749"/>
                </a:moveTo>
                <a:cubicBezTo>
                  <a:pt x="365360" y="542522"/>
                  <a:pt x="369302" y="542522"/>
                  <a:pt x="371469" y="544492"/>
                </a:cubicBezTo>
                <a:cubicBezTo>
                  <a:pt x="381914" y="553554"/>
                  <a:pt x="392950" y="553554"/>
                  <a:pt x="404577" y="547447"/>
                </a:cubicBezTo>
                <a:cubicBezTo>
                  <a:pt x="414430" y="542325"/>
                  <a:pt x="424283" y="537007"/>
                  <a:pt x="434136" y="531885"/>
                </a:cubicBezTo>
                <a:cubicBezTo>
                  <a:pt x="425269" y="505093"/>
                  <a:pt x="428224" y="481651"/>
                  <a:pt x="442807" y="460178"/>
                </a:cubicBezTo>
                <a:cubicBezTo>
                  <a:pt x="451281" y="447964"/>
                  <a:pt x="460346" y="445009"/>
                  <a:pt x="473353" y="449737"/>
                </a:cubicBezTo>
                <a:cubicBezTo>
                  <a:pt x="485571" y="454268"/>
                  <a:pt x="494636" y="468255"/>
                  <a:pt x="494045" y="480075"/>
                </a:cubicBezTo>
                <a:cubicBezTo>
                  <a:pt x="493059" y="498395"/>
                  <a:pt x="482221" y="511988"/>
                  <a:pt x="473747" y="526763"/>
                </a:cubicBezTo>
                <a:cubicBezTo>
                  <a:pt x="471382" y="530703"/>
                  <a:pt x="468426" y="534249"/>
                  <a:pt x="465470" y="538386"/>
                </a:cubicBezTo>
                <a:cubicBezTo>
                  <a:pt x="475914" y="548629"/>
                  <a:pt x="486950" y="545674"/>
                  <a:pt x="497592" y="542128"/>
                </a:cubicBezTo>
                <a:cubicBezTo>
                  <a:pt x="519860" y="534840"/>
                  <a:pt x="539173" y="522429"/>
                  <a:pt x="555529" y="506078"/>
                </a:cubicBezTo>
                <a:cubicBezTo>
                  <a:pt x="555529" y="497213"/>
                  <a:pt x="554544" y="488742"/>
                  <a:pt x="555726" y="480863"/>
                </a:cubicBezTo>
                <a:cubicBezTo>
                  <a:pt x="557697" y="468452"/>
                  <a:pt x="563806" y="463330"/>
                  <a:pt x="572871" y="464118"/>
                </a:cubicBezTo>
                <a:cubicBezTo>
                  <a:pt x="582330" y="464906"/>
                  <a:pt x="588242" y="470619"/>
                  <a:pt x="590016" y="481651"/>
                </a:cubicBezTo>
                <a:cubicBezTo>
                  <a:pt x="590804" y="486181"/>
                  <a:pt x="591001" y="490712"/>
                  <a:pt x="591592" y="496425"/>
                </a:cubicBezTo>
                <a:cubicBezTo>
                  <a:pt x="607160" y="494061"/>
                  <a:pt x="618590" y="485393"/>
                  <a:pt x="630611" y="478499"/>
                </a:cubicBezTo>
                <a:cubicBezTo>
                  <a:pt x="641450" y="472392"/>
                  <a:pt x="651500" y="464906"/>
                  <a:pt x="661945" y="458208"/>
                </a:cubicBezTo>
                <a:cubicBezTo>
                  <a:pt x="677907" y="447964"/>
                  <a:pt x="695052" y="450919"/>
                  <a:pt x="711803" y="455253"/>
                </a:cubicBezTo>
                <a:cubicBezTo>
                  <a:pt x="714167" y="455844"/>
                  <a:pt x="717123" y="460375"/>
                  <a:pt x="717123" y="463133"/>
                </a:cubicBezTo>
                <a:cubicBezTo>
                  <a:pt x="716926" y="465694"/>
                  <a:pt x="713576" y="468452"/>
                  <a:pt x="711014" y="470225"/>
                </a:cubicBezTo>
                <a:cubicBezTo>
                  <a:pt x="709241" y="471407"/>
                  <a:pt x="706285" y="471998"/>
                  <a:pt x="704117" y="471604"/>
                </a:cubicBezTo>
                <a:cubicBezTo>
                  <a:pt x="687958" y="469634"/>
                  <a:pt x="676134" y="478696"/>
                  <a:pt x="663324" y="486378"/>
                </a:cubicBezTo>
                <a:cubicBezTo>
                  <a:pt x="644997" y="497213"/>
                  <a:pt x="626079" y="506866"/>
                  <a:pt x="607358" y="516913"/>
                </a:cubicBezTo>
                <a:cubicBezTo>
                  <a:pt x="604204" y="518489"/>
                  <a:pt x="600460" y="520459"/>
                  <a:pt x="597307" y="519868"/>
                </a:cubicBezTo>
                <a:cubicBezTo>
                  <a:pt x="581936" y="517110"/>
                  <a:pt x="572674" y="525975"/>
                  <a:pt x="561638" y="534840"/>
                </a:cubicBezTo>
                <a:cubicBezTo>
                  <a:pt x="547449" y="546265"/>
                  <a:pt x="531093" y="555327"/>
                  <a:pt x="514737" y="563404"/>
                </a:cubicBezTo>
                <a:cubicBezTo>
                  <a:pt x="495818" y="572663"/>
                  <a:pt x="476703" y="570693"/>
                  <a:pt x="458967" y="558676"/>
                </a:cubicBezTo>
                <a:cubicBezTo>
                  <a:pt x="455617" y="556312"/>
                  <a:pt x="451872" y="554539"/>
                  <a:pt x="448522" y="552569"/>
                </a:cubicBezTo>
                <a:cubicBezTo>
                  <a:pt x="437881" y="558085"/>
                  <a:pt x="428224" y="563995"/>
                  <a:pt x="417780" y="568329"/>
                </a:cubicBezTo>
                <a:cubicBezTo>
                  <a:pt x="395512" y="577785"/>
                  <a:pt x="373243" y="571875"/>
                  <a:pt x="362602" y="553948"/>
                </a:cubicBezTo>
                <a:cubicBezTo>
                  <a:pt x="360828" y="551387"/>
                  <a:pt x="360631" y="547644"/>
                  <a:pt x="358660" y="540749"/>
                </a:cubicBezTo>
                <a:close/>
                <a:moveTo>
                  <a:pt x="451281" y="511594"/>
                </a:moveTo>
                <a:cubicBezTo>
                  <a:pt x="466258" y="502532"/>
                  <a:pt x="469608" y="488348"/>
                  <a:pt x="472958" y="473180"/>
                </a:cubicBezTo>
                <a:cubicBezTo>
                  <a:pt x="457193" y="475150"/>
                  <a:pt x="452661" y="483227"/>
                  <a:pt x="451281" y="51159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12219028" y="5338963"/>
            <a:ext cx="2000319" cy="497903"/>
          </a:xfrm>
          <a:custGeom>
            <a:rect b="b" l="l" r="r" t="t"/>
            <a:pathLst>
              <a:path extrusionOk="0" h="497903" w="2000319">
                <a:moveTo>
                  <a:pt x="1476921" y="325970"/>
                </a:moveTo>
                <a:cubicBezTo>
                  <a:pt x="1490542" y="335824"/>
                  <a:pt x="1500395" y="336693"/>
                  <a:pt x="1513726" y="330897"/>
                </a:cubicBezTo>
                <a:cubicBezTo>
                  <a:pt x="1536620" y="320464"/>
                  <a:pt x="1560674" y="312929"/>
                  <a:pt x="1584438" y="304815"/>
                </a:cubicBezTo>
                <a:cubicBezTo>
                  <a:pt x="1608202" y="296410"/>
                  <a:pt x="1626749" y="280761"/>
                  <a:pt x="1643558" y="261344"/>
                </a:cubicBezTo>
                <a:cubicBezTo>
                  <a:pt x="1634285" y="255258"/>
                  <a:pt x="1625300" y="250041"/>
                  <a:pt x="1616896" y="243666"/>
                </a:cubicBezTo>
                <a:cubicBezTo>
                  <a:pt x="1607043" y="236421"/>
                  <a:pt x="1601247" y="226567"/>
                  <a:pt x="1601247" y="214106"/>
                </a:cubicBezTo>
                <a:cubicBezTo>
                  <a:pt x="1601247" y="199326"/>
                  <a:pt x="1599218" y="183966"/>
                  <a:pt x="1602406" y="169766"/>
                </a:cubicBezTo>
                <a:cubicBezTo>
                  <a:pt x="1607912" y="144842"/>
                  <a:pt x="1630227" y="128034"/>
                  <a:pt x="1655730" y="126295"/>
                </a:cubicBezTo>
                <a:cubicBezTo>
                  <a:pt x="1674277" y="125136"/>
                  <a:pt x="1690217" y="131801"/>
                  <a:pt x="1697172" y="149479"/>
                </a:cubicBezTo>
                <a:cubicBezTo>
                  <a:pt x="1702968" y="164549"/>
                  <a:pt x="1705287" y="180778"/>
                  <a:pt x="1708474" y="196717"/>
                </a:cubicBezTo>
                <a:cubicBezTo>
                  <a:pt x="1709634" y="201934"/>
                  <a:pt x="1708764" y="207440"/>
                  <a:pt x="1708764" y="214396"/>
                </a:cubicBezTo>
                <a:cubicBezTo>
                  <a:pt x="1713111" y="214396"/>
                  <a:pt x="1717168" y="213816"/>
                  <a:pt x="1720646" y="214685"/>
                </a:cubicBezTo>
                <a:cubicBezTo>
                  <a:pt x="1725573" y="215845"/>
                  <a:pt x="1733108" y="217004"/>
                  <a:pt x="1733977" y="219902"/>
                </a:cubicBezTo>
                <a:cubicBezTo>
                  <a:pt x="1735716" y="225698"/>
                  <a:pt x="1736006" y="234972"/>
                  <a:pt x="1732528" y="238159"/>
                </a:cubicBezTo>
                <a:cubicBezTo>
                  <a:pt x="1724414" y="245694"/>
                  <a:pt x="1713981" y="252070"/>
                  <a:pt x="1703548" y="256127"/>
                </a:cubicBezTo>
                <a:cubicBezTo>
                  <a:pt x="1695433" y="259315"/>
                  <a:pt x="1689637" y="263083"/>
                  <a:pt x="1685290" y="270618"/>
                </a:cubicBezTo>
                <a:cubicBezTo>
                  <a:pt x="1657469" y="319305"/>
                  <a:pt x="1613419" y="347706"/>
                  <a:pt x="1562993" y="367992"/>
                </a:cubicBezTo>
                <a:cubicBezTo>
                  <a:pt x="1559225" y="369441"/>
                  <a:pt x="1555168" y="370600"/>
                  <a:pt x="1551690" y="372919"/>
                </a:cubicBezTo>
                <a:cubicBezTo>
                  <a:pt x="1531404" y="385960"/>
                  <a:pt x="1508509" y="383352"/>
                  <a:pt x="1486484" y="384511"/>
                </a:cubicBezTo>
                <a:cubicBezTo>
                  <a:pt x="1464749" y="385380"/>
                  <a:pt x="1446491" y="367992"/>
                  <a:pt x="1442144" y="346836"/>
                </a:cubicBezTo>
                <a:cubicBezTo>
                  <a:pt x="1441275" y="341620"/>
                  <a:pt x="1440116" y="336693"/>
                  <a:pt x="1439246" y="330607"/>
                </a:cubicBezTo>
                <a:cubicBezTo>
                  <a:pt x="1424176" y="344518"/>
                  <a:pt x="1409976" y="356979"/>
                  <a:pt x="1396645" y="370021"/>
                </a:cubicBezTo>
                <a:cubicBezTo>
                  <a:pt x="1372591" y="393785"/>
                  <a:pt x="1344770" y="412042"/>
                  <a:pt x="1316079" y="428561"/>
                </a:cubicBezTo>
                <a:cubicBezTo>
                  <a:pt x="1299271" y="438125"/>
                  <a:pt x="1279564" y="444500"/>
                  <a:pt x="1260437" y="447398"/>
                </a:cubicBezTo>
                <a:cubicBezTo>
                  <a:pt x="1227689" y="452905"/>
                  <a:pt x="1194941" y="436096"/>
                  <a:pt x="1194651" y="394074"/>
                </a:cubicBezTo>
                <a:cubicBezTo>
                  <a:pt x="1194651" y="357849"/>
                  <a:pt x="1205084" y="325970"/>
                  <a:pt x="1222473" y="295251"/>
                </a:cubicBezTo>
                <a:cubicBezTo>
                  <a:pt x="1223342" y="293512"/>
                  <a:pt x="1224211" y="291773"/>
                  <a:pt x="1225081" y="289745"/>
                </a:cubicBezTo>
                <a:cubicBezTo>
                  <a:pt x="1225371" y="289165"/>
                  <a:pt x="1225081" y="288296"/>
                  <a:pt x="1225081" y="285398"/>
                </a:cubicBezTo>
                <a:cubicBezTo>
                  <a:pt x="1205954" y="296120"/>
                  <a:pt x="1187696" y="306553"/>
                  <a:pt x="1169149" y="316697"/>
                </a:cubicBezTo>
                <a:cubicBezTo>
                  <a:pt x="1125388" y="340750"/>
                  <a:pt x="1080469" y="362486"/>
                  <a:pt x="1028304" y="357559"/>
                </a:cubicBezTo>
                <a:cubicBezTo>
                  <a:pt x="1005989" y="355530"/>
                  <a:pt x="988021" y="362775"/>
                  <a:pt x="968894" y="373208"/>
                </a:cubicBezTo>
                <a:cubicBezTo>
                  <a:pt x="934117" y="392336"/>
                  <a:pt x="895863" y="397842"/>
                  <a:pt x="858479" y="383062"/>
                </a:cubicBezTo>
                <a:cubicBezTo>
                  <a:pt x="825731" y="370021"/>
                  <a:pt x="810081" y="340461"/>
                  <a:pt x="803416" y="306553"/>
                </a:cubicBezTo>
                <a:cubicBezTo>
                  <a:pt x="802546" y="302496"/>
                  <a:pt x="802546" y="298439"/>
                  <a:pt x="801967" y="290904"/>
                </a:cubicBezTo>
                <a:cubicBezTo>
                  <a:pt x="790664" y="301627"/>
                  <a:pt x="780811" y="310321"/>
                  <a:pt x="772117" y="319595"/>
                </a:cubicBezTo>
                <a:cubicBezTo>
                  <a:pt x="740528" y="353502"/>
                  <a:pt x="706331" y="384221"/>
                  <a:pt x="667208" y="409434"/>
                </a:cubicBezTo>
                <a:cubicBezTo>
                  <a:pt x="653877" y="418128"/>
                  <a:pt x="641705" y="428851"/>
                  <a:pt x="627505" y="436096"/>
                </a:cubicBezTo>
                <a:cubicBezTo>
                  <a:pt x="602581" y="448847"/>
                  <a:pt x="576789" y="459860"/>
                  <a:pt x="547519" y="448558"/>
                </a:cubicBezTo>
                <a:cubicBezTo>
                  <a:pt x="534188" y="443341"/>
                  <a:pt x="523465" y="435227"/>
                  <a:pt x="517089" y="422475"/>
                </a:cubicBezTo>
                <a:cubicBezTo>
                  <a:pt x="504628" y="398132"/>
                  <a:pt x="497093" y="373208"/>
                  <a:pt x="504917" y="345677"/>
                </a:cubicBezTo>
                <a:cubicBezTo>
                  <a:pt x="506366" y="340750"/>
                  <a:pt x="506077" y="335534"/>
                  <a:pt x="506946" y="325391"/>
                </a:cubicBezTo>
                <a:cubicBezTo>
                  <a:pt x="486370" y="347706"/>
                  <a:pt x="469561" y="367123"/>
                  <a:pt x="451593" y="385090"/>
                </a:cubicBezTo>
                <a:cubicBezTo>
                  <a:pt x="429568" y="407116"/>
                  <a:pt x="408413" y="430880"/>
                  <a:pt x="383779" y="449427"/>
                </a:cubicBezTo>
                <a:cubicBezTo>
                  <a:pt x="351321" y="473771"/>
                  <a:pt x="316545" y="495506"/>
                  <a:pt x="273364" y="497824"/>
                </a:cubicBezTo>
                <a:cubicBezTo>
                  <a:pt x="242065" y="499273"/>
                  <a:pt x="214823" y="480726"/>
                  <a:pt x="205260" y="450876"/>
                </a:cubicBezTo>
                <a:cubicBezTo>
                  <a:pt x="197435" y="426243"/>
                  <a:pt x="192798" y="401899"/>
                  <a:pt x="199464" y="376396"/>
                </a:cubicBezTo>
                <a:cubicBezTo>
                  <a:pt x="200333" y="373208"/>
                  <a:pt x="199464" y="369731"/>
                  <a:pt x="199464" y="363935"/>
                </a:cubicBezTo>
                <a:cubicBezTo>
                  <a:pt x="193088" y="368861"/>
                  <a:pt x="187872" y="372919"/>
                  <a:pt x="182945" y="376976"/>
                </a:cubicBezTo>
                <a:cubicBezTo>
                  <a:pt x="180337" y="379005"/>
                  <a:pt x="178308" y="382482"/>
                  <a:pt x="175410" y="383931"/>
                </a:cubicBezTo>
                <a:cubicBezTo>
                  <a:pt x="143821" y="400740"/>
                  <a:pt x="116870" y="425663"/>
                  <a:pt x="81224" y="434647"/>
                </a:cubicBezTo>
                <a:cubicBezTo>
                  <a:pt x="60648" y="439864"/>
                  <a:pt x="40361" y="438704"/>
                  <a:pt x="21524" y="429431"/>
                </a:cubicBezTo>
                <a:cubicBezTo>
                  <a:pt x="13409" y="425663"/>
                  <a:pt x="6744" y="417259"/>
                  <a:pt x="1817" y="409724"/>
                </a:cubicBezTo>
                <a:cubicBezTo>
                  <a:pt x="-791" y="405667"/>
                  <a:pt x="-501" y="397552"/>
                  <a:pt x="2107" y="393205"/>
                </a:cubicBezTo>
                <a:cubicBezTo>
                  <a:pt x="3846" y="390017"/>
                  <a:pt x="12540" y="387989"/>
                  <a:pt x="16308" y="389727"/>
                </a:cubicBezTo>
                <a:cubicBezTo>
                  <a:pt x="39782" y="399001"/>
                  <a:pt x="62097" y="392915"/>
                  <a:pt x="83542" y="383931"/>
                </a:cubicBezTo>
                <a:cubicBezTo>
                  <a:pt x="99771" y="377266"/>
                  <a:pt x="117159" y="370890"/>
                  <a:pt x="130490" y="360167"/>
                </a:cubicBezTo>
                <a:cubicBezTo>
                  <a:pt x="150777" y="343648"/>
                  <a:pt x="168165" y="323072"/>
                  <a:pt x="187002" y="304525"/>
                </a:cubicBezTo>
                <a:cubicBezTo>
                  <a:pt x="198594" y="292933"/>
                  <a:pt x="211346" y="282210"/>
                  <a:pt x="221489" y="269748"/>
                </a:cubicBezTo>
                <a:cubicBezTo>
                  <a:pt x="238298" y="249462"/>
                  <a:pt x="254237" y="228596"/>
                  <a:pt x="267858" y="205701"/>
                </a:cubicBezTo>
                <a:cubicBezTo>
                  <a:pt x="286695" y="174402"/>
                  <a:pt x="309010" y="145132"/>
                  <a:pt x="330745" y="115282"/>
                </a:cubicBezTo>
                <a:cubicBezTo>
                  <a:pt x="342337" y="99343"/>
                  <a:pt x="354799" y="84273"/>
                  <a:pt x="367260" y="69203"/>
                </a:cubicBezTo>
                <a:cubicBezTo>
                  <a:pt x="372477" y="62828"/>
                  <a:pt x="378563" y="56452"/>
                  <a:pt x="388126" y="61668"/>
                </a:cubicBezTo>
                <a:cubicBezTo>
                  <a:pt x="397400" y="66885"/>
                  <a:pt x="399139" y="75579"/>
                  <a:pt x="396241" y="84563"/>
                </a:cubicBezTo>
                <a:cubicBezTo>
                  <a:pt x="393633" y="92388"/>
                  <a:pt x="390445" y="99923"/>
                  <a:pt x="386098" y="106588"/>
                </a:cubicBezTo>
                <a:cubicBezTo>
                  <a:pt x="367840" y="136148"/>
                  <a:pt x="349872" y="165708"/>
                  <a:pt x="330165" y="194399"/>
                </a:cubicBezTo>
                <a:cubicBezTo>
                  <a:pt x="306402" y="228886"/>
                  <a:pt x="285825" y="264822"/>
                  <a:pt x="269886" y="303076"/>
                </a:cubicBezTo>
                <a:cubicBezTo>
                  <a:pt x="260612" y="325101"/>
                  <a:pt x="255106" y="348575"/>
                  <a:pt x="246412" y="370600"/>
                </a:cubicBezTo>
                <a:cubicBezTo>
                  <a:pt x="239167" y="388278"/>
                  <a:pt x="237138" y="405956"/>
                  <a:pt x="237138" y="424504"/>
                </a:cubicBezTo>
                <a:cubicBezTo>
                  <a:pt x="237138" y="445660"/>
                  <a:pt x="246122" y="454354"/>
                  <a:pt x="267568" y="452325"/>
                </a:cubicBezTo>
                <a:cubicBezTo>
                  <a:pt x="299736" y="449427"/>
                  <a:pt x="326688" y="436096"/>
                  <a:pt x="351611" y="415230"/>
                </a:cubicBezTo>
                <a:cubicBezTo>
                  <a:pt x="367840" y="401609"/>
                  <a:pt x="384069" y="388858"/>
                  <a:pt x="398559" y="373208"/>
                </a:cubicBezTo>
                <a:cubicBezTo>
                  <a:pt x="418556" y="350894"/>
                  <a:pt x="440581" y="330607"/>
                  <a:pt x="461447" y="309162"/>
                </a:cubicBezTo>
                <a:cubicBezTo>
                  <a:pt x="488978" y="281051"/>
                  <a:pt x="514191" y="251201"/>
                  <a:pt x="543751" y="224828"/>
                </a:cubicBezTo>
                <a:cubicBezTo>
                  <a:pt x="567515" y="203673"/>
                  <a:pt x="587512" y="178460"/>
                  <a:pt x="608667" y="154696"/>
                </a:cubicBezTo>
                <a:cubicBezTo>
                  <a:pt x="618810" y="143393"/>
                  <a:pt x="626056" y="139626"/>
                  <a:pt x="634170" y="143973"/>
                </a:cubicBezTo>
                <a:cubicBezTo>
                  <a:pt x="643734" y="148900"/>
                  <a:pt x="648371" y="159333"/>
                  <a:pt x="643444" y="172374"/>
                </a:cubicBezTo>
                <a:cubicBezTo>
                  <a:pt x="638807" y="184256"/>
                  <a:pt x="631852" y="195268"/>
                  <a:pt x="624607" y="205991"/>
                </a:cubicBezTo>
                <a:cubicBezTo>
                  <a:pt x="596206" y="248013"/>
                  <a:pt x="573311" y="292643"/>
                  <a:pt x="553315" y="339012"/>
                </a:cubicBezTo>
                <a:cubicBezTo>
                  <a:pt x="546939" y="353502"/>
                  <a:pt x="545780" y="370600"/>
                  <a:pt x="543172" y="386539"/>
                </a:cubicBezTo>
                <a:cubicBezTo>
                  <a:pt x="541723" y="394654"/>
                  <a:pt x="546649" y="399291"/>
                  <a:pt x="554764" y="400160"/>
                </a:cubicBezTo>
                <a:cubicBezTo>
                  <a:pt x="564907" y="401030"/>
                  <a:pt x="574181" y="401609"/>
                  <a:pt x="584614" y="397842"/>
                </a:cubicBezTo>
                <a:cubicBezTo>
                  <a:pt x="621709" y="384801"/>
                  <a:pt x="652428" y="361906"/>
                  <a:pt x="681988" y="337562"/>
                </a:cubicBezTo>
                <a:cubicBezTo>
                  <a:pt x="724879" y="301917"/>
                  <a:pt x="767770" y="265981"/>
                  <a:pt x="808922" y="228306"/>
                </a:cubicBezTo>
                <a:cubicBezTo>
                  <a:pt x="827759" y="211208"/>
                  <a:pt x="842250" y="188893"/>
                  <a:pt x="860217" y="170635"/>
                </a:cubicBezTo>
                <a:cubicBezTo>
                  <a:pt x="888908" y="141075"/>
                  <a:pt x="919627" y="115572"/>
                  <a:pt x="964257" y="113543"/>
                </a:cubicBezTo>
                <a:cubicBezTo>
                  <a:pt x="996715" y="112094"/>
                  <a:pt x="1024826" y="121078"/>
                  <a:pt x="1048300" y="142234"/>
                </a:cubicBezTo>
                <a:cubicBezTo>
                  <a:pt x="1078150" y="169186"/>
                  <a:pt x="1086844" y="203383"/>
                  <a:pt x="1077571" y="242507"/>
                </a:cubicBezTo>
                <a:cubicBezTo>
                  <a:pt x="1071485" y="268009"/>
                  <a:pt x="1060182" y="290614"/>
                  <a:pt x="1043084" y="310321"/>
                </a:cubicBezTo>
                <a:cubicBezTo>
                  <a:pt x="1045112" y="312060"/>
                  <a:pt x="1045982" y="313799"/>
                  <a:pt x="1046851" y="313799"/>
                </a:cubicBezTo>
                <a:cubicBezTo>
                  <a:pt x="1077281" y="310031"/>
                  <a:pt x="1107131" y="303655"/>
                  <a:pt x="1134662" y="289455"/>
                </a:cubicBezTo>
                <a:cubicBezTo>
                  <a:pt x="1163063" y="274965"/>
                  <a:pt x="1190884" y="259315"/>
                  <a:pt x="1218995" y="243666"/>
                </a:cubicBezTo>
                <a:cubicBezTo>
                  <a:pt x="1258698" y="221641"/>
                  <a:pt x="1293764" y="194399"/>
                  <a:pt x="1321006" y="157014"/>
                </a:cubicBezTo>
                <a:cubicBezTo>
                  <a:pt x="1329700" y="145132"/>
                  <a:pt x="1341292" y="134989"/>
                  <a:pt x="1352015" y="124846"/>
                </a:cubicBezTo>
                <a:cubicBezTo>
                  <a:pt x="1357232" y="119919"/>
                  <a:pt x="1363897" y="114123"/>
                  <a:pt x="1371722" y="120789"/>
                </a:cubicBezTo>
                <a:cubicBezTo>
                  <a:pt x="1378387" y="126585"/>
                  <a:pt x="1377808" y="134409"/>
                  <a:pt x="1373171" y="141365"/>
                </a:cubicBezTo>
                <a:cubicBezTo>
                  <a:pt x="1362448" y="157884"/>
                  <a:pt x="1350566" y="173823"/>
                  <a:pt x="1339843" y="190342"/>
                </a:cubicBezTo>
                <a:cubicBezTo>
                  <a:pt x="1320137" y="219902"/>
                  <a:pt x="1301299" y="249752"/>
                  <a:pt x="1281013" y="278732"/>
                </a:cubicBezTo>
                <a:cubicBezTo>
                  <a:pt x="1262466" y="305104"/>
                  <a:pt x="1248845" y="333795"/>
                  <a:pt x="1235804" y="363065"/>
                </a:cubicBezTo>
                <a:cubicBezTo>
                  <a:pt x="1228848" y="378425"/>
                  <a:pt x="1227399" y="388858"/>
                  <a:pt x="1229138" y="404507"/>
                </a:cubicBezTo>
                <a:cubicBezTo>
                  <a:pt x="1243918" y="405087"/>
                  <a:pt x="1258698" y="407985"/>
                  <a:pt x="1274058" y="400740"/>
                </a:cubicBezTo>
                <a:cubicBezTo>
                  <a:pt x="1301879" y="387699"/>
                  <a:pt x="1328831" y="373498"/>
                  <a:pt x="1352595" y="353502"/>
                </a:cubicBezTo>
                <a:cubicBezTo>
                  <a:pt x="1358681" y="348285"/>
                  <a:pt x="1366505" y="344808"/>
                  <a:pt x="1372591" y="339301"/>
                </a:cubicBezTo>
                <a:cubicBezTo>
                  <a:pt x="1389690" y="323652"/>
                  <a:pt x="1407658" y="309162"/>
                  <a:pt x="1422148" y="291484"/>
                </a:cubicBezTo>
                <a:cubicBezTo>
                  <a:pt x="1443593" y="265401"/>
                  <a:pt x="1471125" y="243956"/>
                  <a:pt x="1485325" y="211787"/>
                </a:cubicBezTo>
                <a:cubicBezTo>
                  <a:pt x="1487354" y="206861"/>
                  <a:pt x="1491411" y="202514"/>
                  <a:pt x="1495178" y="198746"/>
                </a:cubicBezTo>
                <a:cubicBezTo>
                  <a:pt x="1503293" y="190632"/>
                  <a:pt x="1511697" y="191791"/>
                  <a:pt x="1519232" y="201065"/>
                </a:cubicBezTo>
                <a:cubicBezTo>
                  <a:pt x="1528506" y="212077"/>
                  <a:pt x="1527636" y="223669"/>
                  <a:pt x="1521551" y="235551"/>
                </a:cubicBezTo>
                <a:cubicBezTo>
                  <a:pt x="1511407" y="254678"/>
                  <a:pt x="1500685" y="273516"/>
                  <a:pt x="1490542" y="292933"/>
                </a:cubicBezTo>
                <a:cubicBezTo>
                  <a:pt x="1485905" y="303655"/>
                  <a:pt x="1481847" y="314378"/>
                  <a:pt x="1476921" y="325970"/>
                </a:cubicBezTo>
                <a:close/>
                <a:moveTo>
                  <a:pt x="1052068" y="214975"/>
                </a:moveTo>
                <a:cubicBezTo>
                  <a:pt x="1049460" y="206571"/>
                  <a:pt x="1049170" y="197007"/>
                  <a:pt x="1044243" y="191501"/>
                </a:cubicBezTo>
                <a:cubicBezTo>
                  <a:pt x="1034969" y="181358"/>
                  <a:pt x="1023087" y="173243"/>
                  <a:pt x="1011785" y="165129"/>
                </a:cubicBezTo>
                <a:cubicBezTo>
                  <a:pt x="1009177" y="163390"/>
                  <a:pt x="1003670" y="164839"/>
                  <a:pt x="999903" y="165998"/>
                </a:cubicBezTo>
                <a:cubicBezTo>
                  <a:pt x="973531" y="173823"/>
                  <a:pt x="952955" y="188313"/>
                  <a:pt x="939044" y="213236"/>
                </a:cubicBezTo>
                <a:cubicBezTo>
                  <a:pt x="926003" y="237000"/>
                  <a:pt x="928321" y="259025"/>
                  <a:pt x="943681" y="280181"/>
                </a:cubicBezTo>
                <a:cubicBezTo>
                  <a:pt x="948897" y="287136"/>
                  <a:pt x="956143" y="292353"/>
                  <a:pt x="963388" y="297859"/>
                </a:cubicBezTo>
                <a:cubicBezTo>
                  <a:pt x="980486" y="310900"/>
                  <a:pt x="983384" y="310031"/>
                  <a:pt x="999903" y="295831"/>
                </a:cubicBezTo>
                <a:cubicBezTo>
                  <a:pt x="1018161" y="279891"/>
                  <a:pt x="1030912" y="260185"/>
                  <a:pt x="1042504" y="239609"/>
                </a:cubicBezTo>
                <a:cubicBezTo>
                  <a:pt x="1046851" y="231784"/>
                  <a:pt x="1048880" y="223379"/>
                  <a:pt x="1052068" y="214975"/>
                </a:cubicBezTo>
                <a:close/>
                <a:moveTo>
                  <a:pt x="903108" y="190921"/>
                </a:moveTo>
                <a:cubicBezTo>
                  <a:pt x="901659" y="190632"/>
                  <a:pt x="900210" y="190342"/>
                  <a:pt x="898761" y="190342"/>
                </a:cubicBezTo>
                <a:cubicBezTo>
                  <a:pt x="889777" y="203673"/>
                  <a:pt x="880214" y="216714"/>
                  <a:pt x="872099" y="230335"/>
                </a:cubicBezTo>
                <a:cubicBezTo>
                  <a:pt x="863985" y="244535"/>
                  <a:pt x="855870" y="258736"/>
                  <a:pt x="850074" y="274095"/>
                </a:cubicBezTo>
                <a:cubicBezTo>
                  <a:pt x="845727" y="285977"/>
                  <a:pt x="844278" y="299018"/>
                  <a:pt x="842829" y="311770"/>
                </a:cubicBezTo>
                <a:cubicBezTo>
                  <a:pt x="841670" y="322203"/>
                  <a:pt x="847466" y="329448"/>
                  <a:pt x="856450" y="334954"/>
                </a:cubicBezTo>
                <a:cubicBezTo>
                  <a:pt x="885141" y="352922"/>
                  <a:pt x="914701" y="352053"/>
                  <a:pt x="945130" y="330607"/>
                </a:cubicBezTo>
                <a:cubicBezTo>
                  <a:pt x="900790" y="293512"/>
                  <a:pt x="887459" y="246564"/>
                  <a:pt x="903108" y="190921"/>
                </a:cubicBezTo>
                <a:close/>
                <a:moveTo>
                  <a:pt x="1633705" y="190342"/>
                </a:moveTo>
                <a:cubicBezTo>
                  <a:pt x="1643268" y="203963"/>
                  <a:pt x="1656020" y="210338"/>
                  <a:pt x="1670800" y="212946"/>
                </a:cubicBezTo>
                <a:cubicBezTo>
                  <a:pt x="1678625" y="190342"/>
                  <a:pt x="1676596" y="179909"/>
                  <a:pt x="1663265" y="172953"/>
                </a:cubicBezTo>
                <a:cubicBezTo>
                  <a:pt x="1653412" y="167737"/>
                  <a:pt x="1645587" y="172084"/>
                  <a:pt x="1633705" y="190342"/>
                </a:cubicBezTo>
                <a:close/>
                <a:moveTo>
                  <a:pt x="1841495" y="261634"/>
                </a:moveTo>
                <a:cubicBezTo>
                  <a:pt x="1846421" y="278153"/>
                  <a:pt x="1858013" y="281340"/>
                  <a:pt x="1870185" y="268879"/>
                </a:cubicBezTo>
                <a:cubicBezTo>
                  <a:pt x="1876271" y="262793"/>
                  <a:pt x="1880908" y="254968"/>
                  <a:pt x="1884965" y="247143"/>
                </a:cubicBezTo>
                <a:cubicBezTo>
                  <a:pt x="1899455" y="219322"/>
                  <a:pt x="1912497" y="190921"/>
                  <a:pt x="1927276" y="163390"/>
                </a:cubicBezTo>
                <a:cubicBezTo>
                  <a:pt x="1947853" y="125136"/>
                  <a:pt x="1969878" y="87461"/>
                  <a:pt x="1990744" y="49207"/>
                </a:cubicBezTo>
                <a:cubicBezTo>
                  <a:pt x="1994801" y="41672"/>
                  <a:pt x="1997989" y="32978"/>
                  <a:pt x="1999728" y="24284"/>
                </a:cubicBezTo>
                <a:cubicBezTo>
                  <a:pt x="2001756" y="15010"/>
                  <a:pt x="1998568" y="5736"/>
                  <a:pt x="1990164" y="1389"/>
                </a:cubicBezTo>
                <a:cubicBezTo>
                  <a:pt x="1980311" y="-3538"/>
                  <a:pt x="1975964" y="5736"/>
                  <a:pt x="1971037" y="12112"/>
                </a:cubicBezTo>
                <a:cubicBezTo>
                  <a:pt x="1969298" y="14430"/>
                  <a:pt x="1967559" y="16169"/>
                  <a:pt x="1966110" y="18488"/>
                </a:cubicBezTo>
                <a:cubicBezTo>
                  <a:pt x="1948142" y="47468"/>
                  <a:pt x="1930464" y="76448"/>
                  <a:pt x="1912786" y="105429"/>
                </a:cubicBezTo>
                <a:cubicBezTo>
                  <a:pt x="1892500" y="138467"/>
                  <a:pt x="1871924" y="171215"/>
                  <a:pt x="1852507" y="204832"/>
                </a:cubicBezTo>
                <a:cubicBezTo>
                  <a:pt x="1845262" y="217583"/>
                  <a:pt x="1842074" y="232363"/>
                  <a:pt x="1838017" y="242796"/>
                </a:cubicBezTo>
                <a:cubicBezTo>
                  <a:pt x="1840045" y="252360"/>
                  <a:pt x="1840335" y="256997"/>
                  <a:pt x="1841495" y="261634"/>
                </a:cubicBezTo>
                <a:close/>
                <a:moveTo>
                  <a:pt x="1732528" y="421316"/>
                </a:moveTo>
                <a:cubicBezTo>
                  <a:pt x="1737744" y="434937"/>
                  <a:pt x="1744120" y="448847"/>
                  <a:pt x="1760639" y="450297"/>
                </a:cubicBezTo>
                <a:cubicBezTo>
                  <a:pt x="1777158" y="452035"/>
                  <a:pt x="1785272" y="438994"/>
                  <a:pt x="1793677" y="427112"/>
                </a:cubicBezTo>
                <a:cubicBezTo>
                  <a:pt x="1801501" y="416100"/>
                  <a:pt x="1804399" y="404218"/>
                  <a:pt x="1797154" y="392915"/>
                </a:cubicBezTo>
                <a:cubicBezTo>
                  <a:pt x="1788460" y="380164"/>
                  <a:pt x="1778607" y="367123"/>
                  <a:pt x="1761219" y="365963"/>
                </a:cubicBezTo>
                <a:cubicBezTo>
                  <a:pt x="1740643" y="364514"/>
                  <a:pt x="1729920" y="376976"/>
                  <a:pt x="1728761" y="405377"/>
                </a:cubicBezTo>
                <a:cubicBezTo>
                  <a:pt x="1729050" y="408275"/>
                  <a:pt x="1730210" y="415230"/>
                  <a:pt x="1732528" y="421316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3534063" y="8484948"/>
            <a:ext cx="1047525" cy="690637"/>
          </a:xfrm>
          <a:custGeom>
            <a:rect b="b" l="l" r="r" t="t"/>
            <a:pathLst>
              <a:path extrusionOk="0" h="690637" w="1047525">
                <a:moveTo>
                  <a:pt x="324717" y="211471"/>
                </a:moveTo>
                <a:cubicBezTo>
                  <a:pt x="310770" y="176980"/>
                  <a:pt x="297011" y="144185"/>
                  <a:pt x="284383" y="110824"/>
                </a:cubicBezTo>
                <a:cubicBezTo>
                  <a:pt x="280802" y="101400"/>
                  <a:pt x="279483" y="90469"/>
                  <a:pt x="279294" y="80291"/>
                </a:cubicBezTo>
                <a:cubicBezTo>
                  <a:pt x="279106" y="70867"/>
                  <a:pt x="285137" y="67852"/>
                  <a:pt x="293995" y="71433"/>
                </a:cubicBezTo>
                <a:cubicBezTo>
                  <a:pt x="306812" y="76521"/>
                  <a:pt x="315482" y="86322"/>
                  <a:pt x="320759" y="98385"/>
                </a:cubicBezTo>
                <a:cubicBezTo>
                  <a:pt x="333010" y="125714"/>
                  <a:pt x="344507" y="153231"/>
                  <a:pt x="356193" y="180749"/>
                </a:cubicBezTo>
                <a:cubicBezTo>
                  <a:pt x="358266" y="185461"/>
                  <a:pt x="360339" y="189984"/>
                  <a:pt x="362224" y="194508"/>
                </a:cubicBezTo>
                <a:cubicBezTo>
                  <a:pt x="419898" y="178487"/>
                  <a:pt x="474933" y="156436"/>
                  <a:pt x="537696" y="154928"/>
                </a:cubicBezTo>
                <a:cubicBezTo>
                  <a:pt x="534869" y="128353"/>
                  <a:pt x="531476" y="102154"/>
                  <a:pt x="529403" y="75956"/>
                </a:cubicBezTo>
                <a:cubicBezTo>
                  <a:pt x="527330" y="50889"/>
                  <a:pt x="518094" y="26198"/>
                  <a:pt x="522241" y="0"/>
                </a:cubicBezTo>
                <a:cubicBezTo>
                  <a:pt x="535623" y="1696"/>
                  <a:pt x="539769" y="9047"/>
                  <a:pt x="542596" y="17151"/>
                </a:cubicBezTo>
                <a:cubicBezTo>
                  <a:pt x="545424" y="25821"/>
                  <a:pt x="548251" y="34491"/>
                  <a:pt x="549759" y="43538"/>
                </a:cubicBezTo>
                <a:cubicBezTo>
                  <a:pt x="555978" y="78029"/>
                  <a:pt x="561821" y="112521"/>
                  <a:pt x="568041" y="148896"/>
                </a:cubicBezTo>
                <a:cubicBezTo>
                  <a:pt x="605736" y="151158"/>
                  <a:pt x="643431" y="153231"/>
                  <a:pt x="682258" y="155682"/>
                </a:cubicBezTo>
                <a:cubicBezTo>
                  <a:pt x="684331" y="140604"/>
                  <a:pt x="685839" y="125148"/>
                  <a:pt x="688477" y="110070"/>
                </a:cubicBezTo>
                <a:cubicBezTo>
                  <a:pt x="691870" y="90280"/>
                  <a:pt x="695640" y="70490"/>
                  <a:pt x="700352" y="51077"/>
                </a:cubicBezTo>
                <a:cubicBezTo>
                  <a:pt x="702048" y="44292"/>
                  <a:pt x="702613" y="32983"/>
                  <a:pt x="713168" y="34303"/>
                </a:cubicBezTo>
                <a:cubicBezTo>
                  <a:pt x="724100" y="35622"/>
                  <a:pt x="723346" y="46554"/>
                  <a:pt x="723157" y="54658"/>
                </a:cubicBezTo>
                <a:cubicBezTo>
                  <a:pt x="722215" y="86511"/>
                  <a:pt x="720707" y="118363"/>
                  <a:pt x="719576" y="150027"/>
                </a:cubicBezTo>
                <a:cubicBezTo>
                  <a:pt x="719388" y="154551"/>
                  <a:pt x="719576" y="159074"/>
                  <a:pt x="719576" y="163598"/>
                </a:cubicBezTo>
                <a:cubicBezTo>
                  <a:pt x="744644" y="170571"/>
                  <a:pt x="769334" y="176791"/>
                  <a:pt x="793836" y="184519"/>
                </a:cubicBezTo>
                <a:cubicBezTo>
                  <a:pt x="818338" y="192058"/>
                  <a:pt x="842275" y="201105"/>
                  <a:pt x="868661" y="210151"/>
                </a:cubicBezTo>
                <a:cubicBezTo>
                  <a:pt x="877897" y="189796"/>
                  <a:pt x="886944" y="168687"/>
                  <a:pt x="897121" y="147954"/>
                </a:cubicBezTo>
                <a:cubicBezTo>
                  <a:pt x="904283" y="133441"/>
                  <a:pt x="912953" y="119494"/>
                  <a:pt x="921246" y="105735"/>
                </a:cubicBezTo>
                <a:cubicBezTo>
                  <a:pt x="924639" y="100270"/>
                  <a:pt x="928974" y="94427"/>
                  <a:pt x="936890" y="97819"/>
                </a:cubicBezTo>
                <a:cubicBezTo>
                  <a:pt x="944806" y="101212"/>
                  <a:pt x="949706" y="107432"/>
                  <a:pt x="948387" y="116102"/>
                </a:cubicBezTo>
                <a:cubicBezTo>
                  <a:pt x="947256" y="123075"/>
                  <a:pt x="944617" y="129860"/>
                  <a:pt x="941790" y="136269"/>
                </a:cubicBezTo>
                <a:cubicBezTo>
                  <a:pt x="930105" y="163032"/>
                  <a:pt x="917854" y="189419"/>
                  <a:pt x="905980" y="215994"/>
                </a:cubicBezTo>
                <a:cubicBezTo>
                  <a:pt x="903906" y="220518"/>
                  <a:pt x="902964" y="225606"/>
                  <a:pt x="901833" y="229376"/>
                </a:cubicBezTo>
                <a:cubicBezTo>
                  <a:pt x="926335" y="251051"/>
                  <a:pt x="949518" y="271595"/>
                  <a:pt x="974397" y="293647"/>
                </a:cubicBezTo>
                <a:cubicBezTo>
                  <a:pt x="977789" y="289500"/>
                  <a:pt x="981559" y="285354"/>
                  <a:pt x="984575" y="280830"/>
                </a:cubicBezTo>
                <a:cubicBezTo>
                  <a:pt x="994752" y="264998"/>
                  <a:pt x="1004553" y="248978"/>
                  <a:pt x="1014919" y="233334"/>
                </a:cubicBezTo>
                <a:cubicBezTo>
                  <a:pt x="1018123" y="228622"/>
                  <a:pt x="1022458" y="224476"/>
                  <a:pt x="1027170" y="221083"/>
                </a:cubicBezTo>
                <a:cubicBezTo>
                  <a:pt x="1037348" y="213921"/>
                  <a:pt x="1047526" y="218067"/>
                  <a:pt x="1047526" y="230130"/>
                </a:cubicBezTo>
                <a:cubicBezTo>
                  <a:pt x="1047526" y="239554"/>
                  <a:pt x="1046018" y="250108"/>
                  <a:pt x="1041871" y="258213"/>
                </a:cubicBezTo>
                <a:cubicBezTo>
                  <a:pt x="1027924" y="285165"/>
                  <a:pt x="1012092" y="310986"/>
                  <a:pt x="997579" y="337750"/>
                </a:cubicBezTo>
                <a:cubicBezTo>
                  <a:pt x="990229" y="351320"/>
                  <a:pt x="984763" y="366022"/>
                  <a:pt x="977978" y="379969"/>
                </a:cubicBezTo>
                <a:cubicBezTo>
                  <a:pt x="974020" y="388073"/>
                  <a:pt x="970250" y="396366"/>
                  <a:pt x="964784" y="403528"/>
                </a:cubicBezTo>
                <a:cubicBezTo>
                  <a:pt x="941790" y="434062"/>
                  <a:pt x="918608" y="464595"/>
                  <a:pt x="894860" y="494374"/>
                </a:cubicBezTo>
                <a:cubicBezTo>
                  <a:pt x="880724" y="511902"/>
                  <a:pt x="865646" y="528677"/>
                  <a:pt x="849625" y="544697"/>
                </a:cubicBezTo>
                <a:cubicBezTo>
                  <a:pt x="833982" y="560341"/>
                  <a:pt x="819092" y="576550"/>
                  <a:pt x="800433" y="588235"/>
                </a:cubicBezTo>
                <a:cubicBezTo>
                  <a:pt x="763680" y="611418"/>
                  <a:pt x="726361" y="633470"/>
                  <a:pt x="686404" y="651564"/>
                </a:cubicBezTo>
                <a:cubicBezTo>
                  <a:pt x="655682" y="665511"/>
                  <a:pt x="622888" y="668715"/>
                  <a:pt x="591223" y="677573"/>
                </a:cubicBezTo>
                <a:cubicBezTo>
                  <a:pt x="575768" y="681908"/>
                  <a:pt x="559559" y="684358"/>
                  <a:pt x="543539" y="686055"/>
                </a:cubicBezTo>
                <a:cubicBezTo>
                  <a:pt x="514702" y="689070"/>
                  <a:pt x="486242" y="693594"/>
                  <a:pt x="456839" y="687939"/>
                </a:cubicBezTo>
                <a:cubicBezTo>
                  <a:pt x="441384" y="684924"/>
                  <a:pt x="424798" y="687939"/>
                  <a:pt x="408778" y="686809"/>
                </a:cubicBezTo>
                <a:cubicBezTo>
                  <a:pt x="364674" y="683605"/>
                  <a:pt x="320948" y="678139"/>
                  <a:pt x="278917" y="663249"/>
                </a:cubicBezTo>
                <a:cubicBezTo>
                  <a:pt x="253850" y="654391"/>
                  <a:pt x="227463" y="647794"/>
                  <a:pt x="204657" y="634978"/>
                </a:cubicBezTo>
                <a:cubicBezTo>
                  <a:pt x="155088" y="607460"/>
                  <a:pt x="113246" y="570519"/>
                  <a:pt x="87236" y="518876"/>
                </a:cubicBezTo>
                <a:cubicBezTo>
                  <a:pt x="69708" y="484008"/>
                  <a:pt x="48222" y="451401"/>
                  <a:pt x="24851" y="420114"/>
                </a:cubicBezTo>
                <a:cubicBezTo>
                  <a:pt x="18254" y="410502"/>
                  <a:pt x="11846" y="399759"/>
                  <a:pt x="5626" y="389204"/>
                </a:cubicBezTo>
                <a:cubicBezTo>
                  <a:pt x="2987" y="384869"/>
                  <a:pt x="1103" y="379780"/>
                  <a:pt x="349" y="374691"/>
                </a:cubicBezTo>
                <a:cubicBezTo>
                  <a:pt x="-1536" y="363006"/>
                  <a:pt x="4307" y="357352"/>
                  <a:pt x="15804" y="358671"/>
                </a:cubicBezTo>
                <a:cubicBezTo>
                  <a:pt x="25605" y="359802"/>
                  <a:pt x="32201" y="365268"/>
                  <a:pt x="37667" y="373372"/>
                </a:cubicBezTo>
                <a:cubicBezTo>
                  <a:pt x="48033" y="389204"/>
                  <a:pt x="58776" y="404659"/>
                  <a:pt x="69520" y="420114"/>
                </a:cubicBezTo>
                <a:cubicBezTo>
                  <a:pt x="71593" y="423130"/>
                  <a:pt x="74420" y="425580"/>
                  <a:pt x="76305" y="427653"/>
                </a:cubicBezTo>
                <a:cubicBezTo>
                  <a:pt x="98922" y="397686"/>
                  <a:pt x="120974" y="368095"/>
                  <a:pt x="144156" y="337373"/>
                </a:cubicBezTo>
                <a:cubicBezTo>
                  <a:pt x="130021" y="314944"/>
                  <a:pt x="115131" y="291573"/>
                  <a:pt x="100430" y="268014"/>
                </a:cubicBezTo>
                <a:cubicBezTo>
                  <a:pt x="95529" y="260286"/>
                  <a:pt x="90252" y="252747"/>
                  <a:pt x="86859" y="244454"/>
                </a:cubicBezTo>
                <a:cubicBezTo>
                  <a:pt x="85163" y="240496"/>
                  <a:pt x="85540" y="232957"/>
                  <a:pt x="88179" y="230695"/>
                </a:cubicBezTo>
                <a:cubicBezTo>
                  <a:pt x="91006" y="228434"/>
                  <a:pt x="98734" y="228999"/>
                  <a:pt x="101938" y="231261"/>
                </a:cubicBezTo>
                <a:cubicBezTo>
                  <a:pt x="110231" y="237292"/>
                  <a:pt x="118147" y="244266"/>
                  <a:pt x="124743" y="252182"/>
                </a:cubicBezTo>
                <a:cubicBezTo>
                  <a:pt x="141329" y="272160"/>
                  <a:pt x="157161" y="292704"/>
                  <a:pt x="173936" y="313625"/>
                </a:cubicBezTo>
                <a:cubicBezTo>
                  <a:pt x="217474" y="268768"/>
                  <a:pt x="271001" y="239554"/>
                  <a:pt x="324717" y="211471"/>
                </a:cubicBezTo>
                <a:close/>
                <a:moveTo>
                  <a:pt x="387103" y="237857"/>
                </a:moveTo>
                <a:cubicBezTo>
                  <a:pt x="379564" y="240119"/>
                  <a:pt x="376360" y="240685"/>
                  <a:pt x="373533" y="242004"/>
                </a:cubicBezTo>
                <a:cubicBezTo>
                  <a:pt x="342057" y="257082"/>
                  <a:pt x="309828" y="270464"/>
                  <a:pt x="281368" y="291196"/>
                </a:cubicBezTo>
                <a:cubicBezTo>
                  <a:pt x="250269" y="313813"/>
                  <a:pt x="214835" y="330776"/>
                  <a:pt x="188448" y="359990"/>
                </a:cubicBezTo>
                <a:cubicBezTo>
                  <a:pt x="161496" y="389770"/>
                  <a:pt x="133413" y="418606"/>
                  <a:pt x="106650" y="448386"/>
                </a:cubicBezTo>
                <a:cubicBezTo>
                  <a:pt x="95152" y="461014"/>
                  <a:pt x="95718" y="477223"/>
                  <a:pt x="104953" y="493055"/>
                </a:cubicBezTo>
                <a:cubicBezTo>
                  <a:pt x="122859" y="523776"/>
                  <a:pt x="146607" y="549409"/>
                  <a:pt x="172805" y="572780"/>
                </a:cubicBezTo>
                <a:cubicBezTo>
                  <a:pt x="179590" y="578812"/>
                  <a:pt x="186752" y="584466"/>
                  <a:pt x="194668" y="588801"/>
                </a:cubicBezTo>
                <a:cubicBezTo>
                  <a:pt x="262520" y="626496"/>
                  <a:pt x="336968" y="639689"/>
                  <a:pt x="413301" y="645344"/>
                </a:cubicBezTo>
                <a:cubicBezTo>
                  <a:pt x="416882" y="645532"/>
                  <a:pt x="420652" y="643836"/>
                  <a:pt x="422348" y="643459"/>
                </a:cubicBezTo>
                <a:cubicBezTo>
                  <a:pt x="404443" y="629889"/>
                  <a:pt x="384464" y="617638"/>
                  <a:pt x="367878" y="601617"/>
                </a:cubicBezTo>
                <a:cubicBezTo>
                  <a:pt x="325471" y="560718"/>
                  <a:pt x="308885" y="508133"/>
                  <a:pt x="304927" y="450647"/>
                </a:cubicBezTo>
                <a:cubicBezTo>
                  <a:pt x="302477" y="413141"/>
                  <a:pt x="309639" y="376765"/>
                  <a:pt x="323021" y="342085"/>
                </a:cubicBezTo>
                <a:cubicBezTo>
                  <a:pt x="333010" y="316264"/>
                  <a:pt x="341303" y="289312"/>
                  <a:pt x="362224" y="269145"/>
                </a:cubicBezTo>
                <a:cubicBezTo>
                  <a:pt x="370894" y="261417"/>
                  <a:pt x="377302" y="250862"/>
                  <a:pt x="387103" y="237857"/>
                </a:cubicBezTo>
                <a:close/>
                <a:moveTo>
                  <a:pt x="734277" y="574854"/>
                </a:moveTo>
                <a:cubicBezTo>
                  <a:pt x="770653" y="557325"/>
                  <a:pt x="799490" y="531127"/>
                  <a:pt x="829458" y="506625"/>
                </a:cubicBezTo>
                <a:cubicBezTo>
                  <a:pt x="843217" y="495316"/>
                  <a:pt x="854714" y="481181"/>
                  <a:pt x="864703" y="465914"/>
                </a:cubicBezTo>
                <a:cubicBezTo>
                  <a:pt x="876012" y="448574"/>
                  <a:pt x="890148" y="433119"/>
                  <a:pt x="902964" y="416910"/>
                </a:cubicBezTo>
                <a:cubicBezTo>
                  <a:pt x="918419" y="397686"/>
                  <a:pt x="933309" y="377896"/>
                  <a:pt x="949706" y="359613"/>
                </a:cubicBezTo>
                <a:cubicBezTo>
                  <a:pt x="957999" y="350566"/>
                  <a:pt x="961957" y="340766"/>
                  <a:pt x="964784" y="329834"/>
                </a:cubicBezTo>
                <a:cubicBezTo>
                  <a:pt x="937455" y="310421"/>
                  <a:pt x="911822" y="290254"/>
                  <a:pt x="884305" y="273480"/>
                </a:cubicBezTo>
                <a:cubicBezTo>
                  <a:pt x="858295" y="257836"/>
                  <a:pt x="831531" y="241062"/>
                  <a:pt x="802694" y="233334"/>
                </a:cubicBezTo>
                <a:cubicBezTo>
                  <a:pt x="761795" y="222025"/>
                  <a:pt x="720707" y="208644"/>
                  <a:pt x="677734" y="206005"/>
                </a:cubicBezTo>
                <a:cubicBezTo>
                  <a:pt x="664541" y="205063"/>
                  <a:pt x="651348" y="201858"/>
                  <a:pt x="638343" y="199597"/>
                </a:cubicBezTo>
                <a:cubicBezTo>
                  <a:pt x="679242" y="226360"/>
                  <a:pt x="715807" y="255574"/>
                  <a:pt x="739932" y="299489"/>
                </a:cubicBezTo>
                <a:cubicBezTo>
                  <a:pt x="764057" y="343404"/>
                  <a:pt x="778569" y="389204"/>
                  <a:pt x="776685" y="438962"/>
                </a:cubicBezTo>
                <a:cubicBezTo>
                  <a:pt x="774988" y="487212"/>
                  <a:pt x="759156" y="532446"/>
                  <a:pt x="734277" y="574854"/>
                </a:cubicBezTo>
                <a:close/>
                <a:moveTo>
                  <a:pt x="489257" y="532823"/>
                </a:moveTo>
                <a:cubicBezTo>
                  <a:pt x="487561" y="532823"/>
                  <a:pt x="485865" y="533012"/>
                  <a:pt x="484169" y="533012"/>
                </a:cubicBezTo>
                <a:cubicBezTo>
                  <a:pt x="484922" y="536970"/>
                  <a:pt x="485676" y="540928"/>
                  <a:pt x="486430" y="544886"/>
                </a:cubicBezTo>
                <a:cubicBezTo>
                  <a:pt x="487750" y="544697"/>
                  <a:pt x="489069" y="544509"/>
                  <a:pt x="490200" y="544132"/>
                </a:cubicBezTo>
                <a:cubicBezTo>
                  <a:pt x="490011" y="540551"/>
                  <a:pt x="489634" y="536781"/>
                  <a:pt x="489257" y="532823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11656971" y="7552262"/>
            <a:ext cx="2877687" cy="435599"/>
          </a:xfrm>
          <a:custGeom>
            <a:rect b="b" l="l" r="r" t="t"/>
            <a:pathLst>
              <a:path extrusionOk="0" h="435599" w="2877687">
                <a:moveTo>
                  <a:pt x="2396733" y="312204"/>
                </a:moveTo>
                <a:cubicBezTo>
                  <a:pt x="2398279" y="341433"/>
                  <a:pt x="2399671" y="369579"/>
                  <a:pt x="2401372" y="402055"/>
                </a:cubicBezTo>
                <a:cubicBezTo>
                  <a:pt x="2386681" y="401436"/>
                  <a:pt x="2372608" y="401745"/>
                  <a:pt x="2358689" y="400044"/>
                </a:cubicBezTo>
                <a:cubicBezTo>
                  <a:pt x="2280283" y="390456"/>
                  <a:pt x="2202031" y="378548"/>
                  <a:pt x="2123315" y="371125"/>
                </a:cubicBezTo>
                <a:cubicBezTo>
                  <a:pt x="2045064" y="363702"/>
                  <a:pt x="1966348" y="359990"/>
                  <a:pt x="1887787" y="355506"/>
                </a:cubicBezTo>
                <a:cubicBezTo>
                  <a:pt x="1830258" y="352258"/>
                  <a:pt x="1771956" y="354732"/>
                  <a:pt x="1715200" y="346381"/>
                </a:cubicBezTo>
                <a:cubicBezTo>
                  <a:pt x="1667413" y="339268"/>
                  <a:pt x="1621174" y="347619"/>
                  <a:pt x="1574161" y="345917"/>
                </a:cubicBezTo>
                <a:cubicBezTo>
                  <a:pt x="1524364" y="344062"/>
                  <a:pt x="1474413" y="343288"/>
                  <a:pt x="1424462" y="342824"/>
                </a:cubicBezTo>
                <a:cubicBezTo>
                  <a:pt x="1408688" y="342670"/>
                  <a:pt x="1392759" y="345608"/>
                  <a:pt x="1376985" y="346227"/>
                </a:cubicBezTo>
                <a:cubicBezTo>
                  <a:pt x="1312806" y="349010"/>
                  <a:pt x="1248627" y="350093"/>
                  <a:pt x="1184603" y="354732"/>
                </a:cubicBezTo>
                <a:cubicBezTo>
                  <a:pt x="1128466" y="358908"/>
                  <a:pt x="1072792" y="367259"/>
                  <a:pt x="1016810" y="373290"/>
                </a:cubicBezTo>
                <a:cubicBezTo>
                  <a:pt x="969797" y="378393"/>
                  <a:pt x="922475" y="381022"/>
                  <a:pt x="875771" y="387672"/>
                </a:cubicBezTo>
                <a:cubicBezTo>
                  <a:pt x="830768" y="394013"/>
                  <a:pt x="786384" y="404684"/>
                  <a:pt x="741537" y="411952"/>
                </a:cubicBezTo>
                <a:cubicBezTo>
                  <a:pt x="688338" y="420612"/>
                  <a:pt x="634984" y="428809"/>
                  <a:pt x="581476" y="435149"/>
                </a:cubicBezTo>
                <a:cubicBezTo>
                  <a:pt x="549619" y="438861"/>
                  <a:pt x="530597" y="419221"/>
                  <a:pt x="537092" y="391539"/>
                </a:cubicBezTo>
                <a:cubicBezTo>
                  <a:pt x="538948" y="383806"/>
                  <a:pt x="545598" y="375455"/>
                  <a:pt x="552402" y="370970"/>
                </a:cubicBezTo>
                <a:cubicBezTo>
                  <a:pt x="560908" y="365248"/>
                  <a:pt x="571733" y="361846"/>
                  <a:pt x="581940" y="359681"/>
                </a:cubicBezTo>
                <a:cubicBezTo>
                  <a:pt x="626943" y="350711"/>
                  <a:pt x="672254" y="342979"/>
                  <a:pt x="717257" y="334319"/>
                </a:cubicBezTo>
                <a:cubicBezTo>
                  <a:pt x="736588" y="330607"/>
                  <a:pt x="755300" y="324267"/>
                  <a:pt x="774786" y="321328"/>
                </a:cubicBezTo>
                <a:cubicBezTo>
                  <a:pt x="859533" y="308493"/>
                  <a:pt x="944435" y="296430"/>
                  <a:pt x="1029336" y="283904"/>
                </a:cubicBezTo>
                <a:cubicBezTo>
                  <a:pt x="1030574" y="283749"/>
                  <a:pt x="1031811" y="282666"/>
                  <a:pt x="1033048" y="282666"/>
                </a:cubicBezTo>
                <a:cubicBezTo>
                  <a:pt x="1073102" y="283130"/>
                  <a:pt x="1113155" y="283594"/>
                  <a:pt x="1153209" y="284058"/>
                </a:cubicBezTo>
                <a:cubicBezTo>
                  <a:pt x="1158313" y="284058"/>
                  <a:pt x="1164963" y="285450"/>
                  <a:pt x="1168365" y="282976"/>
                </a:cubicBezTo>
                <a:cubicBezTo>
                  <a:pt x="1199913" y="260397"/>
                  <a:pt x="1235482" y="265655"/>
                  <a:pt x="1270587" y="265964"/>
                </a:cubicBezTo>
                <a:cubicBezTo>
                  <a:pt x="1282186" y="266119"/>
                  <a:pt x="1293939" y="261480"/>
                  <a:pt x="1305692" y="261170"/>
                </a:cubicBezTo>
                <a:cubicBezTo>
                  <a:pt x="1329044" y="260397"/>
                  <a:pt x="1352550" y="261170"/>
                  <a:pt x="1376057" y="261170"/>
                </a:cubicBezTo>
                <a:cubicBezTo>
                  <a:pt x="1395388" y="261170"/>
                  <a:pt x="1415028" y="267356"/>
                  <a:pt x="1434050" y="256067"/>
                </a:cubicBezTo>
                <a:cubicBezTo>
                  <a:pt x="1440081" y="252510"/>
                  <a:pt x="1449360" y="254366"/>
                  <a:pt x="1457247" y="254366"/>
                </a:cubicBezTo>
                <a:cubicBezTo>
                  <a:pt x="1515704" y="254211"/>
                  <a:pt x="1574161" y="254211"/>
                  <a:pt x="1632618" y="254211"/>
                </a:cubicBezTo>
                <a:cubicBezTo>
                  <a:pt x="1634009" y="254211"/>
                  <a:pt x="1635711" y="253747"/>
                  <a:pt x="1636484" y="254366"/>
                </a:cubicBezTo>
                <a:cubicBezTo>
                  <a:pt x="1660454" y="272460"/>
                  <a:pt x="1686126" y="258077"/>
                  <a:pt x="1711179" y="259160"/>
                </a:cubicBezTo>
                <a:cubicBezTo>
                  <a:pt x="1775203" y="262098"/>
                  <a:pt x="1838918" y="269676"/>
                  <a:pt x="1902942" y="270913"/>
                </a:cubicBezTo>
                <a:cubicBezTo>
                  <a:pt x="1944078" y="271686"/>
                  <a:pt x="1984287" y="288388"/>
                  <a:pt x="2026351" y="276790"/>
                </a:cubicBezTo>
                <a:cubicBezTo>
                  <a:pt x="2036713" y="274006"/>
                  <a:pt x="2049548" y="279419"/>
                  <a:pt x="2061147" y="281739"/>
                </a:cubicBezTo>
                <a:cubicBezTo>
                  <a:pt x="2088056" y="287306"/>
                  <a:pt x="2113727" y="295657"/>
                  <a:pt x="2142646" y="289935"/>
                </a:cubicBezTo>
                <a:cubicBezTo>
                  <a:pt x="2159349" y="286687"/>
                  <a:pt x="2178215" y="294729"/>
                  <a:pt x="2196155" y="296275"/>
                </a:cubicBezTo>
                <a:cubicBezTo>
                  <a:pt x="2263736" y="301688"/>
                  <a:pt x="2331162" y="306946"/>
                  <a:pt x="2396733" y="312204"/>
                </a:cubicBezTo>
                <a:close/>
                <a:moveTo>
                  <a:pt x="2791549" y="17755"/>
                </a:moveTo>
                <a:cubicBezTo>
                  <a:pt x="2750722" y="18219"/>
                  <a:pt x="2708967" y="24714"/>
                  <a:pt x="2669532" y="17600"/>
                </a:cubicBezTo>
                <a:cubicBezTo>
                  <a:pt x="2634891" y="11259"/>
                  <a:pt x="2601641" y="15590"/>
                  <a:pt x="2567928" y="13579"/>
                </a:cubicBezTo>
                <a:cubicBezTo>
                  <a:pt x="2493543" y="9404"/>
                  <a:pt x="2419312" y="3063"/>
                  <a:pt x="2344771" y="10795"/>
                </a:cubicBezTo>
                <a:cubicBezTo>
                  <a:pt x="2342451" y="11105"/>
                  <a:pt x="2339977" y="8012"/>
                  <a:pt x="2337503" y="7857"/>
                </a:cubicBezTo>
                <a:cubicBezTo>
                  <a:pt x="2282757" y="4764"/>
                  <a:pt x="2228012" y="-3432"/>
                  <a:pt x="2173112" y="6311"/>
                </a:cubicBezTo>
                <a:cubicBezTo>
                  <a:pt x="2163833" y="8012"/>
                  <a:pt x="2153472" y="13579"/>
                  <a:pt x="2145585" y="11105"/>
                </a:cubicBezTo>
                <a:cubicBezTo>
                  <a:pt x="2071044" y="-11938"/>
                  <a:pt x="1995267" y="8940"/>
                  <a:pt x="1920108" y="3372"/>
                </a:cubicBezTo>
                <a:cubicBezTo>
                  <a:pt x="1853609" y="-1422"/>
                  <a:pt x="1786028" y="7857"/>
                  <a:pt x="1718911" y="9868"/>
                </a:cubicBezTo>
                <a:cubicBezTo>
                  <a:pt x="1647928" y="12033"/>
                  <a:pt x="1576790" y="12497"/>
                  <a:pt x="1505806" y="14352"/>
                </a:cubicBezTo>
                <a:cubicBezTo>
                  <a:pt x="1470392" y="15280"/>
                  <a:pt x="1434978" y="17136"/>
                  <a:pt x="1399563" y="20074"/>
                </a:cubicBezTo>
                <a:cubicBezTo>
                  <a:pt x="1351159" y="24095"/>
                  <a:pt x="1302908" y="29508"/>
                  <a:pt x="1254504" y="34147"/>
                </a:cubicBezTo>
                <a:cubicBezTo>
                  <a:pt x="1211821" y="38323"/>
                  <a:pt x="1169138" y="41725"/>
                  <a:pt x="1126455" y="46519"/>
                </a:cubicBezTo>
                <a:cubicBezTo>
                  <a:pt x="1100474" y="49457"/>
                  <a:pt x="1074803" y="56107"/>
                  <a:pt x="1048822" y="57808"/>
                </a:cubicBezTo>
                <a:cubicBezTo>
                  <a:pt x="987891" y="61984"/>
                  <a:pt x="925722" y="58582"/>
                  <a:pt x="866028" y="69252"/>
                </a:cubicBezTo>
                <a:cubicBezTo>
                  <a:pt x="826593" y="76212"/>
                  <a:pt x="787931" y="82707"/>
                  <a:pt x="747723" y="85645"/>
                </a:cubicBezTo>
                <a:cubicBezTo>
                  <a:pt x="691585" y="89666"/>
                  <a:pt x="636067" y="101728"/>
                  <a:pt x="580393" y="110543"/>
                </a:cubicBezTo>
                <a:cubicBezTo>
                  <a:pt x="566166" y="112863"/>
                  <a:pt x="551938" y="115956"/>
                  <a:pt x="537711" y="117966"/>
                </a:cubicBezTo>
                <a:cubicBezTo>
                  <a:pt x="467655" y="127864"/>
                  <a:pt x="396363" y="133122"/>
                  <a:pt x="327699" y="148741"/>
                </a:cubicBezTo>
                <a:cubicBezTo>
                  <a:pt x="289192" y="157556"/>
                  <a:pt x="250530" y="162505"/>
                  <a:pt x="212641" y="163278"/>
                </a:cubicBezTo>
                <a:cubicBezTo>
                  <a:pt x="143668" y="164670"/>
                  <a:pt x="78252" y="182919"/>
                  <a:pt x="8815" y="193589"/>
                </a:cubicBezTo>
                <a:cubicBezTo>
                  <a:pt x="6031" y="208590"/>
                  <a:pt x="3557" y="222663"/>
                  <a:pt x="0" y="243231"/>
                </a:cubicBezTo>
                <a:cubicBezTo>
                  <a:pt x="21341" y="252974"/>
                  <a:pt x="39590" y="267511"/>
                  <a:pt x="58766" y="268593"/>
                </a:cubicBezTo>
                <a:cubicBezTo>
                  <a:pt x="95108" y="270759"/>
                  <a:pt x="131915" y="265655"/>
                  <a:pt x="168412" y="262562"/>
                </a:cubicBezTo>
                <a:cubicBezTo>
                  <a:pt x="242797" y="256222"/>
                  <a:pt x="317337" y="251118"/>
                  <a:pt x="391414" y="242149"/>
                </a:cubicBezTo>
                <a:cubicBezTo>
                  <a:pt x="450180" y="235035"/>
                  <a:pt x="508173" y="221426"/>
                  <a:pt x="566939" y="213848"/>
                </a:cubicBezTo>
                <a:cubicBezTo>
                  <a:pt x="672873" y="200239"/>
                  <a:pt x="778961" y="189104"/>
                  <a:pt x="885050" y="176423"/>
                </a:cubicBezTo>
                <a:cubicBezTo>
                  <a:pt x="965467" y="166835"/>
                  <a:pt x="1044801" y="148432"/>
                  <a:pt x="1126301" y="145494"/>
                </a:cubicBezTo>
                <a:cubicBezTo>
                  <a:pt x="1175943" y="143638"/>
                  <a:pt x="1225275" y="134359"/>
                  <a:pt x="1274917" y="130338"/>
                </a:cubicBezTo>
                <a:cubicBezTo>
                  <a:pt x="1344509" y="124616"/>
                  <a:pt x="1414100" y="120441"/>
                  <a:pt x="1483692" y="115647"/>
                </a:cubicBezTo>
                <a:cubicBezTo>
                  <a:pt x="1548180" y="111317"/>
                  <a:pt x="1612668" y="106368"/>
                  <a:pt x="1677311" y="103275"/>
                </a:cubicBezTo>
                <a:cubicBezTo>
                  <a:pt x="1729891" y="100801"/>
                  <a:pt x="1782626" y="98172"/>
                  <a:pt x="1835052" y="100337"/>
                </a:cubicBezTo>
                <a:cubicBezTo>
                  <a:pt x="1888251" y="102656"/>
                  <a:pt x="1941140" y="96625"/>
                  <a:pt x="1994339" y="98017"/>
                </a:cubicBezTo>
                <a:cubicBezTo>
                  <a:pt x="2072746" y="100337"/>
                  <a:pt x="2151152" y="96625"/>
                  <a:pt x="2229713" y="100027"/>
                </a:cubicBezTo>
                <a:cubicBezTo>
                  <a:pt x="2328688" y="104203"/>
                  <a:pt x="2427817" y="103430"/>
                  <a:pt x="2526946" y="106059"/>
                </a:cubicBezTo>
                <a:cubicBezTo>
                  <a:pt x="2618962" y="108533"/>
                  <a:pt x="2710977" y="113018"/>
                  <a:pt x="2802993" y="115801"/>
                </a:cubicBezTo>
                <a:cubicBezTo>
                  <a:pt x="2826190" y="116420"/>
                  <a:pt x="2849542" y="113791"/>
                  <a:pt x="2871966" y="112708"/>
                </a:cubicBezTo>
                <a:cubicBezTo>
                  <a:pt x="2873976" y="78841"/>
                  <a:pt x="2875832" y="48375"/>
                  <a:pt x="2877688" y="16827"/>
                </a:cubicBezTo>
                <a:cubicBezTo>
                  <a:pt x="2848769" y="17136"/>
                  <a:pt x="2820159" y="17445"/>
                  <a:pt x="2791549" y="17755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10346825" y="782169"/>
            <a:ext cx="913526" cy="874783"/>
          </a:xfrm>
          <a:custGeom>
            <a:rect b="b" l="l" r="r" t="t"/>
            <a:pathLst>
              <a:path extrusionOk="0" h="874783" w="913526">
                <a:moveTo>
                  <a:pt x="452192" y="0"/>
                </a:moveTo>
                <a:cubicBezTo>
                  <a:pt x="453239" y="1945"/>
                  <a:pt x="454585" y="4189"/>
                  <a:pt x="455633" y="6134"/>
                </a:cubicBezTo>
                <a:cubicBezTo>
                  <a:pt x="457428" y="5834"/>
                  <a:pt x="458924" y="6134"/>
                  <a:pt x="459373" y="5535"/>
                </a:cubicBezTo>
                <a:cubicBezTo>
                  <a:pt x="462664" y="299"/>
                  <a:pt x="467601" y="299"/>
                  <a:pt x="472687" y="1047"/>
                </a:cubicBezTo>
                <a:cubicBezTo>
                  <a:pt x="474033" y="1197"/>
                  <a:pt x="475679" y="3890"/>
                  <a:pt x="476427" y="3740"/>
                </a:cubicBezTo>
                <a:cubicBezTo>
                  <a:pt x="498269" y="-4338"/>
                  <a:pt x="520709" y="3590"/>
                  <a:pt x="542850" y="1047"/>
                </a:cubicBezTo>
                <a:cubicBezTo>
                  <a:pt x="554070" y="-299"/>
                  <a:pt x="565739" y="598"/>
                  <a:pt x="577109" y="1496"/>
                </a:cubicBezTo>
                <a:cubicBezTo>
                  <a:pt x="590872" y="2693"/>
                  <a:pt x="604934" y="7929"/>
                  <a:pt x="618249" y="6283"/>
                </a:cubicBezTo>
                <a:cubicBezTo>
                  <a:pt x="631115" y="4787"/>
                  <a:pt x="642484" y="7630"/>
                  <a:pt x="653405" y="11370"/>
                </a:cubicBezTo>
                <a:cubicBezTo>
                  <a:pt x="669113" y="16606"/>
                  <a:pt x="685569" y="18850"/>
                  <a:pt x="700829" y="27676"/>
                </a:cubicBezTo>
                <a:cubicBezTo>
                  <a:pt x="713096" y="34857"/>
                  <a:pt x="728355" y="38148"/>
                  <a:pt x="740772" y="46227"/>
                </a:cubicBezTo>
                <a:cubicBezTo>
                  <a:pt x="751843" y="53408"/>
                  <a:pt x="761866" y="62234"/>
                  <a:pt x="772039" y="70612"/>
                </a:cubicBezTo>
                <a:cubicBezTo>
                  <a:pt x="780267" y="77344"/>
                  <a:pt x="788345" y="84375"/>
                  <a:pt x="796125" y="91706"/>
                </a:cubicBezTo>
                <a:cubicBezTo>
                  <a:pt x="823203" y="116988"/>
                  <a:pt x="840107" y="149152"/>
                  <a:pt x="855965" y="181915"/>
                </a:cubicBezTo>
                <a:cubicBezTo>
                  <a:pt x="864343" y="199119"/>
                  <a:pt x="872870" y="216323"/>
                  <a:pt x="881248" y="233527"/>
                </a:cubicBezTo>
                <a:cubicBezTo>
                  <a:pt x="893066" y="257912"/>
                  <a:pt x="899649" y="283195"/>
                  <a:pt x="902940" y="310572"/>
                </a:cubicBezTo>
                <a:cubicBezTo>
                  <a:pt x="906530" y="340642"/>
                  <a:pt x="904885" y="370562"/>
                  <a:pt x="906830" y="400482"/>
                </a:cubicBezTo>
                <a:cubicBezTo>
                  <a:pt x="907877" y="416939"/>
                  <a:pt x="909822" y="433245"/>
                  <a:pt x="912066" y="449552"/>
                </a:cubicBezTo>
                <a:cubicBezTo>
                  <a:pt x="914758" y="469299"/>
                  <a:pt x="913711" y="489046"/>
                  <a:pt x="909074" y="508046"/>
                </a:cubicBezTo>
                <a:cubicBezTo>
                  <a:pt x="906231" y="519864"/>
                  <a:pt x="902790" y="532431"/>
                  <a:pt x="897704" y="543352"/>
                </a:cubicBezTo>
                <a:cubicBezTo>
                  <a:pt x="887681" y="564745"/>
                  <a:pt x="874516" y="584791"/>
                  <a:pt x="863146" y="605586"/>
                </a:cubicBezTo>
                <a:cubicBezTo>
                  <a:pt x="857162" y="616207"/>
                  <a:pt x="852824" y="627876"/>
                  <a:pt x="846241" y="638049"/>
                </a:cubicBezTo>
                <a:cubicBezTo>
                  <a:pt x="829635" y="663631"/>
                  <a:pt x="820958" y="692953"/>
                  <a:pt x="805550" y="718983"/>
                </a:cubicBezTo>
                <a:cubicBezTo>
                  <a:pt x="795526" y="735888"/>
                  <a:pt x="782960" y="750998"/>
                  <a:pt x="767850" y="763714"/>
                </a:cubicBezTo>
                <a:cubicBezTo>
                  <a:pt x="750796" y="778076"/>
                  <a:pt x="733891" y="792886"/>
                  <a:pt x="715639" y="805453"/>
                </a:cubicBezTo>
                <a:cubicBezTo>
                  <a:pt x="690207" y="822657"/>
                  <a:pt x="664177" y="839113"/>
                  <a:pt x="637099" y="853624"/>
                </a:cubicBezTo>
                <a:cubicBezTo>
                  <a:pt x="622438" y="861553"/>
                  <a:pt x="605234" y="864845"/>
                  <a:pt x="589077" y="870081"/>
                </a:cubicBezTo>
                <a:cubicBezTo>
                  <a:pt x="587132" y="870679"/>
                  <a:pt x="584888" y="870679"/>
                  <a:pt x="582793" y="870679"/>
                </a:cubicBezTo>
                <a:cubicBezTo>
                  <a:pt x="574715" y="870978"/>
                  <a:pt x="566936" y="867388"/>
                  <a:pt x="558259" y="872923"/>
                </a:cubicBezTo>
                <a:cubicBezTo>
                  <a:pt x="552724" y="876364"/>
                  <a:pt x="543149" y="874120"/>
                  <a:pt x="535370" y="873372"/>
                </a:cubicBezTo>
                <a:cubicBezTo>
                  <a:pt x="512331" y="871427"/>
                  <a:pt x="488844" y="876663"/>
                  <a:pt x="465805" y="869781"/>
                </a:cubicBezTo>
                <a:cubicBezTo>
                  <a:pt x="458026" y="867388"/>
                  <a:pt x="448900" y="869632"/>
                  <a:pt x="440523" y="869033"/>
                </a:cubicBezTo>
                <a:cubicBezTo>
                  <a:pt x="412547" y="866789"/>
                  <a:pt x="384273" y="869482"/>
                  <a:pt x="356746" y="862600"/>
                </a:cubicBezTo>
                <a:cubicBezTo>
                  <a:pt x="355250" y="862301"/>
                  <a:pt x="353455" y="862600"/>
                  <a:pt x="351959" y="862900"/>
                </a:cubicBezTo>
                <a:cubicBezTo>
                  <a:pt x="322637" y="869632"/>
                  <a:pt x="295110" y="857813"/>
                  <a:pt x="267135" y="853325"/>
                </a:cubicBezTo>
                <a:cubicBezTo>
                  <a:pt x="246789" y="850034"/>
                  <a:pt x="227640" y="839412"/>
                  <a:pt x="207893" y="831932"/>
                </a:cubicBezTo>
                <a:cubicBezTo>
                  <a:pt x="199515" y="828791"/>
                  <a:pt x="191437" y="824751"/>
                  <a:pt x="182910" y="821759"/>
                </a:cubicBezTo>
                <a:cubicBezTo>
                  <a:pt x="159871" y="813531"/>
                  <a:pt x="144911" y="794831"/>
                  <a:pt x="127408" y="779572"/>
                </a:cubicBezTo>
                <a:cubicBezTo>
                  <a:pt x="96739" y="752793"/>
                  <a:pt x="78189" y="717188"/>
                  <a:pt x="57693" y="683079"/>
                </a:cubicBezTo>
                <a:cubicBezTo>
                  <a:pt x="47072" y="666623"/>
                  <a:pt x="37348" y="649419"/>
                  <a:pt x="28372" y="632065"/>
                </a:cubicBezTo>
                <a:cubicBezTo>
                  <a:pt x="13262" y="602893"/>
                  <a:pt x="3239" y="571626"/>
                  <a:pt x="1144" y="539013"/>
                </a:cubicBezTo>
                <a:cubicBezTo>
                  <a:pt x="-950" y="506699"/>
                  <a:pt x="247" y="474236"/>
                  <a:pt x="1443" y="441772"/>
                </a:cubicBezTo>
                <a:cubicBezTo>
                  <a:pt x="2341" y="418435"/>
                  <a:pt x="3987" y="395097"/>
                  <a:pt x="8026" y="372208"/>
                </a:cubicBezTo>
                <a:cubicBezTo>
                  <a:pt x="11915" y="349768"/>
                  <a:pt x="17750" y="327327"/>
                  <a:pt x="25380" y="305785"/>
                </a:cubicBezTo>
                <a:cubicBezTo>
                  <a:pt x="33907" y="281849"/>
                  <a:pt x="43781" y="258062"/>
                  <a:pt x="56347" y="236220"/>
                </a:cubicBezTo>
                <a:cubicBezTo>
                  <a:pt x="68465" y="215276"/>
                  <a:pt x="78039" y="192686"/>
                  <a:pt x="98086" y="176380"/>
                </a:cubicBezTo>
                <a:cubicBezTo>
                  <a:pt x="114243" y="163215"/>
                  <a:pt x="129352" y="148554"/>
                  <a:pt x="144462" y="134342"/>
                </a:cubicBezTo>
                <a:cubicBezTo>
                  <a:pt x="166753" y="113697"/>
                  <a:pt x="190390" y="94847"/>
                  <a:pt x="214326" y="76446"/>
                </a:cubicBezTo>
                <a:cubicBezTo>
                  <a:pt x="231380" y="63281"/>
                  <a:pt x="249931" y="51612"/>
                  <a:pt x="269229" y="42038"/>
                </a:cubicBezTo>
                <a:cubicBezTo>
                  <a:pt x="280300" y="36652"/>
                  <a:pt x="293016" y="34259"/>
                  <a:pt x="304685" y="28723"/>
                </a:cubicBezTo>
                <a:cubicBezTo>
                  <a:pt x="320094" y="21543"/>
                  <a:pt x="337148" y="17204"/>
                  <a:pt x="353904" y="13015"/>
                </a:cubicBezTo>
                <a:cubicBezTo>
                  <a:pt x="366321" y="9874"/>
                  <a:pt x="379635" y="10173"/>
                  <a:pt x="391753" y="6433"/>
                </a:cubicBezTo>
                <a:cubicBezTo>
                  <a:pt x="411500" y="449"/>
                  <a:pt x="432145" y="4488"/>
                  <a:pt x="452192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6"/>
          <p:cNvSpPr/>
          <p:nvPr/>
        </p:nvSpPr>
        <p:spPr>
          <a:xfrm rot="-1752287">
            <a:off x="12231476" y="8617581"/>
            <a:ext cx="1145285" cy="608745"/>
          </a:xfrm>
          <a:custGeom>
            <a:rect b="b" l="l" r="r" t="t"/>
            <a:pathLst>
              <a:path extrusionOk="0" h="608745" w="1145285">
                <a:moveTo>
                  <a:pt x="0" y="17825"/>
                </a:moveTo>
                <a:cubicBezTo>
                  <a:pt x="14976" y="-1950"/>
                  <a:pt x="32831" y="-2910"/>
                  <a:pt x="53183" y="3617"/>
                </a:cubicBezTo>
                <a:cubicBezTo>
                  <a:pt x="61054" y="6113"/>
                  <a:pt x="70270" y="4769"/>
                  <a:pt x="78718" y="5537"/>
                </a:cubicBezTo>
                <a:cubicBezTo>
                  <a:pt x="108669" y="8033"/>
                  <a:pt x="138620" y="10721"/>
                  <a:pt x="168572" y="13025"/>
                </a:cubicBezTo>
                <a:cubicBezTo>
                  <a:pt x="194107" y="14945"/>
                  <a:pt x="219834" y="16865"/>
                  <a:pt x="245370" y="18209"/>
                </a:cubicBezTo>
                <a:cubicBezTo>
                  <a:pt x="283385" y="20321"/>
                  <a:pt x="321592" y="22241"/>
                  <a:pt x="359607" y="23969"/>
                </a:cubicBezTo>
                <a:cubicBezTo>
                  <a:pt x="402038" y="25697"/>
                  <a:pt x="444469" y="27233"/>
                  <a:pt x="486900" y="28577"/>
                </a:cubicBezTo>
                <a:cubicBezTo>
                  <a:pt x="529139" y="29729"/>
                  <a:pt x="571570" y="30881"/>
                  <a:pt x="614000" y="31265"/>
                </a:cubicBezTo>
                <a:cubicBezTo>
                  <a:pt x="630512" y="31457"/>
                  <a:pt x="647216" y="29921"/>
                  <a:pt x="663727" y="29537"/>
                </a:cubicBezTo>
                <a:cubicBezTo>
                  <a:pt x="685231" y="28961"/>
                  <a:pt x="706734" y="28385"/>
                  <a:pt x="728238" y="28193"/>
                </a:cubicBezTo>
                <a:cubicBezTo>
                  <a:pt x="777388" y="28193"/>
                  <a:pt x="826539" y="28961"/>
                  <a:pt x="875882" y="28385"/>
                </a:cubicBezTo>
                <a:cubicBezTo>
                  <a:pt x="904681" y="28001"/>
                  <a:pt x="933672" y="24929"/>
                  <a:pt x="962472" y="23393"/>
                </a:cubicBezTo>
                <a:cubicBezTo>
                  <a:pt x="1015078" y="20705"/>
                  <a:pt x="1067877" y="18209"/>
                  <a:pt x="1120484" y="16097"/>
                </a:cubicBezTo>
                <a:cubicBezTo>
                  <a:pt x="1136227" y="15521"/>
                  <a:pt x="1140067" y="18977"/>
                  <a:pt x="1144291" y="31073"/>
                </a:cubicBezTo>
                <a:cubicBezTo>
                  <a:pt x="1147363" y="39713"/>
                  <a:pt x="1142755" y="45664"/>
                  <a:pt x="1138147" y="51232"/>
                </a:cubicBezTo>
                <a:cubicBezTo>
                  <a:pt x="1123748" y="68896"/>
                  <a:pt x="1108964" y="86175"/>
                  <a:pt x="1093796" y="103071"/>
                </a:cubicBezTo>
                <a:cubicBezTo>
                  <a:pt x="1074981" y="124190"/>
                  <a:pt x="1054629" y="143966"/>
                  <a:pt x="1036774" y="165853"/>
                </a:cubicBezTo>
                <a:cubicBezTo>
                  <a:pt x="982631" y="232091"/>
                  <a:pt x="929641" y="299290"/>
                  <a:pt x="875306" y="365336"/>
                </a:cubicBezTo>
                <a:cubicBezTo>
                  <a:pt x="855530" y="389527"/>
                  <a:pt x="833259" y="411799"/>
                  <a:pt x="812523" y="435222"/>
                </a:cubicBezTo>
                <a:cubicBezTo>
                  <a:pt x="795052" y="454998"/>
                  <a:pt x="778156" y="475541"/>
                  <a:pt x="761261" y="495701"/>
                </a:cubicBezTo>
                <a:cubicBezTo>
                  <a:pt x="735533" y="526228"/>
                  <a:pt x="709998" y="556755"/>
                  <a:pt x="684271" y="587090"/>
                </a:cubicBezTo>
                <a:cubicBezTo>
                  <a:pt x="681199" y="590738"/>
                  <a:pt x="677743" y="594578"/>
                  <a:pt x="674095" y="597650"/>
                </a:cubicBezTo>
                <a:cubicBezTo>
                  <a:pt x="656815" y="612241"/>
                  <a:pt x="655279" y="612049"/>
                  <a:pt x="636464" y="599378"/>
                </a:cubicBezTo>
                <a:cubicBezTo>
                  <a:pt x="627824" y="593618"/>
                  <a:pt x="618032" y="589202"/>
                  <a:pt x="609201" y="583826"/>
                </a:cubicBezTo>
                <a:cubicBezTo>
                  <a:pt x="602289" y="579794"/>
                  <a:pt x="595569" y="575570"/>
                  <a:pt x="589233" y="570579"/>
                </a:cubicBezTo>
                <a:cubicBezTo>
                  <a:pt x="571378" y="556563"/>
                  <a:pt x="553906" y="542163"/>
                  <a:pt x="536050" y="527956"/>
                </a:cubicBezTo>
                <a:cubicBezTo>
                  <a:pt x="516467" y="512212"/>
                  <a:pt x="496691" y="496661"/>
                  <a:pt x="476916" y="481109"/>
                </a:cubicBezTo>
                <a:cubicBezTo>
                  <a:pt x="472500" y="477653"/>
                  <a:pt x="467700" y="474773"/>
                  <a:pt x="463860" y="470933"/>
                </a:cubicBezTo>
                <a:cubicBezTo>
                  <a:pt x="457716" y="464981"/>
                  <a:pt x="451765" y="464981"/>
                  <a:pt x="443701" y="467861"/>
                </a:cubicBezTo>
                <a:cubicBezTo>
                  <a:pt x="408950" y="480533"/>
                  <a:pt x="374007" y="492245"/>
                  <a:pt x="339255" y="504724"/>
                </a:cubicBezTo>
                <a:cubicBezTo>
                  <a:pt x="318520" y="512212"/>
                  <a:pt x="297976" y="520660"/>
                  <a:pt x="277241" y="528724"/>
                </a:cubicBezTo>
                <a:cubicBezTo>
                  <a:pt x="266297" y="532948"/>
                  <a:pt x="255738" y="538131"/>
                  <a:pt x="244794" y="541779"/>
                </a:cubicBezTo>
                <a:cubicBezTo>
                  <a:pt x="239802" y="543507"/>
                  <a:pt x="233850" y="543507"/>
                  <a:pt x="228474" y="542931"/>
                </a:cubicBezTo>
                <a:cubicBezTo>
                  <a:pt x="215803" y="541587"/>
                  <a:pt x="212155" y="537363"/>
                  <a:pt x="213115" y="524884"/>
                </a:cubicBezTo>
                <a:cubicBezTo>
                  <a:pt x="214075" y="512020"/>
                  <a:pt x="215995" y="499156"/>
                  <a:pt x="217339" y="486293"/>
                </a:cubicBezTo>
                <a:cubicBezTo>
                  <a:pt x="220986" y="450774"/>
                  <a:pt x="225210" y="415255"/>
                  <a:pt x="227898" y="379736"/>
                </a:cubicBezTo>
                <a:cubicBezTo>
                  <a:pt x="231162" y="336921"/>
                  <a:pt x="232506" y="293914"/>
                  <a:pt x="236154" y="251099"/>
                </a:cubicBezTo>
                <a:cubicBezTo>
                  <a:pt x="237498" y="234587"/>
                  <a:pt x="230202" y="224220"/>
                  <a:pt x="219066" y="215004"/>
                </a:cubicBezTo>
                <a:cubicBezTo>
                  <a:pt x="202555" y="201180"/>
                  <a:pt x="185467" y="188125"/>
                  <a:pt x="168956" y="174109"/>
                </a:cubicBezTo>
                <a:cubicBezTo>
                  <a:pt x="145916" y="154333"/>
                  <a:pt x="123261" y="134558"/>
                  <a:pt x="100989" y="114207"/>
                </a:cubicBezTo>
                <a:cubicBezTo>
                  <a:pt x="78718" y="94047"/>
                  <a:pt x="56831" y="73312"/>
                  <a:pt x="34943" y="52576"/>
                </a:cubicBezTo>
                <a:cubicBezTo>
                  <a:pt x="23039" y="41056"/>
                  <a:pt x="11520" y="29153"/>
                  <a:pt x="0" y="17825"/>
                </a:cubicBezTo>
                <a:close/>
                <a:moveTo>
                  <a:pt x="1064037" y="87519"/>
                </a:moveTo>
                <a:cubicBezTo>
                  <a:pt x="1063461" y="86559"/>
                  <a:pt x="1062885" y="85407"/>
                  <a:pt x="1062309" y="84447"/>
                </a:cubicBezTo>
                <a:cubicBezTo>
                  <a:pt x="1054437" y="86751"/>
                  <a:pt x="1046182" y="88671"/>
                  <a:pt x="1038502" y="91743"/>
                </a:cubicBezTo>
                <a:cubicBezTo>
                  <a:pt x="1028326" y="95967"/>
                  <a:pt x="1018726" y="101535"/>
                  <a:pt x="1008550" y="105951"/>
                </a:cubicBezTo>
                <a:cubicBezTo>
                  <a:pt x="931944" y="138206"/>
                  <a:pt x="855530" y="170269"/>
                  <a:pt x="778732" y="202140"/>
                </a:cubicBezTo>
                <a:cubicBezTo>
                  <a:pt x="733805" y="220764"/>
                  <a:pt x="689263" y="240155"/>
                  <a:pt x="643952" y="257243"/>
                </a:cubicBezTo>
                <a:cubicBezTo>
                  <a:pt x="557554" y="290074"/>
                  <a:pt x="470772" y="321561"/>
                  <a:pt x="384182" y="353816"/>
                </a:cubicBezTo>
                <a:cubicBezTo>
                  <a:pt x="374583" y="357272"/>
                  <a:pt x="365367" y="361304"/>
                  <a:pt x="353271" y="366104"/>
                </a:cubicBezTo>
                <a:cubicBezTo>
                  <a:pt x="369399" y="377240"/>
                  <a:pt x="383222" y="386263"/>
                  <a:pt x="396662" y="396055"/>
                </a:cubicBezTo>
                <a:cubicBezTo>
                  <a:pt x="444085" y="430422"/>
                  <a:pt x="491316" y="464789"/>
                  <a:pt x="538354" y="499540"/>
                </a:cubicBezTo>
                <a:cubicBezTo>
                  <a:pt x="552754" y="510100"/>
                  <a:pt x="566002" y="522004"/>
                  <a:pt x="580401" y="532756"/>
                </a:cubicBezTo>
                <a:cubicBezTo>
                  <a:pt x="602481" y="549267"/>
                  <a:pt x="624752" y="565203"/>
                  <a:pt x="648176" y="582098"/>
                </a:cubicBezTo>
                <a:cubicBezTo>
                  <a:pt x="662959" y="565779"/>
                  <a:pt x="676975" y="551379"/>
                  <a:pt x="689839" y="535828"/>
                </a:cubicBezTo>
                <a:cubicBezTo>
                  <a:pt x="705006" y="517588"/>
                  <a:pt x="718638" y="497812"/>
                  <a:pt x="733997" y="479765"/>
                </a:cubicBezTo>
                <a:cubicBezTo>
                  <a:pt x="751469" y="459221"/>
                  <a:pt x="770861" y="440214"/>
                  <a:pt x="788140" y="419671"/>
                </a:cubicBezTo>
                <a:cubicBezTo>
                  <a:pt x="807916" y="396247"/>
                  <a:pt x="826155" y="371480"/>
                  <a:pt x="845355" y="347480"/>
                </a:cubicBezTo>
                <a:cubicBezTo>
                  <a:pt x="888746" y="293338"/>
                  <a:pt x="932136" y="239195"/>
                  <a:pt x="976103" y="185437"/>
                </a:cubicBezTo>
                <a:cubicBezTo>
                  <a:pt x="996839" y="160285"/>
                  <a:pt x="1018726" y="136094"/>
                  <a:pt x="1040422" y="111903"/>
                </a:cubicBezTo>
                <a:cubicBezTo>
                  <a:pt x="1047909" y="103455"/>
                  <a:pt x="1056165" y="95583"/>
                  <a:pt x="1064037" y="87519"/>
                </a:cubicBezTo>
                <a:close/>
                <a:moveTo>
                  <a:pt x="61822" y="37217"/>
                </a:moveTo>
                <a:cubicBezTo>
                  <a:pt x="65086" y="41248"/>
                  <a:pt x="67006" y="44320"/>
                  <a:pt x="69502" y="46624"/>
                </a:cubicBezTo>
                <a:cubicBezTo>
                  <a:pt x="92158" y="67360"/>
                  <a:pt x="115197" y="87903"/>
                  <a:pt x="137661" y="108639"/>
                </a:cubicBezTo>
                <a:cubicBezTo>
                  <a:pt x="172028" y="140318"/>
                  <a:pt x="206971" y="171421"/>
                  <a:pt x="240378" y="204060"/>
                </a:cubicBezTo>
                <a:cubicBezTo>
                  <a:pt x="249786" y="213276"/>
                  <a:pt x="257081" y="215196"/>
                  <a:pt x="269177" y="211932"/>
                </a:cubicBezTo>
                <a:cubicBezTo>
                  <a:pt x="351351" y="190045"/>
                  <a:pt x="433333" y="167581"/>
                  <a:pt x="516083" y="147806"/>
                </a:cubicBezTo>
                <a:cubicBezTo>
                  <a:pt x="593265" y="129374"/>
                  <a:pt x="671023" y="113823"/>
                  <a:pt x="748781" y="97119"/>
                </a:cubicBezTo>
                <a:cubicBezTo>
                  <a:pt x="768557" y="92895"/>
                  <a:pt x="788524" y="89439"/>
                  <a:pt x="808492" y="85791"/>
                </a:cubicBezTo>
                <a:cubicBezTo>
                  <a:pt x="841707" y="79455"/>
                  <a:pt x="874922" y="73120"/>
                  <a:pt x="908137" y="66976"/>
                </a:cubicBezTo>
                <a:cubicBezTo>
                  <a:pt x="926377" y="63520"/>
                  <a:pt x="944616" y="60256"/>
                  <a:pt x="962664" y="56992"/>
                </a:cubicBezTo>
                <a:cubicBezTo>
                  <a:pt x="962472" y="55648"/>
                  <a:pt x="962280" y="54304"/>
                  <a:pt x="962088" y="52960"/>
                </a:cubicBezTo>
                <a:cubicBezTo>
                  <a:pt x="953832" y="53728"/>
                  <a:pt x="945384" y="55456"/>
                  <a:pt x="937128" y="55264"/>
                </a:cubicBezTo>
                <a:cubicBezTo>
                  <a:pt x="889898" y="54304"/>
                  <a:pt x="843051" y="60832"/>
                  <a:pt x="795628" y="57760"/>
                </a:cubicBezTo>
                <a:cubicBezTo>
                  <a:pt x="761837" y="55648"/>
                  <a:pt x="727470" y="60256"/>
                  <a:pt x="693487" y="61408"/>
                </a:cubicBezTo>
                <a:cubicBezTo>
                  <a:pt x="676399" y="61984"/>
                  <a:pt x="659119" y="61408"/>
                  <a:pt x="641840" y="61984"/>
                </a:cubicBezTo>
                <a:cubicBezTo>
                  <a:pt x="612465" y="62752"/>
                  <a:pt x="583281" y="64480"/>
                  <a:pt x="553906" y="64864"/>
                </a:cubicBezTo>
                <a:cubicBezTo>
                  <a:pt x="528947" y="65056"/>
                  <a:pt x="503987" y="64288"/>
                  <a:pt x="479028" y="63328"/>
                </a:cubicBezTo>
                <a:cubicBezTo>
                  <a:pt x="432373" y="61600"/>
                  <a:pt x="385718" y="59488"/>
                  <a:pt x="339255" y="57376"/>
                </a:cubicBezTo>
                <a:cubicBezTo>
                  <a:pt x="318520" y="56416"/>
                  <a:pt x="297784" y="55072"/>
                  <a:pt x="276857" y="54112"/>
                </a:cubicBezTo>
                <a:cubicBezTo>
                  <a:pt x="236154" y="52192"/>
                  <a:pt x="195259" y="51424"/>
                  <a:pt x="154556" y="48352"/>
                </a:cubicBezTo>
                <a:cubicBezTo>
                  <a:pt x="129021" y="46432"/>
                  <a:pt x="103485" y="41056"/>
                  <a:pt x="78142" y="37409"/>
                </a:cubicBezTo>
                <a:cubicBezTo>
                  <a:pt x="73342" y="36641"/>
                  <a:pt x="68542" y="37217"/>
                  <a:pt x="61822" y="37217"/>
                </a:cubicBezTo>
                <a:close/>
                <a:moveTo>
                  <a:pt x="265913" y="233435"/>
                </a:moveTo>
                <a:cubicBezTo>
                  <a:pt x="263993" y="259163"/>
                  <a:pt x="263417" y="285082"/>
                  <a:pt x="259577" y="310425"/>
                </a:cubicBezTo>
                <a:cubicBezTo>
                  <a:pt x="251706" y="363800"/>
                  <a:pt x="241914" y="417175"/>
                  <a:pt x="233274" y="470357"/>
                </a:cubicBezTo>
                <a:cubicBezTo>
                  <a:pt x="232122" y="477077"/>
                  <a:pt x="230010" y="483989"/>
                  <a:pt x="233658" y="492629"/>
                </a:cubicBezTo>
                <a:cubicBezTo>
                  <a:pt x="239418" y="483797"/>
                  <a:pt x="243834" y="477269"/>
                  <a:pt x="248058" y="470549"/>
                </a:cubicBezTo>
                <a:cubicBezTo>
                  <a:pt x="272249" y="430806"/>
                  <a:pt x="303544" y="395479"/>
                  <a:pt x="323704" y="353048"/>
                </a:cubicBezTo>
                <a:cubicBezTo>
                  <a:pt x="325432" y="349592"/>
                  <a:pt x="329464" y="346328"/>
                  <a:pt x="333112" y="344793"/>
                </a:cubicBezTo>
                <a:cubicBezTo>
                  <a:pt x="359607" y="333273"/>
                  <a:pt x="386102" y="321369"/>
                  <a:pt x="413174" y="311385"/>
                </a:cubicBezTo>
                <a:cubicBezTo>
                  <a:pt x="450613" y="297562"/>
                  <a:pt x="488628" y="285850"/>
                  <a:pt x="526067" y="272218"/>
                </a:cubicBezTo>
                <a:cubicBezTo>
                  <a:pt x="575217" y="254363"/>
                  <a:pt x="623984" y="235739"/>
                  <a:pt x="672559" y="216540"/>
                </a:cubicBezTo>
                <a:cubicBezTo>
                  <a:pt x="712686" y="200796"/>
                  <a:pt x="752429" y="184285"/>
                  <a:pt x="791980" y="167581"/>
                </a:cubicBezTo>
                <a:cubicBezTo>
                  <a:pt x="822123" y="154909"/>
                  <a:pt x="851690" y="141086"/>
                  <a:pt x="881642" y="128222"/>
                </a:cubicBezTo>
                <a:cubicBezTo>
                  <a:pt x="918313" y="112479"/>
                  <a:pt x="955176" y="97119"/>
                  <a:pt x="991847" y="81375"/>
                </a:cubicBezTo>
                <a:cubicBezTo>
                  <a:pt x="992807" y="80991"/>
                  <a:pt x="992999" y="79455"/>
                  <a:pt x="995111" y="76192"/>
                </a:cubicBezTo>
                <a:cubicBezTo>
                  <a:pt x="748205" y="116318"/>
                  <a:pt x="506483" y="171229"/>
                  <a:pt x="265913" y="233435"/>
                </a:cubicBezTo>
                <a:close/>
                <a:moveTo>
                  <a:pt x="250938" y="510868"/>
                </a:moveTo>
                <a:cubicBezTo>
                  <a:pt x="251898" y="511828"/>
                  <a:pt x="252858" y="512980"/>
                  <a:pt x="253818" y="513940"/>
                </a:cubicBezTo>
                <a:cubicBezTo>
                  <a:pt x="315256" y="494165"/>
                  <a:pt x="377078" y="475349"/>
                  <a:pt x="441973" y="453270"/>
                </a:cubicBezTo>
                <a:cubicBezTo>
                  <a:pt x="404726" y="426198"/>
                  <a:pt x="373815" y="397399"/>
                  <a:pt x="337527" y="375512"/>
                </a:cubicBezTo>
                <a:cubicBezTo>
                  <a:pt x="307768" y="422166"/>
                  <a:pt x="279353" y="466517"/>
                  <a:pt x="250938" y="51086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7469764" y="4365122"/>
            <a:ext cx="6551184" cy="553872"/>
          </a:xfrm>
          <a:custGeom>
            <a:rect b="b" l="l" r="r" t="t"/>
            <a:pathLst>
              <a:path extrusionOk="0" h="553872" w="6551184">
                <a:moveTo>
                  <a:pt x="538515" y="481790"/>
                </a:moveTo>
                <a:cubicBezTo>
                  <a:pt x="571687" y="499053"/>
                  <a:pt x="598767" y="496684"/>
                  <a:pt x="627200" y="479421"/>
                </a:cubicBezTo>
                <a:cubicBezTo>
                  <a:pt x="669851" y="453357"/>
                  <a:pt x="714193" y="430339"/>
                  <a:pt x="757859" y="405967"/>
                </a:cubicBezTo>
                <a:cubicBezTo>
                  <a:pt x="761244" y="403936"/>
                  <a:pt x="763613" y="400890"/>
                  <a:pt x="766660" y="398182"/>
                </a:cubicBezTo>
                <a:cubicBezTo>
                  <a:pt x="798478" y="369072"/>
                  <a:pt x="830635" y="339961"/>
                  <a:pt x="862454" y="310850"/>
                </a:cubicBezTo>
                <a:cubicBezTo>
                  <a:pt x="879378" y="295618"/>
                  <a:pt x="892241" y="275986"/>
                  <a:pt x="917628" y="271247"/>
                </a:cubicBezTo>
                <a:cubicBezTo>
                  <a:pt x="926429" y="269554"/>
                  <a:pt x="935907" y="261092"/>
                  <a:pt x="941661" y="253306"/>
                </a:cubicBezTo>
                <a:cubicBezTo>
                  <a:pt x="952832" y="238751"/>
                  <a:pt x="965694" y="230289"/>
                  <a:pt x="984312" y="228596"/>
                </a:cubicBezTo>
                <a:cubicBezTo>
                  <a:pt x="991759" y="227919"/>
                  <a:pt x="1001236" y="225550"/>
                  <a:pt x="1005298" y="220472"/>
                </a:cubicBezTo>
                <a:cubicBezTo>
                  <a:pt x="1020869" y="200501"/>
                  <a:pt x="1044902" y="205579"/>
                  <a:pt x="1064196" y="197793"/>
                </a:cubicBezTo>
                <a:cubicBezTo>
                  <a:pt x="1090599" y="186961"/>
                  <a:pt x="1122756" y="201517"/>
                  <a:pt x="1145435" y="176468"/>
                </a:cubicBezTo>
                <a:cubicBezTo>
                  <a:pt x="1149158" y="172406"/>
                  <a:pt x="1160667" y="172406"/>
                  <a:pt x="1167437" y="174437"/>
                </a:cubicBezTo>
                <a:cubicBezTo>
                  <a:pt x="1188085" y="180869"/>
                  <a:pt x="1211441" y="185269"/>
                  <a:pt x="1228366" y="197793"/>
                </a:cubicBezTo>
                <a:cubicBezTo>
                  <a:pt x="1265262" y="224873"/>
                  <a:pt x="1311974" y="243152"/>
                  <a:pt x="1328560" y="292233"/>
                </a:cubicBezTo>
                <a:cubicBezTo>
                  <a:pt x="1334314" y="309158"/>
                  <a:pt x="1339730" y="326421"/>
                  <a:pt x="1344808" y="343346"/>
                </a:cubicBezTo>
                <a:cubicBezTo>
                  <a:pt x="1351578" y="365348"/>
                  <a:pt x="1358348" y="387689"/>
                  <a:pt x="1364440" y="407998"/>
                </a:cubicBezTo>
                <a:cubicBezTo>
                  <a:pt x="1382381" y="410029"/>
                  <a:pt x="1395920" y="412060"/>
                  <a:pt x="1409460" y="413414"/>
                </a:cubicBezTo>
                <a:cubicBezTo>
                  <a:pt x="1414538" y="414091"/>
                  <a:pt x="1422323" y="416461"/>
                  <a:pt x="1424692" y="414091"/>
                </a:cubicBezTo>
                <a:cubicBezTo>
                  <a:pt x="1447033" y="390735"/>
                  <a:pt x="1486637" y="400552"/>
                  <a:pt x="1505931" y="371441"/>
                </a:cubicBezTo>
                <a:cubicBezTo>
                  <a:pt x="1507285" y="369410"/>
                  <a:pt x="1509654" y="367041"/>
                  <a:pt x="1512024" y="366702"/>
                </a:cubicBezTo>
                <a:cubicBezTo>
                  <a:pt x="1565167" y="355532"/>
                  <a:pt x="1588862" y="307466"/>
                  <a:pt x="1622711" y="274293"/>
                </a:cubicBezTo>
                <a:cubicBezTo>
                  <a:pt x="1670101" y="227581"/>
                  <a:pt x="1719521" y="184592"/>
                  <a:pt x="1772664" y="145327"/>
                </a:cubicBezTo>
                <a:cubicBezTo>
                  <a:pt x="1794328" y="129417"/>
                  <a:pt x="1818361" y="116893"/>
                  <a:pt x="1842056" y="103692"/>
                </a:cubicBezTo>
                <a:cubicBezTo>
                  <a:pt x="1847133" y="100984"/>
                  <a:pt x="1854918" y="103692"/>
                  <a:pt x="1861011" y="102338"/>
                </a:cubicBezTo>
                <a:cubicBezTo>
                  <a:pt x="1874551" y="99291"/>
                  <a:pt x="1888768" y="96922"/>
                  <a:pt x="1900953" y="91168"/>
                </a:cubicBezTo>
                <a:cubicBezTo>
                  <a:pt x="1948681" y="68488"/>
                  <a:pt x="2003517" y="84736"/>
                  <a:pt x="2032289" y="115539"/>
                </a:cubicBezTo>
                <a:cubicBezTo>
                  <a:pt x="2036690" y="120278"/>
                  <a:pt x="2040413" y="126371"/>
                  <a:pt x="2045491" y="129756"/>
                </a:cubicBezTo>
                <a:cubicBezTo>
                  <a:pt x="2084756" y="154128"/>
                  <a:pt x="2096265" y="194070"/>
                  <a:pt x="2106758" y="235028"/>
                </a:cubicBezTo>
                <a:cubicBezTo>
                  <a:pt x="2113528" y="261430"/>
                  <a:pt x="2118605" y="288510"/>
                  <a:pt x="2125714" y="314912"/>
                </a:cubicBezTo>
                <a:cubicBezTo>
                  <a:pt x="2134176" y="347069"/>
                  <a:pt x="2161933" y="363317"/>
                  <a:pt x="2197136" y="369410"/>
                </a:cubicBezTo>
                <a:cubicBezTo>
                  <a:pt x="2269235" y="382273"/>
                  <a:pt x="2327456" y="350793"/>
                  <a:pt x="2380600" y="312204"/>
                </a:cubicBezTo>
                <a:cubicBezTo>
                  <a:pt x="2427312" y="278355"/>
                  <a:pt x="2473009" y="239767"/>
                  <a:pt x="2506181" y="191362"/>
                </a:cubicBezTo>
                <a:cubicBezTo>
                  <a:pt x="2553570" y="122986"/>
                  <a:pt x="2623977" y="96245"/>
                  <a:pt x="2698784" y="78305"/>
                </a:cubicBezTo>
                <a:cubicBezTo>
                  <a:pt x="2749220" y="66457"/>
                  <a:pt x="2794578" y="82367"/>
                  <a:pt x="2841290" y="107754"/>
                </a:cubicBezTo>
                <a:cubicBezTo>
                  <a:pt x="2907296" y="143973"/>
                  <a:pt x="2940469" y="203209"/>
                  <a:pt x="2976011" y="263461"/>
                </a:cubicBezTo>
                <a:cubicBezTo>
                  <a:pt x="2989551" y="286479"/>
                  <a:pt x="3010876" y="305096"/>
                  <a:pt x="3024754" y="321682"/>
                </a:cubicBezTo>
                <a:cubicBezTo>
                  <a:pt x="3049802" y="325067"/>
                  <a:pt x="3069773" y="328452"/>
                  <a:pt x="3090083" y="330145"/>
                </a:cubicBezTo>
                <a:cubicBezTo>
                  <a:pt x="3102607" y="331160"/>
                  <a:pt x="3115470" y="327098"/>
                  <a:pt x="3127656" y="328452"/>
                </a:cubicBezTo>
                <a:cubicBezTo>
                  <a:pt x="3190616" y="334884"/>
                  <a:pt x="3234620" y="291218"/>
                  <a:pt x="3284379" y="266508"/>
                </a:cubicBezTo>
                <a:cubicBezTo>
                  <a:pt x="3330076" y="243829"/>
                  <a:pt x="3370695" y="209302"/>
                  <a:pt x="3408945" y="174776"/>
                </a:cubicBezTo>
                <a:cubicBezTo>
                  <a:pt x="3449902" y="137541"/>
                  <a:pt x="3493568" y="104707"/>
                  <a:pt x="3543665" y="85075"/>
                </a:cubicBezTo>
                <a:cubicBezTo>
                  <a:pt x="3594101" y="65442"/>
                  <a:pt x="3645213" y="45132"/>
                  <a:pt x="3701403" y="42424"/>
                </a:cubicBezTo>
                <a:cubicBezTo>
                  <a:pt x="3721036" y="41409"/>
                  <a:pt x="3741346" y="38362"/>
                  <a:pt x="3760979" y="35316"/>
                </a:cubicBezTo>
                <a:cubicBezTo>
                  <a:pt x="3795843" y="30239"/>
                  <a:pt x="3821569" y="46825"/>
                  <a:pt x="3848648" y="60703"/>
                </a:cubicBezTo>
                <a:cubicBezTo>
                  <a:pt x="3881482" y="77628"/>
                  <a:pt x="3904161" y="104030"/>
                  <a:pt x="3920409" y="138895"/>
                </a:cubicBezTo>
                <a:cubicBezTo>
                  <a:pt x="3939026" y="179176"/>
                  <a:pt x="3963398" y="216410"/>
                  <a:pt x="3986077" y="254999"/>
                </a:cubicBezTo>
                <a:cubicBezTo>
                  <a:pt x="4002325" y="282755"/>
                  <a:pt x="4014849" y="283094"/>
                  <a:pt x="4049037" y="295957"/>
                </a:cubicBezTo>
                <a:cubicBezTo>
                  <a:pt x="4077471" y="306450"/>
                  <a:pt x="4105904" y="298665"/>
                  <a:pt x="4133322" y="308143"/>
                </a:cubicBezTo>
                <a:cubicBezTo>
                  <a:pt x="4145846" y="312543"/>
                  <a:pt x="4165140" y="303065"/>
                  <a:pt x="4179019" y="295957"/>
                </a:cubicBezTo>
                <a:cubicBezTo>
                  <a:pt x="4235209" y="267523"/>
                  <a:pt x="4283275" y="228258"/>
                  <a:pt x="4328972" y="185269"/>
                </a:cubicBezTo>
                <a:cubicBezTo>
                  <a:pt x="4375684" y="141603"/>
                  <a:pt x="4422057" y="97260"/>
                  <a:pt x="4473509" y="59688"/>
                </a:cubicBezTo>
                <a:cubicBezTo>
                  <a:pt x="4531391" y="17037"/>
                  <a:pt x="4596043" y="-7673"/>
                  <a:pt x="4672543" y="2143"/>
                </a:cubicBezTo>
                <a:cubicBezTo>
                  <a:pt x="4729072" y="9252"/>
                  <a:pt x="4766306" y="37008"/>
                  <a:pt x="4791354" y="84059"/>
                </a:cubicBezTo>
                <a:cubicBezTo>
                  <a:pt x="4819111" y="136864"/>
                  <a:pt x="4847545" y="188992"/>
                  <a:pt x="4859392" y="249244"/>
                </a:cubicBezTo>
                <a:cubicBezTo>
                  <a:pt x="4867177" y="289187"/>
                  <a:pt x="4927429" y="330145"/>
                  <a:pt x="4962971" y="320328"/>
                </a:cubicBezTo>
                <a:cubicBezTo>
                  <a:pt x="4992420" y="311866"/>
                  <a:pt x="5022208" y="298665"/>
                  <a:pt x="5046917" y="280724"/>
                </a:cubicBezTo>
                <a:cubicBezTo>
                  <a:pt x="5095661" y="244844"/>
                  <a:pt x="5143050" y="207271"/>
                  <a:pt x="5180961" y="158189"/>
                </a:cubicBezTo>
                <a:cubicBezTo>
                  <a:pt x="5215826" y="113170"/>
                  <a:pt x="5255091" y="70181"/>
                  <a:pt x="5303834" y="40732"/>
                </a:cubicBezTo>
                <a:cubicBezTo>
                  <a:pt x="5334637" y="22115"/>
                  <a:pt x="5369841" y="3836"/>
                  <a:pt x="5411476" y="17037"/>
                </a:cubicBezTo>
                <a:cubicBezTo>
                  <a:pt x="5432462" y="23807"/>
                  <a:pt x="5456834" y="19745"/>
                  <a:pt x="5479174" y="23469"/>
                </a:cubicBezTo>
                <a:cubicBezTo>
                  <a:pt x="5491360" y="25500"/>
                  <a:pt x="5504562" y="30577"/>
                  <a:pt x="5514039" y="38362"/>
                </a:cubicBezTo>
                <a:cubicBezTo>
                  <a:pt x="5541796" y="61042"/>
                  <a:pt x="5570568" y="83721"/>
                  <a:pt x="5593585" y="110800"/>
                </a:cubicBezTo>
                <a:cubicBezTo>
                  <a:pt x="5614234" y="135172"/>
                  <a:pt x="5629127" y="164959"/>
                  <a:pt x="5644698" y="193393"/>
                </a:cubicBezTo>
                <a:cubicBezTo>
                  <a:pt x="5665346" y="230966"/>
                  <a:pt x="5692764" y="261769"/>
                  <a:pt x="5736092" y="269554"/>
                </a:cubicBezTo>
                <a:cubicBezTo>
                  <a:pt x="5789235" y="279032"/>
                  <a:pt x="5842378" y="277678"/>
                  <a:pt x="5889091" y="244506"/>
                </a:cubicBezTo>
                <a:cubicBezTo>
                  <a:pt x="5931741" y="214380"/>
                  <a:pt x="5974053" y="184254"/>
                  <a:pt x="6015688" y="153112"/>
                </a:cubicBezTo>
                <a:cubicBezTo>
                  <a:pt x="6065784" y="115539"/>
                  <a:pt x="6114528" y="76612"/>
                  <a:pt x="6164963" y="39378"/>
                </a:cubicBezTo>
                <a:cubicBezTo>
                  <a:pt x="6226231" y="-5980"/>
                  <a:pt x="6327102" y="-1918"/>
                  <a:pt x="6388031" y="46486"/>
                </a:cubicBezTo>
                <a:cubicBezTo>
                  <a:pt x="6393108" y="50548"/>
                  <a:pt x="6398863" y="57318"/>
                  <a:pt x="6404278" y="56980"/>
                </a:cubicBezTo>
                <a:cubicBezTo>
                  <a:pt x="6436097" y="55287"/>
                  <a:pt x="6444898" y="81351"/>
                  <a:pt x="6459115" y="100307"/>
                </a:cubicBezTo>
                <a:cubicBezTo>
                  <a:pt x="6475362" y="121971"/>
                  <a:pt x="6490594" y="144311"/>
                  <a:pt x="6505827" y="166990"/>
                </a:cubicBezTo>
                <a:cubicBezTo>
                  <a:pt x="6531553" y="205240"/>
                  <a:pt x="6545092" y="247890"/>
                  <a:pt x="6551185" y="292910"/>
                </a:cubicBezTo>
                <a:cubicBezTo>
                  <a:pt x="6548477" y="294264"/>
                  <a:pt x="6545769" y="295618"/>
                  <a:pt x="6543400" y="297311"/>
                </a:cubicBezTo>
                <a:cubicBezTo>
                  <a:pt x="6535953" y="285125"/>
                  <a:pt x="6527152" y="273278"/>
                  <a:pt x="6520721" y="260415"/>
                </a:cubicBezTo>
                <a:cubicBezTo>
                  <a:pt x="6502781" y="222842"/>
                  <a:pt x="6479424" y="187977"/>
                  <a:pt x="6448960" y="160559"/>
                </a:cubicBezTo>
                <a:cubicBezTo>
                  <a:pt x="6418495" y="132802"/>
                  <a:pt x="6384984" y="105384"/>
                  <a:pt x="6348089" y="87783"/>
                </a:cubicBezTo>
                <a:cubicBezTo>
                  <a:pt x="6279713" y="54610"/>
                  <a:pt x="6218107" y="81351"/>
                  <a:pt x="6163271" y="124340"/>
                </a:cubicBezTo>
                <a:cubicBezTo>
                  <a:pt x="6089818" y="182223"/>
                  <a:pt x="6018734" y="243490"/>
                  <a:pt x="5945281" y="301711"/>
                </a:cubicBezTo>
                <a:cubicBezTo>
                  <a:pt x="5872843" y="358917"/>
                  <a:pt x="5758770" y="359594"/>
                  <a:pt x="5686671" y="317282"/>
                </a:cubicBezTo>
                <a:cubicBezTo>
                  <a:pt x="5648760" y="294941"/>
                  <a:pt x="5627435" y="264138"/>
                  <a:pt x="5607802" y="227242"/>
                </a:cubicBezTo>
                <a:cubicBezTo>
                  <a:pt x="5592232" y="198132"/>
                  <a:pt x="5568875" y="173083"/>
                  <a:pt x="5548227" y="146342"/>
                </a:cubicBezTo>
                <a:cubicBezTo>
                  <a:pt x="5543488" y="140249"/>
                  <a:pt x="5536380" y="135849"/>
                  <a:pt x="5531641" y="129756"/>
                </a:cubicBezTo>
                <a:cubicBezTo>
                  <a:pt x="5504900" y="92183"/>
                  <a:pt x="5469358" y="77628"/>
                  <a:pt x="5424677" y="89137"/>
                </a:cubicBezTo>
                <a:cubicBezTo>
                  <a:pt x="5399628" y="95568"/>
                  <a:pt x="5374241" y="91506"/>
                  <a:pt x="5348854" y="104030"/>
                </a:cubicBezTo>
                <a:cubicBezTo>
                  <a:pt x="5310943" y="122986"/>
                  <a:pt x="5283525" y="152097"/>
                  <a:pt x="5259153" y="183238"/>
                </a:cubicBezTo>
                <a:cubicBezTo>
                  <a:pt x="5213795" y="240782"/>
                  <a:pt x="5163359" y="291556"/>
                  <a:pt x="5103108" y="333191"/>
                </a:cubicBezTo>
                <a:cubicBezTo>
                  <a:pt x="5095661" y="338269"/>
                  <a:pt x="5088552" y="344361"/>
                  <a:pt x="5081782" y="350116"/>
                </a:cubicBezTo>
                <a:cubicBezTo>
                  <a:pt x="5022884" y="399875"/>
                  <a:pt x="4934199" y="408337"/>
                  <a:pt x="4872593" y="363656"/>
                </a:cubicBezTo>
                <a:cubicBezTo>
                  <a:pt x="4842806" y="341653"/>
                  <a:pt x="4822834" y="307466"/>
                  <a:pt x="4815388" y="268200"/>
                </a:cubicBezTo>
                <a:cubicBezTo>
                  <a:pt x="4805571" y="216749"/>
                  <a:pt x="4791016" y="166652"/>
                  <a:pt x="4762921" y="121294"/>
                </a:cubicBezTo>
                <a:cubicBezTo>
                  <a:pt x="4742950" y="89137"/>
                  <a:pt x="4718917" y="67473"/>
                  <a:pt x="4675928" y="67811"/>
                </a:cubicBezTo>
                <a:cubicBezTo>
                  <a:pt x="4591643" y="68488"/>
                  <a:pt x="4526314" y="108092"/>
                  <a:pt x="4466400" y="159882"/>
                </a:cubicBezTo>
                <a:cubicBezTo>
                  <a:pt x="4418334" y="201517"/>
                  <a:pt x="4373314" y="246875"/>
                  <a:pt x="4326264" y="289187"/>
                </a:cubicBezTo>
                <a:cubicBezTo>
                  <a:pt x="4263642" y="345715"/>
                  <a:pt x="4193574" y="383627"/>
                  <a:pt x="4104888" y="376518"/>
                </a:cubicBezTo>
                <a:cubicBezTo>
                  <a:pt x="4017218" y="369749"/>
                  <a:pt x="3955274" y="330145"/>
                  <a:pt x="3925487" y="245860"/>
                </a:cubicBezTo>
                <a:cubicBezTo>
                  <a:pt x="3913301" y="210995"/>
                  <a:pt x="3890960" y="182561"/>
                  <a:pt x="3870650" y="152774"/>
                </a:cubicBezTo>
                <a:cubicBezTo>
                  <a:pt x="3847295" y="118586"/>
                  <a:pt x="3809045" y="114862"/>
                  <a:pt x="3773164" y="109785"/>
                </a:cubicBezTo>
                <a:cubicBezTo>
                  <a:pt x="3731191" y="103692"/>
                  <a:pt x="3690910" y="118924"/>
                  <a:pt x="3650968" y="129079"/>
                </a:cubicBezTo>
                <a:cubicBezTo>
                  <a:pt x="3598840" y="142280"/>
                  <a:pt x="3551112" y="166313"/>
                  <a:pt x="3507446" y="197793"/>
                </a:cubicBezTo>
                <a:cubicBezTo>
                  <a:pt x="3479013" y="218103"/>
                  <a:pt x="3448887" y="236043"/>
                  <a:pt x="3423161" y="259738"/>
                </a:cubicBezTo>
                <a:cubicBezTo>
                  <a:pt x="3395405" y="285463"/>
                  <a:pt x="3367310" y="308820"/>
                  <a:pt x="3332445" y="325067"/>
                </a:cubicBezTo>
                <a:cubicBezTo>
                  <a:pt x="3300965" y="339622"/>
                  <a:pt x="3273209" y="361625"/>
                  <a:pt x="3241729" y="376518"/>
                </a:cubicBezTo>
                <a:cubicBezTo>
                  <a:pt x="3180461" y="405290"/>
                  <a:pt x="3116147" y="401229"/>
                  <a:pt x="3050141" y="394459"/>
                </a:cubicBezTo>
                <a:cubicBezTo>
                  <a:pt x="2981088" y="387012"/>
                  <a:pt x="2957055" y="337930"/>
                  <a:pt x="2936068" y="285802"/>
                </a:cubicBezTo>
                <a:cubicBezTo>
                  <a:pt x="2913051" y="229273"/>
                  <a:pt x="2876832" y="185946"/>
                  <a:pt x="2824365" y="156497"/>
                </a:cubicBezTo>
                <a:cubicBezTo>
                  <a:pt x="2783408" y="133479"/>
                  <a:pt x="2740080" y="147358"/>
                  <a:pt x="2698446" y="156497"/>
                </a:cubicBezTo>
                <a:cubicBezTo>
                  <a:pt x="2640902" y="168683"/>
                  <a:pt x="2598251" y="203209"/>
                  <a:pt x="2563725" y="250260"/>
                </a:cubicBezTo>
                <a:cubicBezTo>
                  <a:pt x="2511258" y="322021"/>
                  <a:pt x="2441529" y="374826"/>
                  <a:pt x="2363337" y="414768"/>
                </a:cubicBezTo>
                <a:cubicBezTo>
                  <a:pt x="2308839" y="442525"/>
                  <a:pt x="2248587" y="448618"/>
                  <a:pt x="2187996" y="442525"/>
                </a:cubicBezTo>
                <a:cubicBezTo>
                  <a:pt x="2154147" y="439140"/>
                  <a:pt x="2130452" y="416122"/>
                  <a:pt x="2112174" y="391412"/>
                </a:cubicBezTo>
                <a:cubicBezTo>
                  <a:pt x="2077309" y="343684"/>
                  <a:pt x="2061400" y="286817"/>
                  <a:pt x="2045829" y="230289"/>
                </a:cubicBezTo>
                <a:cubicBezTo>
                  <a:pt x="2041429" y="214041"/>
                  <a:pt x="2037705" y="197455"/>
                  <a:pt x="2032289" y="181546"/>
                </a:cubicBezTo>
                <a:cubicBezTo>
                  <a:pt x="2021119" y="148712"/>
                  <a:pt x="2006225" y="138218"/>
                  <a:pt x="1970683" y="139911"/>
                </a:cubicBezTo>
                <a:cubicBezTo>
                  <a:pt x="1926341" y="141942"/>
                  <a:pt x="1886060" y="158189"/>
                  <a:pt x="1850518" y="182561"/>
                </a:cubicBezTo>
                <a:cubicBezTo>
                  <a:pt x="1778419" y="231643"/>
                  <a:pt x="1714443" y="290541"/>
                  <a:pt x="1656222" y="355870"/>
                </a:cubicBezTo>
                <a:cubicBezTo>
                  <a:pt x="1613572" y="403936"/>
                  <a:pt x="1561105" y="441171"/>
                  <a:pt x="1501531" y="465204"/>
                </a:cubicBezTo>
                <a:cubicBezTo>
                  <a:pt x="1475467" y="475697"/>
                  <a:pt x="1444664" y="486191"/>
                  <a:pt x="1418261" y="481790"/>
                </a:cubicBezTo>
                <a:cubicBezTo>
                  <a:pt x="1385427" y="476713"/>
                  <a:pt x="1350224" y="468927"/>
                  <a:pt x="1323821" y="442863"/>
                </a:cubicBezTo>
                <a:cubicBezTo>
                  <a:pt x="1303173" y="422554"/>
                  <a:pt x="1291326" y="399198"/>
                  <a:pt x="1285233" y="371779"/>
                </a:cubicBezTo>
                <a:cubicBezTo>
                  <a:pt x="1280155" y="348762"/>
                  <a:pt x="1275755" y="325744"/>
                  <a:pt x="1269324" y="303065"/>
                </a:cubicBezTo>
                <a:cubicBezTo>
                  <a:pt x="1257815" y="261430"/>
                  <a:pt x="1236151" y="244844"/>
                  <a:pt x="1194516" y="242475"/>
                </a:cubicBezTo>
                <a:cubicBezTo>
                  <a:pt x="1137311" y="239428"/>
                  <a:pt x="1085860" y="254322"/>
                  <a:pt x="1033732" y="279370"/>
                </a:cubicBezTo>
                <a:cubicBezTo>
                  <a:pt x="968064" y="311189"/>
                  <a:pt x="924060" y="365687"/>
                  <a:pt x="871593" y="411722"/>
                </a:cubicBezTo>
                <a:cubicBezTo>
                  <a:pt x="810664" y="465204"/>
                  <a:pt x="747027" y="515640"/>
                  <a:pt x="669174" y="541365"/>
                </a:cubicBezTo>
                <a:cubicBezTo>
                  <a:pt x="636678" y="552197"/>
                  <a:pt x="600121" y="554905"/>
                  <a:pt x="565594" y="553551"/>
                </a:cubicBezTo>
                <a:cubicBezTo>
                  <a:pt x="545623" y="552874"/>
                  <a:pt x="521929" y="540688"/>
                  <a:pt x="507712" y="526133"/>
                </a:cubicBezTo>
                <a:cubicBezTo>
                  <a:pt x="488418" y="506500"/>
                  <a:pt x="473186" y="480775"/>
                  <a:pt x="462354" y="455049"/>
                </a:cubicBezTo>
                <a:cubicBezTo>
                  <a:pt x="449829" y="425262"/>
                  <a:pt x="444414" y="392428"/>
                  <a:pt x="435613" y="360948"/>
                </a:cubicBezTo>
                <a:cubicBezTo>
                  <a:pt x="424442" y="322021"/>
                  <a:pt x="413272" y="282755"/>
                  <a:pt x="385516" y="251614"/>
                </a:cubicBezTo>
                <a:cubicBezTo>
                  <a:pt x="362498" y="225211"/>
                  <a:pt x="345912" y="221488"/>
                  <a:pt x="312401" y="234351"/>
                </a:cubicBezTo>
                <a:cubicBezTo>
                  <a:pt x="244364" y="260076"/>
                  <a:pt x="190543" y="305096"/>
                  <a:pt x="149247" y="363317"/>
                </a:cubicBezTo>
                <a:cubicBezTo>
                  <a:pt x="116074" y="409691"/>
                  <a:pt x="88656" y="460127"/>
                  <a:pt x="58869" y="508531"/>
                </a:cubicBezTo>
                <a:cubicBezTo>
                  <a:pt x="58192" y="509547"/>
                  <a:pt x="57515" y="510901"/>
                  <a:pt x="56838" y="511916"/>
                </a:cubicBezTo>
                <a:cubicBezTo>
                  <a:pt x="42621" y="533918"/>
                  <a:pt x="21973" y="542381"/>
                  <a:pt x="8433" y="532226"/>
                </a:cubicBezTo>
                <a:cubicBezTo>
                  <a:pt x="-5107" y="521733"/>
                  <a:pt x="-2060" y="501084"/>
                  <a:pt x="15542" y="481113"/>
                </a:cubicBezTo>
                <a:cubicBezTo>
                  <a:pt x="21296" y="474343"/>
                  <a:pt x="27727" y="467573"/>
                  <a:pt x="31112" y="459450"/>
                </a:cubicBezTo>
                <a:cubicBezTo>
                  <a:pt x="50406" y="414091"/>
                  <a:pt x="75455" y="373472"/>
                  <a:pt x="105581" y="334207"/>
                </a:cubicBezTo>
                <a:cubicBezTo>
                  <a:pt x="125891" y="307466"/>
                  <a:pt x="143831" y="279032"/>
                  <a:pt x="170572" y="258722"/>
                </a:cubicBezTo>
                <a:cubicBezTo>
                  <a:pt x="224392" y="217087"/>
                  <a:pt x="282275" y="183238"/>
                  <a:pt x="354036" y="197455"/>
                </a:cubicBezTo>
                <a:cubicBezTo>
                  <a:pt x="392624" y="205240"/>
                  <a:pt x="426473" y="223180"/>
                  <a:pt x="449491" y="258384"/>
                </a:cubicBezTo>
                <a:cubicBezTo>
                  <a:pt x="482325" y="308143"/>
                  <a:pt x="496880" y="365348"/>
                  <a:pt x="516513" y="420523"/>
                </a:cubicBezTo>
                <a:cubicBezTo>
                  <a:pt x="525652" y="440494"/>
                  <a:pt x="532422" y="462835"/>
                  <a:pt x="538515" y="481790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3" name="Google Shape;593;p26"/>
          <p:cNvGrpSpPr/>
          <p:nvPr/>
        </p:nvGrpSpPr>
        <p:grpSpPr>
          <a:xfrm>
            <a:off x="10916082" y="5141405"/>
            <a:ext cx="857001" cy="861346"/>
            <a:chOff x="10916082" y="5141405"/>
            <a:chExt cx="857001" cy="861346"/>
          </a:xfrm>
        </p:grpSpPr>
        <p:sp>
          <p:nvSpPr>
            <p:cNvPr id="594" name="Google Shape;594;p26"/>
            <p:cNvSpPr/>
            <p:nvPr/>
          </p:nvSpPr>
          <p:spPr>
            <a:xfrm>
              <a:off x="10916082" y="5153641"/>
              <a:ext cx="736164" cy="830526"/>
            </a:xfrm>
            <a:custGeom>
              <a:rect b="b" l="l" r="r" t="t"/>
              <a:pathLst>
                <a:path extrusionOk="0" h="830526" w="736164">
                  <a:moveTo>
                    <a:pt x="718517" y="412442"/>
                  </a:moveTo>
                  <a:cubicBezTo>
                    <a:pt x="723619" y="410064"/>
                    <a:pt x="729376" y="408566"/>
                    <a:pt x="733840" y="405068"/>
                  </a:cubicBezTo>
                  <a:cubicBezTo>
                    <a:pt x="738356" y="400658"/>
                    <a:pt x="735736" y="393561"/>
                    <a:pt x="730720" y="390839"/>
                  </a:cubicBezTo>
                  <a:cubicBezTo>
                    <a:pt x="715035" y="381536"/>
                    <a:pt x="695368" y="382794"/>
                    <a:pt x="679390" y="373870"/>
                  </a:cubicBezTo>
                  <a:cubicBezTo>
                    <a:pt x="626318" y="346307"/>
                    <a:pt x="584089" y="303032"/>
                    <a:pt x="542325" y="260998"/>
                  </a:cubicBezTo>
                  <a:cubicBezTo>
                    <a:pt x="525123" y="245821"/>
                    <a:pt x="512109" y="227095"/>
                    <a:pt x="498889" y="208541"/>
                  </a:cubicBezTo>
                  <a:cubicBezTo>
                    <a:pt x="476964" y="181099"/>
                    <a:pt x="456642" y="152260"/>
                    <a:pt x="441025" y="120718"/>
                  </a:cubicBezTo>
                  <a:cubicBezTo>
                    <a:pt x="422737" y="82422"/>
                    <a:pt x="407000" y="42231"/>
                    <a:pt x="389281" y="3573"/>
                  </a:cubicBezTo>
                  <a:cubicBezTo>
                    <a:pt x="387454" y="162"/>
                    <a:pt x="382628" y="-1027"/>
                    <a:pt x="379370" y="972"/>
                  </a:cubicBezTo>
                  <a:cubicBezTo>
                    <a:pt x="374492" y="3728"/>
                    <a:pt x="375578" y="9551"/>
                    <a:pt x="377853" y="13685"/>
                  </a:cubicBezTo>
                  <a:cubicBezTo>
                    <a:pt x="370993" y="44711"/>
                    <a:pt x="360875" y="76013"/>
                    <a:pt x="345983" y="104231"/>
                  </a:cubicBezTo>
                  <a:cubicBezTo>
                    <a:pt x="336537" y="120769"/>
                    <a:pt x="325247" y="136153"/>
                    <a:pt x="313010" y="150727"/>
                  </a:cubicBezTo>
                  <a:cubicBezTo>
                    <a:pt x="292291" y="175689"/>
                    <a:pt x="271280" y="200496"/>
                    <a:pt x="247252" y="222358"/>
                  </a:cubicBezTo>
                  <a:cubicBezTo>
                    <a:pt x="222500" y="244942"/>
                    <a:pt x="198766" y="268251"/>
                    <a:pt x="172049" y="288837"/>
                  </a:cubicBezTo>
                  <a:cubicBezTo>
                    <a:pt x="137679" y="316349"/>
                    <a:pt x="100345" y="339743"/>
                    <a:pt x="62200" y="361639"/>
                  </a:cubicBezTo>
                  <a:cubicBezTo>
                    <a:pt x="49462" y="368840"/>
                    <a:pt x="36397" y="375489"/>
                    <a:pt x="23004" y="381416"/>
                  </a:cubicBezTo>
                  <a:cubicBezTo>
                    <a:pt x="17471" y="383827"/>
                    <a:pt x="11921" y="386187"/>
                    <a:pt x="6285" y="388341"/>
                  </a:cubicBezTo>
                  <a:cubicBezTo>
                    <a:pt x="3717" y="389064"/>
                    <a:pt x="1545" y="390787"/>
                    <a:pt x="580" y="393302"/>
                  </a:cubicBezTo>
                  <a:cubicBezTo>
                    <a:pt x="-1161" y="397144"/>
                    <a:pt x="1200" y="401950"/>
                    <a:pt x="5251" y="402984"/>
                  </a:cubicBezTo>
                  <a:cubicBezTo>
                    <a:pt x="23315" y="405844"/>
                    <a:pt x="41965" y="402622"/>
                    <a:pt x="59977" y="406550"/>
                  </a:cubicBezTo>
                  <a:cubicBezTo>
                    <a:pt x="80816" y="411029"/>
                    <a:pt x="100621" y="419315"/>
                    <a:pt x="119667" y="428756"/>
                  </a:cubicBezTo>
                  <a:cubicBezTo>
                    <a:pt x="154933" y="446603"/>
                    <a:pt x="188665" y="467672"/>
                    <a:pt x="216881" y="495580"/>
                  </a:cubicBezTo>
                  <a:cubicBezTo>
                    <a:pt x="239926" y="516511"/>
                    <a:pt x="262662" y="538113"/>
                    <a:pt x="279260" y="564695"/>
                  </a:cubicBezTo>
                  <a:cubicBezTo>
                    <a:pt x="305029" y="603129"/>
                    <a:pt x="334728" y="638944"/>
                    <a:pt x="355170" y="680737"/>
                  </a:cubicBezTo>
                  <a:cubicBezTo>
                    <a:pt x="369701" y="708369"/>
                    <a:pt x="384610" y="735347"/>
                    <a:pt x="396486" y="764461"/>
                  </a:cubicBezTo>
                  <a:cubicBezTo>
                    <a:pt x="403139" y="780757"/>
                    <a:pt x="408672" y="797485"/>
                    <a:pt x="414929" y="813902"/>
                  </a:cubicBezTo>
                  <a:cubicBezTo>
                    <a:pt x="417015" y="818605"/>
                    <a:pt x="417877" y="824135"/>
                    <a:pt x="421359" y="828063"/>
                  </a:cubicBezTo>
                  <a:cubicBezTo>
                    <a:pt x="424203" y="831078"/>
                    <a:pt x="429132" y="831319"/>
                    <a:pt x="432373" y="828821"/>
                  </a:cubicBezTo>
                  <a:cubicBezTo>
                    <a:pt x="438078" y="823171"/>
                    <a:pt x="437320" y="814109"/>
                    <a:pt x="439595" y="806788"/>
                  </a:cubicBezTo>
                  <a:cubicBezTo>
                    <a:pt x="445335" y="781567"/>
                    <a:pt x="450764" y="756209"/>
                    <a:pt x="458607" y="731540"/>
                  </a:cubicBezTo>
                  <a:cubicBezTo>
                    <a:pt x="465174" y="709696"/>
                    <a:pt x="472051" y="687955"/>
                    <a:pt x="479997" y="666593"/>
                  </a:cubicBezTo>
                  <a:cubicBezTo>
                    <a:pt x="492442" y="633827"/>
                    <a:pt x="502026" y="599855"/>
                    <a:pt x="517418" y="568278"/>
                  </a:cubicBezTo>
                  <a:cubicBezTo>
                    <a:pt x="546754" y="508414"/>
                    <a:pt x="616321" y="464123"/>
                    <a:pt x="673391" y="432339"/>
                  </a:cubicBezTo>
                  <a:cubicBezTo>
                    <a:pt x="688008" y="425138"/>
                    <a:pt x="703469" y="418816"/>
                    <a:pt x="718517" y="41244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11576135" y="5141405"/>
              <a:ext cx="196948" cy="242257"/>
            </a:xfrm>
            <a:custGeom>
              <a:rect b="b" l="l" r="r" t="t"/>
              <a:pathLst>
                <a:path extrusionOk="0" h="242257" w="196948">
                  <a:moveTo>
                    <a:pt x="162728" y="66887"/>
                  </a:moveTo>
                  <a:cubicBezTo>
                    <a:pt x="143819" y="53605"/>
                    <a:pt x="126772" y="36602"/>
                    <a:pt x="116327" y="15826"/>
                  </a:cubicBezTo>
                  <a:cubicBezTo>
                    <a:pt x="115276" y="13638"/>
                    <a:pt x="113604" y="8849"/>
                    <a:pt x="110570" y="7919"/>
                  </a:cubicBezTo>
                  <a:cubicBezTo>
                    <a:pt x="110967" y="5800"/>
                    <a:pt x="111553" y="3492"/>
                    <a:pt x="110708" y="1390"/>
                  </a:cubicBezTo>
                  <a:cubicBezTo>
                    <a:pt x="110260" y="29"/>
                    <a:pt x="108295" y="-591"/>
                    <a:pt x="107381" y="735"/>
                  </a:cubicBezTo>
                  <a:cubicBezTo>
                    <a:pt x="103486" y="7058"/>
                    <a:pt x="100228" y="14052"/>
                    <a:pt x="96453" y="20564"/>
                  </a:cubicBezTo>
                  <a:cubicBezTo>
                    <a:pt x="88490" y="35293"/>
                    <a:pt x="78131" y="48472"/>
                    <a:pt x="67065" y="61151"/>
                  </a:cubicBezTo>
                  <a:cubicBezTo>
                    <a:pt x="50259" y="81410"/>
                    <a:pt x="28731" y="96863"/>
                    <a:pt x="4789" y="107612"/>
                  </a:cubicBezTo>
                  <a:cubicBezTo>
                    <a:pt x="1687" y="109128"/>
                    <a:pt x="-347" y="112401"/>
                    <a:pt x="49" y="115899"/>
                  </a:cubicBezTo>
                  <a:cubicBezTo>
                    <a:pt x="428" y="121153"/>
                    <a:pt x="5824" y="123444"/>
                    <a:pt x="9943" y="125460"/>
                  </a:cubicBezTo>
                  <a:cubicBezTo>
                    <a:pt x="15907" y="128354"/>
                    <a:pt x="20957" y="130714"/>
                    <a:pt x="27059" y="133798"/>
                  </a:cubicBezTo>
                  <a:cubicBezTo>
                    <a:pt x="27024" y="133780"/>
                    <a:pt x="26956" y="133746"/>
                    <a:pt x="26887" y="133711"/>
                  </a:cubicBezTo>
                  <a:cubicBezTo>
                    <a:pt x="26663" y="133608"/>
                    <a:pt x="26456" y="133505"/>
                    <a:pt x="26232" y="133384"/>
                  </a:cubicBezTo>
                  <a:cubicBezTo>
                    <a:pt x="26542" y="133522"/>
                    <a:pt x="26835" y="133677"/>
                    <a:pt x="27128" y="133832"/>
                  </a:cubicBezTo>
                  <a:cubicBezTo>
                    <a:pt x="27386" y="133970"/>
                    <a:pt x="27662" y="134090"/>
                    <a:pt x="27921" y="134228"/>
                  </a:cubicBezTo>
                  <a:cubicBezTo>
                    <a:pt x="27438" y="134004"/>
                    <a:pt x="27352" y="133970"/>
                    <a:pt x="27266" y="133918"/>
                  </a:cubicBezTo>
                  <a:cubicBezTo>
                    <a:pt x="27214" y="133884"/>
                    <a:pt x="27145" y="133866"/>
                    <a:pt x="27093" y="133832"/>
                  </a:cubicBezTo>
                  <a:cubicBezTo>
                    <a:pt x="64152" y="153023"/>
                    <a:pt x="96488" y="187512"/>
                    <a:pt x="109536" y="227548"/>
                  </a:cubicBezTo>
                  <a:cubicBezTo>
                    <a:pt x="111656" y="232561"/>
                    <a:pt x="112156" y="241157"/>
                    <a:pt x="119068" y="242139"/>
                  </a:cubicBezTo>
                  <a:cubicBezTo>
                    <a:pt x="126049" y="243310"/>
                    <a:pt x="128737" y="235524"/>
                    <a:pt x="129772" y="229977"/>
                  </a:cubicBezTo>
                  <a:cubicBezTo>
                    <a:pt x="131685" y="222259"/>
                    <a:pt x="133391" y="214524"/>
                    <a:pt x="135374" y="206841"/>
                  </a:cubicBezTo>
                  <a:cubicBezTo>
                    <a:pt x="140389" y="187322"/>
                    <a:pt x="145888" y="167787"/>
                    <a:pt x="156454" y="150353"/>
                  </a:cubicBezTo>
                  <a:cubicBezTo>
                    <a:pt x="167244" y="130628"/>
                    <a:pt x="185411" y="116002"/>
                    <a:pt x="196512" y="96673"/>
                  </a:cubicBezTo>
                  <a:cubicBezTo>
                    <a:pt x="200803" y="81134"/>
                    <a:pt x="172294" y="74777"/>
                    <a:pt x="162728" y="66887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11698633" y="5774703"/>
              <a:ext cx="34" cy="68"/>
            </a:xfrm>
            <a:custGeom>
              <a:rect b="b" l="l" r="r" t="t"/>
              <a:pathLst>
                <a:path extrusionOk="0" h="68" w="34">
                  <a:moveTo>
                    <a:pt x="0" y="0"/>
                  </a:moveTo>
                  <a:cubicBezTo>
                    <a:pt x="17" y="17"/>
                    <a:pt x="17" y="52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17" y="5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11561875" y="5757261"/>
              <a:ext cx="208628" cy="245490"/>
            </a:xfrm>
            <a:custGeom>
              <a:rect b="b" l="l" r="r" t="t"/>
              <a:pathLst>
                <a:path extrusionOk="0" h="245490" w="208628">
                  <a:moveTo>
                    <a:pt x="201688" y="99874"/>
                  </a:moveTo>
                  <a:cubicBezTo>
                    <a:pt x="191570" y="90347"/>
                    <a:pt x="180021" y="82475"/>
                    <a:pt x="170697" y="72104"/>
                  </a:cubicBezTo>
                  <a:cubicBezTo>
                    <a:pt x="156028" y="56134"/>
                    <a:pt x="146376" y="36788"/>
                    <a:pt x="136792" y="17511"/>
                  </a:cubicBezTo>
                  <a:cubicBezTo>
                    <a:pt x="136809" y="17563"/>
                    <a:pt x="136827" y="17597"/>
                    <a:pt x="136844" y="17632"/>
                  </a:cubicBezTo>
                  <a:cubicBezTo>
                    <a:pt x="134758" y="13790"/>
                    <a:pt x="133379" y="9673"/>
                    <a:pt x="132569" y="5383"/>
                  </a:cubicBezTo>
                  <a:cubicBezTo>
                    <a:pt x="132173" y="3592"/>
                    <a:pt x="130777" y="1955"/>
                    <a:pt x="129208" y="1025"/>
                  </a:cubicBezTo>
                  <a:cubicBezTo>
                    <a:pt x="122796" y="-2645"/>
                    <a:pt x="116143" y="4229"/>
                    <a:pt x="118814" y="10758"/>
                  </a:cubicBezTo>
                  <a:cubicBezTo>
                    <a:pt x="89374" y="51672"/>
                    <a:pt x="59090" y="74653"/>
                    <a:pt x="10621" y="89434"/>
                  </a:cubicBezTo>
                  <a:cubicBezTo>
                    <a:pt x="-21164" y="99374"/>
                    <a:pt x="27599" y="125577"/>
                    <a:pt x="37234" y="134879"/>
                  </a:cubicBezTo>
                  <a:cubicBezTo>
                    <a:pt x="48989" y="144458"/>
                    <a:pt x="58211" y="156827"/>
                    <a:pt x="63968" y="170850"/>
                  </a:cubicBezTo>
                  <a:cubicBezTo>
                    <a:pt x="69776" y="184459"/>
                    <a:pt x="73517" y="198275"/>
                    <a:pt x="75137" y="213538"/>
                  </a:cubicBezTo>
                  <a:cubicBezTo>
                    <a:pt x="75878" y="220447"/>
                    <a:pt x="76395" y="227372"/>
                    <a:pt x="77102" y="234297"/>
                  </a:cubicBezTo>
                  <a:cubicBezTo>
                    <a:pt x="77326" y="238294"/>
                    <a:pt x="78274" y="242601"/>
                    <a:pt x="82101" y="244651"/>
                  </a:cubicBezTo>
                  <a:cubicBezTo>
                    <a:pt x="93994" y="249491"/>
                    <a:pt x="99699" y="232161"/>
                    <a:pt x="105439" y="224736"/>
                  </a:cubicBezTo>
                  <a:cubicBezTo>
                    <a:pt x="117487" y="205028"/>
                    <a:pt x="130777" y="186113"/>
                    <a:pt x="145979" y="168472"/>
                  </a:cubicBezTo>
                  <a:cubicBezTo>
                    <a:pt x="160837" y="149316"/>
                    <a:pt x="182900" y="138066"/>
                    <a:pt x="201412" y="122958"/>
                  </a:cubicBezTo>
                  <a:cubicBezTo>
                    <a:pt x="211702" y="116309"/>
                    <a:pt x="210254" y="107264"/>
                    <a:pt x="201688" y="99874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8" name="Google Shape;598;p26"/>
          <p:cNvSpPr/>
          <p:nvPr/>
        </p:nvSpPr>
        <p:spPr>
          <a:xfrm>
            <a:off x="10916082" y="5153641"/>
            <a:ext cx="736164" cy="830526"/>
          </a:xfrm>
          <a:custGeom>
            <a:rect b="b" l="l" r="r" t="t"/>
            <a:pathLst>
              <a:path extrusionOk="0" h="830526" w="736164">
                <a:moveTo>
                  <a:pt x="421359" y="828063"/>
                </a:moveTo>
                <a:cubicBezTo>
                  <a:pt x="417877" y="824135"/>
                  <a:pt x="417015" y="818605"/>
                  <a:pt x="414929" y="813902"/>
                </a:cubicBezTo>
                <a:cubicBezTo>
                  <a:pt x="408672" y="797485"/>
                  <a:pt x="403139" y="780757"/>
                  <a:pt x="396486" y="764461"/>
                </a:cubicBezTo>
                <a:cubicBezTo>
                  <a:pt x="384610" y="735347"/>
                  <a:pt x="369701" y="708369"/>
                  <a:pt x="355170" y="680737"/>
                </a:cubicBezTo>
                <a:cubicBezTo>
                  <a:pt x="334728" y="638944"/>
                  <a:pt x="305029" y="603129"/>
                  <a:pt x="279260" y="564695"/>
                </a:cubicBezTo>
                <a:cubicBezTo>
                  <a:pt x="262662" y="538113"/>
                  <a:pt x="239926" y="516511"/>
                  <a:pt x="216881" y="495580"/>
                </a:cubicBezTo>
                <a:cubicBezTo>
                  <a:pt x="188665" y="467672"/>
                  <a:pt x="154933" y="446603"/>
                  <a:pt x="119667" y="428756"/>
                </a:cubicBezTo>
                <a:cubicBezTo>
                  <a:pt x="100621" y="419315"/>
                  <a:pt x="80816" y="411029"/>
                  <a:pt x="59977" y="406550"/>
                </a:cubicBezTo>
                <a:cubicBezTo>
                  <a:pt x="41965" y="402622"/>
                  <a:pt x="23315" y="405844"/>
                  <a:pt x="5251" y="402984"/>
                </a:cubicBezTo>
                <a:cubicBezTo>
                  <a:pt x="1200" y="401950"/>
                  <a:pt x="-1161" y="397144"/>
                  <a:pt x="580" y="393302"/>
                </a:cubicBezTo>
                <a:cubicBezTo>
                  <a:pt x="1545" y="390787"/>
                  <a:pt x="3717" y="389064"/>
                  <a:pt x="6285" y="388341"/>
                </a:cubicBezTo>
                <a:cubicBezTo>
                  <a:pt x="11921" y="386187"/>
                  <a:pt x="17471" y="383827"/>
                  <a:pt x="23004" y="381416"/>
                </a:cubicBezTo>
                <a:cubicBezTo>
                  <a:pt x="36397" y="375489"/>
                  <a:pt x="49462" y="368840"/>
                  <a:pt x="62200" y="361639"/>
                </a:cubicBezTo>
                <a:cubicBezTo>
                  <a:pt x="100345" y="339743"/>
                  <a:pt x="137679" y="316349"/>
                  <a:pt x="172049" y="288837"/>
                </a:cubicBezTo>
                <a:cubicBezTo>
                  <a:pt x="198766" y="268251"/>
                  <a:pt x="222500" y="244942"/>
                  <a:pt x="247252" y="222358"/>
                </a:cubicBezTo>
                <a:cubicBezTo>
                  <a:pt x="271280" y="200496"/>
                  <a:pt x="292291" y="175689"/>
                  <a:pt x="313010" y="150727"/>
                </a:cubicBezTo>
                <a:cubicBezTo>
                  <a:pt x="325247" y="136153"/>
                  <a:pt x="336537" y="120769"/>
                  <a:pt x="345983" y="104231"/>
                </a:cubicBezTo>
                <a:cubicBezTo>
                  <a:pt x="360875" y="76013"/>
                  <a:pt x="370993" y="44711"/>
                  <a:pt x="377853" y="13685"/>
                </a:cubicBezTo>
                <a:cubicBezTo>
                  <a:pt x="375578" y="9551"/>
                  <a:pt x="374492" y="3728"/>
                  <a:pt x="379370" y="972"/>
                </a:cubicBezTo>
                <a:cubicBezTo>
                  <a:pt x="382628" y="-1027"/>
                  <a:pt x="387454" y="162"/>
                  <a:pt x="389281" y="3573"/>
                </a:cubicBezTo>
                <a:cubicBezTo>
                  <a:pt x="407000" y="42231"/>
                  <a:pt x="422737" y="82422"/>
                  <a:pt x="441025" y="120718"/>
                </a:cubicBezTo>
                <a:cubicBezTo>
                  <a:pt x="456642" y="152260"/>
                  <a:pt x="476964" y="181099"/>
                  <a:pt x="498889" y="208541"/>
                </a:cubicBezTo>
                <a:cubicBezTo>
                  <a:pt x="512109" y="227095"/>
                  <a:pt x="525123" y="245821"/>
                  <a:pt x="542325" y="260998"/>
                </a:cubicBezTo>
                <a:cubicBezTo>
                  <a:pt x="584089" y="303032"/>
                  <a:pt x="626318" y="346307"/>
                  <a:pt x="679390" y="373870"/>
                </a:cubicBezTo>
                <a:cubicBezTo>
                  <a:pt x="695368" y="382794"/>
                  <a:pt x="715035" y="381536"/>
                  <a:pt x="730720" y="390839"/>
                </a:cubicBezTo>
                <a:cubicBezTo>
                  <a:pt x="735736" y="393561"/>
                  <a:pt x="738356" y="400658"/>
                  <a:pt x="733840" y="405068"/>
                </a:cubicBezTo>
                <a:cubicBezTo>
                  <a:pt x="729376" y="408566"/>
                  <a:pt x="723619" y="410064"/>
                  <a:pt x="718517" y="412442"/>
                </a:cubicBezTo>
                <a:cubicBezTo>
                  <a:pt x="703469" y="418816"/>
                  <a:pt x="688008" y="425138"/>
                  <a:pt x="673391" y="432339"/>
                </a:cubicBezTo>
                <a:cubicBezTo>
                  <a:pt x="616321" y="464123"/>
                  <a:pt x="546754" y="508414"/>
                  <a:pt x="517418" y="568278"/>
                </a:cubicBezTo>
                <a:cubicBezTo>
                  <a:pt x="502026" y="599855"/>
                  <a:pt x="492442" y="633827"/>
                  <a:pt x="479997" y="666593"/>
                </a:cubicBezTo>
                <a:cubicBezTo>
                  <a:pt x="472051" y="687955"/>
                  <a:pt x="465174" y="709696"/>
                  <a:pt x="458607" y="731540"/>
                </a:cubicBezTo>
                <a:cubicBezTo>
                  <a:pt x="450764" y="756209"/>
                  <a:pt x="445335" y="781567"/>
                  <a:pt x="439595" y="806788"/>
                </a:cubicBezTo>
                <a:cubicBezTo>
                  <a:pt x="437320" y="814109"/>
                  <a:pt x="438078" y="823171"/>
                  <a:pt x="432373" y="828821"/>
                </a:cubicBezTo>
                <a:cubicBezTo>
                  <a:pt x="429132" y="831319"/>
                  <a:pt x="424203" y="831078"/>
                  <a:pt x="421359" y="828063"/>
                </a:cubicBezTo>
                <a:close/>
                <a:moveTo>
                  <a:pt x="312044" y="586522"/>
                </a:moveTo>
                <a:cubicBezTo>
                  <a:pt x="339950" y="622010"/>
                  <a:pt x="362185" y="661253"/>
                  <a:pt x="382593" y="701427"/>
                </a:cubicBezTo>
                <a:cubicBezTo>
                  <a:pt x="399951" y="733400"/>
                  <a:pt x="413981" y="766959"/>
                  <a:pt x="425806" y="801344"/>
                </a:cubicBezTo>
                <a:cubicBezTo>
                  <a:pt x="437199" y="746717"/>
                  <a:pt x="454056" y="693502"/>
                  <a:pt x="473620" y="641287"/>
                </a:cubicBezTo>
                <a:cubicBezTo>
                  <a:pt x="482445" y="616790"/>
                  <a:pt x="490253" y="591862"/>
                  <a:pt x="501216" y="568209"/>
                </a:cubicBezTo>
                <a:cubicBezTo>
                  <a:pt x="511488" y="544195"/>
                  <a:pt x="527208" y="523264"/>
                  <a:pt x="546272" y="505503"/>
                </a:cubicBezTo>
                <a:cubicBezTo>
                  <a:pt x="558786" y="492978"/>
                  <a:pt x="571627" y="480678"/>
                  <a:pt x="586123" y="470428"/>
                </a:cubicBezTo>
                <a:cubicBezTo>
                  <a:pt x="625181" y="441573"/>
                  <a:pt x="667117" y="416542"/>
                  <a:pt x="712553" y="399091"/>
                </a:cubicBezTo>
                <a:cubicBezTo>
                  <a:pt x="701073" y="396093"/>
                  <a:pt x="689180" y="394388"/>
                  <a:pt x="678287" y="389461"/>
                </a:cubicBezTo>
                <a:cubicBezTo>
                  <a:pt x="658982" y="380330"/>
                  <a:pt x="640590" y="368788"/>
                  <a:pt x="623716" y="355713"/>
                </a:cubicBezTo>
                <a:cubicBezTo>
                  <a:pt x="595844" y="333111"/>
                  <a:pt x="568576" y="309802"/>
                  <a:pt x="544221" y="283376"/>
                </a:cubicBezTo>
                <a:cubicBezTo>
                  <a:pt x="524933" y="265219"/>
                  <a:pt x="506507" y="246303"/>
                  <a:pt x="492046" y="223960"/>
                </a:cubicBezTo>
                <a:cubicBezTo>
                  <a:pt x="476550" y="202874"/>
                  <a:pt x="459572" y="182890"/>
                  <a:pt x="446455" y="160150"/>
                </a:cubicBezTo>
                <a:cubicBezTo>
                  <a:pt x="420031" y="118564"/>
                  <a:pt x="404467" y="71414"/>
                  <a:pt x="383559" y="27054"/>
                </a:cubicBezTo>
                <a:cubicBezTo>
                  <a:pt x="367512" y="108452"/>
                  <a:pt x="337916" y="142062"/>
                  <a:pt x="285017" y="202495"/>
                </a:cubicBezTo>
                <a:cubicBezTo>
                  <a:pt x="254060" y="235071"/>
                  <a:pt x="220759" y="265580"/>
                  <a:pt x="186407" y="294556"/>
                </a:cubicBezTo>
                <a:cubicBezTo>
                  <a:pt x="140506" y="331491"/>
                  <a:pt x="90589" y="363654"/>
                  <a:pt x="37897" y="390012"/>
                </a:cubicBezTo>
                <a:cubicBezTo>
                  <a:pt x="80764" y="390443"/>
                  <a:pt x="119753" y="411890"/>
                  <a:pt x="156312" y="432184"/>
                </a:cubicBezTo>
                <a:cubicBezTo>
                  <a:pt x="195818" y="453838"/>
                  <a:pt x="228378" y="485433"/>
                  <a:pt x="260145" y="516907"/>
                </a:cubicBezTo>
                <a:cubicBezTo>
                  <a:pt x="280708" y="537579"/>
                  <a:pt x="294825" y="563265"/>
                  <a:pt x="312044" y="586522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26"/>
          <p:cNvSpPr/>
          <p:nvPr/>
        </p:nvSpPr>
        <p:spPr>
          <a:xfrm>
            <a:off x="11576135" y="5141405"/>
            <a:ext cx="196948" cy="242257"/>
          </a:xfrm>
          <a:custGeom>
            <a:rect b="b" l="l" r="r" t="t"/>
            <a:pathLst>
              <a:path extrusionOk="0" h="242257" w="196948">
                <a:moveTo>
                  <a:pt x="119068" y="242139"/>
                </a:moveTo>
                <a:cubicBezTo>
                  <a:pt x="112156" y="241157"/>
                  <a:pt x="111656" y="232561"/>
                  <a:pt x="109536" y="227548"/>
                </a:cubicBezTo>
                <a:cubicBezTo>
                  <a:pt x="96488" y="187512"/>
                  <a:pt x="64152" y="153023"/>
                  <a:pt x="27093" y="133832"/>
                </a:cubicBezTo>
                <a:cubicBezTo>
                  <a:pt x="27145" y="133866"/>
                  <a:pt x="27214" y="133884"/>
                  <a:pt x="27266" y="133918"/>
                </a:cubicBezTo>
                <a:cubicBezTo>
                  <a:pt x="27352" y="133970"/>
                  <a:pt x="27438" y="134004"/>
                  <a:pt x="27921" y="134228"/>
                </a:cubicBezTo>
                <a:cubicBezTo>
                  <a:pt x="27662" y="134090"/>
                  <a:pt x="27386" y="133970"/>
                  <a:pt x="27128" y="133832"/>
                </a:cubicBezTo>
                <a:cubicBezTo>
                  <a:pt x="26835" y="133677"/>
                  <a:pt x="26542" y="133522"/>
                  <a:pt x="26232" y="133384"/>
                </a:cubicBezTo>
                <a:cubicBezTo>
                  <a:pt x="26456" y="133505"/>
                  <a:pt x="26663" y="133608"/>
                  <a:pt x="26887" y="133711"/>
                </a:cubicBezTo>
                <a:cubicBezTo>
                  <a:pt x="26956" y="133746"/>
                  <a:pt x="27024" y="133780"/>
                  <a:pt x="27059" y="133798"/>
                </a:cubicBezTo>
                <a:cubicBezTo>
                  <a:pt x="20957" y="130714"/>
                  <a:pt x="15907" y="128354"/>
                  <a:pt x="9943" y="125460"/>
                </a:cubicBezTo>
                <a:cubicBezTo>
                  <a:pt x="5824" y="123444"/>
                  <a:pt x="428" y="121153"/>
                  <a:pt x="49" y="115899"/>
                </a:cubicBezTo>
                <a:cubicBezTo>
                  <a:pt x="-347" y="112401"/>
                  <a:pt x="1687" y="109128"/>
                  <a:pt x="4789" y="107612"/>
                </a:cubicBezTo>
                <a:cubicBezTo>
                  <a:pt x="28731" y="96863"/>
                  <a:pt x="50259" y="81410"/>
                  <a:pt x="67065" y="61151"/>
                </a:cubicBezTo>
                <a:cubicBezTo>
                  <a:pt x="78131" y="48472"/>
                  <a:pt x="88490" y="35293"/>
                  <a:pt x="96453" y="20564"/>
                </a:cubicBezTo>
                <a:cubicBezTo>
                  <a:pt x="100228" y="14052"/>
                  <a:pt x="103486" y="7058"/>
                  <a:pt x="107381" y="735"/>
                </a:cubicBezTo>
                <a:cubicBezTo>
                  <a:pt x="108295" y="-591"/>
                  <a:pt x="110260" y="29"/>
                  <a:pt x="110708" y="1390"/>
                </a:cubicBezTo>
                <a:cubicBezTo>
                  <a:pt x="111553" y="3492"/>
                  <a:pt x="110967" y="5800"/>
                  <a:pt x="110570" y="7919"/>
                </a:cubicBezTo>
                <a:cubicBezTo>
                  <a:pt x="113604" y="8849"/>
                  <a:pt x="115276" y="13638"/>
                  <a:pt x="116327" y="15826"/>
                </a:cubicBezTo>
                <a:cubicBezTo>
                  <a:pt x="126772" y="36602"/>
                  <a:pt x="143819" y="53605"/>
                  <a:pt x="162728" y="66887"/>
                </a:cubicBezTo>
                <a:cubicBezTo>
                  <a:pt x="172294" y="74777"/>
                  <a:pt x="200803" y="81134"/>
                  <a:pt x="196512" y="96673"/>
                </a:cubicBezTo>
                <a:cubicBezTo>
                  <a:pt x="185411" y="116002"/>
                  <a:pt x="167244" y="130628"/>
                  <a:pt x="156454" y="150353"/>
                </a:cubicBezTo>
                <a:cubicBezTo>
                  <a:pt x="145888" y="167787"/>
                  <a:pt x="140389" y="187322"/>
                  <a:pt x="135374" y="206841"/>
                </a:cubicBezTo>
                <a:cubicBezTo>
                  <a:pt x="133391" y="214524"/>
                  <a:pt x="131685" y="222259"/>
                  <a:pt x="129772" y="229977"/>
                </a:cubicBezTo>
                <a:cubicBezTo>
                  <a:pt x="128737" y="235524"/>
                  <a:pt x="126049" y="243310"/>
                  <a:pt x="119068" y="242139"/>
                </a:cubicBezTo>
                <a:close/>
                <a:moveTo>
                  <a:pt x="25801" y="117380"/>
                </a:moveTo>
                <a:cubicBezTo>
                  <a:pt x="65876" y="135606"/>
                  <a:pt x="102452" y="170801"/>
                  <a:pt x="119102" y="211854"/>
                </a:cubicBezTo>
                <a:cubicBezTo>
                  <a:pt x="131461" y="155831"/>
                  <a:pt x="145112" y="136743"/>
                  <a:pt x="181206" y="94106"/>
                </a:cubicBezTo>
                <a:cubicBezTo>
                  <a:pt x="169760" y="87009"/>
                  <a:pt x="157092" y="81927"/>
                  <a:pt x="146646" y="73244"/>
                </a:cubicBezTo>
                <a:cubicBezTo>
                  <a:pt x="129754" y="59945"/>
                  <a:pt x="114431" y="43700"/>
                  <a:pt x="104382" y="24578"/>
                </a:cubicBezTo>
                <a:cubicBezTo>
                  <a:pt x="96626" y="42821"/>
                  <a:pt x="84198" y="58412"/>
                  <a:pt x="71529" y="73434"/>
                </a:cubicBezTo>
                <a:cubicBezTo>
                  <a:pt x="57326" y="90523"/>
                  <a:pt x="39797" y="104460"/>
                  <a:pt x="20095" y="114710"/>
                </a:cubicBezTo>
                <a:cubicBezTo>
                  <a:pt x="22009" y="115606"/>
                  <a:pt x="23905" y="116484"/>
                  <a:pt x="25801" y="11738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26"/>
          <p:cNvSpPr/>
          <p:nvPr/>
        </p:nvSpPr>
        <p:spPr>
          <a:xfrm>
            <a:off x="11561875" y="5757261"/>
            <a:ext cx="208628" cy="245490"/>
          </a:xfrm>
          <a:custGeom>
            <a:rect b="b" l="l" r="r" t="t"/>
            <a:pathLst>
              <a:path extrusionOk="0" h="245490" w="208628">
                <a:moveTo>
                  <a:pt x="82101" y="244651"/>
                </a:moveTo>
                <a:cubicBezTo>
                  <a:pt x="78274" y="242601"/>
                  <a:pt x="77326" y="238294"/>
                  <a:pt x="77102" y="234297"/>
                </a:cubicBezTo>
                <a:cubicBezTo>
                  <a:pt x="76395" y="227372"/>
                  <a:pt x="75878" y="220447"/>
                  <a:pt x="75137" y="213538"/>
                </a:cubicBezTo>
                <a:cubicBezTo>
                  <a:pt x="73517" y="198275"/>
                  <a:pt x="69776" y="184459"/>
                  <a:pt x="63968" y="170850"/>
                </a:cubicBezTo>
                <a:cubicBezTo>
                  <a:pt x="58211" y="156827"/>
                  <a:pt x="48989" y="144458"/>
                  <a:pt x="37234" y="134879"/>
                </a:cubicBezTo>
                <a:cubicBezTo>
                  <a:pt x="27599" y="125577"/>
                  <a:pt x="-21164" y="99374"/>
                  <a:pt x="10621" y="89434"/>
                </a:cubicBezTo>
                <a:cubicBezTo>
                  <a:pt x="59090" y="74653"/>
                  <a:pt x="89374" y="51672"/>
                  <a:pt x="118814" y="10758"/>
                </a:cubicBezTo>
                <a:cubicBezTo>
                  <a:pt x="116143" y="4229"/>
                  <a:pt x="122796" y="-2645"/>
                  <a:pt x="129208" y="1025"/>
                </a:cubicBezTo>
                <a:cubicBezTo>
                  <a:pt x="130777" y="1955"/>
                  <a:pt x="132173" y="3592"/>
                  <a:pt x="132569" y="5383"/>
                </a:cubicBezTo>
                <a:cubicBezTo>
                  <a:pt x="133379" y="9673"/>
                  <a:pt x="134758" y="13790"/>
                  <a:pt x="136844" y="17632"/>
                </a:cubicBezTo>
                <a:cubicBezTo>
                  <a:pt x="136827" y="17597"/>
                  <a:pt x="136809" y="17563"/>
                  <a:pt x="136792" y="17511"/>
                </a:cubicBezTo>
                <a:cubicBezTo>
                  <a:pt x="136775" y="17494"/>
                  <a:pt x="136758" y="17459"/>
                  <a:pt x="136758" y="17442"/>
                </a:cubicBezTo>
                <a:cubicBezTo>
                  <a:pt x="146358" y="36737"/>
                  <a:pt x="156011" y="56117"/>
                  <a:pt x="170697" y="72104"/>
                </a:cubicBezTo>
                <a:cubicBezTo>
                  <a:pt x="180021" y="82475"/>
                  <a:pt x="191570" y="90347"/>
                  <a:pt x="201688" y="99874"/>
                </a:cubicBezTo>
                <a:cubicBezTo>
                  <a:pt x="210254" y="107264"/>
                  <a:pt x="211702" y="116309"/>
                  <a:pt x="201412" y="122958"/>
                </a:cubicBezTo>
                <a:cubicBezTo>
                  <a:pt x="182900" y="138066"/>
                  <a:pt x="160837" y="149316"/>
                  <a:pt x="145979" y="168472"/>
                </a:cubicBezTo>
                <a:cubicBezTo>
                  <a:pt x="130777" y="186113"/>
                  <a:pt x="117487" y="205028"/>
                  <a:pt x="105439" y="224736"/>
                </a:cubicBezTo>
                <a:cubicBezTo>
                  <a:pt x="99699" y="232161"/>
                  <a:pt x="93994" y="249491"/>
                  <a:pt x="82101" y="244651"/>
                </a:cubicBezTo>
                <a:close/>
                <a:moveTo>
                  <a:pt x="90012" y="216846"/>
                </a:moveTo>
                <a:cubicBezTo>
                  <a:pt x="90150" y="218345"/>
                  <a:pt x="90288" y="219844"/>
                  <a:pt x="90409" y="221342"/>
                </a:cubicBezTo>
                <a:cubicBezTo>
                  <a:pt x="107335" y="193779"/>
                  <a:pt x="125795" y="166698"/>
                  <a:pt x="149047" y="144044"/>
                </a:cubicBezTo>
                <a:cubicBezTo>
                  <a:pt x="162337" y="131589"/>
                  <a:pt x="178729" y="123199"/>
                  <a:pt x="192552" y="111382"/>
                </a:cubicBezTo>
                <a:cubicBezTo>
                  <a:pt x="180918" y="100270"/>
                  <a:pt x="167198" y="91295"/>
                  <a:pt x="157062" y="78650"/>
                </a:cubicBezTo>
                <a:cubicBezTo>
                  <a:pt x="141825" y="61440"/>
                  <a:pt x="131931" y="40406"/>
                  <a:pt x="121796" y="19975"/>
                </a:cubicBezTo>
                <a:cubicBezTo>
                  <a:pt x="97665" y="60906"/>
                  <a:pt x="60641" y="85817"/>
                  <a:pt x="16343" y="101011"/>
                </a:cubicBezTo>
                <a:cubicBezTo>
                  <a:pt x="29926" y="113087"/>
                  <a:pt x="46369" y="121839"/>
                  <a:pt x="58452" y="135637"/>
                </a:cubicBezTo>
                <a:cubicBezTo>
                  <a:pt x="78240" y="157757"/>
                  <a:pt x="87306" y="187887"/>
                  <a:pt x="90012" y="2168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26"/>
          <p:cNvSpPr/>
          <p:nvPr/>
        </p:nvSpPr>
        <p:spPr>
          <a:xfrm>
            <a:off x="10954013" y="5180695"/>
            <a:ext cx="674638" cy="774290"/>
          </a:xfrm>
          <a:custGeom>
            <a:rect b="b" l="l" r="r" t="t"/>
            <a:pathLst>
              <a:path extrusionOk="0" h="774290" w="674638">
                <a:moveTo>
                  <a:pt x="640373" y="362407"/>
                </a:moveTo>
                <a:cubicBezTo>
                  <a:pt x="651266" y="367334"/>
                  <a:pt x="663159" y="369039"/>
                  <a:pt x="674639" y="372037"/>
                </a:cubicBezTo>
                <a:cubicBezTo>
                  <a:pt x="629221" y="389488"/>
                  <a:pt x="587284" y="414502"/>
                  <a:pt x="548209" y="443374"/>
                </a:cubicBezTo>
                <a:cubicBezTo>
                  <a:pt x="533730" y="453607"/>
                  <a:pt x="520872" y="465907"/>
                  <a:pt x="508358" y="478449"/>
                </a:cubicBezTo>
                <a:cubicBezTo>
                  <a:pt x="489294" y="496193"/>
                  <a:pt x="473575" y="517124"/>
                  <a:pt x="463301" y="541156"/>
                </a:cubicBezTo>
                <a:cubicBezTo>
                  <a:pt x="452339" y="564791"/>
                  <a:pt x="444531" y="589736"/>
                  <a:pt x="435706" y="614233"/>
                </a:cubicBezTo>
                <a:cubicBezTo>
                  <a:pt x="416142" y="666448"/>
                  <a:pt x="399285" y="719663"/>
                  <a:pt x="387892" y="774290"/>
                </a:cubicBezTo>
                <a:cubicBezTo>
                  <a:pt x="376050" y="739905"/>
                  <a:pt x="362019" y="706364"/>
                  <a:pt x="344662" y="674390"/>
                </a:cubicBezTo>
                <a:cubicBezTo>
                  <a:pt x="324271" y="634216"/>
                  <a:pt x="302036" y="594973"/>
                  <a:pt x="274113" y="559485"/>
                </a:cubicBezTo>
                <a:cubicBezTo>
                  <a:pt x="256894" y="536211"/>
                  <a:pt x="242777" y="510543"/>
                  <a:pt x="222248" y="489853"/>
                </a:cubicBezTo>
                <a:cubicBezTo>
                  <a:pt x="190481" y="458396"/>
                  <a:pt x="157921" y="426802"/>
                  <a:pt x="118415" y="405130"/>
                </a:cubicBezTo>
                <a:cubicBezTo>
                  <a:pt x="81874" y="384819"/>
                  <a:pt x="42867" y="363372"/>
                  <a:pt x="0" y="362958"/>
                </a:cubicBezTo>
                <a:cubicBezTo>
                  <a:pt x="52692" y="336618"/>
                  <a:pt x="102626" y="304455"/>
                  <a:pt x="148510" y="267503"/>
                </a:cubicBezTo>
                <a:cubicBezTo>
                  <a:pt x="182880" y="238527"/>
                  <a:pt x="216164" y="208000"/>
                  <a:pt x="247121" y="175441"/>
                </a:cubicBezTo>
                <a:cubicBezTo>
                  <a:pt x="300020" y="115008"/>
                  <a:pt x="329615" y="81398"/>
                  <a:pt x="345679" y="0"/>
                </a:cubicBezTo>
                <a:cubicBezTo>
                  <a:pt x="366587" y="44377"/>
                  <a:pt x="382135" y="91510"/>
                  <a:pt x="408558" y="133114"/>
                </a:cubicBezTo>
                <a:cubicBezTo>
                  <a:pt x="421675" y="155854"/>
                  <a:pt x="438653" y="175837"/>
                  <a:pt x="454149" y="196923"/>
                </a:cubicBezTo>
                <a:cubicBezTo>
                  <a:pt x="468610" y="219250"/>
                  <a:pt x="487036" y="238165"/>
                  <a:pt x="506324" y="256340"/>
                </a:cubicBezTo>
                <a:cubicBezTo>
                  <a:pt x="530679" y="282766"/>
                  <a:pt x="557947" y="306074"/>
                  <a:pt x="585819" y="328676"/>
                </a:cubicBezTo>
                <a:cubicBezTo>
                  <a:pt x="602694" y="341734"/>
                  <a:pt x="621068" y="353277"/>
                  <a:pt x="640373" y="36240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26"/>
          <p:cNvSpPr/>
          <p:nvPr/>
        </p:nvSpPr>
        <p:spPr>
          <a:xfrm>
            <a:off x="11596247" y="5165983"/>
            <a:ext cx="161092" cy="187258"/>
          </a:xfrm>
          <a:custGeom>
            <a:rect b="b" l="l" r="r" t="t"/>
            <a:pathLst>
              <a:path extrusionOk="0" h="187258" w="161092">
                <a:moveTo>
                  <a:pt x="126534" y="48667"/>
                </a:moveTo>
                <a:cubicBezTo>
                  <a:pt x="136979" y="57349"/>
                  <a:pt x="149648" y="62414"/>
                  <a:pt x="161093" y="69529"/>
                </a:cubicBezTo>
                <a:cubicBezTo>
                  <a:pt x="125000" y="112166"/>
                  <a:pt x="111348" y="131253"/>
                  <a:pt x="99007" y="187259"/>
                </a:cubicBezTo>
                <a:cubicBezTo>
                  <a:pt x="82356" y="146224"/>
                  <a:pt x="45780" y="111029"/>
                  <a:pt x="5688" y="92802"/>
                </a:cubicBezTo>
                <a:cubicBezTo>
                  <a:pt x="3809" y="91907"/>
                  <a:pt x="1896" y="91028"/>
                  <a:pt x="0" y="90132"/>
                </a:cubicBezTo>
                <a:cubicBezTo>
                  <a:pt x="19701" y="79882"/>
                  <a:pt x="37231" y="65963"/>
                  <a:pt x="51434" y="48856"/>
                </a:cubicBezTo>
                <a:cubicBezTo>
                  <a:pt x="64103" y="33817"/>
                  <a:pt x="76548" y="18226"/>
                  <a:pt x="84287" y="0"/>
                </a:cubicBezTo>
                <a:cubicBezTo>
                  <a:pt x="94318" y="19139"/>
                  <a:pt x="109659" y="35367"/>
                  <a:pt x="126534" y="4866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26"/>
          <p:cNvSpPr/>
          <p:nvPr/>
        </p:nvSpPr>
        <p:spPr>
          <a:xfrm>
            <a:off x="11578218" y="5777235"/>
            <a:ext cx="176209" cy="201367"/>
          </a:xfrm>
          <a:custGeom>
            <a:rect b="b" l="l" r="r" t="t"/>
            <a:pathLst>
              <a:path extrusionOk="0" h="201367" w="176209">
                <a:moveTo>
                  <a:pt x="140719" y="58658"/>
                </a:moveTo>
                <a:cubicBezTo>
                  <a:pt x="150872" y="71286"/>
                  <a:pt x="164575" y="80278"/>
                  <a:pt x="176209" y="91373"/>
                </a:cubicBezTo>
                <a:cubicBezTo>
                  <a:pt x="162386" y="103208"/>
                  <a:pt x="145994" y="111597"/>
                  <a:pt x="132704" y="124053"/>
                </a:cubicBezTo>
                <a:cubicBezTo>
                  <a:pt x="109452" y="146706"/>
                  <a:pt x="90992" y="173787"/>
                  <a:pt x="74066" y="201368"/>
                </a:cubicBezTo>
                <a:cubicBezTo>
                  <a:pt x="73945" y="199869"/>
                  <a:pt x="73807" y="198370"/>
                  <a:pt x="73669" y="196872"/>
                </a:cubicBezTo>
                <a:cubicBezTo>
                  <a:pt x="70963" y="167913"/>
                  <a:pt x="61914" y="137783"/>
                  <a:pt x="42109" y="115646"/>
                </a:cubicBezTo>
                <a:cubicBezTo>
                  <a:pt x="30026" y="101847"/>
                  <a:pt x="13582" y="93095"/>
                  <a:pt x="0" y="81019"/>
                </a:cubicBezTo>
                <a:cubicBezTo>
                  <a:pt x="44281" y="65825"/>
                  <a:pt x="81305" y="40914"/>
                  <a:pt x="105453" y="0"/>
                </a:cubicBezTo>
                <a:cubicBezTo>
                  <a:pt x="115588" y="20414"/>
                  <a:pt x="125482" y="41448"/>
                  <a:pt x="140719" y="5865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26"/>
          <p:cNvSpPr/>
          <p:nvPr/>
        </p:nvSpPr>
        <p:spPr>
          <a:xfrm>
            <a:off x="13183610" y="6384173"/>
            <a:ext cx="1085944" cy="706347"/>
          </a:xfrm>
          <a:custGeom>
            <a:rect b="b" l="l" r="r" t="t"/>
            <a:pathLst>
              <a:path extrusionOk="0" h="706347" w="1085944">
                <a:moveTo>
                  <a:pt x="302557" y="560497"/>
                </a:moveTo>
                <a:cubicBezTo>
                  <a:pt x="254343" y="553590"/>
                  <a:pt x="212089" y="537068"/>
                  <a:pt x="170647" y="518108"/>
                </a:cubicBezTo>
                <a:cubicBezTo>
                  <a:pt x="136925" y="502668"/>
                  <a:pt x="104828" y="483844"/>
                  <a:pt x="75034" y="462039"/>
                </a:cubicBezTo>
                <a:cubicBezTo>
                  <a:pt x="41312" y="437391"/>
                  <a:pt x="15309" y="405836"/>
                  <a:pt x="4881" y="363852"/>
                </a:cubicBezTo>
                <a:cubicBezTo>
                  <a:pt x="-5141" y="323223"/>
                  <a:pt x="818" y="285032"/>
                  <a:pt x="17747" y="246976"/>
                </a:cubicBezTo>
                <a:cubicBezTo>
                  <a:pt x="30748" y="217858"/>
                  <a:pt x="50656" y="195106"/>
                  <a:pt x="71919" y="172218"/>
                </a:cubicBezTo>
                <a:cubicBezTo>
                  <a:pt x="95755" y="146622"/>
                  <a:pt x="123924" y="126849"/>
                  <a:pt x="152364" y="107212"/>
                </a:cubicBezTo>
                <a:cubicBezTo>
                  <a:pt x="165095" y="98544"/>
                  <a:pt x="178909" y="91502"/>
                  <a:pt x="192045" y="83376"/>
                </a:cubicBezTo>
                <a:cubicBezTo>
                  <a:pt x="200036" y="78365"/>
                  <a:pt x="207485" y="72406"/>
                  <a:pt x="215610" y="67802"/>
                </a:cubicBezTo>
                <a:cubicBezTo>
                  <a:pt x="243915" y="51685"/>
                  <a:pt x="274116" y="39903"/>
                  <a:pt x="304724" y="28662"/>
                </a:cubicBezTo>
                <a:cubicBezTo>
                  <a:pt x="339529" y="15932"/>
                  <a:pt x="375554" y="9973"/>
                  <a:pt x="411713" y="5368"/>
                </a:cubicBezTo>
                <a:cubicBezTo>
                  <a:pt x="440966" y="1576"/>
                  <a:pt x="470626" y="-455"/>
                  <a:pt x="500014" y="87"/>
                </a:cubicBezTo>
                <a:cubicBezTo>
                  <a:pt x="539289" y="764"/>
                  <a:pt x="578699" y="4014"/>
                  <a:pt x="617838" y="7671"/>
                </a:cubicBezTo>
                <a:cubicBezTo>
                  <a:pt x="638017" y="9567"/>
                  <a:pt x="657926" y="15255"/>
                  <a:pt x="678105" y="18370"/>
                </a:cubicBezTo>
                <a:cubicBezTo>
                  <a:pt x="696388" y="21214"/>
                  <a:pt x="714942" y="22026"/>
                  <a:pt x="733090" y="25277"/>
                </a:cubicBezTo>
                <a:cubicBezTo>
                  <a:pt x="760176" y="30017"/>
                  <a:pt x="787126" y="35163"/>
                  <a:pt x="813400" y="44372"/>
                </a:cubicBezTo>
                <a:cubicBezTo>
                  <a:pt x="831683" y="50737"/>
                  <a:pt x="851185" y="53446"/>
                  <a:pt x="869874" y="58728"/>
                </a:cubicBezTo>
                <a:cubicBezTo>
                  <a:pt x="881927" y="62114"/>
                  <a:pt x="893439" y="67125"/>
                  <a:pt x="905086" y="71729"/>
                </a:cubicBezTo>
                <a:cubicBezTo>
                  <a:pt x="925401" y="79855"/>
                  <a:pt x="945715" y="87981"/>
                  <a:pt x="965759" y="96648"/>
                </a:cubicBezTo>
                <a:cubicBezTo>
                  <a:pt x="972530" y="99628"/>
                  <a:pt x="978896" y="103962"/>
                  <a:pt x="985125" y="107889"/>
                </a:cubicBezTo>
                <a:cubicBezTo>
                  <a:pt x="998533" y="116421"/>
                  <a:pt x="1012211" y="124682"/>
                  <a:pt x="1025213" y="133756"/>
                </a:cubicBezTo>
                <a:cubicBezTo>
                  <a:pt x="1041329" y="144862"/>
                  <a:pt x="1049455" y="162738"/>
                  <a:pt x="1060560" y="178042"/>
                </a:cubicBezTo>
                <a:cubicBezTo>
                  <a:pt x="1074374" y="197002"/>
                  <a:pt x="1079520" y="219755"/>
                  <a:pt x="1083990" y="242371"/>
                </a:cubicBezTo>
                <a:cubicBezTo>
                  <a:pt x="1085885" y="252122"/>
                  <a:pt x="1086698" y="262550"/>
                  <a:pt x="1085073" y="272301"/>
                </a:cubicBezTo>
                <a:cubicBezTo>
                  <a:pt x="1080604" y="298846"/>
                  <a:pt x="1076676" y="325932"/>
                  <a:pt x="1068686" y="351528"/>
                </a:cubicBezTo>
                <a:cubicBezTo>
                  <a:pt x="1057445" y="387688"/>
                  <a:pt x="1033339" y="415993"/>
                  <a:pt x="1006930" y="442808"/>
                </a:cubicBezTo>
                <a:cubicBezTo>
                  <a:pt x="963050" y="487500"/>
                  <a:pt x="909826" y="514857"/>
                  <a:pt x="850237" y="530161"/>
                </a:cubicBezTo>
                <a:cubicBezTo>
                  <a:pt x="797554" y="543704"/>
                  <a:pt x="743789" y="553455"/>
                  <a:pt x="690971" y="566862"/>
                </a:cubicBezTo>
                <a:cubicBezTo>
                  <a:pt x="651831" y="576749"/>
                  <a:pt x="612015" y="579728"/>
                  <a:pt x="572063" y="582572"/>
                </a:cubicBezTo>
                <a:cubicBezTo>
                  <a:pt x="559603" y="583520"/>
                  <a:pt x="547144" y="582708"/>
                  <a:pt x="534549" y="582437"/>
                </a:cubicBezTo>
                <a:cubicBezTo>
                  <a:pt x="528319" y="582302"/>
                  <a:pt x="523579" y="584062"/>
                  <a:pt x="518162" y="587854"/>
                </a:cubicBezTo>
                <a:cubicBezTo>
                  <a:pt x="491211" y="606679"/>
                  <a:pt x="464396" y="625910"/>
                  <a:pt x="432705" y="636474"/>
                </a:cubicBezTo>
                <a:cubicBezTo>
                  <a:pt x="427694" y="638099"/>
                  <a:pt x="423496" y="642433"/>
                  <a:pt x="418620" y="644599"/>
                </a:cubicBezTo>
                <a:cubicBezTo>
                  <a:pt x="402640" y="651642"/>
                  <a:pt x="386659" y="658955"/>
                  <a:pt x="370407" y="665049"/>
                </a:cubicBezTo>
                <a:cubicBezTo>
                  <a:pt x="343321" y="675207"/>
                  <a:pt x="315964" y="685093"/>
                  <a:pt x="288472" y="694167"/>
                </a:cubicBezTo>
                <a:cubicBezTo>
                  <a:pt x="273845" y="699042"/>
                  <a:pt x="258542" y="702022"/>
                  <a:pt x="243509" y="705543"/>
                </a:cubicBezTo>
                <a:cubicBezTo>
                  <a:pt x="240123" y="706356"/>
                  <a:pt x="236467" y="706491"/>
                  <a:pt x="233081" y="706220"/>
                </a:cubicBezTo>
                <a:cubicBezTo>
                  <a:pt x="217100" y="705137"/>
                  <a:pt x="208974" y="692406"/>
                  <a:pt x="215069" y="677780"/>
                </a:cubicBezTo>
                <a:cubicBezTo>
                  <a:pt x="221840" y="661393"/>
                  <a:pt x="232268" y="647173"/>
                  <a:pt x="244863" y="634848"/>
                </a:cubicBezTo>
                <a:cubicBezTo>
                  <a:pt x="267209" y="612773"/>
                  <a:pt x="283867" y="586906"/>
                  <a:pt x="302557" y="560497"/>
                </a:cubicBezTo>
                <a:close/>
                <a:moveTo>
                  <a:pt x="254614" y="671008"/>
                </a:moveTo>
                <a:cubicBezTo>
                  <a:pt x="255427" y="671686"/>
                  <a:pt x="256239" y="672498"/>
                  <a:pt x="257052" y="673175"/>
                </a:cubicBezTo>
                <a:cubicBezTo>
                  <a:pt x="271137" y="668435"/>
                  <a:pt x="285222" y="663695"/>
                  <a:pt x="299171" y="658820"/>
                </a:cubicBezTo>
                <a:cubicBezTo>
                  <a:pt x="316100" y="652861"/>
                  <a:pt x="333299" y="647444"/>
                  <a:pt x="349822" y="640537"/>
                </a:cubicBezTo>
                <a:cubicBezTo>
                  <a:pt x="367292" y="633223"/>
                  <a:pt x="383950" y="624285"/>
                  <a:pt x="401150" y="616295"/>
                </a:cubicBezTo>
                <a:cubicBezTo>
                  <a:pt x="406025" y="613992"/>
                  <a:pt x="411713" y="613450"/>
                  <a:pt x="416453" y="611013"/>
                </a:cubicBezTo>
                <a:cubicBezTo>
                  <a:pt x="427017" y="605596"/>
                  <a:pt x="437174" y="599501"/>
                  <a:pt x="447467" y="593542"/>
                </a:cubicBezTo>
                <a:cubicBezTo>
                  <a:pt x="471574" y="579728"/>
                  <a:pt x="498795" y="571467"/>
                  <a:pt x="520058" y="552507"/>
                </a:cubicBezTo>
                <a:cubicBezTo>
                  <a:pt x="521412" y="551288"/>
                  <a:pt x="523850" y="550475"/>
                  <a:pt x="525610" y="550611"/>
                </a:cubicBezTo>
                <a:cubicBezTo>
                  <a:pt x="545383" y="553049"/>
                  <a:pt x="564885" y="548038"/>
                  <a:pt x="584523" y="547361"/>
                </a:cubicBezTo>
                <a:cubicBezTo>
                  <a:pt x="608900" y="546412"/>
                  <a:pt x="633277" y="543433"/>
                  <a:pt x="657655" y="540860"/>
                </a:cubicBezTo>
                <a:cubicBezTo>
                  <a:pt x="668489" y="539641"/>
                  <a:pt x="679188" y="537474"/>
                  <a:pt x="689887" y="535172"/>
                </a:cubicBezTo>
                <a:cubicBezTo>
                  <a:pt x="712910" y="530161"/>
                  <a:pt x="735798" y="524879"/>
                  <a:pt x="758686" y="519462"/>
                </a:cubicBezTo>
                <a:cubicBezTo>
                  <a:pt x="779542" y="514586"/>
                  <a:pt x="800669" y="510117"/>
                  <a:pt x="821119" y="503887"/>
                </a:cubicBezTo>
                <a:cubicBezTo>
                  <a:pt x="843601" y="496980"/>
                  <a:pt x="865134" y="487229"/>
                  <a:pt x="887616" y="480322"/>
                </a:cubicBezTo>
                <a:cubicBezTo>
                  <a:pt x="914566" y="471926"/>
                  <a:pt x="939756" y="460008"/>
                  <a:pt x="963050" y="444433"/>
                </a:cubicBezTo>
                <a:cubicBezTo>
                  <a:pt x="1003002" y="417618"/>
                  <a:pt x="1031578" y="380646"/>
                  <a:pt x="1046746" y="335277"/>
                </a:cubicBezTo>
                <a:cubicBezTo>
                  <a:pt x="1060695" y="293293"/>
                  <a:pt x="1061102" y="251039"/>
                  <a:pt x="1039162" y="210139"/>
                </a:cubicBezTo>
                <a:cubicBezTo>
                  <a:pt x="1026025" y="185761"/>
                  <a:pt x="1008826" y="164093"/>
                  <a:pt x="987157" y="149195"/>
                </a:cubicBezTo>
                <a:cubicBezTo>
                  <a:pt x="960342" y="130641"/>
                  <a:pt x="929870" y="116557"/>
                  <a:pt x="899398" y="104503"/>
                </a:cubicBezTo>
                <a:cubicBezTo>
                  <a:pt x="867030" y="91637"/>
                  <a:pt x="833173" y="82022"/>
                  <a:pt x="799315" y="73083"/>
                </a:cubicBezTo>
                <a:cubicBezTo>
                  <a:pt x="768437" y="64958"/>
                  <a:pt x="736746" y="59405"/>
                  <a:pt x="705326" y="53717"/>
                </a:cubicBezTo>
                <a:cubicBezTo>
                  <a:pt x="678782" y="48977"/>
                  <a:pt x="652102" y="44779"/>
                  <a:pt x="625422" y="41799"/>
                </a:cubicBezTo>
                <a:cubicBezTo>
                  <a:pt x="604837" y="39361"/>
                  <a:pt x="583845" y="38820"/>
                  <a:pt x="563125" y="37872"/>
                </a:cubicBezTo>
                <a:cubicBezTo>
                  <a:pt x="542268" y="36924"/>
                  <a:pt x="521277" y="35434"/>
                  <a:pt x="500420" y="35976"/>
                </a:cubicBezTo>
                <a:cubicBezTo>
                  <a:pt x="449363" y="37059"/>
                  <a:pt x="398712" y="41664"/>
                  <a:pt x="349009" y="54394"/>
                </a:cubicBezTo>
                <a:cubicBezTo>
                  <a:pt x="328695" y="59676"/>
                  <a:pt x="307703" y="63332"/>
                  <a:pt x="288201" y="70781"/>
                </a:cubicBezTo>
                <a:cubicBezTo>
                  <a:pt x="243780" y="87574"/>
                  <a:pt x="201119" y="108295"/>
                  <a:pt x="162928" y="137277"/>
                </a:cubicBezTo>
                <a:cubicBezTo>
                  <a:pt x="132998" y="160030"/>
                  <a:pt x="101849" y="180751"/>
                  <a:pt x="78149" y="210952"/>
                </a:cubicBezTo>
                <a:cubicBezTo>
                  <a:pt x="56209" y="238986"/>
                  <a:pt x="38061" y="268780"/>
                  <a:pt x="31967" y="304128"/>
                </a:cubicBezTo>
                <a:cubicBezTo>
                  <a:pt x="29258" y="319702"/>
                  <a:pt x="28852" y="336495"/>
                  <a:pt x="31696" y="351935"/>
                </a:cubicBezTo>
                <a:cubicBezTo>
                  <a:pt x="36165" y="375906"/>
                  <a:pt x="48489" y="396627"/>
                  <a:pt x="66095" y="414232"/>
                </a:cubicBezTo>
                <a:cubicBezTo>
                  <a:pt x="86410" y="434682"/>
                  <a:pt x="110110" y="449986"/>
                  <a:pt x="134758" y="464748"/>
                </a:cubicBezTo>
                <a:cubicBezTo>
                  <a:pt x="181888" y="492782"/>
                  <a:pt x="232945" y="509440"/>
                  <a:pt x="285357" y="523660"/>
                </a:cubicBezTo>
                <a:cubicBezTo>
                  <a:pt x="298900" y="527317"/>
                  <a:pt x="312443" y="531109"/>
                  <a:pt x="325580" y="535849"/>
                </a:cubicBezTo>
                <a:cubicBezTo>
                  <a:pt x="338175" y="540454"/>
                  <a:pt x="340342" y="547361"/>
                  <a:pt x="334654" y="559549"/>
                </a:cubicBezTo>
                <a:cubicBezTo>
                  <a:pt x="333435" y="562258"/>
                  <a:pt x="331674" y="564831"/>
                  <a:pt x="330049" y="567269"/>
                </a:cubicBezTo>
                <a:cubicBezTo>
                  <a:pt x="308786" y="597470"/>
                  <a:pt x="291045" y="630244"/>
                  <a:pt x="265720" y="657601"/>
                </a:cubicBezTo>
                <a:cubicBezTo>
                  <a:pt x="261250" y="661528"/>
                  <a:pt x="258135" y="666404"/>
                  <a:pt x="254614" y="671008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26"/>
          <p:cNvSpPr/>
          <p:nvPr/>
        </p:nvSpPr>
        <p:spPr>
          <a:xfrm>
            <a:off x="7589643" y="6584356"/>
            <a:ext cx="828896" cy="745936"/>
          </a:xfrm>
          <a:custGeom>
            <a:rect b="b" l="l" r="r" t="t"/>
            <a:pathLst>
              <a:path extrusionOk="0" h="745936" w="828896">
                <a:moveTo>
                  <a:pt x="642296" y="513656"/>
                </a:moveTo>
                <a:cubicBezTo>
                  <a:pt x="648897" y="544958"/>
                  <a:pt x="656137" y="573491"/>
                  <a:pt x="660821" y="602237"/>
                </a:cubicBezTo>
                <a:cubicBezTo>
                  <a:pt x="667422" y="641629"/>
                  <a:pt x="672532" y="681235"/>
                  <a:pt x="677430" y="721053"/>
                </a:cubicBezTo>
                <a:cubicBezTo>
                  <a:pt x="679985" y="740856"/>
                  <a:pt x="664441" y="752141"/>
                  <a:pt x="646767" y="742346"/>
                </a:cubicBezTo>
                <a:cubicBezTo>
                  <a:pt x="609504" y="721692"/>
                  <a:pt x="572667" y="699760"/>
                  <a:pt x="536468" y="677189"/>
                </a:cubicBezTo>
                <a:cubicBezTo>
                  <a:pt x="508148" y="659728"/>
                  <a:pt x="480680" y="640352"/>
                  <a:pt x="452360" y="622891"/>
                </a:cubicBezTo>
                <a:cubicBezTo>
                  <a:pt x="447888" y="620123"/>
                  <a:pt x="439158" y="621188"/>
                  <a:pt x="433834" y="623530"/>
                </a:cubicBezTo>
                <a:cubicBezTo>
                  <a:pt x="421058" y="629066"/>
                  <a:pt x="409134" y="636519"/>
                  <a:pt x="396784" y="643333"/>
                </a:cubicBezTo>
                <a:cubicBezTo>
                  <a:pt x="372936" y="656322"/>
                  <a:pt x="348661" y="668885"/>
                  <a:pt x="324387" y="681235"/>
                </a:cubicBezTo>
                <a:cubicBezTo>
                  <a:pt x="295641" y="695927"/>
                  <a:pt x="265830" y="706361"/>
                  <a:pt x="236020" y="717646"/>
                </a:cubicBezTo>
                <a:cubicBezTo>
                  <a:pt x="220475" y="723395"/>
                  <a:pt x="204080" y="727015"/>
                  <a:pt x="187897" y="730209"/>
                </a:cubicBezTo>
                <a:cubicBezTo>
                  <a:pt x="174269" y="732977"/>
                  <a:pt x="163622" y="718498"/>
                  <a:pt x="169159" y="705935"/>
                </a:cubicBezTo>
                <a:cubicBezTo>
                  <a:pt x="170436" y="702954"/>
                  <a:pt x="171501" y="699334"/>
                  <a:pt x="173843" y="697205"/>
                </a:cubicBezTo>
                <a:cubicBezTo>
                  <a:pt x="193859" y="676976"/>
                  <a:pt x="191729" y="649295"/>
                  <a:pt x="197692" y="624595"/>
                </a:cubicBezTo>
                <a:cubicBezTo>
                  <a:pt x="204505" y="596062"/>
                  <a:pt x="209616" y="567103"/>
                  <a:pt x="215365" y="538357"/>
                </a:cubicBezTo>
                <a:cubicBezTo>
                  <a:pt x="219198" y="518767"/>
                  <a:pt x="222392" y="499177"/>
                  <a:pt x="226012" y="478310"/>
                </a:cubicBezTo>
                <a:cubicBezTo>
                  <a:pt x="220688" y="474477"/>
                  <a:pt x="215152" y="470857"/>
                  <a:pt x="210042" y="467024"/>
                </a:cubicBezTo>
                <a:cubicBezTo>
                  <a:pt x="153827" y="424863"/>
                  <a:pt x="97613" y="383128"/>
                  <a:pt x="41825" y="340542"/>
                </a:cubicBezTo>
                <a:cubicBezTo>
                  <a:pt x="29262" y="330960"/>
                  <a:pt x="18828" y="318184"/>
                  <a:pt x="8181" y="306260"/>
                </a:cubicBezTo>
                <a:cubicBezTo>
                  <a:pt x="-5659" y="290503"/>
                  <a:pt x="-1827" y="275384"/>
                  <a:pt x="18828" y="270061"/>
                </a:cubicBezTo>
                <a:cubicBezTo>
                  <a:pt x="38631" y="264951"/>
                  <a:pt x="59285" y="261970"/>
                  <a:pt x="79727" y="261118"/>
                </a:cubicBezTo>
                <a:cubicBezTo>
                  <a:pt x="105705" y="260053"/>
                  <a:pt x="131682" y="262395"/>
                  <a:pt x="157660" y="262395"/>
                </a:cubicBezTo>
                <a:cubicBezTo>
                  <a:pt x="180657" y="262395"/>
                  <a:pt x="203867" y="261118"/>
                  <a:pt x="226863" y="260692"/>
                </a:cubicBezTo>
                <a:cubicBezTo>
                  <a:pt x="245389" y="260479"/>
                  <a:pt x="264127" y="260053"/>
                  <a:pt x="282652" y="260905"/>
                </a:cubicBezTo>
                <a:cubicBezTo>
                  <a:pt x="293511" y="261331"/>
                  <a:pt x="298196" y="255794"/>
                  <a:pt x="301816" y="247064"/>
                </a:cubicBezTo>
                <a:cubicBezTo>
                  <a:pt x="319489" y="203839"/>
                  <a:pt x="335885" y="159975"/>
                  <a:pt x="355688" y="117814"/>
                </a:cubicBezTo>
                <a:cubicBezTo>
                  <a:pt x="373574" y="79912"/>
                  <a:pt x="395932" y="44139"/>
                  <a:pt x="426595" y="14754"/>
                </a:cubicBezTo>
                <a:cubicBezTo>
                  <a:pt x="448527" y="-6326"/>
                  <a:pt x="469820" y="-5049"/>
                  <a:pt x="486642" y="20078"/>
                </a:cubicBezTo>
                <a:cubicBezTo>
                  <a:pt x="500057" y="39880"/>
                  <a:pt x="511555" y="61387"/>
                  <a:pt x="521137" y="83106"/>
                </a:cubicBezTo>
                <a:cubicBezTo>
                  <a:pt x="547115" y="141875"/>
                  <a:pt x="563511" y="203839"/>
                  <a:pt x="579906" y="265802"/>
                </a:cubicBezTo>
                <a:cubicBezTo>
                  <a:pt x="584804" y="284327"/>
                  <a:pt x="585017" y="283263"/>
                  <a:pt x="603968" y="284966"/>
                </a:cubicBezTo>
                <a:cubicBezTo>
                  <a:pt x="645064" y="288373"/>
                  <a:pt x="686373" y="289438"/>
                  <a:pt x="726617" y="299872"/>
                </a:cubicBezTo>
                <a:cubicBezTo>
                  <a:pt x="758983" y="308176"/>
                  <a:pt x="786452" y="326488"/>
                  <a:pt x="814985" y="341819"/>
                </a:cubicBezTo>
                <a:cubicBezTo>
                  <a:pt x="831380" y="350763"/>
                  <a:pt x="833723" y="376102"/>
                  <a:pt x="819669" y="388878"/>
                </a:cubicBezTo>
                <a:cubicBezTo>
                  <a:pt x="804977" y="402292"/>
                  <a:pt x="791349" y="416772"/>
                  <a:pt x="772611" y="425715"/>
                </a:cubicBezTo>
                <a:cubicBezTo>
                  <a:pt x="757919" y="432742"/>
                  <a:pt x="745356" y="444453"/>
                  <a:pt x="731728" y="453609"/>
                </a:cubicBezTo>
                <a:cubicBezTo>
                  <a:pt x="716823" y="463617"/>
                  <a:pt x="701491" y="472773"/>
                  <a:pt x="686586" y="482781"/>
                </a:cubicBezTo>
                <a:cubicBezTo>
                  <a:pt x="671894" y="492576"/>
                  <a:pt x="657414" y="503010"/>
                  <a:pt x="642296" y="513656"/>
                </a:cubicBezTo>
                <a:close/>
                <a:moveTo>
                  <a:pt x="272431" y="459784"/>
                </a:moveTo>
                <a:cubicBezTo>
                  <a:pt x="281587" y="465746"/>
                  <a:pt x="287762" y="471070"/>
                  <a:pt x="295002" y="474477"/>
                </a:cubicBezTo>
                <a:cubicBezTo>
                  <a:pt x="334182" y="493428"/>
                  <a:pt x="371232" y="515360"/>
                  <a:pt x="405088" y="542828"/>
                </a:cubicBezTo>
                <a:cubicBezTo>
                  <a:pt x="438306" y="569658"/>
                  <a:pt x="439158" y="568806"/>
                  <a:pt x="478337" y="547513"/>
                </a:cubicBezTo>
                <a:cubicBezTo>
                  <a:pt x="480680" y="546235"/>
                  <a:pt x="483235" y="545171"/>
                  <a:pt x="485577" y="543893"/>
                </a:cubicBezTo>
                <a:cubicBezTo>
                  <a:pt x="509426" y="531117"/>
                  <a:pt x="533487" y="518341"/>
                  <a:pt x="557336" y="505565"/>
                </a:cubicBezTo>
                <a:cubicBezTo>
                  <a:pt x="570112" y="498751"/>
                  <a:pt x="582675" y="491724"/>
                  <a:pt x="595025" y="485123"/>
                </a:cubicBezTo>
                <a:cubicBezTo>
                  <a:pt x="590979" y="428057"/>
                  <a:pt x="570963" y="376528"/>
                  <a:pt x="557123" y="324146"/>
                </a:cubicBezTo>
                <a:cubicBezTo>
                  <a:pt x="477699" y="317971"/>
                  <a:pt x="401256" y="304769"/>
                  <a:pt x="323748" y="305195"/>
                </a:cubicBezTo>
                <a:cubicBezTo>
                  <a:pt x="300538" y="355234"/>
                  <a:pt x="285846" y="406764"/>
                  <a:pt x="272431" y="459784"/>
                </a:cubicBezTo>
                <a:close/>
                <a:moveTo>
                  <a:pt x="463645" y="36686"/>
                </a:moveTo>
                <a:cubicBezTo>
                  <a:pt x="433621" y="65645"/>
                  <a:pt x="407218" y="100779"/>
                  <a:pt x="394442" y="133571"/>
                </a:cubicBezTo>
                <a:cubicBezTo>
                  <a:pt x="386989" y="152735"/>
                  <a:pt x="378046" y="171473"/>
                  <a:pt x="370167" y="190424"/>
                </a:cubicBezTo>
                <a:cubicBezTo>
                  <a:pt x="360798" y="212995"/>
                  <a:pt x="351642" y="235566"/>
                  <a:pt x="341421" y="260479"/>
                </a:cubicBezTo>
                <a:cubicBezTo>
                  <a:pt x="410625" y="266867"/>
                  <a:pt x="477060" y="272829"/>
                  <a:pt x="544773" y="279004"/>
                </a:cubicBezTo>
                <a:cubicBezTo>
                  <a:pt x="529016" y="193618"/>
                  <a:pt x="503464" y="114194"/>
                  <a:pt x="463645" y="36686"/>
                </a:cubicBezTo>
                <a:close/>
                <a:moveTo>
                  <a:pt x="278393" y="301575"/>
                </a:moveTo>
                <a:cubicBezTo>
                  <a:pt x="207912" y="301575"/>
                  <a:pt x="140413" y="301575"/>
                  <a:pt x="72913" y="301788"/>
                </a:cubicBezTo>
                <a:cubicBezTo>
                  <a:pt x="69293" y="301788"/>
                  <a:pt x="65886" y="304343"/>
                  <a:pt x="61840" y="305621"/>
                </a:cubicBezTo>
                <a:cubicBezTo>
                  <a:pt x="81643" y="329256"/>
                  <a:pt x="213875" y="427631"/>
                  <a:pt x="234955" y="434445"/>
                </a:cubicBezTo>
                <a:cubicBezTo>
                  <a:pt x="248796" y="391646"/>
                  <a:pt x="262849" y="348846"/>
                  <a:pt x="278393" y="301575"/>
                </a:cubicBezTo>
                <a:close/>
                <a:moveTo>
                  <a:pt x="395932" y="584776"/>
                </a:moveTo>
                <a:cubicBezTo>
                  <a:pt x="356540" y="549855"/>
                  <a:pt x="311185" y="525794"/>
                  <a:pt x="262636" y="501306"/>
                </a:cubicBezTo>
                <a:cubicBezTo>
                  <a:pt x="249647" y="557308"/>
                  <a:pt x="237297" y="611180"/>
                  <a:pt x="224521" y="666968"/>
                </a:cubicBezTo>
                <a:cubicBezTo>
                  <a:pt x="250073" y="658877"/>
                  <a:pt x="274135" y="653979"/>
                  <a:pt x="295854" y="643758"/>
                </a:cubicBezTo>
                <a:cubicBezTo>
                  <a:pt x="328645" y="628214"/>
                  <a:pt x="359947" y="608837"/>
                  <a:pt x="391674" y="590951"/>
                </a:cubicBezTo>
                <a:cubicBezTo>
                  <a:pt x="392951" y="590099"/>
                  <a:pt x="393803" y="587757"/>
                  <a:pt x="395932" y="584776"/>
                </a:cubicBezTo>
                <a:close/>
                <a:moveTo>
                  <a:pt x="596515" y="326275"/>
                </a:moveTo>
                <a:cubicBezTo>
                  <a:pt x="603329" y="352253"/>
                  <a:pt x="607588" y="374611"/>
                  <a:pt x="615040" y="396117"/>
                </a:cubicBezTo>
                <a:cubicBezTo>
                  <a:pt x="622493" y="417837"/>
                  <a:pt x="620790" y="441898"/>
                  <a:pt x="633353" y="465108"/>
                </a:cubicBezTo>
                <a:cubicBezTo>
                  <a:pt x="682114" y="430187"/>
                  <a:pt x="733857" y="404209"/>
                  <a:pt x="775805" y="362261"/>
                </a:cubicBezTo>
                <a:cubicBezTo>
                  <a:pt x="719591" y="330321"/>
                  <a:pt x="658692" y="333515"/>
                  <a:pt x="596515" y="326275"/>
                </a:cubicBezTo>
                <a:close/>
                <a:moveTo>
                  <a:pt x="605671" y="535588"/>
                </a:moveTo>
                <a:cubicBezTo>
                  <a:pt x="564362" y="553475"/>
                  <a:pt x="528590" y="577323"/>
                  <a:pt x="487281" y="597126"/>
                </a:cubicBezTo>
                <a:cubicBezTo>
                  <a:pt x="534126" y="631621"/>
                  <a:pt x="578842" y="662284"/>
                  <a:pt x="630797" y="688687"/>
                </a:cubicBezTo>
                <a:cubicBezTo>
                  <a:pt x="626752" y="634815"/>
                  <a:pt x="619938" y="585841"/>
                  <a:pt x="605671" y="535588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26"/>
          <p:cNvSpPr/>
          <p:nvPr/>
        </p:nvSpPr>
        <p:spPr>
          <a:xfrm>
            <a:off x="8963391" y="6463813"/>
            <a:ext cx="805070" cy="867805"/>
          </a:xfrm>
          <a:custGeom>
            <a:rect b="b" l="l" r="r" t="t"/>
            <a:pathLst>
              <a:path extrusionOk="0" h="867805" w="805070">
                <a:moveTo>
                  <a:pt x="114876" y="107702"/>
                </a:moveTo>
                <a:cubicBezTo>
                  <a:pt x="116977" y="82488"/>
                  <a:pt x="118928" y="57574"/>
                  <a:pt x="120879" y="33261"/>
                </a:cubicBezTo>
                <a:cubicBezTo>
                  <a:pt x="173858" y="22455"/>
                  <a:pt x="226087" y="22755"/>
                  <a:pt x="277866" y="16902"/>
                </a:cubicBezTo>
                <a:cubicBezTo>
                  <a:pt x="307282" y="13600"/>
                  <a:pt x="336848" y="11049"/>
                  <a:pt x="366415" y="8497"/>
                </a:cubicBezTo>
                <a:cubicBezTo>
                  <a:pt x="390428" y="6396"/>
                  <a:pt x="414591" y="4445"/>
                  <a:pt x="438755" y="2944"/>
                </a:cubicBezTo>
                <a:cubicBezTo>
                  <a:pt x="460967" y="1593"/>
                  <a:pt x="483329" y="393"/>
                  <a:pt x="505692" y="93"/>
                </a:cubicBezTo>
                <a:cubicBezTo>
                  <a:pt x="540061" y="-208"/>
                  <a:pt x="574280" y="243"/>
                  <a:pt x="608649" y="1143"/>
                </a:cubicBezTo>
                <a:cubicBezTo>
                  <a:pt x="619905" y="1443"/>
                  <a:pt x="631311" y="3695"/>
                  <a:pt x="642417" y="6546"/>
                </a:cubicBezTo>
                <a:cubicBezTo>
                  <a:pt x="657276" y="10448"/>
                  <a:pt x="665680" y="16302"/>
                  <a:pt x="665230" y="31310"/>
                </a:cubicBezTo>
                <a:cubicBezTo>
                  <a:pt x="665080" y="36113"/>
                  <a:pt x="666881" y="41065"/>
                  <a:pt x="668082" y="47219"/>
                </a:cubicBezTo>
                <a:cubicBezTo>
                  <a:pt x="675136" y="47519"/>
                  <a:pt x="681889" y="48569"/>
                  <a:pt x="688493" y="48119"/>
                </a:cubicBezTo>
                <a:cubicBezTo>
                  <a:pt x="717759" y="46168"/>
                  <a:pt x="744024" y="55173"/>
                  <a:pt x="766386" y="72583"/>
                </a:cubicBezTo>
                <a:cubicBezTo>
                  <a:pt x="788298" y="89842"/>
                  <a:pt x="800455" y="114156"/>
                  <a:pt x="803307" y="142372"/>
                </a:cubicBezTo>
                <a:cubicBezTo>
                  <a:pt x="804507" y="154078"/>
                  <a:pt x="805858" y="166235"/>
                  <a:pt x="804507" y="177941"/>
                </a:cubicBezTo>
                <a:cubicBezTo>
                  <a:pt x="799855" y="219214"/>
                  <a:pt x="774040" y="242177"/>
                  <a:pt x="736670" y="255985"/>
                </a:cubicBezTo>
                <a:cubicBezTo>
                  <a:pt x="708904" y="266340"/>
                  <a:pt x="680689" y="272794"/>
                  <a:pt x="650822" y="272194"/>
                </a:cubicBezTo>
                <a:cubicBezTo>
                  <a:pt x="649621" y="274145"/>
                  <a:pt x="648421" y="275495"/>
                  <a:pt x="647820" y="277146"/>
                </a:cubicBezTo>
                <a:cubicBezTo>
                  <a:pt x="638815" y="302210"/>
                  <a:pt x="625158" y="324422"/>
                  <a:pt x="609549" y="346185"/>
                </a:cubicBezTo>
                <a:cubicBezTo>
                  <a:pt x="589138" y="374550"/>
                  <a:pt x="561973" y="392110"/>
                  <a:pt x="531806" y="407118"/>
                </a:cubicBezTo>
                <a:cubicBezTo>
                  <a:pt x="517098" y="414472"/>
                  <a:pt x="502840" y="422877"/>
                  <a:pt x="489183" y="432032"/>
                </a:cubicBezTo>
                <a:cubicBezTo>
                  <a:pt x="483780" y="435634"/>
                  <a:pt x="479577" y="441938"/>
                  <a:pt x="476426" y="447791"/>
                </a:cubicBezTo>
                <a:cubicBezTo>
                  <a:pt x="466970" y="465501"/>
                  <a:pt x="465019" y="485162"/>
                  <a:pt x="463819" y="504822"/>
                </a:cubicBezTo>
                <a:cubicBezTo>
                  <a:pt x="462618" y="525834"/>
                  <a:pt x="460067" y="546846"/>
                  <a:pt x="459466" y="567857"/>
                </a:cubicBezTo>
                <a:cubicBezTo>
                  <a:pt x="459016" y="586018"/>
                  <a:pt x="460517" y="604328"/>
                  <a:pt x="461117" y="622638"/>
                </a:cubicBezTo>
                <a:cubicBezTo>
                  <a:pt x="461417" y="629992"/>
                  <a:pt x="465470" y="633144"/>
                  <a:pt x="472373" y="633894"/>
                </a:cubicBezTo>
                <a:cubicBezTo>
                  <a:pt x="479127" y="634494"/>
                  <a:pt x="486031" y="635695"/>
                  <a:pt x="492785" y="636295"/>
                </a:cubicBezTo>
                <a:cubicBezTo>
                  <a:pt x="530005" y="639297"/>
                  <a:pt x="549816" y="668263"/>
                  <a:pt x="551617" y="699480"/>
                </a:cubicBezTo>
                <a:cubicBezTo>
                  <a:pt x="552668" y="716740"/>
                  <a:pt x="552818" y="734150"/>
                  <a:pt x="551917" y="751409"/>
                </a:cubicBezTo>
                <a:cubicBezTo>
                  <a:pt x="550567" y="775573"/>
                  <a:pt x="547865" y="799586"/>
                  <a:pt x="545764" y="823599"/>
                </a:cubicBezTo>
                <a:cubicBezTo>
                  <a:pt x="545164" y="830803"/>
                  <a:pt x="545014" y="838157"/>
                  <a:pt x="544413" y="845361"/>
                </a:cubicBezTo>
                <a:cubicBezTo>
                  <a:pt x="543813" y="854667"/>
                  <a:pt x="541261" y="857668"/>
                  <a:pt x="532257" y="859169"/>
                </a:cubicBezTo>
                <a:cubicBezTo>
                  <a:pt x="521901" y="860970"/>
                  <a:pt x="511695" y="861570"/>
                  <a:pt x="500889" y="860069"/>
                </a:cubicBezTo>
                <a:cubicBezTo>
                  <a:pt x="488282" y="858268"/>
                  <a:pt x="475375" y="858719"/>
                  <a:pt x="462618" y="859319"/>
                </a:cubicBezTo>
                <a:cubicBezTo>
                  <a:pt x="431551" y="860670"/>
                  <a:pt x="400634" y="863071"/>
                  <a:pt x="369567" y="864572"/>
                </a:cubicBezTo>
                <a:cubicBezTo>
                  <a:pt x="340751" y="865923"/>
                  <a:pt x="311935" y="866523"/>
                  <a:pt x="282969" y="867724"/>
                </a:cubicBezTo>
                <a:cubicBezTo>
                  <a:pt x="272313" y="868174"/>
                  <a:pt x="261957" y="866823"/>
                  <a:pt x="252052" y="862321"/>
                </a:cubicBezTo>
                <a:cubicBezTo>
                  <a:pt x="240495" y="857068"/>
                  <a:pt x="234492" y="848213"/>
                  <a:pt x="233141" y="835756"/>
                </a:cubicBezTo>
                <a:cubicBezTo>
                  <a:pt x="229389" y="800637"/>
                  <a:pt x="229989" y="765517"/>
                  <a:pt x="232241" y="730398"/>
                </a:cubicBezTo>
                <a:cubicBezTo>
                  <a:pt x="233141" y="716290"/>
                  <a:pt x="232991" y="702182"/>
                  <a:pt x="238094" y="688524"/>
                </a:cubicBezTo>
                <a:cubicBezTo>
                  <a:pt x="245748" y="667663"/>
                  <a:pt x="258655" y="652504"/>
                  <a:pt x="280867" y="646801"/>
                </a:cubicBezTo>
                <a:cubicBezTo>
                  <a:pt x="294225" y="643349"/>
                  <a:pt x="307582" y="640198"/>
                  <a:pt x="320489" y="635845"/>
                </a:cubicBezTo>
                <a:cubicBezTo>
                  <a:pt x="332796" y="631793"/>
                  <a:pt x="339100" y="621437"/>
                  <a:pt x="342552" y="609731"/>
                </a:cubicBezTo>
                <a:cubicBezTo>
                  <a:pt x="348705" y="589019"/>
                  <a:pt x="351256" y="567707"/>
                  <a:pt x="352757" y="546396"/>
                </a:cubicBezTo>
                <a:cubicBezTo>
                  <a:pt x="353808" y="530487"/>
                  <a:pt x="353808" y="514428"/>
                  <a:pt x="354258" y="498519"/>
                </a:cubicBezTo>
                <a:cubicBezTo>
                  <a:pt x="354558" y="491615"/>
                  <a:pt x="354408" y="484711"/>
                  <a:pt x="355609" y="477958"/>
                </a:cubicBezTo>
                <a:cubicBezTo>
                  <a:pt x="358010" y="465050"/>
                  <a:pt x="353958" y="453644"/>
                  <a:pt x="348705" y="442238"/>
                </a:cubicBezTo>
                <a:cubicBezTo>
                  <a:pt x="345853" y="436234"/>
                  <a:pt x="341651" y="432783"/>
                  <a:pt x="335198" y="432182"/>
                </a:cubicBezTo>
                <a:cubicBezTo>
                  <a:pt x="316587" y="430381"/>
                  <a:pt x="297827" y="428130"/>
                  <a:pt x="279217" y="427079"/>
                </a:cubicBezTo>
                <a:cubicBezTo>
                  <a:pt x="233441" y="424378"/>
                  <a:pt x="194119" y="408469"/>
                  <a:pt x="165754" y="371398"/>
                </a:cubicBezTo>
                <a:cubicBezTo>
                  <a:pt x="154948" y="357291"/>
                  <a:pt x="147894" y="340481"/>
                  <a:pt x="139189" y="325023"/>
                </a:cubicBezTo>
                <a:cubicBezTo>
                  <a:pt x="138289" y="323522"/>
                  <a:pt x="137538" y="321871"/>
                  <a:pt x="136337" y="319920"/>
                </a:cubicBezTo>
                <a:cubicBezTo>
                  <a:pt x="129434" y="321271"/>
                  <a:pt x="122680" y="322171"/>
                  <a:pt x="116076" y="323972"/>
                </a:cubicBezTo>
                <a:cubicBezTo>
                  <a:pt x="90262" y="330726"/>
                  <a:pt x="65498" y="325023"/>
                  <a:pt x="42686" y="314367"/>
                </a:cubicBezTo>
                <a:cubicBezTo>
                  <a:pt x="20473" y="304161"/>
                  <a:pt x="6666" y="284050"/>
                  <a:pt x="2313" y="260037"/>
                </a:cubicBezTo>
                <a:cubicBezTo>
                  <a:pt x="-538" y="244428"/>
                  <a:pt x="-238" y="228219"/>
                  <a:pt x="512" y="212310"/>
                </a:cubicBezTo>
                <a:cubicBezTo>
                  <a:pt x="1413" y="190848"/>
                  <a:pt x="13720" y="174189"/>
                  <a:pt x="25876" y="157230"/>
                </a:cubicBezTo>
                <a:cubicBezTo>
                  <a:pt x="43586" y="132466"/>
                  <a:pt x="69250" y="121660"/>
                  <a:pt x="96265" y="112355"/>
                </a:cubicBezTo>
                <a:cubicBezTo>
                  <a:pt x="102269" y="109954"/>
                  <a:pt x="108122" y="109203"/>
                  <a:pt x="114876" y="107702"/>
                </a:cubicBezTo>
                <a:close/>
                <a:moveTo>
                  <a:pt x="134236" y="50821"/>
                </a:moveTo>
                <a:cubicBezTo>
                  <a:pt x="134236" y="56374"/>
                  <a:pt x="134086" y="59976"/>
                  <a:pt x="134236" y="63428"/>
                </a:cubicBezTo>
                <a:cubicBezTo>
                  <a:pt x="135587" y="89992"/>
                  <a:pt x="137088" y="116557"/>
                  <a:pt x="138439" y="142972"/>
                </a:cubicBezTo>
                <a:cubicBezTo>
                  <a:pt x="139489" y="164434"/>
                  <a:pt x="139639" y="186046"/>
                  <a:pt x="141891" y="207358"/>
                </a:cubicBezTo>
                <a:cubicBezTo>
                  <a:pt x="146093" y="247880"/>
                  <a:pt x="153297" y="287802"/>
                  <a:pt x="166954" y="326674"/>
                </a:cubicBezTo>
                <a:cubicBezTo>
                  <a:pt x="178061" y="358491"/>
                  <a:pt x="197271" y="382054"/>
                  <a:pt x="229239" y="393461"/>
                </a:cubicBezTo>
                <a:cubicBezTo>
                  <a:pt x="241095" y="397663"/>
                  <a:pt x="254153" y="399014"/>
                  <a:pt x="266760" y="400365"/>
                </a:cubicBezTo>
                <a:cubicBezTo>
                  <a:pt x="291223" y="403216"/>
                  <a:pt x="315987" y="404117"/>
                  <a:pt x="340300" y="407869"/>
                </a:cubicBezTo>
                <a:cubicBezTo>
                  <a:pt x="363413" y="411471"/>
                  <a:pt x="377821" y="430081"/>
                  <a:pt x="378121" y="453344"/>
                </a:cubicBezTo>
                <a:cubicBezTo>
                  <a:pt x="378421" y="475406"/>
                  <a:pt x="379322" y="497468"/>
                  <a:pt x="377821" y="519381"/>
                </a:cubicBezTo>
                <a:cubicBezTo>
                  <a:pt x="376170" y="543844"/>
                  <a:pt x="377821" y="568908"/>
                  <a:pt x="370617" y="592771"/>
                </a:cubicBezTo>
                <a:cubicBezTo>
                  <a:pt x="367465" y="603127"/>
                  <a:pt x="363113" y="613333"/>
                  <a:pt x="359511" y="623538"/>
                </a:cubicBezTo>
                <a:cubicBezTo>
                  <a:pt x="352457" y="642899"/>
                  <a:pt x="339550" y="655506"/>
                  <a:pt x="318388" y="656557"/>
                </a:cubicBezTo>
                <a:cubicBezTo>
                  <a:pt x="303980" y="657307"/>
                  <a:pt x="291673" y="661960"/>
                  <a:pt x="280717" y="670664"/>
                </a:cubicBezTo>
                <a:cubicBezTo>
                  <a:pt x="275164" y="675167"/>
                  <a:pt x="269611" y="680270"/>
                  <a:pt x="265559" y="686123"/>
                </a:cubicBezTo>
                <a:cubicBezTo>
                  <a:pt x="254753" y="701582"/>
                  <a:pt x="255503" y="719892"/>
                  <a:pt x="255053" y="737602"/>
                </a:cubicBezTo>
                <a:cubicBezTo>
                  <a:pt x="254603" y="750359"/>
                  <a:pt x="255954" y="763116"/>
                  <a:pt x="256404" y="776023"/>
                </a:cubicBezTo>
                <a:cubicBezTo>
                  <a:pt x="257004" y="795234"/>
                  <a:pt x="257154" y="814444"/>
                  <a:pt x="257905" y="833655"/>
                </a:cubicBezTo>
                <a:cubicBezTo>
                  <a:pt x="258055" y="837407"/>
                  <a:pt x="260456" y="841159"/>
                  <a:pt x="262107" y="845361"/>
                </a:cubicBezTo>
                <a:cubicBezTo>
                  <a:pt x="348555" y="848063"/>
                  <a:pt x="433502" y="834856"/>
                  <a:pt x="520250" y="837707"/>
                </a:cubicBezTo>
                <a:cubicBezTo>
                  <a:pt x="521000" y="829603"/>
                  <a:pt x="521751" y="823299"/>
                  <a:pt x="522051" y="816996"/>
                </a:cubicBezTo>
                <a:cubicBezTo>
                  <a:pt x="522501" y="806490"/>
                  <a:pt x="521901" y="795834"/>
                  <a:pt x="523101" y="785478"/>
                </a:cubicBezTo>
                <a:cubicBezTo>
                  <a:pt x="526854" y="753811"/>
                  <a:pt x="529105" y="722143"/>
                  <a:pt x="525053" y="690175"/>
                </a:cubicBezTo>
                <a:cubicBezTo>
                  <a:pt x="521751" y="665111"/>
                  <a:pt x="512145" y="655656"/>
                  <a:pt x="487232" y="653405"/>
                </a:cubicBezTo>
                <a:cubicBezTo>
                  <a:pt x="479427" y="652805"/>
                  <a:pt x="471623" y="652054"/>
                  <a:pt x="463969" y="650703"/>
                </a:cubicBezTo>
                <a:cubicBezTo>
                  <a:pt x="449411" y="648002"/>
                  <a:pt x="438004" y="638547"/>
                  <a:pt x="437104" y="626690"/>
                </a:cubicBezTo>
                <a:cubicBezTo>
                  <a:pt x="435453" y="603427"/>
                  <a:pt x="433802" y="580014"/>
                  <a:pt x="434552" y="556751"/>
                </a:cubicBezTo>
                <a:cubicBezTo>
                  <a:pt x="435753" y="523433"/>
                  <a:pt x="439355" y="490264"/>
                  <a:pt x="445659" y="457396"/>
                </a:cubicBezTo>
                <a:cubicBezTo>
                  <a:pt x="450161" y="434433"/>
                  <a:pt x="463368" y="417174"/>
                  <a:pt x="481078" y="403967"/>
                </a:cubicBezTo>
                <a:cubicBezTo>
                  <a:pt x="494736" y="393761"/>
                  <a:pt x="511245" y="387007"/>
                  <a:pt x="526253" y="378602"/>
                </a:cubicBezTo>
                <a:cubicBezTo>
                  <a:pt x="540511" y="370648"/>
                  <a:pt x="555669" y="363744"/>
                  <a:pt x="567526" y="352038"/>
                </a:cubicBezTo>
                <a:cubicBezTo>
                  <a:pt x="575631" y="344083"/>
                  <a:pt x="584786" y="336879"/>
                  <a:pt x="591389" y="327724"/>
                </a:cubicBezTo>
                <a:cubicBezTo>
                  <a:pt x="603546" y="311215"/>
                  <a:pt x="614352" y="293956"/>
                  <a:pt x="623357" y="275195"/>
                </a:cubicBezTo>
                <a:cubicBezTo>
                  <a:pt x="633413" y="254184"/>
                  <a:pt x="638665" y="232271"/>
                  <a:pt x="643618" y="210059"/>
                </a:cubicBezTo>
                <a:cubicBezTo>
                  <a:pt x="645869" y="199853"/>
                  <a:pt x="648721" y="189498"/>
                  <a:pt x="648871" y="178992"/>
                </a:cubicBezTo>
                <a:cubicBezTo>
                  <a:pt x="649471" y="142822"/>
                  <a:pt x="649321" y="106652"/>
                  <a:pt x="649171" y="70482"/>
                </a:cubicBezTo>
                <a:cubicBezTo>
                  <a:pt x="649171" y="58325"/>
                  <a:pt x="648571" y="46018"/>
                  <a:pt x="648121" y="34612"/>
                </a:cubicBezTo>
                <a:cubicBezTo>
                  <a:pt x="624708" y="25907"/>
                  <a:pt x="601595" y="27258"/>
                  <a:pt x="578782" y="26057"/>
                </a:cubicBezTo>
                <a:cubicBezTo>
                  <a:pt x="552668" y="24706"/>
                  <a:pt x="526553" y="25006"/>
                  <a:pt x="500439" y="25006"/>
                </a:cubicBezTo>
                <a:cubicBezTo>
                  <a:pt x="481228" y="25006"/>
                  <a:pt x="462018" y="24856"/>
                  <a:pt x="442807" y="25757"/>
                </a:cubicBezTo>
                <a:cubicBezTo>
                  <a:pt x="423596" y="26657"/>
                  <a:pt x="404536" y="28608"/>
                  <a:pt x="385325" y="30710"/>
                </a:cubicBezTo>
                <a:cubicBezTo>
                  <a:pt x="353508" y="34162"/>
                  <a:pt x="321840" y="38214"/>
                  <a:pt x="290173" y="41816"/>
                </a:cubicBezTo>
                <a:cubicBezTo>
                  <a:pt x="266009" y="44517"/>
                  <a:pt x="241996" y="47519"/>
                  <a:pt x="217833" y="49620"/>
                </a:cubicBezTo>
                <a:cubicBezTo>
                  <a:pt x="190818" y="52021"/>
                  <a:pt x="163503" y="55473"/>
                  <a:pt x="134236" y="50821"/>
                </a:cubicBezTo>
                <a:close/>
                <a:moveTo>
                  <a:pt x="666881" y="214261"/>
                </a:moveTo>
                <a:cubicBezTo>
                  <a:pt x="668382" y="214562"/>
                  <a:pt x="670183" y="215312"/>
                  <a:pt x="671834" y="215012"/>
                </a:cubicBezTo>
                <a:cubicBezTo>
                  <a:pt x="691194" y="211410"/>
                  <a:pt x="710405" y="206907"/>
                  <a:pt x="727815" y="197752"/>
                </a:cubicBezTo>
                <a:cubicBezTo>
                  <a:pt x="742673" y="189798"/>
                  <a:pt x="753329" y="177341"/>
                  <a:pt x="757381" y="160081"/>
                </a:cubicBezTo>
                <a:cubicBezTo>
                  <a:pt x="759782" y="149425"/>
                  <a:pt x="757831" y="139370"/>
                  <a:pt x="750027" y="132166"/>
                </a:cubicBezTo>
                <a:cubicBezTo>
                  <a:pt x="733368" y="116707"/>
                  <a:pt x="714157" y="107402"/>
                  <a:pt x="690294" y="109653"/>
                </a:cubicBezTo>
                <a:cubicBezTo>
                  <a:pt x="672584" y="111454"/>
                  <a:pt x="672584" y="111004"/>
                  <a:pt x="672884" y="128414"/>
                </a:cubicBezTo>
                <a:cubicBezTo>
                  <a:pt x="672884" y="130215"/>
                  <a:pt x="672884" y="132016"/>
                  <a:pt x="672734" y="133967"/>
                </a:cubicBezTo>
                <a:cubicBezTo>
                  <a:pt x="670783" y="160231"/>
                  <a:pt x="668982" y="186496"/>
                  <a:pt x="666881" y="214261"/>
                </a:cubicBezTo>
                <a:close/>
                <a:moveTo>
                  <a:pt x="657126" y="251332"/>
                </a:moveTo>
                <a:cubicBezTo>
                  <a:pt x="674685" y="248330"/>
                  <a:pt x="690444" y="245929"/>
                  <a:pt x="705903" y="243077"/>
                </a:cubicBezTo>
                <a:cubicBezTo>
                  <a:pt x="725413" y="239475"/>
                  <a:pt x="744174" y="233772"/>
                  <a:pt x="761583" y="224167"/>
                </a:cubicBezTo>
                <a:cubicBezTo>
                  <a:pt x="767287" y="221015"/>
                  <a:pt x="772840" y="216212"/>
                  <a:pt x="776592" y="210960"/>
                </a:cubicBezTo>
                <a:cubicBezTo>
                  <a:pt x="792050" y="188447"/>
                  <a:pt x="795352" y="163533"/>
                  <a:pt x="788448" y="137419"/>
                </a:cubicBezTo>
                <a:cubicBezTo>
                  <a:pt x="784096" y="120910"/>
                  <a:pt x="777492" y="104400"/>
                  <a:pt x="763835" y="93895"/>
                </a:cubicBezTo>
                <a:cubicBezTo>
                  <a:pt x="750477" y="83689"/>
                  <a:pt x="735169" y="75584"/>
                  <a:pt x="719560" y="69431"/>
                </a:cubicBezTo>
                <a:cubicBezTo>
                  <a:pt x="704402" y="63428"/>
                  <a:pt x="687893" y="61176"/>
                  <a:pt x="671083" y="64929"/>
                </a:cubicBezTo>
                <a:cubicBezTo>
                  <a:pt x="669883" y="75134"/>
                  <a:pt x="669132" y="84439"/>
                  <a:pt x="673185" y="93144"/>
                </a:cubicBezTo>
                <a:cubicBezTo>
                  <a:pt x="695547" y="89542"/>
                  <a:pt x="715508" y="91043"/>
                  <a:pt x="735769" y="100198"/>
                </a:cubicBezTo>
                <a:cubicBezTo>
                  <a:pt x="759932" y="111154"/>
                  <a:pt x="780644" y="137119"/>
                  <a:pt x="769688" y="169687"/>
                </a:cubicBezTo>
                <a:cubicBezTo>
                  <a:pt x="760233" y="197902"/>
                  <a:pt x="740572" y="214562"/>
                  <a:pt x="713107" y="222666"/>
                </a:cubicBezTo>
                <a:cubicBezTo>
                  <a:pt x="696147" y="227619"/>
                  <a:pt x="678738" y="231371"/>
                  <a:pt x="660578" y="235873"/>
                </a:cubicBezTo>
                <a:cubicBezTo>
                  <a:pt x="660127" y="237074"/>
                  <a:pt x="659077" y="239175"/>
                  <a:pt x="658476" y="241276"/>
                </a:cubicBezTo>
                <a:cubicBezTo>
                  <a:pt x="657876" y="243528"/>
                  <a:pt x="657726" y="245779"/>
                  <a:pt x="657126" y="251332"/>
                </a:cubicBezTo>
                <a:close/>
                <a:moveTo>
                  <a:pt x="112324" y="155729"/>
                </a:moveTo>
                <a:cubicBezTo>
                  <a:pt x="80507" y="165784"/>
                  <a:pt x="56193" y="180643"/>
                  <a:pt x="45687" y="213211"/>
                </a:cubicBezTo>
                <a:cubicBezTo>
                  <a:pt x="39084" y="233622"/>
                  <a:pt x="42986" y="249681"/>
                  <a:pt x="62046" y="259887"/>
                </a:cubicBezTo>
                <a:cubicBezTo>
                  <a:pt x="81257" y="270242"/>
                  <a:pt x="101668" y="271743"/>
                  <a:pt x="122830" y="266490"/>
                </a:cubicBezTo>
                <a:cubicBezTo>
                  <a:pt x="119228" y="229270"/>
                  <a:pt x="115926" y="193100"/>
                  <a:pt x="112324" y="155729"/>
                </a:cubicBezTo>
                <a:close/>
                <a:moveTo>
                  <a:pt x="113675" y="124512"/>
                </a:moveTo>
                <a:cubicBezTo>
                  <a:pt x="103319" y="128114"/>
                  <a:pt x="93564" y="132466"/>
                  <a:pt x="83358" y="134567"/>
                </a:cubicBezTo>
                <a:cubicBezTo>
                  <a:pt x="74053" y="136518"/>
                  <a:pt x="66549" y="140871"/>
                  <a:pt x="59045" y="146424"/>
                </a:cubicBezTo>
                <a:cubicBezTo>
                  <a:pt x="43886" y="157680"/>
                  <a:pt x="33230" y="172088"/>
                  <a:pt x="25126" y="188747"/>
                </a:cubicBezTo>
                <a:cubicBezTo>
                  <a:pt x="12369" y="215012"/>
                  <a:pt x="11769" y="241577"/>
                  <a:pt x="22274" y="268591"/>
                </a:cubicBezTo>
                <a:cubicBezTo>
                  <a:pt x="26477" y="279247"/>
                  <a:pt x="34131" y="287502"/>
                  <a:pt x="44337" y="292004"/>
                </a:cubicBezTo>
                <a:cubicBezTo>
                  <a:pt x="72552" y="304311"/>
                  <a:pt x="101818" y="308964"/>
                  <a:pt x="133486" y="301310"/>
                </a:cubicBezTo>
                <a:cubicBezTo>
                  <a:pt x="131385" y="295907"/>
                  <a:pt x="129434" y="290954"/>
                  <a:pt x="127032" y="284951"/>
                </a:cubicBezTo>
                <a:cubicBezTo>
                  <a:pt x="119828" y="286151"/>
                  <a:pt x="113075" y="287202"/>
                  <a:pt x="106471" y="288252"/>
                </a:cubicBezTo>
                <a:cubicBezTo>
                  <a:pt x="57694" y="295907"/>
                  <a:pt x="14170" y="251182"/>
                  <a:pt x="32480" y="205707"/>
                </a:cubicBezTo>
                <a:cubicBezTo>
                  <a:pt x="44187" y="176741"/>
                  <a:pt x="61296" y="153778"/>
                  <a:pt x="93864" y="146424"/>
                </a:cubicBezTo>
                <a:cubicBezTo>
                  <a:pt x="100468" y="144923"/>
                  <a:pt x="106921" y="142672"/>
                  <a:pt x="113825" y="140721"/>
                </a:cubicBezTo>
                <a:cubicBezTo>
                  <a:pt x="113675" y="135168"/>
                  <a:pt x="113675" y="130215"/>
                  <a:pt x="113675" y="124512"/>
                </a:cubicBezTo>
                <a:close/>
                <a:moveTo>
                  <a:pt x="458566" y="210960"/>
                </a:moveTo>
                <a:cubicBezTo>
                  <a:pt x="470122" y="245479"/>
                  <a:pt x="485581" y="278497"/>
                  <a:pt x="486481" y="318119"/>
                </a:cubicBezTo>
                <a:cubicBezTo>
                  <a:pt x="479878" y="316018"/>
                  <a:pt x="475525" y="315267"/>
                  <a:pt x="471773" y="313316"/>
                </a:cubicBezTo>
                <a:cubicBezTo>
                  <a:pt x="458416" y="306412"/>
                  <a:pt x="448660" y="295456"/>
                  <a:pt x="438905" y="284500"/>
                </a:cubicBezTo>
                <a:cubicBezTo>
                  <a:pt x="426148" y="270092"/>
                  <a:pt x="413241" y="255985"/>
                  <a:pt x="399283" y="240526"/>
                </a:cubicBezTo>
                <a:cubicBezTo>
                  <a:pt x="392529" y="248330"/>
                  <a:pt x="386826" y="254634"/>
                  <a:pt x="381573" y="261237"/>
                </a:cubicBezTo>
                <a:cubicBezTo>
                  <a:pt x="367015" y="279998"/>
                  <a:pt x="352607" y="298908"/>
                  <a:pt x="338499" y="317969"/>
                </a:cubicBezTo>
                <a:cubicBezTo>
                  <a:pt x="335198" y="322471"/>
                  <a:pt x="332196" y="325923"/>
                  <a:pt x="326193" y="323372"/>
                </a:cubicBezTo>
                <a:cubicBezTo>
                  <a:pt x="320940" y="320971"/>
                  <a:pt x="317338" y="314217"/>
                  <a:pt x="318838" y="308514"/>
                </a:cubicBezTo>
                <a:cubicBezTo>
                  <a:pt x="325292" y="285251"/>
                  <a:pt x="332046" y="261988"/>
                  <a:pt x="338649" y="238725"/>
                </a:cubicBezTo>
                <a:cubicBezTo>
                  <a:pt x="341951" y="226868"/>
                  <a:pt x="344953" y="215012"/>
                  <a:pt x="348105" y="202855"/>
                </a:cubicBezTo>
                <a:cubicBezTo>
                  <a:pt x="333096" y="196101"/>
                  <a:pt x="318989" y="189648"/>
                  <a:pt x="304881" y="183194"/>
                </a:cubicBezTo>
                <a:cubicBezTo>
                  <a:pt x="302780" y="182294"/>
                  <a:pt x="300528" y="181693"/>
                  <a:pt x="298577" y="180493"/>
                </a:cubicBezTo>
                <a:cubicBezTo>
                  <a:pt x="293625" y="177491"/>
                  <a:pt x="289722" y="173289"/>
                  <a:pt x="290623" y="167135"/>
                </a:cubicBezTo>
                <a:cubicBezTo>
                  <a:pt x="291673" y="160982"/>
                  <a:pt x="297227" y="160081"/>
                  <a:pt x="302179" y="159331"/>
                </a:cubicBezTo>
                <a:cubicBezTo>
                  <a:pt x="326193" y="155729"/>
                  <a:pt x="350056" y="151977"/>
                  <a:pt x="374069" y="148825"/>
                </a:cubicBezTo>
                <a:cubicBezTo>
                  <a:pt x="379172" y="148075"/>
                  <a:pt x="382174" y="146424"/>
                  <a:pt x="384275" y="141471"/>
                </a:cubicBezTo>
                <a:cubicBezTo>
                  <a:pt x="391929" y="122861"/>
                  <a:pt x="400033" y="104551"/>
                  <a:pt x="407988" y="86090"/>
                </a:cubicBezTo>
                <a:cubicBezTo>
                  <a:pt x="410539" y="80237"/>
                  <a:pt x="412190" y="72283"/>
                  <a:pt x="419544" y="72283"/>
                </a:cubicBezTo>
                <a:cubicBezTo>
                  <a:pt x="428699" y="72133"/>
                  <a:pt x="430800" y="80987"/>
                  <a:pt x="432301" y="88041"/>
                </a:cubicBezTo>
                <a:cubicBezTo>
                  <a:pt x="435303" y="102900"/>
                  <a:pt x="437254" y="117758"/>
                  <a:pt x="439655" y="132766"/>
                </a:cubicBezTo>
                <a:cubicBezTo>
                  <a:pt x="440406" y="137269"/>
                  <a:pt x="440856" y="141771"/>
                  <a:pt x="441756" y="147474"/>
                </a:cubicBezTo>
                <a:cubicBezTo>
                  <a:pt x="453013" y="148375"/>
                  <a:pt x="463669" y="149425"/>
                  <a:pt x="474475" y="150326"/>
                </a:cubicBezTo>
                <a:cubicBezTo>
                  <a:pt x="488132" y="151377"/>
                  <a:pt x="501790" y="152427"/>
                  <a:pt x="515447" y="153628"/>
                </a:cubicBezTo>
                <a:cubicBezTo>
                  <a:pt x="521300" y="154078"/>
                  <a:pt x="526403" y="155879"/>
                  <a:pt x="527604" y="162633"/>
                </a:cubicBezTo>
                <a:cubicBezTo>
                  <a:pt x="528805" y="169386"/>
                  <a:pt x="526103" y="174189"/>
                  <a:pt x="520400" y="177491"/>
                </a:cubicBezTo>
                <a:cubicBezTo>
                  <a:pt x="512896" y="181993"/>
                  <a:pt x="505692" y="186796"/>
                  <a:pt x="498038" y="190848"/>
                </a:cubicBezTo>
                <a:cubicBezTo>
                  <a:pt x="485581" y="197452"/>
                  <a:pt x="472674" y="203756"/>
                  <a:pt x="458566" y="210960"/>
                </a:cubicBezTo>
                <a:close/>
                <a:moveTo>
                  <a:pt x="461567" y="282849"/>
                </a:moveTo>
                <a:cubicBezTo>
                  <a:pt x="462468" y="282399"/>
                  <a:pt x="463518" y="281799"/>
                  <a:pt x="464419" y="281349"/>
                </a:cubicBezTo>
                <a:cubicBezTo>
                  <a:pt x="460217" y="266040"/>
                  <a:pt x="456164" y="250882"/>
                  <a:pt x="451662" y="235573"/>
                </a:cubicBezTo>
                <a:cubicBezTo>
                  <a:pt x="449261" y="227169"/>
                  <a:pt x="445959" y="219214"/>
                  <a:pt x="443407" y="210809"/>
                </a:cubicBezTo>
                <a:cubicBezTo>
                  <a:pt x="441606" y="205256"/>
                  <a:pt x="441907" y="199553"/>
                  <a:pt x="447159" y="195951"/>
                </a:cubicBezTo>
                <a:cubicBezTo>
                  <a:pt x="454363" y="191149"/>
                  <a:pt x="461567" y="185896"/>
                  <a:pt x="469522" y="183044"/>
                </a:cubicBezTo>
                <a:cubicBezTo>
                  <a:pt x="476276" y="180643"/>
                  <a:pt x="481078" y="176891"/>
                  <a:pt x="487682" y="169987"/>
                </a:cubicBezTo>
                <a:cubicBezTo>
                  <a:pt x="480478" y="169987"/>
                  <a:pt x="475975" y="169837"/>
                  <a:pt x="471473" y="169987"/>
                </a:cubicBezTo>
                <a:cubicBezTo>
                  <a:pt x="463669" y="170437"/>
                  <a:pt x="456014" y="171638"/>
                  <a:pt x="448210" y="171788"/>
                </a:cubicBezTo>
                <a:cubicBezTo>
                  <a:pt x="433802" y="172238"/>
                  <a:pt x="427048" y="166085"/>
                  <a:pt x="425848" y="151827"/>
                </a:cubicBezTo>
                <a:cubicBezTo>
                  <a:pt x="425397" y="147324"/>
                  <a:pt x="425698" y="142672"/>
                  <a:pt x="425397" y="138169"/>
                </a:cubicBezTo>
                <a:cubicBezTo>
                  <a:pt x="424197" y="125112"/>
                  <a:pt x="422846" y="112205"/>
                  <a:pt x="421645" y="99148"/>
                </a:cubicBezTo>
                <a:cubicBezTo>
                  <a:pt x="420595" y="98847"/>
                  <a:pt x="419544" y="98697"/>
                  <a:pt x="418494" y="98397"/>
                </a:cubicBezTo>
                <a:cubicBezTo>
                  <a:pt x="416392" y="103050"/>
                  <a:pt x="414141" y="107702"/>
                  <a:pt x="412190" y="112505"/>
                </a:cubicBezTo>
                <a:cubicBezTo>
                  <a:pt x="406187" y="126763"/>
                  <a:pt x="399883" y="141021"/>
                  <a:pt x="394480" y="155579"/>
                </a:cubicBezTo>
                <a:cubicBezTo>
                  <a:pt x="391779" y="162483"/>
                  <a:pt x="387727" y="165935"/>
                  <a:pt x="380373" y="166085"/>
                </a:cubicBezTo>
                <a:cubicBezTo>
                  <a:pt x="377221" y="166235"/>
                  <a:pt x="374069" y="167135"/>
                  <a:pt x="370917" y="167736"/>
                </a:cubicBezTo>
                <a:cubicBezTo>
                  <a:pt x="358610" y="169837"/>
                  <a:pt x="346154" y="172088"/>
                  <a:pt x="333847" y="174189"/>
                </a:cubicBezTo>
                <a:cubicBezTo>
                  <a:pt x="333697" y="175090"/>
                  <a:pt x="333397" y="176140"/>
                  <a:pt x="333246" y="177041"/>
                </a:cubicBezTo>
                <a:cubicBezTo>
                  <a:pt x="338799" y="179592"/>
                  <a:pt x="344353" y="181993"/>
                  <a:pt x="349906" y="184545"/>
                </a:cubicBezTo>
                <a:cubicBezTo>
                  <a:pt x="361912" y="189798"/>
                  <a:pt x="365064" y="195501"/>
                  <a:pt x="362212" y="208408"/>
                </a:cubicBezTo>
                <a:cubicBezTo>
                  <a:pt x="358310" y="225368"/>
                  <a:pt x="353958" y="242177"/>
                  <a:pt x="349906" y="259136"/>
                </a:cubicBezTo>
                <a:cubicBezTo>
                  <a:pt x="349305" y="261538"/>
                  <a:pt x="349155" y="264089"/>
                  <a:pt x="348705" y="266640"/>
                </a:cubicBezTo>
                <a:cubicBezTo>
                  <a:pt x="361162" y="253433"/>
                  <a:pt x="372118" y="239625"/>
                  <a:pt x="382624" y="225368"/>
                </a:cubicBezTo>
                <a:cubicBezTo>
                  <a:pt x="388777" y="217113"/>
                  <a:pt x="394330" y="215012"/>
                  <a:pt x="401834" y="221315"/>
                </a:cubicBezTo>
                <a:cubicBezTo>
                  <a:pt x="413241" y="231071"/>
                  <a:pt x="423897" y="241727"/>
                  <a:pt x="434402" y="252383"/>
                </a:cubicBezTo>
                <a:cubicBezTo>
                  <a:pt x="443858" y="262288"/>
                  <a:pt x="452562" y="272794"/>
                  <a:pt x="461567" y="282849"/>
                </a:cubicBezTo>
                <a:close/>
                <a:moveTo>
                  <a:pt x="404686" y="762065"/>
                </a:moveTo>
                <a:cubicBezTo>
                  <a:pt x="415792" y="761615"/>
                  <a:pt x="425247" y="754861"/>
                  <a:pt x="428849" y="745556"/>
                </a:cubicBezTo>
                <a:cubicBezTo>
                  <a:pt x="432001" y="737451"/>
                  <a:pt x="434853" y="729197"/>
                  <a:pt x="438905" y="721693"/>
                </a:cubicBezTo>
                <a:cubicBezTo>
                  <a:pt x="442057" y="715839"/>
                  <a:pt x="446409" y="710286"/>
                  <a:pt x="451212" y="705634"/>
                </a:cubicBezTo>
                <a:cubicBezTo>
                  <a:pt x="453613" y="703233"/>
                  <a:pt x="458716" y="701882"/>
                  <a:pt x="462018" y="702482"/>
                </a:cubicBezTo>
                <a:cubicBezTo>
                  <a:pt x="467421" y="703533"/>
                  <a:pt x="470873" y="708786"/>
                  <a:pt x="469372" y="714039"/>
                </a:cubicBezTo>
                <a:cubicBezTo>
                  <a:pt x="466970" y="723194"/>
                  <a:pt x="463669" y="732199"/>
                  <a:pt x="459616" y="740753"/>
                </a:cubicBezTo>
                <a:cubicBezTo>
                  <a:pt x="456465" y="747207"/>
                  <a:pt x="451212" y="752760"/>
                  <a:pt x="447159" y="758913"/>
                </a:cubicBezTo>
                <a:cubicBezTo>
                  <a:pt x="445809" y="761015"/>
                  <a:pt x="445659" y="763866"/>
                  <a:pt x="444308" y="768819"/>
                </a:cubicBezTo>
                <a:cubicBezTo>
                  <a:pt x="450161" y="768068"/>
                  <a:pt x="454363" y="767918"/>
                  <a:pt x="458416" y="766718"/>
                </a:cubicBezTo>
                <a:cubicBezTo>
                  <a:pt x="461868" y="765667"/>
                  <a:pt x="464719" y="762816"/>
                  <a:pt x="468171" y="761615"/>
                </a:cubicBezTo>
                <a:cubicBezTo>
                  <a:pt x="470873" y="760714"/>
                  <a:pt x="474024" y="761315"/>
                  <a:pt x="476876" y="761315"/>
                </a:cubicBezTo>
                <a:cubicBezTo>
                  <a:pt x="476276" y="764617"/>
                  <a:pt x="477026" y="769119"/>
                  <a:pt x="475075" y="770770"/>
                </a:cubicBezTo>
                <a:cubicBezTo>
                  <a:pt x="469222" y="775723"/>
                  <a:pt x="462768" y="780525"/>
                  <a:pt x="455714" y="783377"/>
                </a:cubicBezTo>
                <a:cubicBezTo>
                  <a:pt x="445959" y="787429"/>
                  <a:pt x="438004" y="782627"/>
                  <a:pt x="430950" y="774522"/>
                </a:cubicBezTo>
                <a:cubicBezTo>
                  <a:pt x="417293" y="780976"/>
                  <a:pt x="404086" y="792532"/>
                  <a:pt x="388177" y="779325"/>
                </a:cubicBezTo>
                <a:cubicBezTo>
                  <a:pt x="371818" y="788480"/>
                  <a:pt x="356059" y="801087"/>
                  <a:pt x="336398" y="787579"/>
                </a:cubicBezTo>
                <a:cubicBezTo>
                  <a:pt x="326193" y="791331"/>
                  <a:pt x="316137" y="795834"/>
                  <a:pt x="306682" y="786679"/>
                </a:cubicBezTo>
                <a:cubicBezTo>
                  <a:pt x="303230" y="783377"/>
                  <a:pt x="303380" y="780225"/>
                  <a:pt x="306382" y="771070"/>
                </a:cubicBezTo>
                <a:cubicBezTo>
                  <a:pt x="312985" y="773471"/>
                  <a:pt x="319889" y="777224"/>
                  <a:pt x="325892" y="771670"/>
                </a:cubicBezTo>
                <a:cubicBezTo>
                  <a:pt x="325892" y="762065"/>
                  <a:pt x="326042" y="752910"/>
                  <a:pt x="325892" y="743905"/>
                </a:cubicBezTo>
                <a:cubicBezTo>
                  <a:pt x="325742" y="731898"/>
                  <a:pt x="330245" y="721393"/>
                  <a:pt x="336698" y="711787"/>
                </a:cubicBezTo>
                <a:cubicBezTo>
                  <a:pt x="345853" y="698280"/>
                  <a:pt x="358310" y="699480"/>
                  <a:pt x="364914" y="714189"/>
                </a:cubicBezTo>
                <a:cubicBezTo>
                  <a:pt x="369567" y="724394"/>
                  <a:pt x="369266" y="734900"/>
                  <a:pt x="365364" y="744956"/>
                </a:cubicBezTo>
                <a:cubicBezTo>
                  <a:pt x="361462" y="755011"/>
                  <a:pt x="356809" y="764917"/>
                  <a:pt x="352457" y="774972"/>
                </a:cubicBezTo>
                <a:cubicBezTo>
                  <a:pt x="362363" y="776173"/>
                  <a:pt x="369567" y="771220"/>
                  <a:pt x="375870" y="765367"/>
                </a:cubicBezTo>
                <a:cubicBezTo>
                  <a:pt x="378571" y="762816"/>
                  <a:pt x="380072" y="758613"/>
                  <a:pt x="380973" y="754861"/>
                </a:cubicBezTo>
                <a:cubicBezTo>
                  <a:pt x="383524" y="744655"/>
                  <a:pt x="385475" y="734450"/>
                  <a:pt x="387727" y="724094"/>
                </a:cubicBezTo>
                <a:cubicBezTo>
                  <a:pt x="390278" y="712688"/>
                  <a:pt x="398082" y="704733"/>
                  <a:pt x="406487" y="697529"/>
                </a:cubicBezTo>
                <a:cubicBezTo>
                  <a:pt x="414291" y="690776"/>
                  <a:pt x="421645" y="693777"/>
                  <a:pt x="423146" y="703983"/>
                </a:cubicBezTo>
                <a:cubicBezTo>
                  <a:pt x="424947" y="715239"/>
                  <a:pt x="422096" y="725895"/>
                  <a:pt x="417443" y="736101"/>
                </a:cubicBezTo>
                <a:cubicBezTo>
                  <a:pt x="413691" y="744956"/>
                  <a:pt x="409188" y="753360"/>
                  <a:pt x="404686" y="762065"/>
                </a:cubicBezTo>
                <a:close/>
                <a:moveTo>
                  <a:pt x="354258" y="718391"/>
                </a:moveTo>
                <a:cubicBezTo>
                  <a:pt x="343452" y="729797"/>
                  <a:pt x="340300" y="741054"/>
                  <a:pt x="343302" y="756212"/>
                </a:cubicBezTo>
                <a:cubicBezTo>
                  <a:pt x="351406" y="745106"/>
                  <a:pt x="356659" y="734150"/>
                  <a:pt x="354258" y="71839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6"/>
          <p:cNvSpPr/>
          <p:nvPr/>
        </p:nvSpPr>
        <p:spPr>
          <a:xfrm>
            <a:off x="10346783" y="6311363"/>
            <a:ext cx="675088" cy="1055922"/>
          </a:xfrm>
          <a:custGeom>
            <a:rect b="b" l="l" r="r" t="t"/>
            <a:pathLst>
              <a:path extrusionOk="0" h="1055922" w="675088">
                <a:moveTo>
                  <a:pt x="517676" y="789970"/>
                </a:moveTo>
                <a:cubicBezTo>
                  <a:pt x="521866" y="781739"/>
                  <a:pt x="525608" y="774555"/>
                  <a:pt x="529349" y="767371"/>
                </a:cubicBezTo>
                <a:cubicBezTo>
                  <a:pt x="537880" y="751656"/>
                  <a:pt x="546710" y="736091"/>
                  <a:pt x="554792" y="720077"/>
                </a:cubicBezTo>
                <a:cubicBezTo>
                  <a:pt x="560479" y="708703"/>
                  <a:pt x="565418" y="697029"/>
                  <a:pt x="570058" y="685206"/>
                </a:cubicBezTo>
                <a:cubicBezTo>
                  <a:pt x="576493" y="669192"/>
                  <a:pt x="582330" y="653028"/>
                  <a:pt x="588317" y="636864"/>
                </a:cubicBezTo>
                <a:cubicBezTo>
                  <a:pt x="593854" y="622048"/>
                  <a:pt x="598494" y="607081"/>
                  <a:pt x="604630" y="592564"/>
                </a:cubicBezTo>
                <a:cubicBezTo>
                  <a:pt x="614358" y="569666"/>
                  <a:pt x="618998" y="545270"/>
                  <a:pt x="624535" y="521324"/>
                </a:cubicBezTo>
                <a:cubicBezTo>
                  <a:pt x="626930" y="511147"/>
                  <a:pt x="627528" y="500521"/>
                  <a:pt x="627977" y="490045"/>
                </a:cubicBezTo>
                <a:cubicBezTo>
                  <a:pt x="628426" y="481065"/>
                  <a:pt x="627528" y="472085"/>
                  <a:pt x="626930" y="463105"/>
                </a:cubicBezTo>
                <a:cubicBezTo>
                  <a:pt x="626631" y="459513"/>
                  <a:pt x="625583" y="456071"/>
                  <a:pt x="622739" y="452180"/>
                </a:cubicBezTo>
                <a:cubicBezTo>
                  <a:pt x="619147" y="460411"/>
                  <a:pt x="615705" y="468792"/>
                  <a:pt x="611963" y="477024"/>
                </a:cubicBezTo>
                <a:cubicBezTo>
                  <a:pt x="604630" y="493038"/>
                  <a:pt x="597296" y="509052"/>
                  <a:pt x="589813" y="525066"/>
                </a:cubicBezTo>
                <a:cubicBezTo>
                  <a:pt x="584425" y="536590"/>
                  <a:pt x="577242" y="547515"/>
                  <a:pt x="572752" y="559039"/>
                </a:cubicBezTo>
                <a:cubicBezTo>
                  <a:pt x="566915" y="573706"/>
                  <a:pt x="558983" y="587326"/>
                  <a:pt x="551948" y="601095"/>
                </a:cubicBezTo>
                <a:cubicBezTo>
                  <a:pt x="542071" y="620252"/>
                  <a:pt x="531594" y="639259"/>
                  <a:pt x="517825" y="656321"/>
                </a:cubicBezTo>
                <a:cubicBezTo>
                  <a:pt x="511539" y="664103"/>
                  <a:pt x="506900" y="673382"/>
                  <a:pt x="501362" y="681614"/>
                </a:cubicBezTo>
                <a:cubicBezTo>
                  <a:pt x="493280" y="693737"/>
                  <a:pt x="484750" y="705560"/>
                  <a:pt x="476518" y="717533"/>
                </a:cubicBezTo>
                <a:cubicBezTo>
                  <a:pt x="474423" y="720526"/>
                  <a:pt x="472627" y="723819"/>
                  <a:pt x="470532" y="726962"/>
                </a:cubicBezTo>
                <a:cubicBezTo>
                  <a:pt x="465892" y="733996"/>
                  <a:pt x="456314" y="738336"/>
                  <a:pt x="449130" y="735942"/>
                </a:cubicBezTo>
                <a:cubicBezTo>
                  <a:pt x="446136" y="735044"/>
                  <a:pt x="441647" y="732499"/>
                  <a:pt x="441497" y="730404"/>
                </a:cubicBezTo>
                <a:cubicBezTo>
                  <a:pt x="440300" y="718880"/>
                  <a:pt x="430571" y="716785"/>
                  <a:pt x="422939" y="713193"/>
                </a:cubicBezTo>
                <a:cubicBezTo>
                  <a:pt x="409469" y="706907"/>
                  <a:pt x="395101" y="702267"/>
                  <a:pt x="381482" y="696281"/>
                </a:cubicBezTo>
                <a:cubicBezTo>
                  <a:pt x="373999" y="692988"/>
                  <a:pt x="367114" y="688498"/>
                  <a:pt x="359781" y="684757"/>
                </a:cubicBezTo>
                <a:cubicBezTo>
                  <a:pt x="356787" y="683260"/>
                  <a:pt x="353644" y="682213"/>
                  <a:pt x="350202" y="680866"/>
                </a:cubicBezTo>
                <a:cubicBezTo>
                  <a:pt x="343617" y="693587"/>
                  <a:pt x="337181" y="705560"/>
                  <a:pt x="331045" y="717832"/>
                </a:cubicBezTo>
                <a:cubicBezTo>
                  <a:pt x="325508" y="728758"/>
                  <a:pt x="322215" y="741180"/>
                  <a:pt x="311739" y="748962"/>
                </a:cubicBezTo>
                <a:cubicBezTo>
                  <a:pt x="309194" y="750758"/>
                  <a:pt x="305453" y="752704"/>
                  <a:pt x="302759" y="752255"/>
                </a:cubicBezTo>
                <a:cubicBezTo>
                  <a:pt x="295425" y="750908"/>
                  <a:pt x="288092" y="748962"/>
                  <a:pt x="281357" y="745820"/>
                </a:cubicBezTo>
                <a:cubicBezTo>
                  <a:pt x="270282" y="740731"/>
                  <a:pt x="266840" y="732050"/>
                  <a:pt x="270731" y="720826"/>
                </a:cubicBezTo>
                <a:cubicBezTo>
                  <a:pt x="277615" y="701369"/>
                  <a:pt x="284949" y="682063"/>
                  <a:pt x="292133" y="662756"/>
                </a:cubicBezTo>
                <a:cubicBezTo>
                  <a:pt x="293330" y="659613"/>
                  <a:pt x="294378" y="656470"/>
                  <a:pt x="295725" y="652729"/>
                </a:cubicBezTo>
                <a:cubicBezTo>
                  <a:pt x="292881" y="650933"/>
                  <a:pt x="290636" y="648838"/>
                  <a:pt x="287942" y="647790"/>
                </a:cubicBezTo>
                <a:cubicBezTo>
                  <a:pt x="263248" y="639109"/>
                  <a:pt x="238404" y="630878"/>
                  <a:pt x="213859" y="622048"/>
                </a:cubicBezTo>
                <a:cubicBezTo>
                  <a:pt x="205478" y="619054"/>
                  <a:pt x="197845" y="614116"/>
                  <a:pt x="189763" y="610075"/>
                </a:cubicBezTo>
                <a:cubicBezTo>
                  <a:pt x="184375" y="607381"/>
                  <a:pt x="182280" y="602891"/>
                  <a:pt x="183477" y="597054"/>
                </a:cubicBezTo>
                <a:cubicBezTo>
                  <a:pt x="185872" y="586129"/>
                  <a:pt x="188416" y="575053"/>
                  <a:pt x="190811" y="564128"/>
                </a:cubicBezTo>
                <a:cubicBezTo>
                  <a:pt x="193954" y="549461"/>
                  <a:pt x="196348" y="534644"/>
                  <a:pt x="200539" y="520277"/>
                </a:cubicBezTo>
                <a:cubicBezTo>
                  <a:pt x="209219" y="490493"/>
                  <a:pt x="216702" y="460411"/>
                  <a:pt x="229873" y="432125"/>
                </a:cubicBezTo>
                <a:cubicBezTo>
                  <a:pt x="240200" y="410124"/>
                  <a:pt x="249329" y="387525"/>
                  <a:pt x="259356" y="365225"/>
                </a:cubicBezTo>
                <a:cubicBezTo>
                  <a:pt x="262948" y="357143"/>
                  <a:pt x="269983" y="350708"/>
                  <a:pt x="270731" y="339633"/>
                </a:cubicBezTo>
                <a:cubicBezTo>
                  <a:pt x="262200" y="345619"/>
                  <a:pt x="253969" y="350408"/>
                  <a:pt x="246785" y="356395"/>
                </a:cubicBezTo>
                <a:cubicBezTo>
                  <a:pt x="230172" y="370463"/>
                  <a:pt x="215954" y="386777"/>
                  <a:pt x="204131" y="405185"/>
                </a:cubicBezTo>
                <a:cubicBezTo>
                  <a:pt x="193355" y="422247"/>
                  <a:pt x="181382" y="438560"/>
                  <a:pt x="170606" y="455472"/>
                </a:cubicBezTo>
                <a:cubicBezTo>
                  <a:pt x="164769" y="464602"/>
                  <a:pt x="160429" y="474480"/>
                  <a:pt x="155191" y="483908"/>
                </a:cubicBezTo>
                <a:cubicBezTo>
                  <a:pt x="151898" y="489745"/>
                  <a:pt x="147408" y="494983"/>
                  <a:pt x="144265" y="500970"/>
                </a:cubicBezTo>
                <a:cubicBezTo>
                  <a:pt x="127952" y="532699"/>
                  <a:pt x="113734" y="565176"/>
                  <a:pt x="100414" y="598251"/>
                </a:cubicBezTo>
                <a:cubicBezTo>
                  <a:pt x="99815" y="599598"/>
                  <a:pt x="99815" y="601095"/>
                  <a:pt x="99366" y="603789"/>
                </a:cubicBezTo>
                <a:cubicBezTo>
                  <a:pt x="107298" y="607381"/>
                  <a:pt x="115380" y="611122"/>
                  <a:pt x="123462" y="614864"/>
                </a:cubicBezTo>
                <a:cubicBezTo>
                  <a:pt x="142769" y="623694"/>
                  <a:pt x="162225" y="632524"/>
                  <a:pt x="181531" y="641055"/>
                </a:cubicBezTo>
                <a:cubicBezTo>
                  <a:pt x="186620" y="643300"/>
                  <a:pt x="190511" y="646443"/>
                  <a:pt x="191409" y="652280"/>
                </a:cubicBezTo>
                <a:cubicBezTo>
                  <a:pt x="192457" y="659913"/>
                  <a:pt x="187967" y="664253"/>
                  <a:pt x="180783" y="661709"/>
                </a:cubicBezTo>
                <a:cubicBezTo>
                  <a:pt x="166415" y="656620"/>
                  <a:pt x="152347" y="650783"/>
                  <a:pt x="137979" y="645695"/>
                </a:cubicBezTo>
                <a:cubicBezTo>
                  <a:pt x="130197" y="642851"/>
                  <a:pt x="122115" y="641205"/>
                  <a:pt x="114482" y="638211"/>
                </a:cubicBezTo>
                <a:cubicBezTo>
                  <a:pt x="106101" y="634919"/>
                  <a:pt x="97870" y="631327"/>
                  <a:pt x="90087" y="626687"/>
                </a:cubicBezTo>
                <a:cubicBezTo>
                  <a:pt x="79760" y="620701"/>
                  <a:pt x="78713" y="614415"/>
                  <a:pt x="82903" y="603041"/>
                </a:cubicBezTo>
                <a:cubicBezTo>
                  <a:pt x="88142" y="588972"/>
                  <a:pt x="91883" y="574455"/>
                  <a:pt x="97570" y="560536"/>
                </a:cubicBezTo>
                <a:cubicBezTo>
                  <a:pt x="105203" y="541828"/>
                  <a:pt x="114033" y="523569"/>
                  <a:pt x="122414" y="505161"/>
                </a:cubicBezTo>
                <a:cubicBezTo>
                  <a:pt x="126455" y="496330"/>
                  <a:pt x="130496" y="487500"/>
                  <a:pt x="134687" y="478670"/>
                </a:cubicBezTo>
                <a:cubicBezTo>
                  <a:pt x="140075" y="467595"/>
                  <a:pt x="145313" y="456221"/>
                  <a:pt x="151150" y="445445"/>
                </a:cubicBezTo>
                <a:cubicBezTo>
                  <a:pt x="157885" y="433322"/>
                  <a:pt x="165218" y="421648"/>
                  <a:pt x="172402" y="409825"/>
                </a:cubicBezTo>
                <a:cubicBezTo>
                  <a:pt x="181382" y="395158"/>
                  <a:pt x="191559" y="381239"/>
                  <a:pt x="203532" y="368967"/>
                </a:cubicBezTo>
                <a:cubicBezTo>
                  <a:pt x="207423" y="364926"/>
                  <a:pt x="210716" y="360436"/>
                  <a:pt x="214457" y="356245"/>
                </a:cubicBezTo>
                <a:cubicBezTo>
                  <a:pt x="223737" y="346218"/>
                  <a:pt x="232716" y="335592"/>
                  <a:pt x="242893" y="326462"/>
                </a:cubicBezTo>
                <a:cubicBezTo>
                  <a:pt x="248880" y="321224"/>
                  <a:pt x="256962" y="318231"/>
                  <a:pt x="264445" y="314788"/>
                </a:cubicBezTo>
                <a:cubicBezTo>
                  <a:pt x="271479" y="311496"/>
                  <a:pt x="278813" y="308652"/>
                  <a:pt x="286296" y="306258"/>
                </a:cubicBezTo>
                <a:cubicBezTo>
                  <a:pt x="294677" y="303713"/>
                  <a:pt x="299317" y="298176"/>
                  <a:pt x="301562" y="289944"/>
                </a:cubicBezTo>
                <a:cubicBezTo>
                  <a:pt x="302460" y="286652"/>
                  <a:pt x="303507" y="283359"/>
                  <a:pt x="305303" y="280665"/>
                </a:cubicBezTo>
                <a:cubicBezTo>
                  <a:pt x="316528" y="263604"/>
                  <a:pt x="329399" y="247290"/>
                  <a:pt x="338828" y="229331"/>
                </a:cubicBezTo>
                <a:cubicBezTo>
                  <a:pt x="346910" y="213766"/>
                  <a:pt x="358434" y="201044"/>
                  <a:pt x="368760" y="187425"/>
                </a:cubicBezTo>
                <a:cubicBezTo>
                  <a:pt x="386121" y="164526"/>
                  <a:pt x="405578" y="143124"/>
                  <a:pt x="425034" y="122022"/>
                </a:cubicBezTo>
                <a:cubicBezTo>
                  <a:pt x="434762" y="111396"/>
                  <a:pt x="447633" y="103613"/>
                  <a:pt x="457062" y="92837"/>
                </a:cubicBezTo>
                <a:cubicBezTo>
                  <a:pt x="469334" y="78769"/>
                  <a:pt x="484600" y="68742"/>
                  <a:pt x="498818" y="57218"/>
                </a:cubicBezTo>
                <a:cubicBezTo>
                  <a:pt x="510342" y="47938"/>
                  <a:pt x="523363" y="40006"/>
                  <a:pt x="536533" y="32972"/>
                </a:cubicBezTo>
                <a:cubicBezTo>
                  <a:pt x="553295" y="23992"/>
                  <a:pt x="570507" y="15461"/>
                  <a:pt x="588167" y="9026"/>
                </a:cubicBezTo>
                <a:cubicBezTo>
                  <a:pt x="601188" y="4237"/>
                  <a:pt x="615555" y="2441"/>
                  <a:pt x="629474" y="345"/>
                </a:cubicBezTo>
                <a:cubicBezTo>
                  <a:pt x="640549" y="-1301"/>
                  <a:pt x="644590" y="2890"/>
                  <a:pt x="650577" y="13965"/>
                </a:cubicBezTo>
                <a:cubicBezTo>
                  <a:pt x="658658" y="28931"/>
                  <a:pt x="663897" y="44945"/>
                  <a:pt x="668087" y="61258"/>
                </a:cubicBezTo>
                <a:cubicBezTo>
                  <a:pt x="670033" y="68742"/>
                  <a:pt x="670931" y="76674"/>
                  <a:pt x="671979" y="84456"/>
                </a:cubicBezTo>
                <a:cubicBezTo>
                  <a:pt x="675421" y="109749"/>
                  <a:pt x="676468" y="135043"/>
                  <a:pt x="672727" y="160485"/>
                </a:cubicBezTo>
                <a:cubicBezTo>
                  <a:pt x="670781" y="173805"/>
                  <a:pt x="670781" y="187425"/>
                  <a:pt x="669135" y="200745"/>
                </a:cubicBezTo>
                <a:cubicBezTo>
                  <a:pt x="666142" y="224841"/>
                  <a:pt x="662550" y="248787"/>
                  <a:pt x="659407" y="272883"/>
                </a:cubicBezTo>
                <a:cubicBezTo>
                  <a:pt x="658359" y="280965"/>
                  <a:pt x="659407" y="289944"/>
                  <a:pt x="656414" y="297128"/>
                </a:cubicBezTo>
                <a:cubicBezTo>
                  <a:pt x="651924" y="307754"/>
                  <a:pt x="654618" y="319278"/>
                  <a:pt x="649978" y="329605"/>
                </a:cubicBezTo>
                <a:cubicBezTo>
                  <a:pt x="648182" y="333796"/>
                  <a:pt x="649080" y="339184"/>
                  <a:pt x="648032" y="343823"/>
                </a:cubicBezTo>
                <a:cubicBezTo>
                  <a:pt x="645039" y="358041"/>
                  <a:pt x="640400" y="371960"/>
                  <a:pt x="639053" y="386328"/>
                </a:cubicBezTo>
                <a:cubicBezTo>
                  <a:pt x="637706" y="400396"/>
                  <a:pt x="633515" y="413417"/>
                  <a:pt x="630372" y="426737"/>
                </a:cubicBezTo>
                <a:cubicBezTo>
                  <a:pt x="629773" y="428982"/>
                  <a:pt x="630073" y="432424"/>
                  <a:pt x="631420" y="433921"/>
                </a:cubicBezTo>
                <a:cubicBezTo>
                  <a:pt x="641447" y="444846"/>
                  <a:pt x="644440" y="458466"/>
                  <a:pt x="645189" y="472384"/>
                </a:cubicBezTo>
                <a:cubicBezTo>
                  <a:pt x="646536" y="499773"/>
                  <a:pt x="644740" y="527011"/>
                  <a:pt x="636359" y="553502"/>
                </a:cubicBezTo>
                <a:cubicBezTo>
                  <a:pt x="631869" y="567720"/>
                  <a:pt x="627977" y="582237"/>
                  <a:pt x="623637" y="596455"/>
                </a:cubicBezTo>
                <a:cubicBezTo>
                  <a:pt x="620794" y="605435"/>
                  <a:pt x="617651" y="614265"/>
                  <a:pt x="614358" y="622946"/>
                </a:cubicBezTo>
                <a:cubicBezTo>
                  <a:pt x="607324" y="641504"/>
                  <a:pt x="600589" y="660212"/>
                  <a:pt x="592807" y="678471"/>
                </a:cubicBezTo>
                <a:cubicBezTo>
                  <a:pt x="585323" y="695982"/>
                  <a:pt x="576793" y="713193"/>
                  <a:pt x="568860" y="730404"/>
                </a:cubicBezTo>
                <a:cubicBezTo>
                  <a:pt x="560030" y="749411"/>
                  <a:pt x="551200" y="768419"/>
                  <a:pt x="542370" y="787426"/>
                </a:cubicBezTo>
                <a:cubicBezTo>
                  <a:pt x="539377" y="793861"/>
                  <a:pt x="536084" y="800147"/>
                  <a:pt x="532941" y="806583"/>
                </a:cubicBezTo>
                <a:cubicBezTo>
                  <a:pt x="528302" y="815712"/>
                  <a:pt x="524261" y="817359"/>
                  <a:pt x="514982" y="813467"/>
                </a:cubicBezTo>
                <a:cubicBezTo>
                  <a:pt x="507049" y="810175"/>
                  <a:pt x="499117" y="806733"/>
                  <a:pt x="491185" y="803141"/>
                </a:cubicBezTo>
                <a:cubicBezTo>
                  <a:pt x="474123" y="795358"/>
                  <a:pt x="457211" y="787426"/>
                  <a:pt x="440150" y="779643"/>
                </a:cubicBezTo>
                <a:cubicBezTo>
                  <a:pt x="434163" y="776950"/>
                  <a:pt x="430871" y="772011"/>
                  <a:pt x="429374" y="766024"/>
                </a:cubicBezTo>
                <a:cubicBezTo>
                  <a:pt x="427578" y="758541"/>
                  <a:pt x="431769" y="753901"/>
                  <a:pt x="439102" y="756146"/>
                </a:cubicBezTo>
                <a:cubicBezTo>
                  <a:pt x="450177" y="759738"/>
                  <a:pt x="460953" y="764078"/>
                  <a:pt x="471579" y="768718"/>
                </a:cubicBezTo>
                <a:cubicBezTo>
                  <a:pt x="486546" y="775603"/>
                  <a:pt x="501063" y="782487"/>
                  <a:pt x="517676" y="789970"/>
                </a:cubicBezTo>
                <a:close/>
                <a:moveTo>
                  <a:pt x="318773" y="602891"/>
                </a:moveTo>
                <a:cubicBezTo>
                  <a:pt x="323562" y="592863"/>
                  <a:pt x="327453" y="584183"/>
                  <a:pt x="331794" y="575502"/>
                </a:cubicBezTo>
                <a:cubicBezTo>
                  <a:pt x="337032" y="565176"/>
                  <a:pt x="342569" y="554999"/>
                  <a:pt x="347808" y="544672"/>
                </a:cubicBezTo>
                <a:cubicBezTo>
                  <a:pt x="359032" y="522222"/>
                  <a:pt x="369958" y="499773"/>
                  <a:pt x="381182" y="477323"/>
                </a:cubicBezTo>
                <a:cubicBezTo>
                  <a:pt x="396149" y="447091"/>
                  <a:pt x="411115" y="416859"/>
                  <a:pt x="426530" y="386777"/>
                </a:cubicBezTo>
                <a:cubicBezTo>
                  <a:pt x="429224" y="381538"/>
                  <a:pt x="433116" y="376749"/>
                  <a:pt x="437306" y="372559"/>
                </a:cubicBezTo>
                <a:cubicBezTo>
                  <a:pt x="439402" y="370463"/>
                  <a:pt x="443442" y="368667"/>
                  <a:pt x="446286" y="369116"/>
                </a:cubicBezTo>
                <a:cubicBezTo>
                  <a:pt x="454667" y="370463"/>
                  <a:pt x="463198" y="372259"/>
                  <a:pt x="471130" y="375402"/>
                </a:cubicBezTo>
                <a:cubicBezTo>
                  <a:pt x="487743" y="381838"/>
                  <a:pt x="493131" y="395607"/>
                  <a:pt x="485797" y="411770"/>
                </a:cubicBezTo>
                <a:cubicBezTo>
                  <a:pt x="483103" y="417907"/>
                  <a:pt x="479212" y="423444"/>
                  <a:pt x="475919" y="429431"/>
                </a:cubicBezTo>
                <a:cubicBezTo>
                  <a:pt x="467838" y="444547"/>
                  <a:pt x="459606" y="459513"/>
                  <a:pt x="451824" y="474779"/>
                </a:cubicBezTo>
                <a:cubicBezTo>
                  <a:pt x="440300" y="497528"/>
                  <a:pt x="429374" y="520426"/>
                  <a:pt x="417850" y="543175"/>
                </a:cubicBezTo>
                <a:cubicBezTo>
                  <a:pt x="404979" y="568618"/>
                  <a:pt x="391809" y="593761"/>
                  <a:pt x="378938" y="619054"/>
                </a:cubicBezTo>
                <a:cubicBezTo>
                  <a:pt x="377591" y="621898"/>
                  <a:pt x="377142" y="625191"/>
                  <a:pt x="376244" y="628633"/>
                </a:cubicBezTo>
                <a:cubicBezTo>
                  <a:pt x="403333" y="640905"/>
                  <a:pt x="429524" y="652878"/>
                  <a:pt x="455715" y="664852"/>
                </a:cubicBezTo>
                <a:cubicBezTo>
                  <a:pt x="458109" y="665899"/>
                  <a:pt x="460504" y="667096"/>
                  <a:pt x="462749" y="668144"/>
                </a:cubicBezTo>
                <a:cubicBezTo>
                  <a:pt x="471130" y="671886"/>
                  <a:pt x="473225" y="671586"/>
                  <a:pt x="478913" y="664253"/>
                </a:cubicBezTo>
                <a:cubicBezTo>
                  <a:pt x="481906" y="660362"/>
                  <a:pt x="483852" y="655872"/>
                  <a:pt x="486546" y="651831"/>
                </a:cubicBezTo>
                <a:cubicBezTo>
                  <a:pt x="495525" y="638660"/>
                  <a:pt x="505553" y="625939"/>
                  <a:pt x="513635" y="612320"/>
                </a:cubicBezTo>
                <a:cubicBezTo>
                  <a:pt x="526057" y="591516"/>
                  <a:pt x="533989" y="568319"/>
                  <a:pt x="548207" y="548413"/>
                </a:cubicBezTo>
                <a:cubicBezTo>
                  <a:pt x="549105" y="547216"/>
                  <a:pt x="548955" y="545570"/>
                  <a:pt x="549554" y="544073"/>
                </a:cubicBezTo>
                <a:cubicBezTo>
                  <a:pt x="552098" y="537488"/>
                  <a:pt x="554343" y="530753"/>
                  <a:pt x="557486" y="524467"/>
                </a:cubicBezTo>
                <a:cubicBezTo>
                  <a:pt x="564670" y="510099"/>
                  <a:pt x="572452" y="495881"/>
                  <a:pt x="579636" y="481514"/>
                </a:cubicBezTo>
                <a:cubicBezTo>
                  <a:pt x="583078" y="474779"/>
                  <a:pt x="586221" y="468044"/>
                  <a:pt x="588766" y="461010"/>
                </a:cubicBezTo>
                <a:cubicBezTo>
                  <a:pt x="592507" y="450533"/>
                  <a:pt x="595500" y="439608"/>
                  <a:pt x="598943" y="428982"/>
                </a:cubicBezTo>
                <a:cubicBezTo>
                  <a:pt x="602984" y="416560"/>
                  <a:pt x="607923" y="404287"/>
                  <a:pt x="610916" y="391566"/>
                </a:cubicBezTo>
                <a:cubicBezTo>
                  <a:pt x="615256" y="373157"/>
                  <a:pt x="618100" y="354449"/>
                  <a:pt x="621841" y="335891"/>
                </a:cubicBezTo>
                <a:cubicBezTo>
                  <a:pt x="624984" y="320476"/>
                  <a:pt x="628875" y="305210"/>
                  <a:pt x="630222" y="289346"/>
                </a:cubicBezTo>
                <a:cubicBezTo>
                  <a:pt x="631569" y="274230"/>
                  <a:pt x="634712" y="259114"/>
                  <a:pt x="637107" y="244147"/>
                </a:cubicBezTo>
                <a:cubicBezTo>
                  <a:pt x="639053" y="232324"/>
                  <a:pt x="641597" y="220650"/>
                  <a:pt x="643243" y="208677"/>
                </a:cubicBezTo>
                <a:cubicBezTo>
                  <a:pt x="645488" y="190867"/>
                  <a:pt x="647733" y="173057"/>
                  <a:pt x="648930" y="155097"/>
                </a:cubicBezTo>
                <a:cubicBezTo>
                  <a:pt x="650577" y="131600"/>
                  <a:pt x="654917" y="108253"/>
                  <a:pt x="651325" y="84606"/>
                </a:cubicBezTo>
                <a:cubicBezTo>
                  <a:pt x="649080" y="69789"/>
                  <a:pt x="646985" y="54973"/>
                  <a:pt x="644141" y="40306"/>
                </a:cubicBezTo>
                <a:cubicBezTo>
                  <a:pt x="642944" y="34319"/>
                  <a:pt x="640250" y="28632"/>
                  <a:pt x="638005" y="22196"/>
                </a:cubicBezTo>
                <a:cubicBezTo>
                  <a:pt x="621692" y="26686"/>
                  <a:pt x="606276" y="30128"/>
                  <a:pt x="591609" y="35367"/>
                </a:cubicBezTo>
                <a:cubicBezTo>
                  <a:pt x="559432" y="46591"/>
                  <a:pt x="531445" y="65898"/>
                  <a:pt x="504355" y="85803"/>
                </a:cubicBezTo>
                <a:cubicBezTo>
                  <a:pt x="482505" y="101817"/>
                  <a:pt x="462599" y="120525"/>
                  <a:pt x="443742" y="140430"/>
                </a:cubicBezTo>
                <a:cubicBezTo>
                  <a:pt x="424435" y="160785"/>
                  <a:pt x="405129" y="180989"/>
                  <a:pt x="388217" y="203588"/>
                </a:cubicBezTo>
                <a:cubicBezTo>
                  <a:pt x="378339" y="216759"/>
                  <a:pt x="367563" y="229181"/>
                  <a:pt x="358583" y="242950"/>
                </a:cubicBezTo>
                <a:cubicBezTo>
                  <a:pt x="347808" y="259563"/>
                  <a:pt x="338678" y="277073"/>
                  <a:pt x="328800" y="294135"/>
                </a:cubicBezTo>
                <a:cubicBezTo>
                  <a:pt x="327453" y="296380"/>
                  <a:pt x="326106" y="298625"/>
                  <a:pt x="324759" y="300870"/>
                </a:cubicBezTo>
                <a:cubicBezTo>
                  <a:pt x="319671" y="308952"/>
                  <a:pt x="313834" y="316884"/>
                  <a:pt x="309344" y="325415"/>
                </a:cubicBezTo>
                <a:cubicBezTo>
                  <a:pt x="299915" y="342776"/>
                  <a:pt x="291684" y="360885"/>
                  <a:pt x="282105" y="378096"/>
                </a:cubicBezTo>
                <a:cubicBezTo>
                  <a:pt x="262499" y="412818"/>
                  <a:pt x="248431" y="449935"/>
                  <a:pt x="234961" y="487201"/>
                </a:cubicBezTo>
                <a:cubicBezTo>
                  <a:pt x="227179" y="508902"/>
                  <a:pt x="221192" y="531352"/>
                  <a:pt x="214457" y="553502"/>
                </a:cubicBezTo>
                <a:cubicBezTo>
                  <a:pt x="213559" y="556645"/>
                  <a:pt x="213260" y="559788"/>
                  <a:pt x="212811" y="562033"/>
                </a:cubicBezTo>
                <a:cubicBezTo>
                  <a:pt x="249179" y="576400"/>
                  <a:pt x="284350" y="589720"/>
                  <a:pt x="318773" y="602891"/>
                </a:cubicBezTo>
                <a:close/>
                <a:moveTo>
                  <a:pt x="473076" y="397852"/>
                </a:moveTo>
                <a:cubicBezTo>
                  <a:pt x="466191" y="395158"/>
                  <a:pt x="460803" y="392614"/>
                  <a:pt x="455116" y="391117"/>
                </a:cubicBezTo>
                <a:cubicBezTo>
                  <a:pt x="446136" y="388573"/>
                  <a:pt x="444191" y="389770"/>
                  <a:pt x="440300" y="398001"/>
                </a:cubicBezTo>
                <a:cubicBezTo>
                  <a:pt x="435510" y="408179"/>
                  <a:pt x="431170" y="418655"/>
                  <a:pt x="426082" y="428682"/>
                </a:cubicBezTo>
                <a:cubicBezTo>
                  <a:pt x="416802" y="447091"/>
                  <a:pt x="406925" y="465200"/>
                  <a:pt x="397496" y="483459"/>
                </a:cubicBezTo>
                <a:cubicBezTo>
                  <a:pt x="385074" y="507405"/>
                  <a:pt x="372951" y="531501"/>
                  <a:pt x="360529" y="555597"/>
                </a:cubicBezTo>
                <a:cubicBezTo>
                  <a:pt x="350801" y="574604"/>
                  <a:pt x="340175" y="593163"/>
                  <a:pt x="331345" y="612619"/>
                </a:cubicBezTo>
                <a:cubicBezTo>
                  <a:pt x="319970" y="637762"/>
                  <a:pt x="309494" y="663505"/>
                  <a:pt x="299317" y="689097"/>
                </a:cubicBezTo>
                <a:cubicBezTo>
                  <a:pt x="294228" y="701818"/>
                  <a:pt x="290636" y="715138"/>
                  <a:pt x="285997" y="729207"/>
                </a:cubicBezTo>
                <a:cubicBezTo>
                  <a:pt x="291235" y="730703"/>
                  <a:pt x="294976" y="731751"/>
                  <a:pt x="298718" y="732799"/>
                </a:cubicBezTo>
                <a:cubicBezTo>
                  <a:pt x="299915" y="730853"/>
                  <a:pt x="300963" y="729656"/>
                  <a:pt x="301562" y="728309"/>
                </a:cubicBezTo>
                <a:cubicBezTo>
                  <a:pt x="312786" y="706757"/>
                  <a:pt x="324161" y="685206"/>
                  <a:pt x="335385" y="663505"/>
                </a:cubicBezTo>
                <a:cubicBezTo>
                  <a:pt x="342120" y="650634"/>
                  <a:pt x="349005" y="637762"/>
                  <a:pt x="355440" y="624742"/>
                </a:cubicBezTo>
                <a:cubicBezTo>
                  <a:pt x="364719" y="606183"/>
                  <a:pt x="373849" y="587476"/>
                  <a:pt x="382978" y="568768"/>
                </a:cubicBezTo>
                <a:cubicBezTo>
                  <a:pt x="390462" y="553801"/>
                  <a:pt x="398244" y="538984"/>
                  <a:pt x="405278" y="523719"/>
                </a:cubicBezTo>
                <a:cubicBezTo>
                  <a:pt x="420843" y="490194"/>
                  <a:pt x="440300" y="458765"/>
                  <a:pt x="458109" y="426288"/>
                </a:cubicBezTo>
                <a:cubicBezTo>
                  <a:pt x="463048" y="417607"/>
                  <a:pt x="467538" y="408628"/>
                  <a:pt x="473076" y="397852"/>
                </a:cubicBezTo>
                <a:close/>
                <a:moveTo>
                  <a:pt x="201287" y="595408"/>
                </a:moveTo>
                <a:cubicBezTo>
                  <a:pt x="236009" y="607680"/>
                  <a:pt x="269534" y="619504"/>
                  <a:pt x="303507" y="631477"/>
                </a:cubicBezTo>
                <a:cubicBezTo>
                  <a:pt x="305453" y="627735"/>
                  <a:pt x="307548" y="623544"/>
                  <a:pt x="310092" y="618905"/>
                </a:cubicBezTo>
                <a:cubicBezTo>
                  <a:pt x="275670" y="604537"/>
                  <a:pt x="242295" y="590469"/>
                  <a:pt x="208471" y="576251"/>
                </a:cubicBezTo>
                <a:cubicBezTo>
                  <a:pt x="205927" y="583435"/>
                  <a:pt x="203831" y="588972"/>
                  <a:pt x="201287" y="595408"/>
                </a:cubicBezTo>
                <a:close/>
                <a:moveTo>
                  <a:pt x="460055" y="689845"/>
                </a:moveTo>
                <a:cubicBezTo>
                  <a:pt x="452273" y="685804"/>
                  <a:pt x="445837" y="682213"/>
                  <a:pt x="439252" y="679070"/>
                </a:cubicBezTo>
                <a:cubicBezTo>
                  <a:pt x="422789" y="671287"/>
                  <a:pt x="406176" y="663804"/>
                  <a:pt x="389713" y="656021"/>
                </a:cubicBezTo>
                <a:cubicBezTo>
                  <a:pt x="382380" y="652579"/>
                  <a:pt x="375346" y="648688"/>
                  <a:pt x="367413" y="644497"/>
                </a:cubicBezTo>
                <a:cubicBezTo>
                  <a:pt x="364719" y="650484"/>
                  <a:pt x="362325" y="655722"/>
                  <a:pt x="359631" y="661709"/>
                </a:cubicBezTo>
                <a:cubicBezTo>
                  <a:pt x="386421" y="674131"/>
                  <a:pt x="412312" y="686253"/>
                  <a:pt x="438354" y="698077"/>
                </a:cubicBezTo>
                <a:cubicBezTo>
                  <a:pt x="442694" y="700022"/>
                  <a:pt x="447633" y="700621"/>
                  <a:pt x="452572" y="701968"/>
                </a:cubicBezTo>
                <a:cubicBezTo>
                  <a:pt x="454667" y="698227"/>
                  <a:pt x="456763" y="694784"/>
                  <a:pt x="460055" y="689845"/>
                </a:cubicBezTo>
                <a:close/>
                <a:moveTo>
                  <a:pt x="163123" y="864952"/>
                </a:moveTo>
                <a:cubicBezTo>
                  <a:pt x="167313" y="881265"/>
                  <a:pt x="171205" y="897728"/>
                  <a:pt x="175395" y="914041"/>
                </a:cubicBezTo>
                <a:cubicBezTo>
                  <a:pt x="181382" y="937239"/>
                  <a:pt x="187219" y="960587"/>
                  <a:pt x="193505" y="983785"/>
                </a:cubicBezTo>
                <a:cubicBezTo>
                  <a:pt x="198892" y="1003690"/>
                  <a:pt x="204729" y="1023445"/>
                  <a:pt x="210566" y="1043351"/>
                </a:cubicBezTo>
                <a:cubicBezTo>
                  <a:pt x="212512" y="1049637"/>
                  <a:pt x="215804" y="1055024"/>
                  <a:pt x="224036" y="1055922"/>
                </a:cubicBezTo>
                <a:cubicBezTo>
                  <a:pt x="225832" y="1054126"/>
                  <a:pt x="228226" y="1052181"/>
                  <a:pt x="229873" y="1049786"/>
                </a:cubicBezTo>
                <a:cubicBezTo>
                  <a:pt x="237057" y="1038861"/>
                  <a:pt x="244689" y="1028085"/>
                  <a:pt x="250676" y="1016561"/>
                </a:cubicBezTo>
                <a:cubicBezTo>
                  <a:pt x="261601" y="995758"/>
                  <a:pt x="271330" y="974356"/>
                  <a:pt x="281956" y="953253"/>
                </a:cubicBezTo>
                <a:cubicBezTo>
                  <a:pt x="287344" y="942627"/>
                  <a:pt x="294078" y="932749"/>
                  <a:pt x="297970" y="921225"/>
                </a:cubicBezTo>
                <a:cubicBezTo>
                  <a:pt x="301262" y="911796"/>
                  <a:pt x="307099" y="903266"/>
                  <a:pt x="311888" y="894435"/>
                </a:cubicBezTo>
                <a:cubicBezTo>
                  <a:pt x="313535" y="891143"/>
                  <a:pt x="315331" y="888000"/>
                  <a:pt x="317127" y="884258"/>
                </a:cubicBezTo>
                <a:cubicBezTo>
                  <a:pt x="322814" y="887252"/>
                  <a:pt x="327453" y="889347"/>
                  <a:pt x="331943" y="892041"/>
                </a:cubicBezTo>
                <a:cubicBezTo>
                  <a:pt x="352148" y="904164"/>
                  <a:pt x="372352" y="916586"/>
                  <a:pt x="392707" y="928559"/>
                </a:cubicBezTo>
                <a:cubicBezTo>
                  <a:pt x="398543" y="932001"/>
                  <a:pt x="404829" y="934695"/>
                  <a:pt x="411115" y="937090"/>
                </a:cubicBezTo>
                <a:cubicBezTo>
                  <a:pt x="418149" y="939634"/>
                  <a:pt x="422190" y="937090"/>
                  <a:pt x="422490" y="929756"/>
                </a:cubicBezTo>
                <a:cubicBezTo>
                  <a:pt x="422789" y="925266"/>
                  <a:pt x="422190" y="920776"/>
                  <a:pt x="421592" y="916286"/>
                </a:cubicBezTo>
                <a:cubicBezTo>
                  <a:pt x="417251" y="886952"/>
                  <a:pt x="413061" y="857768"/>
                  <a:pt x="408122" y="828583"/>
                </a:cubicBezTo>
                <a:cubicBezTo>
                  <a:pt x="407074" y="822597"/>
                  <a:pt x="403931" y="816610"/>
                  <a:pt x="400639" y="811223"/>
                </a:cubicBezTo>
                <a:cubicBezTo>
                  <a:pt x="399292" y="808978"/>
                  <a:pt x="394952" y="807481"/>
                  <a:pt x="392258" y="807631"/>
                </a:cubicBezTo>
                <a:cubicBezTo>
                  <a:pt x="390611" y="807780"/>
                  <a:pt x="388516" y="812120"/>
                  <a:pt x="388366" y="814665"/>
                </a:cubicBezTo>
                <a:cubicBezTo>
                  <a:pt x="388067" y="819454"/>
                  <a:pt x="388815" y="824393"/>
                  <a:pt x="389713" y="829032"/>
                </a:cubicBezTo>
                <a:cubicBezTo>
                  <a:pt x="390911" y="835318"/>
                  <a:pt x="392707" y="841455"/>
                  <a:pt x="393754" y="847740"/>
                </a:cubicBezTo>
                <a:cubicBezTo>
                  <a:pt x="397047" y="866897"/>
                  <a:pt x="400040" y="886204"/>
                  <a:pt x="403033" y="905511"/>
                </a:cubicBezTo>
                <a:cubicBezTo>
                  <a:pt x="403333" y="907905"/>
                  <a:pt x="403333" y="910300"/>
                  <a:pt x="403482" y="913592"/>
                </a:cubicBezTo>
                <a:cubicBezTo>
                  <a:pt x="394203" y="907905"/>
                  <a:pt x="385822" y="902667"/>
                  <a:pt x="377441" y="897728"/>
                </a:cubicBezTo>
                <a:cubicBezTo>
                  <a:pt x="356488" y="885456"/>
                  <a:pt x="335385" y="873183"/>
                  <a:pt x="314582" y="860911"/>
                </a:cubicBezTo>
                <a:cubicBezTo>
                  <a:pt x="309344" y="857918"/>
                  <a:pt x="305602" y="857918"/>
                  <a:pt x="301711" y="862557"/>
                </a:cubicBezTo>
                <a:cubicBezTo>
                  <a:pt x="299317" y="865401"/>
                  <a:pt x="297521" y="868843"/>
                  <a:pt x="295874" y="872136"/>
                </a:cubicBezTo>
                <a:cubicBezTo>
                  <a:pt x="287942" y="889048"/>
                  <a:pt x="280160" y="905960"/>
                  <a:pt x="272377" y="923021"/>
                </a:cubicBezTo>
                <a:cubicBezTo>
                  <a:pt x="266989" y="934845"/>
                  <a:pt x="261901" y="946967"/>
                  <a:pt x="256663" y="958940"/>
                </a:cubicBezTo>
                <a:cubicBezTo>
                  <a:pt x="246934" y="980791"/>
                  <a:pt x="237057" y="1002642"/>
                  <a:pt x="227179" y="1024493"/>
                </a:cubicBezTo>
                <a:cubicBezTo>
                  <a:pt x="226281" y="1026588"/>
                  <a:pt x="225084" y="1028534"/>
                  <a:pt x="222839" y="1032874"/>
                </a:cubicBezTo>
                <a:cubicBezTo>
                  <a:pt x="221342" y="1024792"/>
                  <a:pt x="220594" y="1019255"/>
                  <a:pt x="219247" y="1013867"/>
                </a:cubicBezTo>
                <a:cubicBezTo>
                  <a:pt x="213859" y="992764"/>
                  <a:pt x="208471" y="971811"/>
                  <a:pt x="202933" y="950709"/>
                </a:cubicBezTo>
                <a:cubicBezTo>
                  <a:pt x="197845" y="931103"/>
                  <a:pt x="192607" y="911497"/>
                  <a:pt x="187817" y="891891"/>
                </a:cubicBezTo>
                <a:cubicBezTo>
                  <a:pt x="183477" y="874081"/>
                  <a:pt x="177191" y="856870"/>
                  <a:pt x="177341" y="838162"/>
                </a:cubicBezTo>
                <a:cubicBezTo>
                  <a:pt x="177341" y="831128"/>
                  <a:pt x="173150" y="828883"/>
                  <a:pt x="165517" y="831277"/>
                </a:cubicBezTo>
                <a:cubicBezTo>
                  <a:pt x="148007" y="836815"/>
                  <a:pt x="130646" y="842502"/>
                  <a:pt x="113285" y="848489"/>
                </a:cubicBezTo>
                <a:cubicBezTo>
                  <a:pt x="93529" y="855224"/>
                  <a:pt x="73774" y="862258"/>
                  <a:pt x="54018" y="869142"/>
                </a:cubicBezTo>
                <a:cubicBezTo>
                  <a:pt x="50426" y="870340"/>
                  <a:pt x="46834" y="871088"/>
                  <a:pt x="43242" y="871986"/>
                </a:cubicBezTo>
                <a:cubicBezTo>
                  <a:pt x="39651" y="873034"/>
                  <a:pt x="36059" y="874081"/>
                  <a:pt x="32467" y="874979"/>
                </a:cubicBezTo>
                <a:cubicBezTo>
                  <a:pt x="45637" y="859264"/>
                  <a:pt x="59556" y="845795"/>
                  <a:pt x="73025" y="831726"/>
                </a:cubicBezTo>
                <a:cubicBezTo>
                  <a:pt x="89339" y="814665"/>
                  <a:pt x="105353" y="797453"/>
                  <a:pt x="121067" y="779943"/>
                </a:cubicBezTo>
                <a:cubicBezTo>
                  <a:pt x="133340" y="766323"/>
                  <a:pt x="144864" y="752255"/>
                  <a:pt x="156687" y="738336"/>
                </a:cubicBezTo>
                <a:cubicBezTo>
                  <a:pt x="163273" y="730703"/>
                  <a:pt x="170007" y="723220"/>
                  <a:pt x="175994" y="715138"/>
                </a:cubicBezTo>
                <a:cubicBezTo>
                  <a:pt x="179736" y="710050"/>
                  <a:pt x="182729" y="704363"/>
                  <a:pt x="185273" y="698526"/>
                </a:cubicBezTo>
                <a:cubicBezTo>
                  <a:pt x="186321" y="696131"/>
                  <a:pt x="185872" y="692539"/>
                  <a:pt x="185123" y="689845"/>
                </a:cubicBezTo>
                <a:cubicBezTo>
                  <a:pt x="183327" y="684008"/>
                  <a:pt x="179137" y="682512"/>
                  <a:pt x="173899" y="685954"/>
                </a:cubicBezTo>
                <a:cubicBezTo>
                  <a:pt x="170157" y="688349"/>
                  <a:pt x="166565" y="691342"/>
                  <a:pt x="163722" y="694635"/>
                </a:cubicBezTo>
                <a:cubicBezTo>
                  <a:pt x="153544" y="706608"/>
                  <a:pt x="143966" y="718880"/>
                  <a:pt x="133789" y="730853"/>
                </a:cubicBezTo>
                <a:cubicBezTo>
                  <a:pt x="120169" y="746867"/>
                  <a:pt x="106101" y="762283"/>
                  <a:pt x="92781" y="778297"/>
                </a:cubicBezTo>
                <a:cubicBezTo>
                  <a:pt x="61950" y="814665"/>
                  <a:pt x="31718" y="851332"/>
                  <a:pt x="1486" y="888150"/>
                </a:cubicBezTo>
                <a:cubicBezTo>
                  <a:pt x="-10" y="889946"/>
                  <a:pt x="-310" y="893687"/>
                  <a:pt x="289" y="896082"/>
                </a:cubicBezTo>
                <a:cubicBezTo>
                  <a:pt x="1337" y="899823"/>
                  <a:pt x="4629" y="898925"/>
                  <a:pt x="7772" y="898027"/>
                </a:cubicBezTo>
                <a:cubicBezTo>
                  <a:pt x="24385" y="893238"/>
                  <a:pt x="40998" y="889048"/>
                  <a:pt x="57461" y="884109"/>
                </a:cubicBezTo>
                <a:cubicBezTo>
                  <a:pt x="83203" y="876326"/>
                  <a:pt x="108795" y="867795"/>
                  <a:pt x="134537" y="859863"/>
                </a:cubicBezTo>
                <a:cubicBezTo>
                  <a:pt x="142320" y="857468"/>
                  <a:pt x="150252" y="855373"/>
                  <a:pt x="159082" y="852829"/>
                </a:cubicBezTo>
                <a:cubicBezTo>
                  <a:pt x="160579" y="857319"/>
                  <a:pt x="162075" y="861060"/>
                  <a:pt x="163123" y="864952"/>
                </a:cubicBezTo>
                <a:close/>
                <a:moveTo>
                  <a:pt x="176293" y="781140"/>
                </a:moveTo>
                <a:cubicBezTo>
                  <a:pt x="184375" y="771113"/>
                  <a:pt x="192607" y="760936"/>
                  <a:pt x="200688" y="750908"/>
                </a:cubicBezTo>
                <a:cubicBezTo>
                  <a:pt x="202335" y="748813"/>
                  <a:pt x="204580" y="747166"/>
                  <a:pt x="205927" y="745071"/>
                </a:cubicBezTo>
                <a:cubicBezTo>
                  <a:pt x="209968" y="738785"/>
                  <a:pt x="206675" y="728459"/>
                  <a:pt x="199491" y="724717"/>
                </a:cubicBezTo>
                <a:cubicBezTo>
                  <a:pt x="193654" y="721574"/>
                  <a:pt x="188865" y="724118"/>
                  <a:pt x="184525" y="732050"/>
                </a:cubicBezTo>
                <a:cubicBezTo>
                  <a:pt x="181681" y="737289"/>
                  <a:pt x="178389" y="742377"/>
                  <a:pt x="174797" y="747166"/>
                </a:cubicBezTo>
                <a:cubicBezTo>
                  <a:pt x="163123" y="762731"/>
                  <a:pt x="151299" y="778147"/>
                  <a:pt x="139476" y="793562"/>
                </a:cubicBezTo>
                <a:cubicBezTo>
                  <a:pt x="138129" y="795358"/>
                  <a:pt x="136632" y="797154"/>
                  <a:pt x="135734" y="799100"/>
                </a:cubicBezTo>
                <a:cubicBezTo>
                  <a:pt x="134088" y="803590"/>
                  <a:pt x="134088" y="807930"/>
                  <a:pt x="137680" y="811671"/>
                </a:cubicBezTo>
                <a:cubicBezTo>
                  <a:pt x="141122" y="815263"/>
                  <a:pt x="144714" y="814515"/>
                  <a:pt x="148905" y="813018"/>
                </a:cubicBezTo>
                <a:cubicBezTo>
                  <a:pt x="169858" y="806284"/>
                  <a:pt x="190960" y="799698"/>
                  <a:pt x="211913" y="793263"/>
                </a:cubicBezTo>
                <a:cubicBezTo>
                  <a:pt x="217750" y="791467"/>
                  <a:pt x="223737" y="790270"/>
                  <a:pt x="230172" y="788623"/>
                </a:cubicBezTo>
                <a:cubicBezTo>
                  <a:pt x="231369" y="799848"/>
                  <a:pt x="232567" y="809876"/>
                  <a:pt x="233315" y="820053"/>
                </a:cubicBezTo>
                <a:cubicBezTo>
                  <a:pt x="234512" y="834570"/>
                  <a:pt x="234961" y="849237"/>
                  <a:pt x="236608" y="863605"/>
                </a:cubicBezTo>
                <a:cubicBezTo>
                  <a:pt x="237506" y="870938"/>
                  <a:pt x="239152" y="878571"/>
                  <a:pt x="242295" y="885156"/>
                </a:cubicBezTo>
                <a:cubicBezTo>
                  <a:pt x="246186" y="893238"/>
                  <a:pt x="251275" y="893238"/>
                  <a:pt x="256663" y="886204"/>
                </a:cubicBezTo>
                <a:cubicBezTo>
                  <a:pt x="257411" y="885306"/>
                  <a:pt x="258009" y="884408"/>
                  <a:pt x="258608" y="883360"/>
                </a:cubicBezTo>
                <a:cubicBezTo>
                  <a:pt x="268935" y="865550"/>
                  <a:pt x="279112" y="847591"/>
                  <a:pt x="289439" y="829781"/>
                </a:cubicBezTo>
                <a:cubicBezTo>
                  <a:pt x="292731" y="824094"/>
                  <a:pt x="296772" y="818855"/>
                  <a:pt x="300514" y="813318"/>
                </a:cubicBezTo>
                <a:cubicBezTo>
                  <a:pt x="315929" y="822747"/>
                  <a:pt x="329998" y="831427"/>
                  <a:pt x="343916" y="840108"/>
                </a:cubicBezTo>
                <a:cubicBezTo>
                  <a:pt x="351549" y="844897"/>
                  <a:pt x="356488" y="842951"/>
                  <a:pt x="356488" y="833971"/>
                </a:cubicBezTo>
                <a:cubicBezTo>
                  <a:pt x="356338" y="820951"/>
                  <a:pt x="354692" y="807930"/>
                  <a:pt x="353345" y="794909"/>
                </a:cubicBezTo>
                <a:cubicBezTo>
                  <a:pt x="352896" y="791168"/>
                  <a:pt x="350352" y="789072"/>
                  <a:pt x="344365" y="790270"/>
                </a:cubicBezTo>
                <a:cubicBezTo>
                  <a:pt x="341821" y="797304"/>
                  <a:pt x="338977" y="805086"/>
                  <a:pt x="335834" y="813767"/>
                </a:cubicBezTo>
                <a:cubicBezTo>
                  <a:pt x="332991" y="811971"/>
                  <a:pt x="329998" y="810025"/>
                  <a:pt x="326855" y="808229"/>
                </a:cubicBezTo>
                <a:cubicBezTo>
                  <a:pt x="318474" y="803290"/>
                  <a:pt x="309943" y="798501"/>
                  <a:pt x="301562" y="793562"/>
                </a:cubicBezTo>
                <a:cubicBezTo>
                  <a:pt x="296024" y="790419"/>
                  <a:pt x="291384" y="791617"/>
                  <a:pt x="287793" y="796705"/>
                </a:cubicBezTo>
                <a:cubicBezTo>
                  <a:pt x="285697" y="799698"/>
                  <a:pt x="283602" y="802991"/>
                  <a:pt x="282105" y="806284"/>
                </a:cubicBezTo>
                <a:cubicBezTo>
                  <a:pt x="274173" y="822747"/>
                  <a:pt x="266391" y="839359"/>
                  <a:pt x="258309" y="855972"/>
                </a:cubicBezTo>
                <a:cubicBezTo>
                  <a:pt x="257561" y="857319"/>
                  <a:pt x="255914" y="858217"/>
                  <a:pt x="253669" y="860312"/>
                </a:cubicBezTo>
                <a:cubicBezTo>
                  <a:pt x="252472" y="850883"/>
                  <a:pt x="251275" y="842801"/>
                  <a:pt x="250676" y="834720"/>
                </a:cubicBezTo>
                <a:cubicBezTo>
                  <a:pt x="249329" y="816760"/>
                  <a:pt x="248581" y="798800"/>
                  <a:pt x="247383" y="780841"/>
                </a:cubicBezTo>
                <a:cubicBezTo>
                  <a:pt x="246485" y="766174"/>
                  <a:pt x="236159" y="760337"/>
                  <a:pt x="222839" y="766174"/>
                </a:cubicBezTo>
                <a:cubicBezTo>
                  <a:pt x="208172" y="772460"/>
                  <a:pt x="193205" y="778147"/>
                  <a:pt x="178389" y="784133"/>
                </a:cubicBezTo>
                <a:cubicBezTo>
                  <a:pt x="178089" y="783086"/>
                  <a:pt x="177191" y="782038"/>
                  <a:pt x="176293" y="781140"/>
                </a:cubicBezTo>
                <a:close/>
                <a:moveTo>
                  <a:pt x="597296" y="287849"/>
                </a:moveTo>
                <a:cubicBezTo>
                  <a:pt x="584874" y="309401"/>
                  <a:pt x="567214" y="321374"/>
                  <a:pt x="542819" y="325564"/>
                </a:cubicBezTo>
                <a:cubicBezTo>
                  <a:pt x="527104" y="328258"/>
                  <a:pt x="511839" y="329456"/>
                  <a:pt x="496274" y="325714"/>
                </a:cubicBezTo>
                <a:cubicBezTo>
                  <a:pt x="465892" y="318380"/>
                  <a:pt x="444191" y="301169"/>
                  <a:pt x="431918" y="271835"/>
                </a:cubicBezTo>
                <a:cubicBezTo>
                  <a:pt x="427578" y="261508"/>
                  <a:pt x="425483" y="251181"/>
                  <a:pt x="423687" y="240406"/>
                </a:cubicBezTo>
                <a:cubicBezTo>
                  <a:pt x="422041" y="229780"/>
                  <a:pt x="425932" y="219902"/>
                  <a:pt x="430871" y="211521"/>
                </a:cubicBezTo>
                <a:cubicBezTo>
                  <a:pt x="438803" y="198051"/>
                  <a:pt x="449130" y="186228"/>
                  <a:pt x="462899" y="177547"/>
                </a:cubicBezTo>
                <a:cubicBezTo>
                  <a:pt x="472028" y="171710"/>
                  <a:pt x="481307" y="168268"/>
                  <a:pt x="492382" y="169765"/>
                </a:cubicBezTo>
                <a:cubicBezTo>
                  <a:pt x="498968" y="170513"/>
                  <a:pt x="505852" y="169016"/>
                  <a:pt x="512437" y="169465"/>
                </a:cubicBezTo>
                <a:cubicBezTo>
                  <a:pt x="535934" y="170662"/>
                  <a:pt x="555391" y="180241"/>
                  <a:pt x="571854" y="197303"/>
                </a:cubicBezTo>
                <a:cubicBezTo>
                  <a:pt x="583677" y="209575"/>
                  <a:pt x="592507" y="223793"/>
                  <a:pt x="601936" y="237562"/>
                </a:cubicBezTo>
                <a:cubicBezTo>
                  <a:pt x="606875" y="244746"/>
                  <a:pt x="607923" y="253875"/>
                  <a:pt x="605678" y="262556"/>
                </a:cubicBezTo>
                <a:cubicBezTo>
                  <a:pt x="603433" y="271087"/>
                  <a:pt x="600140" y="279468"/>
                  <a:pt x="597296" y="287849"/>
                </a:cubicBezTo>
                <a:close/>
                <a:moveTo>
                  <a:pt x="581731" y="271087"/>
                </a:moveTo>
                <a:cubicBezTo>
                  <a:pt x="587419" y="260012"/>
                  <a:pt x="591310" y="252379"/>
                  <a:pt x="586521" y="244147"/>
                </a:cubicBezTo>
                <a:cubicBezTo>
                  <a:pt x="580983" y="234419"/>
                  <a:pt x="576044" y="224092"/>
                  <a:pt x="569010" y="215711"/>
                </a:cubicBezTo>
                <a:cubicBezTo>
                  <a:pt x="547309" y="190418"/>
                  <a:pt x="519022" y="182486"/>
                  <a:pt x="487144" y="190418"/>
                </a:cubicBezTo>
                <a:cubicBezTo>
                  <a:pt x="467239" y="195357"/>
                  <a:pt x="454069" y="209425"/>
                  <a:pt x="445837" y="228433"/>
                </a:cubicBezTo>
                <a:cubicBezTo>
                  <a:pt x="441347" y="238909"/>
                  <a:pt x="443143" y="248637"/>
                  <a:pt x="445538" y="258964"/>
                </a:cubicBezTo>
                <a:cubicBezTo>
                  <a:pt x="449429" y="275277"/>
                  <a:pt x="459756" y="286801"/>
                  <a:pt x="472477" y="296081"/>
                </a:cubicBezTo>
                <a:cubicBezTo>
                  <a:pt x="477566" y="299822"/>
                  <a:pt x="485049" y="300421"/>
                  <a:pt x="491484" y="302217"/>
                </a:cubicBezTo>
                <a:cubicBezTo>
                  <a:pt x="511090" y="308054"/>
                  <a:pt x="529948" y="308203"/>
                  <a:pt x="549255" y="299822"/>
                </a:cubicBezTo>
                <a:cubicBezTo>
                  <a:pt x="565269" y="292938"/>
                  <a:pt x="573650" y="279618"/>
                  <a:pt x="581731" y="271087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26"/>
          <p:cNvSpPr/>
          <p:nvPr/>
        </p:nvSpPr>
        <p:spPr>
          <a:xfrm>
            <a:off x="11612874" y="6422064"/>
            <a:ext cx="1083161" cy="824953"/>
          </a:xfrm>
          <a:custGeom>
            <a:rect b="b" l="l" r="r" t="t"/>
            <a:pathLst>
              <a:path extrusionOk="0" h="824953" w="1083161">
                <a:moveTo>
                  <a:pt x="910698" y="62026"/>
                </a:moveTo>
                <a:cubicBezTo>
                  <a:pt x="923145" y="64389"/>
                  <a:pt x="934646" y="67383"/>
                  <a:pt x="946147" y="68486"/>
                </a:cubicBezTo>
                <a:cubicBezTo>
                  <a:pt x="957334" y="69589"/>
                  <a:pt x="963793" y="75103"/>
                  <a:pt x="966944" y="85186"/>
                </a:cubicBezTo>
                <a:cubicBezTo>
                  <a:pt x="970095" y="95270"/>
                  <a:pt x="972459" y="105668"/>
                  <a:pt x="975137" y="116067"/>
                </a:cubicBezTo>
                <a:cubicBezTo>
                  <a:pt x="990892" y="176252"/>
                  <a:pt x="1006963" y="236437"/>
                  <a:pt x="1022088" y="296780"/>
                </a:cubicBezTo>
                <a:cubicBezTo>
                  <a:pt x="1027287" y="317420"/>
                  <a:pt x="1030911" y="338532"/>
                  <a:pt x="1034220" y="359644"/>
                </a:cubicBezTo>
                <a:cubicBezTo>
                  <a:pt x="1041782" y="407855"/>
                  <a:pt x="1047927" y="456381"/>
                  <a:pt x="1055962" y="504435"/>
                </a:cubicBezTo>
                <a:cubicBezTo>
                  <a:pt x="1063682" y="550756"/>
                  <a:pt x="1072820" y="596919"/>
                  <a:pt x="1082273" y="642924"/>
                </a:cubicBezTo>
                <a:cubicBezTo>
                  <a:pt x="1084479" y="653480"/>
                  <a:pt x="1082746" y="661831"/>
                  <a:pt x="1075183" y="668763"/>
                </a:cubicBezTo>
                <a:cubicBezTo>
                  <a:pt x="1072190" y="671441"/>
                  <a:pt x="1067778" y="674120"/>
                  <a:pt x="1063839" y="674120"/>
                </a:cubicBezTo>
                <a:cubicBezTo>
                  <a:pt x="1042570" y="674120"/>
                  <a:pt x="1021458" y="673174"/>
                  <a:pt x="1000188" y="672859"/>
                </a:cubicBezTo>
                <a:cubicBezTo>
                  <a:pt x="985693" y="672702"/>
                  <a:pt x="971198" y="673490"/>
                  <a:pt x="956703" y="673332"/>
                </a:cubicBezTo>
                <a:cubicBezTo>
                  <a:pt x="928186" y="673017"/>
                  <a:pt x="899669" y="671599"/>
                  <a:pt x="871152" y="671756"/>
                </a:cubicBezTo>
                <a:cubicBezTo>
                  <a:pt x="840902" y="671914"/>
                  <a:pt x="810809" y="673017"/>
                  <a:pt x="780559" y="673805"/>
                </a:cubicBezTo>
                <a:cubicBezTo>
                  <a:pt x="769846" y="674120"/>
                  <a:pt x="759132" y="673962"/>
                  <a:pt x="748733" y="675380"/>
                </a:cubicBezTo>
                <a:cubicBezTo>
                  <a:pt x="728882" y="678059"/>
                  <a:pt x="709188" y="681525"/>
                  <a:pt x="689494" y="685149"/>
                </a:cubicBezTo>
                <a:cubicBezTo>
                  <a:pt x="674053" y="687984"/>
                  <a:pt x="659086" y="692396"/>
                  <a:pt x="643646" y="694917"/>
                </a:cubicBezTo>
                <a:cubicBezTo>
                  <a:pt x="626315" y="697910"/>
                  <a:pt x="622534" y="695074"/>
                  <a:pt x="614498" y="678216"/>
                </a:cubicBezTo>
                <a:cubicBezTo>
                  <a:pt x="612765" y="674750"/>
                  <a:pt x="609142" y="672229"/>
                  <a:pt x="603942" y="670811"/>
                </a:cubicBezTo>
                <a:cubicBezTo>
                  <a:pt x="604888" y="673174"/>
                  <a:pt x="605990" y="675538"/>
                  <a:pt x="606621" y="678059"/>
                </a:cubicBezTo>
                <a:cubicBezTo>
                  <a:pt x="609614" y="688930"/>
                  <a:pt x="606778" y="694444"/>
                  <a:pt x="595907" y="696177"/>
                </a:cubicBezTo>
                <a:cubicBezTo>
                  <a:pt x="545175" y="703740"/>
                  <a:pt x="497594" y="722646"/>
                  <a:pt x="448437" y="736038"/>
                </a:cubicBezTo>
                <a:cubicBezTo>
                  <a:pt x="407316" y="747224"/>
                  <a:pt x="365880" y="757150"/>
                  <a:pt x="324758" y="768021"/>
                </a:cubicBezTo>
                <a:cubicBezTo>
                  <a:pt x="314045" y="770857"/>
                  <a:pt x="303646" y="775269"/>
                  <a:pt x="293090" y="779208"/>
                </a:cubicBezTo>
                <a:cubicBezTo>
                  <a:pt x="264888" y="789921"/>
                  <a:pt x="236686" y="801108"/>
                  <a:pt x="208327" y="811664"/>
                </a:cubicBezTo>
                <a:cubicBezTo>
                  <a:pt x="195880" y="816390"/>
                  <a:pt x="183118" y="820487"/>
                  <a:pt x="170199" y="824268"/>
                </a:cubicBezTo>
                <a:cubicBezTo>
                  <a:pt x="162006" y="826631"/>
                  <a:pt x="155389" y="822692"/>
                  <a:pt x="152238" y="815445"/>
                </a:cubicBezTo>
                <a:cubicBezTo>
                  <a:pt x="147826" y="805204"/>
                  <a:pt x="144518" y="794490"/>
                  <a:pt x="141052" y="783934"/>
                </a:cubicBezTo>
                <a:cubicBezTo>
                  <a:pt x="130180" y="750375"/>
                  <a:pt x="118679" y="716974"/>
                  <a:pt x="108596" y="683258"/>
                </a:cubicBezTo>
                <a:cubicBezTo>
                  <a:pt x="92053" y="628587"/>
                  <a:pt x="75667" y="573758"/>
                  <a:pt x="60542" y="518615"/>
                </a:cubicBezTo>
                <a:cubicBezTo>
                  <a:pt x="39115" y="440153"/>
                  <a:pt x="17530" y="361850"/>
                  <a:pt x="2247" y="281970"/>
                </a:cubicBezTo>
                <a:cubicBezTo>
                  <a:pt x="-2952" y="254714"/>
                  <a:pt x="-589" y="250460"/>
                  <a:pt x="25093" y="240376"/>
                </a:cubicBezTo>
                <a:cubicBezTo>
                  <a:pt x="29189" y="238801"/>
                  <a:pt x="33600" y="237383"/>
                  <a:pt x="37854" y="236280"/>
                </a:cubicBezTo>
                <a:cubicBezTo>
                  <a:pt x="44787" y="234547"/>
                  <a:pt x="50301" y="231396"/>
                  <a:pt x="51877" y="223676"/>
                </a:cubicBezTo>
                <a:cubicBezTo>
                  <a:pt x="52349" y="221470"/>
                  <a:pt x="52979" y="218949"/>
                  <a:pt x="54555" y="217531"/>
                </a:cubicBezTo>
                <a:cubicBezTo>
                  <a:pt x="61487" y="211071"/>
                  <a:pt x="72359" y="206345"/>
                  <a:pt x="74879" y="198625"/>
                </a:cubicBezTo>
                <a:cubicBezTo>
                  <a:pt x="78030" y="188856"/>
                  <a:pt x="84017" y="182397"/>
                  <a:pt x="89689" y="175307"/>
                </a:cubicBezTo>
                <a:cubicBezTo>
                  <a:pt x="112850" y="146947"/>
                  <a:pt x="142942" y="129932"/>
                  <a:pt x="178392" y="122369"/>
                </a:cubicBezTo>
                <a:cubicBezTo>
                  <a:pt x="195250" y="118903"/>
                  <a:pt x="212423" y="116540"/>
                  <a:pt x="229281" y="113073"/>
                </a:cubicBezTo>
                <a:cubicBezTo>
                  <a:pt x="236214" y="111655"/>
                  <a:pt x="242831" y="107717"/>
                  <a:pt x="249763" y="106141"/>
                </a:cubicBezTo>
                <a:cubicBezTo>
                  <a:pt x="260634" y="103620"/>
                  <a:pt x="271821" y="102202"/>
                  <a:pt x="282692" y="100154"/>
                </a:cubicBezTo>
                <a:cubicBezTo>
                  <a:pt x="294193" y="97948"/>
                  <a:pt x="305694" y="95270"/>
                  <a:pt x="317196" y="93379"/>
                </a:cubicBezTo>
                <a:cubicBezTo>
                  <a:pt x="356899" y="87077"/>
                  <a:pt x="396445" y="78254"/>
                  <a:pt x="436936" y="86762"/>
                </a:cubicBezTo>
                <a:cubicBezTo>
                  <a:pt x="440087" y="87392"/>
                  <a:pt x="444656" y="85659"/>
                  <a:pt x="447335" y="83611"/>
                </a:cubicBezTo>
                <a:cubicBezTo>
                  <a:pt x="483729" y="55882"/>
                  <a:pt x="524693" y="37290"/>
                  <a:pt x="568020" y="22953"/>
                </a:cubicBezTo>
                <a:cubicBezTo>
                  <a:pt x="597955" y="13027"/>
                  <a:pt x="628363" y="6095"/>
                  <a:pt x="659558" y="2156"/>
                </a:cubicBezTo>
                <a:cubicBezTo>
                  <a:pt x="683349" y="-838"/>
                  <a:pt x="707297" y="108"/>
                  <a:pt x="731403" y="265"/>
                </a:cubicBezTo>
                <a:cubicBezTo>
                  <a:pt x="766379" y="580"/>
                  <a:pt x="798520" y="11609"/>
                  <a:pt x="831764" y="19172"/>
                </a:cubicBezTo>
                <a:cubicBezTo>
                  <a:pt x="838066" y="20590"/>
                  <a:pt x="846416" y="23111"/>
                  <a:pt x="849410" y="27995"/>
                </a:cubicBezTo>
                <a:cubicBezTo>
                  <a:pt x="856815" y="39654"/>
                  <a:pt x="868159" y="38551"/>
                  <a:pt x="878872" y="40284"/>
                </a:cubicBezTo>
                <a:cubicBezTo>
                  <a:pt x="880605" y="40599"/>
                  <a:pt x="882181" y="40599"/>
                  <a:pt x="883914" y="40599"/>
                </a:cubicBezTo>
                <a:cubicBezTo>
                  <a:pt x="898724" y="40914"/>
                  <a:pt x="910698" y="44223"/>
                  <a:pt x="910698" y="62026"/>
                </a:cubicBezTo>
                <a:close/>
                <a:moveTo>
                  <a:pt x="460727" y="104723"/>
                </a:moveTo>
                <a:cubicBezTo>
                  <a:pt x="465138" y="123787"/>
                  <a:pt x="469077" y="142378"/>
                  <a:pt x="473646" y="160812"/>
                </a:cubicBezTo>
                <a:cubicBezTo>
                  <a:pt x="480578" y="188541"/>
                  <a:pt x="488613" y="215955"/>
                  <a:pt x="495073" y="243842"/>
                </a:cubicBezTo>
                <a:cubicBezTo>
                  <a:pt x="505472" y="288430"/>
                  <a:pt x="515082" y="333333"/>
                  <a:pt x="525166" y="378078"/>
                </a:cubicBezTo>
                <a:cubicBezTo>
                  <a:pt x="532886" y="411952"/>
                  <a:pt x="541079" y="445668"/>
                  <a:pt x="549114" y="479384"/>
                </a:cubicBezTo>
                <a:cubicBezTo>
                  <a:pt x="550059" y="483165"/>
                  <a:pt x="551320" y="486947"/>
                  <a:pt x="552422" y="490570"/>
                </a:cubicBezTo>
                <a:cubicBezTo>
                  <a:pt x="561876" y="520978"/>
                  <a:pt x="571171" y="551386"/>
                  <a:pt x="581097" y="581636"/>
                </a:cubicBezTo>
                <a:cubicBezTo>
                  <a:pt x="587242" y="600542"/>
                  <a:pt x="594332" y="619134"/>
                  <a:pt x="601106" y="638198"/>
                </a:cubicBezTo>
                <a:cubicBezTo>
                  <a:pt x="640495" y="612201"/>
                  <a:pt x="683349" y="598809"/>
                  <a:pt x="727464" y="590459"/>
                </a:cubicBezTo>
                <a:cubicBezTo>
                  <a:pt x="769531" y="582581"/>
                  <a:pt x="812227" y="577540"/>
                  <a:pt x="854767" y="573128"/>
                </a:cubicBezTo>
                <a:cubicBezTo>
                  <a:pt x="884229" y="570135"/>
                  <a:pt x="914007" y="571080"/>
                  <a:pt x="942681" y="580218"/>
                </a:cubicBezTo>
                <a:cubicBezTo>
                  <a:pt x="946620" y="581479"/>
                  <a:pt x="950874" y="582109"/>
                  <a:pt x="956546" y="583369"/>
                </a:cubicBezTo>
                <a:cubicBezTo>
                  <a:pt x="954025" y="572498"/>
                  <a:pt x="951977" y="563990"/>
                  <a:pt x="950086" y="555325"/>
                </a:cubicBezTo>
                <a:cubicBezTo>
                  <a:pt x="945202" y="531692"/>
                  <a:pt x="941263" y="508059"/>
                  <a:pt x="935749" y="484583"/>
                </a:cubicBezTo>
                <a:cubicBezTo>
                  <a:pt x="927556" y="449764"/>
                  <a:pt x="918418" y="415260"/>
                  <a:pt x="909753" y="380441"/>
                </a:cubicBezTo>
                <a:cubicBezTo>
                  <a:pt x="904396" y="358699"/>
                  <a:pt x="899197" y="336956"/>
                  <a:pt x="893840" y="315214"/>
                </a:cubicBezTo>
                <a:cubicBezTo>
                  <a:pt x="889271" y="296150"/>
                  <a:pt x="884229" y="277244"/>
                  <a:pt x="880290" y="258022"/>
                </a:cubicBezTo>
                <a:cubicBezTo>
                  <a:pt x="873831" y="226669"/>
                  <a:pt x="868159" y="195316"/>
                  <a:pt x="862172" y="163805"/>
                </a:cubicBezTo>
                <a:cubicBezTo>
                  <a:pt x="855712" y="129144"/>
                  <a:pt x="848937" y="94482"/>
                  <a:pt x="842950" y="59663"/>
                </a:cubicBezTo>
                <a:cubicBezTo>
                  <a:pt x="840114" y="43750"/>
                  <a:pt x="840744" y="43592"/>
                  <a:pt x="825462" y="40284"/>
                </a:cubicBezTo>
                <a:cubicBezTo>
                  <a:pt x="821681" y="39496"/>
                  <a:pt x="817742" y="38708"/>
                  <a:pt x="813803" y="38236"/>
                </a:cubicBezTo>
                <a:cubicBezTo>
                  <a:pt x="795369" y="36345"/>
                  <a:pt x="776935" y="35085"/>
                  <a:pt x="758502" y="32879"/>
                </a:cubicBezTo>
                <a:cubicBezTo>
                  <a:pt x="713599" y="27522"/>
                  <a:pt x="669169" y="27837"/>
                  <a:pt x="624739" y="37448"/>
                </a:cubicBezTo>
                <a:cubicBezTo>
                  <a:pt x="567232" y="50052"/>
                  <a:pt x="512719" y="70849"/>
                  <a:pt x="460727" y="104723"/>
                </a:cubicBezTo>
                <a:close/>
                <a:moveTo>
                  <a:pt x="571802" y="639458"/>
                </a:moveTo>
                <a:cubicBezTo>
                  <a:pt x="568808" y="632998"/>
                  <a:pt x="565814" y="627642"/>
                  <a:pt x="564081" y="621812"/>
                </a:cubicBezTo>
                <a:cubicBezTo>
                  <a:pt x="552422" y="585102"/>
                  <a:pt x="540764" y="548392"/>
                  <a:pt x="529577" y="511525"/>
                </a:cubicBezTo>
                <a:cubicBezTo>
                  <a:pt x="523748" y="492304"/>
                  <a:pt x="517761" y="472925"/>
                  <a:pt x="513507" y="453230"/>
                </a:cubicBezTo>
                <a:cubicBezTo>
                  <a:pt x="500115" y="390997"/>
                  <a:pt x="487511" y="328448"/>
                  <a:pt x="474434" y="266057"/>
                </a:cubicBezTo>
                <a:cubicBezTo>
                  <a:pt x="466556" y="228245"/>
                  <a:pt x="458363" y="190589"/>
                  <a:pt x="450171" y="152777"/>
                </a:cubicBezTo>
                <a:cubicBezTo>
                  <a:pt x="447335" y="139700"/>
                  <a:pt x="443868" y="126780"/>
                  <a:pt x="440875" y="114649"/>
                </a:cubicBezTo>
                <a:cubicBezTo>
                  <a:pt x="418502" y="105196"/>
                  <a:pt x="396287" y="106929"/>
                  <a:pt x="375018" y="110710"/>
                </a:cubicBezTo>
                <a:cubicBezTo>
                  <a:pt x="331376" y="118273"/>
                  <a:pt x="288206" y="127883"/>
                  <a:pt x="244721" y="136706"/>
                </a:cubicBezTo>
                <a:cubicBezTo>
                  <a:pt x="242516" y="137179"/>
                  <a:pt x="240625" y="138439"/>
                  <a:pt x="238577" y="139227"/>
                </a:cubicBezTo>
                <a:cubicBezTo>
                  <a:pt x="228178" y="143166"/>
                  <a:pt x="217937" y="147577"/>
                  <a:pt x="207381" y="150886"/>
                </a:cubicBezTo>
                <a:cubicBezTo>
                  <a:pt x="188633" y="156558"/>
                  <a:pt x="168623" y="159236"/>
                  <a:pt x="151135" y="167587"/>
                </a:cubicBezTo>
                <a:cubicBezTo>
                  <a:pt x="131283" y="177040"/>
                  <a:pt x="113795" y="191535"/>
                  <a:pt x="95046" y="203981"/>
                </a:cubicBezTo>
                <a:cubicBezTo>
                  <a:pt x="100718" y="220209"/>
                  <a:pt x="106075" y="234232"/>
                  <a:pt x="110801" y="248569"/>
                </a:cubicBezTo>
                <a:cubicBezTo>
                  <a:pt x="127975" y="300719"/>
                  <a:pt x="144675" y="353184"/>
                  <a:pt x="162164" y="405334"/>
                </a:cubicBezTo>
                <a:cubicBezTo>
                  <a:pt x="168938" y="425501"/>
                  <a:pt x="177761" y="445038"/>
                  <a:pt x="184851" y="465047"/>
                </a:cubicBezTo>
                <a:cubicBezTo>
                  <a:pt x="196668" y="497818"/>
                  <a:pt x="208012" y="530589"/>
                  <a:pt x="219355" y="563518"/>
                </a:cubicBezTo>
                <a:cubicBezTo>
                  <a:pt x="229281" y="592665"/>
                  <a:pt x="238734" y="621970"/>
                  <a:pt x="248503" y="651117"/>
                </a:cubicBezTo>
                <a:cubicBezTo>
                  <a:pt x="253860" y="667345"/>
                  <a:pt x="259531" y="683573"/>
                  <a:pt x="265361" y="700589"/>
                </a:cubicBezTo>
                <a:cubicBezTo>
                  <a:pt x="280644" y="693026"/>
                  <a:pt x="294666" y="686724"/>
                  <a:pt x="308215" y="679319"/>
                </a:cubicBezTo>
                <a:cubicBezTo>
                  <a:pt x="345398" y="658837"/>
                  <a:pt x="386834" y="653165"/>
                  <a:pt x="427483" y="646390"/>
                </a:cubicBezTo>
                <a:cubicBezTo>
                  <a:pt x="474906" y="638513"/>
                  <a:pt x="522803" y="637883"/>
                  <a:pt x="571802" y="639458"/>
                </a:cubicBezTo>
                <a:close/>
                <a:moveTo>
                  <a:pt x="916370" y="78884"/>
                </a:moveTo>
                <a:cubicBezTo>
                  <a:pt x="917000" y="84714"/>
                  <a:pt x="917000" y="89125"/>
                  <a:pt x="917788" y="93222"/>
                </a:cubicBezTo>
                <a:cubicBezTo>
                  <a:pt x="928344" y="140803"/>
                  <a:pt x="939373" y="188384"/>
                  <a:pt x="949614" y="236122"/>
                </a:cubicBezTo>
                <a:cubicBezTo>
                  <a:pt x="960957" y="288115"/>
                  <a:pt x="972144" y="340265"/>
                  <a:pt x="982700" y="392572"/>
                </a:cubicBezTo>
                <a:cubicBezTo>
                  <a:pt x="991523" y="437002"/>
                  <a:pt x="1000661" y="481590"/>
                  <a:pt x="1006963" y="526493"/>
                </a:cubicBezTo>
                <a:cubicBezTo>
                  <a:pt x="1011689" y="559421"/>
                  <a:pt x="1021615" y="592665"/>
                  <a:pt x="1009641" y="626539"/>
                </a:cubicBezTo>
                <a:cubicBezTo>
                  <a:pt x="1006175" y="636149"/>
                  <a:pt x="1004915" y="638670"/>
                  <a:pt x="994831" y="637252"/>
                </a:cubicBezTo>
                <a:cubicBezTo>
                  <a:pt x="973719" y="634416"/>
                  <a:pt x="952765" y="631265"/>
                  <a:pt x="931495" y="629217"/>
                </a:cubicBezTo>
                <a:cubicBezTo>
                  <a:pt x="914794" y="627642"/>
                  <a:pt x="897779" y="626381"/>
                  <a:pt x="881078" y="627642"/>
                </a:cubicBezTo>
                <a:cubicBezTo>
                  <a:pt x="829716" y="631896"/>
                  <a:pt x="778353" y="637095"/>
                  <a:pt x="727149" y="642767"/>
                </a:cubicBezTo>
                <a:cubicBezTo>
                  <a:pt x="711393" y="644500"/>
                  <a:pt x="695796" y="649069"/>
                  <a:pt x="680198" y="652377"/>
                </a:cubicBezTo>
                <a:cubicBezTo>
                  <a:pt x="682876" y="654741"/>
                  <a:pt x="685082" y="654741"/>
                  <a:pt x="687130" y="654268"/>
                </a:cubicBezTo>
                <a:cubicBezTo>
                  <a:pt x="711551" y="648911"/>
                  <a:pt x="736287" y="645760"/>
                  <a:pt x="761180" y="644972"/>
                </a:cubicBezTo>
                <a:cubicBezTo>
                  <a:pt x="795842" y="643870"/>
                  <a:pt x="830504" y="644185"/>
                  <a:pt x="865008" y="644815"/>
                </a:cubicBezTo>
                <a:cubicBezTo>
                  <a:pt x="891792" y="645288"/>
                  <a:pt x="918733" y="647336"/>
                  <a:pt x="945517" y="648281"/>
                </a:cubicBezTo>
                <a:cubicBezTo>
                  <a:pt x="963951" y="648911"/>
                  <a:pt x="982385" y="649226"/>
                  <a:pt x="1000818" y="649226"/>
                </a:cubicBezTo>
                <a:cubicBezTo>
                  <a:pt x="1017046" y="649226"/>
                  <a:pt x="1033274" y="648596"/>
                  <a:pt x="1049502" y="648124"/>
                </a:cubicBezTo>
                <a:cubicBezTo>
                  <a:pt x="1052653" y="647966"/>
                  <a:pt x="1055647" y="647336"/>
                  <a:pt x="1058640" y="646863"/>
                </a:cubicBezTo>
                <a:cubicBezTo>
                  <a:pt x="1058955" y="644185"/>
                  <a:pt x="1059743" y="642294"/>
                  <a:pt x="1059270" y="640876"/>
                </a:cubicBezTo>
                <a:cubicBezTo>
                  <a:pt x="1044460" y="586678"/>
                  <a:pt x="1041625" y="530431"/>
                  <a:pt x="1032329" y="475288"/>
                </a:cubicBezTo>
                <a:cubicBezTo>
                  <a:pt x="1024451" y="428337"/>
                  <a:pt x="1019882" y="380756"/>
                  <a:pt x="1010271" y="334120"/>
                </a:cubicBezTo>
                <a:cubicBezTo>
                  <a:pt x="999085" y="279922"/>
                  <a:pt x="984275" y="226354"/>
                  <a:pt x="970095" y="172628"/>
                </a:cubicBezTo>
                <a:cubicBezTo>
                  <a:pt x="962375" y="143481"/>
                  <a:pt x="952922" y="114806"/>
                  <a:pt x="944099" y="85659"/>
                </a:cubicBezTo>
                <a:cubicBezTo>
                  <a:pt x="934961" y="83453"/>
                  <a:pt x="926453" y="81405"/>
                  <a:pt x="916370" y="78884"/>
                </a:cubicBezTo>
                <a:close/>
                <a:moveTo>
                  <a:pt x="269457" y="728948"/>
                </a:moveTo>
                <a:cubicBezTo>
                  <a:pt x="260319" y="720283"/>
                  <a:pt x="250866" y="713666"/>
                  <a:pt x="244564" y="704843"/>
                </a:cubicBezTo>
                <a:cubicBezTo>
                  <a:pt x="233220" y="688930"/>
                  <a:pt x="225973" y="671441"/>
                  <a:pt x="222034" y="651590"/>
                </a:cubicBezTo>
                <a:cubicBezTo>
                  <a:pt x="216835" y="624806"/>
                  <a:pt x="206751" y="598967"/>
                  <a:pt x="198243" y="572813"/>
                </a:cubicBezTo>
                <a:cubicBezTo>
                  <a:pt x="177604" y="509949"/>
                  <a:pt x="156334" y="447243"/>
                  <a:pt x="135537" y="384537"/>
                </a:cubicBezTo>
                <a:cubicBezTo>
                  <a:pt x="119467" y="336011"/>
                  <a:pt x="103869" y="287485"/>
                  <a:pt x="87956" y="238958"/>
                </a:cubicBezTo>
                <a:cubicBezTo>
                  <a:pt x="86066" y="233286"/>
                  <a:pt x="84017" y="227614"/>
                  <a:pt x="81339" y="219579"/>
                </a:cubicBezTo>
                <a:cubicBezTo>
                  <a:pt x="73146" y="226984"/>
                  <a:pt x="66844" y="232656"/>
                  <a:pt x="61015" y="237855"/>
                </a:cubicBezTo>
                <a:cubicBezTo>
                  <a:pt x="65269" y="254241"/>
                  <a:pt x="68892" y="268893"/>
                  <a:pt x="72831" y="283546"/>
                </a:cubicBezTo>
                <a:cubicBezTo>
                  <a:pt x="89847" y="347512"/>
                  <a:pt x="106863" y="411479"/>
                  <a:pt x="124036" y="475288"/>
                </a:cubicBezTo>
                <a:cubicBezTo>
                  <a:pt x="128762" y="493091"/>
                  <a:pt x="133489" y="511052"/>
                  <a:pt x="139161" y="528698"/>
                </a:cubicBezTo>
                <a:cubicBezTo>
                  <a:pt x="149559" y="561312"/>
                  <a:pt x="160903" y="593610"/>
                  <a:pt x="171617" y="626066"/>
                </a:cubicBezTo>
                <a:cubicBezTo>
                  <a:pt x="184379" y="664982"/>
                  <a:pt x="195092" y="704685"/>
                  <a:pt x="213368" y="741395"/>
                </a:cubicBezTo>
                <a:cubicBezTo>
                  <a:pt x="215889" y="746594"/>
                  <a:pt x="219040" y="751478"/>
                  <a:pt x="221719" y="756205"/>
                </a:cubicBezTo>
                <a:cubicBezTo>
                  <a:pt x="238892" y="746437"/>
                  <a:pt x="253702" y="737929"/>
                  <a:pt x="269457" y="728948"/>
                </a:cubicBezTo>
                <a:close/>
                <a:moveTo>
                  <a:pt x="207066" y="782359"/>
                </a:moveTo>
                <a:cubicBezTo>
                  <a:pt x="205333" y="778735"/>
                  <a:pt x="204230" y="776214"/>
                  <a:pt x="203127" y="773693"/>
                </a:cubicBezTo>
                <a:cubicBezTo>
                  <a:pt x="190838" y="745964"/>
                  <a:pt x="177919" y="718707"/>
                  <a:pt x="170199" y="689245"/>
                </a:cubicBezTo>
                <a:cubicBezTo>
                  <a:pt x="162636" y="659940"/>
                  <a:pt x="153183" y="631108"/>
                  <a:pt x="143730" y="602276"/>
                </a:cubicBezTo>
                <a:cubicBezTo>
                  <a:pt x="130338" y="561154"/>
                  <a:pt x="116001" y="520506"/>
                  <a:pt x="102766" y="479384"/>
                </a:cubicBezTo>
                <a:cubicBezTo>
                  <a:pt x="98197" y="465047"/>
                  <a:pt x="95991" y="449922"/>
                  <a:pt x="92368" y="435269"/>
                </a:cubicBezTo>
                <a:cubicBezTo>
                  <a:pt x="78503" y="380283"/>
                  <a:pt x="64481" y="325455"/>
                  <a:pt x="50459" y="270626"/>
                </a:cubicBezTo>
                <a:cubicBezTo>
                  <a:pt x="49513" y="267003"/>
                  <a:pt x="47780" y="263694"/>
                  <a:pt x="46205" y="259913"/>
                </a:cubicBezTo>
                <a:cubicBezTo>
                  <a:pt x="35176" y="263537"/>
                  <a:pt x="25250" y="267003"/>
                  <a:pt x="14379" y="270626"/>
                </a:cubicBezTo>
                <a:cubicBezTo>
                  <a:pt x="15797" y="276141"/>
                  <a:pt x="16900" y="281498"/>
                  <a:pt x="18318" y="286854"/>
                </a:cubicBezTo>
                <a:cubicBezTo>
                  <a:pt x="34861" y="345779"/>
                  <a:pt x="51719" y="404546"/>
                  <a:pt x="67789" y="463471"/>
                </a:cubicBezTo>
                <a:cubicBezTo>
                  <a:pt x="76928" y="497030"/>
                  <a:pt x="84333" y="530904"/>
                  <a:pt x="93786" y="564305"/>
                </a:cubicBezTo>
                <a:cubicBezTo>
                  <a:pt x="109068" y="617558"/>
                  <a:pt x="124824" y="670811"/>
                  <a:pt x="141367" y="723907"/>
                </a:cubicBezTo>
                <a:cubicBezTo>
                  <a:pt x="148772" y="747855"/>
                  <a:pt x="158382" y="771172"/>
                  <a:pt x="167836" y="796539"/>
                </a:cubicBezTo>
                <a:cubicBezTo>
                  <a:pt x="181228" y="791654"/>
                  <a:pt x="193202" y="787400"/>
                  <a:pt x="207066" y="782359"/>
                </a:cubicBezTo>
                <a:close/>
                <a:moveTo>
                  <a:pt x="999558" y="618188"/>
                </a:moveTo>
                <a:cubicBezTo>
                  <a:pt x="998140" y="601488"/>
                  <a:pt x="997982" y="588096"/>
                  <a:pt x="995934" y="574861"/>
                </a:cubicBezTo>
                <a:cubicBezTo>
                  <a:pt x="990420" y="539412"/>
                  <a:pt x="984275" y="504278"/>
                  <a:pt x="978131" y="468986"/>
                </a:cubicBezTo>
                <a:cubicBezTo>
                  <a:pt x="974507" y="448031"/>
                  <a:pt x="971198" y="426919"/>
                  <a:pt x="966787" y="406122"/>
                </a:cubicBezTo>
                <a:cubicBezTo>
                  <a:pt x="958594" y="368940"/>
                  <a:pt x="948668" y="332072"/>
                  <a:pt x="941263" y="294732"/>
                </a:cubicBezTo>
                <a:cubicBezTo>
                  <a:pt x="928501" y="231553"/>
                  <a:pt x="917315" y="167902"/>
                  <a:pt x="904868" y="104723"/>
                </a:cubicBezTo>
                <a:cubicBezTo>
                  <a:pt x="901875" y="89598"/>
                  <a:pt x="896833" y="74788"/>
                  <a:pt x="892579" y="59190"/>
                </a:cubicBezTo>
                <a:cubicBezTo>
                  <a:pt x="882181" y="59190"/>
                  <a:pt x="873515" y="59190"/>
                  <a:pt x="862959" y="59190"/>
                </a:cubicBezTo>
                <a:cubicBezTo>
                  <a:pt x="867213" y="81405"/>
                  <a:pt x="870522" y="102360"/>
                  <a:pt x="875249" y="123157"/>
                </a:cubicBezTo>
                <a:cubicBezTo>
                  <a:pt x="890216" y="189329"/>
                  <a:pt x="905656" y="255344"/>
                  <a:pt x="921096" y="321358"/>
                </a:cubicBezTo>
                <a:cubicBezTo>
                  <a:pt x="932755" y="370988"/>
                  <a:pt x="945202" y="420459"/>
                  <a:pt x="956861" y="470089"/>
                </a:cubicBezTo>
                <a:cubicBezTo>
                  <a:pt x="964896" y="504435"/>
                  <a:pt x="971198" y="539097"/>
                  <a:pt x="979706" y="573286"/>
                </a:cubicBezTo>
                <a:cubicBezTo>
                  <a:pt x="983330" y="587938"/>
                  <a:pt x="975767" y="595186"/>
                  <a:pt x="966472" y="602591"/>
                </a:cubicBezTo>
                <a:cubicBezTo>
                  <a:pt x="964266" y="604324"/>
                  <a:pt x="960800" y="604166"/>
                  <a:pt x="957964" y="604954"/>
                </a:cubicBezTo>
                <a:cubicBezTo>
                  <a:pt x="957964" y="605742"/>
                  <a:pt x="957964" y="606372"/>
                  <a:pt x="957964" y="607160"/>
                </a:cubicBezTo>
                <a:cubicBezTo>
                  <a:pt x="970568" y="610468"/>
                  <a:pt x="983330" y="613777"/>
                  <a:pt x="999558" y="618188"/>
                </a:cubicBezTo>
                <a:close/>
                <a:moveTo>
                  <a:pt x="510041" y="687039"/>
                </a:moveTo>
                <a:cubicBezTo>
                  <a:pt x="466241" y="694759"/>
                  <a:pt x="423071" y="703267"/>
                  <a:pt x="382580" y="721858"/>
                </a:cubicBezTo>
                <a:cubicBezTo>
                  <a:pt x="425592" y="711617"/>
                  <a:pt x="469077" y="703110"/>
                  <a:pt x="510041" y="687039"/>
                </a:cubicBezTo>
                <a:close/>
                <a:moveTo>
                  <a:pt x="403692" y="685464"/>
                </a:moveTo>
                <a:cubicBezTo>
                  <a:pt x="403220" y="684518"/>
                  <a:pt x="402590" y="683573"/>
                  <a:pt x="402117" y="682470"/>
                </a:cubicBezTo>
                <a:cubicBezTo>
                  <a:pt x="398493" y="683888"/>
                  <a:pt x="394712" y="685306"/>
                  <a:pt x="391088" y="686882"/>
                </a:cubicBezTo>
                <a:cubicBezTo>
                  <a:pt x="391403" y="687512"/>
                  <a:pt x="391561" y="688300"/>
                  <a:pt x="391876" y="688930"/>
                </a:cubicBezTo>
                <a:cubicBezTo>
                  <a:pt x="395657" y="687669"/>
                  <a:pt x="399754" y="686566"/>
                  <a:pt x="403692" y="685464"/>
                </a:cubicBezTo>
                <a:close/>
                <a:moveTo>
                  <a:pt x="560143" y="147893"/>
                </a:moveTo>
                <a:cubicBezTo>
                  <a:pt x="555889" y="125835"/>
                  <a:pt x="560300" y="109135"/>
                  <a:pt x="577001" y="96373"/>
                </a:cubicBezTo>
                <a:cubicBezTo>
                  <a:pt x="583775" y="91173"/>
                  <a:pt x="590235" y="91489"/>
                  <a:pt x="597168" y="95743"/>
                </a:cubicBezTo>
                <a:cubicBezTo>
                  <a:pt x="614498" y="105983"/>
                  <a:pt x="618122" y="127411"/>
                  <a:pt x="605203" y="145687"/>
                </a:cubicBezTo>
                <a:cubicBezTo>
                  <a:pt x="601737" y="150729"/>
                  <a:pt x="597640" y="155298"/>
                  <a:pt x="593071" y="160969"/>
                </a:cubicBezTo>
                <a:cubicBezTo>
                  <a:pt x="608984" y="172628"/>
                  <a:pt x="618437" y="159551"/>
                  <a:pt x="630411" y="154510"/>
                </a:cubicBezTo>
                <a:cubicBezTo>
                  <a:pt x="629623" y="148838"/>
                  <a:pt x="628678" y="144111"/>
                  <a:pt x="628205" y="139227"/>
                </a:cubicBezTo>
                <a:cubicBezTo>
                  <a:pt x="627103" y="125205"/>
                  <a:pt x="635295" y="110552"/>
                  <a:pt x="647742" y="104723"/>
                </a:cubicBezTo>
                <a:cubicBezTo>
                  <a:pt x="657668" y="99996"/>
                  <a:pt x="666491" y="103305"/>
                  <a:pt x="674368" y="109450"/>
                </a:cubicBezTo>
                <a:cubicBezTo>
                  <a:pt x="682719" y="115909"/>
                  <a:pt x="685397" y="125362"/>
                  <a:pt x="681931" y="134973"/>
                </a:cubicBezTo>
                <a:cubicBezTo>
                  <a:pt x="680356" y="139070"/>
                  <a:pt x="677992" y="142851"/>
                  <a:pt x="675156" y="148523"/>
                </a:cubicBezTo>
                <a:cubicBezTo>
                  <a:pt x="680671" y="148050"/>
                  <a:pt x="685082" y="148365"/>
                  <a:pt x="688863" y="147105"/>
                </a:cubicBezTo>
                <a:cubicBezTo>
                  <a:pt x="706352" y="141118"/>
                  <a:pt x="723998" y="135761"/>
                  <a:pt x="738335" y="123157"/>
                </a:cubicBezTo>
                <a:cubicBezTo>
                  <a:pt x="743692" y="118430"/>
                  <a:pt x="750467" y="115122"/>
                  <a:pt x="756926" y="111655"/>
                </a:cubicBezTo>
                <a:cubicBezTo>
                  <a:pt x="763386" y="108032"/>
                  <a:pt x="770318" y="107559"/>
                  <a:pt x="775045" y="114176"/>
                </a:cubicBezTo>
                <a:cubicBezTo>
                  <a:pt x="779771" y="120951"/>
                  <a:pt x="774730" y="125362"/>
                  <a:pt x="770161" y="129774"/>
                </a:cubicBezTo>
                <a:cubicBezTo>
                  <a:pt x="763386" y="136391"/>
                  <a:pt x="757556" y="144111"/>
                  <a:pt x="750309" y="150256"/>
                </a:cubicBezTo>
                <a:cubicBezTo>
                  <a:pt x="729354" y="168532"/>
                  <a:pt x="704304" y="177828"/>
                  <a:pt x="677047" y="180979"/>
                </a:cubicBezTo>
                <a:cubicBezTo>
                  <a:pt x="670115" y="181766"/>
                  <a:pt x="662867" y="178300"/>
                  <a:pt x="655620" y="177513"/>
                </a:cubicBezTo>
                <a:cubicBezTo>
                  <a:pt x="651051" y="177040"/>
                  <a:pt x="645064" y="176252"/>
                  <a:pt x="641597" y="178615"/>
                </a:cubicBezTo>
                <a:cubicBezTo>
                  <a:pt x="615916" y="195946"/>
                  <a:pt x="598743" y="194686"/>
                  <a:pt x="573535" y="173101"/>
                </a:cubicBezTo>
                <a:cubicBezTo>
                  <a:pt x="538085" y="183342"/>
                  <a:pt x="524378" y="178458"/>
                  <a:pt x="524536" y="154352"/>
                </a:cubicBezTo>
                <a:cubicBezTo>
                  <a:pt x="530365" y="154352"/>
                  <a:pt x="536352" y="155140"/>
                  <a:pt x="542024" y="154195"/>
                </a:cubicBezTo>
                <a:cubicBezTo>
                  <a:pt x="548011" y="152934"/>
                  <a:pt x="553683" y="150098"/>
                  <a:pt x="560143" y="147893"/>
                </a:cubicBezTo>
                <a:close/>
                <a:moveTo>
                  <a:pt x="580467" y="136549"/>
                </a:moveTo>
                <a:cubicBezTo>
                  <a:pt x="588975" y="131822"/>
                  <a:pt x="591968" y="126150"/>
                  <a:pt x="591181" y="116540"/>
                </a:cubicBezTo>
                <a:cubicBezTo>
                  <a:pt x="581097" y="120321"/>
                  <a:pt x="577946" y="125993"/>
                  <a:pt x="580467" y="136549"/>
                </a:cubicBezTo>
                <a:close/>
                <a:moveTo>
                  <a:pt x="673896" y="319783"/>
                </a:moveTo>
                <a:cubicBezTo>
                  <a:pt x="683349" y="315687"/>
                  <a:pt x="693117" y="311905"/>
                  <a:pt x="702255" y="307179"/>
                </a:cubicBezTo>
                <a:cubicBezTo>
                  <a:pt x="710606" y="302767"/>
                  <a:pt x="718483" y="297410"/>
                  <a:pt x="726676" y="292526"/>
                </a:cubicBezTo>
                <a:cubicBezTo>
                  <a:pt x="738020" y="285594"/>
                  <a:pt x="749994" y="282285"/>
                  <a:pt x="763386" y="286067"/>
                </a:cubicBezTo>
                <a:cubicBezTo>
                  <a:pt x="778826" y="290321"/>
                  <a:pt x="794424" y="291739"/>
                  <a:pt x="809234" y="284018"/>
                </a:cubicBezTo>
                <a:cubicBezTo>
                  <a:pt x="814906" y="281025"/>
                  <a:pt x="819317" y="282443"/>
                  <a:pt x="821996" y="287485"/>
                </a:cubicBezTo>
                <a:cubicBezTo>
                  <a:pt x="824832" y="292684"/>
                  <a:pt x="822783" y="297095"/>
                  <a:pt x="817584" y="300089"/>
                </a:cubicBezTo>
                <a:cubicBezTo>
                  <a:pt x="803404" y="308754"/>
                  <a:pt x="788437" y="314899"/>
                  <a:pt x="771421" y="310960"/>
                </a:cubicBezTo>
                <a:cubicBezTo>
                  <a:pt x="749206" y="305918"/>
                  <a:pt x="730930" y="313166"/>
                  <a:pt x="714387" y="327818"/>
                </a:cubicBezTo>
                <a:cubicBezTo>
                  <a:pt x="697686" y="342628"/>
                  <a:pt x="677835" y="349088"/>
                  <a:pt x="655620" y="347355"/>
                </a:cubicBezTo>
                <a:cubicBezTo>
                  <a:pt x="649475" y="346882"/>
                  <a:pt x="645379" y="348615"/>
                  <a:pt x="640337" y="351924"/>
                </a:cubicBezTo>
                <a:cubicBezTo>
                  <a:pt x="627733" y="360117"/>
                  <a:pt x="614341" y="367049"/>
                  <a:pt x="601264" y="374296"/>
                </a:cubicBezTo>
                <a:cubicBezTo>
                  <a:pt x="599373" y="375399"/>
                  <a:pt x="597168" y="376187"/>
                  <a:pt x="594962" y="376502"/>
                </a:cubicBezTo>
                <a:cubicBezTo>
                  <a:pt x="588660" y="377290"/>
                  <a:pt x="582988" y="374927"/>
                  <a:pt x="582358" y="368467"/>
                </a:cubicBezTo>
                <a:cubicBezTo>
                  <a:pt x="582042" y="365316"/>
                  <a:pt x="585824" y="360747"/>
                  <a:pt x="588975" y="358699"/>
                </a:cubicBezTo>
                <a:cubicBezTo>
                  <a:pt x="602367" y="349876"/>
                  <a:pt x="616074" y="341683"/>
                  <a:pt x="629781" y="333175"/>
                </a:cubicBezTo>
                <a:cubicBezTo>
                  <a:pt x="626945" y="325455"/>
                  <a:pt x="624897" y="319625"/>
                  <a:pt x="622534" y="314111"/>
                </a:cubicBezTo>
                <a:cubicBezTo>
                  <a:pt x="615129" y="297095"/>
                  <a:pt x="621903" y="272675"/>
                  <a:pt x="637816" y="259440"/>
                </a:cubicBezTo>
                <a:cubicBezTo>
                  <a:pt x="650105" y="249357"/>
                  <a:pt x="671375" y="256132"/>
                  <a:pt x="675629" y="272675"/>
                </a:cubicBezTo>
                <a:cubicBezTo>
                  <a:pt x="677835" y="281498"/>
                  <a:pt x="676417" y="291423"/>
                  <a:pt x="675629" y="300719"/>
                </a:cubicBezTo>
                <a:cubicBezTo>
                  <a:pt x="675156" y="306076"/>
                  <a:pt x="672635" y="311275"/>
                  <a:pt x="671217" y="316632"/>
                </a:cubicBezTo>
                <a:cubicBezTo>
                  <a:pt x="672163" y="317577"/>
                  <a:pt x="673108" y="318680"/>
                  <a:pt x="673896" y="319783"/>
                </a:cubicBezTo>
                <a:close/>
                <a:moveTo>
                  <a:pt x="646009" y="313481"/>
                </a:moveTo>
                <a:cubicBezTo>
                  <a:pt x="652311" y="302767"/>
                  <a:pt x="657038" y="294890"/>
                  <a:pt x="656250" y="283546"/>
                </a:cubicBezTo>
                <a:cubicBezTo>
                  <a:pt x="644591" y="294574"/>
                  <a:pt x="644276" y="295362"/>
                  <a:pt x="646009" y="313481"/>
                </a:cubicBezTo>
                <a:close/>
                <a:moveTo>
                  <a:pt x="760865" y="464102"/>
                </a:moveTo>
                <a:cubicBezTo>
                  <a:pt x="738650" y="469143"/>
                  <a:pt x="716120" y="474185"/>
                  <a:pt x="694850" y="482220"/>
                </a:cubicBezTo>
                <a:cubicBezTo>
                  <a:pt x="676102" y="489310"/>
                  <a:pt x="657195" y="495297"/>
                  <a:pt x="637501" y="498763"/>
                </a:cubicBezTo>
                <a:cubicBezTo>
                  <a:pt x="629781" y="500181"/>
                  <a:pt x="627260" y="505853"/>
                  <a:pt x="631672" y="512313"/>
                </a:cubicBezTo>
                <a:cubicBezTo>
                  <a:pt x="636398" y="519088"/>
                  <a:pt x="643331" y="521766"/>
                  <a:pt x="651523" y="523184"/>
                </a:cubicBezTo>
                <a:cubicBezTo>
                  <a:pt x="676102" y="527595"/>
                  <a:pt x="697844" y="518615"/>
                  <a:pt x="719901" y="510895"/>
                </a:cubicBezTo>
                <a:cubicBezTo>
                  <a:pt x="747000" y="501442"/>
                  <a:pt x="774730" y="495139"/>
                  <a:pt x="803562" y="494667"/>
                </a:cubicBezTo>
                <a:cubicBezTo>
                  <a:pt x="819947" y="494352"/>
                  <a:pt x="835703" y="490886"/>
                  <a:pt x="849883" y="481905"/>
                </a:cubicBezTo>
                <a:cubicBezTo>
                  <a:pt x="859021" y="476076"/>
                  <a:pt x="862014" y="469931"/>
                  <a:pt x="858705" y="462841"/>
                </a:cubicBezTo>
                <a:cubicBezTo>
                  <a:pt x="855554" y="456066"/>
                  <a:pt x="847992" y="453861"/>
                  <a:pt x="838381" y="457327"/>
                </a:cubicBezTo>
                <a:cubicBezTo>
                  <a:pt x="823414" y="462684"/>
                  <a:pt x="808288" y="466150"/>
                  <a:pt x="789225" y="462211"/>
                </a:cubicBezTo>
                <a:cubicBezTo>
                  <a:pt x="781977" y="462684"/>
                  <a:pt x="771106" y="461896"/>
                  <a:pt x="760865" y="464102"/>
                </a:cubicBezTo>
                <a:close/>
                <a:moveTo>
                  <a:pt x="300810" y="218476"/>
                </a:moveTo>
                <a:cubicBezTo>
                  <a:pt x="301283" y="209023"/>
                  <a:pt x="297344" y="200830"/>
                  <a:pt x="287733" y="196892"/>
                </a:cubicBezTo>
                <a:cubicBezTo>
                  <a:pt x="278595" y="193110"/>
                  <a:pt x="271190" y="197522"/>
                  <a:pt x="264731" y="203036"/>
                </a:cubicBezTo>
                <a:cubicBezTo>
                  <a:pt x="252914" y="213277"/>
                  <a:pt x="246927" y="225251"/>
                  <a:pt x="252757" y="241794"/>
                </a:cubicBezTo>
                <a:cubicBezTo>
                  <a:pt x="257956" y="256604"/>
                  <a:pt x="256380" y="257077"/>
                  <a:pt x="243934" y="266530"/>
                </a:cubicBezTo>
                <a:cubicBezTo>
                  <a:pt x="234165" y="274093"/>
                  <a:pt x="224397" y="278977"/>
                  <a:pt x="209430" y="273305"/>
                </a:cubicBezTo>
                <a:cubicBezTo>
                  <a:pt x="210690" y="279922"/>
                  <a:pt x="210532" y="284334"/>
                  <a:pt x="212423" y="287800"/>
                </a:cubicBezTo>
                <a:cubicBezTo>
                  <a:pt x="218568" y="299459"/>
                  <a:pt x="235111" y="306233"/>
                  <a:pt x="247085" y="300561"/>
                </a:cubicBezTo>
                <a:cubicBezTo>
                  <a:pt x="257956" y="295362"/>
                  <a:pt x="267567" y="287485"/>
                  <a:pt x="278438" y="280395"/>
                </a:cubicBezTo>
                <a:cubicBezTo>
                  <a:pt x="307585" y="289375"/>
                  <a:pt x="330273" y="275195"/>
                  <a:pt x="350440" y="257550"/>
                </a:cubicBezTo>
                <a:cubicBezTo>
                  <a:pt x="358790" y="256919"/>
                  <a:pt x="366983" y="258337"/>
                  <a:pt x="372970" y="255344"/>
                </a:cubicBezTo>
                <a:cubicBezTo>
                  <a:pt x="393136" y="245418"/>
                  <a:pt x="410940" y="231553"/>
                  <a:pt x="425592" y="214380"/>
                </a:cubicBezTo>
                <a:cubicBezTo>
                  <a:pt x="429531" y="209811"/>
                  <a:pt x="436148" y="203509"/>
                  <a:pt x="428901" y="196892"/>
                </a:cubicBezTo>
                <a:cubicBezTo>
                  <a:pt x="422441" y="191062"/>
                  <a:pt x="417715" y="198782"/>
                  <a:pt x="412988" y="201461"/>
                </a:cubicBezTo>
                <a:cubicBezTo>
                  <a:pt x="403062" y="206975"/>
                  <a:pt x="393609" y="213592"/>
                  <a:pt x="381162" y="221470"/>
                </a:cubicBezTo>
                <a:cubicBezTo>
                  <a:pt x="382265" y="213120"/>
                  <a:pt x="383368" y="208866"/>
                  <a:pt x="383368" y="204454"/>
                </a:cubicBezTo>
                <a:cubicBezTo>
                  <a:pt x="383368" y="183184"/>
                  <a:pt x="361783" y="169792"/>
                  <a:pt x="343035" y="180033"/>
                </a:cubicBezTo>
                <a:cubicBezTo>
                  <a:pt x="332163" y="186020"/>
                  <a:pt x="327909" y="196576"/>
                  <a:pt x="327594" y="208235"/>
                </a:cubicBezTo>
                <a:cubicBezTo>
                  <a:pt x="327279" y="217531"/>
                  <a:pt x="328855" y="226984"/>
                  <a:pt x="329800" y="238170"/>
                </a:cubicBezTo>
                <a:cubicBezTo>
                  <a:pt x="319559" y="243685"/>
                  <a:pt x="308530" y="249672"/>
                  <a:pt x="295769" y="256604"/>
                </a:cubicBezTo>
                <a:cubicBezTo>
                  <a:pt x="297659" y="241322"/>
                  <a:pt x="300180" y="229978"/>
                  <a:pt x="300810" y="218476"/>
                </a:cubicBezTo>
                <a:close/>
                <a:moveTo>
                  <a:pt x="364934" y="542090"/>
                </a:moveTo>
                <a:cubicBezTo>
                  <a:pt x="376278" y="536261"/>
                  <a:pt x="385574" y="531377"/>
                  <a:pt x="394082" y="526965"/>
                </a:cubicBezTo>
                <a:cubicBezTo>
                  <a:pt x="394712" y="514203"/>
                  <a:pt x="394712" y="502545"/>
                  <a:pt x="396287" y="491043"/>
                </a:cubicBezTo>
                <a:cubicBezTo>
                  <a:pt x="397390" y="482693"/>
                  <a:pt x="401644" y="475918"/>
                  <a:pt x="408892" y="470089"/>
                </a:cubicBezTo>
                <a:cubicBezTo>
                  <a:pt x="419133" y="462053"/>
                  <a:pt x="429058" y="467883"/>
                  <a:pt x="432997" y="477966"/>
                </a:cubicBezTo>
                <a:cubicBezTo>
                  <a:pt x="437566" y="489783"/>
                  <a:pt x="434730" y="501127"/>
                  <a:pt x="428901" y="511840"/>
                </a:cubicBezTo>
                <a:cubicBezTo>
                  <a:pt x="426853" y="515621"/>
                  <a:pt x="424489" y="519245"/>
                  <a:pt x="421811" y="523499"/>
                </a:cubicBezTo>
                <a:cubicBezTo>
                  <a:pt x="432997" y="530274"/>
                  <a:pt x="442135" y="525075"/>
                  <a:pt x="451116" y="521293"/>
                </a:cubicBezTo>
                <a:cubicBezTo>
                  <a:pt x="454740" y="519718"/>
                  <a:pt x="457576" y="516094"/>
                  <a:pt x="461042" y="515306"/>
                </a:cubicBezTo>
                <a:cubicBezTo>
                  <a:pt x="464665" y="514519"/>
                  <a:pt x="468919" y="516094"/>
                  <a:pt x="472858" y="516724"/>
                </a:cubicBezTo>
                <a:cubicBezTo>
                  <a:pt x="472070" y="520190"/>
                  <a:pt x="472543" y="525075"/>
                  <a:pt x="470495" y="527123"/>
                </a:cubicBezTo>
                <a:cubicBezTo>
                  <a:pt x="458521" y="538624"/>
                  <a:pt x="444341" y="546502"/>
                  <a:pt x="427010" y="545084"/>
                </a:cubicBezTo>
                <a:cubicBezTo>
                  <a:pt x="420393" y="544454"/>
                  <a:pt x="413933" y="542405"/>
                  <a:pt x="408892" y="541145"/>
                </a:cubicBezTo>
                <a:cubicBezTo>
                  <a:pt x="396760" y="548235"/>
                  <a:pt x="385731" y="555955"/>
                  <a:pt x="373600" y="561154"/>
                </a:cubicBezTo>
                <a:cubicBezTo>
                  <a:pt x="364619" y="565093"/>
                  <a:pt x="354378" y="565881"/>
                  <a:pt x="344768" y="568087"/>
                </a:cubicBezTo>
                <a:cubicBezTo>
                  <a:pt x="337678" y="569662"/>
                  <a:pt x="330588" y="570923"/>
                  <a:pt x="323656" y="573128"/>
                </a:cubicBezTo>
                <a:cubicBezTo>
                  <a:pt x="314517" y="575964"/>
                  <a:pt x="305694" y="575334"/>
                  <a:pt x="297974" y="569820"/>
                </a:cubicBezTo>
                <a:cubicBezTo>
                  <a:pt x="292302" y="565881"/>
                  <a:pt x="288521" y="560366"/>
                  <a:pt x="291042" y="551859"/>
                </a:cubicBezTo>
                <a:cubicBezTo>
                  <a:pt x="298447" y="549338"/>
                  <a:pt x="307585" y="559106"/>
                  <a:pt x="314202" y="548550"/>
                </a:cubicBezTo>
                <a:cubicBezTo>
                  <a:pt x="312627" y="543823"/>
                  <a:pt x="310579" y="538624"/>
                  <a:pt x="309161" y="533267"/>
                </a:cubicBezTo>
                <a:cubicBezTo>
                  <a:pt x="304434" y="515306"/>
                  <a:pt x="313257" y="496085"/>
                  <a:pt x="329958" y="488207"/>
                </a:cubicBezTo>
                <a:cubicBezTo>
                  <a:pt x="340514" y="483165"/>
                  <a:pt x="350755" y="485056"/>
                  <a:pt x="360208" y="491358"/>
                </a:cubicBezTo>
                <a:cubicBezTo>
                  <a:pt x="369188" y="497188"/>
                  <a:pt x="372339" y="506011"/>
                  <a:pt x="370921" y="516094"/>
                </a:cubicBezTo>
                <a:cubicBezTo>
                  <a:pt x="369819" y="523814"/>
                  <a:pt x="367455" y="531377"/>
                  <a:pt x="364934" y="542090"/>
                </a:cubicBezTo>
                <a:close/>
                <a:moveTo>
                  <a:pt x="329485" y="538782"/>
                </a:moveTo>
                <a:cubicBezTo>
                  <a:pt x="342089" y="531534"/>
                  <a:pt x="347761" y="520506"/>
                  <a:pt x="349967" y="506641"/>
                </a:cubicBezTo>
                <a:cubicBezTo>
                  <a:pt x="330745" y="505065"/>
                  <a:pt x="322080" y="519088"/>
                  <a:pt x="329485" y="538782"/>
                </a:cubicBezTo>
                <a:close/>
                <a:moveTo>
                  <a:pt x="264573" y="424398"/>
                </a:moveTo>
                <a:cubicBezTo>
                  <a:pt x="272451" y="421720"/>
                  <a:pt x="280013" y="417466"/>
                  <a:pt x="287103" y="413054"/>
                </a:cubicBezTo>
                <a:cubicBezTo>
                  <a:pt x="294981" y="408170"/>
                  <a:pt x="301913" y="405649"/>
                  <a:pt x="311997" y="408013"/>
                </a:cubicBezTo>
                <a:cubicBezTo>
                  <a:pt x="321292" y="410218"/>
                  <a:pt x="332163" y="408170"/>
                  <a:pt x="341774" y="405964"/>
                </a:cubicBezTo>
                <a:cubicBezTo>
                  <a:pt x="373127" y="398559"/>
                  <a:pt x="401487" y="383749"/>
                  <a:pt x="428586" y="366734"/>
                </a:cubicBezTo>
                <a:cubicBezTo>
                  <a:pt x="434100" y="363268"/>
                  <a:pt x="438512" y="357596"/>
                  <a:pt x="442135" y="352081"/>
                </a:cubicBezTo>
                <a:cubicBezTo>
                  <a:pt x="443711" y="349560"/>
                  <a:pt x="443553" y="344046"/>
                  <a:pt x="441663" y="341840"/>
                </a:cubicBezTo>
                <a:cubicBezTo>
                  <a:pt x="440087" y="339950"/>
                  <a:pt x="433785" y="339162"/>
                  <a:pt x="431737" y="340738"/>
                </a:cubicBezTo>
                <a:cubicBezTo>
                  <a:pt x="412515" y="355232"/>
                  <a:pt x="389670" y="361377"/>
                  <a:pt x="367928" y="369727"/>
                </a:cubicBezTo>
                <a:cubicBezTo>
                  <a:pt x="354693" y="374769"/>
                  <a:pt x="341301" y="380756"/>
                  <a:pt x="325861" y="379968"/>
                </a:cubicBezTo>
                <a:cubicBezTo>
                  <a:pt x="326334" y="371618"/>
                  <a:pt x="327752" y="364370"/>
                  <a:pt x="327122" y="357281"/>
                </a:cubicBezTo>
                <a:cubicBezTo>
                  <a:pt x="325861" y="338847"/>
                  <a:pt x="306325" y="330024"/>
                  <a:pt x="291357" y="340895"/>
                </a:cubicBezTo>
                <a:cubicBezTo>
                  <a:pt x="281589" y="347985"/>
                  <a:pt x="276547" y="357596"/>
                  <a:pt x="277177" y="369727"/>
                </a:cubicBezTo>
                <a:cubicBezTo>
                  <a:pt x="277492" y="374611"/>
                  <a:pt x="278123" y="379653"/>
                  <a:pt x="278753" y="384695"/>
                </a:cubicBezTo>
                <a:cubicBezTo>
                  <a:pt x="264573" y="393833"/>
                  <a:pt x="253229" y="407855"/>
                  <a:pt x="234008" y="402656"/>
                </a:cubicBezTo>
                <a:cubicBezTo>
                  <a:pt x="234323" y="421090"/>
                  <a:pt x="247400" y="430385"/>
                  <a:pt x="264573" y="42439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26"/>
          <p:cNvSpPr/>
          <p:nvPr/>
        </p:nvSpPr>
        <p:spPr>
          <a:xfrm>
            <a:off x="11613152" y="956824"/>
            <a:ext cx="1947958" cy="536147"/>
          </a:xfrm>
          <a:custGeom>
            <a:rect b="b" l="l" r="r" t="t"/>
            <a:pathLst>
              <a:path extrusionOk="0" h="536147" w="1947958">
                <a:moveTo>
                  <a:pt x="998640" y="3896"/>
                </a:moveTo>
                <a:cubicBezTo>
                  <a:pt x="1155429" y="6870"/>
                  <a:pt x="1324737" y="-10970"/>
                  <a:pt x="1495238" y="11627"/>
                </a:cubicBezTo>
                <a:cubicBezTo>
                  <a:pt x="1595392" y="24710"/>
                  <a:pt x="1698527" y="12817"/>
                  <a:pt x="1800470" y="13411"/>
                </a:cubicBezTo>
                <a:cubicBezTo>
                  <a:pt x="1824913" y="13411"/>
                  <a:pt x="1849951" y="18169"/>
                  <a:pt x="1873201" y="24710"/>
                </a:cubicBezTo>
                <a:cubicBezTo>
                  <a:pt x="1935201" y="41361"/>
                  <a:pt x="1950105" y="60391"/>
                  <a:pt x="1947721" y="123426"/>
                </a:cubicBezTo>
                <a:cubicBezTo>
                  <a:pt x="1944740" y="194787"/>
                  <a:pt x="1942355" y="266743"/>
                  <a:pt x="1933413" y="337509"/>
                </a:cubicBezTo>
                <a:cubicBezTo>
                  <a:pt x="1922682" y="420764"/>
                  <a:pt x="1895855" y="446930"/>
                  <a:pt x="1813586" y="454066"/>
                </a:cubicBezTo>
                <a:cubicBezTo>
                  <a:pt x="1668123" y="465959"/>
                  <a:pt x="1522065" y="473690"/>
                  <a:pt x="1376603" y="482016"/>
                </a:cubicBezTo>
                <a:cubicBezTo>
                  <a:pt x="1238891" y="489746"/>
                  <a:pt x="1101775" y="496882"/>
                  <a:pt x="964063" y="502829"/>
                </a:cubicBezTo>
                <a:cubicBezTo>
                  <a:pt x="738120" y="512939"/>
                  <a:pt x="512176" y="521859"/>
                  <a:pt x="286829" y="530779"/>
                </a:cubicBezTo>
                <a:cubicBezTo>
                  <a:pt x="231983" y="533158"/>
                  <a:pt x="177733" y="533752"/>
                  <a:pt x="122886" y="535536"/>
                </a:cubicBezTo>
                <a:cubicBezTo>
                  <a:pt x="59098" y="538510"/>
                  <a:pt x="43598" y="532563"/>
                  <a:pt x="22136" y="473690"/>
                </a:cubicBezTo>
                <a:cubicBezTo>
                  <a:pt x="8424" y="436226"/>
                  <a:pt x="-4095" y="392814"/>
                  <a:pt x="1270" y="354160"/>
                </a:cubicBezTo>
                <a:cubicBezTo>
                  <a:pt x="12001" y="278042"/>
                  <a:pt x="32271" y="203113"/>
                  <a:pt x="54925" y="129968"/>
                </a:cubicBezTo>
                <a:cubicBezTo>
                  <a:pt x="60290" y="112127"/>
                  <a:pt x="88905" y="91908"/>
                  <a:pt x="108579" y="88935"/>
                </a:cubicBezTo>
                <a:cubicBezTo>
                  <a:pt x="227810" y="72284"/>
                  <a:pt x="348233" y="59201"/>
                  <a:pt x="468061" y="46713"/>
                </a:cubicBezTo>
                <a:cubicBezTo>
                  <a:pt x="585504" y="34225"/>
                  <a:pt x="702946" y="23521"/>
                  <a:pt x="820389" y="13411"/>
                </a:cubicBezTo>
                <a:cubicBezTo>
                  <a:pt x="875236" y="8654"/>
                  <a:pt x="930678" y="7464"/>
                  <a:pt x="998640" y="3896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26"/>
          <p:cNvSpPr/>
          <p:nvPr/>
        </p:nvSpPr>
        <p:spPr>
          <a:xfrm rot="13238">
            <a:off x="7528231" y="1998508"/>
            <a:ext cx="6156943" cy="252167"/>
          </a:xfrm>
          <a:custGeom>
            <a:rect b="b" l="l" r="r" t="t"/>
            <a:pathLst>
              <a:path extrusionOk="0" h="252167" w="6156943">
                <a:moveTo>
                  <a:pt x="5701536" y="78934"/>
                </a:moveTo>
                <a:cubicBezTo>
                  <a:pt x="5678318" y="99769"/>
                  <a:pt x="5653018" y="100662"/>
                  <a:pt x="5630694" y="99769"/>
                </a:cubicBezTo>
                <a:cubicBezTo>
                  <a:pt x="5595571" y="98579"/>
                  <a:pt x="5560746" y="104830"/>
                  <a:pt x="5525027" y="96198"/>
                </a:cubicBezTo>
                <a:cubicBezTo>
                  <a:pt x="5500620" y="90245"/>
                  <a:pt x="5472938" y="98281"/>
                  <a:pt x="5446745" y="99174"/>
                </a:cubicBezTo>
                <a:cubicBezTo>
                  <a:pt x="5409241" y="100365"/>
                  <a:pt x="5371141" y="103639"/>
                  <a:pt x="5333935" y="100662"/>
                </a:cubicBezTo>
                <a:cubicBezTo>
                  <a:pt x="5280655" y="96495"/>
                  <a:pt x="5227970" y="86673"/>
                  <a:pt x="5174988" y="80422"/>
                </a:cubicBezTo>
                <a:cubicBezTo>
                  <a:pt x="5156831" y="78338"/>
                  <a:pt x="5148795" y="69111"/>
                  <a:pt x="5143735" y="45299"/>
                </a:cubicBezTo>
                <a:cubicBezTo>
                  <a:pt x="5168142" y="41429"/>
                  <a:pt x="5190168" y="37858"/>
                  <a:pt x="5212492" y="34583"/>
                </a:cubicBezTo>
                <a:cubicBezTo>
                  <a:pt x="5227077" y="32500"/>
                  <a:pt x="5241960" y="31309"/>
                  <a:pt x="5256545" y="29821"/>
                </a:cubicBezTo>
                <a:cubicBezTo>
                  <a:pt x="5263986" y="50657"/>
                  <a:pt x="5280655" y="30416"/>
                  <a:pt x="5294049" y="37262"/>
                </a:cubicBezTo>
                <a:cubicBezTo>
                  <a:pt x="5307741" y="44406"/>
                  <a:pt x="5329172" y="42025"/>
                  <a:pt x="5348222" y="35179"/>
                </a:cubicBezTo>
                <a:cubicBezTo>
                  <a:pt x="5366081" y="28630"/>
                  <a:pt x="5387214" y="29226"/>
                  <a:pt x="5406859" y="28630"/>
                </a:cubicBezTo>
                <a:cubicBezTo>
                  <a:pt x="5447936" y="27440"/>
                  <a:pt x="5488714" y="27737"/>
                  <a:pt x="5529790" y="27737"/>
                </a:cubicBezTo>
                <a:cubicBezTo>
                  <a:pt x="5564020" y="27737"/>
                  <a:pt x="5598250" y="28035"/>
                  <a:pt x="5632480" y="27737"/>
                </a:cubicBezTo>
                <a:cubicBezTo>
                  <a:pt x="5646767" y="27737"/>
                  <a:pt x="5657483" y="30416"/>
                  <a:pt x="5666412" y="45001"/>
                </a:cubicBezTo>
                <a:cubicBezTo>
                  <a:pt x="5673556" y="58098"/>
                  <a:pt x="5688439" y="66730"/>
                  <a:pt x="5701536" y="78934"/>
                </a:cubicBezTo>
                <a:close/>
                <a:moveTo>
                  <a:pt x="1768949" y="172099"/>
                </a:moveTo>
                <a:cubicBezTo>
                  <a:pt x="1750793" y="158705"/>
                  <a:pt x="1729957" y="149180"/>
                  <a:pt x="1719241" y="127451"/>
                </a:cubicBezTo>
                <a:cubicBezTo>
                  <a:pt x="1717158" y="123284"/>
                  <a:pt x="1708823" y="118819"/>
                  <a:pt x="1704954" y="120010"/>
                </a:cubicBezTo>
                <a:cubicBezTo>
                  <a:pt x="1673701" y="128642"/>
                  <a:pt x="1645126" y="110187"/>
                  <a:pt x="1614468" y="111676"/>
                </a:cubicBezTo>
                <a:cubicBezTo>
                  <a:pt x="1595120" y="112569"/>
                  <a:pt x="1575773" y="112271"/>
                  <a:pt x="1556426" y="111378"/>
                </a:cubicBezTo>
                <a:cubicBezTo>
                  <a:pt x="1520707" y="110187"/>
                  <a:pt x="1485584" y="85780"/>
                  <a:pt x="1448973" y="108401"/>
                </a:cubicBezTo>
                <a:cubicBezTo>
                  <a:pt x="1447187" y="109592"/>
                  <a:pt x="1442722" y="106020"/>
                  <a:pt x="1439448" y="105723"/>
                </a:cubicBezTo>
                <a:cubicBezTo>
                  <a:pt x="1425161" y="104532"/>
                  <a:pt x="1410873" y="101555"/>
                  <a:pt x="1396884" y="103044"/>
                </a:cubicBezTo>
                <a:cubicBezTo>
                  <a:pt x="1362356" y="106913"/>
                  <a:pt x="1328126" y="113164"/>
                  <a:pt x="1293896" y="117926"/>
                </a:cubicBezTo>
                <a:cubicBezTo>
                  <a:pt x="1266214" y="121796"/>
                  <a:pt x="1261749" y="127749"/>
                  <a:pt x="1271870" y="151561"/>
                </a:cubicBezTo>
                <a:cubicBezTo>
                  <a:pt x="1274846" y="158705"/>
                  <a:pt x="1279311" y="164955"/>
                  <a:pt x="1284669" y="174183"/>
                </a:cubicBezTo>
                <a:cubicBezTo>
                  <a:pt x="1308481" y="174183"/>
                  <a:pt x="1333186" y="174480"/>
                  <a:pt x="1357891" y="174183"/>
                </a:cubicBezTo>
                <a:cubicBezTo>
                  <a:pt x="1390931" y="173587"/>
                  <a:pt x="1425756" y="165848"/>
                  <a:pt x="1457009" y="173587"/>
                </a:cubicBezTo>
                <a:cubicBezTo>
                  <a:pt x="1495407" y="183112"/>
                  <a:pt x="1534102" y="173290"/>
                  <a:pt x="1571606" y="183410"/>
                </a:cubicBezTo>
                <a:cubicBezTo>
                  <a:pt x="1587679" y="187875"/>
                  <a:pt x="1604943" y="191149"/>
                  <a:pt x="1621611" y="190554"/>
                </a:cubicBezTo>
                <a:cubicBezTo>
                  <a:pt x="1655544" y="189363"/>
                  <a:pt x="1688881" y="188470"/>
                  <a:pt x="1721623" y="200078"/>
                </a:cubicBezTo>
                <a:cubicBezTo>
                  <a:pt x="1725492" y="201567"/>
                  <a:pt x="1730552" y="200674"/>
                  <a:pt x="1734719" y="199483"/>
                </a:cubicBezTo>
                <a:cubicBezTo>
                  <a:pt x="1747221" y="195614"/>
                  <a:pt x="1759722" y="191149"/>
                  <a:pt x="1776391" y="185493"/>
                </a:cubicBezTo>
                <a:cubicBezTo>
                  <a:pt x="1773117" y="179243"/>
                  <a:pt x="1771926" y="174480"/>
                  <a:pt x="1768949" y="172099"/>
                </a:cubicBezTo>
                <a:close/>
                <a:moveTo>
                  <a:pt x="415523" y="174480"/>
                </a:moveTo>
                <a:cubicBezTo>
                  <a:pt x="413737" y="172099"/>
                  <a:pt x="406891" y="173885"/>
                  <a:pt x="402426" y="173290"/>
                </a:cubicBezTo>
                <a:cubicBezTo>
                  <a:pt x="362839" y="168825"/>
                  <a:pt x="323548" y="167634"/>
                  <a:pt x="283663" y="171206"/>
                </a:cubicBezTo>
                <a:cubicBezTo>
                  <a:pt x="255981" y="173885"/>
                  <a:pt x="227407" y="168230"/>
                  <a:pt x="199130" y="167634"/>
                </a:cubicBezTo>
                <a:cubicBezTo>
                  <a:pt x="183354" y="167337"/>
                  <a:pt x="167281" y="169718"/>
                  <a:pt x="151505" y="171504"/>
                </a:cubicBezTo>
                <a:cubicBezTo>
                  <a:pt x="143766" y="172397"/>
                  <a:pt x="136027" y="175373"/>
                  <a:pt x="128288" y="175969"/>
                </a:cubicBezTo>
                <a:cubicBezTo>
                  <a:pt x="110727" y="177457"/>
                  <a:pt x="92272" y="175671"/>
                  <a:pt x="75306" y="179243"/>
                </a:cubicBezTo>
                <a:cubicBezTo>
                  <a:pt x="45541" y="185791"/>
                  <a:pt x="16669" y="195911"/>
                  <a:pt x="0" y="226570"/>
                </a:cubicBezTo>
                <a:cubicBezTo>
                  <a:pt x="6251" y="239666"/>
                  <a:pt x="13394" y="252168"/>
                  <a:pt x="29170" y="252168"/>
                </a:cubicBezTo>
                <a:cubicBezTo>
                  <a:pt x="53875" y="252168"/>
                  <a:pt x="78878" y="250679"/>
                  <a:pt x="103583" y="249489"/>
                </a:cubicBezTo>
                <a:cubicBezTo>
                  <a:pt x="141087" y="248001"/>
                  <a:pt x="177103" y="227760"/>
                  <a:pt x="215500" y="242048"/>
                </a:cubicBezTo>
                <a:cubicBezTo>
                  <a:pt x="218477" y="243238"/>
                  <a:pt x="223537" y="244131"/>
                  <a:pt x="225621" y="242643"/>
                </a:cubicBezTo>
                <a:cubicBezTo>
                  <a:pt x="238717" y="232225"/>
                  <a:pt x="252112" y="239071"/>
                  <a:pt x="265804" y="238773"/>
                </a:cubicBezTo>
                <a:cubicBezTo>
                  <a:pt x="324441" y="237583"/>
                  <a:pt x="382781" y="237285"/>
                  <a:pt x="441121" y="241155"/>
                </a:cubicBezTo>
                <a:cubicBezTo>
                  <a:pt x="455111" y="242048"/>
                  <a:pt x="475946" y="235202"/>
                  <a:pt x="486960" y="213473"/>
                </a:cubicBezTo>
                <a:cubicBezTo>
                  <a:pt x="461064" y="203055"/>
                  <a:pt x="433085" y="197697"/>
                  <a:pt x="415523" y="174480"/>
                </a:cubicBezTo>
                <a:close/>
                <a:moveTo>
                  <a:pt x="2970573" y="108401"/>
                </a:moveTo>
                <a:cubicBezTo>
                  <a:pt x="2951523" y="98876"/>
                  <a:pt x="2937236" y="81613"/>
                  <a:pt x="2909554" y="84291"/>
                </a:cubicBezTo>
                <a:cubicBezTo>
                  <a:pt x="2865799" y="88459"/>
                  <a:pt x="2821151" y="84887"/>
                  <a:pt x="2777099" y="84291"/>
                </a:cubicBezTo>
                <a:cubicBezTo>
                  <a:pt x="2719652" y="83696"/>
                  <a:pt x="2663395" y="89649"/>
                  <a:pt x="2606544" y="94412"/>
                </a:cubicBezTo>
                <a:cubicBezTo>
                  <a:pt x="2583029" y="96198"/>
                  <a:pt x="2558622" y="106913"/>
                  <a:pt x="2537191" y="105723"/>
                </a:cubicBezTo>
                <a:cubicBezTo>
                  <a:pt x="2514272" y="104830"/>
                  <a:pt x="2499687" y="114354"/>
                  <a:pt x="2481232" y="119117"/>
                </a:cubicBezTo>
                <a:cubicBezTo>
                  <a:pt x="2488376" y="149477"/>
                  <a:pt x="2495519" y="155728"/>
                  <a:pt x="2522903" y="154835"/>
                </a:cubicBezTo>
                <a:cubicBezTo>
                  <a:pt x="2560408" y="153645"/>
                  <a:pt x="2597912" y="150668"/>
                  <a:pt x="2635416" y="150073"/>
                </a:cubicBezTo>
                <a:cubicBezTo>
                  <a:pt x="2695542" y="149180"/>
                  <a:pt x="2755370" y="149477"/>
                  <a:pt x="2815496" y="149477"/>
                </a:cubicBezTo>
                <a:cubicBezTo>
                  <a:pt x="2839010" y="149477"/>
                  <a:pt x="2862823" y="150668"/>
                  <a:pt x="2886337" y="150668"/>
                </a:cubicBezTo>
                <a:cubicBezTo>
                  <a:pt x="2925627" y="150966"/>
                  <a:pt x="2964917" y="150668"/>
                  <a:pt x="3004208" y="150668"/>
                </a:cubicBezTo>
                <a:cubicBezTo>
                  <a:pt x="3004803" y="147989"/>
                  <a:pt x="3005398" y="145608"/>
                  <a:pt x="3005994" y="142929"/>
                </a:cubicBezTo>
                <a:cubicBezTo>
                  <a:pt x="2994385" y="131321"/>
                  <a:pt x="2984860" y="115247"/>
                  <a:pt x="2970573" y="108401"/>
                </a:cubicBezTo>
                <a:close/>
                <a:moveTo>
                  <a:pt x="4906208" y="93221"/>
                </a:moveTo>
                <a:cubicBezTo>
                  <a:pt x="4874657" y="89649"/>
                  <a:pt x="4843105" y="83399"/>
                  <a:pt x="4811257" y="83696"/>
                </a:cubicBezTo>
                <a:cubicBezTo>
                  <a:pt x="4780896" y="83696"/>
                  <a:pt x="4749345" y="75957"/>
                  <a:pt x="4719877" y="91733"/>
                </a:cubicBezTo>
                <a:cubicBezTo>
                  <a:pt x="4713924" y="95007"/>
                  <a:pt x="4699339" y="94412"/>
                  <a:pt x="4697851" y="91435"/>
                </a:cubicBezTo>
                <a:cubicBezTo>
                  <a:pt x="4688922" y="72981"/>
                  <a:pt x="4672253" y="83101"/>
                  <a:pt x="4661537" y="82506"/>
                </a:cubicBezTo>
                <a:cubicBezTo>
                  <a:pt x="4615699" y="79827"/>
                  <a:pt x="4569265" y="79231"/>
                  <a:pt x="4525510" y="105723"/>
                </a:cubicBezTo>
                <a:cubicBezTo>
                  <a:pt x="4535035" y="134297"/>
                  <a:pt x="4547239" y="139655"/>
                  <a:pt x="4584148" y="139953"/>
                </a:cubicBezTo>
                <a:cubicBezTo>
                  <a:pt x="4645464" y="140548"/>
                  <a:pt x="4707078" y="142929"/>
                  <a:pt x="4768395" y="145608"/>
                </a:cubicBezTo>
                <a:cubicBezTo>
                  <a:pt x="4826437" y="147989"/>
                  <a:pt x="4884777" y="152156"/>
                  <a:pt x="4942819" y="155133"/>
                </a:cubicBezTo>
                <a:cubicBezTo>
                  <a:pt x="4945200" y="155133"/>
                  <a:pt x="4947879" y="151561"/>
                  <a:pt x="4953237" y="147394"/>
                </a:cubicBezTo>
                <a:cubicBezTo>
                  <a:pt x="4937759" y="129535"/>
                  <a:pt x="4922579" y="111973"/>
                  <a:pt x="4906803" y="93816"/>
                </a:cubicBezTo>
                <a:cubicBezTo>
                  <a:pt x="4906803" y="93221"/>
                  <a:pt x="4906506" y="93221"/>
                  <a:pt x="4906208" y="93221"/>
                </a:cubicBezTo>
                <a:close/>
                <a:moveTo>
                  <a:pt x="4907101" y="93221"/>
                </a:moveTo>
                <a:lnTo>
                  <a:pt x="4907101" y="93221"/>
                </a:lnTo>
                <a:cubicBezTo>
                  <a:pt x="4907696" y="93221"/>
                  <a:pt x="4907994" y="92923"/>
                  <a:pt x="4907101" y="93221"/>
                </a:cubicBezTo>
                <a:close/>
                <a:moveTo>
                  <a:pt x="2203225" y="110783"/>
                </a:moveTo>
                <a:cubicBezTo>
                  <a:pt x="2184175" y="114057"/>
                  <a:pt x="2161851" y="105723"/>
                  <a:pt x="2142503" y="97984"/>
                </a:cubicBezTo>
                <a:cubicBezTo>
                  <a:pt x="2119584" y="89054"/>
                  <a:pt x="2098748" y="94709"/>
                  <a:pt x="2076127" y="97091"/>
                </a:cubicBezTo>
                <a:cubicBezTo>
                  <a:pt x="2043385" y="100960"/>
                  <a:pt x="2009453" y="95305"/>
                  <a:pt x="1976116" y="96495"/>
                </a:cubicBezTo>
                <a:cubicBezTo>
                  <a:pt x="1962126" y="97091"/>
                  <a:pt x="1946648" y="101258"/>
                  <a:pt x="1934742" y="108699"/>
                </a:cubicBezTo>
                <a:cubicBezTo>
                  <a:pt x="1915990" y="120308"/>
                  <a:pt x="1918073" y="142036"/>
                  <a:pt x="1937421" y="152752"/>
                </a:cubicBezTo>
                <a:cubicBezTo>
                  <a:pt x="1944267" y="156621"/>
                  <a:pt x="1952601" y="158407"/>
                  <a:pt x="1960340" y="158705"/>
                </a:cubicBezTo>
                <a:cubicBezTo>
                  <a:pt x="2002309" y="159895"/>
                  <a:pt x="2044576" y="161681"/>
                  <a:pt x="2086545" y="160788"/>
                </a:cubicBezTo>
                <a:cubicBezTo>
                  <a:pt x="2133872" y="159895"/>
                  <a:pt x="2180305" y="170313"/>
                  <a:pt x="2227632" y="166444"/>
                </a:cubicBezTo>
                <a:cubicBezTo>
                  <a:pt x="2231502" y="166146"/>
                  <a:pt x="2235371" y="169718"/>
                  <a:pt x="2239538" y="171206"/>
                </a:cubicBezTo>
                <a:cubicBezTo>
                  <a:pt x="2266327" y="179838"/>
                  <a:pt x="2292818" y="184005"/>
                  <a:pt x="2329132" y="170909"/>
                </a:cubicBezTo>
                <a:cubicBezTo>
                  <a:pt x="2313654" y="160788"/>
                  <a:pt x="2303831" y="156026"/>
                  <a:pt x="2296092" y="148882"/>
                </a:cubicBezTo>
                <a:cubicBezTo>
                  <a:pt x="2269899" y="124772"/>
                  <a:pt x="2244301" y="103937"/>
                  <a:pt x="2203225" y="110783"/>
                </a:cubicBezTo>
                <a:close/>
                <a:moveTo>
                  <a:pt x="4199581" y="108104"/>
                </a:moveTo>
                <a:cubicBezTo>
                  <a:pt x="4182317" y="85780"/>
                  <a:pt x="4160886" y="106913"/>
                  <a:pt x="4142133" y="100662"/>
                </a:cubicBezTo>
                <a:cubicBezTo>
                  <a:pt x="4134692" y="98281"/>
                  <a:pt x="4126656" y="96793"/>
                  <a:pt x="4118619" y="96198"/>
                </a:cubicBezTo>
                <a:cubicBezTo>
                  <a:pt x="4109689" y="95305"/>
                  <a:pt x="4099867" y="93816"/>
                  <a:pt x="4091532" y="96495"/>
                </a:cubicBezTo>
                <a:cubicBezTo>
                  <a:pt x="4075459" y="101555"/>
                  <a:pt x="4059981" y="114057"/>
                  <a:pt x="4043908" y="97091"/>
                </a:cubicBezTo>
                <a:cubicBezTo>
                  <a:pt x="4018608" y="104532"/>
                  <a:pt x="3993307" y="87268"/>
                  <a:pt x="3967412" y="96793"/>
                </a:cubicBezTo>
                <a:cubicBezTo>
                  <a:pt x="3960565" y="99174"/>
                  <a:pt x="3951636" y="97091"/>
                  <a:pt x="3943897" y="96198"/>
                </a:cubicBezTo>
                <a:cubicBezTo>
                  <a:pt x="3909667" y="92328"/>
                  <a:pt x="3875139" y="83101"/>
                  <a:pt x="3843290" y="105723"/>
                </a:cubicBezTo>
                <a:cubicBezTo>
                  <a:pt x="3840612" y="107508"/>
                  <a:pt x="3834361" y="103044"/>
                  <a:pt x="3830194" y="103937"/>
                </a:cubicBezTo>
                <a:cubicBezTo>
                  <a:pt x="3824241" y="105127"/>
                  <a:pt x="3818585" y="108699"/>
                  <a:pt x="3813227" y="110783"/>
                </a:cubicBezTo>
                <a:cubicBezTo>
                  <a:pt x="3816799" y="131618"/>
                  <a:pt x="3830491" y="136381"/>
                  <a:pt x="3846267" y="137571"/>
                </a:cubicBezTo>
                <a:cubicBezTo>
                  <a:pt x="3888236" y="141441"/>
                  <a:pt x="3930205" y="145013"/>
                  <a:pt x="3972174" y="148882"/>
                </a:cubicBezTo>
                <a:cubicBezTo>
                  <a:pt x="4045396" y="155728"/>
                  <a:pt x="4118917" y="161979"/>
                  <a:pt x="4192734" y="162277"/>
                </a:cubicBezTo>
                <a:cubicBezTo>
                  <a:pt x="4208213" y="162277"/>
                  <a:pt x="4223690" y="157812"/>
                  <a:pt x="4244526" y="154538"/>
                </a:cubicBezTo>
                <a:cubicBezTo>
                  <a:pt x="4226072" y="135488"/>
                  <a:pt x="4211189" y="122986"/>
                  <a:pt x="4199581" y="108104"/>
                </a:cubicBezTo>
                <a:close/>
                <a:moveTo>
                  <a:pt x="989695" y="134297"/>
                </a:moveTo>
                <a:cubicBezTo>
                  <a:pt x="981658" y="134595"/>
                  <a:pt x="973324" y="138464"/>
                  <a:pt x="966180" y="136678"/>
                </a:cubicBezTo>
                <a:cubicBezTo>
                  <a:pt x="944452" y="131618"/>
                  <a:pt x="921830" y="139953"/>
                  <a:pt x="900399" y="131023"/>
                </a:cubicBezTo>
                <a:cubicBezTo>
                  <a:pt x="896232" y="129237"/>
                  <a:pt x="887898" y="131023"/>
                  <a:pt x="884921" y="134297"/>
                </a:cubicBezTo>
                <a:cubicBezTo>
                  <a:pt x="874206" y="145906"/>
                  <a:pt x="863788" y="137869"/>
                  <a:pt x="853370" y="135190"/>
                </a:cubicBezTo>
                <a:cubicBezTo>
                  <a:pt x="847119" y="133404"/>
                  <a:pt x="840869" y="128642"/>
                  <a:pt x="834916" y="129237"/>
                </a:cubicBezTo>
                <a:cubicBezTo>
                  <a:pt x="803960" y="132214"/>
                  <a:pt x="773004" y="136976"/>
                  <a:pt x="742346" y="140548"/>
                </a:cubicBezTo>
                <a:cubicBezTo>
                  <a:pt x="736690" y="141143"/>
                  <a:pt x="731035" y="141441"/>
                  <a:pt x="725082" y="141441"/>
                </a:cubicBezTo>
                <a:cubicBezTo>
                  <a:pt x="688470" y="142036"/>
                  <a:pt x="652454" y="143822"/>
                  <a:pt x="621796" y="172694"/>
                </a:cubicBezTo>
                <a:cubicBezTo>
                  <a:pt x="641739" y="191744"/>
                  <a:pt x="643823" y="193232"/>
                  <a:pt x="670909" y="192340"/>
                </a:cubicBezTo>
                <a:cubicBezTo>
                  <a:pt x="722105" y="190851"/>
                  <a:pt x="773599" y="188172"/>
                  <a:pt x="824795" y="187279"/>
                </a:cubicBezTo>
                <a:cubicBezTo>
                  <a:pt x="874503" y="186386"/>
                  <a:pt x="924211" y="198888"/>
                  <a:pt x="973622" y="186089"/>
                </a:cubicBezTo>
                <a:cubicBezTo>
                  <a:pt x="975705" y="185493"/>
                  <a:pt x="978384" y="185493"/>
                  <a:pt x="980468" y="186386"/>
                </a:cubicBezTo>
                <a:cubicBezTo>
                  <a:pt x="1005768" y="196804"/>
                  <a:pt x="1028390" y="181624"/>
                  <a:pt x="1060834" y="180433"/>
                </a:cubicBezTo>
                <a:cubicBezTo>
                  <a:pt x="1035236" y="163765"/>
                  <a:pt x="1016781" y="151561"/>
                  <a:pt x="998327" y="139357"/>
                </a:cubicBezTo>
                <a:cubicBezTo>
                  <a:pt x="995648" y="137869"/>
                  <a:pt x="992671" y="134297"/>
                  <a:pt x="989695" y="134297"/>
                </a:cubicBezTo>
                <a:close/>
                <a:moveTo>
                  <a:pt x="3378357" y="101555"/>
                </a:moveTo>
                <a:cubicBezTo>
                  <a:pt x="3328351" y="101853"/>
                  <a:pt x="3278346" y="102151"/>
                  <a:pt x="3229531" y="119712"/>
                </a:cubicBezTo>
                <a:cubicBezTo>
                  <a:pt x="3231019" y="139357"/>
                  <a:pt x="3238163" y="151561"/>
                  <a:pt x="3256915" y="155133"/>
                </a:cubicBezTo>
                <a:cubicBezTo>
                  <a:pt x="3275964" y="158407"/>
                  <a:pt x="3295014" y="162872"/>
                  <a:pt x="3314064" y="164360"/>
                </a:cubicBezTo>
                <a:cubicBezTo>
                  <a:pt x="3354842" y="167634"/>
                  <a:pt x="3395919" y="170611"/>
                  <a:pt x="3436697" y="171504"/>
                </a:cubicBezTo>
                <a:cubicBezTo>
                  <a:pt x="3480750" y="172694"/>
                  <a:pt x="3525100" y="171801"/>
                  <a:pt x="3569450" y="171801"/>
                </a:cubicBezTo>
                <a:cubicBezTo>
                  <a:pt x="3571236" y="168230"/>
                  <a:pt x="3572724" y="164955"/>
                  <a:pt x="3574510" y="161384"/>
                </a:cubicBezTo>
                <a:cubicBezTo>
                  <a:pt x="3559032" y="142929"/>
                  <a:pt x="3543554" y="124475"/>
                  <a:pt x="3524504" y="101555"/>
                </a:cubicBezTo>
                <a:cubicBezTo>
                  <a:pt x="3478666" y="101555"/>
                  <a:pt x="3428660" y="101258"/>
                  <a:pt x="3378357" y="101555"/>
                </a:cubicBezTo>
                <a:close/>
                <a:moveTo>
                  <a:pt x="6113189" y="1544"/>
                </a:moveTo>
                <a:cubicBezTo>
                  <a:pt x="6077471" y="1544"/>
                  <a:pt x="6040859" y="-2623"/>
                  <a:pt x="6005439" y="2735"/>
                </a:cubicBezTo>
                <a:cubicBezTo>
                  <a:pt x="5971804" y="8092"/>
                  <a:pt x="5936979" y="11069"/>
                  <a:pt x="5904237" y="23273"/>
                </a:cubicBezTo>
                <a:cubicBezTo>
                  <a:pt x="5887866" y="29523"/>
                  <a:pt x="5870900" y="34881"/>
                  <a:pt x="5855422" y="40239"/>
                </a:cubicBezTo>
                <a:cubicBezTo>
                  <a:pt x="5858101" y="74171"/>
                  <a:pt x="5864351" y="81017"/>
                  <a:pt x="5889354" y="78338"/>
                </a:cubicBezTo>
                <a:cubicBezTo>
                  <a:pt x="5915548" y="75660"/>
                  <a:pt x="5941741" y="70004"/>
                  <a:pt x="5967935" y="69111"/>
                </a:cubicBezTo>
                <a:cubicBezTo>
                  <a:pt x="6010201" y="67623"/>
                  <a:pt x="6051575" y="55419"/>
                  <a:pt x="6094735" y="65539"/>
                </a:cubicBezTo>
                <a:cubicBezTo>
                  <a:pt x="6112296" y="69706"/>
                  <a:pt x="6132239" y="64944"/>
                  <a:pt x="6156944" y="64051"/>
                </a:cubicBezTo>
                <a:cubicBezTo>
                  <a:pt x="6140275" y="40239"/>
                  <a:pt x="6127774" y="22380"/>
                  <a:pt x="6113189" y="1544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26"/>
          <p:cNvSpPr txBox="1"/>
          <p:nvPr/>
        </p:nvSpPr>
        <p:spPr>
          <a:xfrm>
            <a:off x="1086580" y="4208589"/>
            <a:ext cx="5059200" cy="23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Use these design resources in your Canva Presentation. Happy designing!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28437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Don't forget to delete this page before presenting. </a:t>
            </a:r>
            <a:endParaRPr/>
          </a:p>
        </p:txBody>
      </p:sp>
      <p:sp>
        <p:nvSpPr>
          <p:cNvPr id="612" name="Google Shape;612;p26"/>
          <p:cNvSpPr/>
          <p:nvPr/>
        </p:nvSpPr>
        <p:spPr>
          <a:xfrm rot="1261897">
            <a:off x="10885082" y="8413105"/>
            <a:ext cx="978025" cy="829220"/>
          </a:xfrm>
          <a:custGeom>
            <a:rect b="b" l="l" r="r" t="t"/>
            <a:pathLst>
              <a:path extrusionOk="0" h="829220" w="978025">
                <a:moveTo>
                  <a:pt x="362981" y="828703"/>
                </a:moveTo>
                <a:cubicBezTo>
                  <a:pt x="274419" y="822420"/>
                  <a:pt x="229619" y="815859"/>
                  <a:pt x="208011" y="805988"/>
                </a:cubicBezTo>
                <a:cubicBezTo>
                  <a:pt x="190235" y="797877"/>
                  <a:pt x="173835" y="783089"/>
                  <a:pt x="164133" y="766443"/>
                </a:cubicBezTo>
                <a:cubicBezTo>
                  <a:pt x="156497" y="753353"/>
                  <a:pt x="128390" y="676183"/>
                  <a:pt x="128390" y="668325"/>
                </a:cubicBezTo>
                <a:cubicBezTo>
                  <a:pt x="128390" y="660443"/>
                  <a:pt x="141856" y="651279"/>
                  <a:pt x="153432" y="651279"/>
                </a:cubicBezTo>
                <a:cubicBezTo>
                  <a:pt x="158963" y="651279"/>
                  <a:pt x="171261" y="654359"/>
                  <a:pt x="180771" y="658116"/>
                </a:cubicBezTo>
                <a:cubicBezTo>
                  <a:pt x="219963" y="673625"/>
                  <a:pt x="293393" y="680308"/>
                  <a:pt x="429804" y="680792"/>
                </a:cubicBezTo>
                <a:cubicBezTo>
                  <a:pt x="530818" y="681153"/>
                  <a:pt x="556398" y="678925"/>
                  <a:pt x="642994" y="662248"/>
                </a:cubicBezTo>
                <a:cubicBezTo>
                  <a:pt x="678599" y="655389"/>
                  <a:pt x="801959" y="618616"/>
                  <a:pt x="837602" y="604229"/>
                </a:cubicBezTo>
                <a:cubicBezTo>
                  <a:pt x="866816" y="592437"/>
                  <a:pt x="912038" y="570160"/>
                  <a:pt x="914350" y="566427"/>
                </a:cubicBezTo>
                <a:cubicBezTo>
                  <a:pt x="915210" y="565029"/>
                  <a:pt x="913390" y="561595"/>
                  <a:pt x="910302" y="558799"/>
                </a:cubicBezTo>
                <a:cubicBezTo>
                  <a:pt x="902543" y="551778"/>
                  <a:pt x="903073" y="539211"/>
                  <a:pt x="911408" y="532650"/>
                </a:cubicBezTo>
                <a:cubicBezTo>
                  <a:pt x="915110" y="529739"/>
                  <a:pt x="918997" y="524646"/>
                  <a:pt x="920050" y="521328"/>
                </a:cubicBezTo>
                <a:cubicBezTo>
                  <a:pt x="921102" y="518009"/>
                  <a:pt x="923706" y="513846"/>
                  <a:pt x="925834" y="512087"/>
                </a:cubicBezTo>
                <a:cubicBezTo>
                  <a:pt x="929091" y="509383"/>
                  <a:pt x="929076" y="506548"/>
                  <a:pt x="925711" y="494058"/>
                </a:cubicBezTo>
                <a:cubicBezTo>
                  <a:pt x="923514" y="485907"/>
                  <a:pt x="914580" y="444687"/>
                  <a:pt x="905862" y="402461"/>
                </a:cubicBezTo>
                <a:cubicBezTo>
                  <a:pt x="890552" y="328340"/>
                  <a:pt x="881203" y="295977"/>
                  <a:pt x="874451" y="293780"/>
                </a:cubicBezTo>
                <a:cubicBezTo>
                  <a:pt x="872684" y="293204"/>
                  <a:pt x="863512" y="299511"/>
                  <a:pt x="854087" y="307792"/>
                </a:cubicBezTo>
                <a:cubicBezTo>
                  <a:pt x="685458" y="455810"/>
                  <a:pt x="666600" y="471566"/>
                  <a:pt x="653841" y="475084"/>
                </a:cubicBezTo>
                <a:cubicBezTo>
                  <a:pt x="623990" y="483311"/>
                  <a:pt x="604424" y="456287"/>
                  <a:pt x="554962" y="338495"/>
                </a:cubicBezTo>
                <a:cubicBezTo>
                  <a:pt x="542157" y="307999"/>
                  <a:pt x="529920" y="281228"/>
                  <a:pt x="527776" y="279001"/>
                </a:cubicBezTo>
                <a:cubicBezTo>
                  <a:pt x="524427" y="275529"/>
                  <a:pt x="519503" y="279377"/>
                  <a:pt x="493178" y="306017"/>
                </a:cubicBezTo>
                <a:cubicBezTo>
                  <a:pt x="476301" y="323101"/>
                  <a:pt x="446704" y="357861"/>
                  <a:pt x="427407" y="383264"/>
                </a:cubicBezTo>
                <a:cubicBezTo>
                  <a:pt x="390528" y="431820"/>
                  <a:pt x="373244" y="449588"/>
                  <a:pt x="354439" y="458253"/>
                </a:cubicBezTo>
                <a:cubicBezTo>
                  <a:pt x="330388" y="469338"/>
                  <a:pt x="317244" y="464145"/>
                  <a:pt x="270478" y="425137"/>
                </a:cubicBezTo>
                <a:cubicBezTo>
                  <a:pt x="213879" y="377918"/>
                  <a:pt x="140074" y="332435"/>
                  <a:pt x="112896" y="328025"/>
                </a:cubicBezTo>
                <a:lnTo>
                  <a:pt x="102380" y="326320"/>
                </a:lnTo>
                <a:lnTo>
                  <a:pt x="104277" y="337389"/>
                </a:lnTo>
                <a:cubicBezTo>
                  <a:pt x="109193" y="366065"/>
                  <a:pt x="124165" y="427526"/>
                  <a:pt x="133191" y="456102"/>
                </a:cubicBezTo>
                <a:cubicBezTo>
                  <a:pt x="145389" y="494726"/>
                  <a:pt x="192862" y="616942"/>
                  <a:pt x="197963" y="622857"/>
                </a:cubicBezTo>
                <a:cubicBezTo>
                  <a:pt x="205045" y="631068"/>
                  <a:pt x="205483" y="638735"/>
                  <a:pt x="199315" y="646578"/>
                </a:cubicBezTo>
                <a:cubicBezTo>
                  <a:pt x="191818" y="656111"/>
                  <a:pt x="179995" y="656564"/>
                  <a:pt x="171607" y="647638"/>
                </a:cubicBezTo>
                <a:cubicBezTo>
                  <a:pt x="164655" y="640233"/>
                  <a:pt x="119978" y="528940"/>
                  <a:pt x="103094" y="476943"/>
                </a:cubicBezTo>
                <a:cubicBezTo>
                  <a:pt x="84059" y="418316"/>
                  <a:pt x="68672" y="350679"/>
                  <a:pt x="68672" y="325606"/>
                </a:cubicBezTo>
                <a:cubicBezTo>
                  <a:pt x="68672" y="300832"/>
                  <a:pt x="89835" y="287066"/>
                  <a:pt x="118688" y="293058"/>
                </a:cubicBezTo>
                <a:cubicBezTo>
                  <a:pt x="151035" y="299772"/>
                  <a:pt x="229911" y="345255"/>
                  <a:pt x="274826" y="383103"/>
                </a:cubicBezTo>
                <a:cubicBezTo>
                  <a:pt x="318581" y="419968"/>
                  <a:pt x="327784" y="426651"/>
                  <a:pt x="334774" y="426651"/>
                </a:cubicBezTo>
                <a:cubicBezTo>
                  <a:pt x="345206" y="426651"/>
                  <a:pt x="366638" y="405342"/>
                  <a:pt x="397702" y="364091"/>
                </a:cubicBezTo>
                <a:cubicBezTo>
                  <a:pt x="444883" y="301431"/>
                  <a:pt x="488715" y="255587"/>
                  <a:pt x="514210" y="242228"/>
                </a:cubicBezTo>
                <a:cubicBezTo>
                  <a:pt x="523029" y="237604"/>
                  <a:pt x="538331" y="238195"/>
                  <a:pt x="545828" y="243450"/>
                </a:cubicBezTo>
                <a:cubicBezTo>
                  <a:pt x="553694" y="248958"/>
                  <a:pt x="565870" y="272955"/>
                  <a:pt x="589022" y="328548"/>
                </a:cubicBezTo>
                <a:cubicBezTo>
                  <a:pt x="609271" y="377165"/>
                  <a:pt x="632501" y="425375"/>
                  <a:pt x="639322" y="432911"/>
                </a:cubicBezTo>
                <a:cubicBezTo>
                  <a:pt x="647964" y="442460"/>
                  <a:pt x="634898" y="452569"/>
                  <a:pt x="798226" y="309973"/>
                </a:cubicBezTo>
                <a:cubicBezTo>
                  <a:pt x="855162" y="260265"/>
                  <a:pt x="865064" y="253221"/>
                  <a:pt x="877992" y="253206"/>
                </a:cubicBezTo>
                <a:cubicBezTo>
                  <a:pt x="904640" y="253175"/>
                  <a:pt x="918045" y="283779"/>
                  <a:pt x="940314" y="395547"/>
                </a:cubicBezTo>
                <a:cubicBezTo>
                  <a:pt x="947496" y="431575"/>
                  <a:pt x="957129" y="474446"/>
                  <a:pt x="961730" y="490801"/>
                </a:cubicBezTo>
                <a:cubicBezTo>
                  <a:pt x="971302" y="524900"/>
                  <a:pt x="971786" y="531007"/>
                  <a:pt x="965633" y="539787"/>
                </a:cubicBezTo>
                <a:cubicBezTo>
                  <a:pt x="961531" y="545640"/>
                  <a:pt x="961631" y="546700"/>
                  <a:pt x="966893" y="553391"/>
                </a:cubicBezTo>
                <a:cubicBezTo>
                  <a:pt x="976326" y="565382"/>
                  <a:pt x="979544" y="588888"/>
                  <a:pt x="977378" y="629962"/>
                </a:cubicBezTo>
                <a:cubicBezTo>
                  <a:pt x="974067" y="692891"/>
                  <a:pt x="965840" y="719070"/>
                  <a:pt x="943095" y="739027"/>
                </a:cubicBezTo>
                <a:cubicBezTo>
                  <a:pt x="927616" y="752624"/>
                  <a:pt x="916078" y="757478"/>
                  <a:pt x="859134" y="774394"/>
                </a:cubicBezTo>
                <a:cubicBezTo>
                  <a:pt x="798118" y="792515"/>
                  <a:pt x="794585" y="793390"/>
                  <a:pt x="730135" y="806419"/>
                </a:cubicBezTo>
                <a:cubicBezTo>
                  <a:pt x="627731" y="827105"/>
                  <a:pt x="616085" y="828212"/>
                  <a:pt x="490950" y="828995"/>
                </a:cubicBezTo>
                <a:cubicBezTo>
                  <a:pt x="428383" y="829387"/>
                  <a:pt x="370801" y="829256"/>
                  <a:pt x="362981" y="828703"/>
                </a:cubicBezTo>
                <a:lnTo>
                  <a:pt x="362981" y="828703"/>
                </a:lnTo>
                <a:lnTo>
                  <a:pt x="362981" y="828703"/>
                </a:lnTo>
                <a:close/>
                <a:moveTo>
                  <a:pt x="621747" y="789327"/>
                </a:moveTo>
                <a:cubicBezTo>
                  <a:pt x="659625" y="784357"/>
                  <a:pt x="663719" y="783612"/>
                  <a:pt x="742595" y="767480"/>
                </a:cubicBezTo>
                <a:cubicBezTo>
                  <a:pt x="792226" y="757325"/>
                  <a:pt x="861807" y="738566"/>
                  <a:pt x="895737" y="726191"/>
                </a:cubicBezTo>
                <a:cubicBezTo>
                  <a:pt x="909887" y="721029"/>
                  <a:pt x="925911" y="707970"/>
                  <a:pt x="931603" y="696954"/>
                </a:cubicBezTo>
                <a:cubicBezTo>
                  <a:pt x="936926" y="686661"/>
                  <a:pt x="941643" y="650403"/>
                  <a:pt x="941643" y="619799"/>
                </a:cubicBezTo>
                <a:cubicBezTo>
                  <a:pt x="941643" y="605834"/>
                  <a:pt x="941182" y="594411"/>
                  <a:pt x="940613" y="594411"/>
                </a:cubicBezTo>
                <a:cubicBezTo>
                  <a:pt x="940053" y="594411"/>
                  <a:pt x="921816" y="603284"/>
                  <a:pt x="900093" y="614115"/>
                </a:cubicBezTo>
                <a:cubicBezTo>
                  <a:pt x="851636" y="638289"/>
                  <a:pt x="836972" y="643843"/>
                  <a:pt x="759656" y="667265"/>
                </a:cubicBezTo>
                <a:cubicBezTo>
                  <a:pt x="678806" y="691762"/>
                  <a:pt x="651767" y="698130"/>
                  <a:pt x="589046" y="707448"/>
                </a:cubicBezTo>
                <a:cubicBezTo>
                  <a:pt x="538431" y="714968"/>
                  <a:pt x="532239" y="715260"/>
                  <a:pt x="425541" y="715114"/>
                </a:cubicBezTo>
                <a:cubicBezTo>
                  <a:pt x="298455" y="714945"/>
                  <a:pt x="226746" y="709583"/>
                  <a:pt x="182984" y="696954"/>
                </a:cubicBezTo>
                <a:cubicBezTo>
                  <a:pt x="172060" y="693797"/>
                  <a:pt x="171937" y="692445"/>
                  <a:pt x="185810" y="728795"/>
                </a:cubicBezTo>
                <a:cubicBezTo>
                  <a:pt x="201343" y="769508"/>
                  <a:pt x="217728" y="778880"/>
                  <a:pt x="286679" y="786469"/>
                </a:cubicBezTo>
                <a:cubicBezTo>
                  <a:pt x="354362" y="793920"/>
                  <a:pt x="405484" y="795933"/>
                  <a:pt x="499469" y="794835"/>
                </a:cubicBezTo>
                <a:cubicBezTo>
                  <a:pt x="557335" y="794159"/>
                  <a:pt x="598870" y="792300"/>
                  <a:pt x="621747" y="789327"/>
                </a:cubicBezTo>
                <a:lnTo>
                  <a:pt x="621747" y="789327"/>
                </a:lnTo>
                <a:close/>
                <a:moveTo>
                  <a:pt x="61321" y="172855"/>
                </a:moveTo>
                <a:cubicBezTo>
                  <a:pt x="46849" y="158390"/>
                  <a:pt x="29642" y="143350"/>
                  <a:pt x="23082" y="139440"/>
                </a:cubicBezTo>
                <a:cubicBezTo>
                  <a:pt x="-102" y="125628"/>
                  <a:pt x="-5625" y="114520"/>
                  <a:pt x="5629" y="104334"/>
                </a:cubicBezTo>
                <a:cubicBezTo>
                  <a:pt x="19617" y="91675"/>
                  <a:pt x="41978" y="103558"/>
                  <a:pt x="83606" y="145800"/>
                </a:cubicBezTo>
                <a:cubicBezTo>
                  <a:pt x="113111" y="175736"/>
                  <a:pt x="117152" y="184470"/>
                  <a:pt x="106128" y="194448"/>
                </a:cubicBezTo>
                <a:cubicBezTo>
                  <a:pt x="95858" y="203751"/>
                  <a:pt x="88837" y="200371"/>
                  <a:pt x="61321" y="172855"/>
                </a:cubicBezTo>
                <a:lnTo>
                  <a:pt x="61321" y="172855"/>
                </a:lnTo>
                <a:close/>
                <a:moveTo>
                  <a:pt x="301259" y="171564"/>
                </a:moveTo>
                <a:cubicBezTo>
                  <a:pt x="287946" y="157899"/>
                  <a:pt x="283860" y="147935"/>
                  <a:pt x="273243" y="103159"/>
                </a:cubicBezTo>
                <a:cubicBezTo>
                  <a:pt x="266599" y="75136"/>
                  <a:pt x="263065" y="65457"/>
                  <a:pt x="257657" y="60418"/>
                </a:cubicBezTo>
                <a:cubicBezTo>
                  <a:pt x="248508" y="51899"/>
                  <a:pt x="248700" y="41874"/>
                  <a:pt x="258157" y="34438"/>
                </a:cubicBezTo>
                <a:cubicBezTo>
                  <a:pt x="267513" y="27079"/>
                  <a:pt x="273528" y="27002"/>
                  <a:pt x="282584" y="34131"/>
                </a:cubicBezTo>
                <a:cubicBezTo>
                  <a:pt x="292248" y="41728"/>
                  <a:pt x="299791" y="60687"/>
                  <a:pt x="308925" y="100332"/>
                </a:cubicBezTo>
                <a:cubicBezTo>
                  <a:pt x="313811" y="121533"/>
                  <a:pt x="319088" y="137112"/>
                  <a:pt x="323390" y="142981"/>
                </a:cubicBezTo>
                <a:cubicBezTo>
                  <a:pt x="336226" y="160510"/>
                  <a:pt x="337570" y="164774"/>
                  <a:pt x="332907" y="173116"/>
                </a:cubicBezTo>
                <a:cubicBezTo>
                  <a:pt x="326094" y="185307"/>
                  <a:pt x="314072" y="184708"/>
                  <a:pt x="301259" y="171564"/>
                </a:cubicBezTo>
                <a:lnTo>
                  <a:pt x="301259" y="171564"/>
                </a:lnTo>
                <a:lnTo>
                  <a:pt x="301259" y="171564"/>
                </a:lnTo>
                <a:close/>
                <a:moveTo>
                  <a:pt x="857313" y="172225"/>
                </a:moveTo>
                <a:cubicBezTo>
                  <a:pt x="847703" y="165496"/>
                  <a:pt x="847573" y="157737"/>
                  <a:pt x="856799" y="140446"/>
                </a:cubicBezTo>
                <a:cubicBezTo>
                  <a:pt x="866132" y="122955"/>
                  <a:pt x="897081" y="43841"/>
                  <a:pt x="900223" y="29453"/>
                </a:cubicBezTo>
                <a:cubicBezTo>
                  <a:pt x="903872" y="12745"/>
                  <a:pt x="917945" y="7437"/>
                  <a:pt x="929083" y="18576"/>
                </a:cubicBezTo>
                <a:cubicBezTo>
                  <a:pt x="935421" y="24913"/>
                  <a:pt x="936235" y="27563"/>
                  <a:pt x="934576" y="36405"/>
                </a:cubicBezTo>
                <a:cubicBezTo>
                  <a:pt x="931849" y="50923"/>
                  <a:pt x="897258" y="141260"/>
                  <a:pt x="889039" y="155318"/>
                </a:cubicBezTo>
                <a:cubicBezTo>
                  <a:pt x="878353" y="173577"/>
                  <a:pt x="867760" y="179331"/>
                  <a:pt x="857313" y="172225"/>
                </a:cubicBezTo>
                <a:lnTo>
                  <a:pt x="857313" y="172225"/>
                </a:lnTo>
                <a:close/>
                <a:moveTo>
                  <a:pt x="588062" y="154150"/>
                </a:moveTo>
                <a:cubicBezTo>
                  <a:pt x="581894" y="147336"/>
                  <a:pt x="582124" y="140108"/>
                  <a:pt x="589007" y="124552"/>
                </a:cubicBezTo>
                <a:cubicBezTo>
                  <a:pt x="595406" y="110088"/>
                  <a:pt x="603817" y="76150"/>
                  <a:pt x="610301" y="38663"/>
                </a:cubicBezTo>
                <a:cubicBezTo>
                  <a:pt x="612721" y="24683"/>
                  <a:pt x="616630" y="10287"/>
                  <a:pt x="618996" y="6677"/>
                </a:cubicBezTo>
                <a:cubicBezTo>
                  <a:pt x="627692" y="-6597"/>
                  <a:pt x="648763" y="1361"/>
                  <a:pt x="648763" y="17915"/>
                </a:cubicBezTo>
                <a:cubicBezTo>
                  <a:pt x="648763" y="32341"/>
                  <a:pt x="634598" y="101377"/>
                  <a:pt x="627062" y="123677"/>
                </a:cubicBezTo>
                <a:cubicBezTo>
                  <a:pt x="622860" y="136113"/>
                  <a:pt x="616485" y="149234"/>
                  <a:pt x="612897" y="152821"/>
                </a:cubicBezTo>
                <a:cubicBezTo>
                  <a:pt x="605116" y="160603"/>
                  <a:pt x="594707" y="161233"/>
                  <a:pt x="588062" y="154150"/>
                </a:cubicBezTo>
                <a:lnTo>
                  <a:pt x="588062" y="154150"/>
                </a:ln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7"/>
          <p:cNvSpPr/>
          <p:nvPr/>
        </p:nvSpPr>
        <p:spPr>
          <a:xfrm rot="-3926574">
            <a:off x="14576476" y="8295756"/>
            <a:ext cx="5570088" cy="3227204"/>
          </a:xfrm>
          <a:custGeom>
            <a:rect b="b" l="l" r="r" t="t"/>
            <a:pathLst>
              <a:path extrusionOk="0" h="3227204" w="5570088">
                <a:moveTo>
                  <a:pt x="3838450" y="325317"/>
                </a:moveTo>
                <a:cubicBezTo>
                  <a:pt x="3733189" y="321805"/>
                  <a:pt x="3675792" y="374184"/>
                  <a:pt x="3615786" y="412917"/>
                </a:cubicBezTo>
                <a:cubicBezTo>
                  <a:pt x="3449817" y="520085"/>
                  <a:pt x="3311442" y="659965"/>
                  <a:pt x="3177482" y="802755"/>
                </a:cubicBezTo>
                <a:cubicBezTo>
                  <a:pt x="3118881" y="865270"/>
                  <a:pt x="3070916" y="937719"/>
                  <a:pt x="3016931" y="1004849"/>
                </a:cubicBezTo>
                <a:cubicBezTo>
                  <a:pt x="2841328" y="1224403"/>
                  <a:pt x="2678971" y="1452285"/>
                  <a:pt x="2538790" y="1697225"/>
                </a:cubicBezTo>
                <a:cubicBezTo>
                  <a:pt x="2403726" y="1933035"/>
                  <a:pt x="2259130" y="2163927"/>
                  <a:pt x="2108312" y="2389602"/>
                </a:cubicBezTo>
                <a:cubicBezTo>
                  <a:pt x="2009212" y="2537148"/>
                  <a:pt x="1899726" y="2677450"/>
                  <a:pt x="1780688" y="2809443"/>
                </a:cubicBezTo>
                <a:cubicBezTo>
                  <a:pt x="1740550" y="2854498"/>
                  <a:pt x="1661980" y="2872359"/>
                  <a:pt x="1597459" y="2886407"/>
                </a:cubicBezTo>
                <a:cubicBezTo>
                  <a:pt x="1553709" y="2895940"/>
                  <a:pt x="1522301" y="2853293"/>
                  <a:pt x="1499924" y="2814360"/>
                </a:cubicBezTo>
                <a:cubicBezTo>
                  <a:pt x="1445136" y="2718832"/>
                  <a:pt x="1463900" y="2619090"/>
                  <a:pt x="1496211" y="2525769"/>
                </a:cubicBezTo>
                <a:cubicBezTo>
                  <a:pt x="1552003" y="2364014"/>
                  <a:pt x="1618330" y="2205771"/>
                  <a:pt x="1682049" y="2046825"/>
                </a:cubicBezTo>
                <a:cubicBezTo>
                  <a:pt x="1733526" y="1918485"/>
                  <a:pt x="1785604" y="1790245"/>
                  <a:pt x="1841296" y="1663610"/>
                </a:cubicBezTo>
                <a:cubicBezTo>
                  <a:pt x="1894478" y="1542595"/>
                  <a:pt x="1955688" y="1425091"/>
                  <a:pt x="2007767" y="1303574"/>
                </a:cubicBezTo>
                <a:cubicBezTo>
                  <a:pt x="2098077" y="1092851"/>
                  <a:pt x="2186280" y="881325"/>
                  <a:pt x="2270268" y="668193"/>
                </a:cubicBezTo>
                <a:cubicBezTo>
                  <a:pt x="2316125" y="552095"/>
                  <a:pt x="2351948" y="431983"/>
                  <a:pt x="2390681" y="313275"/>
                </a:cubicBezTo>
                <a:cubicBezTo>
                  <a:pt x="2400716" y="283172"/>
                  <a:pt x="2405432" y="252366"/>
                  <a:pt x="2418577" y="196575"/>
                </a:cubicBezTo>
                <a:cubicBezTo>
                  <a:pt x="2287929" y="278957"/>
                  <a:pt x="2177550" y="349700"/>
                  <a:pt x="2084430" y="440713"/>
                </a:cubicBezTo>
                <a:cubicBezTo>
                  <a:pt x="1963515" y="559219"/>
                  <a:pt x="1849624" y="685352"/>
                  <a:pt x="1738643" y="813392"/>
                </a:cubicBezTo>
                <a:cubicBezTo>
                  <a:pt x="1633984" y="933805"/>
                  <a:pt x="1536951" y="1061142"/>
                  <a:pt x="1436807" y="1185569"/>
                </a:cubicBezTo>
                <a:cubicBezTo>
                  <a:pt x="1430084" y="1193898"/>
                  <a:pt x="1426171" y="1204534"/>
                  <a:pt x="1419046" y="1212361"/>
                </a:cubicBezTo>
                <a:cubicBezTo>
                  <a:pt x="1257793" y="1386258"/>
                  <a:pt x="1147013" y="1595075"/>
                  <a:pt x="1017669" y="1791248"/>
                </a:cubicBezTo>
                <a:cubicBezTo>
                  <a:pt x="960573" y="1877845"/>
                  <a:pt x="898259" y="1961131"/>
                  <a:pt x="842969" y="2048933"/>
                </a:cubicBezTo>
                <a:cubicBezTo>
                  <a:pt x="746237" y="2202560"/>
                  <a:pt x="653418" y="2358696"/>
                  <a:pt x="558192" y="2513327"/>
                </a:cubicBezTo>
                <a:cubicBezTo>
                  <a:pt x="483335" y="2634844"/>
                  <a:pt x="405467" y="2754153"/>
                  <a:pt x="332316" y="2876874"/>
                </a:cubicBezTo>
                <a:cubicBezTo>
                  <a:pt x="281241" y="2962468"/>
                  <a:pt x="234681" y="3050972"/>
                  <a:pt x="188222" y="3139275"/>
                </a:cubicBezTo>
                <a:cubicBezTo>
                  <a:pt x="138049" y="3235104"/>
                  <a:pt x="138752" y="3235606"/>
                  <a:pt x="25162" y="3218949"/>
                </a:cubicBezTo>
                <a:cubicBezTo>
                  <a:pt x="-7651" y="3160147"/>
                  <a:pt x="-6848" y="3107265"/>
                  <a:pt x="18740" y="3038329"/>
                </a:cubicBezTo>
                <a:cubicBezTo>
                  <a:pt x="90787" y="2845065"/>
                  <a:pt x="201869" y="2673777"/>
                  <a:pt x="303016" y="2497071"/>
                </a:cubicBezTo>
                <a:cubicBezTo>
                  <a:pt x="373759" y="2373446"/>
                  <a:pt x="466878" y="2262365"/>
                  <a:pt x="533808" y="2136734"/>
                </a:cubicBezTo>
                <a:cubicBezTo>
                  <a:pt x="650609" y="1915374"/>
                  <a:pt x="786977" y="1705855"/>
                  <a:pt x="927961" y="1500450"/>
                </a:cubicBezTo>
                <a:cubicBezTo>
                  <a:pt x="1008236" y="1383549"/>
                  <a:pt x="1072055" y="1253904"/>
                  <a:pt x="1183739" y="1158577"/>
                </a:cubicBezTo>
                <a:cubicBezTo>
                  <a:pt x="1222773" y="1125262"/>
                  <a:pt x="1245049" y="1071979"/>
                  <a:pt x="1274049" y="1026925"/>
                </a:cubicBezTo>
                <a:cubicBezTo>
                  <a:pt x="1381417" y="857543"/>
                  <a:pt x="1525813" y="718767"/>
                  <a:pt x="1653049" y="565340"/>
                </a:cubicBezTo>
                <a:cubicBezTo>
                  <a:pt x="1743681" y="457496"/>
                  <a:pt x="1846634" y="360639"/>
                  <a:pt x="1959802" y="276750"/>
                </a:cubicBezTo>
                <a:cubicBezTo>
                  <a:pt x="1982179" y="259892"/>
                  <a:pt x="1999137" y="235007"/>
                  <a:pt x="2016497" y="212329"/>
                </a:cubicBezTo>
                <a:cubicBezTo>
                  <a:pt x="2120454" y="76663"/>
                  <a:pt x="2265953" y="3010"/>
                  <a:pt x="2430719" y="0"/>
                </a:cubicBezTo>
                <a:cubicBezTo>
                  <a:pt x="2465538" y="28799"/>
                  <a:pt x="2492230" y="61712"/>
                  <a:pt x="2526648" y="77165"/>
                </a:cubicBezTo>
                <a:cubicBezTo>
                  <a:pt x="2611038" y="115195"/>
                  <a:pt x="2629802" y="187544"/>
                  <a:pt x="2618463" y="262802"/>
                </a:cubicBezTo>
                <a:cubicBezTo>
                  <a:pt x="2601405" y="375288"/>
                  <a:pt x="2580332" y="490082"/>
                  <a:pt x="2539793" y="595745"/>
                </a:cubicBezTo>
                <a:cubicBezTo>
                  <a:pt x="2426304" y="891460"/>
                  <a:pt x="2302077" y="1183061"/>
                  <a:pt x="2182065" y="1476267"/>
                </a:cubicBezTo>
                <a:lnTo>
                  <a:pt x="1880229" y="2213698"/>
                </a:lnTo>
                <a:cubicBezTo>
                  <a:pt x="1922374" y="2231158"/>
                  <a:pt x="1942041" y="2190619"/>
                  <a:pt x="1954083" y="2172055"/>
                </a:cubicBezTo>
                <a:cubicBezTo>
                  <a:pt x="2017500" y="2073417"/>
                  <a:pt x="2073593" y="1970062"/>
                  <a:pt x="2133800" y="1869416"/>
                </a:cubicBezTo>
                <a:cubicBezTo>
                  <a:pt x="2163000" y="1820649"/>
                  <a:pt x="2195913" y="1774190"/>
                  <a:pt x="2227120" y="1726626"/>
                </a:cubicBezTo>
                <a:cubicBezTo>
                  <a:pt x="2328668" y="1571765"/>
                  <a:pt x="2430247" y="1416893"/>
                  <a:pt x="2531866" y="1262032"/>
                </a:cubicBezTo>
                <a:cubicBezTo>
                  <a:pt x="2570800" y="1202728"/>
                  <a:pt x="2605720" y="1140013"/>
                  <a:pt x="2650373" y="1085325"/>
                </a:cubicBezTo>
                <a:cubicBezTo>
                  <a:pt x="2760049" y="951165"/>
                  <a:pt x="2849857" y="803458"/>
                  <a:pt x="2976693" y="680134"/>
                </a:cubicBezTo>
                <a:cubicBezTo>
                  <a:pt x="3083359" y="576378"/>
                  <a:pt x="3179288" y="460380"/>
                  <a:pt x="3298497" y="369769"/>
                </a:cubicBezTo>
                <a:cubicBezTo>
                  <a:pt x="3400046" y="292604"/>
                  <a:pt x="3490657" y="198281"/>
                  <a:pt x="3617091" y="157240"/>
                </a:cubicBezTo>
                <a:cubicBezTo>
                  <a:pt x="3710110" y="127136"/>
                  <a:pt x="3794901" y="122621"/>
                  <a:pt x="3862031" y="209619"/>
                </a:cubicBezTo>
                <a:cubicBezTo>
                  <a:pt x="3870230" y="221426"/>
                  <a:pt x="3881418" y="230845"/>
                  <a:pt x="3894443" y="236913"/>
                </a:cubicBezTo>
                <a:cubicBezTo>
                  <a:pt x="4010943" y="279961"/>
                  <a:pt x="4019572" y="374887"/>
                  <a:pt x="4022683" y="480449"/>
                </a:cubicBezTo>
                <a:cubicBezTo>
                  <a:pt x="4028001" y="664180"/>
                  <a:pt x="3966590" y="831654"/>
                  <a:pt x="3909494" y="1000434"/>
                </a:cubicBezTo>
                <a:cubicBezTo>
                  <a:pt x="3851194" y="1172725"/>
                  <a:pt x="3784465" y="1342307"/>
                  <a:pt x="3716632" y="1511086"/>
                </a:cubicBezTo>
                <a:cubicBezTo>
                  <a:pt x="3668868" y="1629894"/>
                  <a:pt x="3612977" y="1745491"/>
                  <a:pt x="3560798" y="1862292"/>
                </a:cubicBezTo>
                <a:cubicBezTo>
                  <a:pt x="3547522" y="1888733"/>
                  <a:pt x="3538832" y="1917231"/>
                  <a:pt x="3535109" y="1946581"/>
                </a:cubicBezTo>
                <a:cubicBezTo>
                  <a:pt x="3591704" y="1908250"/>
                  <a:pt x="3628329" y="1851655"/>
                  <a:pt x="3665557" y="1797570"/>
                </a:cubicBezTo>
                <a:cubicBezTo>
                  <a:pt x="3785971" y="1624375"/>
                  <a:pt x="3902470" y="1448271"/>
                  <a:pt x="4024188" y="1275779"/>
                </a:cubicBezTo>
                <a:cubicBezTo>
                  <a:pt x="4089412" y="1183462"/>
                  <a:pt x="4159151" y="1093955"/>
                  <a:pt x="4233005" y="1008361"/>
                </a:cubicBezTo>
                <a:cubicBezTo>
                  <a:pt x="4309066" y="920158"/>
                  <a:pt x="4390847" y="836471"/>
                  <a:pt x="4473831" y="754189"/>
                </a:cubicBezTo>
                <a:cubicBezTo>
                  <a:pt x="4556816" y="671906"/>
                  <a:pt x="4638196" y="586112"/>
                  <a:pt x="4730412" y="514968"/>
                </a:cubicBezTo>
                <a:cubicBezTo>
                  <a:pt x="4803664" y="458474"/>
                  <a:pt x="4865275" y="380305"/>
                  <a:pt x="4964315" y="360939"/>
                </a:cubicBezTo>
                <a:cubicBezTo>
                  <a:pt x="4977260" y="358330"/>
                  <a:pt x="4987996" y="345185"/>
                  <a:pt x="5000339" y="337960"/>
                </a:cubicBezTo>
                <a:cubicBezTo>
                  <a:pt x="5054826" y="306251"/>
                  <a:pt x="5107406" y="269926"/>
                  <a:pt x="5164904" y="244941"/>
                </a:cubicBezTo>
                <a:cubicBezTo>
                  <a:pt x="5218487" y="221661"/>
                  <a:pt x="5277289" y="210523"/>
                  <a:pt x="5330873" y="194769"/>
                </a:cubicBezTo>
                <a:cubicBezTo>
                  <a:pt x="5395896" y="254172"/>
                  <a:pt x="5462425" y="306653"/>
                  <a:pt x="5518718" y="368565"/>
                </a:cubicBezTo>
                <a:cubicBezTo>
                  <a:pt x="5582336" y="438806"/>
                  <a:pt x="5578924" y="529116"/>
                  <a:pt x="5551129" y="610295"/>
                </a:cubicBezTo>
                <a:cubicBezTo>
                  <a:pt x="5508985" y="735023"/>
                  <a:pt x="5456304" y="855938"/>
                  <a:pt x="5402920" y="975950"/>
                </a:cubicBezTo>
                <a:cubicBezTo>
                  <a:pt x="5348634" y="1098069"/>
                  <a:pt x="5291839" y="1219385"/>
                  <a:pt x="5229124" y="1337190"/>
                </a:cubicBezTo>
                <a:cubicBezTo>
                  <a:pt x="5160990" y="1465430"/>
                  <a:pt x="5072185" y="1584037"/>
                  <a:pt x="5014889" y="1716492"/>
                </a:cubicBezTo>
                <a:cubicBezTo>
                  <a:pt x="4923977" y="1926613"/>
                  <a:pt x="4781789" y="2106029"/>
                  <a:pt x="4683250" y="2310831"/>
                </a:cubicBezTo>
                <a:cubicBezTo>
                  <a:pt x="4629265" y="2422916"/>
                  <a:pt x="4567553" y="2531589"/>
                  <a:pt x="4507648" y="2640463"/>
                </a:cubicBezTo>
                <a:cubicBezTo>
                  <a:pt x="4495907" y="2661836"/>
                  <a:pt x="4476340" y="2678995"/>
                  <a:pt x="4460486" y="2697960"/>
                </a:cubicBezTo>
                <a:cubicBezTo>
                  <a:pt x="4504637" y="2785461"/>
                  <a:pt x="4489786" y="2876473"/>
                  <a:pt x="4420348" y="2944205"/>
                </a:cubicBezTo>
                <a:cubicBezTo>
                  <a:pt x="4373086" y="2990986"/>
                  <a:pt x="4296844" y="2990595"/>
                  <a:pt x="4250064" y="2943332"/>
                </a:cubicBezTo>
                <a:cubicBezTo>
                  <a:pt x="4244264" y="2937472"/>
                  <a:pt x="4239086" y="2931050"/>
                  <a:pt x="4234610" y="2924137"/>
                </a:cubicBezTo>
                <a:cubicBezTo>
                  <a:pt x="4188171" y="2859153"/>
                  <a:pt x="4173430" y="2776721"/>
                  <a:pt x="4194473" y="2699666"/>
                </a:cubicBezTo>
                <a:cubicBezTo>
                  <a:pt x="4219258" y="2608453"/>
                  <a:pt x="4247455" y="2515634"/>
                  <a:pt x="4291706" y="2432850"/>
                </a:cubicBezTo>
                <a:cubicBezTo>
                  <a:pt x="4421151" y="2190719"/>
                  <a:pt x="4558422" y="1952803"/>
                  <a:pt x="4694188" y="1714184"/>
                </a:cubicBezTo>
                <a:cubicBezTo>
                  <a:pt x="4820823" y="1491620"/>
                  <a:pt x="4940734" y="1264540"/>
                  <a:pt x="5080313" y="1050405"/>
                </a:cubicBezTo>
                <a:cubicBezTo>
                  <a:pt x="5172730" y="908719"/>
                  <a:pt x="5232335" y="752683"/>
                  <a:pt x="5315119" y="607585"/>
                </a:cubicBezTo>
                <a:cubicBezTo>
                  <a:pt x="5346226" y="553098"/>
                  <a:pt x="5355257" y="494497"/>
                  <a:pt x="5343817" y="415928"/>
                </a:cubicBezTo>
                <a:cubicBezTo>
                  <a:pt x="5261535" y="453356"/>
                  <a:pt x="5176042" y="475331"/>
                  <a:pt x="5111621" y="524701"/>
                </a:cubicBezTo>
                <a:cubicBezTo>
                  <a:pt x="4905714" y="683044"/>
                  <a:pt x="4706229" y="849114"/>
                  <a:pt x="4537651" y="1049904"/>
                </a:cubicBezTo>
                <a:cubicBezTo>
                  <a:pt x="4365861" y="1254305"/>
                  <a:pt x="4196480" y="1459610"/>
                  <a:pt x="4050980" y="1684080"/>
                </a:cubicBezTo>
                <a:cubicBezTo>
                  <a:pt x="3935283" y="1862593"/>
                  <a:pt x="3810956" y="2035286"/>
                  <a:pt x="3692449" y="2212093"/>
                </a:cubicBezTo>
                <a:cubicBezTo>
                  <a:pt x="3654720" y="2268286"/>
                  <a:pt x="3625921" y="2330399"/>
                  <a:pt x="3588492" y="2386792"/>
                </a:cubicBezTo>
                <a:cubicBezTo>
                  <a:pt x="3505407" y="2511621"/>
                  <a:pt x="3420687" y="2635375"/>
                  <a:pt x="3334320" y="2758066"/>
                </a:cubicBezTo>
                <a:cubicBezTo>
                  <a:pt x="3282241" y="2832221"/>
                  <a:pt x="3226550" y="2903867"/>
                  <a:pt x="3171762" y="2976015"/>
                </a:cubicBezTo>
                <a:cubicBezTo>
                  <a:pt x="3128614" y="3032910"/>
                  <a:pt x="3057370" y="3048162"/>
                  <a:pt x="2999571" y="3046256"/>
                </a:cubicBezTo>
                <a:cubicBezTo>
                  <a:pt x="2941773" y="3044349"/>
                  <a:pt x="2897922" y="2990264"/>
                  <a:pt x="2879961" y="2922732"/>
                </a:cubicBezTo>
                <a:cubicBezTo>
                  <a:pt x="2852165" y="2819076"/>
                  <a:pt x="2869224" y="2722043"/>
                  <a:pt x="2916988" y="2631733"/>
                </a:cubicBezTo>
                <a:cubicBezTo>
                  <a:pt x="2979904" y="2511922"/>
                  <a:pt x="3026163" y="2385387"/>
                  <a:pt x="3095099" y="2266580"/>
                </a:cubicBezTo>
                <a:cubicBezTo>
                  <a:pt x="3218122" y="2054753"/>
                  <a:pt x="3310338" y="1825064"/>
                  <a:pt x="3413994" y="1601999"/>
                </a:cubicBezTo>
                <a:cubicBezTo>
                  <a:pt x="3488851" y="1441447"/>
                  <a:pt x="3563507" y="1279793"/>
                  <a:pt x="3634049" y="1116934"/>
                </a:cubicBezTo>
                <a:cubicBezTo>
                  <a:pt x="3669571" y="1035153"/>
                  <a:pt x="3692951" y="948154"/>
                  <a:pt x="3726868" y="865571"/>
                </a:cubicBezTo>
                <a:cubicBezTo>
                  <a:pt x="3777040" y="742749"/>
                  <a:pt x="3800019" y="613405"/>
                  <a:pt x="3822797" y="484262"/>
                </a:cubicBezTo>
                <a:cubicBezTo>
                  <a:pt x="3831226" y="436398"/>
                  <a:pt x="3832530" y="387630"/>
                  <a:pt x="3838450" y="32531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27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27"/>
          <p:cNvSpPr/>
          <p:nvPr/>
        </p:nvSpPr>
        <p:spPr>
          <a:xfrm rot="4645522">
            <a:off x="-4920417" y="6523142"/>
            <a:ext cx="9340089" cy="8131771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27"/>
          <p:cNvSpPr/>
          <p:nvPr/>
        </p:nvSpPr>
        <p:spPr>
          <a:xfrm>
            <a:off x="1330089" y="8084609"/>
            <a:ext cx="1290206" cy="1406089"/>
          </a:xfrm>
          <a:custGeom>
            <a:rect b="b" l="l" r="r" t="t"/>
            <a:pathLst>
              <a:path extrusionOk="0" h="1406089" w="1290206">
                <a:moveTo>
                  <a:pt x="595727" y="0"/>
                </a:moveTo>
                <a:cubicBezTo>
                  <a:pt x="621438" y="7018"/>
                  <a:pt x="641889" y="12866"/>
                  <a:pt x="669645" y="20468"/>
                </a:cubicBezTo>
                <a:cubicBezTo>
                  <a:pt x="677241" y="94445"/>
                  <a:pt x="687467" y="169885"/>
                  <a:pt x="691850" y="245909"/>
                </a:cubicBezTo>
                <a:cubicBezTo>
                  <a:pt x="696232" y="321641"/>
                  <a:pt x="694479" y="397958"/>
                  <a:pt x="702952" y="477198"/>
                </a:cubicBezTo>
                <a:cubicBezTo>
                  <a:pt x="749991" y="414040"/>
                  <a:pt x="843484" y="410823"/>
                  <a:pt x="872993" y="331583"/>
                </a:cubicBezTo>
                <a:cubicBezTo>
                  <a:pt x="940483" y="298834"/>
                  <a:pt x="975835" y="225441"/>
                  <a:pt x="1049461" y="197955"/>
                </a:cubicBezTo>
                <a:cubicBezTo>
                  <a:pt x="1078678" y="187137"/>
                  <a:pt x="1099130" y="153510"/>
                  <a:pt x="1125132" y="132458"/>
                </a:cubicBezTo>
                <a:cubicBezTo>
                  <a:pt x="1147629" y="114329"/>
                  <a:pt x="1167204" y="106726"/>
                  <a:pt x="1188825" y="140937"/>
                </a:cubicBezTo>
                <a:cubicBezTo>
                  <a:pt x="1203141" y="163452"/>
                  <a:pt x="1232942" y="176025"/>
                  <a:pt x="1262451" y="198248"/>
                </a:cubicBezTo>
                <a:cubicBezTo>
                  <a:pt x="1111985" y="326612"/>
                  <a:pt x="963857" y="452929"/>
                  <a:pt x="813391" y="581585"/>
                </a:cubicBezTo>
                <a:cubicBezTo>
                  <a:pt x="852833" y="604685"/>
                  <a:pt x="887309" y="613749"/>
                  <a:pt x="926167" y="604393"/>
                </a:cubicBezTo>
                <a:cubicBezTo>
                  <a:pt x="963272" y="595621"/>
                  <a:pt x="1000670" y="592404"/>
                  <a:pt x="1030178" y="627492"/>
                </a:cubicBezTo>
                <a:cubicBezTo>
                  <a:pt x="1050046" y="609948"/>
                  <a:pt x="1065531" y="595913"/>
                  <a:pt x="1078386" y="584509"/>
                </a:cubicBezTo>
                <a:cubicBezTo>
                  <a:pt x="1162822" y="583047"/>
                  <a:pt x="1210153" y="631293"/>
                  <a:pt x="1258945" y="704394"/>
                </a:cubicBezTo>
                <a:cubicBezTo>
                  <a:pt x="1117828" y="707902"/>
                  <a:pt x="988106" y="711119"/>
                  <a:pt x="858677" y="714335"/>
                </a:cubicBezTo>
                <a:cubicBezTo>
                  <a:pt x="857216" y="719891"/>
                  <a:pt x="856047" y="725447"/>
                  <a:pt x="854586" y="731002"/>
                </a:cubicBezTo>
                <a:cubicBezTo>
                  <a:pt x="994534" y="830418"/>
                  <a:pt x="1159316" y="893869"/>
                  <a:pt x="1290206" y="1017847"/>
                </a:cubicBezTo>
                <a:cubicBezTo>
                  <a:pt x="1229436" y="1053228"/>
                  <a:pt x="1171879" y="1054982"/>
                  <a:pt x="1115199" y="1021649"/>
                </a:cubicBezTo>
                <a:cubicBezTo>
                  <a:pt x="1056181" y="986853"/>
                  <a:pt x="998917" y="948548"/>
                  <a:pt x="941360" y="911413"/>
                </a:cubicBezTo>
                <a:cubicBezTo>
                  <a:pt x="882927" y="873694"/>
                  <a:pt x="825662" y="834220"/>
                  <a:pt x="766937" y="797085"/>
                </a:cubicBezTo>
                <a:cubicBezTo>
                  <a:pt x="743563" y="782172"/>
                  <a:pt x="717560" y="771353"/>
                  <a:pt x="686006" y="754979"/>
                </a:cubicBezTo>
                <a:cubicBezTo>
                  <a:pt x="681624" y="839190"/>
                  <a:pt x="676365" y="912875"/>
                  <a:pt x="674320" y="986560"/>
                </a:cubicBezTo>
                <a:cubicBezTo>
                  <a:pt x="672275" y="1058491"/>
                  <a:pt x="671106" y="1130422"/>
                  <a:pt x="672859" y="1202060"/>
                </a:cubicBezTo>
                <a:cubicBezTo>
                  <a:pt x="674028" y="1254107"/>
                  <a:pt x="681916" y="1306155"/>
                  <a:pt x="683669" y="1358202"/>
                </a:cubicBezTo>
                <a:cubicBezTo>
                  <a:pt x="684253" y="1372237"/>
                  <a:pt x="676657" y="1395922"/>
                  <a:pt x="667600" y="1398846"/>
                </a:cubicBezTo>
                <a:cubicBezTo>
                  <a:pt x="646856" y="1405571"/>
                  <a:pt x="617932" y="1410249"/>
                  <a:pt x="601570" y="1400600"/>
                </a:cubicBezTo>
                <a:cubicBezTo>
                  <a:pt x="579950" y="1387734"/>
                  <a:pt x="562712" y="1368728"/>
                  <a:pt x="561544" y="1331886"/>
                </a:cubicBezTo>
                <a:cubicBezTo>
                  <a:pt x="556869" y="1183639"/>
                  <a:pt x="548104" y="1035684"/>
                  <a:pt x="563297" y="887437"/>
                </a:cubicBezTo>
                <a:cubicBezTo>
                  <a:pt x="565634" y="864044"/>
                  <a:pt x="563589" y="840360"/>
                  <a:pt x="563589" y="801178"/>
                </a:cubicBezTo>
                <a:cubicBezTo>
                  <a:pt x="510999" y="838898"/>
                  <a:pt x="467758" y="866676"/>
                  <a:pt x="428608" y="899133"/>
                </a:cubicBezTo>
                <a:cubicBezTo>
                  <a:pt x="369590" y="947964"/>
                  <a:pt x="315540" y="1003227"/>
                  <a:pt x="255061" y="1050304"/>
                </a:cubicBezTo>
                <a:cubicBezTo>
                  <a:pt x="192830" y="1098842"/>
                  <a:pt x="158354" y="1104106"/>
                  <a:pt x="115990" y="1030713"/>
                </a:cubicBezTo>
                <a:cubicBezTo>
                  <a:pt x="100505" y="1004104"/>
                  <a:pt x="108102" y="980420"/>
                  <a:pt x="123294" y="964923"/>
                </a:cubicBezTo>
                <a:cubicBezTo>
                  <a:pt x="165658" y="920478"/>
                  <a:pt x="212113" y="880127"/>
                  <a:pt x="257983" y="839190"/>
                </a:cubicBezTo>
                <a:cubicBezTo>
                  <a:pt x="299763" y="802055"/>
                  <a:pt x="343003" y="766383"/>
                  <a:pt x="398515" y="719014"/>
                </a:cubicBezTo>
                <a:cubicBezTo>
                  <a:pt x="259151" y="705271"/>
                  <a:pt x="131183" y="758780"/>
                  <a:pt x="0" y="702347"/>
                </a:cubicBezTo>
                <a:cubicBezTo>
                  <a:pt x="92617" y="632171"/>
                  <a:pt x="265871" y="615796"/>
                  <a:pt x="457532" y="606147"/>
                </a:cubicBezTo>
                <a:cubicBezTo>
                  <a:pt x="440587" y="585971"/>
                  <a:pt x="429777" y="569012"/>
                  <a:pt x="415168" y="556146"/>
                </a:cubicBezTo>
                <a:cubicBezTo>
                  <a:pt x="380401" y="525444"/>
                  <a:pt x="345048" y="495619"/>
                  <a:pt x="307943" y="467841"/>
                </a:cubicBezTo>
                <a:cubicBezTo>
                  <a:pt x="291290" y="455561"/>
                  <a:pt x="269670" y="450297"/>
                  <a:pt x="251555" y="439771"/>
                </a:cubicBezTo>
                <a:cubicBezTo>
                  <a:pt x="198089" y="409069"/>
                  <a:pt x="144622" y="378074"/>
                  <a:pt x="92032" y="345325"/>
                </a:cubicBezTo>
                <a:cubicBezTo>
                  <a:pt x="83267" y="339770"/>
                  <a:pt x="79177" y="326319"/>
                  <a:pt x="64861" y="303804"/>
                </a:cubicBezTo>
                <a:cubicBezTo>
                  <a:pt x="105764" y="305851"/>
                  <a:pt x="138487" y="298834"/>
                  <a:pt x="163321" y="310237"/>
                </a:cubicBezTo>
                <a:cubicBezTo>
                  <a:pt x="231980" y="341524"/>
                  <a:pt x="298594" y="378367"/>
                  <a:pt x="363747" y="416964"/>
                </a:cubicBezTo>
                <a:cubicBezTo>
                  <a:pt x="419551" y="450005"/>
                  <a:pt x="471849" y="489187"/>
                  <a:pt x="525899" y="525152"/>
                </a:cubicBezTo>
                <a:cubicBezTo>
                  <a:pt x="539631" y="534216"/>
                  <a:pt x="554239" y="541526"/>
                  <a:pt x="577321" y="554684"/>
                </a:cubicBezTo>
                <a:cubicBezTo>
                  <a:pt x="594266" y="367840"/>
                  <a:pt x="596311" y="188599"/>
                  <a:pt x="595727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27"/>
          <p:cNvSpPr/>
          <p:nvPr/>
        </p:nvSpPr>
        <p:spPr>
          <a:xfrm>
            <a:off x="7017805" y="1557147"/>
            <a:ext cx="829917" cy="71173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27"/>
          <p:cNvSpPr/>
          <p:nvPr/>
        </p:nvSpPr>
        <p:spPr>
          <a:xfrm>
            <a:off x="7009335" y="1548677"/>
            <a:ext cx="846859" cy="72863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27"/>
          <p:cNvSpPr/>
          <p:nvPr/>
        </p:nvSpPr>
        <p:spPr>
          <a:xfrm>
            <a:off x="9640473" y="1505248"/>
            <a:ext cx="562724" cy="815295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27"/>
          <p:cNvSpPr/>
          <p:nvPr/>
        </p:nvSpPr>
        <p:spPr>
          <a:xfrm>
            <a:off x="9632145" y="1496928"/>
            <a:ext cx="579389" cy="831934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27"/>
          <p:cNvSpPr/>
          <p:nvPr/>
        </p:nvSpPr>
        <p:spPr>
          <a:xfrm>
            <a:off x="8328286" y="1496928"/>
            <a:ext cx="831401" cy="831385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27"/>
          <p:cNvSpPr/>
          <p:nvPr/>
        </p:nvSpPr>
        <p:spPr>
          <a:xfrm>
            <a:off x="8345458" y="1514083"/>
            <a:ext cx="797056" cy="797056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27"/>
          <p:cNvSpPr/>
          <p:nvPr/>
        </p:nvSpPr>
        <p:spPr>
          <a:xfrm>
            <a:off x="8328286" y="1496928"/>
            <a:ext cx="831401" cy="831385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27"/>
          <p:cNvSpPr/>
          <p:nvPr/>
        </p:nvSpPr>
        <p:spPr>
          <a:xfrm>
            <a:off x="10693561" y="1610605"/>
            <a:ext cx="996498" cy="604382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27"/>
          <p:cNvSpPr/>
          <p:nvPr/>
        </p:nvSpPr>
        <p:spPr>
          <a:xfrm>
            <a:off x="10683371" y="1600426"/>
            <a:ext cx="1016878" cy="62472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27"/>
          <p:cNvSpPr/>
          <p:nvPr/>
        </p:nvSpPr>
        <p:spPr>
          <a:xfrm>
            <a:off x="12179693" y="1548697"/>
            <a:ext cx="729088" cy="729088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27"/>
          <p:cNvSpPr/>
          <p:nvPr/>
        </p:nvSpPr>
        <p:spPr>
          <a:xfrm>
            <a:off x="12172245" y="1541249"/>
            <a:ext cx="743985" cy="743985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27"/>
          <p:cNvSpPr/>
          <p:nvPr/>
        </p:nvSpPr>
        <p:spPr>
          <a:xfrm>
            <a:off x="13387460" y="1541241"/>
            <a:ext cx="822054" cy="743466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27"/>
          <p:cNvSpPr/>
          <p:nvPr/>
        </p:nvSpPr>
        <p:spPr>
          <a:xfrm>
            <a:off x="13403945" y="1557738"/>
            <a:ext cx="789083" cy="710486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27"/>
          <p:cNvSpPr/>
          <p:nvPr/>
        </p:nvSpPr>
        <p:spPr>
          <a:xfrm>
            <a:off x="13387460" y="1541241"/>
            <a:ext cx="822054" cy="743466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27"/>
          <p:cNvSpPr/>
          <p:nvPr/>
        </p:nvSpPr>
        <p:spPr>
          <a:xfrm>
            <a:off x="14681946" y="1541249"/>
            <a:ext cx="496053" cy="743255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27"/>
          <p:cNvSpPr/>
          <p:nvPr/>
        </p:nvSpPr>
        <p:spPr>
          <a:xfrm>
            <a:off x="14696841" y="1556145"/>
            <a:ext cx="466262" cy="71346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27"/>
          <p:cNvSpPr/>
          <p:nvPr/>
        </p:nvSpPr>
        <p:spPr>
          <a:xfrm>
            <a:off x="14681946" y="1541249"/>
            <a:ext cx="496053" cy="743255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27"/>
          <p:cNvSpPr/>
          <p:nvPr/>
        </p:nvSpPr>
        <p:spPr>
          <a:xfrm>
            <a:off x="8195740" y="3078621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7"/>
          <p:cNvSpPr/>
          <p:nvPr/>
        </p:nvSpPr>
        <p:spPr>
          <a:xfrm>
            <a:off x="8188292" y="3071173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27"/>
          <p:cNvSpPr/>
          <p:nvPr/>
        </p:nvSpPr>
        <p:spPr>
          <a:xfrm>
            <a:off x="7036102" y="3078621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27"/>
          <p:cNvSpPr/>
          <p:nvPr/>
        </p:nvSpPr>
        <p:spPr>
          <a:xfrm>
            <a:off x="7028654" y="3071173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27"/>
          <p:cNvSpPr/>
          <p:nvPr/>
        </p:nvSpPr>
        <p:spPr>
          <a:xfrm>
            <a:off x="15649831" y="1496928"/>
            <a:ext cx="602617" cy="831651"/>
          </a:xfrm>
          <a:custGeom>
            <a:rect b="b" l="l" r="r" t="t"/>
            <a:pathLst>
              <a:path extrusionOk="0" h="831651" w="602617">
                <a:moveTo>
                  <a:pt x="599431" y="729632"/>
                </a:moveTo>
                <a:cubicBezTo>
                  <a:pt x="596055" y="734540"/>
                  <a:pt x="590467" y="737486"/>
                  <a:pt x="584496" y="737486"/>
                </a:cubicBezTo>
                <a:lnTo>
                  <a:pt x="403394" y="737486"/>
                </a:lnTo>
                <a:cubicBezTo>
                  <a:pt x="399153" y="790118"/>
                  <a:pt x="355012" y="831652"/>
                  <a:pt x="301325" y="831652"/>
                </a:cubicBezTo>
                <a:cubicBezTo>
                  <a:pt x="247622" y="831652"/>
                  <a:pt x="203464" y="790118"/>
                  <a:pt x="199223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1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6" y="98991"/>
                </a:cubicBezTo>
                <a:cubicBezTo>
                  <a:pt x="252411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6" y="0"/>
                  <a:pt x="357723" y="25326"/>
                  <a:pt x="357723" y="56460"/>
                </a:cubicBezTo>
                <a:cubicBezTo>
                  <a:pt x="357723" y="73399"/>
                  <a:pt x="350222" y="88608"/>
                  <a:pt x="338364" y="98958"/>
                </a:cubicBezTo>
                <a:cubicBezTo>
                  <a:pt x="391535" y="106762"/>
                  <a:pt x="440599" y="131323"/>
                  <a:pt x="479301" y="170028"/>
                </a:cubicBezTo>
                <a:cubicBezTo>
                  <a:pt x="526850" y="217568"/>
                  <a:pt x="553029" y="280817"/>
                  <a:pt x="553029" y="348093"/>
                </a:cubicBezTo>
                <a:lnTo>
                  <a:pt x="553029" y="435303"/>
                </a:lnTo>
                <a:cubicBezTo>
                  <a:pt x="553029" y="435320"/>
                  <a:pt x="553012" y="435336"/>
                  <a:pt x="553012" y="435353"/>
                </a:cubicBezTo>
                <a:cubicBezTo>
                  <a:pt x="553029" y="572084"/>
                  <a:pt x="586857" y="674986"/>
                  <a:pt x="601410" y="712875"/>
                </a:cubicBezTo>
                <a:cubicBezTo>
                  <a:pt x="603556" y="718450"/>
                  <a:pt x="602807" y="724706"/>
                  <a:pt x="599431" y="729632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27"/>
          <p:cNvSpPr/>
          <p:nvPr/>
        </p:nvSpPr>
        <p:spPr>
          <a:xfrm>
            <a:off x="15666457" y="1513568"/>
            <a:ext cx="569369" cy="798371"/>
          </a:xfrm>
          <a:custGeom>
            <a:rect b="b" l="l" r="r" t="t"/>
            <a:pathLst>
              <a:path extrusionOk="0" h="798371" w="569369">
                <a:moveTo>
                  <a:pt x="284683" y="720846"/>
                </a:moveTo>
                <a:lnTo>
                  <a:pt x="370103" y="720846"/>
                </a:lnTo>
                <a:cubicBezTo>
                  <a:pt x="365912" y="764293"/>
                  <a:pt x="329206" y="798372"/>
                  <a:pt x="284699" y="798372"/>
                </a:cubicBezTo>
                <a:cubicBezTo>
                  <a:pt x="240176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7" y="702209"/>
                </a:moveTo>
                <a:cubicBezTo>
                  <a:pt x="562581" y="684803"/>
                  <a:pt x="551937" y="654019"/>
                  <a:pt x="542224" y="612769"/>
                </a:cubicBezTo>
                <a:lnTo>
                  <a:pt x="27141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8" y="704206"/>
                </a:lnTo>
                <a:lnTo>
                  <a:pt x="567870" y="704206"/>
                </a:lnTo>
                <a:cubicBezTo>
                  <a:pt x="568402" y="704206"/>
                  <a:pt x="568801" y="703989"/>
                  <a:pt x="569101" y="703557"/>
                </a:cubicBezTo>
                <a:cubicBezTo>
                  <a:pt x="569383" y="703141"/>
                  <a:pt x="569450" y="702691"/>
                  <a:pt x="569267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2" y="596129"/>
                </a:moveTo>
                <a:cubicBezTo>
                  <a:pt x="528170" y="547873"/>
                  <a:pt x="519755" y="487436"/>
                  <a:pt x="519755" y="418663"/>
                </a:cubicBezTo>
                <a:cubicBezTo>
                  <a:pt x="519755" y="418646"/>
                  <a:pt x="519771" y="418630"/>
                  <a:pt x="519771" y="418613"/>
                </a:cubicBezTo>
                <a:lnTo>
                  <a:pt x="519771" y="331453"/>
                </a:lnTo>
                <a:cubicBezTo>
                  <a:pt x="519771" y="268620"/>
                  <a:pt x="495323" y="209564"/>
                  <a:pt x="450916" y="165152"/>
                </a:cubicBezTo>
                <a:cubicBezTo>
                  <a:pt x="406493" y="120740"/>
                  <a:pt x="347467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2" y="596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27"/>
          <p:cNvSpPr/>
          <p:nvPr/>
        </p:nvSpPr>
        <p:spPr>
          <a:xfrm>
            <a:off x="15649831" y="1496928"/>
            <a:ext cx="602617" cy="831651"/>
          </a:xfrm>
          <a:custGeom>
            <a:rect b="b" l="l" r="r" t="t"/>
            <a:pathLst>
              <a:path extrusionOk="0" h="831651" w="602617">
                <a:moveTo>
                  <a:pt x="601410" y="712875"/>
                </a:moveTo>
                <a:cubicBezTo>
                  <a:pt x="586857" y="674986"/>
                  <a:pt x="553029" y="572084"/>
                  <a:pt x="553012" y="435353"/>
                </a:cubicBezTo>
                <a:cubicBezTo>
                  <a:pt x="553012" y="435336"/>
                  <a:pt x="553029" y="435320"/>
                  <a:pt x="553029" y="435303"/>
                </a:cubicBezTo>
                <a:lnTo>
                  <a:pt x="553029" y="348093"/>
                </a:lnTo>
                <a:cubicBezTo>
                  <a:pt x="553029" y="280817"/>
                  <a:pt x="526850" y="217568"/>
                  <a:pt x="479301" y="170028"/>
                </a:cubicBezTo>
                <a:cubicBezTo>
                  <a:pt x="440599" y="131323"/>
                  <a:pt x="391535" y="106762"/>
                  <a:pt x="338364" y="98958"/>
                </a:cubicBezTo>
                <a:cubicBezTo>
                  <a:pt x="350222" y="88608"/>
                  <a:pt x="357723" y="73399"/>
                  <a:pt x="357723" y="56460"/>
                </a:cubicBezTo>
                <a:cubicBezTo>
                  <a:pt x="357723" y="25326"/>
                  <a:pt x="332426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1" y="88641"/>
                  <a:pt x="264286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1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3" y="737486"/>
                </a:lnTo>
                <a:cubicBezTo>
                  <a:pt x="203464" y="790118"/>
                  <a:pt x="247622" y="831652"/>
                  <a:pt x="301325" y="831652"/>
                </a:cubicBezTo>
                <a:cubicBezTo>
                  <a:pt x="355012" y="831652"/>
                  <a:pt x="399153" y="790118"/>
                  <a:pt x="403394" y="737486"/>
                </a:cubicBezTo>
                <a:lnTo>
                  <a:pt x="584496" y="737486"/>
                </a:lnTo>
                <a:cubicBezTo>
                  <a:pt x="590467" y="737486"/>
                  <a:pt x="596055" y="734540"/>
                  <a:pt x="599431" y="729632"/>
                </a:cubicBezTo>
                <a:cubicBezTo>
                  <a:pt x="602807" y="724706"/>
                  <a:pt x="603556" y="718450"/>
                  <a:pt x="601410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1" y="16640"/>
                  <a:pt x="301309" y="16640"/>
                </a:cubicBezTo>
                <a:cubicBezTo>
                  <a:pt x="323246" y="16640"/>
                  <a:pt x="341091" y="34511"/>
                  <a:pt x="341091" y="56460"/>
                </a:cubicBezTo>
                <a:cubicBezTo>
                  <a:pt x="341091" y="78408"/>
                  <a:pt x="323246" y="96263"/>
                  <a:pt x="301309" y="96263"/>
                </a:cubicBezTo>
                <a:cubicBezTo>
                  <a:pt x="279371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1" y="112903"/>
                  <a:pt x="301309" y="112903"/>
                </a:cubicBezTo>
                <a:cubicBezTo>
                  <a:pt x="364093" y="112903"/>
                  <a:pt x="423119" y="137380"/>
                  <a:pt x="467542" y="181792"/>
                </a:cubicBezTo>
                <a:cubicBezTo>
                  <a:pt x="511948" y="226204"/>
                  <a:pt x="536397" y="285260"/>
                  <a:pt x="536397" y="348093"/>
                </a:cubicBezTo>
                <a:lnTo>
                  <a:pt x="536397" y="435253"/>
                </a:lnTo>
                <a:cubicBezTo>
                  <a:pt x="536397" y="435270"/>
                  <a:pt x="536380" y="435286"/>
                  <a:pt x="536380" y="435303"/>
                </a:cubicBezTo>
                <a:cubicBezTo>
                  <a:pt x="536380" y="504076"/>
                  <a:pt x="544796" y="564513"/>
                  <a:pt x="555108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5" y="815012"/>
                </a:moveTo>
                <a:cubicBezTo>
                  <a:pt x="256802" y="815012"/>
                  <a:pt x="220079" y="780933"/>
                  <a:pt x="215888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1" y="815012"/>
                  <a:pt x="301325" y="815012"/>
                </a:cubicBezTo>
                <a:close/>
                <a:moveTo>
                  <a:pt x="585726" y="720197"/>
                </a:moveTo>
                <a:cubicBezTo>
                  <a:pt x="585427" y="720629"/>
                  <a:pt x="585028" y="720846"/>
                  <a:pt x="584496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3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0" y="629409"/>
                </a:lnTo>
                <a:cubicBezTo>
                  <a:pt x="568563" y="670659"/>
                  <a:pt x="579207" y="701443"/>
                  <a:pt x="585893" y="718849"/>
                </a:cubicBezTo>
                <a:cubicBezTo>
                  <a:pt x="586076" y="719331"/>
                  <a:pt x="586009" y="719781"/>
                  <a:pt x="585726" y="720197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27"/>
          <p:cNvSpPr/>
          <p:nvPr/>
        </p:nvSpPr>
        <p:spPr>
          <a:xfrm>
            <a:off x="14123503" y="3026852"/>
            <a:ext cx="826980" cy="831251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27"/>
          <p:cNvSpPr/>
          <p:nvPr/>
        </p:nvSpPr>
        <p:spPr>
          <a:xfrm>
            <a:off x="14140152" y="3043486"/>
            <a:ext cx="793681" cy="797977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27"/>
          <p:cNvSpPr/>
          <p:nvPr/>
        </p:nvSpPr>
        <p:spPr>
          <a:xfrm>
            <a:off x="14123503" y="3026852"/>
            <a:ext cx="826980" cy="831251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27"/>
          <p:cNvSpPr/>
          <p:nvPr/>
        </p:nvSpPr>
        <p:spPr>
          <a:xfrm>
            <a:off x="11697440" y="3035605"/>
            <a:ext cx="854619" cy="814868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27"/>
          <p:cNvSpPr/>
          <p:nvPr/>
        </p:nvSpPr>
        <p:spPr>
          <a:xfrm>
            <a:off x="11688682" y="3026852"/>
            <a:ext cx="872135" cy="832368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27"/>
          <p:cNvSpPr/>
          <p:nvPr/>
        </p:nvSpPr>
        <p:spPr>
          <a:xfrm>
            <a:off x="10590159" y="3026852"/>
            <a:ext cx="681542" cy="831368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7"/>
          <p:cNvSpPr/>
          <p:nvPr/>
        </p:nvSpPr>
        <p:spPr>
          <a:xfrm>
            <a:off x="10590159" y="3026852"/>
            <a:ext cx="681542" cy="831368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27"/>
          <p:cNvSpPr/>
          <p:nvPr/>
        </p:nvSpPr>
        <p:spPr>
          <a:xfrm>
            <a:off x="10606799" y="3043492"/>
            <a:ext cx="648262" cy="798088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7"/>
          <p:cNvSpPr/>
          <p:nvPr/>
        </p:nvSpPr>
        <p:spPr>
          <a:xfrm>
            <a:off x="9347930" y="3026852"/>
            <a:ext cx="825162" cy="831934"/>
          </a:xfrm>
          <a:custGeom>
            <a:rect b="b" l="l" r="r" t="t"/>
            <a:pathLst>
              <a:path extrusionOk="0" h="831934" w="825162">
                <a:moveTo>
                  <a:pt x="825163" y="8370"/>
                </a:moveTo>
                <a:lnTo>
                  <a:pt x="825163" y="591173"/>
                </a:lnTo>
                <a:cubicBezTo>
                  <a:pt x="825163" y="591809"/>
                  <a:pt x="825079" y="592412"/>
                  <a:pt x="824945" y="593014"/>
                </a:cubicBezTo>
                <a:cubicBezTo>
                  <a:pt x="821192" y="659842"/>
                  <a:pt x="765620" y="713060"/>
                  <a:pt x="697819" y="713060"/>
                </a:cubicBezTo>
                <a:cubicBezTo>
                  <a:pt x="627605" y="713060"/>
                  <a:pt x="570475" y="655992"/>
                  <a:pt x="570475" y="585833"/>
                </a:cubicBezTo>
                <a:cubicBezTo>
                  <a:pt x="570475" y="515656"/>
                  <a:pt x="627605" y="458588"/>
                  <a:pt x="697819" y="458588"/>
                </a:cubicBezTo>
                <a:cubicBezTo>
                  <a:pt x="745114" y="458588"/>
                  <a:pt x="786445" y="484503"/>
                  <a:pt x="808409" y="522855"/>
                </a:cubicBezTo>
                <a:lnTo>
                  <a:pt x="808409" y="160993"/>
                </a:lnTo>
                <a:lnTo>
                  <a:pt x="254687" y="298349"/>
                </a:lnTo>
                <a:lnTo>
                  <a:pt x="254687" y="704690"/>
                </a:lnTo>
                <a:cubicBezTo>
                  <a:pt x="254687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4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3" y="145609"/>
                  <a:pt x="239257" y="145391"/>
                </a:cubicBezTo>
                <a:cubicBezTo>
                  <a:pt x="239408" y="145157"/>
                  <a:pt x="239576" y="144956"/>
                  <a:pt x="239743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1" y="143767"/>
                  <a:pt x="240832" y="143600"/>
                </a:cubicBezTo>
                <a:cubicBezTo>
                  <a:pt x="241033" y="143416"/>
                  <a:pt x="241251" y="143231"/>
                  <a:pt x="241469" y="143064"/>
                </a:cubicBezTo>
                <a:cubicBezTo>
                  <a:pt x="241703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6" y="142260"/>
                </a:cubicBezTo>
                <a:cubicBezTo>
                  <a:pt x="243161" y="142143"/>
                  <a:pt x="243446" y="142043"/>
                  <a:pt x="243747" y="141942"/>
                </a:cubicBezTo>
                <a:cubicBezTo>
                  <a:pt x="243932" y="141892"/>
                  <a:pt x="244099" y="141808"/>
                  <a:pt x="244300" y="141758"/>
                </a:cubicBezTo>
                <a:lnTo>
                  <a:pt x="814759" y="251"/>
                </a:lnTo>
                <a:cubicBezTo>
                  <a:pt x="814809" y="234"/>
                  <a:pt x="814859" y="234"/>
                  <a:pt x="814909" y="218"/>
                </a:cubicBezTo>
                <a:cubicBezTo>
                  <a:pt x="815194" y="167"/>
                  <a:pt x="815479" y="134"/>
                  <a:pt x="815764" y="100"/>
                </a:cubicBezTo>
                <a:cubicBezTo>
                  <a:pt x="816065" y="67"/>
                  <a:pt x="816350" y="17"/>
                  <a:pt x="816618" y="17"/>
                </a:cubicBezTo>
                <a:cubicBezTo>
                  <a:pt x="816685" y="17"/>
                  <a:pt x="816736" y="0"/>
                  <a:pt x="816786" y="0"/>
                </a:cubicBezTo>
                <a:cubicBezTo>
                  <a:pt x="816970" y="0"/>
                  <a:pt x="817154" y="50"/>
                  <a:pt x="817355" y="50"/>
                </a:cubicBezTo>
                <a:cubicBezTo>
                  <a:pt x="817674" y="84"/>
                  <a:pt x="817975" y="100"/>
                  <a:pt x="818294" y="151"/>
                </a:cubicBezTo>
                <a:cubicBezTo>
                  <a:pt x="818545" y="201"/>
                  <a:pt x="818780" y="268"/>
                  <a:pt x="819031" y="352"/>
                </a:cubicBezTo>
                <a:cubicBezTo>
                  <a:pt x="819316" y="419"/>
                  <a:pt x="819584" y="485"/>
                  <a:pt x="819835" y="603"/>
                </a:cubicBezTo>
                <a:cubicBezTo>
                  <a:pt x="820086" y="686"/>
                  <a:pt x="820321" y="820"/>
                  <a:pt x="820572" y="937"/>
                </a:cubicBezTo>
                <a:cubicBezTo>
                  <a:pt x="820807" y="1071"/>
                  <a:pt x="821058" y="1189"/>
                  <a:pt x="821276" y="1322"/>
                </a:cubicBezTo>
                <a:cubicBezTo>
                  <a:pt x="821494" y="1473"/>
                  <a:pt x="821695" y="1641"/>
                  <a:pt x="821912" y="1791"/>
                </a:cubicBezTo>
                <a:cubicBezTo>
                  <a:pt x="822130" y="1959"/>
                  <a:pt x="822348" y="2126"/>
                  <a:pt x="822549" y="2327"/>
                </a:cubicBezTo>
                <a:cubicBezTo>
                  <a:pt x="822733" y="2494"/>
                  <a:pt x="822901" y="2695"/>
                  <a:pt x="823068" y="2879"/>
                </a:cubicBezTo>
                <a:cubicBezTo>
                  <a:pt x="823253" y="3097"/>
                  <a:pt x="823437" y="3298"/>
                  <a:pt x="823605" y="3532"/>
                </a:cubicBezTo>
                <a:cubicBezTo>
                  <a:pt x="823755" y="3750"/>
                  <a:pt x="823889" y="4001"/>
                  <a:pt x="824023" y="4235"/>
                </a:cubicBezTo>
                <a:cubicBezTo>
                  <a:pt x="824157" y="4470"/>
                  <a:pt x="824291" y="4687"/>
                  <a:pt x="824409" y="4938"/>
                </a:cubicBezTo>
                <a:cubicBezTo>
                  <a:pt x="824526" y="5223"/>
                  <a:pt x="824626" y="5508"/>
                  <a:pt x="824710" y="5809"/>
                </a:cubicBezTo>
                <a:cubicBezTo>
                  <a:pt x="824777" y="5993"/>
                  <a:pt x="824861" y="6160"/>
                  <a:pt x="824911" y="6361"/>
                </a:cubicBezTo>
                <a:cubicBezTo>
                  <a:pt x="824928" y="6412"/>
                  <a:pt x="824928" y="6462"/>
                  <a:pt x="824928" y="6512"/>
                </a:cubicBezTo>
                <a:cubicBezTo>
                  <a:pt x="824995" y="6780"/>
                  <a:pt x="825029" y="7081"/>
                  <a:pt x="825062" y="7366"/>
                </a:cubicBezTo>
                <a:cubicBezTo>
                  <a:pt x="825096" y="7650"/>
                  <a:pt x="825129" y="7935"/>
                  <a:pt x="825146" y="8203"/>
                </a:cubicBezTo>
                <a:cubicBezTo>
                  <a:pt x="825146" y="8270"/>
                  <a:pt x="825163" y="8320"/>
                  <a:pt x="825163" y="837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27"/>
          <p:cNvSpPr/>
          <p:nvPr/>
        </p:nvSpPr>
        <p:spPr>
          <a:xfrm>
            <a:off x="9364683" y="3045919"/>
            <a:ext cx="791655" cy="796126"/>
          </a:xfrm>
          <a:custGeom>
            <a:rect b="b" l="l" r="r" t="t"/>
            <a:pathLst>
              <a:path extrusionOk="0" h="796126" w="791655">
                <a:moveTo>
                  <a:pt x="791656" y="566765"/>
                </a:moveTo>
                <a:cubicBezTo>
                  <a:pt x="791656" y="627684"/>
                  <a:pt x="742048" y="677252"/>
                  <a:pt x="681065" y="677252"/>
                </a:cubicBezTo>
                <a:cubicBezTo>
                  <a:pt x="620082" y="677252"/>
                  <a:pt x="570475" y="627684"/>
                  <a:pt x="570475" y="566765"/>
                </a:cubicBezTo>
                <a:cubicBezTo>
                  <a:pt x="570475" y="505830"/>
                  <a:pt x="620082" y="456261"/>
                  <a:pt x="681065" y="456261"/>
                </a:cubicBezTo>
                <a:cubicBezTo>
                  <a:pt x="742048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0" y="746558"/>
                  <a:pt x="221180" y="685622"/>
                </a:cubicBezTo>
                <a:cubicBezTo>
                  <a:pt x="221180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7"/>
          <p:cNvSpPr/>
          <p:nvPr/>
        </p:nvSpPr>
        <p:spPr>
          <a:xfrm>
            <a:off x="9347930" y="3026852"/>
            <a:ext cx="825162" cy="831934"/>
          </a:xfrm>
          <a:custGeom>
            <a:rect b="b" l="l" r="r" t="t"/>
            <a:pathLst>
              <a:path extrusionOk="0" h="831934" w="825162">
                <a:moveTo>
                  <a:pt x="825146" y="8203"/>
                </a:moveTo>
                <a:cubicBezTo>
                  <a:pt x="825129" y="7935"/>
                  <a:pt x="825096" y="7650"/>
                  <a:pt x="825062" y="7366"/>
                </a:cubicBezTo>
                <a:cubicBezTo>
                  <a:pt x="825029" y="7081"/>
                  <a:pt x="824995" y="6780"/>
                  <a:pt x="824928" y="6512"/>
                </a:cubicBezTo>
                <a:cubicBezTo>
                  <a:pt x="824928" y="6462"/>
                  <a:pt x="824928" y="6412"/>
                  <a:pt x="824911" y="6361"/>
                </a:cubicBezTo>
                <a:cubicBezTo>
                  <a:pt x="824861" y="6160"/>
                  <a:pt x="824777" y="5993"/>
                  <a:pt x="824710" y="5809"/>
                </a:cubicBezTo>
                <a:cubicBezTo>
                  <a:pt x="824626" y="5508"/>
                  <a:pt x="824526" y="5223"/>
                  <a:pt x="824409" y="4938"/>
                </a:cubicBezTo>
                <a:cubicBezTo>
                  <a:pt x="824291" y="4687"/>
                  <a:pt x="824157" y="4470"/>
                  <a:pt x="824023" y="4235"/>
                </a:cubicBezTo>
                <a:cubicBezTo>
                  <a:pt x="823889" y="4001"/>
                  <a:pt x="823755" y="3750"/>
                  <a:pt x="823605" y="3532"/>
                </a:cubicBezTo>
                <a:cubicBezTo>
                  <a:pt x="823437" y="3298"/>
                  <a:pt x="823253" y="3097"/>
                  <a:pt x="823068" y="2879"/>
                </a:cubicBezTo>
                <a:cubicBezTo>
                  <a:pt x="822901" y="2695"/>
                  <a:pt x="822733" y="2494"/>
                  <a:pt x="822549" y="2327"/>
                </a:cubicBezTo>
                <a:cubicBezTo>
                  <a:pt x="822348" y="2126"/>
                  <a:pt x="822130" y="1959"/>
                  <a:pt x="821912" y="1791"/>
                </a:cubicBezTo>
                <a:cubicBezTo>
                  <a:pt x="821695" y="1641"/>
                  <a:pt x="821494" y="1473"/>
                  <a:pt x="821276" y="1322"/>
                </a:cubicBezTo>
                <a:cubicBezTo>
                  <a:pt x="821058" y="1189"/>
                  <a:pt x="820807" y="1071"/>
                  <a:pt x="820572" y="937"/>
                </a:cubicBezTo>
                <a:cubicBezTo>
                  <a:pt x="820321" y="820"/>
                  <a:pt x="820086" y="686"/>
                  <a:pt x="819835" y="603"/>
                </a:cubicBezTo>
                <a:cubicBezTo>
                  <a:pt x="819584" y="485"/>
                  <a:pt x="819316" y="419"/>
                  <a:pt x="819031" y="352"/>
                </a:cubicBezTo>
                <a:cubicBezTo>
                  <a:pt x="818780" y="268"/>
                  <a:pt x="818545" y="201"/>
                  <a:pt x="818294" y="151"/>
                </a:cubicBezTo>
                <a:cubicBezTo>
                  <a:pt x="817975" y="100"/>
                  <a:pt x="817674" y="84"/>
                  <a:pt x="817355" y="50"/>
                </a:cubicBezTo>
                <a:cubicBezTo>
                  <a:pt x="817154" y="50"/>
                  <a:pt x="816970" y="0"/>
                  <a:pt x="816786" y="0"/>
                </a:cubicBezTo>
                <a:cubicBezTo>
                  <a:pt x="816736" y="0"/>
                  <a:pt x="816685" y="17"/>
                  <a:pt x="816618" y="17"/>
                </a:cubicBezTo>
                <a:cubicBezTo>
                  <a:pt x="816350" y="17"/>
                  <a:pt x="816065" y="67"/>
                  <a:pt x="815764" y="100"/>
                </a:cubicBezTo>
                <a:cubicBezTo>
                  <a:pt x="815479" y="134"/>
                  <a:pt x="815194" y="167"/>
                  <a:pt x="814909" y="218"/>
                </a:cubicBezTo>
                <a:cubicBezTo>
                  <a:pt x="814859" y="234"/>
                  <a:pt x="814809" y="234"/>
                  <a:pt x="814759" y="251"/>
                </a:cubicBezTo>
                <a:lnTo>
                  <a:pt x="244300" y="141758"/>
                </a:lnTo>
                <a:cubicBezTo>
                  <a:pt x="244099" y="141808"/>
                  <a:pt x="243932" y="141892"/>
                  <a:pt x="243747" y="141942"/>
                </a:cubicBezTo>
                <a:cubicBezTo>
                  <a:pt x="243446" y="142043"/>
                  <a:pt x="243161" y="142143"/>
                  <a:pt x="242876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3" y="142913"/>
                  <a:pt x="241469" y="143064"/>
                </a:cubicBezTo>
                <a:cubicBezTo>
                  <a:pt x="241251" y="143231"/>
                  <a:pt x="241033" y="143416"/>
                  <a:pt x="240832" y="143600"/>
                </a:cubicBezTo>
                <a:cubicBezTo>
                  <a:pt x="240631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3" y="144755"/>
                </a:cubicBezTo>
                <a:cubicBezTo>
                  <a:pt x="239576" y="144956"/>
                  <a:pt x="239408" y="145157"/>
                  <a:pt x="239257" y="145391"/>
                </a:cubicBezTo>
                <a:cubicBezTo>
                  <a:pt x="239123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4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7" y="774849"/>
                  <a:pt x="254687" y="704690"/>
                </a:cubicBezTo>
                <a:lnTo>
                  <a:pt x="254687" y="298349"/>
                </a:lnTo>
                <a:lnTo>
                  <a:pt x="808409" y="160993"/>
                </a:lnTo>
                <a:lnTo>
                  <a:pt x="808409" y="522855"/>
                </a:lnTo>
                <a:cubicBezTo>
                  <a:pt x="786445" y="484503"/>
                  <a:pt x="745114" y="458588"/>
                  <a:pt x="697819" y="458588"/>
                </a:cubicBezTo>
                <a:cubicBezTo>
                  <a:pt x="627605" y="458588"/>
                  <a:pt x="570475" y="515656"/>
                  <a:pt x="570475" y="585833"/>
                </a:cubicBezTo>
                <a:cubicBezTo>
                  <a:pt x="570475" y="655992"/>
                  <a:pt x="627605" y="713060"/>
                  <a:pt x="697819" y="713060"/>
                </a:cubicBezTo>
                <a:cubicBezTo>
                  <a:pt x="765620" y="713060"/>
                  <a:pt x="821192" y="659842"/>
                  <a:pt x="824945" y="593014"/>
                </a:cubicBezTo>
                <a:cubicBezTo>
                  <a:pt x="825079" y="592412"/>
                  <a:pt x="825163" y="591809"/>
                  <a:pt x="825163" y="591173"/>
                </a:cubicBezTo>
                <a:lnTo>
                  <a:pt x="825163" y="8370"/>
                </a:lnTo>
                <a:cubicBezTo>
                  <a:pt x="825163" y="8320"/>
                  <a:pt x="825146" y="8270"/>
                  <a:pt x="825146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19" y="696320"/>
                </a:moveTo>
                <a:cubicBezTo>
                  <a:pt x="636836" y="696320"/>
                  <a:pt x="587229" y="646751"/>
                  <a:pt x="587229" y="585833"/>
                </a:cubicBezTo>
                <a:cubicBezTo>
                  <a:pt x="587229" y="524897"/>
                  <a:pt x="636836" y="475329"/>
                  <a:pt x="697819" y="475329"/>
                </a:cubicBezTo>
                <a:cubicBezTo>
                  <a:pt x="758802" y="475329"/>
                  <a:pt x="808409" y="524897"/>
                  <a:pt x="808409" y="585833"/>
                </a:cubicBezTo>
                <a:cubicBezTo>
                  <a:pt x="808409" y="646751"/>
                  <a:pt x="758802" y="696320"/>
                  <a:pt x="697819" y="696320"/>
                </a:cubicBezTo>
                <a:close/>
                <a:moveTo>
                  <a:pt x="808409" y="143750"/>
                </a:moveTo>
                <a:lnTo>
                  <a:pt x="254687" y="281089"/>
                </a:lnTo>
                <a:lnTo>
                  <a:pt x="254687" y="156423"/>
                </a:lnTo>
                <a:lnTo>
                  <a:pt x="808409" y="19067"/>
                </a:lnTo>
                <a:lnTo>
                  <a:pt x="808409" y="143750"/>
                </a:ln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27"/>
          <p:cNvSpPr/>
          <p:nvPr/>
        </p:nvSpPr>
        <p:spPr>
          <a:xfrm>
            <a:off x="12984916" y="3035188"/>
            <a:ext cx="713933" cy="815677"/>
          </a:xfrm>
          <a:custGeom>
            <a:rect b="b" l="l" r="r" t="t"/>
            <a:pathLst>
              <a:path extrusionOk="0" h="815677" w="713933">
                <a:moveTo>
                  <a:pt x="713933" y="701782"/>
                </a:moveTo>
                <a:lnTo>
                  <a:pt x="713933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2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6" y="492331"/>
                  <a:pt x="280265" y="517575"/>
                  <a:pt x="352396" y="517575"/>
                </a:cubicBezTo>
                <a:cubicBezTo>
                  <a:pt x="426211" y="517575"/>
                  <a:pt x="493838" y="491147"/>
                  <a:pt x="546351" y="447263"/>
                </a:cubicBezTo>
                <a:cubicBezTo>
                  <a:pt x="551005" y="443378"/>
                  <a:pt x="557561" y="442711"/>
                  <a:pt x="562866" y="445662"/>
                </a:cubicBezTo>
                <a:cubicBezTo>
                  <a:pt x="652946" y="495566"/>
                  <a:pt x="713933" y="591554"/>
                  <a:pt x="713933" y="701782"/>
                </a:cubicBezTo>
                <a:close/>
                <a:moveTo>
                  <a:pt x="352396" y="430423"/>
                </a:moveTo>
                <a:cubicBezTo>
                  <a:pt x="471318" y="430423"/>
                  <a:pt x="567720" y="334068"/>
                  <a:pt x="567720" y="215203"/>
                </a:cubicBezTo>
                <a:cubicBezTo>
                  <a:pt x="567720" y="96339"/>
                  <a:pt x="471318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27"/>
          <p:cNvSpPr/>
          <p:nvPr/>
        </p:nvSpPr>
        <p:spPr>
          <a:xfrm>
            <a:off x="12976576" y="3026852"/>
            <a:ext cx="730614" cy="832351"/>
          </a:xfrm>
          <a:custGeom>
            <a:rect b="b" l="l" r="r" t="t"/>
            <a:pathLst>
              <a:path extrusionOk="0" h="832351" w="730614">
                <a:moveTo>
                  <a:pt x="575244" y="446713"/>
                </a:moveTo>
                <a:cubicBezTo>
                  <a:pt x="567003" y="442144"/>
                  <a:pt x="556594" y="443161"/>
                  <a:pt x="549337" y="449214"/>
                </a:cubicBezTo>
                <a:cubicBezTo>
                  <a:pt x="496590" y="493298"/>
                  <a:pt x="429614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49" y="450014"/>
                </a:cubicBezTo>
                <a:cubicBezTo>
                  <a:pt x="104876" y="476075"/>
                  <a:pt x="67426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4" y="832351"/>
                </a:lnTo>
                <a:cubicBezTo>
                  <a:pt x="726878" y="832351"/>
                  <a:pt x="730615" y="828616"/>
                  <a:pt x="730615" y="824014"/>
                </a:cubicBezTo>
                <a:lnTo>
                  <a:pt x="730615" y="710119"/>
                </a:lnTo>
                <a:cubicBezTo>
                  <a:pt x="730615" y="600741"/>
                  <a:pt x="671079" y="499801"/>
                  <a:pt x="575244" y="446713"/>
                </a:cubicBezTo>
                <a:close/>
                <a:moveTo>
                  <a:pt x="713933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7" y="508588"/>
                  <a:pt x="560030" y="462002"/>
                </a:cubicBezTo>
                <a:cubicBezTo>
                  <a:pt x="562032" y="460335"/>
                  <a:pt x="564901" y="460035"/>
                  <a:pt x="567153" y="461285"/>
                </a:cubicBezTo>
                <a:cubicBezTo>
                  <a:pt x="657683" y="511439"/>
                  <a:pt x="713933" y="606794"/>
                  <a:pt x="713933" y="710119"/>
                </a:cubicBezTo>
                <a:lnTo>
                  <a:pt x="713933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1" y="16673"/>
                  <a:pt x="567720" y="109477"/>
                  <a:pt x="567720" y="223557"/>
                </a:cubicBezTo>
                <a:cubicBezTo>
                  <a:pt x="567720" y="337636"/>
                  <a:pt x="474871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27"/>
          <p:cNvSpPr/>
          <p:nvPr/>
        </p:nvSpPr>
        <p:spPr>
          <a:xfrm>
            <a:off x="15377289" y="3152523"/>
            <a:ext cx="990308" cy="58094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27"/>
          <p:cNvSpPr/>
          <p:nvPr/>
        </p:nvSpPr>
        <p:spPr>
          <a:xfrm>
            <a:off x="15367243" y="3142408"/>
            <a:ext cx="1010503" cy="601173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27"/>
          <p:cNvSpPr/>
          <p:nvPr/>
        </p:nvSpPr>
        <p:spPr>
          <a:xfrm>
            <a:off x="8535596" y="4596700"/>
            <a:ext cx="832689" cy="832654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27"/>
          <p:cNvSpPr/>
          <p:nvPr/>
        </p:nvSpPr>
        <p:spPr>
          <a:xfrm>
            <a:off x="8552221" y="4613332"/>
            <a:ext cx="799424" cy="799397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27"/>
          <p:cNvSpPr/>
          <p:nvPr/>
        </p:nvSpPr>
        <p:spPr>
          <a:xfrm>
            <a:off x="8535596" y="4596700"/>
            <a:ext cx="832689" cy="832654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27"/>
          <p:cNvSpPr/>
          <p:nvPr/>
        </p:nvSpPr>
        <p:spPr>
          <a:xfrm>
            <a:off x="7038328" y="4606479"/>
            <a:ext cx="947650" cy="812251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27"/>
          <p:cNvSpPr/>
          <p:nvPr/>
        </p:nvSpPr>
        <p:spPr>
          <a:xfrm>
            <a:off x="7028654" y="4596805"/>
            <a:ext cx="966979" cy="831594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27"/>
          <p:cNvSpPr/>
          <p:nvPr/>
        </p:nvSpPr>
        <p:spPr>
          <a:xfrm>
            <a:off x="6973352" y="6115554"/>
            <a:ext cx="931641" cy="832322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7"/>
          <p:cNvSpPr/>
          <p:nvPr/>
        </p:nvSpPr>
        <p:spPr>
          <a:xfrm>
            <a:off x="6991991" y="6134200"/>
            <a:ext cx="894362" cy="795022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27"/>
          <p:cNvSpPr/>
          <p:nvPr/>
        </p:nvSpPr>
        <p:spPr>
          <a:xfrm>
            <a:off x="6973352" y="6115554"/>
            <a:ext cx="931641" cy="832322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27"/>
          <p:cNvSpPr/>
          <p:nvPr/>
        </p:nvSpPr>
        <p:spPr>
          <a:xfrm>
            <a:off x="9916507" y="4605141"/>
            <a:ext cx="814871" cy="814864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27"/>
          <p:cNvSpPr/>
          <p:nvPr/>
        </p:nvSpPr>
        <p:spPr>
          <a:xfrm>
            <a:off x="9908207" y="4596805"/>
            <a:ext cx="831382" cy="831550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7"/>
          <p:cNvSpPr/>
          <p:nvPr/>
        </p:nvSpPr>
        <p:spPr>
          <a:xfrm>
            <a:off x="11280260" y="4596805"/>
            <a:ext cx="830557" cy="832817"/>
          </a:xfrm>
          <a:custGeom>
            <a:rect b="b" l="l" r="r" t="t"/>
            <a:pathLst>
              <a:path extrusionOk="0" h="832817" w="830557">
                <a:moveTo>
                  <a:pt x="830558" y="270125"/>
                </a:moveTo>
                <a:cubicBezTo>
                  <a:pt x="830558" y="278995"/>
                  <a:pt x="827106" y="287349"/>
                  <a:pt x="820819" y="293618"/>
                </a:cubicBezTo>
                <a:lnTo>
                  <a:pt x="787466" y="326981"/>
                </a:lnTo>
                <a:cubicBezTo>
                  <a:pt x="781179" y="333267"/>
                  <a:pt x="772840" y="336719"/>
                  <a:pt x="763952" y="336719"/>
                </a:cubicBezTo>
                <a:cubicBezTo>
                  <a:pt x="755080" y="336719"/>
                  <a:pt x="746725" y="333267"/>
                  <a:pt x="740438" y="326981"/>
                </a:cubicBezTo>
                <a:lnTo>
                  <a:pt x="701599" y="288149"/>
                </a:lnTo>
                <a:lnTo>
                  <a:pt x="559198" y="430523"/>
                </a:lnTo>
                <a:cubicBezTo>
                  <a:pt x="564418" y="449814"/>
                  <a:pt x="567103" y="469739"/>
                  <a:pt x="567103" y="489797"/>
                </a:cubicBezTo>
                <a:cubicBezTo>
                  <a:pt x="567103" y="550271"/>
                  <a:pt x="543556" y="607111"/>
                  <a:pt x="500781" y="649861"/>
                </a:cubicBezTo>
                <a:lnTo>
                  <a:pt x="446532" y="704116"/>
                </a:lnTo>
                <a:cubicBezTo>
                  <a:pt x="442063" y="708585"/>
                  <a:pt x="436109" y="711052"/>
                  <a:pt x="429789" y="711052"/>
                </a:cubicBezTo>
                <a:cubicBezTo>
                  <a:pt x="423452" y="711052"/>
                  <a:pt x="417498" y="708585"/>
                  <a:pt x="413029" y="704116"/>
                </a:cubicBezTo>
                <a:lnTo>
                  <a:pt x="310902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5" y="521960"/>
                </a:lnTo>
                <a:lnTo>
                  <a:pt x="126327" y="417468"/>
                </a:lnTo>
                <a:cubicBezTo>
                  <a:pt x="117088" y="408231"/>
                  <a:pt x="117088" y="393208"/>
                  <a:pt x="126327" y="383971"/>
                </a:cubicBezTo>
                <a:lnTo>
                  <a:pt x="180592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2" y="90103"/>
                </a:lnTo>
                <a:cubicBezTo>
                  <a:pt x="490558" y="77148"/>
                  <a:pt x="490558" y="56056"/>
                  <a:pt x="503532" y="43101"/>
                </a:cubicBezTo>
                <a:lnTo>
                  <a:pt x="536885" y="9737"/>
                </a:lnTo>
                <a:cubicBezTo>
                  <a:pt x="543172" y="3468"/>
                  <a:pt x="551510" y="0"/>
                  <a:pt x="560399" y="0"/>
                </a:cubicBezTo>
                <a:cubicBezTo>
                  <a:pt x="569287" y="0"/>
                  <a:pt x="577626" y="3468"/>
                  <a:pt x="583913" y="9737"/>
                </a:cubicBezTo>
                <a:lnTo>
                  <a:pt x="820819" y="246616"/>
                </a:lnTo>
                <a:cubicBezTo>
                  <a:pt x="827106" y="252885"/>
                  <a:pt x="830558" y="261238"/>
                  <a:pt x="830558" y="27012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27"/>
          <p:cNvSpPr/>
          <p:nvPr/>
        </p:nvSpPr>
        <p:spPr>
          <a:xfrm>
            <a:off x="11334394" y="4613478"/>
            <a:ext cx="759746" cy="762006"/>
          </a:xfrm>
          <a:custGeom>
            <a:rect b="b" l="l" r="r" t="t"/>
            <a:pathLst>
              <a:path extrusionOk="0" h="762006" w="759746">
                <a:moveTo>
                  <a:pt x="188611" y="517174"/>
                </a:moveTo>
                <a:lnTo>
                  <a:pt x="244877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4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8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3" y="409064"/>
                  <a:pt x="487820" y="408814"/>
                  <a:pt x="487920" y="408564"/>
                </a:cubicBezTo>
                <a:cubicBezTo>
                  <a:pt x="488003" y="408314"/>
                  <a:pt x="488120" y="408064"/>
                  <a:pt x="488237" y="407814"/>
                </a:cubicBezTo>
                <a:cubicBezTo>
                  <a:pt x="488354" y="407580"/>
                  <a:pt x="488470" y="407330"/>
                  <a:pt x="488604" y="407097"/>
                </a:cubicBezTo>
                <a:cubicBezTo>
                  <a:pt x="488737" y="406880"/>
                  <a:pt x="488887" y="406680"/>
                  <a:pt x="489037" y="406463"/>
                </a:cubicBezTo>
                <a:cubicBezTo>
                  <a:pt x="489221" y="406213"/>
                  <a:pt x="489404" y="405980"/>
                  <a:pt x="489621" y="405763"/>
                </a:cubicBezTo>
                <a:cubicBezTo>
                  <a:pt x="489704" y="405680"/>
                  <a:pt x="489754" y="405580"/>
                  <a:pt x="489838" y="405480"/>
                </a:cubicBezTo>
                <a:lnTo>
                  <a:pt x="635674" y="259688"/>
                </a:lnTo>
                <a:lnTo>
                  <a:pt x="599269" y="223290"/>
                </a:lnTo>
                <a:lnTo>
                  <a:pt x="500011" y="124067"/>
                </a:lnTo>
                <a:lnTo>
                  <a:pt x="354191" y="269875"/>
                </a:lnTo>
                <a:cubicBezTo>
                  <a:pt x="354091" y="269959"/>
                  <a:pt x="353991" y="270025"/>
                  <a:pt x="353891" y="270109"/>
                </a:cubicBezTo>
                <a:cubicBezTo>
                  <a:pt x="353674" y="270309"/>
                  <a:pt x="353458" y="270492"/>
                  <a:pt x="353224" y="270659"/>
                </a:cubicBezTo>
                <a:cubicBezTo>
                  <a:pt x="353007" y="270825"/>
                  <a:pt x="352791" y="270976"/>
                  <a:pt x="352557" y="271109"/>
                </a:cubicBezTo>
                <a:cubicBezTo>
                  <a:pt x="352324" y="271242"/>
                  <a:pt x="352107" y="271359"/>
                  <a:pt x="351873" y="271476"/>
                </a:cubicBezTo>
                <a:cubicBezTo>
                  <a:pt x="351607" y="271592"/>
                  <a:pt x="351356" y="271709"/>
                  <a:pt x="351090" y="271793"/>
                </a:cubicBezTo>
                <a:cubicBezTo>
                  <a:pt x="350856" y="271893"/>
                  <a:pt x="350606" y="271959"/>
                  <a:pt x="350356" y="272009"/>
                </a:cubicBezTo>
                <a:cubicBezTo>
                  <a:pt x="350089" y="272093"/>
                  <a:pt x="349822" y="272143"/>
                  <a:pt x="349555" y="272193"/>
                </a:cubicBezTo>
                <a:cubicBezTo>
                  <a:pt x="349289" y="272226"/>
                  <a:pt x="349038" y="272243"/>
                  <a:pt x="348772" y="272259"/>
                </a:cubicBezTo>
                <a:cubicBezTo>
                  <a:pt x="348488" y="272276"/>
                  <a:pt x="348221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3" y="272043"/>
                </a:cubicBezTo>
                <a:cubicBezTo>
                  <a:pt x="346170" y="272009"/>
                  <a:pt x="346053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8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3" y="413616"/>
                  <a:pt x="487703" y="413483"/>
                  <a:pt x="487670" y="413366"/>
                </a:cubicBezTo>
                <a:cubicBezTo>
                  <a:pt x="487603" y="413083"/>
                  <a:pt x="487553" y="412799"/>
                  <a:pt x="487503" y="412499"/>
                </a:cubicBezTo>
                <a:cubicBezTo>
                  <a:pt x="487470" y="412249"/>
                  <a:pt x="487436" y="411982"/>
                  <a:pt x="487436" y="411715"/>
                </a:cubicBezTo>
                <a:cubicBezTo>
                  <a:pt x="487420" y="411449"/>
                  <a:pt x="487436" y="411182"/>
                  <a:pt x="487436" y="410915"/>
                </a:cubicBezTo>
                <a:cubicBezTo>
                  <a:pt x="487453" y="410648"/>
                  <a:pt x="487486" y="410382"/>
                  <a:pt x="487520" y="410098"/>
                </a:cubicBezTo>
                <a:close/>
                <a:moveTo>
                  <a:pt x="754894" y="241730"/>
                </a:moveTo>
                <a:lnTo>
                  <a:pt x="517988" y="4852"/>
                </a:lnTo>
                <a:cubicBezTo>
                  <a:pt x="514853" y="1734"/>
                  <a:pt x="510683" y="0"/>
                  <a:pt x="506264" y="0"/>
                </a:cubicBezTo>
                <a:cubicBezTo>
                  <a:pt x="501845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7" y="44668"/>
                  <a:pt x="454717" y="55189"/>
                  <a:pt x="461188" y="61641"/>
                </a:cubicBezTo>
                <a:lnTo>
                  <a:pt x="611226" y="211668"/>
                </a:lnTo>
                <a:lnTo>
                  <a:pt x="653367" y="253785"/>
                </a:lnTo>
                <a:cubicBezTo>
                  <a:pt x="653367" y="253785"/>
                  <a:pt x="653384" y="253802"/>
                  <a:pt x="653384" y="253819"/>
                </a:cubicBezTo>
                <a:lnTo>
                  <a:pt x="698094" y="298520"/>
                </a:lnTo>
                <a:cubicBezTo>
                  <a:pt x="701229" y="301655"/>
                  <a:pt x="705398" y="303372"/>
                  <a:pt x="709817" y="303372"/>
                </a:cubicBezTo>
                <a:cubicBezTo>
                  <a:pt x="714236" y="303372"/>
                  <a:pt x="718406" y="301655"/>
                  <a:pt x="721541" y="298520"/>
                </a:cubicBezTo>
                <a:lnTo>
                  <a:pt x="754894" y="265157"/>
                </a:lnTo>
                <a:cubicBezTo>
                  <a:pt x="758029" y="262039"/>
                  <a:pt x="759746" y="257870"/>
                  <a:pt x="759746" y="253452"/>
                </a:cubicBezTo>
                <a:cubicBezTo>
                  <a:pt x="759746" y="249017"/>
                  <a:pt x="758029" y="244865"/>
                  <a:pt x="754894" y="2417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7"/>
          <p:cNvSpPr/>
          <p:nvPr/>
        </p:nvSpPr>
        <p:spPr>
          <a:xfrm>
            <a:off x="11280260" y="4596805"/>
            <a:ext cx="830557" cy="832817"/>
          </a:xfrm>
          <a:custGeom>
            <a:rect b="b" l="l" r="r" t="t"/>
            <a:pathLst>
              <a:path extrusionOk="0" h="832817" w="830557">
                <a:moveTo>
                  <a:pt x="820819" y="246616"/>
                </a:moveTo>
                <a:lnTo>
                  <a:pt x="583913" y="9737"/>
                </a:lnTo>
                <a:cubicBezTo>
                  <a:pt x="577626" y="3468"/>
                  <a:pt x="569287" y="0"/>
                  <a:pt x="560399" y="0"/>
                </a:cubicBezTo>
                <a:cubicBezTo>
                  <a:pt x="551510" y="0"/>
                  <a:pt x="543172" y="3468"/>
                  <a:pt x="536885" y="9737"/>
                </a:cubicBezTo>
                <a:lnTo>
                  <a:pt x="503532" y="43101"/>
                </a:lnTo>
                <a:cubicBezTo>
                  <a:pt x="490558" y="56056"/>
                  <a:pt x="490558" y="77148"/>
                  <a:pt x="503532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2" y="329716"/>
                </a:cubicBezTo>
                <a:lnTo>
                  <a:pt x="126327" y="383971"/>
                </a:lnTo>
                <a:cubicBezTo>
                  <a:pt x="117088" y="393208"/>
                  <a:pt x="117088" y="408231"/>
                  <a:pt x="126327" y="417468"/>
                </a:cubicBezTo>
                <a:lnTo>
                  <a:pt x="230855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2" y="601992"/>
                </a:lnTo>
                <a:lnTo>
                  <a:pt x="413029" y="704116"/>
                </a:lnTo>
                <a:cubicBezTo>
                  <a:pt x="417498" y="708585"/>
                  <a:pt x="423452" y="711052"/>
                  <a:pt x="429789" y="711052"/>
                </a:cubicBezTo>
                <a:cubicBezTo>
                  <a:pt x="436109" y="711052"/>
                  <a:pt x="442063" y="708585"/>
                  <a:pt x="446532" y="704116"/>
                </a:cubicBezTo>
                <a:lnTo>
                  <a:pt x="500781" y="649861"/>
                </a:lnTo>
                <a:cubicBezTo>
                  <a:pt x="543556" y="607111"/>
                  <a:pt x="567103" y="550271"/>
                  <a:pt x="567103" y="489797"/>
                </a:cubicBezTo>
                <a:cubicBezTo>
                  <a:pt x="567103" y="469739"/>
                  <a:pt x="564418" y="449814"/>
                  <a:pt x="559198" y="430523"/>
                </a:cubicBezTo>
                <a:lnTo>
                  <a:pt x="701599" y="288149"/>
                </a:lnTo>
                <a:lnTo>
                  <a:pt x="740438" y="326981"/>
                </a:lnTo>
                <a:cubicBezTo>
                  <a:pt x="746725" y="333267"/>
                  <a:pt x="755080" y="336719"/>
                  <a:pt x="763952" y="336719"/>
                </a:cubicBezTo>
                <a:cubicBezTo>
                  <a:pt x="772840" y="336719"/>
                  <a:pt x="781179" y="333267"/>
                  <a:pt x="787466" y="326981"/>
                </a:cubicBezTo>
                <a:lnTo>
                  <a:pt x="820819" y="293618"/>
                </a:lnTo>
                <a:cubicBezTo>
                  <a:pt x="827106" y="287349"/>
                  <a:pt x="830558" y="278995"/>
                  <a:pt x="830558" y="270125"/>
                </a:cubicBezTo>
                <a:cubicBezTo>
                  <a:pt x="830558" y="261238"/>
                  <a:pt x="827106" y="252885"/>
                  <a:pt x="820819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4" y="694379"/>
                  <a:pt x="426153" y="693645"/>
                  <a:pt x="424819" y="692328"/>
                </a:cubicBezTo>
                <a:lnTo>
                  <a:pt x="138117" y="405680"/>
                </a:lnTo>
                <a:cubicBezTo>
                  <a:pt x="135383" y="402945"/>
                  <a:pt x="135383" y="398493"/>
                  <a:pt x="138117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89" y="422253"/>
                  <a:pt x="543839" y="422353"/>
                  <a:pt x="543756" y="422436"/>
                </a:cubicBezTo>
                <a:cubicBezTo>
                  <a:pt x="543539" y="422653"/>
                  <a:pt x="543356" y="422887"/>
                  <a:pt x="543172" y="423137"/>
                </a:cubicBezTo>
                <a:cubicBezTo>
                  <a:pt x="543022" y="423353"/>
                  <a:pt x="542872" y="423554"/>
                  <a:pt x="542739" y="423770"/>
                </a:cubicBezTo>
                <a:cubicBezTo>
                  <a:pt x="542605" y="424004"/>
                  <a:pt x="542488" y="424254"/>
                  <a:pt x="542372" y="424487"/>
                </a:cubicBezTo>
                <a:cubicBezTo>
                  <a:pt x="542255" y="424737"/>
                  <a:pt x="542138" y="424987"/>
                  <a:pt x="542055" y="425238"/>
                </a:cubicBezTo>
                <a:cubicBezTo>
                  <a:pt x="541955" y="425488"/>
                  <a:pt x="541888" y="425738"/>
                  <a:pt x="541821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1" y="427055"/>
                  <a:pt x="541588" y="427322"/>
                  <a:pt x="541571" y="427589"/>
                </a:cubicBezTo>
                <a:cubicBezTo>
                  <a:pt x="541571" y="427855"/>
                  <a:pt x="541555" y="428122"/>
                  <a:pt x="541571" y="428389"/>
                </a:cubicBezTo>
                <a:cubicBezTo>
                  <a:pt x="541571" y="428656"/>
                  <a:pt x="541605" y="428922"/>
                  <a:pt x="541638" y="429172"/>
                </a:cubicBezTo>
                <a:cubicBezTo>
                  <a:pt x="541688" y="429473"/>
                  <a:pt x="541738" y="429756"/>
                  <a:pt x="541805" y="430040"/>
                </a:cubicBezTo>
                <a:cubicBezTo>
                  <a:pt x="541838" y="430156"/>
                  <a:pt x="541838" y="430290"/>
                  <a:pt x="541871" y="430406"/>
                </a:cubicBezTo>
                <a:cubicBezTo>
                  <a:pt x="547541" y="449664"/>
                  <a:pt x="550426" y="469655"/>
                  <a:pt x="550426" y="489797"/>
                </a:cubicBezTo>
                <a:cubicBezTo>
                  <a:pt x="550426" y="545819"/>
                  <a:pt x="528614" y="598474"/>
                  <a:pt x="488990" y="638073"/>
                </a:cubicBezTo>
                <a:lnTo>
                  <a:pt x="488173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1" y="288649"/>
                </a:cubicBezTo>
                <a:cubicBezTo>
                  <a:pt x="400188" y="288683"/>
                  <a:pt x="400305" y="288683"/>
                  <a:pt x="400438" y="288716"/>
                </a:cubicBezTo>
                <a:cubicBezTo>
                  <a:pt x="400722" y="288783"/>
                  <a:pt x="401005" y="288833"/>
                  <a:pt x="401305" y="288883"/>
                </a:cubicBezTo>
                <a:cubicBezTo>
                  <a:pt x="401572" y="288916"/>
                  <a:pt x="401822" y="288933"/>
                  <a:pt x="402073" y="288949"/>
                </a:cubicBezTo>
                <a:cubicBezTo>
                  <a:pt x="402356" y="288966"/>
                  <a:pt x="402623" y="288949"/>
                  <a:pt x="402906" y="288933"/>
                </a:cubicBezTo>
                <a:cubicBezTo>
                  <a:pt x="403173" y="288916"/>
                  <a:pt x="403423" y="288899"/>
                  <a:pt x="403690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4" y="288466"/>
                </a:cubicBezTo>
                <a:cubicBezTo>
                  <a:pt x="405491" y="288383"/>
                  <a:pt x="405741" y="288266"/>
                  <a:pt x="406008" y="288149"/>
                </a:cubicBezTo>
                <a:cubicBezTo>
                  <a:pt x="406242" y="288032"/>
                  <a:pt x="406458" y="287916"/>
                  <a:pt x="406692" y="287782"/>
                </a:cubicBezTo>
                <a:cubicBezTo>
                  <a:pt x="406925" y="287649"/>
                  <a:pt x="407142" y="287499"/>
                  <a:pt x="407359" y="287332"/>
                </a:cubicBezTo>
                <a:cubicBezTo>
                  <a:pt x="407592" y="287165"/>
                  <a:pt x="407809" y="286982"/>
                  <a:pt x="408026" y="286782"/>
                </a:cubicBezTo>
                <a:cubicBezTo>
                  <a:pt x="408126" y="286699"/>
                  <a:pt x="408226" y="286632"/>
                  <a:pt x="408326" y="286548"/>
                </a:cubicBezTo>
                <a:lnTo>
                  <a:pt x="554145" y="140740"/>
                </a:lnTo>
                <a:lnTo>
                  <a:pt x="653404" y="239963"/>
                </a:lnTo>
                <a:lnTo>
                  <a:pt x="689808" y="276361"/>
                </a:lnTo>
                <a:lnTo>
                  <a:pt x="543973" y="422153"/>
                </a:lnTo>
                <a:close/>
                <a:moveTo>
                  <a:pt x="809028" y="281830"/>
                </a:moveTo>
                <a:lnTo>
                  <a:pt x="775675" y="315193"/>
                </a:lnTo>
                <a:cubicBezTo>
                  <a:pt x="772540" y="318328"/>
                  <a:pt x="768371" y="320045"/>
                  <a:pt x="763952" y="320045"/>
                </a:cubicBezTo>
                <a:cubicBezTo>
                  <a:pt x="759533" y="320045"/>
                  <a:pt x="755364" y="318328"/>
                  <a:pt x="752228" y="315193"/>
                </a:cubicBezTo>
                <a:lnTo>
                  <a:pt x="707519" y="270492"/>
                </a:lnTo>
                <a:cubicBezTo>
                  <a:pt x="707519" y="270475"/>
                  <a:pt x="707502" y="270459"/>
                  <a:pt x="707502" y="270459"/>
                </a:cubicBezTo>
                <a:lnTo>
                  <a:pt x="665361" y="228342"/>
                </a:lnTo>
                <a:lnTo>
                  <a:pt x="515322" y="78315"/>
                </a:lnTo>
                <a:cubicBezTo>
                  <a:pt x="508852" y="71862"/>
                  <a:pt x="508852" y="61341"/>
                  <a:pt x="515322" y="54889"/>
                </a:cubicBezTo>
                <a:lnTo>
                  <a:pt x="548675" y="21525"/>
                </a:lnTo>
                <a:cubicBezTo>
                  <a:pt x="551811" y="18407"/>
                  <a:pt x="555980" y="16673"/>
                  <a:pt x="560399" y="16673"/>
                </a:cubicBezTo>
                <a:cubicBezTo>
                  <a:pt x="564818" y="16673"/>
                  <a:pt x="568987" y="18407"/>
                  <a:pt x="572123" y="21525"/>
                </a:cubicBezTo>
                <a:lnTo>
                  <a:pt x="809028" y="258404"/>
                </a:lnTo>
                <a:cubicBezTo>
                  <a:pt x="812164" y="261538"/>
                  <a:pt x="813881" y="265690"/>
                  <a:pt x="813881" y="270125"/>
                </a:cubicBezTo>
                <a:cubicBezTo>
                  <a:pt x="813881" y="274544"/>
                  <a:pt x="812164" y="278712"/>
                  <a:pt x="809028" y="28183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12650800" y="4596800"/>
            <a:ext cx="904913" cy="831244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27"/>
          <p:cNvSpPr/>
          <p:nvPr/>
        </p:nvSpPr>
        <p:spPr>
          <a:xfrm>
            <a:off x="12672807" y="4615638"/>
            <a:ext cx="860907" cy="794279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27"/>
          <p:cNvSpPr/>
          <p:nvPr/>
        </p:nvSpPr>
        <p:spPr>
          <a:xfrm>
            <a:off x="12650800" y="4596800"/>
            <a:ext cx="904913" cy="831244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27"/>
          <p:cNvSpPr/>
          <p:nvPr/>
        </p:nvSpPr>
        <p:spPr>
          <a:xfrm>
            <a:off x="14095210" y="4600411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27"/>
          <p:cNvSpPr/>
          <p:nvPr/>
        </p:nvSpPr>
        <p:spPr>
          <a:xfrm>
            <a:off x="14111731" y="4616939"/>
            <a:ext cx="632290" cy="792227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27"/>
          <p:cNvSpPr/>
          <p:nvPr/>
        </p:nvSpPr>
        <p:spPr>
          <a:xfrm>
            <a:off x="14095210" y="4600411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27"/>
          <p:cNvSpPr/>
          <p:nvPr/>
        </p:nvSpPr>
        <p:spPr>
          <a:xfrm>
            <a:off x="15376771" y="4749185"/>
            <a:ext cx="932066" cy="527584"/>
          </a:xfrm>
          <a:custGeom>
            <a:rect b="b" l="l" r="r" t="t"/>
            <a:pathLst>
              <a:path extrusionOk="0" h="527584" w="932066">
                <a:moveTo>
                  <a:pt x="932067" y="15132"/>
                </a:moveTo>
                <a:lnTo>
                  <a:pt x="932067" y="512453"/>
                </a:lnTo>
                <a:cubicBezTo>
                  <a:pt x="932067" y="517116"/>
                  <a:pt x="930028" y="521246"/>
                  <a:pt x="926808" y="524044"/>
                </a:cubicBezTo>
                <a:cubicBezTo>
                  <a:pt x="924255" y="526252"/>
                  <a:pt x="920939" y="527585"/>
                  <a:pt x="917319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9" y="0"/>
                </a:lnTo>
                <a:cubicBezTo>
                  <a:pt x="920939" y="0"/>
                  <a:pt x="924255" y="1332"/>
                  <a:pt x="926808" y="3540"/>
                </a:cubicBezTo>
                <a:cubicBezTo>
                  <a:pt x="930028" y="6338"/>
                  <a:pt x="932067" y="10488"/>
                  <a:pt x="932067" y="15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27"/>
          <p:cNvSpPr/>
          <p:nvPr/>
        </p:nvSpPr>
        <p:spPr>
          <a:xfrm>
            <a:off x="15367244" y="4739668"/>
            <a:ext cx="951101" cy="546618"/>
          </a:xfrm>
          <a:custGeom>
            <a:rect b="b" l="l" r="r" t="t"/>
            <a:pathLst>
              <a:path extrusionOk="0" h="546618" w="951101">
                <a:moveTo>
                  <a:pt x="942566" y="5862"/>
                </a:moveTo>
                <a:cubicBezTo>
                  <a:pt x="942013" y="5387"/>
                  <a:pt x="941461" y="4949"/>
                  <a:pt x="940870" y="4530"/>
                </a:cubicBezTo>
                <a:cubicBezTo>
                  <a:pt x="936811" y="1599"/>
                  <a:pt x="931895" y="0"/>
                  <a:pt x="926846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6" y="546619"/>
                </a:lnTo>
                <a:cubicBezTo>
                  <a:pt x="927570" y="546619"/>
                  <a:pt x="928294" y="546581"/>
                  <a:pt x="928999" y="546523"/>
                </a:cubicBezTo>
                <a:cubicBezTo>
                  <a:pt x="933991" y="546067"/>
                  <a:pt x="938755" y="544068"/>
                  <a:pt x="942566" y="540756"/>
                </a:cubicBezTo>
                <a:cubicBezTo>
                  <a:pt x="942566" y="540756"/>
                  <a:pt x="942566" y="540756"/>
                  <a:pt x="942566" y="540756"/>
                </a:cubicBezTo>
                <a:cubicBezTo>
                  <a:pt x="942566" y="540756"/>
                  <a:pt x="942566" y="540756"/>
                  <a:pt x="942566" y="540756"/>
                </a:cubicBezTo>
                <a:cubicBezTo>
                  <a:pt x="947996" y="536036"/>
                  <a:pt x="951102" y="529203"/>
                  <a:pt x="951102" y="521970"/>
                </a:cubicBezTo>
                <a:lnTo>
                  <a:pt x="951102" y="24649"/>
                </a:lnTo>
                <a:cubicBezTo>
                  <a:pt x="951121" y="17435"/>
                  <a:pt x="948015" y="10583"/>
                  <a:pt x="942566" y="5862"/>
                </a:cubicBezTo>
                <a:close/>
                <a:moveTo>
                  <a:pt x="910479" y="19034"/>
                </a:moveTo>
                <a:lnTo>
                  <a:pt x="483344" y="307475"/>
                </a:lnTo>
                <a:cubicBezTo>
                  <a:pt x="478619" y="310673"/>
                  <a:pt x="472502" y="310673"/>
                  <a:pt x="467777" y="307475"/>
                </a:cubicBezTo>
                <a:lnTo>
                  <a:pt x="405375" y="265334"/>
                </a:lnTo>
                <a:cubicBezTo>
                  <a:pt x="405375" y="265334"/>
                  <a:pt x="405375" y="265334"/>
                  <a:pt x="405375" y="265334"/>
                </a:cubicBezTo>
                <a:lnTo>
                  <a:pt x="40623" y="19034"/>
                </a:lnTo>
                <a:lnTo>
                  <a:pt x="910479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8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7" y="323255"/>
                </a:lnTo>
                <a:cubicBezTo>
                  <a:pt x="462709" y="327042"/>
                  <a:pt x="469130" y="328927"/>
                  <a:pt x="475570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8" y="284806"/>
                </a:lnTo>
                <a:lnTo>
                  <a:pt x="910479" y="527604"/>
                </a:lnTo>
                <a:lnTo>
                  <a:pt x="40623" y="527604"/>
                </a:lnTo>
                <a:close/>
                <a:moveTo>
                  <a:pt x="932067" y="519191"/>
                </a:moveTo>
                <a:lnTo>
                  <a:pt x="567963" y="273309"/>
                </a:lnTo>
                <a:lnTo>
                  <a:pt x="932067" y="27428"/>
                </a:lnTo>
                <a:lnTo>
                  <a:pt x="932067" y="519191"/>
                </a:ln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27"/>
          <p:cNvSpPr/>
          <p:nvPr/>
        </p:nvSpPr>
        <p:spPr>
          <a:xfrm>
            <a:off x="8371967" y="6127430"/>
            <a:ext cx="584429" cy="809053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27"/>
          <p:cNvSpPr/>
          <p:nvPr/>
        </p:nvSpPr>
        <p:spPr>
          <a:xfrm>
            <a:off x="8363707" y="6119166"/>
            <a:ext cx="600949" cy="825582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27"/>
          <p:cNvSpPr/>
          <p:nvPr/>
        </p:nvSpPr>
        <p:spPr>
          <a:xfrm>
            <a:off x="9575914" y="6127413"/>
            <a:ext cx="468372" cy="807682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27"/>
          <p:cNvSpPr/>
          <p:nvPr/>
        </p:nvSpPr>
        <p:spPr>
          <a:xfrm>
            <a:off x="9423428" y="6119166"/>
            <a:ext cx="773395" cy="824178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27"/>
          <p:cNvSpPr/>
          <p:nvPr/>
        </p:nvSpPr>
        <p:spPr>
          <a:xfrm>
            <a:off x="10662815" y="6178997"/>
            <a:ext cx="510974" cy="704926"/>
          </a:xfrm>
          <a:custGeom>
            <a:rect b="b" l="l" r="r" t="t"/>
            <a:pathLst>
              <a:path extrusionOk="0" h="704926" w="510974">
                <a:moveTo>
                  <a:pt x="510974" y="704926"/>
                </a:moveTo>
                <a:lnTo>
                  <a:pt x="0" y="704926"/>
                </a:lnTo>
                <a:lnTo>
                  <a:pt x="0" y="0"/>
                </a:lnTo>
                <a:lnTo>
                  <a:pt x="361935" y="0"/>
                </a:lnTo>
                <a:cubicBezTo>
                  <a:pt x="420144" y="58137"/>
                  <a:pt x="452779" y="90731"/>
                  <a:pt x="510974" y="148854"/>
                </a:cubicBezTo>
                <a:lnTo>
                  <a:pt x="510974" y="7049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27"/>
          <p:cNvSpPr/>
          <p:nvPr/>
        </p:nvSpPr>
        <p:spPr>
          <a:xfrm>
            <a:off x="10655611" y="6171816"/>
            <a:ext cx="525382" cy="719302"/>
          </a:xfrm>
          <a:custGeom>
            <a:rect b="b" l="l" r="r" t="t"/>
            <a:pathLst>
              <a:path extrusionOk="0" h="719302" w="525382">
                <a:moveTo>
                  <a:pt x="525238" y="154624"/>
                </a:moveTo>
                <a:cubicBezTo>
                  <a:pt x="525181" y="154337"/>
                  <a:pt x="525080" y="154063"/>
                  <a:pt x="524979" y="153775"/>
                </a:cubicBezTo>
                <a:cubicBezTo>
                  <a:pt x="524921" y="153617"/>
                  <a:pt x="524892" y="153444"/>
                  <a:pt x="524820" y="153272"/>
                </a:cubicBezTo>
                <a:cubicBezTo>
                  <a:pt x="524691" y="152970"/>
                  <a:pt x="524518" y="152682"/>
                  <a:pt x="524359" y="152394"/>
                </a:cubicBezTo>
                <a:cubicBezTo>
                  <a:pt x="524287" y="152279"/>
                  <a:pt x="524244" y="152149"/>
                  <a:pt x="524158" y="152034"/>
                </a:cubicBezTo>
                <a:cubicBezTo>
                  <a:pt x="523898" y="151646"/>
                  <a:pt x="523596" y="151286"/>
                  <a:pt x="523264" y="150941"/>
                </a:cubicBezTo>
                <a:lnTo>
                  <a:pt x="374240" y="2101"/>
                </a:lnTo>
                <a:cubicBezTo>
                  <a:pt x="373908" y="1770"/>
                  <a:pt x="373548" y="1468"/>
                  <a:pt x="373145" y="1209"/>
                </a:cubicBezTo>
                <a:cubicBezTo>
                  <a:pt x="373030" y="1137"/>
                  <a:pt x="372914" y="1094"/>
                  <a:pt x="372799" y="1022"/>
                </a:cubicBezTo>
                <a:cubicBezTo>
                  <a:pt x="372511" y="849"/>
                  <a:pt x="372223" y="676"/>
                  <a:pt x="371906" y="547"/>
                </a:cubicBezTo>
                <a:cubicBezTo>
                  <a:pt x="371747" y="489"/>
                  <a:pt x="371589" y="461"/>
                  <a:pt x="371430" y="403"/>
                </a:cubicBezTo>
                <a:cubicBezTo>
                  <a:pt x="371142" y="302"/>
                  <a:pt x="370854" y="202"/>
                  <a:pt x="370551" y="144"/>
                </a:cubicBezTo>
                <a:cubicBezTo>
                  <a:pt x="370090" y="43"/>
                  <a:pt x="369615" y="0"/>
                  <a:pt x="369125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7"/>
                </a:lnTo>
                <a:cubicBezTo>
                  <a:pt x="0" y="716079"/>
                  <a:pt x="3227" y="719302"/>
                  <a:pt x="7204" y="719302"/>
                </a:cubicBezTo>
                <a:lnTo>
                  <a:pt x="518178" y="719302"/>
                </a:lnTo>
                <a:cubicBezTo>
                  <a:pt x="522155" y="719302"/>
                  <a:pt x="525382" y="716079"/>
                  <a:pt x="525382" y="712107"/>
                </a:cubicBezTo>
                <a:lnTo>
                  <a:pt x="525382" y="156035"/>
                </a:lnTo>
                <a:cubicBezTo>
                  <a:pt x="525382" y="155560"/>
                  <a:pt x="525339" y="155085"/>
                  <a:pt x="525238" y="154624"/>
                </a:cubicBezTo>
                <a:close/>
                <a:moveTo>
                  <a:pt x="376343" y="148840"/>
                </a:moveTo>
                <a:lnTo>
                  <a:pt x="376343" y="24550"/>
                </a:lnTo>
                <a:lnTo>
                  <a:pt x="500787" y="148840"/>
                </a:lnTo>
                <a:lnTo>
                  <a:pt x="376343" y="148840"/>
                </a:lnTo>
                <a:close/>
                <a:moveTo>
                  <a:pt x="14408" y="704912"/>
                </a:moveTo>
                <a:lnTo>
                  <a:pt x="14408" y="14376"/>
                </a:lnTo>
                <a:lnTo>
                  <a:pt x="361935" y="14376"/>
                </a:lnTo>
                <a:lnTo>
                  <a:pt x="361935" y="156035"/>
                </a:lnTo>
                <a:cubicBezTo>
                  <a:pt x="361935" y="160006"/>
                  <a:pt x="365163" y="163230"/>
                  <a:pt x="369139" y="163230"/>
                </a:cubicBezTo>
                <a:lnTo>
                  <a:pt x="510974" y="163230"/>
                </a:lnTo>
                <a:lnTo>
                  <a:pt x="510974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5" y="154941"/>
                  <a:pt x="97342" y="154941"/>
                </a:cubicBezTo>
                <a:lnTo>
                  <a:pt x="240891" y="154941"/>
                </a:lnTo>
                <a:cubicBezTo>
                  <a:pt x="244868" y="154941"/>
                  <a:pt x="248096" y="158164"/>
                  <a:pt x="248096" y="162136"/>
                </a:cubicBezTo>
                <a:cubicBezTo>
                  <a:pt x="248096" y="166108"/>
                  <a:pt x="244868" y="169331"/>
                  <a:pt x="240891" y="169331"/>
                </a:cubicBezTo>
                <a:lnTo>
                  <a:pt x="97342" y="169331"/>
                </a:lnTo>
                <a:cubicBezTo>
                  <a:pt x="93365" y="169331"/>
                  <a:pt x="90138" y="166108"/>
                  <a:pt x="90138" y="162136"/>
                </a:cubicBezTo>
                <a:close/>
                <a:moveTo>
                  <a:pt x="248096" y="592264"/>
                </a:moveTo>
                <a:cubicBezTo>
                  <a:pt x="248096" y="596236"/>
                  <a:pt x="244868" y="599459"/>
                  <a:pt x="240891" y="599459"/>
                </a:cubicBezTo>
                <a:lnTo>
                  <a:pt x="97342" y="599459"/>
                </a:lnTo>
                <a:cubicBezTo>
                  <a:pt x="93365" y="599459"/>
                  <a:pt x="90138" y="596236"/>
                  <a:pt x="90138" y="592264"/>
                </a:cubicBezTo>
                <a:cubicBezTo>
                  <a:pt x="90138" y="588292"/>
                  <a:pt x="93365" y="585069"/>
                  <a:pt x="97342" y="585069"/>
                </a:cubicBezTo>
                <a:lnTo>
                  <a:pt x="240891" y="585069"/>
                </a:lnTo>
                <a:cubicBezTo>
                  <a:pt x="244883" y="585069"/>
                  <a:pt x="248096" y="588292"/>
                  <a:pt x="248096" y="592264"/>
                </a:cubicBezTo>
                <a:close/>
                <a:moveTo>
                  <a:pt x="435244" y="248162"/>
                </a:moveTo>
                <a:cubicBezTo>
                  <a:pt x="435244" y="252134"/>
                  <a:pt x="432017" y="255357"/>
                  <a:pt x="428040" y="255357"/>
                </a:cubicBezTo>
                <a:lnTo>
                  <a:pt x="97342" y="255357"/>
                </a:lnTo>
                <a:cubicBezTo>
                  <a:pt x="93365" y="255357"/>
                  <a:pt x="90138" y="252134"/>
                  <a:pt x="90138" y="248162"/>
                </a:cubicBezTo>
                <a:cubicBezTo>
                  <a:pt x="90138" y="244190"/>
                  <a:pt x="93365" y="240967"/>
                  <a:pt x="97342" y="240967"/>
                </a:cubicBezTo>
                <a:lnTo>
                  <a:pt x="428040" y="240967"/>
                </a:lnTo>
                <a:cubicBezTo>
                  <a:pt x="432017" y="240967"/>
                  <a:pt x="435244" y="244190"/>
                  <a:pt x="435244" y="248162"/>
                </a:cubicBezTo>
                <a:close/>
                <a:moveTo>
                  <a:pt x="435244" y="334187"/>
                </a:moveTo>
                <a:cubicBezTo>
                  <a:pt x="435244" y="338159"/>
                  <a:pt x="432017" y="341383"/>
                  <a:pt x="428040" y="341383"/>
                </a:cubicBezTo>
                <a:lnTo>
                  <a:pt x="97342" y="341383"/>
                </a:lnTo>
                <a:cubicBezTo>
                  <a:pt x="93365" y="341383"/>
                  <a:pt x="90138" y="338159"/>
                  <a:pt x="90138" y="334187"/>
                </a:cubicBezTo>
                <a:cubicBezTo>
                  <a:pt x="90138" y="330216"/>
                  <a:pt x="93365" y="326992"/>
                  <a:pt x="97342" y="326992"/>
                </a:cubicBezTo>
                <a:lnTo>
                  <a:pt x="428040" y="326992"/>
                </a:lnTo>
                <a:cubicBezTo>
                  <a:pt x="432017" y="326992"/>
                  <a:pt x="435244" y="330216"/>
                  <a:pt x="435244" y="334187"/>
                </a:cubicBezTo>
                <a:close/>
                <a:moveTo>
                  <a:pt x="435244" y="420213"/>
                </a:moveTo>
                <a:cubicBezTo>
                  <a:pt x="435244" y="424185"/>
                  <a:pt x="432017" y="427408"/>
                  <a:pt x="428040" y="427408"/>
                </a:cubicBezTo>
                <a:lnTo>
                  <a:pt x="97342" y="427408"/>
                </a:lnTo>
                <a:cubicBezTo>
                  <a:pt x="93365" y="427408"/>
                  <a:pt x="90138" y="424185"/>
                  <a:pt x="90138" y="420213"/>
                </a:cubicBezTo>
                <a:cubicBezTo>
                  <a:pt x="90138" y="416241"/>
                  <a:pt x="93365" y="413018"/>
                  <a:pt x="97342" y="413018"/>
                </a:cubicBezTo>
                <a:lnTo>
                  <a:pt x="428040" y="413018"/>
                </a:lnTo>
                <a:cubicBezTo>
                  <a:pt x="432017" y="413018"/>
                  <a:pt x="435244" y="416241"/>
                  <a:pt x="435244" y="420213"/>
                </a:cubicBezTo>
                <a:close/>
                <a:moveTo>
                  <a:pt x="435244" y="506239"/>
                </a:moveTo>
                <a:cubicBezTo>
                  <a:pt x="435244" y="510210"/>
                  <a:pt x="432017" y="513434"/>
                  <a:pt x="428040" y="513434"/>
                </a:cubicBezTo>
                <a:lnTo>
                  <a:pt x="97342" y="513434"/>
                </a:lnTo>
                <a:cubicBezTo>
                  <a:pt x="93365" y="513434"/>
                  <a:pt x="90138" y="510210"/>
                  <a:pt x="90138" y="506239"/>
                </a:cubicBezTo>
                <a:cubicBezTo>
                  <a:pt x="90138" y="502267"/>
                  <a:pt x="93365" y="499043"/>
                  <a:pt x="97342" y="499043"/>
                </a:cubicBezTo>
                <a:lnTo>
                  <a:pt x="428040" y="499043"/>
                </a:lnTo>
                <a:cubicBezTo>
                  <a:pt x="432017" y="499043"/>
                  <a:pt x="435244" y="502267"/>
                  <a:pt x="435244" y="506239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27"/>
          <p:cNvSpPr/>
          <p:nvPr/>
        </p:nvSpPr>
        <p:spPr>
          <a:xfrm>
            <a:off x="11639891" y="6248590"/>
            <a:ext cx="941138" cy="565865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27"/>
          <p:cNvSpPr/>
          <p:nvPr/>
        </p:nvSpPr>
        <p:spPr>
          <a:xfrm>
            <a:off x="11658736" y="6267454"/>
            <a:ext cx="903448" cy="528136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27"/>
          <p:cNvSpPr/>
          <p:nvPr/>
        </p:nvSpPr>
        <p:spPr>
          <a:xfrm>
            <a:off x="11639891" y="6248590"/>
            <a:ext cx="941138" cy="565865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13038653" y="6171802"/>
            <a:ext cx="911574" cy="719189"/>
          </a:xfrm>
          <a:custGeom>
            <a:rect b="b" l="l" r="r" t="t"/>
            <a:pathLst>
              <a:path extrusionOk="0" h="719189" w="911574">
                <a:moveTo>
                  <a:pt x="911574" y="9076"/>
                </a:moveTo>
                <a:cubicBezTo>
                  <a:pt x="911574" y="9094"/>
                  <a:pt x="911574" y="9113"/>
                  <a:pt x="911574" y="9131"/>
                </a:cubicBezTo>
                <a:lnTo>
                  <a:pt x="911574" y="577002"/>
                </a:lnTo>
                <a:cubicBezTo>
                  <a:pt x="911574" y="577057"/>
                  <a:pt x="911574" y="577094"/>
                  <a:pt x="911574" y="577148"/>
                </a:cubicBezTo>
                <a:lnTo>
                  <a:pt x="911574" y="577240"/>
                </a:lnTo>
                <a:cubicBezTo>
                  <a:pt x="911574" y="577349"/>
                  <a:pt x="911538" y="577441"/>
                  <a:pt x="911538" y="577550"/>
                </a:cubicBezTo>
                <a:cubicBezTo>
                  <a:pt x="911519" y="578043"/>
                  <a:pt x="911483" y="578518"/>
                  <a:pt x="911391" y="578993"/>
                </a:cubicBezTo>
                <a:cubicBezTo>
                  <a:pt x="911355" y="579175"/>
                  <a:pt x="911282" y="579358"/>
                  <a:pt x="911245" y="579559"/>
                </a:cubicBezTo>
                <a:cubicBezTo>
                  <a:pt x="911136" y="579943"/>
                  <a:pt x="911044" y="580326"/>
                  <a:pt x="910898" y="580691"/>
                </a:cubicBezTo>
                <a:cubicBezTo>
                  <a:pt x="910807" y="580874"/>
                  <a:pt x="910697" y="581056"/>
                  <a:pt x="910606" y="581239"/>
                </a:cubicBezTo>
                <a:cubicBezTo>
                  <a:pt x="910441" y="581586"/>
                  <a:pt x="910277" y="581933"/>
                  <a:pt x="910058" y="582243"/>
                </a:cubicBezTo>
                <a:cubicBezTo>
                  <a:pt x="909966" y="582408"/>
                  <a:pt x="909838" y="582554"/>
                  <a:pt x="909729" y="582700"/>
                </a:cubicBezTo>
                <a:cubicBezTo>
                  <a:pt x="909491" y="583010"/>
                  <a:pt x="909235" y="583339"/>
                  <a:pt x="908961" y="583631"/>
                </a:cubicBezTo>
                <a:cubicBezTo>
                  <a:pt x="908833" y="583759"/>
                  <a:pt x="908687" y="583869"/>
                  <a:pt x="908559" y="583978"/>
                </a:cubicBezTo>
                <a:cubicBezTo>
                  <a:pt x="908249" y="584252"/>
                  <a:pt x="907956" y="584526"/>
                  <a:pt x="907609" y="584764"/>
                </a:cubicBezTo>
                <a:cubicBezTo>
                  <a:pt x="907426" y="584891"/>
                  <a:pt x="907225" y="584965"/>
                  <a:pt x="907042" y="585074"/>
                </a:cubicBezTo>
                <a:cubicBezTo>
                  <a:pt x="906750" y="585257"/>
                  <a:pt x="906476" y="585439"/>
                  <a:pt x="906165" y="585585"/>
                </a:cubicBezTo>
                <a:lnTo>
                  <a:pt x="608404" y="718386"/>
                </a:lnTo>
                <a:cubicBezTo>
                  <a:pt x="608386" y="718404"/>
                  <a:pt x="608350" y="718404"/>
                  <a:pt x="608331" y="718422"/>
                </a:cubicBezTo>
                <a:cubicBezTo>
                  <a:pt x="608222" y="718459"/>
                  <a:pt x="608130" y="718495"/>
                  <a:pt x="608021" y="718532"/>
                </a:cubicBezTo>
                <a:cubicBezTo>
                  <a:pt x="607783" y="718623"/>
                  <a:pt x="607564" y="718715"/>
                  <a:pt x="607326" y="718788"/>
                </a:cubicBezTo>
                <a:cubicBezTo>
                  <a:pt x="607235" y="718806"/>
                  <a:pt x="607144" y="718824"/>
                  <a:pt x="607052" y="718861"/>
                </a:cubicBezTo>
                <a:cubicBezTo>
                  <a:pt x="606906" y="718897"/>
                  <a:pt x="606742" y="718952"/>
                  <a:pt x="606595" y="718988"/>
                </a:cubicBezTo>
                <a:cubicBezTo>
                  <a:pt x="606522" y="718988"/>
                  <a:pt x="606449" y="719007"/>
                  <a:pt x="606394" y="719025"/>
                </a:cubicBezTo>
                <a:cubicBezTo>
                  <a:pt x="606303" y="719025"/>
                  <a:pt x="606230" y="719043"/>
                  <a:pt x="606139" y="719061"/>
                </a:cubicBezTo>
                <a:cubicBezTo>
                  <a:pt x="606047" y="719080"/>
                  <a:pt x="605956" y="719080"/>
                  <a:pt x="605846" y="719098"/>
                </a:cubicBezTo>
                <a:cubicBezTo>
                  <a:pt x="605481" y="719153"/>
                  <a:pt x="605115" y="719171"/>
                  <a:pt x="604750" y="719189"/>
                </a:cubicBezTo>
                <a:cubicBezTo>
                  <a:pt x="604713" y="719189"/>
                  <a:pt x="604695" y="719189"/>
                  <a:pt x="604677" y="719189"/>
                </a:cubicBezTo>
                <a:cubicBezTo>
                  <a:pt x="604658" y="719189"/>
                  <a:pt x="604640" y="719189"/>
                  <a:pt x="604604" y="719189"/>
                </a:cubicBezTo>
                <a:cubicBezTo>
                  <a:pt x="604238" y="719171"/>
                  <a:pt x="603873" y="719153"/>
                  <a:pt x="603507" y="719098"/>
                </a:cubicBezTo>
                <a:cubicBezTo>
                  <a:pt x="603398" y="719080"/>
                  <a:pt x="603306" y="719080"/>
                  <a:pt x="603215" y="719061"/>
                </a:cubicBezTo>
                <a:cubicBezTo>
                  <a:pt x="603123" y="719043"/>
                  <a:pt x="603050" y="719025"/>
                  <a:pt x="602959" y="719025"/>
                </a:cubicBezTo>
                <a:cubicBezTo>
                  <a:pt x="602904" y="719007"/>
                  <a:pt x="602831" y="718988"/>
                  <a:pt x="602758" y="718988"/>
                </a:cubicBezTo>
                <a:cubicBezTo>
                  <a:pt x="602612" y="718952"/>
                  <a:pt x="602447" y="718897"/>
                  <a:pt x="602301" y="718861"/>
                </a:cubicBezTo>
                <a:cubicBezTo>
                  <a:pt x="602210" y="718824"/>
                  <a:pt x="602118" y="718806"/>
                  <a:pt x="602027" y="718788"/>
                </a:cubicBezTo>
                <a:cubicBezTo>
                  <a:pt x="601790" y="718715"/>
                  <a:pt x="601570" y="718623"/>
                  <a:pt x="601333" y="718532"/>
                </a:cubicBezTo>
                <a:cubicBezTo>
                  <a:pt x="601223" y="718495"/>
                  <a:pt x="601132" y="718459"/>
                  <a:pt x="601022" y="718422"/>
                </a:cubicBezTo>
                <a:cubicBezTo>
                  <a:pt x="601004" y="718404"/>
                  <a:pt x="600967" y="718404"/>
                  <a:pt x="600949" y="718386"/>
                </a:cubicBezTo>
                <a:lnTo>
                  <a:pt x="306916" y="587247"/>
                </a:lnTo>
                <a:lnTo>
                  <a:pt x="12864" y="718386"/>
                </a:lnTo>
                <a:cubicBezTo>
                  <a:pt x="12828" y="718404"/>
                  <a:pt x="12809" y="718422"/>
                  <a:pt x="12773" y="718422"/>
                </a:cubicBezTo>
                <a:cubicBezTo>
                  <a:pt x="12682" y="718459"/>
                  <a:pt x="12608" y="718495"/>
                  <a:pt x="12517" y="718532"/>
                </a:cubicBezTo>
                <a:cubicBezTo>
                  <a:pt x="12024" y="718715"/>
                  <a:pt x="11530" y="718879"/>
                  <a:pt x="11019" y="718988"/>
                </a:cubicBezTo>
                <a:cubicBezTo>
                  <a:pt x="10964" y="719007"/>
                  <a:pt x="10909" y="719007"/>
                  <a:pt x="10873" y="719007"/>
                </a:cubicBezTo>
                <a:cubicBezTo>
                  <a:pt x="10306" y="719116"/>
                  <a:pt x="9758" y="719189"/>
                  <a:pt x="9191" y="719189"/>
                </a:cubicBezTo>
                <a:cubicBezTo>
                  <a:pt x="9173" y="719189"/>
                  <a:pt x="9155" y="719189"/>
                  <a:pt x="9137" y="719189"/>
                </a:cubicBezTo>
                <a:cubicBezTo>
                  <a:pt x="9082" y="719189"/>
                  <a:pt x="9027" y="719171"/>
                  <a:pt x="8990" y="719171"/>
                </a:cubicBezTo>
                <a:cubicBezTo>
                  <a:pt x="8497" y="719171"/>
                  <a:pt x="8040" y="719116"/>
                  <a:pt x="7565" y="719025"/>
                </a:cubicBezTo>
                <a:cubicBezTo>
                  <a:pt x="7364" y="718988"/>
                  <a:pt x="7163" y="718952"/>
                  <a:pt x="6962" y="718897"/>
                </a:cubicBezTo>
                <a:cubicBezTo>
                  <a:pt x="6633" y="718824"/>
                  <a:pt x="6323" y="718715"/>
                  <a:pt x="5994" y="718605"/>
                </a:cubicBezTo>
                <a:cubicBezTo>
                  <a:pt x="5811" y="718532"/>
                  <a:pt x="5610" y="718477"/>
                  <a:pt x="5427" y="718386"/>
                </a:cubicBezTo>
                <a:cubicBezTo>
                  <a:pt x="4989" y="718203"/>
                  <a:pt x="4568" y="717966"/>
                  <a:pt x="4166" y="717710"/>
                </a:cubicBezTo>
                <a:cubicBezTo>
                  <a:pt x="4002" y="717601"/>
                  <a:pt x="3856" y="717473"/>
                  <a:pt x="3691" y="717363"/>
                </a:cubicBezTo>
                <a:cubicBezTo>
                  <a:pt x="3435" y="717162"/>
                  <a:pt x="3180" y="716943"/>
                  <a:pt x="2924" y="716724"/>
                </a:cubicBezTo>
                <a:cubicBezTo>
                  <a:pt x="2778" y="716578"/>
                  <a:pt x="2631" y="716432"/>
                  <a:pt x="2485" y="716286"/>
                </a:cubicBezTo>
                <a:cubicBezTo>
                  <a:pt x="2248" y="716030"/>
                  <a:pt x="2047" y="715774"/>
                  <a:pt x="1846" y="715519"/>
                </a:cubicBezTo>
                <a:cubicBezTo>
                  <a:pt x="1736" y="715354"/>
                  <a:pt x="1608" y="715208"/>
                  <a:pt x="1498" y="715026"/>
                </a:cubicBezTo>
                <a:cubicBezTo>
                  <a:pt x="1224" y="714642"/>
                  <a:pt x="1005" y="714222"/>
                  <a:pt x="804" y="713784"/>
                </a:cubicBezTo>
                <a:cubicBezTo>
                  <a:pt x="804" y="713766"/>
                  <a:pt x="786" y="713766"/>
                  <a:pt x="786" y="713747"/>
                </a:cubicBezTo>
                <a:cubicBezTo>
                  <a:pt x="566" y="713254"/>
                  <a:pt x="402" y="712725"/>
                  <a:pt x="274" y="712195"/>
                </a:cubicBezTo>
                <a:cubicBezTo>
                  <a:pt x="256" y="712122"/>
                  <a:pt x="238" y="712067"/>
                  <a:pt x="219" y="711994"/>
                </a:cubicBezTo>
                <a:cubicBezTo>
                  <a:pt x="128" y="711629"/>
                  <a:pt x="110" y="711245"/>
                  <a:pt x="73" y="710844"/>
                </a:cubicBezTo>
                <a:cubicBezTo>
                  <a:pt x="55" y="710625"/>
                  <a:pt x="18" y="710405"/>
                  <a:pt x="18" y="710168"/>
                </a:cubicBezTo>
                <a:cubicBezTo>
                  <a:pt x="18" y="710131"/>
                  <a:pt x="0" y="710095"/>
                  <a:pt x="0" y="710058"/>
                </a:cubicBezTo>
                <a:lnTo>
                  <a:pt x="0" y="141931"/>
                </a:lnTo>
                <a:cubicBezTo>
                  <a:pt x="0" y="141621"/>
                  <a:pt x="55" y="141329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1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3"/>
                  <a:pt x="3709" y="134590"/>
                  <a:pt x="3910" y="134462"/>
                </a:cubicBezTo>
                <a:cubicBezTo>
                  <a:pt x="4258" y="134207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6"/>
                </a:cubicBezTo>
                <a:lnTo>
                  <a:pt x="5555" y="133531"/>
                </a:lnTo>
                <a:cubicBezTo>
                  <a:pt x="5573" y="133531"/>
                  <a:pt x="5592" y="133513"/>
                  <a:pt x="5610" y="133513"/>
                </a:cubicBezTo>
                <a:lnTo>
                  <a:pt x="303188" y="785"/>
                </a:lnTo>
                <a:cubicBezTo>
                  <a:pt x="303225" y="767"/>
                  <a:pt x="303279" y="767"/>
                  <a:pt x="303316" y="749"/>
                </a:cubicBezTo>
                <a:cubicBezTo>
                  <a:pt x="303353" y="730"/>
                  <a:pt x="303407" y="712"/>
                  <a:pt x="303462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0" y="183"/>
                </a:cubicBezTo>
                <a:cubicBezTo>
                  <a:pt x="305088" y="183"/>
                  <a:pt x="305125" y="183"/>
                  <a:pt x="305143" y="183"/>
                </a:cubicBezTo>
                <a:cubicBezTo>
                  <a:pt x="305454" y="128"/>
                  <a:pt x="305746" y="110"/>
                  <a:pt x="306057" y="73"/>
                </a:cubicBezTo>
                <a:cubicBezTo>
                  <a:pt x="306331" y="55"/>
                  <a:pt x="306605" y="0"/>
                  <a:pt x="306879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6" y="0"/>
                  <a:pt x="307501" y="55"/>
                  <a:pt x="307775" y="73"/>
                </a:cubicBezTo>
                <a:cubicBezTo>
                  <a:pt x="308085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7" y="237"/>
                  <a:pt x="309236" y="329"/>
                  <a:pt x="309474" y="402"/>
                </a:cubicBezTo>
                <a:cubicBezTo>
                  <a:pt x="309766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0" y="767"/>
                  <a:pt x="310607" y="767"/>
                  <a:pt x="310625" y="785"/>
                </a:cubicBezTo>
                <a:lnTo>
                  <a:pt x="604677" y="131924"/>
                </a:lnTo>
                <a:lnTo>
                  <a:pt x="898728" y="785"/>
                </a:lnTo>
                <a:cubicBezTo>
                  <a:pt x="898746" y="767"/>
                  <a:pt x="898783" y="767"/>
                  <a:pt x="898820" y="749"/>
                </a:cubicBezTo>
                <a:cubicBezTo>
                  <a:pt x="899039" y="657"/>
                  <a:pt x="899295" y="603"/>
                  <a:pt x="899514" y="511"/>
                </a:cubicBezTo>
                <a:cubicBezTo>
                  <a:pt x="899879" y="402"/>
                  <a:pt x="900227" y="274"/>
                  <a:pt x="900574" y="201"/>
                </a:cubicBezTo>
                <a:cubicBezTo>
                  <a:pt x="900647" y="183"/>
                  <a:pt x="900720" y="183"/>
                  <a:pt x="900793" y="164"/>
                </a:cubicBezTo>
                <a:cubicBezTo>
                  <a:pt x="901341" y="73"/>
                  <a:pt x="901871" y="0"/>
                  <a:pt x="902419" y="0"/>
                </a:cubicBezTo>
                <a:lnTo>
                  <a:pt x="902438" y="0"/>
                </a:lnTo>
                <a:cubicBezTo>
                  <a:pt x="902511" y="0"/>
                  <a:pt x="902566" y="18"/>
                  <a:pt x="902639" y="18"/>
                </a:cubicBezTo>
                <a:cubicBezTo>
                  <a:pt x="903169" y="37"/>
                  <a:pt x="903698" y="73"/>
                  <a:pt x="904210" y="183"/>
                </a:cubicBezTo>
                <a:cubicBezTo>
                  <a:pt x="904375" y="219"/>
                  <a:pt x="904521" y="274"/>
                  <a:pt x="904685" y="310"/>
                </a:cubicBezTo>
                <a:cubicBezTo>
                  <a:pt x="905087" y="420"/>
                  <a:pt x="905508" y="530"/>
                  <a:pt x="905891" y="694"/>
                </a:cubicBezTo>
                <a:cubicBezTo>
                  <a:pt x="906074" y="749"/>
                  <a:pt x="906220" y="858"/>
                  <a:pt x="906385" y="931"/>
                </a:cubicBezTo>
                <a:cubicBezTo>
                  <a:pt x="906750" y="1114"/>
                  <a:pt x="907116" y="1297"/>
                  <a:pt x="907463" y="1516"/>
                </a:cubicBezTo>
                <a:cubicBezTo>
                  <a:pt x="907609" y="1607"/>
                  <a:pt x="907719" y="1717"/>
                  <a:pt x="907865" y="1808"/>
                </a:cubicBezTo>
                <a:cubicBezTo>
                  <a:pt x="908194" y="2064"/>
                  <a:pt x="908541" y="2319"/>
                  <a:pt x="908833" y="2630"/>
                </a:cubicBezTo>
                <a:cubicBezTo>
                  <a:pt x="908961" y="2739"/>
                  <a:pt x="909053" y="2867"/>
                  <a:pt x="909162" y="2995"/>
                </a:cubicBezTo>
                <a:cubicBezTo>
                  <a:pt x="909436" y="3305"/>
                  <a:pt x="909729" y="3616"/>
                  <a:pt x="909966" y="3963"/>
                </a:cubicBezTo>
                <a:cubicBezTo>
                  <a:pt x="910094" y="4145"/>
                  <a:pt x="910167" y="4328"/>
                  <a:pt x="910277" y="4529"/>
                </a:cubicBezTo>
                <a:cubicBezTo>
                  <a:pt x="910460" y="4803"/>
                  <a:pt x="910642" y="5077"/>
                  <a:pt x="910788" y="5406"/>
                </a:cubicBezTo>
                <a:cubicBezTo>
                  <a:pt x="910807" y="5442"/>
                  <a:pt x="910807" y="5479"/>
                  <a:pt x="910825" y="5533"/>
                </a:cubicBezTo>
                <a:cubicBezTo>
                  <a:pt x="910916" y="5716"/>
                  <a:pt x="910953" y="5917"/>
                  <a:pt x="911026" y="6118"/>
                </a:cubicBezTo>
                <a:cubicBezTo>
                  <a:pt x="911154" y="6501"/>
                  <a:pt x="911300" y="6885"/>
                  <a:pt x="911373" y="7268"/>
                </a:cubicBezTo>
                <a:cubicBezTo>
                  <a:pt x="911391" y="7360"/>
                  <a:pt x="911391" y="7451"/>
                  <a:pt x="911410" y="7542"/>
                </a:cubicBezTo>
                <a:cubicBezTo>
                  <a:pt x="911501" y="8053"/>
                  <a:pt x="911574" y="8565"/>
                  <a:pt x="911574" y="9076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13056926" y="6194994"/>
            <a:ext cx="875027" cy="672785"/>
          </a:xfrm>
          <a:custGeom>
            <a:rect b="b" l="l" r="r" t="t"/>
            <a:pathLst>
              <a:path extrusionOk="0" h="672785" w="875027">
                <a:moveTo>
                  <a:pt x="861926" y="470116"/>
                </a:moveTo>
                <a:cubicBezTo>
                  <a:pt x="865855" y="471102"/>
                  <a:pt x="869857" y="471759"/>
                  <a:pt x="873858" y="472051"/>
                </a:cubicBezTo>
                <a:cubicBezTo>
                  <a:pt x="874260" y="472070"/>
                  <a:pt x="874644" y="472179"/>
                  <a:pt x="875028" y="472252"/>
                </a:cubicBezTo>
                <a:lnTo>
                  <a:pt x="875028" y="0"/>
                </a:lnTo>
                <a:lnTo>
                  <a:pt x="595540" y="124656"/>
                </a:lnTo>
                <a:lnTo>
                  <a:pt x="595540" y="270331"/>
                </a:lnTo>
                <a:cubicBezTo>
                  <a:pt x="598354" y="268577"/>
                  <a:pt x="601132" y="266952"/>
                  <a:pt x="603891" y="265473"/>
                </a:cubicBezTo>
                <a:cubicBezTo>
                  <a:pt x="608350" y="263099"/>
                  <a:pt x="613868" y="264779"/>
                  <a:pt x="616262" y="269217"/>
                </a:cubicBezTo>
                <a:cubicBezTo>
                  <a:pt x="618637" y="273673"/>
                  <a:pt x="616956" y="279206"/>
                  <a:pt x="612516" y="281580"/>
                </a:cubicBezTo>
                <a:cubicBezTo>
                  <a:pt x="607070" y="284484"/>
                  <a:pt x="601479" y="288063"/>
                  <a:pt x="595540" y="292427"/>
                </a:cubicBezTo>
                <a:lnTo>
                  <a:pt x="595540" y="672786"/>
                </a:lnTo>
                <a:lnTo>
                  <a:pt x="875028" y="548130"/>
                </a:lnTo>
                <a:lnTo>
                  <a:pt x="875028" y="490094"/>
                </a:lnTo>
                <a:cubicBezTo>
                  <a:pt x="874443" y="490222"/>
                  <a:pt x="873822" y="490295"/>
                  <a:pt x="873201" y="490295"/>
                </a:cubicBezTo>
                <a:cubicBezTo>
                  <a:pt x="872981" y="490295"/>
                  <a:pt x="872762" y="490277"/>
                  <a:pt x="872524" y="490258"/>
                </a:cubicBezTo>
                <a:cubicBezTo>
                  <a:pt x="867481" y="489893"/>
                  <a:pt x="862401" y="489071"/>
                  <a:pt x="857431" y="487811"/>
                </a:cubicBezTo>
                <a:cubicBezTo>
                  <a:pt x="852552" y="486570"/>
                  <a:pt x="849592" y="481602"/>
                  <a:pt x="850834" y="476726"/>
                </a:cubicBezTo>
                <a:cubicBezTo>
                  <a:pt x="852059" y="471832"/>
                  <a:pt x="857029" y="468874"/>
                  <a:pt x="861926" y="470116"/>
                </a:cubicBezTo>
                <a:close/>
                <a:moveTo>
                  <a:pt x="679323" y="267409"/>
                </a:moveTo>
                <a:cubicBezTo>
                  <a:pt x="678208" y="271463"/>
                  <a:pt x="674517" y="274111"/>
                  <a:pt x="670515" y="274111"/>
                </a:cubicBezTo>
                <a:cubicBezTo>
                  <a:pt x="669711" y="274111"/>
                  <a:pt x="668889" y="274019"/>
                  <a:pt x="668085" y="273782"/>
                </a:cubicBezTo>
                <a:cubicBezTo>
                  <a:pt x="662584" y="272285"/>
                  <a:pt x="656993" y="271463"/>
                  <a:pt x="651474" y="271372"/>
                </a:cubicBezTo>
                <a:cubicBezTo>
                  <a:pt x="649044" y="271335"/>
                  <a:pt x="646413" y="271408"/>
                  <a:pt x="643909" y="271627"/>
                </a:cubicBezTo>
                <a:cubicBezTo>
                  <a:pt x="638866" y="272120"/>
                  <a:pt x="634444" y="268395"/>
                  <a:pt x="633987" y="263355"/>
                </a:cubicBezTo>
                <a:cubicBezTo>
                  <a:pt x="633530" y="258333"/>
                  <a:pt x="637239" y="253895"/>
                  <a:pt x="642265" y="253457"/>
                </a:cubicBezTo>
                <a:cubicBezTo>
                  <a:pt x="645426" y="253164"/>
                  <a:pt x="648605" y="253055"/>
                  <a:pt x="651785" y="253110"/>
                </a:cubicBezTo>
                <a:cubicBezTo>
                  <a:pt x="658857" y="253237"/>
                  <a:pt x="665965" y="254278"/>
                  <a:pt x="672927" y="256178"/>
                </a:cubicBezTo>
                <a:cubicBezTo>
                  <a:pt x="677788" y="257511"/>
                  <a:pt x="680656" y="262533"/>
                  <a:pt x="679323" y="267409"/>
                </a:cubicBezTo>
                <a:close/>
                <a:moveTo>
                  <a:pt x="729263" y="307494"/>
                </a:moveTo>
                <a:cubicBezTo>
                  <a:pt x="727527" y="309009"/>
                  <a:pt x="725389" y="309740"/>
                  <a:pt x="723269" y="309740"/>
                </a:cubicBezTo>
                <a:cubicBezTo>
                  <a:pt x="720711" y="309740"/>
                  <a:pt x="718171" y="308681"/>
                  <a:pt x="716362" y="306617"/>
                </a:cubicBezTo>
                <a:cubicBezTo>
                  <a:pt x="710460" y="299824"/>
                  <a:pt x="704156" y="293870"/>
                  <a:pt x="697632" y="288903"/>
                </a:cubicBezTo>
                <a:cubicBezTo>
                  <a:pt x="693612" y="285853"/>
                  <a:pt x="692845" y="280119"/>
                  <a:pt x="695896" y="276120"/>
                </a:cubicBezTo>
                <a:cubicBezTo>
                  <a:pt x="698948" y="272102"/>
                  <a:pt x="704686" y="271317"/>
                  <a:pt x="708706" y="274385"/>
                </a:cubicBezTo>
                <a:cubicBezTo>
                  <a:pt x="716216" y="280101"/>
                  <a:pt x="723434" y="286912"/>
                  <a:pt x="730140" y="294619"/>
                </a:cubicBezTo>
                <a:cubicBezTo>
                  <a:pt x="733466" y="298417"/>
                  <a:pt x="733064" y="304188"/>
                  <a:pt x="729263" y="307494"/>
                </a:cubicBezTo>
                <a:close/>
                <a:moveTo>
                  <a:pt x="756874" y="364635"/>
                </a:moveTo>
                <a:cubicBezTo>
                  <a:pt x="753457" y="364635"/>
                  <a:pt x="750168" y="362699"/>
                  <a:pt x="748614" y="359412"/>
                </a:cubicBezTo>
                <a:cubicBezTo>
                  <a:pt x="744064" y="349825"/>
                  <a:pt x="740154" y="342191"/>
                  <a:pt x="736298" y="335361"/>
                </a:cubicBezTo>
                <a:cubicBezTo>
                  <a:pt x="733831" y="330978"/>
                  <a:pt x="735385" y="325408"/>
                  <a:pt x="739770" y="322925"/>
                </a:cubicBezTo>
                <a:cubicBezTo>
                  <a:pt x="744174" y="320441"/>
                  <a:pt x="749729" y="321993"/>
                  <a:pt x="752214" y="326395"/>
                </a:cubicBezTo>
                <a:cubicBezTo>
                  <a:pt x="756289" y="333590"/>
                  <a:pt x="760382" y="341607"/>
                  <a:pt x="765133" y="351578"/>
                </a:cubicBezTo>
                <a:cubicBezTo>
                  <a:pt x="767289" y="356143"/>
                  <a:pt x="765334" y="361585"/>
                  <a:pt x="760784" y="363740"/>
                </a:cubicBezTo>
                <a:cubicBezTo>
                  <a:pt x="759523" y="364343"/>
                  <a:pt x="758189" y="364635"/>
                  <a:pt x="756874" y="364635"/>
                </a:cubicBezTo>
                <a:close/>
                <a:moveTo>
                  <a:pt x="789583" y="421484"/>
                </a:moveTo>
                <a:cubicBezTo>
                  <a:pt x="788157" y="422306"/>
                  <a:pt x="786604" y="422689"/>
                  <a:pt x="785069" y="422689"/>
                </a:cubicBezTo>
                <a:cubicBezTo>
                  <a:pt x="781890" y="422689"/>
                  <a:pt x="778802" y="421028"/>
                  <a:pt x="777120" y="418069"/>
                </a:cubicBezTo>
                <a:cubicBezTo>
                  <a:pt x="772991" y="410837"/>
                  <a:pt x="768879" y="402821"/>
                  <a:pt x="764146" y="392886"/>
                </a:cubicBezTo>
                <a:cubicBezTo>
                  <a:pt x="761972" y="388339"/>
                  <a:pt x="763909" y="382879"/>
                  <a:pt x="768459" y="380724"/>
                </a:cubicBezTo>
                <a:cubicBezTo>
                  <a:pt x="773027" y="378550"/>
                  <a:pt x="778473" y="380486"/>
                  <a:pt x="780647" y="385052"/>
                </a:cubicBezTo>
                <a:cubicBezTo>
                  <a:pt x="785179" y="394566"/>
                  <a:pt x="789108" y="402200"/>
                  <a:pt x="793000" y="409030"/>
                </a:cubicBezTo>
                <a:cubicBezTo>
                  <a:pt x="795503" y="413412"/>
                  <a:pt x="793968" y="418982"/>
                  <a:pt x="789583" y="421484"/>
                </a:cubicBezTo>
                <a:close/>
                <a:moveTo>
                  <a:pt x="833731" y="468034"/>
                </a:moveTo>
                <a:cubicBezTo>
                  <a:pt x="831940" y="470426"/>
                  <a:pt x="829199" y="471686"/>
                  <a:pt x="826421" y="471686"/>
                </a:cubicBezTo>
                <a:cubicBezTo>
                  <a:pt x="824503" y="471686"/>
                  <a:pt x="822584" y="471083"/>
                  <a:pt x="820939" y="469860"/>
                </a:cubicBezTo>
                <a:cubicBezTo>
                  <a:pt x="813429" y="464217"/>
                  <a:pt x="806175" y="457442"/>
                  <a:pt x="799377" y="449717"/>
                </a:cubicBezTo>
                <a:cubicBezTo>
                  <a:pt x="796051" y="445919"/>
                  <a:pt x="796417" y="440148"/>
                  <a:pt x="800218" y="436824"/>
                </a:cubicBezTo>
                <a:cubicBezTo>
                  <a:pt x="804000" y="433500"/>
                  <a:pt x="809774" y="433866"/>
                  <a:pt x="813100" y="437664"/>
                </a:cubicBezTo>
                <a:cubicBezTo>
                  <a:pt x="819076" y="444439"/>
                  <a:pt x="825398" y="450374"/>
                  <a:pt x="831922" y="455250"/>
                </a:cubicBezTo>
                <a:cubicBezTo>
                  <a:pt x="835942" y="458282"/>
                  <a:pt x="836764" y="463998"/>
                  <a:pt x="833731" y="468034"/>
                </a:cubicBezTo>
                <a:close/>
                <a:moveTo>
                  <a:pt x="297779" y="548130"/>
                </a:moveTo>
                <a:lnTo>
                  <a:pt x="577267" y="672786"/>
                </a:lnTo>
                <a:lnTo>
                  <a:pt x="577267" y="293322"/>
                </a:lnTo>
                <a:cubicBezTo>
                  <a:pt x="575641" y="290455"/>
                  <a:pt x="575677" y="287004"/>
                  <a:pt x="577267" y="284246"/>
                </a:cubicBezTo>
                <a:lnTo>
                  <a:pt x="577267" y="124656"/>
                </a:lnTo>
                <a:lnTo>
                  <a:pt x="297779" y="0"/>
                </a:lnTo>
                <a:lnTo>
                  <a:pt x="297779" y="548130"/>
                </a:lnTo>
                <a:close/>
                <a:moveTo>
                  <a:pt x="407692" y="365840"/>
                </a:moveTo>
                <a:cubicBezTo>
                  <a:pt x="399981" y="371465"/>
                  <a:pt x="391795" y="376670"/>
                  <a:pt x="383352" y="381290"/>
                </a:cubicBezTo>
                <a:cubicBezTo>
                  <a:pt x="381964" y="382057"/>
                  <a:pt x="380447" y="382422"/>
                  <a:pt x="378967" y="382422"/>
                </a:cubicBezTo>
                <a:cubicBezTo>
                  <a:pt x="375732" y="382422"/>
                  <a:pt x="372608" y="380705"/>
                  <a:pt x="370945" y="377692"/>
                </a:cubicBezTo>
                <a:cubicBezTo>
                  <a:pt x="368515" y="373273"/>
                  <a:pt x="370123" y="367721"/>
                  <a:pt x="374563" y="365292"/>
                </a:cubicBezTo>
                <a:cubicBezTo>
                  <a:pt x="382311" y="361037"/>
                  <a:pt x="389839" y="356253"/>
                  <a:pt x="396911" y="351085"/>
                </a:cubicBezTo>
                <a:cubicBezTo>
                  <a:pt x="400986" y="348108"/>
                  <a:pt x="406705" y="349003"/>
                  <a:pt x="409684" y="353075"/>
                </a:cubicBezTo>
                <a:cubicBezTo>
                  <a:pt x="412662" y="357148"/>
                  <a:pt x="411767" y="362864"/>
                  <a:pt x="407692" y="365840"/>
                </a:cubicBezTo>
                <a:close/>
                <a:moveTo>
                  <a:pt x="447509" y="381856"/>
                </a:moveTo>
                <a:cubicBezTo>
                  <a:pt x="447217" y="381856"/>
                  <a:pt x="446925" y="381838"/>
                  <a:pt x="446651" y="381819"/>
                </a:cubicBezTo>
                <a:cubicBezTo>
                  <a:pt x="436600" y="380870"/>
                  <a:pt x="426660" y="378094"/>
                  <a:pt x="417066" y="373547"/>
                </a:cubicBezTo>
                <a:cubicBezTo>
                  <a:pt x="412516" y="371392"/>
                  <a:pt x="410579" y="365950"/>
                  <a:pt x="412736" y="361384"/>
                </a:cubicBezTo>
                <a:cubicBezTo>
                  <a:pt x="414892" y="356837"/>
                  <a:pt x="420355" y="354883"/>
                  <a:pt x="424905" y="357056"/>
                </a:cubicBezTo>
                <a:cubicBezTo>
                  <a:pt x="432562" y="360672"/>
                  <a:pt x="440438" y="362900"/>
                  <a:pt x="448350" y="363631"/>
                </a:cubicBezTo>
                <a:cubicBezTo>
                  <a:pt x="453375" y="364105"/>
                  <a:pt x="457066" y="368561"/>
                  <a:pt x="456591" y="373583"/>
                </a:cubicBezTo>
                <a:cubicBezTo>
                  <a:pt x="456153" y="378313"/>
                  <a:pt x="452169" y="381856"/>
                  <a:pt x="447509" y="381856"/>
                </a:cubicBezTo>
                <a:close/>
                <a:moveTo>
                  <a:pt x="530853" y="324988"/>
                </a:moveTo>
                <a:cubicBezTo>
                  <a:pt x="535951" y="320423"/>
                  <a:pt x="541141" y="315602"/>
                  <a:pt x="546148" y="310945"/>
                </a:cubicBezTo>
                <a:lnTo>
                  <a:pt x="551100" y="306343"/>
                </a:lnTo>
                <a:cubicBezTo>
                  <a:pt x="554809" y="302910"/>
                  <a:pt x="560584" y="303129"/>
                  <a:pt x="564019" y="306818"/>
                </a:cubicBezTo>
                <a:cubicBezTo>
                  <a:pt x="567454" y="310525"/>
                  <a:pt x="567235" y="316296"/>
                  <a:pt x="563526" y="319729"/>
                </a:cubicBezTo>
                <a:lnTo>
                  <a:pt x="558592" y="324313"/>
                </a:lnTo>
                <a:cubicBezTo>
                  <a:pt x="553512" y="329043"/>
                  <a:pt x="548268" y="333918"/>
                  <a:pt x="543041" y="338594"/>
                </a:cubicBezTo>
                <a:cubicBezTo>
                  <a:pt x="541287" y="340164"/>
                  <a:pt x="539113" y="340931"/>
                  <a:pt x="536938" y="340931"/>
                </a:cubicBezTo>
                <a:cubicBezTo>
                  <a:pt x="534435" y="340931"/>
                  <a:pt x="531950" y="339908"/>
                  <a:pt x="530141" y="337900"/>
                </a:cubicBezTo>
                <a:cubicBezTo>
                  <a:pt x="526778" y="334138"/>
                  <a:pt x="527089" y="328367"/>
                  <a:pt x="530853" y="324988"/>
                </a:cubicBezTo>
                <a:close/>
                <a:moveTo>
                  <a:pt x="515686" y="349697"/>
                </a:moveTo>
                <a:cubicBezTo>
                  <a:pt x="518482" y="353897"/>
                  <a:pt x="517349" y="359558"/>
                  <a:pt x="513147" y="362370"/>
                </a:cubicBezTo>
                <a:cubicBezTo>
                  <a:pt x="504101" y="368397"/>
                  <a:pt x="495495" y="372908"/>
                  <a:pt x="486851" y="376140"/>
                </a:cubicBezTo>
                <a:cubicBezTo>
                  <a:pt x="485810" y="376542"/>
                  <a:pt x="484714" y="376724"/>
                  <a:pt x="483654" y="376724"/>
                </a:cubicBezTo>
                <a:cubicBezTo>
                  <a:pt x="479944" y="376724"/>
                  <a:pt x="476472" y="374460"/>
                  <a:pt x="475102" y="370807"/>
                </a:cubicBezTo>
                <a:cubicBezTo>
                  <a:pt x="473329" y="366078"/>
                  <a:pt x="475723" y="360818"/>
                  <a:pt x="480438" y="359047"/>
                </a:cubicBezTo>
                <a:cubicBezTo>
                  <a:pt x="487765" y="356308"/>
                  <a:pt x="495147" y="352418"/>
                  <a:pt x="503023" y="347177"/>
                </a:cubicBezTo>
                <a:cubicBezTo>
                  <a:pt x="507208" y="344364"/>
                  <a:pt x="512891" y="345515"/>
                  <a:pt x="515686" y="349697"/>
                </a:cubicBezTo>
                <a:close/>
                <a:moveTo>
                  <a:pt x="482155" y="255502"/>
                </a:moveTo>
                <a:cubicBezTo>
                  <a:pt x="480876" y="264925"/>
                  <a:pt x="478208" y="274622"/>
                  <a:pt x="474243" y="284337"/>
                </a:cubicBezTo>
                <a:cubicBezTo>
                  <a:pt x="472799" y="287862"/>
                  <a:pt x="469382" y="290017"/>
                  <a:pt x="465783" y="290017"/>
                </a:cubicBezTo>
                <a:cubicBezTo>
                  <a:pt x="464631" y="290017"/>
                  <a:pt x="463462" y="289798"/>
                  <a:pt x="462329" y="289341"/>
                </a:cubicBezTo>
                <a:cubicBezTo>
                  <a:pt x="457669" y="287424"/>
                  <a:pt x="455422" y="282091"/>
                  <a:pt x="457340" y="277434"/>
                </a:cubicBezTo>
                <a:cubicBezTo>
                  <a:pt x="460721" y="269144"/>
                  <a:pt x="462968" y="260944"/>
                  <a:pt x="464047" y="253055"/>
                </a:cubicBezTo>
                <a:cubicBezTo>
                  <a:pt x="464723" y="248051"/>
                  <a:pt x="469309" y="244545"/>
                  <a:pt x="474316" y="245221"/>
                </a:cubicBezTo>
                <a:cubicBezTo>
                  <a:pt x="479323" y="245896"/>
                  <a:pt x="482831" y="250498"/>
                  <a:pt x="482155" y="255502"/>
                </a:cubicBezTo>
                <a:close/>
                <a:moveTo>
                  <a:pt x="449940" y="187294"/>
                </a:moveTo>
                <a:cubicBezTo>
                  <a:pt x="453704" y="183934"/>
                  <a:pt x="459497" y="184281"/>
                  <a:pt x="462841" y="188043"/>
                </a:cubicBezTo>
                <a:cubicBezTo>
                  <a:pt x="469602" y="195640"/>
                  <a:pt x="475010" y="204917"/>
                  <a:pt x="478482" y="214869"/>
                </a:cubicBezTo>
                <a:cubicBezTo>
                  <a:pt x="480145" y="219636"/>
                  <a:pt x="477642" y="224840"/>
                  <a:pt x="472872" y="226502"/>
                </a:cubicBezTo>
                <a:cubicBezTo>
                  <a:pt x="471886" y="226849"/>
                  <a:pt x="470862" y="227013"/>
                  <a:pt x="469857" y="227013"/>
                </a:cubicBezTo>
                <a:cubicBezTo>
                  <a:pt x="466093" y="227013"/>
                  <a:pt x="462548" y="224658"/>
                  <a:pt x="461233" y="220896"/>
                </a:cubicBezTo>
                <a:cubicBezTo>
                  <a:pt x="458528" y="213171"/>
                  <a:pt x="454362" y="206012"/>
                  <a:pt x="449191" y="200187"/>
                </a:cubicBezTo>
                <a:cubicBezTo>
                  <a:pt x="445828" y="196407"/>
                  <a:pt x="446175" y="190636"/>
                  <a:pt x="449940" y="187294"/>
                </a:cubicBezTo>
                <a:close/>
                <a:moveTo>
                  <a:pt x="453046" y="305539"/>
                </a:moveTo>
                <a:cubicBezTo>
                  <a:pt x="457139" y="308480"/>
                  <a:pt x="458090" y="314177"/>
                  <a:pt x="455148" y="318268"/>
                </a:cubicBezTo>
                <a:cubicBezTo>
                  <a:pt x="449574" y="326029"/>
                  <a:pt x="443361" y="333517"/>
                  <a:pt x="436655" y="340529"/>
                </a:cubicBezTo>
                <a:cubicBezTo>
                  <a:pt x="434864" y="342410"/>
                  <a:pt x="432452" y="343342"/>
                  <a:pt x="430059" y="343342"/>
                </a:cubicBezTo>
                <a:cubicBezTo>
                  <a:pt x="427774" y="343342"/>
                  <a:pt x="425509" y="342502"/>
                  <a:pt x="423736" y="340821"/>
                </a:cubicBezTo>
                <a:cubicBezTo>
                  <a:pt x="420081" y="337333"/>
                  <a:pt x="419953" y="331544"/>
                  <a:pt x="423444" y="327910"/>
                </a:cubicBezTo>
                <a:cubicBezTo>
                  <a:pt x="429547" y="321519"/>
                  <a:pt x="435230" y="314689"/>
                  <a:pt x="440291" y="307621"/>
                </a:cubicBezTo>
                <a:cubicBezTo>
                  <a:pt x="443233" y="303531"/>
                  <a:pt x="448953" y="302599"/>
                  <a:pt x="453046" y="305539"/>
                </a:cubicBezTo>
                <a:close/>
                <a:moveTo>
                  <a:pt x="394261" y="170347"/>
                </a:moveTo>
                <a:cubicBezTo>
                  <a:pt x="401571" y="167608"/>
                  <a:pt x="409044" y="166220"/>
                  <a:pt x="416482" y="166220"/>
                </a:cubicBezTo>
                <a:cubicBezTo>
                  <a:pt x="419661" y="166201"/>
                  <a:pt x="423005" y="166494"/>
                  <a:pt x="426203" y="167023"/>
                </a:cubicBezTo>
                <a:cubicBezTo>
                  <a:pt x="431173" y="167863"/>
                  <a:pt x="434517" y="172575"/>
                  <a:pt x="433677" y="177560"/>
                </a:cubicBezTo>
                <a:cubicBezTo>
                  <a:pt x="432836" y="182527"/>
                  <a:pt x="428122" y="185888"/>
                  <a:pt x="423151" y="185029"/>
                </a:cubicBezTo>
                <a:cubicBezTo>
                  <a:pt x="420958" y="184664"/>
                  <a:pt x="418729" y="184482"/>
                  <a:pt x="416500" y="184482"/>
                </a:cubicBezTo>
                <a:lnTo>
                  <a:pt x="416482" y="184482"/>
                </a:lnTo>
                <a:cubicBezTo>
                  <a:pt x="411255" y="184482"/>
                  <a:pt x="405938" y="185468"/>
                  <a:pt x="400675" y="187440"/>
                </a:cubicBezTo>
                <a:cubicBezTo>
                  <a:pt x="399615" y="187842"/>
                  <a:pt x="398537" y="188043"/>
                  <a:pt x="397459" y="188043"/>
                </a:cubicBezTo>
                <a:cubicBezTo>
                  <a:pt x="393768" y="188043"/>
                  <a:pt x="390296" y="185778"/>
                  <a:pt x="388907" y="182107"/>
                </a:cubicBezTo>
                <a:cubicBezTo>
                  <a:pt x="387135" y="177396"/>
                  <a:pt x="389529" y="172118"/>
                  <a:pt x="394261" y="170347"/>
                </a:cubicBezTo>
                <a:close/>
                <a:moveTo>
                  <a:pt x="381964" y="317044"/>
                </a:moveTo>
                <a:cubicBezTo>
                  <a:pt x="386696" y="324477"/>
                  <a:pt x="392050" y="331289"/>
                  <a:pt x="397880" y="337279"/>
                </a:cubicBezTo>
                <a:cubicBezTo>
                  <a:pt x="401406" y="340894"/>
                  <a:pt x="401333" y="346665"/>
                  <a:pt x="397715" y="350190"/>
                </a:cubicBezTo>
                <a:cubicBezTo>
                  <a:pt x="395943" y="351925"/>
                  <a:pt x="393640" y="352783"/>
                  <a:pt x="391338" y="352783"/>
                </a:cubicBezTo>
                <a:cubicBezTo>
                  <a:pt x="388962" y="352783"/>
                  <a:pt x="386587" y="351852"/>
                  <a:pt x="384796" y="350025"/>
                </a:cubicBezTo>
                <a:cubicBezTo>
                  <a:pt x="378071" y="343141"/>
                  <a:pt x="371932" y="335325"/>
                  <a:pt x="366541" y="326833"/>
                </a:cubicBezTo>
                <a:cubicBezTo>
                  <a:pt x="363837" y="322578"/>
                  <a:pt x="365097" y="316935"/>
                  <a:pt x="369355" y="314232"/>
                </a:cubicBezTo>
                <a:cubicBezTo>
                  <a:pt x="373613" y="311529"/>
                  <a:pt x="379259" y="312789"/>
                  <a:pt x="381964" y="317044"/>
                </a:cubicBezTo>
                <a:close/>
                <a:moveTo>
                  <a:pt x="346879" y="222539"/>
                </a:moveTo>
                <a:cubicBezTo>
                  <a:pt x="347610" y="220001"/>
                  <a:pt x="348469" y="217481"/>
                  <a:pt x="349419" y="215052"/>
                </a:cubicBezTo>
                <a:cubicBezTo>
                  <a:pt x="352197" y="207911"/>
                  <a:pt x="356107" y="201155"/>
                  <a:pt x="361023" y="194964"/>
                </a:cubicBezTo>
                <a:cubicBezTo>
                  <a:pt x="364166" y="191019"/>
                  <a:pt x="369903" y="190344"/>
                  <a:pt x="373869" y="193485"/>
                </a:cubicBezTo>
                <a:cubicBezTo>
                  <a:pt x="377816" y="196607"/>
                  <a:pt x="378473" y="202360"/>
                  <a:pt x="375349" y="206304"/>
                </a:cubicBezTo>
                <a:cubicBezTo>
                  <a:pt x="371566" y="211071"/>
                  <a:pt x="368569" y="216257"/>
                  <a:pt x="366450" y="221681"/>
                </a:cubicBezTo>
                <a:cubicBezTo>
                  <a:pt x="365701" y="223617"/>
                  <a:pt x="365006" y="225626"/>
                  <a:pt x="364421" y="227653"/>
                </a:cubicBezTo>
                <a:cubicBezTo>
                  <a:pt x="363252" y="231634"/>
                  <a:pt x="359616" y="234227"/>
                  <a:pt x="355650" y="234227"/>
                </a:cubicBezTo>
                <a:cubicBezTo>
                  <a:pt x="354810" y="234227"/>
                  <a:pt x="353951" y="234117"/>
                  <a:pt x="353092" y="233862"/>
                </a:cubicBezTo>
                <a:cubicBezTo>
                  <a:pt x="348250" y="232455"/>
                  <a:pt x="345454" y="227379"/>
                  <a:pt x="346879" y="222539"/>
                </a:cubicBezTo>
                <a:close/>
                <a:moveTo>
                  <a:pt x="351813" y="252562"/>
                </a:moveTo>
                <a:cubicBezTo>
                  <a:pt x="356838" y="252032"/>
                  <a:pt x="361315" y="255685"/>
                  <a:pt x="361845" y="260688"/>
                </a:cubicBezTo>
                <a:cubicBezTo>
                  <a:pt x="362685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4"/>
                  <a:pt x="359561" y="297760"/>
                  <a:pt x="358611" y="297760"/>
                </a:cubicBezTo>
                <a:cubicBezTo>
                  <a:pt x="354773" y="297760"/>
                  <a:pt x="351192" y="295313"/>
                  <a:pt x="349931" y="291460"/>
                </a:cubicBezTo>
                <a:cubicBezTo>
                  <a:pt x="346751" y="281726"/>
                  <a:pt x="344650" y="272011"/>
                  <a:pt x="343663" y="262588"/>
                </a:cubicBezTo>
                <a:cubicBezTo>
                  <a:pt x="343151" y="257566"/>
                  <a:pt x="346788" y="253073"/>
                  <a:pt x="351813" y="252562"/>
                </a:cubicBezTo>
                <a:close/>
                <a:moveTo>
                  <a:pt x="316728" y="386640"/>
                </a:moveTo>
                <a:cubicBezTo>
                  <a:pt x="325317" y="384851"/>
                  <a:pt x="333905" y="382495"/>
                  <a:pt x="342274" y="379610"/>
                </a:cubicBezTo>
                <a:cubicBezTo>
                  <a:pt x="347044" y="377948"/>
                  <a:pt x="352233" y="380486"/>
                  <a:pt x="353896" y="385253"/>
                </a:cubicBezTo>
                <a:cubicBezTo>
                  <a:pt x="355541" y="390019"/>
                  <a:pt x="353001" y="395205"/>
                  <a:pt x="348231" y="396867"/>
                </a:cubicBezTo>
                <a:cubicBezTo>
                  <a:pt x="339131" y="400008"/>
                  <a:pt x="329794" y="402583"/>
                  <a:pt x="320438" y="404519"/>
                </a:cubicBezTo>
                <a:cubicBezTo>
                  <a:pt x="319817" y="404647"/>
                  <a:pt x="319195" y="404701"/>
                  <a:pt x="318574" y="404701"/>
                </a:cubicBezTo>
                <a:cubicBezTo>
                  <a:pt x="314335" y="404701"/>
                  <a:pt x="310534" y="401743"/>
                  <a:pt x="309638" y="397433"/>
                </a:cubicBezTo>
                <a:cubicBezTo>
                  <a:pt x="308615" y="392484"/>
                  <a:pt x="311795" y="387663"/>
                  <a:pt x="316728" y="386640"/>
                </a:cubicBezTo>
                <a:close/>
                <a:moveTo>
                  <a:pt x="0" y="427711"/>
                </a:moveTo>
                <a:cubicBezTo>
                  <a:pt x="3070" y="429611"/>
                  <a:pt x="4861" y="433227"/>
                  <a:pt x="4221" y="436989"/>
                </a:cubicBezTo>
                <a:cubicBezTo>
                  <a:pt x="3563" y="440860"/>
                  <a:pt x="3344" y="444750"/>
                  <a:pt x="3563" y="448603"/>
                </a:cubicBezTo>
                <a:cubicBezTo>
                  <a:pt x="3746" y="451744"/>
                  <a:pt x="2321" y="454593"/>
                  <a:pt x="0" y="456383"/>
                </a:cubicBezTo>
                <a:lnTo>
                  <a:pt x="0" y="672786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0" y="409048"/>
                  <a:pt x="276729" y="409048"/>
                </a:cubicBezTo>
                <a:cubicBezTo>
                  <a:pt x="269218" y="409048"/>
                  <a:pt x="261671" y="408628"/>
                  <a:pt x="254289" y="407824"/>
                </a:cubicBezTo>
                <a:lnTo>
                  <a:pt x="253321" y="407715"/>
                </a:lnTo>
                <a:cubicBezTo>
                  <a:pt x="248314" y="407149"/>
                  <a:pt x="244696" y="402620"/>
                  <a:pt x="245262" y="397616"/>
                </a:cubicBezTo>
                <a:cubicBezTo>
                  <a:pt x="245829" y="392612"/>
                  <a:pt x="250342" y="388996"/>
                  <a:pt x="255367" y="389562"/>
                </a:cubicBezTo>
                <a:lnTo>
                  <a:pt x="256317" y="389672"/>
                </a:lnTo>
                <a:cubicBezTo>
                  <a:pt x="263919" y="390512"/>
                  <a:pt x="271740" y="390859"/>
                  <a:pt x="279506" y="390731"/>
                </a:cubicBezTo>
                <a:lnTo>
                  <a:pt x="279506" y="0"/>
                </a:lnTo>
                <a:lnTo>
                  <a:pt x="0" y="124656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2" y="377181"/>
                  <a:pt x="189054" y="374369"/>
                  <a:pt x="193915" y="375756"/>
                </a:cubicBezTo>
                <a:cubicBezTo>
                  <a:pt x="202339" y="378185"/>
                  <a:pt x="211365" y="380724"/>
                  <a:pt x="220301" y="382952"/>
                </a:cubicBezTo>
                <a:cubicBezTo>
                  <a:pt x="225198" y="384157"/>
                  <a:pt x="228177" y="389106"/>
                  <a:pt x="226971" y="394000"/>
                </a:cubicBezTo>
                <a:cubicBezTo>
                  <a:pt x="225929" y="398164"/>
                  <a:pt x="222201" y="400940"/>
                  <a:pt x="218108" y="400940"/>
                </a:cubicBezTo>
                <a:cubicBezTo>
                  <a:pt x="217377" y="400940"/>
                  <a:pt x="216628" y="400848"/>
                  <a:pt x="215897" y="400666"/>
                </a:cubicBezTo>
                <a:cubicBezTo>
                  <a:pt x="206688" y="398383"/>
                  <a:pt x="197460" y="395790"/>
                  <a:pt x="188853" y="393324"/>
                </a:cubicBezTo>
                <a:cubicBezTo>
                  <a:pt x="184011" y="391918"/>
                  <a:pt x="181215" y="386860"/>
                  <a:pt x="182604" y="382020"/>
                </a:cubicBezTo>
                <a:close/>
                <a:moveTo>
                  <a:pt x="119744" y="367374"/>
                </a:moveTo>
                <a:cubicBezTo>
                  <a:pt x="120584" y="362407"/>
                  <a:pt x="125262" y="359029"/>
                  <a:pt x="130251" y="359850"/>
                </a:cubicBezTo>
                <a:cubicBezTo>
                  <a:pt x="138711" y="361256"/>
                  <a:pt x="147483" y="363101"/>
                  <a:pt x="157113" y="365530"/>
                </a:cubicBezTo>
                <a:lnTo>
                  <a:pt x="158008" y="365767"/>
                </a:lnTo>
                <a:cubicBezTo>
                  <a:pt x="162887" y="367009"/>
                  <a:pt x="165884" y="371994"/>
                  <a:pt x="164641" y="376889"/>
                </a:cubicBezTo>
                <a:cubicBezTo>
                  <a:pt x="163581" y="381016"/>
                  <a:pt x="159890" y="383773"/>
                  <a:pt x="155833" y="383773"/>
                </a:cubicBezTo>
                <a:cubicBezTo>
                  <a:pt x="155084" y="383773"/>
                  <a:pt x="154335" y="383664"/>
                  <a:pt x="153568" y="383481"/>
                </a:cubicBezTo>
                <a:lnTo>
                  <a:pt x="152654" y="383244"/>
                </a:lnTo>
                <a:cubicBezTo>
                  <a:pt x="143517" y="380943"/>
                  <a:pt x="135221" y="379190"/>
                  <a:pt x="127272" y="377875"/>
                </a:cubicBezTo>
                <a:cubicBezTo>
                  <a:pt x="122302" y="377053"/>
                  <a:pt x="118922" y="372360"/>
                  <a:pt x="119744" y="367374"/>
                </a:cubicBezTo>
                <a:close/>
                <a:moveTo>
                  <a:pt x="62531" y="360362"/>
                </a:moveTo>
                <a:cubicBezTo>
                  <a:pt x="71722" y="358262"/>
                  <a:pt x="81571" y="357075"/>
                  <a:pt x="91823" y="356837"/>
                </a:cubicBezTo>
                <a:cubicBezTo>
                  <a:pt x="96866" y="356691"/>
                  <a:pt x="101051" y="360727"/>
                  <a:pt x="101160" y="365767"/>
                </a:cubicBezTo>
                <a:cubicBezTo>
                  <a:pt x="101270" y="370807"/>
                  <a:pt x="97268" y="374989"/>
                  <a:pt x="92225" y="375099"/>
                </a:cubicBezTo>
                <a:cubicBezTo>
                  <a:pt x="83216" y="375300"/>
                  <a:pt x="74609" y="376341"/>
                  <a:pt x="66642" y="378167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9"/>
                </a:cubicBezTo>
                <a:cubicBezTo>
                  <a:pt x="54545" y="366406"/>
                  <a:pt x="57615" y="361494"/>
                  <a:pt x="62531" y="360362"/>
                </a:cubicBezTo>
                <a:close/>
                <a:moveTo>
                  <a:pt x="3417" y="396666"/>
                </a:moveTo>
                <a:cubicBezTo>
                  <a:pt x="9666" y="388868"/>
                  <a:pt x="17158" y="381965"/>
                  <a:pt x="25729" y="376140"/>
                </a:cubicBezTo>
                <a:cubicBezTo>
                  <a:pt x="29895" y="373309"/>
                  <a:pt x="35578" y="374405"/>
                  <a:pt x="38410" y="378569"/>
                </a:cubicBezTo>
                <a:cubicBezTo>
                  <a:pt x="41242" y="382732"/>
                  <a:pt x="40164" y="388412"/>
                  <a:pt x="35998" y="391242"/>
                </a:cubicBezTo>
                <a:cubicBezTo>
                  <a:pt x="28945" y="396027"/>
                  <a:pt x="22805" y="401688"/>
                  <a:pt x="17707" y="408062"/>
                </a:cubicBezTo>
                <a:cubicBezTo>
                  <a:pt x="15898" y="410326"/>
                  <a:pt x="13248" y="411495"/>
                  <a:pt x="10562" y="411495"/>
                </a:cubicBezTo>
                <a:cubicBezTo>
                  <a:pt x="8552" y="411495"/>
                  <a:pt x="6542" y="410837"/>
                  <a:pt x="4861" y="409504"/>
                </a:cubicBezTo>
                <a:cubicBezTo>
                  <a:pt x="914" y="406345"/>
                  <a:pt x="274" y="400611"/>
                  <a:pt x="3417" y="3966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13038653" y="6171802"/>
            <a:ext cx="911574" cy="719189"/>
          </a:xfrm>
          <a:custGeom>
            <a:rect b="b" l="l" r="r" t="t"/>
            <a:pathLst>
              <a:path extrusionOk="0" h="719189" w="911574">
                <a:moveTo>
                  <a:pt x="817650" y="472910"/>
                </a:moveTo>
                <a:cubicBezTo>
                  <a:pt x="814325" y="469111"/>
                  <a:pt x="814690" y="463340"/>
                  <a:pt x="818491" y="460017"/>
                </a:cubicBezTo>
                <a:cubicBezTo>
                  <a:pt x="822273" y="456693"/>
                  <a:pt x="828048" y="457058"/>
                  <a:pt x="831373" y="460857"/>
                </a:cubicBezTo>
                <a:cubicBezTo>
                  <a:pt x="837349" y="467632"/>
                  <a:pt x="843671" y="473567"/>
                  <a:pt x="850195" y="478443"/>
                </a:cubicBezTo>
                <a:cubicBezTo>
                  <a:pt x="854215" y="481474"/>
                  <a:pt x="855037" y="487190"/>
                  <a:pt x="852004" y="491226"/>
                </a:cubicBezTo>
                <a:cubicBezTo>
                  <a:pt x="850213" y="493619"/>
                  <a:pt x="847472" y="494879"/>
                  <a:pt x="844695" y="494879"/>
                </a:cubicBezTo>
                <a:cubicBezTo>
                  <a:pt x="842776" y="494879"/>
                  <a:pt x="840857" y="494276"/>
                  <a:pt x="839213" y="493052"/>
                </a:cubicBezTo>
                <a:cubicBezTo>
                  <a:pt x="831702" y="487410"/>
                  <a:pt x="824448" y="480634"/>
                  <a:pt x="817650" y="472910"/>
                </a:cubicBezTo>
                <a:close/>
                <a:moveTo>
                  <a:pt x="782420" y="416079"/>
                </a:moveTo>
                <a:cubicBezTo>
                  <a:pt x="787152" y="426013"/>
                  <a:pt x="791264" y="434030"/>
                  <a:pt x="795394" y="441262"/>
                </a:cubicBezTo>
                <a:cubicBezTo>
                  <a:pt x="797075" y="444220"/>
                  <a:pt x="800163" y="445882"/>
                  <a:pt x="803342" y="445882"/>
                </a:cubicBezTo>
                <a:cubicBezTo>
                  <a:pt x="804877" y="445882"/>
                  <a:pt x="806431" y="445499"/>
                  <a:pt x="807856" y="444677"/>
                </a:cubicBezTo>
                <a:cubicBezTo>
                  <a:pt x="812241" y="442175"/>
                  <a:pt x="813776" y="436605"/>
                  <a:pt x="811273" y="432222"/>
                </a:cubicBezTo>
                <a:cubicBezTo>
                  <a:pt x="807381" y="425392"/>
                  <a:pt x="803452" y="417759"/>
                  <a:pt x="798920" y="408244"/>
                </a:cubicBezTo>
                <a:cubicBezTo>
                  <a:pt x="796746" y="403679"/>
                  <a:pt x="791300" y="401743"/>
                  <a:pt x="786732" y="403916"/>
                </a:cubicBezTo>
                <a:cubicBezTo>
                  <a:pt x="782182" y="406071"/>
                  <a:pt x="780245" y="411531"/>
                  <a:pt x="782420" y="416079"/>
                </a:cubicBezTo>
                <a:close/>
                <a:moveTo>
                  <a:pt x="766887" y="382605"/>
                </a:moveTo>
                <a:cubicBezTo>
                  <a:pt x="768441" y="385892"/>
                  <a:pt x="771730" y="387828"/>
                  <a:pt x="775147" y="387828"/>
                </a:cubicBezTo>
                <a:cubicBezTo>
                  <a:pt x="776463" y="387828"/>
                  <a:pt x="777796" y="387535"/>
                  <a:pt x="779057" y="386933"/>
                </a:cubicBezTo>
                <a:cubicBezTo>
                  <a:pt x="783607" y="384778"/>
                  <a:pt x="785563" y="379336"/>
                  <a:pt x="783406" y="374770"/>
                </a:cubicBezTo>
                <a:cubicBezTo>
                  <a:pt x="778655" y="364799"/>
                  <a:pt x="774562" y="356782"/>
                  <a:pt x="770487" y="349587"/>
                </a:cubicBezTo>
                <a:cubicBezTo>
                  <a:pt x="768002" y="345186"/>
                  <a:pt x="762447" y="343634"/>
                  <a:pt x="758043" y="346117"/>
                </a:cubicBezTo>
                <a:cubicBezTo>
                  <a:pt x="753658" y="348601"/>
                  <a:pt x="752104" y="354171"/>
                  <a:pt x="754571" y="358554"/>
                </a:cubicBezTo>
                <a:cubicBezTo>
                  <a:pt x="758427" y="365384"/>
                  <a:pt x="762337" y="373017"/>
                  <a:pt x="766887" y="382605"/>
                </a:cubicBezTo>
                <a:close/>
                <a:moveTo>
                  <a:pt x="715905" y="312096"/>
                </a:moveTo>
                <a:cubicBezTo>
                  <a:pt x="722429" y="317063"/>
                  <a:pt x="728733" y="323016"/>
                  <a:pt x="734635" y="329810"/>
                </a:cubicBezTo>
                <a:cubicBezTo>
                  <a:pt x="736444" y="331873"/>
                  <a:pt x="738984" y="332932"/>
                  <a:pt x="741543" y="332932"/>
                </a:cubicBezTo>
                <a:cubicBezTo>
                  <a:pt x="743662" y="332932"/>
                  <a:pt x="745800" y="332202"/>
                  <a:pt x="747536" y="330686"/>
                </a:cubicBezTo>
                <a:cubicBezTo>
                  <a:pt x="751337" y="327381"/>
                  <a:pt x="751739" y="321610"/>
                  <a:pt x="748413" y="317811"/>
                </a:cubicBezTo>
                <a:cubicBezTo>
                  <a:pt x="741707" y="310105"/>
                  <a:pt x="734489" y="303293"/>
                  <a:pt x="726979" y="297577"/>
                </a:cubicBezTo>
                <a:cubicBezTo>
                  <a:pt x="722959" y="294509"/>
                  <a:pt x="717221" y="295295"/>
                  <a:pt x="714169" y="299312"/>
                </a:cubicBezTo>
                <a:cubicBezTo>
                  <a:pt x="711118" y="303312"/>
                  <a:pt x="711885" y="309046"/>
                  <a:pt x="715905" y="312096"/>
                </a:cubicBezTo>
                <a:close/>
                <a:moveTo>
                  <a:pt x="662182" y="294820"/>
                </a:moveTo>
                <a:cubicBezTo>
                  <a:pt x="664686" y="294601"/>
                  <a:pt x="667317" y="294528"/>
                  <a:pt x="669747" y="294564"/>
                </a:cubicBezTo>
                <a:cubicBezTo>
                  <a:pt x="675266" y="294655"/>
                  <a:pt x="680857" y="295477"/>
                  <a:pt x="686358" y="296975"/>
                </a:cubicBezTo>
                <a:cubicBezTo>
                  <a:pt x="687162" y="297212"/>
                  <a:pt x="687984" y="297303"/>
                  <a:pt x="688788" y="297303"/>
                </a:cubicBezTo>
                <a:cubicBezTo>
                  <a:pt x="692790" y="297303"/>
                  <a:pt x="696481" y="294655"/>
                  <a:pt x="697596" y="290601"/>
                </a:cubicBezTo>
                <a:cubicBezTo>
                  <a:pt x="698930" y="285725"/>
                  <a:pt x="696061" y="280703"/>
                  <a:pt x="691200" y="279370"/>
                </a:cubicBezTo>
                <a:cubicBezTo>
                  <a:pt x="684238" y="277471"/>
                  <a:pt x="677130" y="276430"/>
                  <a:pt x="670058" y="276302"/>
                </a:cubicBezTo>
                <a:cubicBezTo>
                  <a:pt x="666879" y="276247"/>
                  <a:pt x="663699" y="276357"/>
                  <a:pt x="660538" y="276649"/>
                </a:cubicBezTo>
                <a:cubicBezTo>
                  <a:pt x="655513" y="277087"/>
                  <a:pt x="651803" y="281525"/>
                  <a:pt x="652260" y="286547"/>
                </a:cubicBezTo>
                <a:cubicBezTo>
                  <a:pt x="652717" y="291587"/>
                  <a:pt x="657139" y="295313"/>
                  <a:pt x="662182" y="294820"/>
                </a:cubicBezTo>
                <a:close/>
                <a:moveTo>
                  <a:pt x="555211" y="364124"/>
                </a:moveTo>
                <a:cubicBezTo>
                  <a:pt x="557386" y="364124"/>
                  <a:pt x="559560" y="363357"/>
                  <a:pt x="561315" y="361786"/>
                </a:cubicBezTo>
                <a:cubicBezTo>
                  <a:pt x="566541" y="357111"/>
                  <a:pt x="571785" y="352235"/>
                  <a:pt x="576865" y="347505"/>
                </a:cubicBezTo>
                <a:lnTo>
                  <a:pt x="581799" y="342922"/>
                </a:lnTo>
                <a:cubicBezTo>
                  <a:pt x="585508" y="339488"/>
                  <a:pt x="585727" y="333718"/>
                  <a:pt x="582292" y="330010"/>
                </a:cubicBezTo>
                <a:cubicBezTo>
                  <a:pt x="578857" y="326322"/>
                  <a:pt x="573082" y="326102"/>
                  <a:pt x="569373" y="329536"/>
                </a:cubicBezTo>
                <a:lnTo>
                  <a:pt x="564421" y="334138"/>
                </a:lnTo>
                <a:cubicBezTo>
                  <a:pt x="559414" y="338794"/>
                  <a:pt x="554225" y="343616"/>
                  <a:pt x="549126" y="348181"/>
                </a:cubicBezTo>
                <a:cubicBezTo>
                  <a:pt x="545362" y="351559"/>
                  <a:pt x="545051" y="357330"/>
                  <a:pt x="548414" y="361092"/>
                </a:cubicBezTo>
                <a:cubicBezTo>
                  <a:pt x="550223" y="363101"/>
                  <a:pt x="552708" y="364124"/>
                  <a:pt x="555211" y="364124"/>
                </a:cubicBezTo>
                <a:close/>
                <a:moveTo>
                  <a:pt x="493375" y="394000"/>
                </a:moveTo>
                <a:cubicBezTo>
                  <a:pt x="494745" y="397652"/>
                  <a:pt x="498217" y="399917"/>
                  <a:pt x="501927" y="399917"/>
                </a:cubicBezTo>
                <a:cubicBezTo>
                  <a:pt x="502987" y="399917"/>
                  <a:pt x="504083" y="399734"/>
                  <a:pt x="505125" y="399333"/>
                </a:cubicBezTo>
                <a:cubicBezTo>
                  <a:pt x="513768" y="396100"/>
                  <a:pt x="522374" y="391589"/>
                  <a:pt x="531420" y="385563"/>
                </a:cubicBezTo>
                <a:cubicBezTo>
                  <a:pt x="535622" y="382751"/>
                  <a:pt x="536755" y="377090"/>
                  <a:pt x="533960" y="372889"/>
                </a:cubicBezTo>
                <a:cubicBezTo>
                  <a:pt x="531164" y="368707"/>
                  <a:pt x="525481" y="367557"/>
                  <a:pt x="521296" y="370369"/>
                </a:cubicBezTo>
                <a:cubicBezTo>
                  <a:pt x="513421" y="375610"/>
                  <a:pt x="506038" y="379500"/>
                  <a:pt x="498711" y="382239"/>
                </a:cubicBezTo>
                <a:cubicBezTo>
                  <a:pt x="493996" y="384011"/>
                  <a:pt x="491602" y="389270"/>
                  <a:pt x="493375" y="394000"/>
                </a:cubicBezTo>
                <a:close/>
                <a:moveTo>
                  <a:pt x="482320" y="276247"/>
                </a:moveTo>
                <a:cubicBezTo>
                  <a:pt x="481242" y="284137"/>
                  <a:pt x="478994" y="292336"/>
                  <a:pt x="475613" y="300627"/>
                </a:cubicBezTo>
                <a:cubicBezTo>
                  <a:pt x="473695" y="305284"/>
                  <a:pt x="475942" y="310616"/>
                  <a:pt x="480602" y="312534"/>
                </a:cubicBezTo>
                <a:cubicBezTo>
                  <a:pt x="481735" y="312990"/>
                  <a:pt x="482904" y="313209"/>
                  <a:pt x="484056" y="313209"/>
                </a:cubicBezTo>
                <a:cubicBezTo>
                  <a:pt x="487655" y="313209"/>
                  <a:pt x="491073" y="311055"/>
                  <a:pt x="492516" y="307530"/>
                </a:cubicBezTo>
                <a:cubicBezTo>
                  <a:pt x="496481" y="297815"/>
                  <a:pt x="499149" y="288118"/>
                  <a:pt x="500428" y="278695"/>
                </a:cubicBezTo>
                <a:cubicBezTo>
                  <a:pt x="501105" y="273691"/>
                  <a:pt x="497596" y="269089"/>
                  <a:pt x="492589" y="268413"/>
                </a:cubicBezTo>
                <a:cubicBezTo>
                  <a:pt x="487582" y="267737"/>
                  <a:pt x="482996" y="271244"/>
                  <a:pt x="482320" y="276247"/>
                </a:cubicBezTo>
                <a:close/>
                <a:moveTo>
                  <a:pt x="479506" y="244088"/>
                </a:moveTo>
                <a:cubicBezTo>
                  <a:pt x="480821" y="247850"/>
                  <a:pt x="484366" y="250206"/>
                  <a:pt x="488131" y="250206"/>
                </a:cubicBezTo>
                <a:cubicBezTo>
                  <a:pt x="489136" y="250206"/>
                  <a:pt x="490159" y="250042"/>
                  <a:pt x="491146" y="249695"/>
                </a:cubicBezTo>
                <a:cubicBezTo>
                  <a:pt x="495915" y="248033"/>
                  <a:pt x="498418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7" y="207126"/>
                  <a:pt x="468213" y="210486"/>
                </a:cubicBezTo>
                <a:cubicBezTo>
                  <a:pt x="464449" y="213828"/>
                  <a:pt x="464101" y="219599"/>
                  <a:pt x="467464" y="223379"/>
                </a:cubicBezTo>
                <a:cubicBezTo>
                  <a:pt x="472635" y="229205"/>
                  <a:pt x="476801" y="236363"/>
                  <a:pt x="479506" y="244088"/>
                </a:cubicBezTo>
                <a:close/>
                <a:moveTo>
                  <a:pt x="466623" y="386823"/>
                </a:moveTo>
                <a:cubicBezTo>
                  <a:pt x="458711" y="386093"/>
                  <a:pt x="450835" y="383865"/>
                  <a:pt x="443179" y="380249"/>
                </a:cubicBezTo>
                <a:cubicBezTo>
                  <a:pt x="438629" y="378076"/>
                  <a:pt x="433165" y="380030"/>
                  <a:pt x="431009" y="384577"/>
                </a:cubicBezTo>
                <a:cubicBezTo>
                  <a:pt x="428852" y="389142"/>
                  <a:pt x="430789" y="394584"/>
                  <a:pt x="435339" y="396739"/>
                </a:cubicBezTo>
                <a:cubicBezTo>
                  <a:pt x="444933" y="401287"/>
                  <a:pt x="454873" y="404062"/>
                  <a:pt x="464924" y="405012"/>
                </a:cubicBezTo>
                <a:cubicBezTo>
                  <a:pt x="465198" y="405030"/>
                  <a:pt x="465490" y="405048"/>
                  <a:pt x="465783" y="405048"/>
                </a:cubicBezTo>
                <a:cubicBezTo>
                  <a:pt x="470442" y="405048"/>
                  <a:pt x="474426" y="401506"/>
                  <a:pt x="474864" y="396776"/>
                </a:cubicBezTo>
                <a:cubicBezTo>
                  <a:pt x="475339" y="391754"/>
                  <a:pt x="471648" y="387298"/>
                  <a:pt x="466623" y="386823"/>
                </a:cubicBezTo>
                <a:close/>
                <a:moveTo>
                  <a:pt x="442009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5" y="366534"/>
                  <a:pt x="453137" y="365603"/>
                  <a:pt x="454928" y="363722"/>
                </a:cubicBezTo>
                <a:cubicBezTo>
                  <a:pt x="461635" y="356709"/>
                  <a:pt x="467847" y="349222"/>
                  <a:pt x="473421" y="341461"/>
                </a:cubicBezTo>
                <a:cubicBezTo>
                  <a:pt x="476363" y="337370"/>
                  <a:pt x="475412" y="331672"/>
                  <a:pt x="471319" y="328732"/>
                </a:cubicBezTo>
                <a:cubicBezTo>
                  <a:pt x="467226" y="325792"/>
                  <a:pt x="461507" y="326723"/>
                  <a:pt x="458565" y="330814"/>
                </a:cubicBezTo>
                <a:cubicBezTo>
                  <a:pt x="453503" y="337881"/>
                  <a:pt x="447820" y="344711"/>
                  <a:pt x="441717" y="351103"/>
                </a:cubicBezTo>
                <a:cubicBezTo>
                  <a:pt x="438227" y="354737"/>
                  <a:pt x="438355" y="360526"/>
                  <a:pt x="442009" y="364014"/>
                </a:cubicBezTo>
                <a:close/>
                <a:moveTo>
                  <a:pt x="415732" y="211235"/>
                </a:moveTo>
                <a:cubicBezTo>
                  <a:pt x="416810" y="211235"/>
                  <a:pt x="417889" y="211034"/>
                  <a:pt x="418948" y="210633"/>
                </a:cubicBezTo>
                <a:cubicBezTo>
                  <a:pt x="424211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2" y="207674"/>
                  <a:pt x="439232" y="207857"/>
                  <a:pt x="441424" y="208222"/>
                </a:cubicBezTo>
                <a:cubicBezTo>
                  <a:pt x="446395" y="209080"/>
                  <a:pt x="451109" y="205720"/>
                  <a:pt x="451950" y="200753"/>
                </a:cubicBezTo>
                <a:cubicBezTo>
                  <a:pt x="452790" y="195767"/>
                  <a:pt x="449446" y="191056"/>
                  <a:pt x="444476" y="190216"/>
                </a:cubicBezTo>
                <a:cubicBezTo>
                  <a:pt x="441278" y="189686"/>
                  <a:pt x="437934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69" y="208971"/>
                  <a:pt x="412041" y="211235"/>
                  <a:pt x="415732" y="211235"/>
                </a:cubicBezTo>
                <a:close/>
                <a:moveTo>
                  <a:pt x="415184" y="374277"/>
                </a:moveTo>
                <a:cubicBezTo>
                  <a:pt x="408112" y="379445"/>
                  <a:pt x="400584" y="384230"/>
                  <a:pt x="392836" y="388485"/>
                </a:cubicBezTo>
                <a:cubicBezTo>
                  <a:pt x="388396" y="390914"/>
                  <a:pt x="386788" y="396465"/>
                  <a:pt x="389218" y="400885"/>
                </a:cubicBezTo>
                <a:cubicBezTo>
                  <a:pt x="390881" y="403898"/>
                  <a:pt x="394006" y="405615"/>
                  <a:pt x="397240" y="405615"/>
                </a:cubicBezTo>
                <a:cubicBezTo>
                  <a:pt x="398720" y="405615"/>
                  <a:pt x="400237" y="405249"/>
                  <a:pt x="401625" y="404482"/>
                </a:cubicBezTo>
                <a:cubicBezTo>
                  <a:pt x="410068" y="399862"/>
                  <a:pt x="418254" y="394657"/>
                  <a:pt x="425965" y="389033"/>
                </a:cubicBezTo>
                <a:cubicBezTo>
                  <a:pt x="430040" y="386056"/>
                  <a:pt x="430936" y="380340"/>
                  <a:pt x="427957" y="376268"/>
                </a:cubicBezTo>
                <a:cubicBezTo>
                  <a:pt x="424979" y="372195"/>
                  <a:pt x="419259" y="371301"/>
                  <a:pt x="415184" y="374277"/>
                </a:cubicBezTo>
                <a:close/>
                <a:moveTo>
                  <a:pt x="387628" y="337425"/>
                </a:moveTo>
                <a:cubicBezTo>
                  <a:pt x="383371" y="340127"/>
                  <a:pt x="382110" y="345770"/>
                  <a:pt x="384814" y="350025"/>
                </a:cubicBezTo>
                <a:cubicBezTo>
                  <a:pt x="390205" y="358517"/>
                  <a:pt x="396345" y="366333"/>
                  <a:pt x="403069" y="373218"/>
                </a:cubicBezTo>
                <a:cubicBezTo>
                  <a:pt x="404860" y="375044"/>
                  <a:pt x="407235" y="375976"/>
                  <a:pt x="409611" y="375976"/>
                </a:cubicBezTo>
                <a:cubicBezTo>
                  <a:pt x="411913" y="375976"/>
                  <a:pt x="414216" y="375117"/>
                  <a:pt x="415988" y="373382"/>
                </a:cubicBezTo>
                <a:cubicBezTo>
                  <a:pt x="419606" y="369858"/>
                  <a:pt x="419679" y="364087"/>
                  <a:pt x="416153" y="360471"/>
                </a:cubicBezTo>
                <a:cubicBezTo>
                  <a:pt x="410324" y="354481"/>
                  <a:pt x="404969" y="347670"/>
                  <a:pt x="400237" y="340237"/>
                </a:cubicBezTo>
                <a:cubicBezTo>
                  <a:pt x="397532" y="335982"/>
                  <a:pt x="391886" y="334722"/>
                  <a:pt x="387628" y="337425"/>
                </a:cubicBezTo>
                <a:close/>
                <a:moveTo>
                  <a:pt x="371365" y="257054"/>
                </a:moveTo>
                <a:cubicBezTo>
                  <a:pt x="372224" y="257310"/>
                  <a:pt x="373083" y="257419"/>
                  <a:pt x="373923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79" y="248818"/>
                  <a:pt x="383974" y="246809"/>
                  <a:pt x="384723" y="244874"/>
                </a:cubicBezTo>
                <a:cubicBezTo>
                  <a:pt x="386843" y="239450"/>
                  <a:pt x="389839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6" y="213536"/>
                  <a:pt x="382439" y="214212"/>
                  <a:pt x="379296" y="218156"/>
                </a:cubicBezTo>
                <a:cubicBezTo>
                  <a:pt x="374380" y="224347"/>
                  <a:pt x="370470" y="231104"/>
                  <a:pt x="367692" y="238244"/>
                </a:cubicBezTo>
                <a:cubicBezTo>
                  <a:pt x="366742" y="240673"/>
                  <a:pt x="365883" y="243193"/>
                  <a:pt x="365152" y="245732"/>
                </a:cubicBezTo>
                <a:cubicBezTo>
                  <a:pt x="363727" y="250571"/>
                  <a:pt x="366523" y="255648"/>
                  <a:pt x="371365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6" y="320953"/>
                  <a:pt x="376884" y="320953"/>
                </a:cubicBezTo>
                <a:cubicBezTo>
                  <a:pt x="377834" y="320953"/>
                  <a:pt x="378784" y="320806"/>
                  <a:pt x="379716" y="320496"/>
                </a:cubicBezTo>
                <a:cubicBezTo>
                  <a:pt x="384522" y="318944"/>
                  <a:pt x="387135" y="313776"/>
                  <a:pt x="385582" y="308991"/>
                </a:cubicBezTo>
                <a:cubicBezTo>
                  <a:pt x="382804" y="300481"/>
                  <a:pt x="380959" y="292026"/>
                  <a:pt x="380118" y="283881"/>
                </a:cubicBezTo>
                <a:cubicBezTo>
                  <a:pt x="379588" y="278877"/>
                  <a:pt x="375111" y="275225"/>
                  <a:pt x="370086" y="275754"/>
                </a:cubicBezTo>
                <a:cubicBezTo>
                  <a:pt x="365061" y="276266"/>
                  <a:pt x="361425" y="280758"/>
                  <a:pt x="361936" y="285780"/>
                </a:cubicBezTo>
                <a:cubicBezTo>
                  <a:pt x="362923" y="295203"/>
                  <a:pt x="365024" y="304919"/>
                  <a:pt x="368204" y="314652"/>
                </a:cubicBezTo>
                <a:close/>
                <a:moveTo>
                  <a:pt x="336847" y="427894"/>
                </a:moveTo>
                <a:cubicBezTo>
                  <a:pt x="337468" y="427894"/>
                  <a:pt x="338090" y="427839"/>
                  <a:pt x="338711" y="427711"/>
                </a:cubicBezTo>
                <a:cubicBezTo>
                  <a:pt x="348067" y="425776"/>
                  <a:pt x="357404" y="423201"/>
                  <a:pt x="366505" y="420060"/>
                </a:cubicBezTo>
                <a:cubicBezTo>
                  <a:pt x="371274" y="418398"/>
                  <a:pt x="373814" y="413212"/>
                  <a:pt x="372169" y="408445"/>
                </a:cubicBezTo>
                <a:cubicBezTo>
                  <a:pt x="370506" y="403679"/>
                  <a:pt x="365317" y="401140"/>
                  <a:pt x="360547" y="402802"/>
                </a:cubicBezTo>
                <a:cubicBezTo>
                  <a:pt x="352178" y="405688"/>
                  <a:pt x="343590" y="408043"/>
                  <a:pt x="335002" y="409833"/>
                </a:cubicBezTo>
                <a:cubicBezTo>
                  <a:pt x="330068" y="410856"/>
                  <a:pt x="326888" y="415677"/>
                  <a:pt x="327912" y="420626"/>
                </a:cubicBezTo>
                <a:cubicBezTo>
                  <a:pt x="328807" y="424936"/>
                  <a:pt x="332608" y="427894"/>
                  <a:pt x="336847" y="427894"/>
                </a:cubicBezTo>
                <a:close/>
                <a:moveTo>
                  <a:pt x="207126" y="416517"/>
                </a:moveTo>
                <a:cubicBezTo>
                  <a:pt x="215733" y="418982"/>
                  <a:pt x="224961" y="421575"/>
                  <a:pt x="234170" y="423858"/>
                </a:cubicBezTo>
                <a:cubicBezTo>
                  <a:pt x="234901" y="424041"/>
                  <a:pt x="235651" y="424132"/>
                  <a:pt x="236381" y="424132"/>
                </a:cubicBezTo>
                <a:cubicBezTo>
                  <a:pt x="240475" y="424132"/>
                  <a:pt x="244202" y="421356"/>
                  <a:pt x="245244" y="417193"/>
                </a:cubicBezTo>
                <a:cubicBezTo>
                  <a:pt x="246450" y="412298"/>
                  <a:pt x="243471" y="407349"/>
                  <a:pt x="238574" y="406144"/>
                </a:cubicBezTo>
                <a:cubicBezTo>
                  <a:pt x="229639" y="403916"/>
                  <a:pt x="220612" y="401378"/>
                  <a:pt x="212188" y="398949"/>
                </a:cubicBezTo>
                <a:cubicBezTo>
                  <a:pt x="207327" y="397561"/>
                  <a:pt x="202265" y="400373"/>
                  <a:pt x="200877" y="405213"/>
                </a:cubicBezTo>
                <a:cubicBezTo>
                  <a:pt x="199488" y="410052"/>
                  <a:pt x="202284" y="415111"/>
                  <a:pt x="207126" y="416517"/>
                </a:cubicBezTo>
                <a:close/>
                <a:moveTo>
                  <a:pt x="145546" y="401067"/>
                </a:moveTo>
                <a:cubicBezTo>
                  <a:pt x="153494" y="402382"/>
                  <a:pt x="161790" y="404135"/>
                  <a:pt x="170927" y="406436"/>
                </a:cubicBezTo>
                <a:lnTo>
                  <a:pt x="171841" y="406674"/>
                </a:lnTo>
                <a:cubicBezTo>
                  <a:pt x="172608" y="406856"/>
                  <a:pt x="173357" y="406966"/>
                  <a:pt x="174107" y="406966"/>
                </a:cubicBezTo>
                <a:cubicBezTo>
                  <a:pt x="178163" y="406966"/>
                  <a:pt x="181854" y="404208"/>
                  <a:pt x="182914" y="400081"/>
                </a:cubicBezTo>
                <a:cubicBezTo>
                  <a:pt x="184157" y="395187"/>
                  <a:pt x="181160" y="390202"/>
                  <a:pt x="176281" y="388960"/>
                </a:cubicBezTo>
                <a:lnTo>
                  <a:pt x="175386" y="388722"/>
                </a:lnTo>
                <a:cubicBezTo>
                  <a:pt x="165756" y="386294"/>
                  <a:pt x="156985" y="384449"/>
                  <a:pt x="148524" y="383043"/>
                </a:cubicBezTo>
                <a:cubicBezTo>
                  <a:pt x="143536" y="382221"/>
                  <a:pt x="138858" y="385600"/>
                  <a:pt x="138017" y="390567"/>
                </a:cubicBezTo>
                <a:cubicBezTo>
                  <a:pt x="137195" y="395552"/>
                  <a:pt x="140575" y="400246"/>
                  <a:pt x="145546" y="401067"/>
                </a:cubicBezTo>
                <a:close/>
                <a:moveTo>
                  <a:pt x="82850" y="401597"/>
                </a:moveTo>
                <a:cubicBezTo>
                  <a:pt x="83527" y="401597"/>
                  <a:pt x="84221" y="401524"/>
                  <a:pt x="84915" y="401360"/>
                </a:cubicBezTo>
                <a:cubicBezTo>
                  <a:pt x="92882" y="399533"/>
                  <a:pt x="101489" y="398492"/>
                  <a:pt x="110498" y="398292"/>
                </a:cubicBezTo>
                <a:cubicBezTo>
                  <a:pt x="115541" y="398182"/>
                  <a:pt x="119543" y="394000"/>
                  <a:pt x="119433" y="388960"/>
                </a:cubicBezTo>
                <a:cubicBezTo>
                  <a:pt x="119324" y="383919"/>
                  <a:pt x="115139" y="379884"/>
                  <a:pt x="110096" y="380030"/>
                </a:cubicBezTo>
                <a:cubicBezTo>
                  <a:pt x="99844" y="380267"/>
                  <a:pt x="89995" y="381454"/>
                  <a:pt x="80804" y="383554"/>
                </a:cubicBezTo>
                <a:cubicBezTo>
                  <a:pt x="75888" y="384686"/>
                  <a:pt x="72818" y="389599"/>
                  <a:pt x="73951" y="394511"/>
                </a:cubicBezTo>
                <a:cubicBezTo>
                  <a:pt x="74938" y="398730"/>
                  <a:pt x="78684" y="401597"/>
                  <a:pt x="82850" y="401597"/>
                </a:cubicBezTo>
                <a:close/>
                <a:moveTo>
                  <a:pt x="23134" y="432697"/>
                </a:moveTo>
                <a:cubicBezTo>
                  <a:pt x="24815" y="434030"/>
                  <a:pt x="26825" y="434687"/>
                  <a:pt x="28835" y="434687"/>
                </a:cubicBezTo>
                <a:cubicBezTo>
                  <a:pt x="31521" y="434687"/>
                  <a:pt x="34171" y="433519"/>
                  <a:pt x="35980" y="431254"/>
                </a:cubicBezTo>
                <a:cubicBezTo>
                  <a:pt x="41078" y="424881"/>
                  <a:pt x="47218" y="419220"/>
                  <a:pt x="54271" y="414435"/>
                </a:cubicBezTo>
                <a:cubicBezTo>
                  <a:pt x="58438" y="411604"/>
                  <a:pt x="59516" y="405925"/>
                  <a:pt x="56683" y="401761"/>
                </a:cubicBezTo>
                <a:cubicBezTo>
                  <a:pt x="53851" y="397598"/>
                  <a:pt x="48168" y="396502"/>
                  <a:pt x="44002" y="399333"/>
                </a:cubicBezTo>
                <a:cubicBezTo>
                  <a:pt x="35432" y="405158"/>
                  <a:pt x="27940" y="412061"/>
                  <a:pt x="21690" y="419859"/>
                </a:cubicBezTo>
                <a:cubicBezTo>
                  <a:pt x="18547" y="423803"/>
                  <a:pt x="19187" y="429538"/>
                  <a:pt x="23134" y="432697"/>
                </a:cubicBezTo>
                <a:close/>
                <a:moveTo>
                  <a:pt x="911574" y="9076"/>
                </a:moveTo>
                <a:cubicBezTo>
                  <a:pt x="911574" y="9094"/>
                  <a:pt x="911574" y="9113"/>
                  <a:pt x="911574" y="9131"/>
                </a:cubicBezTo>
                <a:lnTo>
                  <a:pt x="911574" y="577002"/>
                </a:lnTo>
                <a:cubicBezTo>
                  <a:pt x="911574" y="577057"/>
                  <a:pt x="911574" y="577094"/>
                  <a:pt x="911574" y="577148"/>
                </a:cubicBezTo>
                <a:lnTo>
                  <a:pt x="911574" y="577240"/>
                </a:lnTo>
                <a:cubicBezTo>
                  <a:pt x="911574" y="577349"/>
                  <a:pt x="911538" y="577441"/>
                  <a:pt x="911538" y="577550"/>
                </a:cubicBezTo>
                <a:cubicBezTo>
                  <a:pt x="911519" y="578043"/>
                  <a:pt x="911483" y="578518"/>
                  <a:pt x="911391" y="578993"/>
                </a:cubicBezTo>
                <a:cubicBezTo>
                  <a:pt x="911355" y="579175"/>
                  <a:pt x="911282" y="579358"/>
                  <a:pt x="911245" y="579559"/>
                </a:cubicBezTo>
                <a:cubicBezTo>
                  <a:pt x="911136" y="579943"/>
                  <a:pt x="911044" y="580326"/>
                  <a:pt x="910898" y="580691"/>
                </a:cubicBezTo>
                <a:cubicBezTo>
                  <a:pt x="910807" y="580874"/>
                  <a:pt x="910697" y="581056"/>
                  <a:pt x="910606" y="581239"/>
                </a:cubicBezTo>
                <a:cubicBezTo>
                  <a:pt x="910441" y="581586"/>
                  <a:pt x="910277" y="581933"/>
                  <a:pt x="910058" y="582243"/>
                </a:cubicBezTo>
                <a:cubicBezTo>
                  <a:pt x="909966" y="582408"/>
                  <a:pt x="909838" y="582554"/>
                  <a:pt x="909729" y="582700"/>
                </a:cubicBezTo>
                <a:cubicBezTo>
                  <a:pt x="909491" y="583010"/>
                  <a:pt x="909235" y="583339"/>
                  <a:pt x="908961" y="583631"/>
                </a:cubicBezTo>
                <a:cubicBezTo>
                  <a:pt x="908833" y="583759"/>
                  <a:pt x="908687" y="583869"/>
                  <a:pt x="908559" y="583978"/>
                </a:cubicBezTo>
                <a:cubicBezTo>
                  <a:pt x="908249" y="584252"/>
                  <a:pt x="907956" y="584526"/>
                  <a:pt x="907609" y="584764"/>
                </a:cubicBezTo>
                <a:cubicBezTo>
                  <a:pt x="907426" y="584891"/>
                  <a:pt x="907225" y="584965"/>
                  <a:pt x="907042" y="585074"/>
                </a:cubicBezTo>
                <a:cubicBezTo>
                  <a:pt x="906750" y="585257"/>
                  <a:pt x="906476" y="585439"/>
                  <a:pt x="906165" y="585585"/>
                </a:cubicBezTo>
                <a:lnTo>
                  <a:pt x="608404" y="718386"/>
                </a:lnTo>
                <a:cubicBezTo>
                  <a:pt x="608386" y="718404"/>
                  <a:pt x="608350" y="718404"/>
                  <a:pt x="608331" y="718422"/>
                </a:cubicBezTo>
                <a:cubicBezTo>
                  <a:pt x="608222" y="718459"/>
                  <a:pt x="608130" y="718495"/>
                  <a:pt x="608021" y="718532"/>
                </a:cubicBezTo>
                <a:cubicBezTo>
                  <a:pt x="607783" y="718623"/>
                  <a:pt x="607564" y="718715"/>
                  <a:pt x="607326" y="718788"/>
                </a:cubicBezTo>
                <a:cubicBezTo>
                  <a:pt x="607235" y="718806"/>
                  <a:pt x="607144" y="718824"/>
                  <a:pt x="607052" y="718861"/>
                </a:cubicBezTo>
                <a:cubicBezTo>
                  <a:pt x="606906" y="718897"/>
                  <a:pt x="606742" y="718952"/>
                  <a:pt x="606595" y="718988"/>
                </a:cubicBezTo>
                <a:cubicBezTo>
                  <a:pt x="606522" y="718988"/>
                  <a:pt x="606449" y="719007"/>
                  <a:pt x="606394" y="719025"/>
                </a:cubicBezTo>
                <a:cubicBezTo>
                  <a:pt x="606303" y="719025"/>
                  <a:pt x="606230" y="719043"/>
                  <a:pt x="606139" y="719061"/>
                </a:cubicBezTo>
                <a:cubicBezTo>
                  <a:pt x="606047" y="719080"/>
                  <a:pt x="605956" y="719080"/>
                  <a:pt x="605846" y="719098"/>
                </a:cubicBezTo>
                <a:cubicBezTo>
                  <a:pt x="605481" y="719153"/>
                  <a:pt x="605115" y="719171"/>
                  <a:pt x="604750" y="719189"/>
                </a:cubicBezTo>
                <a:cubicBezTo>
                  <a:pt x="604713" y="719189"/>
                  <a:pt x="604695" y="719189"/>
                  <a:pt x="604677" y="719189"/>
                </a:cubicBezTo>
                <a:cubicBezTo>
                  <a:pt x="604658" y="719189"/>
                  <a:pt x="604640" y="719189"/>
                  <a:pt x="604604" y="719189"/>
                </a:cubicBezTo>
                <a:cubicBezTo>
                  <a:pt x="604238" y="719171"/>
                  <a:pt x="603873" y="719153"/>
                  <a:pt x="603507" y="719098"/>
                </a:cubicBezTo>
                <a:cubicBezTo>
                  <a:pt x="603398" y="719080"/>
                  <a:pt x="603306" y="719080"/>
                  <a:pt x="603215" y="719061"/>
                </a:cubicBezTo>
                <a:cubicBezTo>
                  <a:pt x="603123" y="719043"/>
                  <a:pt x="603050" y="719025"/>
                  <a:pt x="602959" y="719025"/>
                </a:cubicBezTo>
                <a:cubicBezTo>
                  <a:pt x="602904" y="719007"/>
                  <a:pt x="602831" y="718988"/>
                  <a:pt x="602758" y="718988"/>
                </a:cubicBezTo>
                <a:cubicBezTo>
                  <a:pt x="602612" y="718952"/>
                  <a:pt x="602447" y="718897"/>
                  <a:pt x="602301" y="718861"/>
                </a:cubicBezTo>
                <a:cubicBezTo>
                  <a:pt x="602210" y="718824"/>
                  <a:pt x="602118" y="718806"/>
                  <a:pt x="602027" y="718788"/>
                </a:cubicBezTo>
                <a:cubicBezTo>
                  <a:pt x="601790" y="718715"/>
                  <a:pt x="601570" y="718623"/>
                  <a:pt x="601333" y="718532"/>
                </a:cubicBezTo>
                <a:cubicBezTo>
                  <a:pt x="601223" y="718495"/>
                  <a:pt x="601132" y="718459"/>
                  <a:pt x="601022" y="718422"/>
                </a:cubicBezTo>
                <a:cubicBezTo>
                  <a:pt x="601004" y="718404"/>
                  <a:pt x="600967" y="718404"/>
                  <a:pt x="600949" y="718386"/>
                </a:cubicBezTo>
                <a:lnTo>
                  <a:pt x="306916" y="587247"/>
                </a:lnTo>
                <a:lnTo>
                  <a:pt x="12864" y="718386"/>
                </a:lnTo>
                <a:cubicBezTo>
                  <a:pt x="12828" y="718404"/>
                  <a:pt x="12809" y="718422"/>
                  <a:pt x="12773" y="718422"/>
                </a:cubicBezTo>
                <a:cubicBezTo>
                  <a:pt x="12682" y="718459"/>
                  <a:pt x="12608" y="718495"/>
                  <a:pt x="12517" y="718532"/>
                </a:cubicBezTo>
                <a:cubicBezTo>
                  <a:pt x="12024" y="718715"/>
                  <a:pt x="11530" y="718879"/>
                  <a:pt x="11019" y="718988"/>
                </a:cubicBezTo>
                <a:cubicBezTo>
                  <a:pt x="10964" y="719007"/>
                  <a:pt x="10909" y="719007"/>
                  <a:pt x="10873" y="719007"/>
                </a:cubicBezTo>
                <a:cubicBezTo>
                  <a:pt x="10306" y="719116"/>
                  <a:pt x="9758" y="719189"/>
                  <a:pt x="9191" y="719189"/>
                </a:cubicBezTo>
                <a:cubicBezTo>
                  <a:pt x="9173" y="719189"/>
                  <a:pt x="9155" y="719189"/>
                  <a:pt x="9137" y="719189"/>
                </a:cubicBezTo>
                <a:cubicBezTo>
                  <a:pt x="9082" y="719189"/>
                  <a:pt x="9027" y="719171"/>
                  <a:pt x="8990" y="719171"/>
                </a:cubicBezTo>
                <a:cubicBezTo>
                  <a:pt x="8497" y="719171"/>
                  <a:pt x="8040" y="719116"/>
                  <a:pt x="7565" y="719025"/>
                </a:cubicBezTo>
                <a:cubicBezTo>
                  <a:pt x="7364" y="718988"/>
                  <a:pt x="7163" y="718952"/>
                  <a:pt x="6962" y="718897"/>
                </a:cubicBezTo>
                <a:cubicBezTo>
                  <a:pt x="6633" y="718824"/>
                  <a:pt x="6323" y="718715"/>
                  <a:pt x="5994" y="718605"/>
                </a:cubicBezTo>
                <a:cubicBezTo>
                  <a:pt x="5811" y="718532"/>
                  <a:pt x="5610" y="718477"/>
                  <a:pt x="5427" y="718386"/>
                </a:cubicBezTo>
                <a:cubicBezTo>
                  <a:pt x="4989" y="718203"/>
                  <a:pt x="4568" y="717966"/>
                  <a:pt x="4166" y="717710"/>
                </a:cubicBezTo>
                <a:cubicBezTo>
                  <a:pt x="4002" y="717601"/>
                  <a:pt x="3856" y="717473"/>
                  <a:pt x="3691" y="717363"/>
                </a:cubicBezTo>
                <a:cubicBezTo>
                  <a:pt x="3435" y="717162"/>
                  <a:pt x="3180" y="716943"/>
                  <a:pt x="2924" y="716724"/>
                </a:cubicBezTo>
                <a:cubicBezTo>
                  <a:pt x="2778" y="716578"/>
                  <a:pt x="2631" y="716432"/>
                  <a:pt x="2485" y="716286"/>
                </a:cubicBezTo>
                <a:cubicBezTo>
                  <a:pt x="2248" y="716030"/>
                  <a:pt x="2047" y="715774"/>
                  <a:pt x="1846" y="715519"/>
                </a:cubicBezTo>
                <a:cubicBezTo>
                  <a:pt x="1736" y="715354"/>
                  <a:pt x="1608" y="715208"/>
                  <a:pt x="1498" y="715026"/>
                </a:cubicBezTo>
                <a:cubicBezTo>
                  <a:pt x="1224" y="714642"/>
                  <a:pt x="1005" y="714222"/>
                  <a:pt x="804" y="713784"/>
                </a:cubicBezTo>
                <a:cubicBezTo>
                  <a:pt x="804" y="713766"/>
                  <a:pt x="786" y="713766"/>
                  <a:pt x="786" y="713747"/>
                </a:cubicBezTo>
                <a:cubicBezTo>
                  <a:pt x="566" y="713254"/>
                  <a:pt x="402" y="712725"/>
                  <a:pt x="274" y="712195"/>
                </a:cubicBezTo>
                <a:cubicBezTo>
                  <a:pt x="256" y="712122"/>
                  <a:pt x="238" y="712067"/>
                  <a:pt x="219" y="711994"/>
                </a:cubicBezTo>
                <a:cubicBezTo>
                  <a:pt x="128" y="711629"/>
                  <a:pt x="110" y="711245"/>
                  <a:pt x="73" y="710844"/>
                </a:cubicBezTo>
                <a:cubicBezTo>
                  <a:pt x="55" y="710625"/>
                  <a:pt x="18" y="710405"/>
                  <a:pt x="18" y="710168"/>
                </a:cubicBezTo>
                <a:cubicBezTo>
                  <a:pt x="18" y="710131"/>
                  <a:pt x="0" y="710095"/>
                  <a:pt x="0" y="710058"/>
                </a:cubicBezTo>
                <a:lnTo>
                  <a:pt x="0" y="141931"/>
                </a:lnTo>
                <a:cubicBezTo>
                  <a:pt x="0" y="141621"/>
                  <a:pt x="55" y="141329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1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3"/>
                  <a:pt x="3709" y="134590"/>
                  <a:pt x="3910" y="134462"/>
                </a:cubicBezTo>
                <a:cubicBezTo>
                  <a:pt x="4258" y="134207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6"/>
                </a:cubicBezTo>
                <a:lnTo>
                  <a:pt x="5555" y="133531"/>
                </a:lnTo>
                <a:cubicBezTo>
                  <a:pt x="5573" y="133531"/>
                  <a:pt x="5592" y="133513"/>
                  <a:pt x="5610" y="133513"/>
                </a:cubicBezTo>
                <a:lnTo>
                  <a:pt x="303188" y="785"/>
                </a:lnTo>
                <a:cubicBezTo>
                  <a:pt x="303225" y="767"/>
                  <a:pt x="303279" y="767"/>
                  <a:pt x="303316" y="749"/>
                </a:cubicBezTo>
                <a:cubicBezTo>
                  <a:pt x="303353" y="730"/>
                  <a:pt x="303407" y="712"/>
                  <a:pt x="303462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0" y="183"/>
                </a:cubicBezTo>
                <a:cubicBezTo>
                  <a:pt x="305088" y="183"/>
                  <a:pt x="305125" y="183"/>
                  <a:pt x="305143" y="183"/>
                </a:cubicBezTo>
                <a:cubicBezTo>
                  <a:pt x="305454" y="128"/>
                  <a:pt x="305746" y="110"/>
                  <a:pt x="306057" y="73"/>
                </a:cubicBezTo>
                <a:cubicBezTo>
                  <a:pt x="306331" y="55"/>
                  <a:pt x="306605" y="0"/>
                  <a:pt x="306879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6" y="0"/>
                  <a:pt x="307501" y="55"/>
                  <a:pt x="307775" y="73"/>
                </a:cubicBezTo>
                <a:cubicBezTo>
                  <a:pt x="308085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7" y="237"/>
                  <a:pt x="309236" y="329"/>
                  <a:pt x="309474" y="402"/>
                </a:cubicBezTo>
                <a:cubicBezTo>
                  <a:pt x="309766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0" y="767"/>
                  <a:pt x="310607" y="767"/>
                  <a:pt x="310625" y="785"/>
                </a:cubicBezTo>
                <a:lnTo>
                  <a:pt x="604677" y="131924"/>
                </a:lnTo>
                <a:lnTo>
                  <a:pt x="898728" y="785"/>
                </a:lnTo>
                <a:cubicBezTo>
                  <a:pt x="898746" y="767"/>
                  <a:pt x="898783" y="767"/>
                  <a:pt x="898820" y="749"/>
                </a:cubicBezTo>
                <a:cubicBezTo>
                  <a:pt x="899039" y="657"/>
                  <a:pt x="899295" y="603"/>
                  <a:pt x="899514" y="511"/>
                </a:cubicBezTo>
                <a:cubicBezTo>
                  <a:pt x="899879" y="402"/>
                  <a:pt x="900227" y="274"/>
                  <a:pt x="900574" y="201"/>
                </a:cubicBezTo>
                <a:cubicBezTo>
                  <a:pt x="900647" y="183"/>
                  <a:pt x="900720" y="183"/>
                  <a:pt x="900793" y="164"/>
                </a:cubicBezTo>
                <a:cubicBezTo>
                  <a:pt x="901341" y="73"/>
                  <a:pt x="901871" y="0"/>
                  <a:pt x="902419" y="0"/>
                </a:cubicBezTo>
                <a:lnTo>
                  <a:pt x="902438" y="0"/>
                </a:lnTo>
                <a:cubicBezTo>
                  <a:pt x="902511" y="0"/>
                  <a:pt x="902566" y="18"/>
                  <a:pt x="902639" y="18"/>
                </a:cubicBezTo>
                <a:cubicBezTo>
                  <a:pt x="903169" y="37"/>
                  <a:pt x="903698" y="73"/>
                  <a:pt x="904210" y="183"/>
                </a:cubicBezTo>
                <a:cubicBezTo>
                  <a:pt x="904375" y="219"/>
                  <a:pt x="904521" y="274"/>
                  <a:pt x="904685" y="310"/>
                </a:cubicBezTo>
                <a:cubicBezTo>
                  <a:pt x="905087" y="420"/>
                  <a:pt x="905508" y="530"/>
                  <a:pt x="905891" y="694"/>
                </a:cubicBezTo>
                <a:cubicBezTo>
                  <a:pt x="906074" y="749"/>
                  <a:pt x="906220" y="858"/>
                  <a:pt x="906385" y="931"/>
                </a:cubicBezTo>
                <a:cubicBezTo>
                  <a:pt x="906750" y="1114"/>
                  <a:pt x="907116" y="1297"/>
                  <a:pt x="907463" y="1516"/>
                </a:cubicBezTo>
                <a:cubicBezTo>
                  <a:pt x="907609" y="1607"/>
                  <a:pt x="907719" y="1717"/>
                  <a:pt x="907865" y="1808"/>
                </a:cubicBezTo>
                <a:cubicBezTo>
                  <a:pt x="908194" y="2064"/>
                  <a:pt x="908541" y="2319"/>
                  <a:pt x="908833" y="2630"/>
                </a:cubicBezTo>
                <a:cubicBezTo>
                  <a:pt x="908961" y="2739"/>
                  <a:pt x="909053" y="2867"/>
                  <a:pt x="909162" y="2995"/>
                </a:cubicBezTo>
                <a:cubicBezTo>
                  <a:pt x="909436" y="3305"/>
                  <a:pt x="909729" y="3616"/>
                  <a:pt x="909966" y="3963"/>
                </a:cubicBezTo>
                <a:cubicBezTo>
                  <a:pt x="910094" y="4145"/>
                  <a:pt x="910167" y="4328"/>
                  <a:pt x="910277" y="4529"/>
                </a:cubicBezTo>
                <a:cubicBezTo>
                  <a:pt x="910460" y="4803"/>
                  <a:pt x="910642" y="5077"/>
                  <a:pt x="910788" y="5406"/>
                </a:cubicBezTo>
                <a:cubicBezTo>
                  <a:pt x="910807" y="5442"/>
                  <a:pt x="910807" y="5479"/>
                  <a:pt x="910825" y="5533"/>
                </a:cubicBezTo>
                <a:cubicBezTo>
                  <a:pt x="910916" y="5716"/>
                  <a:pt x="910953" y="5917"/>
                  <a:pt x="911026" y="6118"/>
                </a:cubicBezTo>
                <a:cubicBezTo>
                  <a:pt x="911154" y="6501"/>
                  <a:pt x="911300" y="6885"/>
                  <a:pt x="911373" y="7268"/>
                </a:cubicBezTo>
                <a:cubicBezTo>
                  <a:pt x="911391" y="7360"/>
                  <a:pt x="911391" y="7451"/>
                  <a:pt x="911410" y="7542"/>
                </a:cubicBezTo>
                <a:cubicBezTo>
                  <a:pt x="911501" y="8053"/>
                  <a:pt x="911574" y="8565"/>
                  <a:pt x="911574" y="9076"/>
                </a:cubicBezTo>
                <a:close/>
                <a:moveTo>
                  <a:pt x="297779" y="23193"/>
                </a:moveTo>
                <a:lnTo>
                  <a:pt x="18273" y="147848"/>
                </a:lnTo>
                <a:lnTo>
                  <a:pt x="18273" y="450904"/>
                </a:lnTo>
                <a:cubicBezTo>
                  <a:pt x="21343" y="452803"/>
                  <a:pt x="23134" y="456419"/>
                  <a:pt x="22494" y="460181"/>
                </a:cubicBezTo>
                <a:cubicBezTo>
                  <a:pt x="21836" y="464053"/>
                  <a:pt x="21617" y="467942"/>
                  <a:pt x="21836" y="471796"/>
                </a:cubicBezTo>
                <a:cubicBezTo>
                  <a:pt x="22019" y="474937"/>
                  <a:pt x="20594" y="477786"/>
                  <a:pt x="18273" y="479575"/>
                </a:cubicBezTo>
                <a:lnTo>
                  <a:pt x="18273" y="695978"/>
                </a:lnTo>
                <a:lnTo>
                  <a:pt x="297779" y="571323"/>
                </a:lnTo>
                <a:lnTo>
                  <a:pt x="297779" y="432204"/>
                </a:lnTo>
                <a:cubicBezTo>
                  <a:pt x="296847" y="432204"/>
                  <a:pt x="295934" y="432240"/>
                  <a:pt x="295002" y="432240"/>
                </a:cubicBezTo>
                <a:cubicBezTo>
                  <a:pt x="287491" y="432240"/>
                  <a:pt x="279945" y="431820"/>
                  <a:pt x="272562" y="431017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5" y="420808"/>
                </a:cubicBezTo>
                <a:cubicBezTo>
                  <a:pt x="264102" y="415805"/>
                  <a:pt x="268615" y="412189"/>
                  <a:pt x="273640" y="412755"/>
                </a:cubicBezTo>
                <a:lnTo>
                  <a:pt x="274591" y="412865"/>
                </a:lnTo>
                <a:cubicBezTo>
                  <a:pt x="282192" y="413705"/>
                  <a:pt x="290013" y="414052"/>
                  <a:pt x="297779" y="413924"/>
                </a:cubicBezTo>
                <a:lnTo>
                  <a:pt x="297779" y="23193"/>
                </a:lnTo>
                <a:close/>
                <a:moveTo>
                  <a:pt x="595540" y="147848"/>
                </a:moveTo>
                <a:lnTo>
                  <a:pt x="316052" y="23193"/>
                </a:lnTo>
                <a:lnTo>
                  <a:pt x="316052" y="571323"/>
                </a:lnTo>
                <a:lnTo>
                  <a:pt x="595540" y="695978"/>
                </a:lnTo>
                <a:lnTo>
                  <a:pt x="595540" y="316515"/>
                </a:lnTo>
                <a:cubicBezTo>
                  <a:pt x="593914" y="313648"/>
                  <a:pt x="593950" y="310196"/>
                  <a:pt x="595540" y="307439"/>
                </a:cubicBezTo>
                <a:lnTo>
                  <a:pt x="595540" y="147848"/>
                </a:lnTo>
                <a:close/>
                <a:moveTo>
                  <a:pt x="893301" y="23193"/>
                </a:moveTo>
                <a:lnTo>
                  <a:pt x="613813" y="147848"/>
                </a:lnTo>
                <a:lnTo>
                  <a:pt x="613813" y="293523"/>
                </a:lnTo>
                <a:cubicBezTo>
                  <a:pt x="616627" y="291770"/>
                  <a:pt x="619405" y="290145"/>
                  <a:pt x="622164" y="288666"/>
                </a:cubicBezTo>
                <a:cubicBezTo>
                  <a:pt x="626623" y="286291"/>
                  <a:pt x="632141" y="287972"/>
                  <a:pt x="634535" y="292409"/>
                </a:cubicBezTo>
                <a:cubicBezTo>
                  <a:pt x="636911" y="296865"/>
                  <a:pt x="635229" y="302398"/>
                  <a:pt x="630789" y="304772"/>
                </a:cubicBezTo>
                <a:cubicBezTo>
                  <a:pt x="625344" y="307676"/>
                  <a:pt x="619752" y="311255"/>
                  <a:pt x="613813" y="315620"/>
                </a:cubicBezTo>
                <a:lnTo>
                  <a:pt x="613813" y="695978"/>
                </a:lnTo>
                <a:lnTo>
                  <a:pt x="893301" y="571323"/>
                </a:lnTo>
                <a:lnTo>
                  <a:pt x="893301" y="513287"/>
                </a:lnTo>
                <a:cubicBezTo>
                  <a:pt x="892716" y="513414"/>
                  <a:pt x="892095" y="513487"/>
                  <a:pt x="891474" y="513487"/>
                </a:cubicBezTo>
                <a:cubicBezTo>
                  <a:pt x="891254" y="513487"/>
                  <a:pt x="891035" y="513469"/>
                  <a:pt x="890798" y="513451"/>
                </a:cubicBezTo>
                <a:cubicBezTo>
                  <a:pt x="885754" y="513086"/>
                  <a:pt x="880674" y="512264"/>
                  <a:pt x="875704" y="511004"/>
                </a:cubicBezTo>
                <a:cubicBezTo>
                  <a:pt x="870825" y="509762"/>
                  <a:pt x="867865" y="504795"/>
                  <a:pt x="869107" y="499919"/>
                </a:cubicBezTo>
                <a:cubicBezTo>
                  <a:pt x="870332" y="495025"/>
                  <a:pt x="875302" y="492066"/>
                  <a:pt x="880199" y="493308"/>
                </a:cubicBezTo>
                <a:cubicBezTo>
                  <a:pt x="884128" y="494294"/>
                  <a:pt x="888130" y="494952"/>
                  <a:pt x="892132" y="495244"/>
                </a:cubicBezTo>
                <a:cubicBezTo>
                  <a:pt x="892534" y="495262"/>
                  <a:pt x="892917" y="495372"/>
                  <a:pt x="893301" y="495445"/>
                </a:cubicBezTo>
                <a:lnTo>
                  <a:pt x="893301" y="23193"/>
                </a:ln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13696120" y="6596883"/>
            <a:ext cx="192196" cy="249329"/>
          </a:xfrm>
          <a:custGeom>
            <a:rect b="b" l="l" r="r" t="t"/>
            <a:pathLst>
              <a:path extrusionOk="0" h="249329" w="192196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13686984" y="6587752"/>
            <a:ext cx="210470" cy="267609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10"/>
                  <a:pt x="105235" y="267610"/>
                </a:cubicBezTo>
                <a:cubicBezTo>
                  <a:pt x="109511" y="267610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2" y="0"/>
                  <a:pt x="105235" y="0"/>
                </a:cubicBezTo>
                <a:close/>
                <a:moveTo>
                  <a:pt x="105473" y="249238"/>
                </a:moveTo>
                <a:cubicBezTo>
                  <a:pt x="105326" y="249366"/>
                  <a:pt x="105125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4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2"/>
                </a:cubicBezTo>
                <a:cubicBezTo>
                  <a:pt x="58273" y="131559"/>
                  <a:pt x="79342" y="152615"/>
                  <a:pt x="105235" y="152615"/>
                </a:cubicBezTo>
                <a:cubicBezTo>
                  <a:pt x="131128" y="152615"/>
                  <a:pt x="152197" y="131559"/>
                  <a:pt x="152197" y="105682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4408862" y="6171802"/>
            <a:ext cx="719748" cy="719690"/>
          </a:xfrm>
          <a:custGeom>
            <a:rect b="b" l="l" r="r" t="t"/>
            <a:pathLst>
              <a:path extrusionOk="0" h="719690" w="719748">
                <a:moveTo>
                  <a:pt x="704293" y="287188"/>
                </a:moveTo>
                <a:lnTo>
                  <a:pt x="624398" y="287188"/>
                </a:lnTo>
                <a:cubicBezTo>
                  <a:pt x="623937" y="287188"/>
                  <a:pt x="623520" y="286901"/>
                  <a:pt x="623405" y="286469"/>
                </a:cubicBezTo>
                <a:cubicBezTo>
                  <a:pt x="617490" y="265229"/>
                  <a:pt x="608971" y="244694"/>
                  <a:pt x="598092" y="225439"/>
                </a:cubicBezTo>
                <a:cubicBezTo>
                  <a:pt x="597876" y="225051"/>
                  <a:pt x="597948" y="224547"/>
                  <a:pt x="598279" y="224216"/>
                </a:cubicBezTo>
                <a:lnTo>
                  <a:pt x="654790" y="167705"/>
                </a:lnTo>
                <a:cubicBezTo>
                  <a:pt x="657711" y="164784"/>
                  <a:pt x="659323" y="160913"/>
                  <a:pt x="659323" y="156783"/>
                </a:cubicBezTo>
                <a:cubicBezTo>
                  <a:pt x="659323" y="152653"/>
                  <a:pt x="657711" y="148768"/>
                  <a:pt x="654790" y="145846"/>
                </a:cubicBezTo>
                <a:lnTo>
                  <a:pt x="573888" y="64958"/>
                </a:lnTo>
                <a:cubicBezTo>
                  <a:pt x="567858" y="58943"/>
                  <a:pt x="558058" y="58943"/>
                  <a:pt x="552029" y="64958"/>
                </a:cubicBezTo>
                <a:lnTo>
                  <a:pt x="495503" y="121455"/>
                </a:lnTo>
                <a:cubicBezTo>
                  <a:pt x="495172" y="121786"/>
                  <a:pt x="494669" y="121872"/>
                  <a:pt x="494280" y="121656"/>
                </a:cubicBezTo>
                <a:cubicBezTo>
                  <a:pt x="474983" y="110734"/>
                  <a:pt x="454433" y="102215"/>
                  <a:pt x="433251" y="96329"/>
                </a:cubicBezTo>
                <a:cubicBezTo>
                  <a:pt x="432819" y="96214"/>
                  <a:pt x="432531" y="95797"/>
                  <a:pt x="432531" y="95336"/>
                </a:cubicBezTo>
                <a:lnTo>
                  <a:pt x="432531" y="15455"/>
                </a:lnTo>
                <a:cubicBezTo>
                  <a:pt x="432531" y="6922"/>
                  <a:pt x="425595" y="0"/>
                  <a:pt x="417076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8" y="96329"/>
                </a:cubicBezTo>
                <a:cubicBezTo>
                  <a:pt x="265301" y="102229"/>
                  <a:pt x="244751" y="110748"/>
                  <a:pt x="225454" y="121671"/>
                </a:cubicBezTo>
                <a:cubicBezTo>
                  <a:pt x="225080" y="121886"/>
                  <a:pt x="224576" y="121800"/>
                  <a:pt x="224245" y="121469"/>
                </a:cubicBezTo>
                <a:lnTo>
                  <a:pt x="167720" y="64958"/>
                </a:lnTo>
                <a:cubicBezTo>
                  <a:pt x="161690" y="58943"/>
                  <a:pt x="151890" y="58943"/>
                  <a:pt x="145861" y="64958"/>
                </a:cubicBezTo>
                <a:lnTo>
                  <a:pt x="64944" y="145861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6"/>
                  <a:pt x="102229" y="265301"/>
                  <a:pt x="96343" y="286469"/>
                </a:cubicBezTo>
                <a:cubicBezTo>
                  <a:pt x="96228" y="286901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5"/>
                  <a:pt x="0" y="302644"/>
                </a:cubicBezTo>
                <a:lnTo>
                  <a:pt x="0" y="417076"/>
                </a:lnTo>
                <a:cubicBezTo>
                  <a:pt x="0" y="425609"/>
                  <a:pt x="6936" y="432531"/>
                  <a:pt x="15455" y="432531"/>
                </a:cubicBezTo>
                <a:lnTo>
                  <a:pt x="95351" y="432531"/>
                </a:lnTo>
                <a:cubicBezTo>
                  <a:pt x="95811" y="432531"/>
                  <a:pt x="96228" y="432833"/>
                  <a:pt x="96343" y="433251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3"/>
                  <a:pt x="121800" y="495172"/>
                  <a:pt x="121469" y="495518"/>
                </a:cubicBezTo>
                <a:lnTo>
                  <a:pt x="64958" y="552014"/>
                </a:lnTo>
                <a:cubicBezTo>
                  <a:pt x="62037" y="554935"/>
                  <a:pt x="60425" y="558821"/>
                  <a:pt x="60425" y="562951"/>
                </a:cubicBezTo>
                <a:cubicBezTo>
                  <a:pt x="60425" y="567081"/>
                  <a:pt x="62037" y="570966"/>
                  <a:pt x="64958" y="573873"/>
                </a:cubicBezTo>
                <a:lnTo>
                  <a:pt x="145875" y="654747"/>
                </a:lnTo>
                <a:cubicBezTo>
                  <a:pt x="151905" y="660777"/>
                  <a:pt x="161719" y="660777"/>
                  <a:pt x="167734" y="654747"/>
                </a:cubicBezTo>
                <a:lnTo>
                  <a:pt x="224245" y="598236"/>
                </a:lnTo>
                <a:cubicBezTo>
                  <a:pt x="224576" y="597905"/>
                  <a:pt x="225080" y="597833"/>
                  <a:pt x="225454" y="598049"/>
                </a:cubicBezTo>
                <a:cubicBezTo>
                  <a:pt x="244694" y="608928"/>
                  <a:pt x="265229" y="617447"/>
                  <a:pt x="286498" y="623376"/>
                </a:cubicBezTo>
                <a:cubicBezTo>
                  <a:pt x="286929" y="623491"/>
                  <a:pt x="287217" y="623908"/>
                  <a:pt x="287217" y="624369"/>
                </a:cubicBezTo>
                <a:lnTo>
                  <a:pt x="287217" y="704235"/>
                </a:lnTo>
                <a:cubicBezTo>
                  <a:pt x="287217" y="712755"/>
                  <a:pt x="294153" y="719691"/>
                  <a:pt x="302672" y="719691"/>
                </a:cubicBezTo>
                <a:lnTo>
                  <a:pt x="417090" y="719691"/>
                </a:lnTo>
                <a:cubicBezTo>
                  <a:pt x="425609" y="719691"/>
                  <a:pt x="432545" y="712755"/>
                  <a:pt x="432545" y="704235"/>
                </a:cubicBezTo>
                <a:lnTo>
                  <a:pt x="432545" y="624369"/>
                </a:lnTo>
                <a:cubicBezTo>
                  <a:pt x="432545" y="623908"/>
                  <a:pt x="432848" y="623491"/>
                  <a:pt x="433265" y="623376"/>
                </a:cubicBezTo>
                <a:cubicBezTo>
                  <a:pt x="454534" y="617447"/>
                  <a:pt x="475069" y="608928"/>
                  <a:pt x="494309" y="598049"/>
                </a:cubicBezTo>
                <a:cubicBezTo>
                  <a:pt x="494683" y="597833"/>
                  <a:pt x="495187" y="597905"/>
                  <a:pt x="495532" y="598236"/>
                </a:cubicBezTo>
                <a:lnTo>
                  <a:pt x="552029" y="654747"/>
                </a:lnTo>
                <a:cubicBezTo>
                  <a:pt x="558058" y="660777"/>
                  <a:pt x="567858" y="660777"/>
                  <a:pt x="573888" y="654747"/>
                </a:cubicBezTo>
                <a:lnTo>
                  <a:pt x="654805" y="573888"/>
                </a:lnTo>
                <a:cubicBezTo>
                  <a:pt x="657726" y="570966"/>
                  <a:pt x="659338" y="567081"/>
                  <a:pt x="659338" y="562951"/>
                </a:cubicBezTo>
                <a:cubicBezTo>
                  <a:pt x="659338" y="558821"/>
                  <a:pt x="657726" y="554935"/>
                  <a:pt x="654805" y="552014"/>
                </a:cubicBezTo>
                <a:lnTo>
                  <a:pt x="598308" y="495518"/>
                </a:lnTo>
                <a:cubicBezTo>
                  <a:pt x="597963" y="495172"/>
                  <a:pt x="597891" y="494683"/>
                  <a:pt x="598107" y="494294"/>
                </a:cubicBezTo>
                <a:cubicBezTo>
                  <a:pt x="603561" y="484639"/>
                  <a:pt x="608424" y="474666"/>
                  <a:pt x="612641" y="464463"/>
                </a:cubicBezTo>
                <a:cubicBezTo>
                  <a:pt x="616872" y="454275"/>
                  <a:pt x="620484" y="443842"/>
                  <a:pt x="623419" y="433251"/>
                </a:cubicBezTo>
                <a:cubicBezTo>
                  <a:pt x="623534" y="432833"/>
                  <a:pt x="623952" y="432531"/>
                  <a:pt x="624427" y="432531"/>
                </a:cubicBezTo>
                <a:lnTo>
                  <a:pt x="704293" y="432531"/>
                </a:lnTo>
                <a:cubicBezTo>
                  <a:pt x="712812" y="432531"/>
                  <a:pt x="719748" y="425609"/>
                  <a:pt x="719748" y="417076"/>
                </a:cubicBezTo>
                <a:lnTo>
                  <a:pt x="719748" y="302644"/>
                </a:lnTo>
                <a:cubicBezTo>
                  <a:pt x="719748" y="294125"/>
                  <a:pt x="712812" y="287188"/>
                  <a:pt x="704293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14423252" y="6186192"/>
            <a:ext cx="690967" cy="690909"/>
          </a:xfrm>
          <a:custGeom>
            <a:rect b="b" l="l" r="r" t="t"/>
            <a:pathLst>
              <a:path extrusionOk="0" h="690909" w="690967">
                <a:moveTo>
                  <a:pt x="690968" y="288253"/>
                </a:moveTo>
                <a:lnTo>
                  <a:pt x="690968" y="402685"/>
                </a:lnTo>
                <a:cubicBezTo>
                  <a:pt x="690968" y="403275"/>
                  <a:pt x="690478" y="403750"/>
                  <a:pt x="689903" y="403750"/>
                </a:cubicBezTo>
                <a:lnTo>
                  <a:pt x="610036" y="403750"/>
                </a:lnTo>
                <a:cubicBezTo>
                  <a:pt x="603129" y="403750"/>
                  <a:pt x="597013" y="408384"/>
                  <a:pt x="595171" y="415018"/>
                </a:cubicBezTo>
                <a:cubicBezTo>
                  <a:pt x="589587" y="435064"/>
                  <a:pt x="581529" y="454520"/>
                  <a:pt x="571182" y="472824"/>
                </a:cubicBezTo>
                <a:cubicBezTo>
                  <a:pt x="567800" y="478810"/>
                  <a:pt x="568851" y="486409"/>
                  <a:pt x="573744" y="491301"/>
                </a:cubicBezTo>
                <a:lnTo>
                  <a:pt x="630240" y="547798"/>
                </a:lnTo>
                <a:cubicBezTo>
                  <a:pt x="630499" y="548057"/>
                  <a:pt x="630557" y="548359"/>
                  <a:pt x="630557" y="548561"/>
                </a:cubicBezTo>
                <a:cubicBezTo>
                  <a:pt x="630557" y="548762"/>
                  <a:pt x="630499" y="549050"/>
                  <a:pt x="630240" y="549309"/>
                </a:cubicBezTo>
                <a:lnTo>
                  <a:pt x="549323" y="630183"/>
                </a:lnTo>
                <a:cubicBezTo>
                  <a:pt x="548906" y="630600"/>
                  <a:pt x="548230" y="630600"/>
                  <a:pt x="547812" y="630183"/>
                </a:cubicBezTo>
                <a:lnTo>
                  <a:pt x="491316" y="573672"/>
                </a:lnTo>
                <a:cubicBezTo>
                  <a:pt x="486423" y="568779"/>
                  <a:pt x="478825" y="567743"/>
                  <a:pt x="472824" y="571125"/>
                </a:cubicBezTo>
                <a:cubicBezTo>
                  <a:pt x="454620" y="581443"/>
                  <a:pt x="435164" y="589516"/>
                  <a:pt x="415018" y="595113"/>
                </a:cubicBezTo>
                <a:cubicBezTo>
                  <a:pt x="408398" y="596955"/>
                  <a:pt x="403765" y="603071"/>
                  <a:pt x="403765" y="609979"/>
                </a:cubicBezTo>
                <a:lnTo>
                  <a:pt x="403765" y="689845"/>
                </a:lnTo>
                <a:cubicBezTo>
                  <a:pt x="403765" y="690435"/>
                  <a:pt x="403290" y="690910"/>
                  <a:pt x="402700" y="690910"/>
                </a:cubicBezTo>
                <a:lnTo>
                  <a:pt x="288282" y="690910"/>
                </a:lnTo>
                <a:cubicBezTo>
                  <a:pt x="287692" y="690910"/>
                  <a:pt x="287217" y="690435"/>
                  <a:pt x="287217" y="689845"/>
                </a:cubicBezTo>
                <a:lnTo>
                  <a:pt x="287217" y="609979"/>
                </a:lnTo>
                <a:cubicBezTo>
                  <a:pt x="287217" y="603071"/>
                  <a:pt x="282598" y="596955"/>
                  <a:pt x="275964" y="595113"/>
                </a:cubicBezTo>
                <a:cubicBezTo>
                  <a:pt x="255817" y="589516"/>
                  <a:pt x="236376" y="581443"/>
                  <a:pt x="218158" y="571125"/>
                </a:cubicBezTo>
                <a:cubicBezTo>
                  <a:pt x="215812" y="569801"/>
                  <a:pt x="213208" y="569153"/>
                  <a:pt x="210617" y="569153"/>
                </a:cubicBezTo>
                <a:cubicBezTo>
                  <a:pt x="206617" y="569153"/>
                  <a:pt x="202645" y="570707"/>
                  <a:pt x="199666" y="573672"/>
                </a:cubicBezTo>
                <a:lnTo>
                  <a:pt x="143170" y="630183"/>
                </a:lnTo>
                <a:cubicBezTo>
                  <a:pt x="142752" y="630600"/>
                  <a:pt x="142076" y="630600"/>
                  <a:pt x="141659" y="630183"/>
                </a:cubicBezTo>
                <a:lnTo>
                  <a:pt x="60742" y="549309"/>
                </a:lnTo>
                <a:cubicBezTo>
                  <a:pt x="60483" y="549050"/>
                  <a:pt x="60425" y="548762"/>
                  <a:pt x="60425" y="548561"/>
                </a:cubicBezTo>
                <a:cubicBezTo>
                  <a:pt x="60425" y="548359"/>
                  <a:pt x="60483" y="548057"/>
                  <a:pt x="60742" y="547798"/>
                </a:cubicBezTo>
                <a:lnTo>
                  <a:pt x="117253" y="491301"/>
                </a:lnTo>
                <a:cubicBezTo>
                  <a:pt x="122131" y="486409"/>
                  <a:pt x="123181" y="478810"/>
                  <a:pt x="119800" y="472824"/>
                </a:cubicBezTo>
                <a:cubicBezTo>
                  <a:pt x="109482" y="454548"/>
                  <a:pt x="101423" y="435107"/>
                  <a:pt x="95825" y="415004"/>
                </a:cubicBezTo>
                <a:cubicBezTo>
                  <a:pt x="93983" y="408384"/>
                  <a:pt x="87868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8" y="287188"/>
                  <a:pt x="93983" y="282555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3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6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2" y="60339"/>
                  <a:pt x="142738" y="60339"/>
                  <a:pt x="143155" y="60742"/>
                </a:cubicBezTo>
                <a:lnTo>
                  <a:pt x="199681" y="117253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4" y="109453"/>
                  <a:pt x="255889" y="101380"/>
                  <a:pt x="275964" y="95811"/>
                </a:cubicBezTo>
                <a:cubicBezTo>
                  <a:pt x="282584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4" y="93969"/>
                  <a:pt x="415004" y="95811"/>
                </a:cubicBezTo>
                <a:cubicBezTo>
                  <a:pt x="435078" y="101380"/>
                  <a:pt x="454520" y="109453"/>
                  <a:pt x="472810" y="119785"/>
                </a:cubicBezTo>
                <a:cubicBezTo>
                  <a:pt x="478810" y="123181"/>
                  <a:pt x="486394" y="122131"/>
                  <a:pt x="491287" y="117238"/>
                </a:cubicBezTo>
                <a:lnTo>
                  <a:pt x="547812" y="60742"/>
                </a:lnTo>
                <a:cubicBezTo>
                  <a:pt x="548230" y="60339"/>
                  <a:pt x="548906" y="60339"/>
                  <a:pt x="549323" y="60742"/>
                </a:cubicBezTo>
                <a:lnTo>
                  <a:pt x="630226" y="141630"/>
                </a:lnTo>
                <a:cubicBezTo>
                  <a:pt x="630485" y="141889"/>
                  <a:pt x="630542" y="142191"/>
                  <a:pt x="630542" y="142393"/>
                </a:cubicBezTo>
                <a:cubicBezTo>
                  <a:pt x="630542" y="142594"/>
                  <a:pt x="630485" y="142882"/>
                  <a:pt x="630226" y="143141"/>
                </a:cubicBezTo>
                <a:lnTo>
                  <a:pt x="573715" y="199652"/>
                </a:lnTo>
                <a:cubicBezTo>
                  <a:pt x="568837" y="204530"/>
                  <a:pt x="567786" y="212128"/>
                  <a:pt x="571168" y="218129"/>
                </a:cubicBezTo>
                <a:cubicBezTo>
                  <a:pt x="581486" y="236362"/>
                  <a:pt x="589544" y="255817"/>
                  <a:pt x="595142" y="275935"/>
                </a:cubicBezTo>
                <a:cubicBezTo>
                  <a:pt x="596984" y="282569"/>
                  <a:pt x="603100" y="287188"/>
                  <a:pt x="610007" y="287188"/>
                </a:cubicBezTo>
                <a:lnTo>
                  <a:pt x="689903" y="287188"/>
                </a:lnTo>
                <a:cubicBezTo>
                  <a:pt x="690478" y="287188"/>
                  <a:pt x="690968" y="287663"/>
                  <a:pt x="690968" y="288253"/>
                </a:cubicBezTo>
                <a:close/>
                <a:moveTo>
                  <a:pt x="502065" y="345455"/>
                </a:moveTo>
                <a:cubicBezTo>
                  <a:pt x="502065" y="259113"/>
                  <a:pt x="431826" y="188873"/>
                  <a:pt x="345484" y="188873"/>
                </a:cubicBezTo>
                <a:cubicBezTo>
                  <a:pt x="259142" y="188873"/>
                  <a:pt x="188902" y="259113"/>
                  <a:pt x="188902" y="345455"/>
                </a:cubicBezTo>
                <a:cubicBezTo>
                  <a:pt x="188902" y="431797"/>
                  <a:pt x="259142" y="502036"/>
                  <a:pt x="345484" y="502036"/>
                </a:cubicBezTo>
                <a:cubicBezTo>
                  <a:pt x="431826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14408862" y="6171802"/>
            <a:ext cx="719748" cy="719690"/>
          </a:xfrm>
          <a:custGeom>
            <a:rect b="b" l="l" r="r" t="t"/>
            <a:pathLst>
              <a:path extrusionOk="0" h="719690" w="719748">
                <a:moveTo>
                  <a:pt x="704293" y="287188"/>
                </a:moveTo>
                <a:lnTo>
                  <a:pt x="624398" y="287188"/>
                </a:lnTo>
                <a:cubicBezTo>
                  <a:pt x="623937" y="287188"/>
                  <a:pt x="623520" y="286901"/>
                  <a:pt x="623405" y="286469"/>
                </a:cubicBezTo>
                <a:cubicBezTo>
                  <a:pt x="617490" y="265229"/>
                  <a:pt x="608971" y="244694"/>
                  <a:pt x="598092" y="225439"/>
                </a:cubicBezTo>
                <a:cubicBezTo>
                  <a:pt x="597876" y="225051"/>
                  <a:pt x="597948" y="224547"/>
                  <a:pt x="598279" y="224216"/>
                </a:cubicBezTo>
                <a:lnTo>
                  <a:pt x="654790" y="167705"/>
                </a:lnTo>
                <a:cubicBezTo>
                  <a:pt x="657711" y="164784"/>
                  <a:pt x="659323" y="160913"/>
                  <a:pt x="659323" y="156783"/>
                </a:cubicBezTo>
                <a:cubicBezTo>
                  <a:pt x="659323" y="152653"/>
                  <a:pt x="657711" y="148768"/>
                  <a:pt x="654790" y="145846"/>
                </a:cubicBezTo>
                <a:lnTo>
                  <a:pt x="573888" y="64958"/>
                </a:lnTo>
                <a:cubicBezTo>
                  <a:pt x="567858" y="58943"/>
                  <a:pt x="558058" y="58943"/>
                  <a:pt x="552029" y="64958"/>
                </a:cubicBezTo>
                <a:lnTo>
                  <a:pt x="495503" y="121455"/>
                </a:lnTo>
                <a:cubicBezTo>
                  <a:pt x="495172" y="121786"/>
                  <a:pt x="494669" y="121872"/>
                  <a:pt x="494280" y="121656"/>
                </a:cubicBezTo>
                <a:cubicBezTo>
                  <a:pt x="474983" y="110734"/>
                  <a:pt x="454433" y="102215"/>
                  <a:pt x="433251" y="96329"/>
                </a:cubicBezTo>
                <a:cubicBezTo>
                  <a:pt x="432819" y="96214"/>
                  <a:pt x="432531" y="95797"/>
                  <a:pt x="432531" y="95336"/>
                </a:cubicBezTo>
                <a:lnTo>
                  <a:pt x="432531" y="15455"/>
                </a:lnTo>
                <a:cubicBezTo>
                  <a:pt x="432531" y="6922"/>
                  <a:pt x="425595" y="0"/>
                  <a:pt x="417076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8" y="96329"/>
                </a:cubicBezTo>
                <a:cubicBezTo>
                  <a:pt x="265301" y="102229"/>
                  <a:pt x="244751" y="110748"/>
                  <a:pt x="225454" y="121671"/>
                </a:cubicBezTo>
                <a:cubicBezTo>
                  <a:pt x="225080" y="121886"/>
                  <a:pt x="224576" y="121800"/>
                  <a:pt x="224245" y="121469"/>
                </a:cubicBezTo>
                <a:lnTo>
                  <a:pt x="167720" y="64958"/>
                </a:lnTo>
                <a:cubicBezTo>
                  <a:pt x="161690" y="58943"/>
                  <a:pt x="151890" y="58943"/>
                  <a:pt x="145861" y="64958"/>
                </a:cubicBezTo>
                <a:lnTo>
                  <a:pt x="64944" y="145861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6"/>
                  <a:pt x="102229" y="265301"/>
                  <a:pt x="96343" y="286469"/>
                </a:cubicBezTo>
                <a:cubicBezTo>
                  <a:pt x="96228" y="286901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5"/>
                  <a:pt x="0" y="302644"/>
                </a:cubicBezTo>
                <a:lnTo>
                  <a:pt x="0" y="417076"/>
                </a:lnTo>
                <a:cubicBezTo>
                  <a:pt x="0" y="425609"/>
                  <a:pt x="6936" y="432531"/>
                  <a:pt x="15455" y="432531"/>
                </a:cubicBezTo>
                <a:lnTo>
                  <a:pt x="95351" y="432531"/>
                </a:lnTo>
                <a:cubicBezTo>
                  <a:pt x="95811" y="432531"/>
                  <a:pt x="96228" y="432833"/>
                  <a:pt x="96343" y="433251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3"/>
                  <a:pt x="121800" y="495172"/>
                  <a:pt x="121469" y="495518"/>
                </a:cubicBezTo>
                <a:lnTo>
                  <a:pt x="64958" y="552014"/>
                </a:lnTo>
                <a:cubicBezTo>
                  <a:pt x="62037" y="554935"/>
                  <a:pt x="60425" y="558821"/>
                  <a:pt x="60425" y="562951"/>
                </a:cubicBezTo>
                <a:cubicBezTo>
                  <a:pt x="60425" y="567081"/>
                  <a:pt x="62037" y="570966"/>
                  <a:pt x="64958" y="573873"/>
                </a:cubicBezTo>
                <a:lnTo>
                  <a:pt x="145875" y="654747"/>
                </a:lnTo>
                <a:cubicBezTo>
                  <a:pt x="151905" y="660777"/>
                  <a:pt x="161719" y="660777"/>
                  <a:pt x="167734" y="654747"/>
                </a:cubicBezTo>
                <a:lnTo>
                  <a:pt x="224245" y="598236"/>
                </a:lnTo>
                <a:cubicBezTo>
                  <a:pt x="224576" y="597905"/>
                  <a:pt x="225080" y="597833"/>
                  <a:pt x="225454" y="598049"/>
                </a:cubicBezTo>
                <a:cubicBezTo>
                  <a:pt x="244694" y="608928"/>
                  <a:pt x="265229" y="617447"/>
                  <a:pt x="286498" y="623376"/>
                </a:cubicBezTo>
                <a:cubicBezTo>
                  <a:pt x="286929" y="623491"/>
                  <a:pt x="287217" y="623908"/>
                  <a:pt x="287217" y="624369"/>
                </a:cubicBezTo>
                <a:lnTo>
                  <a:pt x="287217" y="704235"/>
                </a:lnTo>
                <a:cubicBezTo>
                  <a:pt x="287217" y="712755"/>
                  <a:pt x="294153" y="719691"/>
                  <a:pt x="302672" y="719691"/>
                </a:cubicBezTo>
                <a:lnTo>
                  <a:pt x="417090" y="719691"/>
                </a:lnTo>
                <a:cubicBezTo>
                  <a:pt x="425609" y="719691"/>
                  <a:pt x="432545" y="712755"/>
                  <a:pt x="432545" y="704235"/>
                </a:cubicBezTo>
                <a:lnTo>
                  <a:pt x="432545" y="624369"/>
                </a:lnTo>
                <a:cubicBezTo>
                  <a:pt x="432545" y="623908"/>
                  <a:pt x="432848" y="623491"/>
                  <a:pt x="433265" y="623376"/>
                </a:cubicBezTo>
                <a:cubicBezTo>
                  <a:pt x="454534" y="617447"/>
                  <a:pt x="475069" y="608928"/>
                  <a:pt x="494309" y="598049"/>
                </a:cubicBezTo>
                <a:cubicBezTo>
                  <a:pt x="494683" y="597833"/>
                  <a:pt x="495187" y="597905"/>
                  <a:pt x="495532" y="598236"/>
                </a:cubicBezTo>
                <a:lnTo>
                  <a:pt x="552029" y="654747"/>
                </a:lnTo>
                <a:cubicBezTo>
                  <a:pt x="558058" y="660777"/>
                  <a:pt x="567858" y="660777"/>
                  <a:pt x="573888" y="654747"/>
                </a:cubicBezTo>
                <a:lnTo>
                  <a:pt x="654805" y="573888"/>
                </a:lnTo>
                <a:cubicBezTo>
                  <a:pt x="657726" y="570966"/>
                  <a:pt x="659338" y="567081"/>
                  <a:pt x="659338" y="562951"/>
                </a:cubicBezTo>
                <a:cubicBezTo>
                  <a:pt x="659338" y="558821"/>
                  <a:pt x="657726" y="554935"/>
                  <a:pt x="654805" y="552014"/>
                </a:cubicBezTo>
                <a:lnTo>
                  <a:pt x="598308" y="495518"/>
                </a:lnTo>
                <a:cubicBezTo>
                  <a:pt x="597963" y="495172"/>
                  <a:pt x="597891" y="494683"/>
                  <a:pt x="598107" y="494294"/>
                </a:cubicBezTo>
                <a:cubicBezTo>
                  <a:pt x="603561" y="484639"/>
                  <a:pt x="608424" y="474666"/>
                  <a:pt x="612641" y="464463"/>
                </a:cubicBezTo>
                <a:cubicBezTo>
                  <a:pt x="616872" y="454275"/>
                  <a:pt x="620484" y="443842"/>
                  <a:pt x="623419" y="433251"/>
                </a:cubicBezTo>
                <a:cubicBezTo>
                  <a:pt x="623534" y="432833"/>
                  <a:pt x="623952" y="432531"/>
                  <a:pt x="624427" y="432531"/>
                </a:cubicBezTo>
                <a:lnTo>
                  <a:pt x="704293" y="432531"/>
                </a:lnTo>
                <a:cubicBezTo>
                  <a:pt x="712812" y="432531"/>
                  <a:pt x="719748" y="425609"/>
                  <a:pt x="719748" y="417076"/>
                </a:cubicBezTo>
                <a:lnTo>
                  <a:pt x="719748" y="302644"/>
                </a:lnTo>
                <a:cubicBezTo>
                  <a:pt x="719748" y="294125"/>
                  <a:pt x="712812" y="287188"/>
                  <a:pt x="704293" y="287188"/>
                </a:cubicBezTo>
                <a:close/>
                <a:moveTo>
                  <a:pt x="705358" y="417076"/>
                </a:moveTo>
                <a:cubicBezTo>
                  <a:pt x="705358" y="417666"/>
                  <a:pt x="704869" y="418141"/>
                  <a:pt x="704293" y="418141"/>
                </a:cubicBezTo>
                <a:lnTo>
                  <a:pt x="624427" y="418141"/>
                </a:lnTo>
                <a:cubicBezTo>
                  <a:pt x="617519" y="418141"/>
                  <a:pt x="611403" y="422774"/>
                  <a:pt x="609561" y="429408"/>
                </a:cubicBezTo>
                <a:cubicBezTo>
                  <a:pt x="603978" y="449454"/>
                  <a:pt x="595919" y="468910"/>
                  <a:pt x="585573" y="487214"/>
                </a:cubicBezTo>
                <a:cubicBezTo>
                  <a:pt x="582191" y="493201"/>
                  <a:pt x="583241" y="500799"/>
                  <a:pt x="588134" y="505692"/>
                </a:cubicBezTo>
                <a:lnTo>
                  <a:pt x="644631" y="562188"/>
                </a:lnTo>
                <a:cubicBezTo>
                  <a:pt x="644890" y="562447"/>
                  <a:pt x="644947" y="562749"/>
                  <a:pt x="644947" y="562951"/>
                </a:cubicBezTo>
                <a:cubicBezTo>
                  <a:pt x="644947" y="563152"/>
                  <a:pt x="644890" y="563440"/>
                  <a:pt x="644631" y="563699"/>
                </a:cubicBezTo>
                <a:lnTo>
                  <a:pt x="563714" y="644573"/>
                </a:lnTo>
                <a:cubicBezTo>
                  <a:pt x="563296" y="644990"/>
                  <a:pt x="562620" y="644990"/>
                  <a:pt x="562203" y="644573"/>
                </a:cubicBezTo>
                <a:lnTo>
                  <a:pt x="505706" y="588062"/>
                </a:lnTo>
                <a:cubicBezTo>
                  <a:pt x="500813" y="583169"/>
                  <a:pt x="493215" y="582133"/>
                  <a:pt x="487214" y="585515"/>
                </a:cubicBezTo>
                <a:cubicBezTo>
                  <a:pt x="469011" y="595833"/>
                  <a:pt x="449555" y="603906"/>
                  <a:pt x="429408" y="609504"/>
                </a:cubicBezTo>
                <a:cubicBezTo>
                  <a:pt x="422789" y="611346"/>
                  <a:pt x="418155" y="617462"/>
                  <a:pt x="418155" y="624369"/>
                </a:cubicBezTo>
                <a:lnTo>
                  <a:pt x="418155" y="704235"/>
                </a:lnTo>
                <a:cubicBezTo>
                  <a:pt x="418155" y="704825"/>
                  <a:pt x="417680" y="705300"/>
                  <a:pt x="417090" y="705300"/>
                </a:cubicBezTo>
                <a:lnTo>
                  <a:pt x="302672" y="705300"/>
                </a:lnTo>
                <a:cubicBezTo>
                  <a:pt x="302082" y="705300"/>
                  <a:pt x="301608" y="704825"/>
                  <a:pt x="301608" y="704235"/>
                </a:cubicBezTo>
                <a:lnTo>
                  <a:pt x="301608" y="624369"/>
                </a:lnTo>
                <a:cubicBezTo>
                  <a:pt x="301608" y="617462"/>
                  <a:pt x="296988" y="611346"/>
                  <a:pt x="290354" y="609504"/>
                </a:cubicBezTo>
                <a:cubicBezTo>
                  <a:pt x="270208" y="603906"/>
                  <a:pt x="250766" y="595833"/>
                  <a:pt x="232548" y="585515"/>
                </a:cubicBezTo>
                <a:cubicBezTo>
                  <a:pt x="230203" y="584191"/>
                  <a:pt x="227598" y="583544"/>
                  <a:pt x="225008" y="583544"/>
                </a:cubicBezTo>
                <a:cubicBezTo>
                  <a:pt x="221007" y="583544"/>
                  <a:pt x="217035" y="585098"/>
                  <a:pt x="214057" y="588062"/>
                </a:cubicBezTo>
                <a:lnTo>
                  <a:pt x="157560" y="644573"/>
                </a:lnTo>
                <a:cubicBezTo>
                  <a:pt x="157143" y="644990"/>
                  <a:pt x="156466" y="644990"/>
                  <a:pt x="156049" y="644573"/>
                </a:cubicBezTo>
                <a:lnTo>
                  <a:pt x="75132" y="563699"/>
                </a:lnTo>
                <a:cubicBezTo>
                  <a:pt x="74873" y="563440"/>
                  <a:pt x="74815" y="563152"/>
                  <a:pt x="74815" y="562951"/>
                </a:cubicBezTo>
                <a:cubicBezTo>
                  <a:pt x="74815" y="562749"/>
                  <a:pt x="74873" y="562447"/>
                  <a:pt x="75132" y="562188"/>
                </a:cubicBezTo>
                <a:lnTo>
                  <a:pt x="131643" y="505692"/>
                </a:lnTo>
                <a:cubicBezTo>
                  <a:pt x="136521" y="500799"/>
                  <a:pt x="137572" y="493201"/>
                  <a:pt x="134190" y="487214"/>
                </a:cubicBezTo>
                <a:cubicBezTo>
                  <a:pt x="123872" y="468939"/>
                  <a:pt x="115814" y="449497"/>
                  <a:pt x="110216" y="429394"/>
                </a:cubicBezTo>
                <a:cubicBezTo>
                  <a:pt x="108374" y="422774"/>
                  <a:pt x="102258" y="418141"/>
                  <a:pt x="95351" y="418141"/>
                </a:cubicBezTo>
                <a:lnTo>
                  <a:pt x="15455" y="418141"/>
                </a:lnTo>
                <a:cubicBezTo>
                  <a:pt x="14880" y="418141"/>
                  <a:pt x="14390" y="417666"/>
                  <a:pt x="14390" y="417076"/>
                </a:cubicBezTo>
                <a:lnTo>
                  <a:pt x="14390" y="302644"/>
                </a:lnTo>
                <a:cubicBezTo>
                  <a:pt x="14390" y="302054"/>
                  <a:pt x="14880" y="301579"/>
                  <a:pt x="15455" y="301579"/>
                </a:cubicBezTo>
                <a:lnTo>
                  <a:pt x="95336" y="301579"/>
                </a:lnTo>
                <a:cubicBezTo>
                  <a:pt x="102258" y="301579"/>
                  <a:pt x="108374" y="296945"/>
                  <a:pt x="110201" y="290326"/>
                </a:cubicBezTo>
                <a:cubicBezTo>
                  <a:pt x="115770" y="270280"/>
                  <a:pt x="123843" y="250838"/>
                  <a:pt x="134190" y="232519"/>
                </a:cubicBezTo>
                <a:cubicBezTo>
                  <a:pt x="137572" y="226519"/>
                  <a:pt x="136521" y="218921"/>
                  <a:pt x="131643" y="214042"/>
                </a:cubicBezTo>
                <a:lnTo>
                  <a:pt x="75118" y="157546"/>
                </a:lnTo>
                <a:cubicBezTo>
                  <a:pt x="74859" y="157287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5" y="75132"/>
                </a:lnTo>
                <a:cubicBezTo>
                  <a:pt x="156452" y="74729"/>
                  <a:pt x="157128" y="74729"/>
                  <a:pt x="157546" y="75132"/>
                </a:cubicBezTo>
                <a:lnTo>
                  <a:pt x="214071" y="131643"/>
                </a:lnTo>
                <a:cubicBezTo>
                  <a:pt x="218964" y="136536"/>
                  <a:pt x="226562" y="137586"/>
                  <a:pt x="232548" y="134190"/>
                </a:cubicBezTo>
                <a:cubicBezTo>
                  <a:pt x="250824" y="123843"/>
                  <a:pt x="270280" y="115770"/>
                  <a:pt x="290354" y="110201"/>
                </a:cubicBezTo>
                <a:cubicBezTo>
                  <a:pt x="296974" y="108359"/>
                  <a:pt x="301608" y="102244"/>
                  <a:pt x="301608" y="95336"/>
                </a:cubicBezTo>
                <a:lnTo>
                  <a:pt x="301608" y="15455"/>
                </a:lnTo>
                <a:cubicBezTo>
                  <a:pt x="301608" y="14865"/>
                  <a:pt x="302082" y="14390"/>
                  <a:pt x="302672" y="14390"/>
                </a:cubicBezTo>
                <a:lnTo>
                  <a:pt x="417076" y="14390"/>
                </a:lnTo>
                <a:cubicBezTo>
                  <a:pt x="417666" y="14390"/>
                  <a:pt x="418141" y="14865"/>
                  <a:pt x="418141" y="15455"/>
                </a:cubicBezTo>
                <a:lnTo>
                  <a:pt x="418141" y="95336"/>
                </a:lnTo>
                <a:cubicBezTo>
                  <a:pt x="418141" y="102244"/>
                  <a:pt x="422774" y="108359"/>
                  <a:pt x="429394" y="110201"/>
                </a:cubicBezTo>
                <a:cubicBezTo>
                  <a:pt x="449469" y="115770"/>
                  <a:pt x="468910" y="123843"/>
                  <a:pt x="487200" y="134176"/>
                </a:cubicBezTo>
                <a:cubicBezTo>
                  <a:pt x="493201" y="137572"/>
                  <a:pt x="500785" y="136521"/>
                  <a:pt x="505677" y="131629"/>
                </a:cubicBezTo>
                <a:lnTo>
                  <a:pt x="562203" y="75132"/>
                </a:lnTo>
                <a:cubicBezTo>
                  <a:pt x="562620" y="74729"/>
                  <a:pt x="563296" y="74729"/>
                  <a:pt x="563714" y="75132"/>
                </a:cubicBezTo>
                <a:lnTo>
                  <a:pt x="644616" y="156020"/>
                </a:lnTo>
                <a:cubicBezTo>
                  <a:pt x="644875" y="156279"/>
                  <a:pt x="644933" y="156582"/>
                  <a:pt x="644933" y="156783"/>
                </a:cubicBezTo>
                <a:cubicBezTo>
                  <a:pt x="644933" y="156984"/>
                  <a:pt x="644875" y="157272"/>
                  <a:pt x="644616" y="157531"/>
                </a:cubicBezTo>
                <a:lnTo>
                  <a:pt x="588105" y="214042"/>
                </a:lnTo>
                <a:cubicBezTo>
                  <a:pt x="583227" y="218921"/>
                  <a:pt x="582176" y="226519"/>
                  <a:pt x="585558" y="232519"/>
                </a:cubicBezTo>
                <a:cubicBezTo>
                  <a:pt x="595876" y="250752"/>
                  <a:pt x="603935" y="270208"/>
                  <a:pt x="609533" y="290326"/>
                </a:cubicBezTo>
                <a:cubicBezTo>
                  <a:pt x="611374" y="296959"/>
                  <a:pt x="617490" y="301579"/>
                  <a:pt x="624398" y="301579"/>
                </a:cubicBezTo>
                <a:lnTo>
                  <a:pt x="704293" y="301579"/>
                </a:lnTo>
                <a:cubicBezTo>
                  <a:pt x="704869" y="301579"/>
                  <a:pt x="705358" y="302054"/>
                  <a:pt x="705358" y="302644"/>
                </a:cubicBezTo>
                <a:lnTo>
                  <a:pt x="705358" y="417076"/>
                </a:lnTo>
                <a:close/>
                <a:moveTo>
                  <a:pt x="359874" y="203264"/>
                </a:moveTo>
                <a:cubicBezTo>
                  <a:pt x="273532" y="203264"/>
                  <a:pt x="203293" y="273503"/>
                  <a:pt x="203293" y="359845"/>
                </a:cubicBezTo>
                <a:cubicBezTo>
                  <a:pt x="203293" y="446188"/>
                  <a:pt x="273532" y="516427"/>
                  <a:pt x="359874" y="516427"/>
                </a:cubicBezTo>
                <a:cubicBezTo>
                  <a:pt x="446216" y="516427"/>
                  <a:pt x="516456" y="446188"/>
                  <a:pt x="516456" y="359845"/>
                </a:cubicBezTo>
                <a:cubicBezTo>
                  <a:pt x="516456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9491493" y="7709639"/>
            <a:ext cx="687017" cy="798030"/>
          </a:xfrm>
          <a:custGeom>
            <a:rect b="b" l="l" r="r" t="t"/>
            <a:pathLst>
              <a:path extrusionOk="0" h="798030" w="687017">
                <a:moveTo>
                  <a:pt x="234685" y="399007"/>
                </a:moveTo>
                <a:cubicBezTo>
                  <a:pt x="234685" y="463822"/>
                  <a:pt x="182150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0" y="281652"/>
                  <a:pt x="234685" y="334209"/>
                  <a:pt x="234685" y="399007"/>
                </a:cubicBezTo>
                <a:close/>
                <a:moveTo>
                  <a:pt x="569675" y="234710"/>
                </a:moveTo>
                <a:cubicBezTo>
                  <a:pt x="634483" y="234710"/>
                  <a:pt x="687017" y="182170"/>
                  <a:pt x="687017" y="117355"/>
                </a:cubicBezTo>
                <a:cubicBezTo>
                  <a:pt x="687017" y="52540"/>
                  <a:pt x="634483" y="0"/>
                  <a:pt x="569675" y="0"/>
                </a:cubicBezTo>
                <a:cubicBezTo>
                  <a:pt x="504867" y="0"/>
                  <a:pt x="452332" y="52540"/>
                  <a:pt x="452332" y="117355"/>
                </a:cubicBezTo>
                <a:cubicBezTo>
                  <a:pt x="452332" y="182170"/>
                  <a:pt x="504867" y="234710"/>
                  <a:pt x="569675" y="234710"/>
                </a:cubicBezTo>
                <a:close/>
                <a:moveTo>
                  <a:pt x="569675" y="563321"/>
                </a:moveTo>
                <a:cubicBezTo>
                  <a:pt x="504867" y="563321"/>
                  <a:pt x="452332" y="615861"/>
                  <a:pt x="452332" y="680676"/>
                </a:cubicBezTo>
                <a:cubicBezTo>
                  <a:pt x="452332" y="745490"/>
                  <a:pt x="504867" y="798031"/>
                  <a:pt x="569675" y="798031"/>
                </a:cubicBezTo>
                <a:cubicBezTo>
                  <a:pt x="634483" y="798031"/>
                  <a:pt x="687017" y="745490"/>
                  <a:pt x="687017" y="680676"/>
                </a:cubicBezTo>
                <a:cubicBezTo>
                  <a:pt x="687017" y="615861"/>
                  <a:pt x="634483" y="563321"/>
                  <a:pt x="569675" y="5633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9483333" y="7701479"/>
            <a:ext cx="703337" cy="814369"/>
          </a:xfrm>
          <a:custGeom>
            <a:rect b="b" l="l" r="r" t="t"/>
            <a:pathLst>
              <a:path extrusionOk="0" h="814369" w="703337">
                <a:moveTo>
                  <a:pt x="577835" y="563321"/>
                </a:moveTo>
                <a:cubicBezTo>
                  <a:pt x="514104" y="563321"/>
                  <a:pt x="461357" y="611079"/>
                  <a:pt x="453409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09" y="141659"/>
                </a:lnTo>
                <a:cubicBezTo>
                  <a:pt x="461357" y="203258"/>
                  <a:pt x="514104" y="251032"/>
                  <a:pt x="577835" y="251032"/>
                </a:cubicBezTo>
                <a:cubicBezTo>
                  <a:pt x="647033" y="251032"/>
                  <a:pt x="703338" y="194721"/>
                  <a:pt x="703338" y="125516"/>
                </a:cubicBezTo>
                <a:cubicBezTo>
                  <a:pt x="703338" y="56311"/>
                  <a:pt x="647049" y="0"/>
                  <a:pt x="577835" y="0"/>
                </a:cubicBezTo>
                <a:cubicBezTo>
                  <a:pt x="509975" y="0"/>
                  <a:pt x="454552" y="54156"/>
                  <a:pt x="452430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0" y="692852"/>
                </a:lnTo>
                <a:cubicBezTo>
                  <a:pt x="454552" y="760213"/>
                  <a:pt x="509975" y="814369"/>
                  <a:pt x="577835" y="814369"/>
                </a:cubicBezTo>
                <a:cubicBezTo>
                  <a:pt x="647033" y="814369"/>
                  <a:pt x="703338" y="758058"/>
                  <a:pt x="703338" y="688853"/>
                </a:cubicBezTo>
                <a:cubicBezTo>
                  <a:pt x="703338" y="619648"/>
                  <a:pt x="647049" y="563321"/>
                  <a:pt x="577835" y="563321"/>
                </a:cubicBezTo>
                <a:close/>
                <a:moveTo>
                  <a:pt x="577835" y="16322"/>
                </a:moveTo>
                <a:cubicBezTo>
                  <a:pt x="638040" y="16322"/>
                  <a:pt x="687017" y="65304"/>
                  <a:pt x="687017" y="125516"/>
                </a:cubicBezTo>
                <a:cubicBezTo>
                  <a:pt x="687017" y="185728"/>
                  <a:pt x="638040" y="234710"/>
                  <a:pt x="577835" y="234710"/>
                </a:cubicBezTo>
                <a:cubicBezTo>
                  <a:pt x="517630" y="234710"/>
                  <a:pt x="468652" y="185728"/>
                  <a:pt x="468652" y="125516"/>
                </a:cubicBezTo>
                <a:cubicBezTo>
                  <a:pt x="468652" y="65304"/>
                  <a:pt x="517630" y="16322"/>
                  <a:pt x="577835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5" y="346956"/>
                  <a:pt x="234685" y="407168"/>
                </a:cubicBezTo>
                <a:cubicBezTo>
                  <a:pt x="234685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5" y="798031"/>
                </a:moveTo>
                <a:cubicBezTo>
                  <a:pt x="517630" y="798031"/>
                  <a:pt x="468652" y="749049"/>
                  <a:pt x="468652" y="688837"/>
                </a:cubicBezTo>
                <a:cubicBezTo>
                  <a:pt x="468652" y="628625"/>
                  <a:pt x="517630" y="579643"/>
                  <a:pt x="577835" y="579643"/>
                </a:cubicBezTo>
                <a:cubicBezTo>
                  <a:pt x="638040" y="579643"/>
                  <a:pt x="687017" y="628625"/>
                  <a:pt x="687017" y="688837"/>
                </a:cubicBezTo>
                <a:cubicBezTo>
                  <a:pt x="687017" y="749049"/>
                  <a:pt x="638040" y="798031"/>
                  <a:pt x="577835" y="798031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8185204" y="7628321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8204433" y="7647536"/>
            <a:ext cx="706174" cy="921734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8185204" y="7628321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5593952" y="6178997"/>
            <a:ext cx="705185" cy="705185"/>
          </a:xfrm>
          <a:custGeom>
            <a:rect b="b" l="l" r="r" t="t"/>
            <a:pathLst>
              <a:path extrusionOk="0" h="705185" w="705185">
                <a:moveTo>
                  <a:pt x="705185" y="352593"/>
                </a:moveTo>
                <a:cubicBezTo>
                  <a:pt x="705185" y="448058"/>
                  <a:pt x="667252" y="534659"/>
                  <a:pt x="605618" y="598150"/>
                </a:cubicBezTo>
                <a:cubicBezTo>
                  <a:pt x="541567" y="664144"/>
                  <a:pt x="451915" y="705156"/>
                  <a:pt x="352679" y="705185"/>
                </a:cubicBezTo>
                <a:lnTo>
                  <a:pt x="352593" y="705185"/>
                </a:lnTo>
                <a:cubicBezTo>
                  <a:pt x="253342" y="705185"/>
                  <a:pt x="163676" y="664187"/>
                  <a:pt x="99596" y="598193"/>
                </a:cubicBezTo>
                <a:cubicBezTo>
                  <a:pt x="37962" y="534703"/>
                  <a:pt x="0" y="448073"/>
                  <a:pt x="0" y="352593"/>
                </a:cubicBezTo>
                <a:cubicBezTo>
                  <a:pt x="0" y="350535"/>
                  <a:pt x="14" y="348477"/>
                  <a:pt x="58" y="346434"/>
                </a:cubicBezTo>
                <a:cubicBezTo>
                  <a:pt x="1641" y="253400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6" y="0"/>
                </a:cubicBezTo>
                <a:lnTo>
                  <a:pt x="352679" y="0"/>
                </a:lnTo>
                <a:cubicBezTo>
                  <a:pt x="451900" y="29"/>
                  <a:pt x="541552" y="41041"/>
                  <a:pt x="605604" y="107021"/>
                </a:cubicBezTo>
                <a:cubicBezTo>
                  <a:pt x="665900" y="169144"/>
                  <a:pt x="703545" y="253400"/>
                  <a:pt x="705128" y="346434"/>
                </a:cubicBezTo>
                <a:cubicBezTo>
                  <a:pt x="705171" y="348477"/>
                  <a:pt x="705185" y="350535"/>
                  <a:pt x="705185" y="3525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15586757" y="6171787"/>
            <a:ext cx="719589" cy="719589"/>
          </a:xfrm>
          <a:custGeom>
            <a:rect b="b" l="l" r="r" t="t"/>
            <a:pathLst>
              <a:path extrusionOk="0" h="719589" w="719589">
                <a:moveTo>
                  <a:pt x="719590" y="353643"/>
                </a:moveTo>
                <a:cubicBezTo>
                  <a:pt x="719590" y="353283"/>
                  <a:pt x="719532" y="352924"/>
                  <a:pt x="719489" y="352578"/>
                </a:cubicBezTo>
                <a:cubicBezTo>
                  <a:pt x="717705" y="261257"/>
                  <a:pt x="681671" y="174857"/>
                  <a:pt x="617965" y="109223"/>
                </a:cubicBezTo>
                <a:cubicBezTo>
                  <a:pt x="584795" y="75060"/>
                  <a:pt x="545913" y="48193"/>
                  <a:pt x="502382" y="29385"/>
                </a:cubicBezTo>
                <a:cubicBezTo>
                  <a:pt x="499561" y="28162"/>
                  <a:pt x="496741" y="26982"/>
                  <a:pt x="493892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1" y="0"/>
                  <a:pt x="359802" y="0"/>
                </a:cubicBezTo>
                <a:cubicBezTo>
                  <a:pt x="359788" y="0"/>
                  <a:pt x="359759" y="0"/>
                  <a:pt x="359745" y="0"/>
                </a:cubicBezTo>
                <a:cubicBezTo>
                  <a:pt x="359745" y="0"/>
                  <a:pt x="359745" y="0"/>
                  <a:pt x="359745" y="0"/>
                </a:cubicBezTo>
                <a:cubicBezTo>
                  <a:pt x="359745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1" y="72"/>
                  <a:pt x="352218" y="86"/>
                  <a:pt x="350506" y="130"/>
                </a:cubicBezTo>
                <a:cubicBezTo>
                  <a:pt x="349643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5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2" y="48179"/>
                  <a:pt x="134795" y="75046"/>
                  <a:pt x="101610" y="109223"/>
                </a:cubicBezTo>
                <a:cubicBezTo>
                  <a:pt x="37688" y="175088"/>
                  <a:pt x="1612" y="261847"/>
                  <a:pt x="58" y="353499"/>
                </a:cubicBezTo>
                <a:cubicBezTo>
                  <a:pt x="14" y="355586"/>
                  <a:pt x="0" y="357701"/>
                  <a:pt x="0" y="359802"/>
                </a:cubicBezTo>
                <a:cubicBezTo>
                  <a:pt x="0" y="453901"/>
                  <a:pt x="36091" y="542905"/>
                  <a:pt x="101625" y="610410"/>
                </a:cubicBezTo>
                <a:cubicBezTo>
                  <a:pt x="134809" y="644587"/>
                  <a:pt x="173706" y="671440"/>
                  <a:pt x="217237" y="690248"/>
                </a:cubicBezTo>
                <a:cubicBezTo>
                  <a:pt x="262307" y="709718"/>
                  <a:pt x="310271" y="719590"/>
                  <a:pt x="359860" y="719590"/>
                </a:cubicBezTo>
                <a:cubicBezTo>
                  <a:pt x="359860" y="719590"/>
                  <a:pt x="359860" y="719590"/>
                  <a:pt x="359860" y="719590"/>
                </a:cubicBezTo>
                <a:cubicBezTo>
                  <a:pt x="359860" y="719590"/>
                  <a:pt x="359860" y="719590"/>
                  <a:pt x="359860" y="719590"/>
                </a:cubicBezTo>
                <a:cubicBezTo>
                  <a:pt x="359860" y="719590"/>
                  <a:pt x="359860" y="719590"/>
                  <a:pt x="359860" y="719590"/>
                </a:cubicBezTo>
                <a:cubicBezTo>
                  <a:pt x="409363" y="719576"/>
                  <a:pt x="457311" y="709689"/>
                  <a:pt x="502367" y="690219"/>
                </a:cubicBezTo>
                <a:cubicBezTo>
                  <a:pt x="545898" y="671411"/>
                  <a:pt x="584781" y="644544"/>
                  <a:pt x="617951" y="610367"/>
                </a:cubicBezTo>
                <a:cubicBezTo>
                  <a:pt x="683470" y="542876"/>
                  <a:pt x="719547" y="453886"/>
                  <a:pt x="719547" y="359802"/>
                </a:cubicBezTo>
                <a:cubicBezTo>
                  <a:pt x="719547" y="357975"/>
                  <a:pt x="719532" y="356161"/>
                  <a:pt x="719489" y="354363"/>
                </a:cubicBezTo>
                <a:cubicBezTo>
                  <a:pt x="719547" y="354118"/>
                  <a:pt x="719590" y="353888"/>
                  <a:pt x="719590" y="353643"/>
                </a:cubicBezTo>
                <a:close/>
                <a:moveTo>
                  <a:pt x="520384" y="528932"/>
                </a:moveTo>
                <a:cubicBezTo>
                  <a:pt x="534113" y="477530"/>
                  <a:pt x="541394" y="419594"/>
                  <a:pt x="541480" y="360853"/>
                </a:cubicBezTo>
                <a:lnTo>
                  <a:pt x="705171" y="360853"/>
                </a:lnTo>
                <a:cubicBezTo>
                  <a:pt x="704912" y="448346"/>
                  <a:pt x="672159" y="531191"/>
                  <a:pt x="612698" y="595041"/>
                </a:cubicBezTo>
                <a:cubicBezTo>
                  <a:pt x="585501" y="568146"/>
                  <a:pt x="554504" y="545956"/>
                  <a:pt x="520384" y="528932"/>
                </a:cubicBezTo>
                <a:close/>
                <a:moveTo>
                  <a:pt x="296039" y="699372"/>
                </a:moveTo>
                <a:cubicBezTo>
                  <a:pt x="294470" y="699084"/>
                  <a:pt x="292916" y="698796"/>
                  <a:pt x="291347" y="698479"/>
                </a:cubicBezTo>
                <a:cubicBezTo>
                  <a:pt x="290110" y="698235"/>
                  <a:pt x="288886" y="697961"/>
                  <a:pt x="287663" y="697702"/>
                </a:cubicBezTo>
                <a:cubicBezTo>
                  <a:pt x="286124" y="697371"/>
                  <a:pt x="284569" y="697055"/>
                  <a:pt x="283030" y="696709"/>
                </a:cubicBezTo>
                <a:cubicBezTo>
                  <a:pt x="281806" y="696436"/>
                  <a:pt x="280583" y="696134"/>
                  <a:pt x="279360" y="695846"/>
                </a:cubicBezTo>
                <a:cubicBezTo>
                  <a:pt x="277820" y="695486"/>
                  <a:pt x="276295" y="695126"/>
                  <a:pt x="274755" y="694738"/>
                </a:cubicBezTo>
                <a:cubicBezTo>
                  <a:pt x="273546" y="694436"/>
                  <a:pt x="272338" y="694105"/>
                  <a:pt x="271129" y="693788"/>
                </a:cubicBezTo>
                <a:cubicBezTo>
                  <a:pt x="269603" y="693385"/>
                  <a:pt x="268078" y="692982"/>
                  <a:pt x="266553" y="692565"/>
                </a:cubicBezTo>
                <a:cubicBezTo>
                  <a:pt x="265344" y="692234"/>
                  <a:pt x="264149" y="691874"/>
                  <a:pt x="262941" y="691529"/>
                </a:cubicBezTo>
                <a:cubicBezTo>
                  <a:pt x="261430" y="691097"/>
                  <a:pt x="259919" y="690651"/>
                  <a:pt x="258408" y="690190"/>
                </a:cubicBezTo>
                <a:cubicBezTo>
                  <a:pt x="257213" y="689831"/>
                  <a:pt x="256019" y="689442"/>
                  <a:pt x="254825" y="689068"/>
                </a:cubicBezTo>
                <a:cubicBezTo>
                  <a:pt x="253328" y="688593"/>
                  <a:pt x="251831" y="688118"/>
                  <a:pt x="250335" y="687615"/>
                </a:cubicBezTo>
                <a:cubicBezTo>
                  <a:pt x="249155" y="687226"/>
                  <a:pt x="247975" y="686809"/>
                  <a:pt x="246795" y="686406"/>
                </a:cubicBezTo>
                <a:cubicBezTo>
                  <a:pt x="245312" y="685888"/>
                  <a:pt x="243816" y="685384"/>
                  <a:pt x="242348" y="684852"/>
                </a:cubicBezTo>
                <a:cubicBezTo>
                  <a:pt x="241168" y="684434"/>
                  <a:pt x="240002" y="683988"/>
                  <a:pt x="238837" y="683557"/>
                </a:cubicBezTo>
                <a:cubicBezTo>
                  <a:pt x="237369" y="683010"/>
                  <a:pt x="235901" y="682448"/>
                  <a:pt x="234433" y="681887"/>
                </a:cubicBezTo>
                <a:cubicBezTo>
                  <a:pt x="233268" y="681441"/>
                  <a:pt x="232117" y="680966"/>
                  <a:pt x="230951" y="680506"/>
                </a:cubicBezTo>
                <a:cubicBezTo>
                  <a:pt x="229497" y="679916"/>
                  <a:pt x="228044" y="679326"/>
                  <a:pt x="226591" y="678721"/>
                </a:cubicBezTo>
                <a:cubicBezTo>
                  <a:pt x="225439" y="678246"/>
                  <a:pt x="224288" y="677757"/>
                  <a:pt x="223151" y="677254"/>
                </a:cubicBezTo>
                <a:cubicBezTo>
                  <a:pt x="221712" y="676635"/>
                  <a:pt x="220273" y="676002"/>
                  <a:pt x="218834" y="675368"/>
                </a:cubicBezTo>
                <a:cubicBezTo>
                  <a:pt x="217697" y="674865"/>
                  <a:pt x="216561" y="674347"/>
                  <a:pt x="215424" y="673814"/>
                </a:cubicBezTo>
                <a:cubicBezTo>
                  <a:pt x="213999" y="673152"/>
                  <a:pt x="212574" y="672490"/>
                  <a:pt x="211150" y="671814"/>
                </a:cubicBezTo>
                <a:cubicBezTo>
                  <a:pt x="210027" y="671282"/>
                  <a:pt x="208905" y="670735"/>
                  <a:pt x="207782" y="670188"/>
                </a:cubicBezTo>
                <a:cubicBezTo>
                  <a:pt x="206372" y="669497"/>
                  <a:pt x="204962" y="668792"/>
                  <a:pt x="203566" y="668087"/>
                </a:cubicBezTo>
                <a:cubicBezTo>
                  <a:pt x="202458" y="667526"/>
                  <a:pt x="201336" y="666950"/>
                  <a:pt x="200227" y="666374"/>
                </a:cubicBezTo>
                <a:cubicBezTo>
                  <a:pt x="198832" y="665641"/>
                  <a:pt x="197450" y="664907"/>
                  <a:pt x="196069" y="664158"/>
                </a:cubicBezTo>
                <a:cubicBezTo>
                  <a:pt x="194961" y="663568"/>
                  <a:pt x="193867" y="662964"/>
                  <a:pt x="192773" y="662360"/>
                </a:cubicBezTo>
                <a:cubicBezTo>
                  <a:pt x="191406" y="661597"/>
                  <a:pt x="190039" y="660834"/>
                  <a:pt x="188672" y="660043"/>
                </a:cubicBezTo>
                <a:cubicBezTo>
                  <a:pt x="187578" y="659424"/>
                  <a:pt x="186485" y="658791"/>
                  <a:pt x="185405" y="658158"/>
                </a:cubicBezTo>
                <a:cubicBezTo>
                  <a:pt x="184053" y="657366"/>
                  <a:pt x="182714" y="656560"/>
                  <a:pt x="181376" y="655754"/>
                </a:cubicBezTo>
                <a:cubicBezTo>
                  <a:pt x="180297" y="655092"/>
                  <a:pt x="179218" y="654445"/>
                  <a:pt x="178138" y="653768"/>
                </a:cubicBezTo>
                <a:cubicBezTo>
                  <a:pt x="176814" y="652948"/>
                  <a:pt x="175490" y="652099"/>
                  <a:pt x="174167" y="651265"/>
                </a:cubicBezTo>
                <a:cubicBezTo>
                  <a:pt x="173102" y="650574"/>
                  <a:pt x="172037" y="649897"/>
                  <a:pt x="170972" y="649192"/>
                </a:cubicBezTo>
                <a:cubicBezTo>
                  <a:pt x="169662" y="648329"/>
                  <a:pt x="168367" y="647466"/>
                  <a:pt x="167072" y="646588"/>
                </a:cubicBezTo>
                <a:cubicBezTo>
                  <a:pt x="166007" y="645868"/>
                  <a:pt x="164957" y="645163"/>
                  <a:pt x="163906" y="644429"/>
                </a:cubicBezTo>
                <a:cubicBezTo>
                  <a:pt x="162625" y="643537"/>
                  <a:pt x="161359" y="642645"/>
                  <a:pt x="160078" y="641738"/>
                </a:cubicBezTo>
                <a:cubicBezTo>
                  <a:pt x="159028" y="640990"/>
                  <a:pt x="157977" y="640242"/>
                  <a:pt x="156941" y="639479"/>
                </a:cubicBezTo>
                <a:cubicBezTo>
                  <a:pt x="155689" y="638558"/>
                  <a:pt x="154437" y="637637"/>
                  <a:pt x="153185" y="636702"/>
                </a:cubicBezTo>
                <a:cubicBezTo>
                  <a:pt x="152149" y="635924"/>
                  <a:pt x="151113" y="635147"/>
                  <a:pt x="150077" y="634356"/>
                </a:cubicBezTo>
                <a:cubicBezTo>
                  <a:pt x="148840" y="633406"/>
                  <a:pt x="147631" y="632442"/>
                  <a:pt x="146408" y="631492"/>
                </a:cubicBezTo>
                <a:cubicBezTo>
                  <a:pt x="145386" y="630686"/>
                  <a:pt x="144350" y="629880"/>
                  <a:pt x="143342" y="629046"/>
                </a:cubicBezTo>
                <a:cubicBezTo>
                  <a:pt x="142134" y="628067"/>
                  <a:pt x="140954" y="627089"/>
                  <a:pt x="139759" y="626096"/>
                </a:cubicBezTo>
                <a:cubicBezTo>
                  <a:pt x="138737" y="625247"/>
                  <a:pt x="137730" y="624412"/>
                  <a:pt x="136723" y="623563"/>
                </a:cubicBezTo>
                <a:cubicBezTo>
                  <a:pt x="135543" y="622570"/>
                  <a:pt x="134392" y="621548"/>
                  <a:pt x="133226" y="620541"/>
                </a:cubicBezTo>
                <a:cubicBezTo>
                  <a:pt x="132219" y="619663"/>
                  <a:pt x="131211" y="618785"/>
                  <a:pt x="130218" y="617908"/>
                </a:cubicBezTo>
                <a:cubicBezTo>
                  <a:pt x="129082" y="616886"/>
                  <a:pt x="127945" y="615850"/>
                  <a:pt x="126808" y="614814"/>
                </a:cubicBezTo>
                <a:cubicBezTo>
                  <a:pt x="125815" y="613907"/>
                  <a:pt x="124808" y="612986"/>
                  <a:pt x="123829" y="612065"/>
                </a:cubicBezTo>
                <a:cubicBezTo>
                  <a:pt x="122721" y="611015"/>
                  <a:pt x="121613" y="609964"/>
                  <a:pt x="120519" y="608899"/>
                </a:cubicBezTo>
                <a:cubicBezTo>
                  <a:pt x="119526" y="607950"/>
                  <a:pt x="118548" y="607000"/>
                  <a:pt x="117569" y="606050"/>
                </a:cubicBezTo>
                <a:cubicBezTo>
                  <a:pt x="117353" y="605849"/>
                  <a:pt x="117152" y="605633"/>
                  <a:pt x="116950" y="605431"/>
                </a:cubicBezTo>
                <a:cubicBezTo>
                  <a:pt x="142436" y="580205"/>
                  <a:pt x="171418" y="559267"/>
                  <a:pt x="203278" y="543035"/>
                </a:cubicBezTo>
                <a:cubicBezTo>
                  <a:pt x="218374" y="593876"/>
                  <a:pt x="239628" y="636759"/>
                  <a:pt x="265013" y="667382"/>
                </a:cubicBezTo>
                <a:cubicBezTo>
                  <a:pt x="276194" y="680866"/>
                  <a:pt x="288066" y="691831"/>
                  <a:pt x="300413" y="700177"/>
                </a:cubicBezTo>
                <a:cubicBezTo>
                  <a:pt x="300197" y="700134"/>
                  <a:pt x="299967" y="700105"/>
                  <a:pt x="299751" y="700077"/>
                </a:cubicBezTo>
                <a:cubicBezTo>
                  <a:pt x="298499" y="699832"/>
                  <a:pt x="297262" y="699602"/>
                  <a:pt x="296039" y="699372"/>
                </a:cubicBezTo>
                <a:close/>
                <a:moveTo>
                  <a:pt x="106906" y="595070"/>
                </a:moveTo>
                <a:cubicBezTo>
                  <a:pt x="47431" y="531191"/>
                  <a:pt x="14664" y="448346"/>
                  <a:pt x="14405" y="360838"/>
                </a:cubicBezTo>
                <a:lnTo>
                  <a:pt x="178196" y="360838"/>
                </a:lnTo>
                <a:cubicBezTo>
                  <a:pt x="178282" y="419580"/>
                  <a:pt x="185564" y="477501"/>
                  <a:pt x="199292" y="528889"/>
                </a:cubicBezTo>
                <a:cubicBezTo>
                  <a:pt x="165129" y="545942"/>
                  <a:pt x="134104" y="568160"/>
                  <a:pt x="106906" y="595070"/>
                </a:cubicBezTo>
                <a:close/>
                <a:moveTo>
                  <a:pt x="106892" y="124577"/>
                </a:moveTo>
                <a:cubicBezTo>
                  <a:pt x="134104" y="151487"/>
                  <a:pt x="165129" y="173692"/>
                  <a:pt x="199278" y="190730"/>
                </a:cubicBezTo>
                <a:cubicBezTo>
                  <a:pt x="186528" y="238520"/>
                  <a:pt x="179318" y="292067"/>
                  <a:pt x="178325" y="346462"/>
                </a:cubicBezTo>
                <a:lnTo>
                  <a:pt x="14664" y="346462"/>
                </a:lnTo>
                <a:cubicBezTo>
                  <a:pt x="17801" y="263603"/>
                  <a:pt x="50337" y="185333"/>
                  <a:pt x="106892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2" y="105453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1" y="96833"/>
                </a:cubicBezTo>
                <a:cubicBezTo>
                  <a:pt x="136766" y="96027"/>
                  <a:pt x="137716" y="95250"/>
                  <a:pt x="138666" y="94458"/>
                </a:cubicBezTo>
                <a:cubicBezTo>
                  <a:pt x="139846" y="93480"/>
                  <a:pt x="141026" y="92501"/>
                  <a:pt x="142206" y="91537"/>
                </a:cubicBezTo>
                <a:cubicBezTo>
                  <a:pt x="143155" y="90760"/>
                  <a:pt x="144119" y="89997"/>
                  <a:pt x="145084" y="89220"/>
                </a:cubicBezTo>
                <a:cubicBezTo>
                  <a:pt x="146278" y="88270"/>
                  <a:pt x="147487" y="87321"/>
                  <a:pt x="148696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8" y="62440"/>
                  <a:pt x="184916" y="61850"/>
                  <a:pt x="185909" y="61274"/>
                </a:cubicBezTo>
                <a:cubicBezTo>
                  <a:pt x="187334" y="60440"/>
                  <a:pt x="188773" y="59634"/>
                  <a:pt x="190212" y="58813"/>
                </a:cubicBezTo>
                <a:cubicBezTo>
                  <a:pt x="191176" y="58267"/>
                  <a:pt x="192126" y="57720"/>
                  <a:pt x="193090" y="57202"/>
                </a:cubicBezTo>
                <a:cubicBezTo>
                  <a:pt x="194601" y="56367"/>
                  <a:pt x="196126" y="55561"/>
                  <a:pt x="197652" y="54741"/>
                </a:cubicBezTo>
                <a:cubicBezTo>
                  <a:pt x="198558" y="54266"/>
                  <a:pt x="199465" y="53762"/>
                  <a:pt x="200371" y="53288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8" y="49949"/>
                  <a:pt x="207768" y="49560"/>
                </a:cubicBezTo>
                <a:cubicBezTo>
                  <a:pt x="209711" y="48611"/>
                  <a:pt x="211682" y="47675"/>
                  <a:pt x="213639" y="46769"/>
                </a:cubicBezTo>
                <a:cubicBezTo>
                  <a:pt x="214172" y="46524"/>
                  <a:pt x="214704" y="46251"/>
                  <a:pt x="215251" y="46006"/>
                </a:cubicBezTo>
                <a:cubicBezTo>
                  <a:pt x="217784" y="44840"/>
                  <a:pt x="220331" y="43704"/>
                  <a:pt x="222907" y="42581"/>
                </a:cubicBezTo>
                <a:cubicBezTo>
                  <a:pt x="247860" y="31803"/>
                  <a:pt x="273733" y="24104"/>
                  <a:pt x="300298" y="19499"/>
                </a:cubicBezTo>
                <a:cubicBezTo>
                  <a:pt x="287966" y="27845"/>
                  <a:pt x="276108" y="38796"/>
                  <a:pt x="264955" y="52266"/>
                </a:cubicBezTo>
                <a:cubicBezTo>
                  <a:pt x="239585" y="82903"/>
                  <a:pt x="218331" y="125757"/>
                  <a:pt x="203235" y="176599"/>
                </a:cubicBezTo>
                <a:cubicBezTo>
                  <a:pt x="171375" y="160395"/>
                  <a:pt x="142393" y="139457"/>
                  <a:pt x="116893" y="114231"/>
                </a:cubicBezTo>
                <a:cubicBezTo>
                  <a:pt x="117080" y="114044"/>
                  <a:pt x="117267" y="113857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8"/>
                </a:moveTo>
                <a:lnTo>
                  <a:pt x="366997" y="360838"/>
                </a:lnTo>
                <a:lnTo>
                  <a:pt x="527090" y="360838"/>
                </a:lnTo>
                <a:cubicBezTo>
                  <a:pt x="527004" y="417378"/>
                  <a:pt x="520140" y="473083"/>
                  <a:pt x="507174" y="522658"/>
                </a:cubicBezTo>
                <a:cubicBezTo>
                  <a:pt x="462952" y="502742"/>
                  <a:pt x="415867" y="492208"/>
                  <a:pt x="366997" y="491258"/>
                </a:cubicBezTo>
                <a:close/>
                <a:moveTo>
                  <a:pt x="352607" y="213970"/>
                </a:moveTo>
                <a:cubicBezTo>
                  <a:pt x="305061" y="213021"/>
                  <a:pt x="259300" y="202588"/>
                  <a:pt x="216373" y="182945"/>
                </a:cubicBezTo>
                <a:cubicBezTo>
                  <a:pt x="245471" y="83191"/>
                  <a:pt x="296873" y="19902"/>
                  <a:pt x="352607" y="14765"/>
                </a:cubicBezTo>
                <a:lnTo>
                  <a:pt x="352607" y="213970"/>
                </a:lnTo>
                <a:close/>
                <a:moveTo>
                  <a:pt x="212502" y="196990"/>
                </a:moveTo>
                <a:cubicBezTo>
                  <a:pt x="256695" y="216892"/>
                  <a:pt x="303752" y="227411"/>
                  <a:pt x="352607" y="228346"/>
                </a:cubicBezTo>
                <a:lnTo>
                  <a:pt x="352607" y="346448"/>
                </a:lnTo>
                <a:lnTo>
                  <a:pt x="192716" y="346448"/>
                </a:lnTo>
                <a:cubicBezTo>
                  <a:pt x="193694" y="294283"/>
                  <a:pt x="200487" y="242952"/>
                  <a:pt x="212502" y="196990"/>
                </a:cubicBezTo>
                <a:close/>
                <a:moveTo>
                  <a:pt x="352607" y="360838"/>
                </a:moveTo>
                <a:lnTo>
                  <a:pt x="352607" y="491258"/>
                </a:lnTo>
                <a:cubicBezTo>
                  <a:pt x="303781" y="492193"/>
                  <a:pt x="256724" y="502727"/>
                  <a:pt x="212502" y="522629"/>
                </a:cubicBezTo>
                <a:cubicBezTo>
                  <a:pt x="199537" y="473083"/>
                  <a:pt x="192658" y="417378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9"/>
                </a:lnTo>
                <a:cubicBezTo>
                  <a:pt x="296931" y="699803"/>
                  <a:pt x="245485" y="636500"/>
                  <a:pt x="216373" y="536689"/>
                </a:cubicBezTo>
                <a:cubicBezTo>
                  <a:pt x="259329" y="517031"/>
                  <a:pt x="305090" y="506613"/>
                  <a:pt x="352607" y="505648"/>
                </a:cubicBezTo>
                <a:close/>
                <a:moveTo>
                  <a:pt x="366997" y="346448"/>
                </a:moveTo>
                <a:lnTo>
                  <a:pt x="366997" y="228346"/>
                </a:lnTo>
                <a:cubicBezTo>
                  <a:pt x="415867" y="227396"/>
                  <a:pt x="462952" y="216863"/>
                  <a:pt x="507159" y="196946"/>
                </a:cubicBezTo>
                <a:cubicBezTo>
                  <a:pt x="519175" y="242895"/>
                  <a:pt x="525982" y="294254"/>
                  <a:pt x="526961" y="346448"/>
                </a:cubicBezTo>
                <a:lnTo>
                  <a:pt x="366997" y="346448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8" y="19772"/>
                  <a:pt x="474148" y="83076"/>
                  <a:pt x="503288" y="182901"/>
                </a:cubicBezTo>
                <a:cubicBezTo>
                  <a:pt x="460348" y="202573"/>
                  <a:pt x="414572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8" y="517046"/>
                  <a:pt x="503303" y="536703"/>
                </a:cubicBezTo>
                <a:cubicBezTo>
                  <a:pt x="474177" y="636500"/>
                  <a:pt x="422746" y="699789"/>
                  <a:pt x="366997" y="704854"/>
                </a:cubicBezTo>
                <a:lnTo>
                  <a:pt x="366997" y="505648"/>
                </a:lnTo>
                <a:close/>
                <a:moveTo>
                  <a:pt x="541351" y="346448"/>
                </a:moveTo>
                <a:cubicBezTo>
                  <a:pt x="540358" y="292024"/>
                  <a:pt x="533134" y="238463"/>
                  <a:pt x="520384" y="190672"/>
                </a:cubicBezTo>
                <a:cubicBezTo>
                  <a:pt x="554504" y="173648"/>
                  <a:pt x="585501" y="151459"/>
                  <a:pt x="612684" y="124563"/>
                </a:cubicBezTo>
                <a:cubicBezTo>
                  <a:pt x="669238" y="185319"/>
                  <a:pt x="701760" y="263574"/>
                  <a:pt x="704926" y="346448"/>
                </a:cubicBezTo>
                <a:lnTo>
                  <a:pt x="541351" y="346448"/>
                </a:lnTo>
                <a:close/>
                <a:moveTo>
                  <a:pt x="496669" y="42595"/>
                </a:moveTo>
                <a:cubicBezTo>
                  <a:pt x="499216" y="43689"/>
                  <a:pt x="501749" y="44826"/>
                  <a:pt x="504253" y="45992"/>
                </a:cubicBezTo>
                <a:cubicBezTo>
                  <a:pt x="505087" y="46380"/>
                  <a:pt x="505922" y="46783"/>
                  <a:pt x="506757" y="47186"/>
                </a:cubicBezTo>
                <a:cubicBezTo>
                  <a:pt x="508426" y="47963"/>
                  <a:pt x="510081" y="48755"/>
                  <a:pt x="511736" y="49560"/>
                </a:cubicBezTo>
                <a:cubicBezTo>
                  <a:pt x="512743" y="50050"/>
                  <a:pt x="513721" y="50568"/>
                  <a:pt x="514714" y="51057"/>
                </a:cubicBezTo>
                <a:cubicBezTo>
                  <a:pt x="516182" y="51791"/>
                  <a:pt x="517650" y="52525"/>
                  <a:pt x="519118" y="53288"/>
                </a:cubicBezTo>
                <a:cubicBezTo>
                  <a:pt x="520168" y="53834"/>
                  <a:pt x="521219" y="54410"/>
                  <a:pt x="522269" y="54957"/>
                </a:cubicBezTo>
                <a:cubicBezTo>
                  <a:pt x="523651" y="55691"/>
                  <a:pt x="525032" y="56425"/>
                  <a:pt x="526399" y="57173"/>
                </a:cubicBezTo>
                <a:cubicBezTo>
                  <a:pt x="527479" y="57763"/>
                  <a:pt x="528544" y="58367"/>
                  <a:pt x="529608" y="58972"/>
                </a:cubicBezTo>
                <a:cubicBezTo>
                  <a:pt x="530932" y="59720"/>
                  <a:pt x="532271" y="60468"/>
                  <a:pt x="533580" y="61245"/>
                </a:cubicBezTo>
                <a:cubicBezTo>
                  <a:pt x="534659" y="61879"/>
                  <a:pt x="535724" y="62512"/>
                  <a:pt x="536789" y="63159"/>
                </a:cubicBezTo>
                <a:cubicBezTo>
                  <a:pt x="538084" y="63922"/>
                  <a:pt x="539365" y="64699"/>
                  <a:pt x="540646" y="65491"/>
                </a:cubicBezTo>
                <a:cubicBezTo>
                  <a:pt x="541725" y="66152"/>
                  <a:pt x="542790" y="66829"/>
                  <a:pt x="543855" y="67505"/>
                </a:cubicBezTo>
                <a:cubicBezTo>
                  <a:pt x="545107" y="68297"/>
                  <a:pt x="546359" y="69088"/>
                  <a:pt x="547611" y="69894"/>
                </a:cubicBezTo>
                <a:cubicBezTo>
                  <a:pt x="548676" y="70585"/>
                  <a:pt x="549741" y="71290"/>
                  <a:pt x="550805" y="71995"/>
                </a:cubicBezTo>
                <a:cubicBezTo>
                  <a:pt x="552029" y="72815"/>
                  <a:pt x="553252" y="73635"/>
                  <a:pt x="554475" y="74456"/>
                </a:cubicBezTo>
                <a:cubicBezTo>
                  <a:pt x="555526" y="75175"/>
                  <a:pt x="556576" y="75909"/>
                  <a:pt x="557626" y="76643"/>
                </a:cubicBezTo>
                <a:cubicBezTo>
                  <a:pt x="558835" y="77492"/>
                  <a:pt x="560030" y="78341"/>
                  <a:pt x="561224" y="79190"/>
                </a:cubicBezTo>
                <a:cubicBezTo>
                  <a:pt x="562260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4" y="84874"/>
                  <a:pt x="569916" y="85651"/>
                  <a:pt x="570923" y="86429"/>
                </a:cubicBezTo>
                <a:cubicBezTo>
                  <a:pt x="572089" y="87335"/>
                  <a:pt x="573254" y="88242"/>
                  <a:pt x="574406" y="89163"/>
                </a:cubicBezTo>
                <a:cubicBezTo>
                  <a:pt x="575399" y="89954"/>
                  <a:pt x="576406" y="90746"/>
                  <a:pt x="577384" y="91551"/>
                </a:cubicBezTo>
                <a:cubicBezTo>
                  <a:pt x="578536" y="92487"/>
                  <a:pt x="579687" y="93451"/>
                  <a:pt x="580838" y="94401"/>
                </a:cubicBezTo>
                <a:cubicBezTo>
                  <a:pt x="581802" y="95207"/>
                  <a:pt x="582781" y="96027"/>
                  <a:pt x="583745" y="96847"/>
                </a:cubicBezTo>
                <a:cubicBezTo>
                  <a:pt x="584896" y="97826"/>
                  <a:pt x="586033" y="98819"/>
                  <a:pt x="587170" y="99826"/>
                </a:cubicBezTo>
                <a:cubicBezTo>
                  <a:pt x="588105" y="100646"/>
                  <a:pt x="589055" y="101466"/>
                  <a:pt x="589990" y="102301"/>
                </a:cubicBezTo>
                <a:cubicBezTo>
                  <a:pt x="591142" y="103323"/>
                  <a:pt x="592264" y="104373"/>
                  <a:pt x="593401" y="105409"/>
                </a:cubicBezTo>
                <a:cubicBezTo>
                  <a:pt x="594307" y="106244"/>
                  <a:pt x="595214" y="107064"/>
                  <a:pt x="596106" y="107899"/>
                </a:cubicBezTo>
                <a:cubicBezTo>
                  <a:pt x="597258" y="108993"/>
                  <a:pt x="598409" y="110101"/>
                  <a:pt x="599546" y="111194"/>
                </a:cubicBezTo>
                <a:cubicBezTo>
                  <a:pt x="600395" y="112015"/>
                  <a:pt x="601258" y="112835"/>
                  <a:pt x="602093" y="113655"/>
                </a:cubicBezTo>
                <a:cubicBezTo>
                  <a:pt x="602280" y="113842"/>
                  <a:pt x="602467" y="114029"/>
                  <a:pt x="602654" y="114216"/>
                </a:cubicBezTo>
                <a:cubicBezTo>
                  <a:pt x="577183" y="139428"/>
                  <a:pt x="548215" y="160337"/>
                  <a:pt x="516398" y="176541"/>
                </a:cubicBezTo>
                <a:cubicBezTo>
                  <a:pt x="501303" y="125700"/>
                  <a:pt x="480034" y="82845"/>
                  <a:pt x="454649" y="52223"/>
                </a:cubicBezTo>
                <a:cubicBezTo>
                  <a:pt x="443511" y="38782"/>
                  <a:pt x="431668" y="27845"/>
                  <a:pt x="419350" y="19499"/>
                </a:cubicBezTo>
                <a:cubicBezTo>
                  <a:pt x="445885" y="24133"/>
                  <a:pt x="471745" y="31831"/>
                  <a:pt x="496669" y="42595"/>
                </a:cubicBezTo>
                <a:close/>
                <a:moveTo>
                  <a:pt x="419393" y="700077"/>
                </a:moveTo>
                <a:cubicBezTo>
                  <a:pt x="431711" y="691745"/>
                  <a:pt x="443540" y="680808"/>
                  <a:pt x="454678" y="667367"/>
                </a:cubicBezTo>
                <a:cubicBezTo>
                  <a:pt x="480062" y="636745"/>
                  <a:pt x="501317" y="593876"/>
                  <a:pt x="516427" y="543035"/>
                </a:cubicBezTo>
                <a:cubicBezTo>
                  <a:pt x="548244" y="559238"/>
                  <a:pt x="577197" y="580147"/>
                  <a:pt x="602683" y="605359"/>
                </a:cubicBezTo>
                <a:cubicBezTo>
                  <a:pt x="602510" y="605532"/>
                  <a:pt x="602323" y="605719"/>
                  <a:pt x="602150" y="605892"/>
                </a:cubicBezTo>
                <a:cubicBezTo>
                  <a:pt x="601272" y="606755"/>
                  <a:pt x="600380" y="607604"/>
                  <a:pt x="599488" y="608468"/>
                </a:cubicBezTo>
                <a:cubicBezTo>
                  <a:pt x="598380" y="609533"/>
                  <a:pt x="597272" y="610612"/>
                  <a:pt x="596149" y="611662"/>
                </a:cubicBezTo>
                <a:cubicBezTo>
                  <a:pt x="595228" y="612526"/>
                  <a:pt x="594307" y="613375"/>
                  <a:pt x="593387" y="614224"/>
                </a:cubicBezTo>
                <a:cubicBezTo>
                  <a:pt x="592278" y="615245"/>
                  <a:pt x="591156" y="616267"/>
                  <a:pt x="590034" y="617275"/>
                </a:cubicBezTo>
                <a:cubicBezTo>
                  <a:pt x="589084" y="618124"/>
                  <a:pt x="588134" y="618958"/>
                  <a:pt x="587184" y="619793"/>
                </a:cubicBezTo>
                <a:cubicBezTo>
                  <a:pt x="586062" y="620786"/>
                  <a:pt x="584939" y="621764"/>
                  <a:pt x="583803" y="622728"/>
                </a:cubicBezTo>
                <a:cubicBezTo>
                  <a:pt x="582838" y="623563"/>
                  <a:pt x="581845" y="624369"/>
                  <a:pt x="580867" y="625189"/>
                </a:cubicBezTo>
                <a:cubicBezTo>
                  <a:pt x="579730" y="626139"/>
                  <a:pt x="578593" y="627089"/>
                  <a:pt x="577442" y="628024"/>
                </a:cubicBezTo>
                <a:cubicBezTo>
                  <a:pt x="576449" y="628830"/>
                  <a:pt x="575442" y="629636"/>
                  <a:pt x="574449" y="630427"/>
                </a:cubicBezTo>
                <a:cubicBezTo>
                  <a:pt x="573298" y="631348"/>
                  <a:pt x="572132" y="632255"/>
                  <a:pt x="570966" y="633161"/>
                </a:cubicBezTo>
                <a:cubicBezTo>
                  <a:pt x="569959" y="633953"/>
                  <a:pt x="568937" y="634730"/>
                  <a:pt x="567916" y="635493"/>
                </a:cubicBezTo>
                <a:cubicBezTo>
                  <a:pt x="566750" y="636385"/>
                  <a:pt x="565570" y="637263"/>
                  <a:pt x="564390" y="638126"/>
                </a:cubicBezTo>
                <a:cubicBezTo>
                  <a:pt x="563354" y="638889"/>
                  <a:pt x="562318" y="639637"/>
                  <a:pt x="561282" y="640400"/>
                </a:cubicBezTo>
                <a:cubicBezTo>
                  <a:pt x="560087" y="641263"/>
                  <a:pt x="558893" y="642112"/>
                  <a:pt x="557684" y="642947"/>
                </a:cubicBezTo>
                <a:cubicBezTo>
                  <a:pt x="556634" y="643681"/>
                  <a:pt x="555583" y="644415"/>
                  <a:pt x="554533" y="645134"/>
                </a:cubicBezTo>
                <a:cubicBezTo>
                  <a:pt x="553309" y="645969"/>
                  <a:pt x="552086" y="646789"/>
                  <a:pt x="550863" y="647609"/>
                </a:cubicBezTo>
                <a:cubicBezTo>
                  <a:pt x="549798" y="648315"/>
                  <a:pt x="548748" y="649020"/>
                  <a:pt x="547683" y="649710"/>
                </a:cubicBezTo>
                <a:cubicBezTo>
                  <a:pt x="546431" y="650516"/>
                  <a:pt x="545179" y="651322"/>
                  <a:pt x="543927" y="652114"/>
                </a:cubicBezTo>
                <a:cubicBezTo>
                  <a:pt x="542862" y="652790"/>
                  <a:pt x="541797" y="653466"/>
                  <a:pt x="540718" y="654114"/>
                </a:cubicBezTo>
                <a:cubicBezTo>
                  <a:pt x="539437" y="654905"/>
                  <a:pt x="538156" y="655668"/>
                  <a:pt x="536861" y="656445"/>
                </a:cubicBezTo>
                <a:cubicBezTo>
                  <a:pt x="535782" y="657093"/>
                  <a:pt x="534717" y="657726"/>
                  <a:pt x="533638" y="658359"/>
                </a:cubicBezTo>
                <a:cubicBezTo>
                  <a:pt x="532328" y="659122"/>
                  <a:pt x="530990" y="659870"/>
                  <a:pt x="529666" y="660618"/>
                </a:cubicBezTo>
                <a:cubicBezTo>
                  <a:pt x="528601" y="661223"/>
                  <a:pt x="527536" y="661827"/>
                  <a:pt x="526457" y="662417"/>
                </a:cubicBezTo>
                <a:cubicBezTo>
                  <a:pt x="525075" y="663180"/>
                  <a:pt x="523694" y="663914"/>
                  <a:pt x="522298" y="664648"/>
                </a:cubicBezTo>
                <a:cubicBezTo>
                  <a:pt x="521262" y="665209"/>
                  <a:pt x="520212" y="665770"/>
                  <a:pt x="519175" y="666317"/>
                </a:cubicBezTo>
                <a:cubicBezTo>
                  <a:pt x="517708" y="667080"/>
                  <a:pt x="516240" y="667813"/>
                  <a:pt x="514758" y="668562"/>
                </a:cubicBezTo>
                <a:cubicBezTo>
                  <a:pt x="513765" y="669065"/>
                  <a:pt x="512786" y="669569"/>
                  <a:pt x="511793" y="670058"/>
                </a:cubicBezTo>
                <a:cubicBezTo>
                  <a:pt x="510138" y="670864"/>
                  <a:pt x="508469" y="671656"/>
                  <a:pt x="506800" y="672433"/>
                </a:cubicBezTo>
                <a:cubicBezTo>
                  <a:pt x="505965" y="672821"/>
                  <a:pt x="505145" y="673224"/>
                  <a:pt x="504296" y="673613"/>
                </a:cubicBezTo>
                <a:cubicBezTo>
                  <a:pt x="501777" y="674764"/>
                  <a:pt x="499259" y="675901"/>
                  <a:pt x="496712" y="677009"/>
                </a:cubicBezTo>
                <a:cubicBezTo>
                  <a:pt x="471759" y="687787"/>
                  <a:pt x="445928" y="695472"/>
                  <a:pt x="419393" y="700077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7123782" y="7637928"/>
            <a:ext cx="497528" cy="940840"/>
          </a:xfrm>
          <a:custGeom>
            <a:rect b="b" l="l" r="r" t="t"/>
            <a:pathLst>
              <a:path extrusionOk="0" h="940840" w="497528">
                <a:moveTo>
                  <a:pt x="475808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7" y="0"/>
                </a:lnTo>
                <a:cubicBezTo>
                  <a:pt x="487803" y="0"/>
                  <a:pt x="497529" y="9704"/>
                  <a:pt x="497529" y="21695"/>
                </a:cubicBezTo>
                <a:lnTo>
                  <a:pt x="497529" y="919146"/>
                </a:lnTo>
                <a:cubicBezTo>
                  <a:pt x="497510" y="931117"/>
                  <a:pt x="487803" y="940840"/>
                  <a:pt x="475808" y="940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7114171" y="7628321"/>
            <a:ext cx="516751" cy="960055"/>
          </a:xfrm>
          <a:custGeom>
            <a:rect b="b" l="l" r="r" t="t"/>
            <a:pathLst>
              <a:path extrusionOk="0" h="960055" w="516751">
                <a:moveTo>
                  <a:pt x="485419" y="0"/>
                </a:moveTo>
                <a:lnTo>
                  <a:pt x="366703" y="0"/>
                </a:lnTo>
                <a:lnTo>
                  <a:pt x="150030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8" y="960056"/>
                </a:lnTo>
                <a:cubicBezTo>
                  <a:pt x="502700" y="960056"/>
                  <a:pt x="516751" y="946009"/>
                  <a:pt x="516751" y="928753"/>
                </a:cubicBezTo>
                <a:lnTo>
                  <a:pt x="516751" y="31302"/>
                </a:lnTo>
                <a:cubicBezTo>
                  <a:pt x="516732" y="14047"/>
                  <a:pt x="502700" y="0"/>
                  <a:pt x="485419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1" y="61106"/>
                </a:lnTo>
                <a:lnTo>
                  <a:pt x="159641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30" y="80322"/>
                </a:cubicBezTo>
                <a:lnTo>
                  <a:pt x="366703" y="80322"/>
                </a:lnTo>
                <a:cubicBezTo>
                  <a:pt x="372008" y="80322"/>
                  <a:pt x="376314" y="76017"/>
                  <a:pt x="376314" y="70714"/>
                </a:cubicBezTo>
                <a:lnTo>
                  <a:pt x="376314" y="19216"/>
                </a:lnTo>
                <a:lnTo>
                  <a:pt x="485419" y="19216"/>
                </a:lnTo>
                <a:cubicBezTo>
                  <a:pt x="492089" y="19216"/>
                  <a:pt x="497510" y="24635"/>
                  <a:pt x="497510" y="31302"/>
                </a:cubicBezTo>
                <a:lnTo>
                  <a:pt x="497510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9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10" y="854677"/>
                </a:lnTo>
                <a:lnTo>
                  <a:pt x="497510" y="928753"/>
                </a:lnTo>
                <a:cubicBezTo>
                  <a:pt x="497510" y="935402"/>
                  <a:pt x="492089" y="940840"/>
                  <a:pt x="485419" y="940840"/>
                </a:cubicBezTo>
                <a:close/>
                <a:moveTo>
                  <a:pt x="337773" y="897739"/>
                </a:moveTo>
                <a:cubicBezTo>
                  <a:pt x="337773" y="903043"/>
                  <a:pt x="333467" y="907347"/>
                  <a:pt x="328162" y="907347"/>
                </a:cubicBezTo>
                <a:lnTo>
                  <a:pt x="188570" y="907347"/>
                </a:lnTo>
                <a:cubicBezTo>
                  <a:pt x="183265" y="907347"/>
                  <a:pt x="178959" y="903043"/>
                  <a:pt x="178959" y="897739"/>
                </a:cubicBezTo>
                <a:cubicBezTo>
                  <a:pt x="178959" y="892436"/>
                  <a:pt x="183265" y="888131"/>
                  <a:pt x="188570" y="888131"/>
                </a:cubicBezTo>
                <a:lnTo>
                  <a:pt x="328162" y="888131"/>
                </a:lnTo>
                <a:cubicBezTo>
                  <a:pt x="333467" y="888131"/>
                  <a:pt x="337773" y="892436"/>
                  <a:pt x="337773" y="897739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10748829" y="7709653"/>
            <a:ext cx="394412" cy="798363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0740690" y="7701477"/>
            <a:ext cx="410681" cy="81468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11710844" y="7814576"/>
            <a:ext cx="588189" cy="588153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1704842" y="7808574"/>
            <a:ext cx="600182" cy="600158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12866433" y="7815965"/>
            <a:ext cx="719614" cy="585913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12859077" y="7808566"/>
            <a:ext cx="734291" cy="600684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4155298" y="7817173"/>
            <a:ext cx="841197" cy="582872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14146706" y="7808574"/>
            <a:ext cx="858383" cy="600072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5566483" y="7709623"/>
            <a:ext cx="695757" cy="798032"/>
          </a:xfrm>
          <a:custGeom>
            <a:rect b="b" l="l" r="r" t="t"/>
            <a:pathLst>
              <a:path extrusionOk="0" h="798032" w="695757">
                <a:moveTo>
                  <a:pt x="695708" y="320009"/>
                </a:moveTo>
                <a:cubicBezTo>
                  <a:pt x="695725" y="325379"/>
                  <a:pt x="694189" y="328382"/>
                  <a:pt x="688079" y="328137"/>
                </a:cubicBezTo>
                <a:cubicBezTo>
                  <a:pt x="624365" y="325526"/>
                  <a:pt x="565454" y="308110"/>
                  <a:pt x="512605" y="271761"/>
                </a:cubicBezTo>
                <a:cubicBezTo>
                  <a:pt x="512588" y="271745"/>
                  <a:pt x="512572" y="271745"/>
                  <a:pt x="512556" y="271728"/>
                </a:cubicBezTo>
                <a:cubicBezTo>
                  <a:pt x="509060" y="269394"/>
                  <a:pt x="504371" y="272120"/>
                  <a:pt x="504404" y="276315"/>
                </a:cubicBezTo>
                <a:lnTo>
                  <a:pt x="504404" y="276396"/>
                </a:lnTo>
                <a:cubicBezTo>
                  <a:pt x="504469" y="292702"/>
                  <a:pt x="505073" y="309024"/>
                  <a:pt x="505090" y="325330"/>
                </a:cubicBezTo>
                <a:cubicBezTo>
                  <a:pt x="505188" y="391483"/>
                  <a:pt x="505106" y="457619"/>
                  <a:pt x="505139" y="523773"/>
                </a:cubicBezTo>
                <a:cubicBezTo>
                  <a:pt x="505155" y="555421"/>
                  <a:pt x="504371" y="587069"/>
                  <a:pt x="494536" y="617477"/>
                </a:cubicBezTo>
                <a:cubicBezTo>
                  <a:pt x="464885" y="709223"/>
                  <a:pt x="403180" y="767052"/>
                  <a:pt x="309358" y="789968"/>
                </a:cubicBezTo>
                <a:cubicBezTo>
                  <a:pt x="265493" y="800675"/>
                  <a:pt x="221449" y="801932"/>
                  <a:pt x="178417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0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3" y="344443"/>
                  <a:pt x="287025" y="386015"/>
                  <a:pt x="286992" y="427571"/>
                </a:cubicBezTo>
                <a:cubicBezTo>
                  <a:pt x="286992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7" y="533141"/>
                </a:cubicBezTo>
                <a:cubicBezTo>
                  <a:pt x="132298" y="596389"/>
                  <a:pt x="177617" y="651982"/>
                  <a:pt x="242295" y="658576"/>
                </a:cubicBezTo>
                <a:cubicBezTo>
                  <a:pt x="300356" y="664501"/>
                  <a:pt x="354839" y="624512"/>
                  <a:pt x="365475" y="564365"/>
                </a:cubicBezTo>
                <a:cubicBezTo>
                  <a:pt x="366667" y="557657"/>
                  <a:pt x="367125" y="550834"/>
                  <a:pt x="367141" y="544012"/>
                </a:cubicBezTo>
                <a:cubicBezTo>
                  <a:pt x="367239" y="512494"/>
                  <a:pt x="367157" y="480976"/>
                  <a:pt x="367190" y="449458"/>
                </a:cubicBezTo>
                <a:cubicBezTo>
                  <a:pt x="367321" y="318197"/>
                  <a:pt x="367484" y="186952"/>
                  <a:pt x="367599" y="55691"/>
                </a:cubicBezTo>
                <a:cubicBezTo>
                  <a:pt x="367615" y="40642"/>
                  <a:pt x="367125" y="25593"/>
                  <a:pt x="367337" y="10544"/>
                </a:cubicBezTo>
                <a:cubicBezTo>
                  <a:pt x="367337" y="10511"/>
                  <a:pt x="367337" y="10479"/>
                  <a:pt x="367337" y="10446"/>
                </a:cubicBezTo>
                <a:cubicBezTo>
                  <a:pt x="367419" y="4652"/>
                  <a:pt x="372091" y="0"/>
                  <a:pt x="377891" y="0"/>
                </a:cubicBezTo>
                <a:cubicBezTo>
                  <a:pt x="416315" y="0"/>
                  <a:pt x="456634" y="0"/>
                  <a:pt x="494928" y="0"/>
                </a:cubicBezTo>
                <a:cubicBezTo>
                  <a:pt x="499699" y="0"/>
                  <a:pt x="504077" y="3232"/>
                  <a:pt x="504943" y="7916"/>
                </a:cubicBezTo>
                <a:cubicBezTo>
                  <a:pt x="504992" y="8210"/>
                  <a:pt x="505041" y="8520"/>
                  <a:pt x="505057" y="8814"/>
                </a:cubicBezTo>
                <a:cubicBezTo>
                  <a:pt x="510546" y="96234"/>
                  <a:pt x="569767" y="166664"/>
                  <a:pt x="654719" y="186071"/>
                </a:cubicBezTo>
                <a:cubicBezTo>
                  <a:pt x="665420" y="188519"/>
                  <a:pt x="676464" y="189661"/>
                  <a:pt x="687409" y="190706"/>
                </a:cubicBezTo>
                <a:cubicBezTo>
                  <a:pt x="693127" y="191261"/>
                  <a:pt x="695790" y="193007"/>
                  <a:pt x="695757" y="199112"/>
                </a:cubicBezTo>
                <a:cubicBezTo>
                  <a:pt x="695594" y="239427"/>
                  <a:pt x="695627" y="279726"/>
                  <a:pt x="695708" y="3200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15558168" y="7701479"/>
            <a:ext cx="712224" cy="814450"/>
          </a:xfrm>
          <a:custGeom>
            <a:rect b="b" l="l" r="r" t="t"/>
            <a:pathLst>
              <a:path extrusionOk="0" h="814450" w="712224">
                <a:moveTo>
                  <a:pt x="712224" y="207322"/>
                </a:moveTo>
                <a:cubicBezTo>
                  <a:pt x="712257" y="197333"/>
                  <a:pt x="706964" y="191767"/>
                  <a:pt x="696492" y="190755"/>
                </a:cubicBezTo>
                <a:cubicBezTo>
                  <a:pt x="685089" y="189661"/>
                  <a:pt x="674829" y="188568"/>
                  <a:pt x="664847" y="186283"/>
                </a:cubicBezTo>
                <a:cubicBezTo>
                  <a:pt x="624953" y="177175"/>
                  <a:pt x="590302" y="156283"/>
                  <a:pt x="564653" y="125859"/>
                </a:cubicBezTo>
                <a:cubicBezTo>
                  <a:pt x="539021" y="95467"/>
                  <a:pt x="524105" y="57649"/>
                  <a:pt x="521524" y="16453"/>
                </a:cubicBezTo>
                <a:cubicBezTo>
                  <a:pt x="521491" y="15832"/>
                  <a:pt x="521409" y="15228"/>
                  <a:pt x="521295" y="14608"/>
                </a:cubicBezTo>
                <a:cubicBezTo>
                  <a:pt x="519727" y="6137"/>
                  <a:pt x="512146" y="0"/>
                  <a:pt x="503243" y="0"/>
                </a:cubicBezTo>
                <a:lnTo>
                  <a:pt x="386205" y="0"/>
                </a:lnTo>
                <a:cubicBezTo>
                  <a:pt x="376011" y="0"/>
                  <a:pt x="367614" y="8292"/>
                  <a:pt x="367483" y="18607"/>
                </a:cubicBezTo>
                <a:cubicBezTo>
                  <a:pt x="367353" y="27486"/>
                  <a:pt x="367467" y="36463"/>
                  <a:pt x="367581" y="45147"/>
                </a:cubicBezTo>
                <a:cubicBezTo>
                  <a:pt x="367663" y="51284"/>
                  <a:pt x="367745" y="57649"/>
                  <a:pt x="367728" y="63868"/>
                </a:cubicBezTo>
                <a:cubicBezTo>
                  <a:pt x="367663" y="147600"/>
                  <a:pt x="367565" y="231331"/>
                  <a:pt x="367483" y="315063"/>
                </a:cubicBezTo>
                <a:lnTo>
                  <a:pt x="367336" y="457636"/>
                </a:lnTo>
                <a:cubicBezTo>
                  <a:pt x="367320" y="469877"/>
                  <a:pt x="367320" y="482119"/>
                  <a:pt x="367336" y="494360"/>
                </a:cubicBezTo>
                <a:cubicBezTo>
                  <a:pt x="367336" y="513637"/>
                  <a:pt x="367353" y="532913"/>
                  <a:pt x="367287" y="552189"/>
                </a:cubicBezTo>
                <a:cubicBezTo>
                  <a:pt x="367271" y="559175"/>
                  <a:pt x="366764" y="565361"/>
                  <a:pt x="365735" y="571139"/>
                </a:cubicBezTo>
                <a:cubicBezTo>
                  <a:pt x="360998" y="597972"/>
                  <a:pt x="346539" y="621688"/>
                  <a:pt x="325056" y="637928"/>
                </a:cubicBezTo>
                <a:cubicBezTo>
                  <a:pt x="303818" y="653973"/>
                  <a:pt x="277679" y="661334"/>
                  <a:pt x="251426" y="658657"/>
                </a:cubicBezTo>
                <a:cubicBezTo>
                  <a:pt x="191535" y="652553"/>
                  <a:pt x="149125" y="601367"/>
                  <a:pt x="154891" y="542135"/>
                </a:cubicBezTo>
                <a:cubicBezTo>
                  <a:pt x="157848" y="511711"/>
                  <a:pt x="174087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2" y="450291"/>
                  <a:pt x="294948" y="451515"/>
                  <a:pt x="299195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6" y="338991"/>
                  <a:pt x="303541" y="311146"/>
                </a:cubicBezTo>
                <a:cubicBezTo>
                  <a:pt x="303573" y="304128"/>
                  <a:pt x="300927" y="295477"/>
                  <a:pt x="288184" y="294138"/>
                </a:cubicBezTo>
                <a:cubicBezTo>
                  <a:pt x="235906" y="288654"/>
                  <a:pt x="185899" y="298121"/>
                  <a:pt x="139567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5" y="814451"/>
                </a:cubicBezTo>
                <a:cubicBezTo>
                  <a:pt x="275327" y="814451"/>
                  <a:pt x="296843" y="811676"/>
                  <a:pt x="319567" y="806127"/>
                </a:cubicBezTo>
                <a:cubicBezTo>
                  <a:pt x="415742" y="782639"/>
                  <a:pt x="480012" y="722786"/>
                  <a:pt x="510578" y="628217"/>
                </a:cubicBezTo>
                <a:cubicBezTo>
                  <a:pt x="520772" y="596683"/>
                  <a:pt x="521605" y="564708"/>
                  <a:pt x="521573" y="531999"/>
                </a:cubicBezTo>
                <a:cubicBezTo>
                  <a:pt x="521556" y="504823"/>
                  <a:pt x="521556" y="477663"/>
                  <a:pt x="521573" y="450487"/>
                </a:cubicBezTo>
                <a:cubicBezTo>
                  <a:pt x="521573" y="411510"/>
                  <a:pt x="521589" y="372533"/>
                  <a:pt x="521524" y="333556"/>
                </a:cubicBezTo>
                <a:cubicBezTo>
                  <a:pt x="521507" y="325003"/>
                  <a:pt x="521344" y="316369"/>
                  <a:pt x="521181" y="307996"/>
                </a:cubicBezTo>
                <a:cubicBezTo>
                  <a:pt x="521066" y="302055"/>
                  <a:pt x="520936" y="295950"/>
                  <a:pt x="520870" y="289829"/>
                </a:cubicBezTo>
                <a:cubicBezTo>
                  <a:pt x="571580" y="323436"/>
                  <a:pt x="630491" y="341831"/>
                  <a:pt x="696018" y="344508"/>
                </a:cubicBezTo>
                <a:cubicBezTo>
                  <a:pt x="700952" y="344720"/>
                  <a:pt x="704889" y="343415"/>
                  <a:pt x="707748" y="340672"/>
                </a:cubicBezTo>
                <a:cubicBezTo>
                  <a:pt x="711701" y="336869"/>
                  <a:pt x="712159" y="331744"/>
                  <a:pt x="712143" y="328202"/>
                </a:cubicBezTo>
                <a:cubicBezTo>
                  <a:pt x="712110" y="289878"/>
                  <a:pt x="712061" y="248763"/>
                  <a:pt x="712224" y="207322"/>
                </a:cubicBezTo>
                <a:close/>
                <a:moveTo>
                  <a:pt x="695887" y="207257"/>
                </a:moveTo>
                <a:cubicBezTo>
                  <a:pt x="695724" y="248714"/>
                  <a:pt x="695773" y="289846"/>
                  <a:pt x="695855" y="328105"/>
                </a:cubicBezTo>
                <a:cubicBezTo>
                  <a:pt x="630916" y="325297"/>
                  <a:pt x="575190" y="307327"/>
                  <a:pt x="525543" y="273197"/>
                </a:cubicBezTo>
                <a:cubicBezTo>
                  <a:pt x="525526" y="273181"/>
                  <a:pt x="525494" y="273165"/>
                  <a:pt x="525461" y="273148"/>
                </a:cubicBezTo>
                <a:cubicBezTo>
                  <a:pt x="525445" y="273132"/>
                  <a:pt x="525412" y="273116"/>
                  <a:pt x="525396" y="273099"/>
                </a:cubicBezTo>
                <a:cubicBezTo>
                  <a:pt x="521311" y="270374"/>
                  <a:pt x="516051" y="270129"/>
                  <a:pt x="511689" y="272479"/>
                </a:cubicBezTo>
                <a:cubicBezTo>
                  <a:pt x="507229" y="274879"/>
                  <a:pt x="504484" y="279498"/>
                  <a:pt x="504533" y="284590"/>
                </a:cubicBezTo>
                <a:cubicBezTo>
                  <a:pt x="504566" y="292490"/>
                  <a:pt x="504729" y="300504"/>
                  <a:pt x="504876" y="308241"/>
                </a:cubicBezTo>
                <a:cubicBezTo>
                  <a:pt x="505040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5" y="563288"/>
                  <a:pt x="504517" y="593859"/>
                  <a:pt x="495058" y="623124"/>
                </a:cubicBezTo>
                <a:cubicBezTo>
                  <a:pt x="480714" y="667504"/>
                  <a:pt x="458398" y="704049"/>
                  <a:pt x="428730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7" y="800561"/>
                  <a:pt x="189509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3" y="308877"/>
                  <a:pt x="259693" y="308877"/>
                </a:cubicBezTo>
                <a:cubicBezTo>
                  <a:pt x="268547" y="308877"/>
                  <a:pt x="277500" y="309351"/>
                  <a:pt x="286501" y="310297"/>
                </a:cubicBezTo>
                <a:cubicBezTo>
                  <a:pt x="286779" y="310330"/>
                  <a:pt x="287008" y="310363"/>
                  <a:pt x="287204" y="310395"/>
                </a:cubicBezTo>
                <a:cubicBezTo>
                  <a:pt x="287204" y="310575"/>
                  <a:pt x="287220" y="310771"/>
                  <a:pt x="287220" y="311015"/>
                </a:cubicBezTo>
                <a:cubicBezTo>
                  <a:pt x="287106" y="338910"/>
                  <a:pt x="287106" y="367261"/>
                  <a:pt x="287122" y="394682"/>
                </a:cubicBezTo>
                <a:cubicBezTo>
                  <a:pt x="287122" y="407380"/>
                  <a:pt x="287122" y="420079"/>
                  <a:pt x="287122" y="432777"/>
                </a:cubicBezTo>
                <a:cubicBezTo>
                  <a:pt x="253664" y="425367"/>
                  <a:pt x="218426" y="432549"/>
                  <a:pt x="189999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7" y="573963"/>
                </a:cubicBezTo>
                <a:cubicBezTo>
                  <a:pt x="383020" y="567254"/>
                  <a:pt x="383591" y="560154"/>
                  <a:pt x="383624" y="552222"/>
                </a:cubicBezTo>
                <a:cubicBezTo>
                  <a:pt x="383673" y="532929"/>
                  <a:pt x="383673" y="513637"/>
                  <a:pt x="383673" y="494344"/>
                </a:cubicBezTo>
                <a:cubicBezTo>
                  <a:pt x="383673" y="482102"/>
                  <a:pt x="383673" y="469877"/>
                  <a:pt x="383673" y="457636"/>
                </a:cubicBezTo>
                <a:lnTo>
                  <a:pt x="383820" y="315063"/>
                </a:lnTo>
                <a:cubicBezTo>
                  <a:pt x="383918" y="231331"/>
                  <a:pt x="384000" y="147600"/>
                  <a:pt x="384065" y="63868"/>
                </a:cubicBezTo>
                <a:cubicBezTo>
                  <a:pt x="384065" y="57535"/>
                  <a:pt x="383984" y="51120"/>
                  <a:pt x="383902" y="44934"/>
                </a:cubicBezTo>
                <a:cubicBezTo>
                  <a:pt x="383788" y="36365"/>
                  <a:pt x="383673" y="27503"/>
                  <a:pt x="383804" y="18721"/>
                </a:cubicBezTo>
                <a:cubicBezTo>
                  <a:pt x="383820" y="17383"/>
                  <a:pt x="384866" y="16338"/>
                  <a:pt x="386189" y="16338"/>
                </a:cubicBezTo>
                <a:lnTo>
                  <a:pt x="503226" y="16338"/>
                </a:lnTo>
                <a:cubicBezTo>
                  <a:pt x="504158" y="16338"/>
                  <a:pt x="505089" y="16910"/>
                  <a:pt x="505203" y="17513"/>
                </a:cubicBezTo>
                <a:cubicBezTo>
                  <a:pt x="508013" y="62203"/>
                  <a:pt x="524252" y="103318"/>
                  <a:pt x="552139" y="136403"/>
                </a:cubicBezTo>
                <a:cubicBezTo>
                  <a:pt x="580091" y="169553"/>
                  <a:pt x="617797" y="192306"/>
                  <a:pt x="661188" y="202213"/>
                </a:cubicBezTo>
                <a:cubicBezTo>
                  <a:pt x="672133" y="204710"/>
                  <a:pt x="682932" y="205869"/>
                  <a:pt x="694923" y="207012"/>
                </a:cubicBezTo>
                <a:cubicBezTo>
                  <a:pt x="695299" y="207044"/>
                  <a:pt x="695626" y="207093"/>
                  <a:pt x="695887" y="207126"/>
                </a:cubicBezTo>
                <a:cubicBezTo>
                  <a:pt x="695887" y="207159"/>
                  <a:pt x="695887" y="207208"/>
                  <a:pt x="695887" y="207257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7"/>
          <p:cNvSpPr txBox="1"/>
          <p:nvPr/>
        </p:nvSpPr>
        <p:spPr>
          <a:xfrm>
            <a:off x="1086580" y="1251216"/>
            <a:ext cx="50592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Resource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Page</a:t>
            </a:r>
            <a:endParaRPr/>
          </a:p>
        </p:txBody>
      </p:sp>
      <p:sp>
        <p:nvSpPr>
          <p:cNvPr id="718" name="Google Shape;718;p27"/>
          <p:cNvSpPr txBox="1"/>
          <p:nvPr/>
        </p:nvSpPr>
        <p:spPr>
          <a:xfrm>
            <a:off x="1086580" y="4208589"/>
            <a:ext cx="5059200" cy="23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Use these design resources in your Canva Presentation. Happy designing!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28437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Don't forget to delete this page before presenting.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BDF8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28"/>
          <p:cNvSpPr txBox="1"/>
          <p:nvPr/>
        </p:nvSpPr>
        <p:spPr>
          <a:xfrm>
            <a:off x="2926401" y="3086100"/>
            <a:ext cx="122166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Free templates for all your presentation needs</a:t>
            </a:r>
            <a:endParaRPr/>
          </a:p>
        </p:txBody>
      </p:sp>
      <p:sp>
        <p:nvSpPr>
          <p:cNvPr id="724" name="Google Shape;724;p28"/>
          <p:cNvSpPr txBox="1"/>
          <p:nvPr/>
        </p:nvSpPr>
        <p:spPr>
          <a:xfrm>
            <a:off x="2284915" y="6186956"/>
            <a:ext cx="30138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For PowerPoint, Google Slides, and Canva</a:t>
            </a:r>
            <a:endParaRPr/>
          </a:p>
        </p:txBody>
      </p:sp>
      <p:sp>
        <p:nvSpPr>
          <p:cNvPr id="725" name="Google Shape;725;p28"/>
          <p:cNvSpPr txBox="1"/>
          <p:nvPr/>
        </p:nvSpPr>
        <p:spPr>
          <a:xfrm>
            <a:off x="5911726" y="6186956"/>
            <a:ext cx="28524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100% free for personal or commercial use</a:t>
            </a:r>
            <a:endParaRPr/>
          </a:p>
        </p:txBody>
      </p:sp>
      <p:sp>
        <p:nvSpPr>
          <p:cNvPr id="726" name="Google Shape;726;p28"/>
          <p:cNvSpPr txBox="1"/>
          <p:nvPr/>
        </p:nvSpPr>
        <p:spPr>
          <a:xfrm>
            <a:off x="9539419" y="6186956"/>
            <a:ext cx="31305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Ready to use, professional, and customizable</a:t>
            </a:r>
            <a:endParaRPr/>
          </a:p>
        </p:txBody>
      </p:sp>
      <p:sp>
        <p:nvSpPr>
          <p:cNvPr id="727" name="Google Shape;727;p28"/>
          <p:cNvSpPr txBox="1"/>
          <p:nvPr/>
        </p:nvSpPr>
        <p:spPr>
          <a:xfrm>
            <a:off x="13494479" y="6186956"/>
            <a:ext cx="32112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Blow your audience away with attractive visuals</a:t>
            </a:r>
            <a:endParaRPr/>
          </a:p>
        </p:txBody>
      </p:sp>
      <p:sp>
        <p:nvSpPr>
          <p:cNvPr id="728" name="Google Shape;728;p28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9" name="Google Shape;72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0079" y="1288776"/>
            <a:ext cx="3775424" cy="896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0" name="Google Shape;730;p28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731" name="Google Shape;731;p28"/>
            <p:cNvSpPr/>
            <p:nvPr/>
          </p:nvSpPr>
          <p:spPr>
            <a:xfrm>
              <a:off x="16125270" y="800071"/>
              <a:ext cx="1255920" cy="1416904"/>
            </a:xfrm>
            <a:custGeom>
              <a:rect b="b" l="l" r="r" t="t"/>
              <a:pathLst>
                <a:path extrusionOk="0" h="1416904" w="125592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7251342" y="779196"/>
              <a:ext cx="336000" cy="413298"/>
            </a:xfrm>
            <a:custGeom>
              <a:rect b="b" l="l" r="r" t="t"/>
              <a:pathLst>
                <a:path extrusionOk="0" h="413298" w="33600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7460328" y="1859622"/>
              <a:ext cx="58" cy="117"/>
            </a:xfrm>
            <a:custGeom>
              <a:rect b="b" l="l" r="r" t="t"/>
              <a:pathLst>
                <a:path extrusionOk="0" h="117" w="58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17227014" y="1829866"/>
              <a:ext cx="355926" cy="418815"/>
            </a:xfrm>
            <a:custGeom>
              <a:rect b="b" l="l" r="r" t="t"/>
              <a:pathLst>
                <a:path extrusionOk="0" h="418815" w="355926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5" name="Google Shape;735;p28"/>
          <p:cNvSpPr/>
          <p:nvPr/>
        </p:nvSpPr>
        <p:spPr>
          <a:xfrm>
            <a:off x="16125270" y="800071"/>
            <a:ext cx="1255920" cy="1416904"/>
          </a:xfrm>
          <a:custGeom>
            <a:rect b="b" l="l" r="r" t="t"/>
            <a:pathLst>
              <a:path extrusionOk="0" h="1416904" w="125592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28"/>
          <p:cNvSpPr/>
          <p:nvPr/>
        </p:nvSpPr>
        <p:spPr>
          <a:xfrm>
            <a:off x="17251342" y="779196"/>
            <a:ext cx="336000" cy="413298"/>
          </a:xfrm>
          <a:custGeom>
            <a:rect b="b" l="l" r="r" t="t"/>
            <a:pathLst>
              <a:path extrusionOk="0" h="413298" w="33600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28"/>
          <p:cNvSpPr/>
          <p:nvPr/>
        </p:nvSpPr>
        <p:spPr>
          <a:xfrm>
            <a:off x="17227014" y="1829866"/>
            <a:ext cx="355926" cy="418815"/>
          </a:xfrm>
          <a:custGeom>
            <a:rect b="b" l="l" r="r" t="t"/>
            <a:pathLst>
              <a:path extrusionOk="0" h="418815" w="355926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28"/>
          <p:cNvSpPr/>
          <p:nvPr/>
        </p:nvSpPr>
        <p:spPr>
          <a:xfrm>
            <a:off x="16189982" y="846225"/>
            <a:ext cx="1150956" cy="1320963"/>
          </a:xfrm>
          <a:custGeom>
            <a:rect b="b" l="l" r="r" t="t"/>
            <a:pathLst>
              <a:path extrusionOk="0" h="1320963" w="1150956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28"/>
          <p:cNvSpPr/>
          <p:nvPr/>
        </p:nvSpPr>
        <p:spPr>
          <a:xfrm>
            <a:off x="17285655" y="821126"/>
            <a:ext cx="274829" cy="319469"/>
          </a:xfrm>
          <a:custGeom>
            <a:rect b="b" l="l" r="r" t="t"/>
            <a:pathLst>
              <a:path extrusionOk="0" h="319469" w="274829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28"/>
          <p:cNvSpPr/>
          <p:nvPr/>
        </p:nvSpPr>
        <p:spPr>
          <a:xfrm>
            <a:off x="17254896" y="1863943"/>
            <a:ext cx="300618" cy="343539"/>
          </a:xfrm>
          <a:custGeom>
            <a:rect b="b" l="l" r="r" t="t"/>
            <a:pathLst>
              <a:path extrusionOk="0" h="343539" w="300618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28"/>
          <p:cNvSpPr/>
          <p:nvPr/>
        </p:nvSpPr>
        <p:spPr>
          <a:xfrm rot="4645522">
            <a:off x="-4894742" y="6548817"/>
            <a:ext cx="9340089" cy="8131771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28"/>
          <p:cNvSpPr/>
          <p:nvPr/>
        </p:nvSpPr>
        <p:spPr>
          <a:xfrm>
            <a:off x="1330089" y="8084609"/>
            <a:ext cx="805865" cy="878246"/>
          </a:xfrm>
          <a:custGeom>
            <a:rect b="b" l="l" r="r" t="t"/>
            <a:pathLst>
              <a:path extrusionOk="0" h="878246" w="805865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28"/>
          <p:cNvSpPr/>
          <p:nvPr/>
        </p:nvSpPr>
        <p:spPr>
          <a:xfrm>
            <a:off x="14026485" y="7549057"/>
            <a:ext cx="2534328" cy="383625"/>
          </a:xfrm>
          <a:custGeom>
            <a:rect b="b" l="l" r="r" t="t"/>
            <a:pathLst>
              <a:path extrusionOk="0" h="383625" w="2534328">
                <a:moveTo>
                  <a:pt x="2110760" y="274953"/>
                </a:moveTo>
                <a:cubicBezTo>
                  <a:pt x="2112122" y="300694"/>
                  <a:pt x="2113348" y="325482"/>
                  <a:pt x="2114846" y="354083"/>
                </a:cubicBezTo>
                <a:cubicBezTo>
                  <a:pt x="2101908" y="353538"/>
                  <a:pt x="2089514" y="353810"/>
                  <a:pt x="2077256" y="352312"/>
                </a:cubicBezTo>
                <a:cubicBezTo>
                  <a:pt x="2008205" y="343868"/>
                  <a:pt x="1939290" y="333381"/>
                  <a:pt x="1869966" y="326843"/>
                </a:cubicBezTo>
                <a:cubicBezTo>
                  <a:pt x="1801051" y="320306"/>
                  <a:pt x="1731728" y="317037"/>
                  <a:pt x="1662540" y="313088"/>
                </a:cubicBezTo>
                <a:cubicBezTo>
                  <a:pt x="1611876" y="310228"/>
                  <a:pt x="1560530" y="312407"/>
                  <a:pt x="1510546" y="305052"/>
                </a:cubicBezTo>
                <a:cubicBezTo>
                  <a:pt x="1468461" y="298787"/>
                  <a:pt x="1427739" y="306142"/>
                  <a:pt x="1386336" y="304644"/>
                </a:cubicBezTo>
                <a:cubicBezTo>
                  <a:pt x="1342481" y="303009"/>
                  <a:pt x="1298489" y="302328"/>
                  <a:pt x="1254498" y="301920"/>
                </a:cubicBezTo>
                <a:cubicBezTo>
                  <a:pt x="1240606" y="301783"/>
                  <a:pt x="1226578" y="304371"/>
                  <a:pt x="1212686" y="304916"/>
                </a:cubicBezTo>
                <a:cubicBezTo>
                  <a:pt x="1156165" y="307367"/>
                  <a:pt x="1099644" y="308321"/>
                  <a:pt x="1043259" y="312407"/>
                </a:cubicBezTo>
                <a:cubicBezTo>
                  <a:pt x="993820" y="316084"/>
                  <a:pt x="944789" y="323439"/>
                  <a:pt x="895486" y="328750"/>
                </a:cubicBezTo>
                <a:cubicBezTo>
                  <a:pt x="854083" y="333245"/>
                  <a:pt x="812407" y="335560"/>
                  <a:pt x="771276" y="341416"/>
                </a:cubicBezTo>
                <a:cubicBezTo>
                  <a:pt x="731643" y="347000"/>
                  <a:pt x="692555" y="356398"/>
                  <a:pt x="653058" y="362799"/>
                </a:cubicBezTo>
                <a:cubicBezTo>
                  <a:pt x="606207" y="370426"/>
                  <a:pt x="559219" y="377644"/>
                  <a:pt x="512096" y="383228"/>
                </a:cubicBezTo>
                <a:cubicBezTo>
                  <a:pt x="484039" y="386497"/>
                  <a:pt x="467287" y="369200"/>
                  <a:pt x="473007" y="344821"/>
                </a:cubicBezTo>
                <a:cubicBezTo>
                  <a:pt x="474642" y="338012"/>
                  <a:pt x="480498" y="330657"/>
                  <a:pt x="486491" y="326707"/>
                </a:cubicBezTo>
                <a:cubicBezTo>
                  <a:pt x="493982" y="321668"/>
                  <a:pt x="503515" y="318672"/>
                  <a:pt x="512504" y="316765"/>
                </a:cubicBezTo>
                <a:cubicBezTo>
                  <a:pt x="552137" y="308866"/>
                  <a:pt x="592043" y="302056"/>
                  <a:pt x="631675" y="294429"/>
                </a:cubicBezTo>
                <a:cubicBezTo>
                  <a:pt x="648700" y="291160"/>
                  <a:pt x="665180" y="285576"/>
                  <a:pt x="682340" y="282988"/>
                </a:cubicBezTo>
                <a:cubicBezTo>
                  <a:pt x="756975" y="271684"/>
                  <a:pt x="831747" y="261061"/>
                  <a:pt x="906518" y="250029"/>
                </a:cubicBezTo>
                <a:cubicBezTo>
                  <a:pt x="907608" y="249893"/>
                  <a:pt x="908697" y="248939"/>
                  <a:pt x="909787" y="248939"/>
                </a:cubicBezTo>
                <a:cubicBezTo>
                  <a:pt x="945062" y="249348"/>
                  <a:pt x="980336" y="249757"/>
                  <a:pt x="1015611" y="250165"/>
                </a:cubicBezTo>
                <a:cubicBezTo>
                  <a:pt x="1020105" y="250165"/>
                  <a:pt x="1025962" y="251391"/>
                  <a:pt x="1028958" y="249212"/>
                </a:cubicBezTo>
                <a:cubicBezTo>
                  <a:pt x="1056742" y="229327"/>
                  <a:pt x="1088067" y="233958"/>
                  <a:pt x="1118983" y="234230"/>
                </a:cubicBezTo>
                <a:cubicBezTo>
                  <a:pt x="1129198" y="234367"/>
                  <a:pt x="1139549" y="230281"/>
                  <a:pt x="1149900" y="230008"/>
                </a:cubicBezTo>
                <a:cubicBezTo>
                  <a:pt x="1170465" y="229327"/>
                  <a:pt x="1191167" y="230008"/>
                  <a:pt x="1211869" y="230008"/>
                </a:cubicBezTo>
                <a:cubicBezTo>
                  <a:pt x="1228893" y="230008"/>
                  <a:pt x="1246190" y="235456"/>
                  <a:pt x="1262942" y="225514"/>
                </a:cubicBezTo>
                <a:cubicBezTo>
                  <a:pt x="1268254" y="222381"/>
                  <a:pt x="1276426" y="224016"/>
                  <a:pt x="1283372" y="224016"/>
                </a:cubicBezTo>
                <a:cubicBezTo>
                  <a:pt x="1334854" y="223879"/>
                  <a:pt x="1386336" y="223879"/>
                  <a:pt x="1437817" y="223879"/>
                </a:cubicBezTo>
                <a:cubicBezTo>
                  <a:pt x="1439043" y="223879"/>
                  <a:pt x="1440541" y="223471"/>
                  <a:pt x="1441222" y="224016"/>
                </a:cubicBezTo>
                <a:cubicBezTo>
                  <a:pt x="1462333" y="239951"/>
                  <a:pt x="1484941" y="227284"/>
                  <a:pt x="1507005" y="228238"/>
                </a:cubicBezTo>
                <a:cubicBezTo>
                  <a:pt x="1563390" y="230825"/>
                  <a:pt x="1619502" y="237499"/>
                  <a:pt x="1675888" y="238589"/>
                </a:cubicBezTo>
                <a:cubicBezTo>
                  <a:pt x="1712116" y="239270"/>
                  <a:pt x="1747526" y="253979"/>
                  <a:pt x="1784572" y="243764"/>
                </a:cubicBezTo>
                <a:cubicBezTo>
                  <a:pt x="1793697" y="241313"/>
                  <a:pt x="1805001" y="246079"/>
                  <a:pt x="1815216" y="248122"/>
                </a:cubicBezTo>
                <a:cubicBezTo>
                  <a:pt x="1838914" y="253025"/>
                  <a:pt x="1861522" y="260380"/>
                  <a:pt x="1886991" y="255341"/>
                </a:cubicBezTo>
                <a:cubicBezTo>
                  <a:pt x="1901700" y="252481"/>
                  <a:pt x="1918316" y="259563"/>
                  <a:pt x="1934114" y="260925"/>
                </a:cubicBezTo>
                <a:cubicBezTo>
                  <a:pt x="1993632" y="265692"/>
                  <a:pt x="2053013" y="270322"/>
                  <a:pt x="2110760" y="274953"/>
                </a:cubicBezTo>
                <a:close/>
                <a:moveTo>
                  <a:pt x="2458468" y="15636"/>
                </a:moveTo>
                <a:cubicBezTo>
                  <a:pt x="2422512" y="16045"/>
                  <a:pt x="2385739" y="21765"/>
                  <a:pt x="2351009" y="15500"/>
                </a:cubicBezTo>
                <a:cubicBezTo>
                  <a:pt x="2320502" y="9916"/>
                  <a:pt x="2291220" y="13729"/>
                  <a:pt x="2261529" y="11959"/>
                </a:cubicBezTo>
                <a:cubicBezTo>
                  <a:pt x="2196019" y="8282"/>
                  <a:pt x="2130645" y="2698"/>
                  <a:pt x="2064998" y="9507"/>
                </a:cubicBezTo>
                <a:cubicBezTo>
                  <a:pt x="2062955" y="9780"/>
                  <a:pt x="2060776" y="7056"/>
                  <a:pt x="2058597" y="6920"/>
                </a:cubicBezTo>
                <a:cubicBezTo>
                  <a:pt x="2010384" y="4196"/>
                  <a:pt x="1962171" y="-3023"/>
                  <a:pt x="1913821" y="5558"/>
                </a:cubicBezTo>
                <a:cubicBezTo>
                  <a:pt x="1905649" y="7056"/>
                  <a:pt x="1896524" y="11959"/>
                  <a:pt x="1889579" y="9780"/>
                </a:cubicBezTo>
                <a:cubicBezTo>
                  <a:pt x="1823932" y="-10513"/>
                  <a:pt x="1757196" y="7873"/>
                  <a:pt x="1691005" y="2970"/>
                </a:cubicBezTo>
                <a:cubicBezTo>
                  <a:pt x="1632441" y="-1252"/>
                  <a:pt x="1572924" y="6920"/>
                  <a:pt x="1513815" y="8690"/>
                </a:cubicBezTo>
                <a:cubicBezTo>
                  <a:pt x="1451301" y="10597"/>
                  <a:pt x="1388651" y="11006"/>
                  <a:pt x="1326137" y="12640"/>
                </a:cubicBezTo>
                <a:cubicBezTo>
                  <a:pt x="1294948" y="13457"/>
                  <a:pt x="1263760" y="15091"/>
                  <a:pt x="1232571" y="17679"/>
                </a:cubicBezTo>
                <a:cubicBezTo>
                  <a:pt x="1189941" y="21220"/>
                  <a:pt x="1147448" y="25987"/>
                  <a:pt x="1104819" y="30073"/>
                </a:cubicBezTo>
                <a:cubicBezTo>
                  <a:pt x="1067229" y="33750"/>
                  <a:pt x="1029639" y="36747"/>
                  <a:pt x="992049" y="40969"/>
                </a:cubicBezTo>
                <a:cubicBezTo>
                  <a:pt x="969168" y="43556"/>
                  <a:pt x="946560" y="49413"/>
                  <a:pt x="923679" y="50911"/>
                </a:cubicBezTo>
                <a:cubicBezTo>
                  <a:pt x="870018" y="54588"/>
                  <a:pt x="815267" y="51592"/>
                  <a:pt x="762696" y="60989"/>
                </a:cubicBezTo>
                <a:cubicBezTo>
                  <a:pt x="727966" y="67118"/>
                  <a:pt x="693917" y="72838"/>
                  <a:pt x="658506" y="75426"/>
                </a:cubicBezTo>
                <a:cubicBezTo>
                  <a:pt x="609067" y="78967"/>
                  <a:pt x="560173" y="89590"/>
                  <a:pt x="511142" y="97354"/>
                </a:cubicBezTo>
                <a:cubicBezTo>
                  <a:pt x="498612" y="99397"/>
                  <a:pt x="486082" y="102120"/>
                  <a:pt x="473552" y="103891"/>
                </a:cubicBezTo>
                <a:cubicBezTo>
                  <a:pt x="411856" y="112608"/>
                  <a:pt x="349069" y="117238"/>
                  <a:pt x="288599" y="130994"/>
                </a:cubicBezTo>
                <a:cubicBezTo>
                  <a:pt x="254686" y="138757"/>
                  <a:pt x="220637" y="143115"/>
                  <a:pt x="187269" y="143796"/>
                </a:cubicBezTo>
                <a:cubicBezTo>
                  <a:pt x="126526" y="145022"/>
                  <a:pt x="68915" y="161093"/>
                  <a:pt x="7763" y="170491"/>
                </a:cubicBezTo>
                <a:cubicBezTo>
                  <a:pt x="5312" y="183702"/>
                  <a:pt x="3132" y="196096"/>
                  <a:pt x="0" y="214210"/>
                </a:cubicBezTo>
                <a:cubicBezTo>
                  <a:pt x="18795" y="222790"/>
                  <a:pt x="34866" y="235592"/>
                  <a:pt x="51754" y="236546"/>
                </a:cubicBezTo>
                <a:cubicBezTo>
                  <a:pt x="83760" y="238452"/>
                  <a:pt x="116175" y="233958"/>
                  <a:pt x="148317" y="231234"/>
                </a:cubicBezTo>
                <a:cubicBezTo>
                  <a:pt x="213827" y="225650"/>
                  <a:pt x="279473" y="221156"/>
                  <a:pt x="344711" y="213256"/>
                </a:cubicBezTo>
                <a:cubicBezTo>
                  <a:pt x="396466" y="206991"/>
                  <a:pt x="447539" y="195006"/>
                  <a:pt x="499293" y="188332"/>
                </a:cubicBezTo>
                <a:cubicBezTo>
                  <a:pt x="592587" y="176347"/>
                  <a:pt x="686018" y="166541"/>
                  <a:pt x="779448" y="155373"/>
                </a:cubicBezTo>
                <a:cubicBezTo>
                  <a:pt x="850269" y="146929"/>
                  <a:pt x="920138" y="130722"/>
                  <a:pt x="991913" y="128134"/>
                </a:cubicBezTo>
                <a:cubicBezTo>
                  <a:pt x="1035632" y="126500"/>
                  <a:pt x="1079078" y="118328"/>
                  <a:pt x="1122797" y="114787"/>
                </a:cubicBezTo>
                <a:cubicBezTo>
                  <a:pt x="1184085" y="109747"/>
                  <a:pt x="1245373" y="106070"/>
                  <a:pt x="1306661" y="101848"/>
                </a:cubicBezTo>
                <a:cubicBezTo>
                  <a:pt x="1363455" y="98035"/>
                  <a:pt x="1420248" y="93676"/>
                  <a:pt x="1477178" y="90952"/>
                </a:cubicBezTo>
                <a:cubicBezTo>
                  <a:pt x="1523485" y="88773"/>
                  <a:pt x="1569927" y="86458"/>
                  <a:pt x="1616098" y="88365"/>
                </a:cubicBezTo>
                <a:cubicBezTo>
                  <a:pt x="1662949" y="90408"/>
                  <a:pt x="1709528" y="85096"/>
                  <a:pt x="1756379" y="86322"/>
                </a:cubicBezTo>
                <a:cubicBezTo>
                  <a:pt x="1825430" y="88365"/>
                  <a:pt x="1894482" y="85096"/>
                  <a:pt x="1963669" y="88092"/>
                </a:cubicBezTo>
                <a:cubicBezTo>
                  <a:pt x="2050834" y="91770"/>
                  <a:pt x="2138136" y="91089"/>
                  <a:pt x="2225437" y="93404"/>
                </a:cubicBezTo>
                <a:cubicBezTo>
                  <a:pt x="2306473" y="95583"/>
                  <a:pt x="2387510" y="99533"/>
                  <a:pt x="2468546" y="101984"/>
                </a:cubicBezTo>
                <a:cubicBezTo>
                  <a:pt x="2488976" y="102529"/>
                  <a:pt x="2509541" y="100214"/>
                  <a:pt x="2529289" y="99260"/>
                </a:cubicBezTo>
                <a:cubicBezTo>
                  <a:pt x="2531060" y="69433"/>
                  <a:pt x="2532694" y="42603"/>
                  <a:pt x="2534329" y="14819"/>
                </a:cubicBezTo>
                <a:cubicBezTo>
                  <a:pt x="2508860" y="15091"/>
                  <a:pt x="2483664" y="15364"/>
                  <a:pt x="2458468" y="156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28"/>
          <p:cNvSpPr/>
          <p:nvPr/>
        </p:nvSpPr>
        <p:spPr>
          <a:xfrm>
            <a:off x="9837379" y="7549057"/>
            <a:ext cx="2534328" cy="383625"/>
          </a:xfrm>
          <a:custGeom>
            <a:rect b="b" l="l" r="r" t="t"/>
            <a:pathLst>
              <a:path extrusionOk="0" h="383625" w="2534328">
                <a:moveTo>
                  <a:pt x="2110760" y="274953"/>
                </a:moveTo>
                <a:cubicBezTo>
                  <a:pt x="2112122" y="300694"/>
                  <a:pt x="2113348" y="325482"/>
                  <a:pt x="2114846" y="354083"/>
                </a:cubicBezTo>
                <a:cubicBezTo>
                  <a:pt x="2101908" y="353538"/>
                  <a:pt x="2089514" y="353810"/>
                  <a:pt x="2077256" y="352312"/>
                </a:cubicBezTo>
                <a:cubicBezTo>
                  <a:pt x="2008205" y="343868"/>
                  <a:pt x="1939290" y="333381"/>
                  <a:pt x="1869966" y="326843"/>
                </a:cubicBezTo>
                <a:cubicBezTo>
                  <a:pt x="1801051" y="320306"/>
                  <a:pt x="1731728" y="317037"/>
                  <a:pt x="1662540" y="313088"/>
                </a:cubicBezTo>
                <a:cubicBezTo>
                  <a:pt x="1611876" y="310228"/>
                  <a:pt x="1560530" y="312407"/>
                  <a:pt x="1510546" y="305052"/>
                </a:cubicBezTo>
                <a:cubicBezTo>
                  <a:pt x="1468461" y="298787"/>
                  <a:pt x="1427739" y="306142"/>
                  <a:pt x="1386336" y="304644"/>
                </a:cubicBezTo>
                <a:cubicBezTo>
                  <a:pt x="1342481" y="303009"/>
                  <a:pt x="1298489" y="302328"/>
                  <a:pt x="1254498" y="301920"/>
                </a:cubicBezTo>
                <a:cubicBezTo>
                  <a:pt x="1240606" y="301783"/>
                  <a:pt x="1226578" y="304371"/>
                  <a:pt x="1212686" y="304916"/>
                </a:cubicBezTo>
                <a:cubicBezTo>
                  <a:pt x="1156165" y="307367"/>
                  <a:pt x="1099644" y="308321"/>
                  <a:pt x="1043259" y="312407"/>
                </a:cubicBezTo>
                <a:cubicBezTo>
                  <a:pt x="993820" y="316084"/>
                  <a:pt x="944789" y="323439"/>
                  <a:pt x="895486" y="328750"/>
                </a:cubicBezTo>
                <a:cubicBezTo>
                  <a:pt x="854083" y="333245"/>
                  <a:pt x="812407" y="335560"/>
                  <a:pt x="771276" y="341416"/>
                </a:cubicBezTo>
                <a:cubicBezTo>
                  <a:pt x="731643" y="347000"/>
                  <a:pt x="692555" y="356398"/>
                  <a:pt x="653058" y="362799"/>
                </a:cubicBezTo>
                <a:cubicBezTo>
                  <a:pt x="606207" y="370426"/>
                  <a:pt x="559219" y="377644"/>
                  <a:pt x="512096" y="383228"/>
                </a:cubicBezTo>
                <a:cubicBezTo>
                  <a:pt x="484039" y="386497"/>
                  <a:pt x="467287" y="369200"/>
                  <a:pt x="473007" y="344821"/>
                </a:cubicBezTo>
                <a:cubicBezTo>
                  <a:pt x="474642" y="338012"/>
                  <a:pt x="480498" y="330657"/>
                  <a:pt x="486491" y="326707"/>
                </a:cubicBezTo>
                <a:cubicBezTo>
                  <a:pt x="493982" y="321668"/>
                  <a:pt x="503515" y="318672"/>
                  <a:pt x="512504" y="316765"/>
                </a:cubicBezTo>
                <a:cubicBezTo>
                  <a:pt x="552137" y="308866"/>
                  <a:pt x="592043" y="302056"/>
                  <a:pt x="631675" y="294429"/>
                </a:cubicBezTo>
                <a:cubicBezTo>
                  <a:pt x="648700" y="291160"/>
                  <a:pt x="665180" y="285576"/>
                  <a:pt x="682340" y="282988"/>
                </a:cubicBezTo>
                <a:cubicBezTo>
                  <a:pt x="756975" y="271684"/>
                  <a:pt x="831747" y="261061"/>
                  <a:pt x="906518" y="250029"/>
                </a:cubicBezTo>
                <a:cubicBezTo>
                  <a:pt x="907608" y="249893"/>
                  <a:pt x="908697" y="248939"/>
                  <a:pt x="909787" y="248939"/>
                </a:cubicBezTo>
                <a:cubicBezTo>
                  <a:pt x="945062" y="249348"/>
                  <a:pt x="980336" y="249757"/>
                  <a:pt x="1015611" y="250165"/>
                </a:cubicBezTo>
                <a:cubicBezTo>
                  <a:pt x="1020105" y="250165"/>
                  <a:pt x="1025962" y="251391"/>
                  <a:pt x="1028958" y="249212"/>
                </a:cubicBezTo>
                <a:cubicBezTo>
                  <a:pt x="1056742" y="229327"/>
                  <a:pt x="1088067" y="233958"/>
                  <a:pt x="1118983" y="234230"/>
                </a:cubicBezTo>
                <a:cubicBezTo>
                  <a:pt x="1129198" y="234367"/>
                  <a:pt x="1139549" y="230281"/>
                  <a:pt x="1149900" y="230008"/>
                </a:cubicBezTo>
                <a:cubicBezTo>
                  <a:pt x="1170465" y="229327"/>
                  <a:pt x="1191167" y="230008"/>
                  <a:pt x="1211869" y="230008"/>
                </a:cubicBezTo>
                <a:cubicBezTo>
                  <a:pt x="1228893" y="230008"/>
                  <a:pt x="1246190" y="235456"/>
                  <a:pt x="1262942" y="225514"/>
                </a:cubicBezTo>
                <a:cubicBezTo>
                  <a:pt x="1268254" y="222381"/>
                  <a:pt x="1276426" y="224016"/>
                  <a:pt x="1283372" y="224016"/>
                </a:cubicBezTo>
                <a:cubicBezTo>
                  <a:pt x="1334854" y="223879"/>
                  <a:pt x="1386336" y="223879"/>
                  <a:pt x="1437817" y="223879"/>
                </a:cubicBezTo>
                <a:cubicBezTo>
                  <a:pt x="1439043" y="223879"/>
                  <a:pt x="1440541" y="223471"/>
                  <a:pt x="1441222" y="224016"/>
                </a:cubicBezTo>
                <a:cubicBezTo>
                  <a:pt x="1462333" y="239951"/>
                  <a:pt x="1484941" y="227284"/>
                  <a:pt x="1507005" y="228238"/>
                </a:cubicBezTo>
                <a:cubicBezTo>
                  <a:pt x="1563390" y="230825"/>
                  <a:pt x="1619502" y="237499"/>
                  <a:pt x="1675888" y="238589"/>
                </a:cubicBezTo>
                <a:cubicBezTo>
                  <a:pt x="1712116" y="239270"/>
                  <a:pt x="1747526" y="253979"/>
                  <a:pt x="1784572" y="243764"/>
                </a:cubicBezTo>
                <a:cubicBezTo>
                  <a:pt x="1793697" y="241313"/>
                  <a:pt x="1805001" y="246079"/>
                  <a:pt x="1815216" y="248122"/>
                </a:cubicBezTo>
                <a:cubicBezTo>
                  <a:pt x="1838914" y="253025"/>
                  <a:pt x="1861522" y="260380"/>
                  <a:pt x="1886991" y="255341"/>
                </a:cubicBezTo>
                <a:cubicBezTo>
                  <a:pt x="1901700" y="252481"/>
                  <a:pt x="1918316" y="259563"/>
                  <a:pt x="1934114" y="260925"/>
                </a:cubicBezTo>
                <a:cubicBezTo>
                  <a:pt x="1993632" y="265692"/>
                  <a:pt x="2053013" y="270322"/>
                  <a:pt x="2110760" y="274953"/>
                </a:cubicBezTo>
                <a:close/>
                <a:moveTo>
                  <a:pt x="2458468" y="15636"/>
                </a:moveTo>
                <a:cubicBezTo>
                  <a:pt x="2422512" y="16045"/>
                  <a:pt x="2385739" y="21765"/>
                  <a:pt x="2351009" y="15500"/>
                </a:cubicBezTo>
                <a:cubicBezTo>
                  <a:pt x="2320502" y="9916"/>
                  <a:pt x="2291220" y="13729"/>
                  <a:pt x="2261529" y="11959"/>
                </a:cubicBezTo>
                <a:cubicBezTo>
                  <a:pt x="2196019" y="8282"/>
                  <a:pt x="2130645" y="2698"/>
                  <a:pt x="2064998" y="9507"/>
                </a:cubicBezTo>
                <a:cubicBezTo>
                  <a:pt x="2062955" y="9780"/>
                  <a:pt x="2060776" y="7056"/>
                  <a:pt x="2058597" y="6920"/>
                </a:cubicBezTo>
                <a:cubicBezTo>
                  <a:pt x="2010384" y="4196"/>
                  <a:pt x="1962171" y="-3023"/>
                  <a:pt x="1913821" y="5558"/>
                </a:cubicBezTo>
                <a:cubicBezTo>
                  <a:pt x="1905649" y="7056"/>
                  <a:pt x="1896524" y="11959"/>
                  <a:pt x="1889579" y="9780"/>
                </a:cubicBezTo>
                <a:cubicBezTo>
                  <a:pt x="1823932" y="-10513"/>
                  <a:pt x="1757196" y="7873"/>
                  <a:pt x="1691005" y="2970"/>
                </a:cubicBezTo>
                <a:cubicBezTo>
                  <a:pt x="1632441" y="-1252"/>
                  <a:pt x="1572924" y="6920"/>
                  <a:pt x="1513815" y="8690"/>
                </a:cubicBezTo>
                <a:cubicBezTo>
                  <a:pt x="1451301" y="10597"/>
                  <a:pt x="1388651" y="11006"/>
                  <a:pt x="1326137" y="12640"/>
                </a:cubicBezTo>
                <a:cubicBezTo>
                  <a:pt x="1294948" y="13457"/>
                  <a:pt x="1263760" y="15091"/>
                  <a:pt x="1232571" y="17679"/>
                </a:cubicBezTo>
                <a:cubicBezTo>
                  <a:pt x="1189941" y="21220"/>
                  <a:pt x="1147448" y="25987"/>
                  <a:pt x="1104819" y="30073"/>
                </a:cubicBezTo>
                <a:cubicBezTo>
                  <a:pt x="1067229" y="33750"/>
                  <a:pt x="1029639" y="36747"/>
                  <a:pt x="992049" y="40969"/>
                </a:cubicBezTo>
                <a:cubicBezTo>
                  <a:pt x="969168" y="43556"/>
                  <a:pt x="946560" y="49413"/>
                  <a:pt x="923679" y="50911"/>
                </a:cubicBezTo>
                <a:cubicBezTo>
                  <a:pt x="870018" y="54588"/>
                  <a:pt x="815267" y="51592"/>
                  <a:pt x="762696" y="60989"/>
                </a:cubicBezTo>
                <a:cubicBezTo>
                  <a:pt x="727966" y="67118"/>
                  <a:pt x="693917" y="72838"/>
                  <a:pt x="658506" y="75426"/>
                </a:cubicBezTo>
                <a:cubicBezTo>
                  <a:pt x="609067" y="78967"/>
                  <a:pt x="560173" y="89590"/>
                  <a:pt x="511142" y="97354"/>
                </a:cubicBezTo>
                <a:cubicBezTo>
                  <a:pt x="498612" y="99397"/>
                  <a:pt x="486082" y="102120"/>
                  <a:pt x="473552" y="103891"/>
                </a:cubicBezTo>
                <a:cubicBezTo>
                  <a:pt x="411856" y="112608"/>
                  <a:pt x="349069" y="117238"/>
                  <a:pt x="288599" y="130994"/>
                </a:cubicBezTo>
                <a:cubicBezTo>
                  <a:pt x="254686" y="138757"/>
                  <a:pt x="220637" y="143115"/>
                  <a:pt x="187269" y="143796"/>
                </a:cubicBezTo>
                <a:cubicBezTo>
                  <a:pt x="126526" y="145022"/>
                  <a:pt x="68915" y="161093"/>
                  <a:pt x="7763" y="170491"/>
                </a:cubicBezTo>
                <a:cubicBezTo>
                  <a:pt x="5312" y="183702"/>
                  <a:pt x="3132" y="196096"/>
                  <a:pt x="0" y="214210"/>
                </a:cubicBezTo>
                <a:cubicBezTo>
                  <a:pt x="18795" y="222790"/>
                  <a:pt x="34866" y="235592"/>
                  <a:pt x="51754" y="236546"/>
                </a:cubicBezTo>
                <a:cubicBezTo>
                  <a:pt x="83760" y="238452"/>
                  <a:pt x="116175" y="233958"/>
                  <a:pt x="148317" y="231234"/>
                </a:cubicBezTo>
                <a:cubicBezTo>
                  <a:pt x="213827" y="225650"/>
                  <a:pt x="279473" y="221156"/>
                  <a:pt x="344711" y="213256"/>
                </a:cubicBezTo>
                <a:cubicBezTo>
                  <a:pt x="396466" y="206991"/>
                  <a:pt x="447539" y="195006"/>
                  <a:pt x="499293" y="188332"/>
                </a:cubicBezTo>
                <a:cubicBezTo>
                  <a:pt x="592587" y="176347"/>
                  <a:pt x="686018" y="166541"/>
                  <a:pt x="779448" y="155373"/>
                </a:cubicBezTo>
                <a:cubicBezTo>
                  <a:pt x="850269" y="146929"/>
                  <a:pt x="920138" y="130722"/>
                  <a:pt x="991913" y="128134"/>
                </a:cubicBezTo>
                <a:cubicBezTo>
                  <a:pt x="1035632" y="126500"/>
                  <a:pt x="1079078" y="118328"/>
                  <a:pt x="1122797" y="114787"/>
                </a:cubicBezTo>
                <a:cubicBezTo>
                  <a:pt x="1184085" y="109747"/>
                  <a:pt x="1245373" y="106070"/>
                  <a:pt x="1306661" y="101848"/>
                </a:cubicBezTo>
                <a:cubicBezTo>
                  <a:pt x="1363455" y="98035"/>
                  <a:pt x="1420248" y="93676"/>
                  <a:pt x="1477178" y="90952"/>
                </a:cubicBezTo>
                <a:cubicBezTo>
                  <a:pt x="1523485" y="88773"/>
                  <a:pt x="1569927" y="86458"/>
                  <a:pt x="1616098" y="88365"/>
                </a:cubicBezTo>
                <a:cubicBezTo>
                  <a:pt x="1662949" y="90408"/>
                  <a:pt x="1709528" y="85096"/>
                  <a:pt x="1756379" y="86322"/>
                </a:cubicBezTo>
                <a:cubicBezTo>
                  <a:pt x="1825430" y="88365"/>
                  <a:pt x="1894482" y="85096"/>
                  <a:pt x="1963669" y="88092"/>
                </a:cubicBezTo>
                <a:cubicBezTo>
                  <a:pt x="2050834" y="91770"/>
                  <a:pt x="2138136" y="91089"/>
                  <a:pt x="2225437" y="93404"/>
                </a:cubicBezTo>
                <a:cubicBezTo>
                  <a:pt x="2306473" y="95583"/>
                  <a:pt x="2387510" y="99533"/>
                  <a:pt x="2468546" y="101984"/>
                </a:cubicBezTo>
                <a:cubicBezTo>
                  <a:pt x="2488976" y="102529"/>
                  <a:pt x="2509541" y="100214"/>
                  <a:pt x="2529289" y="99260"/>
                </a:cubicBezTo>
                <a:cubicBezTo>
                  <a:pt x="2531060" y="69433"/>
                  <a:pt x="2532694" y="42603"/>
                  <a:pt x="2534329" y="14819"/>
                </a:cubicBezTo>
                <a:cubicBezTo>
                  <a:pt x="2508860" y="15091"/>
                  <a:pt x="2483664" y="15364"/>
                  <a:pt x="2458468" y="156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28"/>
          <p:cNvSpPr/>
          <p:nvPr/>
        </p:nvSpPr>
        <p:spPr>
          <a:xfrm>
            <a:off x="6106366" y="7549057"/>
            <a:ext cx="2534328" cy="383625"/>
          </a:xfrm>
          <a:custGeom>
            <a:rect b="b" l="l" r="r" t="t"/>
            <a:pathLst>
              <a:path extrusionOk="0" h="383625" w="2534328">
                <a:moveTo>
                  <a:pt x="2110760" y="274953"/>
                </a:moveTo>
                <a:cubicBezTo>
                  <a:pt x="2112122" y="300694"/>
                  <a:pt x="2113348" y="325482"/>
                  <a:pt x="2114846" y="354083"/>
                </a:cubicBezTo>
                <a:cubicBezTo>
                  <a:pt x="2101908" y="353538"/>
                  <a:pt x="2089514" y="353810"/>
                  <a:pt x="2077256" y="352312"/>
                </a:cubicBezTo>
                <a:cubicBezTo>
                  <a:pt x="2008205" y="343868"/>
                  <a:pt x="1939290" y="333381"/>
                  <a:pt x="1869966" y="326843"/>
                </a:cubicBezTo>
                <a:cubicBezTo>
                  <a:pt x="1801051" y="320306"/>
                  <a:pt x="1731728" y="317037"/>
                  <a:pt x="1662540" y="313088"/>
                </a:cubicBezTo>
                <a:cubicBezTo>
                  <a:pt x="1611876" y="310228"/>
                  <a:pt x="1560530" y="312407"/>
                  <a:pt x="1510546" y="305052"/>
                </a:cubicBezTo>
                <a:cubicBezTo>
                  <a:pt x="1468461" y="298787"/>
                  <a:pt x="1427739" y="306142"/>
                  <a:pt x="1386336" y="304644"/>
                </a:cubicBezTo>
                <a:cubicBezTo>
                  <a:pt x="1342481" y="303009"/>
                  <a:pt x="1298489" y="302328"/>
                  <a:pt x="1254498" y="301920"/>
                </a:cubicBezTo>
                <a:cubicBezTo>
                  <a:pt x="1240606" y="301783"/>
                  <a:pt x="1226578" y="304371"/>
                  <a:pt x="1212686" y="304916"/>
                </a:cubicBezTo>
                <a:cubicBezTo>
                  <a:pt x="1156165" y="307367"/>
                  <a:pt x="1099644" y="308321"/>
                  <a:pt x="1043259" y="312407"/>
                </a:cubicBezTo>
                <a:cubicBezTo>
                  <a:pt x="993820" y="316084"/>
                  <a:pt x="944789" y="323439"/>
                  <a:pt x="895486" y="328750"/>
                </a:cubicBezTo>
                <a:cubicBezTo>
                  <a:pt x="854083" y="333245"/>
                  <a:pt x="812407" y="335560"/>
                  <a:pt x="771276" y="341416"/>
                </a:cubicBezTo>
                <a:cubicBezTo>
                  <a:pt x="731643" y="347000"/>
                  <a:pt x="692555" y="356398"/>
                  <a:pt x="653058" y="362799"/>
                </a:cubicBezTo>
                <a:cubicBezTo>
                  <a:pt x="606207" y="370426"/>
                  <a:pt x="559219" y="377644"/>
                  <a:pt x="512096" y="383228"/>
                </a:cubicBezTo>
                <a:cubicBezTo>
                  <a:pt x="484039" y="386497"/>
                  <a:pt x="467287" y="369200"/>
                  <a:pt x="473007" y="344821"/>
                </a:cubicBezTo>
                <a:cubicBezTo>
                  <a:pt x="474642" y="338012"/>
                  <a:pt x="480498" y="330657"/>
                  <a:pt x="486491" y="326707"/>
                </a:cubicBezTo>
                <a:cubicBezTo>
                  <a:pt x="493982" y="321668"/>
                  <a:pt x="503515" y="318672"/>
                  <a:pt x="512504" y="316765"/>
                </a:cubicBezTo>
                <a:cubicBezTo>
                  <a:pt x="552137" y="308866"/>
                  <a:pt x="592043" y="302056"/>
                  <a:pt x="631675" y="294429"/>
                </a:cubicBezTo>
                <a:cubicBezTo>
                  <a:pt x="648700" y="291160"/>
                  <a:pt x="665180" y="285576"/>
                  <a:pt x="682340" y="282988"/>
                </a:cubicBezTo>
                <a:cubicBezTo>
                  <a:pt x="756975" y="271684"/>
                  <a:pt x="831747" y="261061"/>
                  <a:pt x="906518" y="250029"/>
                </a:cubicBezTo>
                <a:cubicBezTo>
                  <a:pt x="907608" y="249893"/>
                  <a:pt x="908697" y="248939"/>
                  <a:pt x="909787" y="248939"/>
                </a:cubicBezTo>
                <a:cubicBezTo>
                  <a:pt x="945062" y="249348"/>
                  <a:pt x="980336" y="249757"/>
                  <a:pt x="1015611" y="250165"/>
                </a:cubicBezTo>
                <a:cubicBezTo>
                  <a:pt x="1020105" y="250165"/>
                  <a:pt x="1025962" y="251391"/>
                  <a:pt x="1028958" y="249212"/>
                </a:cubicBezTo>
                <a:cubicBezTo>
                  <a:pt x="1056742" y="229327"/>
                  <a:pt x="1088067" y="233958"/>
                  <a:pt x="1118983" y="234230"/>
                </a:cubicBezTo>
                <a:cubicBezTo>
                  <a:pt x="1129198" y="234367"/>
                  <a:pt x="1139549" y="230281"/>
                  <a:pt x="1149900" y="230008"/>
                </a:cubicBezTo>
                <a:cubicBezTo>
                  <a:pt x="1170465" y="229327"/>
                  <a:pt x="1191167" y="230008"/>
                  <a:pt x="1211869" y="230008"/>
                </a:cubicBezTo>
                <a:cubicBezTo>
                  <a:pt x="1228893" y="230008"/>
                  <a:pt x="1246190" y="235456"/>
                  <a:pt x="1262942" y="225514"/>
                </a:cubicBezTo>
                <a:cubicBezTo>
                  <a:pt x="1268254" y="222381"/>
                  <a:pt x="1276426" y="224016"/>
                  <a:pt x="1283372" y="224016"/>
                </a:cubicBezTo>
                <a:cubicBezTo>
                  <a:pt x="1334854" y="223879"/>
                  <a:pt x="1386336" y="223879"/>
                  <a:pt x="1437817" y="223879"/>
                </a:cubicBezTo>
                <a:cubicBezTo>
                  <a:pt x="1439043" y="223879"/>
                  <a:pt x="1440541" y="223471"/>
                  <a:pt x="1441222" y="224016"/>
                </a:cubicBezTo>
                <a:cubicBezTo>
                  <a:pt x="1462333" y="239951"/>
                  <a:pt x="1484941" y="227284"/>
                  <a:pt x="1507005" y="228238"/>
                </a:cubicBezTo>
                <a:cubicBezTo>
                  <a:pt x="1563390" y="230825"/>
                  <a:pt x="1619502" y="237499"/>
                  <a:pt x="1675888" y="238589"/>
                </a:cubicBezTo>
                <a:cubicBezTo>
                  <a:pt x="1712116" y="239270"/>
                  <a:pt x="1747526" y="253979"/>
                  <a:pt x="1784572" y="243764"/>
                </a:cubicBezTo>
                <a:cubicBezTo>
                  <a:pt x="1793697" y="241313"/>
                  <a:pt x="1805001" y="246079"/>
                  <a:pt x="1815216" y="248122"/>
                </a:cubicBezTo>
                <a:cubicBezTo>
                  <a:pt x="1838914" y="253025"/>
                  <a:pt x="1861522" y="260380"/>
                  <a:pt x="1886991" y="255341"/>
                </a:cubicBezTo>
                <a:cubicBezTo>
                  <a:pt x="1901700" y="252481"/>
                  <a:pt x="1918316" y="259563"/>
                  <a:pt x="1934114" y="260925"/>
                </a:cubicBezTo>
                <a:cubicBezTo>
                  <a:pt x="1993632" y="265692"/>
                  <a:pt x="2053013" y="270322"/>
                  <a:pt x="2110760" y="274953"/>
                </a:cubicBezTo>
                <a:close/>
                <a:moveTo>
                  <a:pt x="2458468" y="15636"/>
                </a:moveTo>
                <a:cubicBezTo>
                  <a:pt x="2422512" y="16045"/>
                  <a:pt x="2385739" y="21765"/>
                  <a:pt x="2351009" y="15500"/>
                </a:cubicBezTo>
                <a:cubicBezTo>
                  <a:pt x="2320502" y="9916"/>
                  <a:pt x="2291220" y="13729"/>
                  <a:pt x="2261529" y="11959"/>
                </a:cubicBezTo>
                <a:cubicBezTo>
                  <a:pt x="2196019" y="8282"/>
                  <a:pt x="2130645" y="2698"/>
                  <a:pt x="2064998" y="9507"/>
                </a:cubicBezTo>
                <a:cubicBezTo>
                  <a:pt x="2062955" y="9780"/>
                  <a:pt x="2060776" y="7056"/>
                  <a:pt x="2058597" y="6920"/>
                </a:cubicBezTo>
                <a:cubicBezTo>
                  <a:pt x="2010384" y="4196"/>
                  <a:pt x="1962171" y="-3023"/>
                  <a:pt x="1913821" y="5558"/>
                </a:cubicBezTo>
                <a:cubicBezTo>
                  <a:pt x="1905649" y="7056"/>
                  <a:pt x="1896524" y="11959"/>
                  <a:pt x="1889579" y="9780"/>
                </a:cubicBezTo>
                <a:cubicBezTo>
                  <a:pt x="1823932" y="-10513"/>
                  <a:pt x="1757196" y="7873"/>
                  <a:pt x="1691005" y="2970"/>
                </a:cubicBezTo>
                <a:cubicBezTo>
                  <a:pt x="1632441" y="-1252"/>
                  <a:pt x="1572924" y="6920"/>
                  <a:pt x="1513815" y="8690"/>
                </a:cubicBezTo>
                <a:cubicBezTo>
                  <a:pt x="1451301" y="10597"/>
                  <a:pt x="1388651" y="11006"/>
                  <a:pt x="1326137" y="12640"/>
                </a:cubicBezTo>
                <a:cubicBezTo>
                  <a:pt x="1294948" y="13457"/>
                  <a:pt x="1263760" y="15091"/>
                  <a:pt x="1232571" y="17679"/>
                </a:cubicBezTo>
                <a:cubicBezTo>
                  <a:pt x="1189941" y="21220"/>
                  <a:pt x="1147448" y="25987"/>
                  <a:pt x="1104819" y="30073"/>
                </a:cubicBezTo>
                <a:cubicBezTo>
                  <a:pt x="1067229" y="33750"/>
                  <a:pt x="1029639" y="36747"/>
                  <a:pt x="992049" y="40969"/>
                </a:cubicBezTo>
                <a:cubicBezTo>
                  <a:pt x="969168" y="43556"/>
                  <a:pt x="946560" y="49413"/>
                  <a:pt x="923679" y="50911"/>
                </a:cubicBezTo>
                <a:cubicBezTo>
                  <a:pt x="870018" y="54588"/>
                  <a:pt x="815267" y="51592"/>
                  <a:pt x="762696" y="60989"/>
                </a:cubicBezTo>
                <a:cubicBezTo>
                  <a:pt x="727966" y="67118"/>
                  <a:pt x="693917" y="72838"/>
                  <a:pt x="658506" y="75426"/>
                </a:cubicBezTo>
                <a:cubicBezTo>
                  <a:pt x="609067" y="78967"/>
                  <a:pt x="560173" y="89590"/>
                  <a:pt x="511142" y="97354"/>
                </a:cubicBezTo>
                <a:cubicBezTo>
                  <a:pt x="498612" y="99397"/>
                  <a:pt x="486082" y="102120"/>
                  <a:pt x="473552" y="103891"/>
                </a:cubicBezTo>
                <a:cubicBezTo>
                  <a:pt x="411856" y="112608"/>
                  <a:pt x="349069" y="117238"/>
                  <a:pt x="288599" y="130994"/>
                </a:cubicBezTo>
                <a:cubicBezTo>
                  <a:pt x="254686" y="138757"/>
                  <a:pt x="220637" y="143115"/>
                  <a:pt x="187269" y="143796"/>
                </a:cubicBezTo>
                <a:cubicBezTo>
                  <a:pt x="126526" y="145022"/>
                  <a:pt x="68915" y="161093"/>
                  <a:pt x="7763" y="170491"/>
                </a:cubicBezTo>
                <a:cubicBezTo>
                  <a:pt x="5312" y="183702"/>
                  <a:pt x="3132" y="196096"/>
                  <a:pt x="0" y="214210"/>
                </a:cubicBezTo>
                <a:cubicBezTo>
                  <a:pt x="18795" y="222790"/>
                  <a:pt x="34866" y="235592"/>
                  <a:pt x="51754" y="236546"/>
                </a:cubicBezTo>
                <a:cubicBezTo>
                  <a:pt x="83760" y="238452"/>
                  <a:pt x="116175" y="233958"/>
                  <a:pt x="148317" y="231234"/>
                </a:cubicBezTo>
                <a:cubicBezTo>
                  <a:pt x="213827" y="225650"/>
                  <a:pt x="279473" y="221156"/>
                  <a:pt x="344711" y="213256"/>
                </a:cubicBezTo>
                <a:cubicBezTo>
                  <a:pt x="396466" y="206991"/>
                  <a:pt x="447539" y="195006"/>
                  <a:pt x="499293" y="188332"/>
                </a:cubicBezTo>
                <a:cubicBezTo>
                  <a:pt x="592587" y="176347"/>
                  <a:pt x="686018" y="166541"/>
                  <a:pt x="779448" y="155373"/>
                </a:cubicBezTo>
                <a:cubicBezTo>
                  <a:pt x="850269" y="146929"/>
                  <a:pt x="920138" y="130722"/>
                  <a:pt x="991913" y="128134"/>
                </a:cubicBezTo>
                <a:cubicBezTo>
                  <a:pt x="1035632" y="126500"/>
                  <a:pt x="1079078" y="118328"/>
                  <a:pt x="1122797" y="114787"/>
                </a:cubicBezTo>
                <a:cubicBezTo>
                  <a:pt x="1184085" y="109747"/>
                  <a:pt x="1245373" y="106070"/>
                  <a:pt x="1306661" y="101848"/>
                </a:cubicBezTo>
                <a:cubicBezTo>
                  <a:pt x="1363455" y="98035"/>
                  <a:pt x="1420248" y="93676"/>
                  <a:pt x="1477178" y="90952"/>
                </a:cubicBezTo>
                <a:cubicBezTo>
                  <a:pt x="1523485" y="88773"/>
                  <a:pt x="1569927" y="86458"/>
                  <a:pt x="1616098" y="88365"/>
                </a:cubicBezTo>
                <a:cubicBezTo>
                  <a:pt x="1662949" y="90408"/>
                  <a:pt x="1709528" y="85096"/>
                  <a:pt x="1756379" y="86322"/>
                </a:cubicBezTo>
                <a:cubicBezTo>
                  <a:pt x="1825430" y="88365"/>
                  <a:pt x="1894482" y="85096"/>
                  <a:pt x="1963669" y="88092"/>
                </a:cubicBezTo>
                <a:cubicBezTo>
                  <a:pt x="2050834" y="91770"/>
                  <a:pt x="2138136" y="91089"/>
                  <a:pt x="2225437" y="93404"/>
                </a:cubicBezTo>
                <a:cubicBezTo>
                  <a:pt x="2306473" y="95583"/>
                  <a:pt x="2387510" y="99533"/>
                  <a:pt x="2468546" y="101984"/>
                </a:cubicBezTo>
                <a:cubicBezTo>
                  <a:pt x="2488976" y="102529"/>
                  <a:pt x="2509541" y="100214"/>
                  <a:pt x="2529289" y="99260"/>
                </a:cubicBezTo>
                <a:cubicBezTo>
                  <a:pt x="2531060" y="69433"/>
                  <a:pt x="2532694" y="42603"/>
                  <a:pt x="2534329" y="14819"/>
                </a:cubicBezTo>
                <a:cubicBezTo>
                  <a:pt x="2508860" y="15091"/>
                  <a:pt x="2483664" y="15364"/>
                  <a:pt x="2458468" y="156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28"/>
          <p:cNvSpPr/>
          <p:nvPr/>
        </p:nvSpPr>
        <p:spPr>
          <a:xfrm>
            <a:off x="2371615" y="7549057"/>
            <a:ext cx="2534328" cy="383625"/>
          </a:xfrm>
          <a:custGeom>
            <a:rect b="b" l="l" r="r" t="t"/>
            <a:pathLst>
              <a:path extrusionOk="0" h="383625" w="2534328">
                <a:moveTo>
                  <a:pt x="2110760" y="274953"/>
                </a:moveTo>
                <a:cubicBezTo>
                  <a:pt x="2112122" y="300694"/>
                  <a:pt x="2113348" y="325482"/>
                  <a:pt x="2114846" y="354083"/>
                </a:cubicBezTo>
                <a:cubicBezTo>
                  <a:pt x="2101908" y="353538"/>
                  <a:pt x="2089514" y="353810"/>
                  <a:pt x="2077256" y="352312"/>
                </a:cubicBezTo>
                <a:cubicBezTo>
                  <a:pt x="2008205" y="343868"/>
                  <a:pt x="1939290" y="333381"/>
                  <a:pt x="1869966" y="326843"/>
                </a:cubicBezTo>
                <a:cubicBezTo>
                  <a:pt x="1801051" y="320306"/>
                  <a:pt x="1731728" y="317037"/>
                  <a:pt x="1662540" y="313088"/>
                </a:cubicBezTo>
                <a:cubicBezTo>
                  <a:pt x="1611876" y="310228"/>
                  <a:pt x="1560530" y="312407"/>
                  <a:pt x="1510546" y="305052"/>
                </a:cubicBezTo>
                <a:cubicBezTo>
                  <a:pt x="1468461" y="298787"/>
                  <a:pt x="1427739" y="306142"/>
                  <a:pt x="1386336" y="304644"/>
                </a:cubicBezTo>
                <a:cubicBezTo>
                  <a:pt x="1342481" y="303009"/>
                  <a:pt x="1298489" y="302328"/>
                  <a:pt x="1254498" y="301920"/>
                </a:cubicBezTo>
                <a:cubicBezTo>
                  <a:pt x="1240606" y="301783"/>
                  <a:pt x="1226578" y="304371"/>
                  <a:pt x="1212686" y="304916"/>
                </a:cubicBezTo>
                <a:cubicBezTo>
                  <a:pt x="1156165" y="307367"/>
                  <a:pt x="1099644" y="308321"/>
                  <a:pt x="1043259" y="312407"/>
                </a:cubicBezTo>
                <a:cubicBezTo>
                  <a:pt x="993820" y="316084"/>
                  <a:pt x="944789" y="323439"/>
                  <a:pt x="895486" y="328750"/>
                </a:cubicBezTo>
                <a:cubicBezTo>
                  <a:pt x="854083" y="333245"/>
                  <a:pt x="812407" y="335560"/>
                  <a:pt x="771276" y="341416"/>
                </a:cubicBezTo>
                <a:cubicBezTo>
                  <a:pt x="731643" y="347000"/>
                  <a:pt x="692555" y="356398"/>
                  <a:pt x="653058" y="362799"/>
                </a:cubicBezTo>
                <a:cubicBezTo>
                  <a:pt x="606207" y="370426"/>
                  <a:pt x="559219" y="377644"/>
                  <a:pt x="512096" y="383228"/>
                </a:cubicBezTo>
                <a:cubicBezTo>
                  <a:pt x="484039" y="386497"/>
                  <a:pt x="467287" y="369200"/>
                  <a:pt x="473007" y="344821"/>
                </a:cubicBezTo>
                <a:cubicBezTo>
                  <a:pt x="474642" y="338012"/>
                  <a:pt x="480498" y="330657"/>
                  <a:pt x="486491" y="326707"/>
                </a:cubicBezTo>
                <a:cubicBezTo>
                  <a:pt x="493982" y="321668"/>
                  <a:pt x="503515" y="318672"/>
                  <a:pt x="512504" y="316765"/>
                </a:cubicBezTo>
                <a:cubicBezTo>
                  <a:pt x="552137" y="308866"/>
                  <a:pt x="592043" y="302056"/>
                  <a:pt x="631675" y="294429"/>
                </a:cubicBezTo>
                <a:cubicBezTo>
                  <a:pt x="648700" y="291160"/>
                  <a:pt x="665180" y="285576"/>
                  <a:pt x="682340" y="282988"/>
                </a:cubicBezTo>
                <a:cubicBezTo>
                  <a:pt x="756975" y="271684"/>
                  <a:pt x="831747" y="261061"/>
                  <a:pt x="906518" y="250029"/>
                </a:cubicBezTo>
                <a:cubicBezTo>
                  <a:pt x="907608" y="249893"/>
                  <a:pt x="908697" y="248939"/>
                  <a:pt x="909787" y="248939"/>
                </a:cubicBezTo>
                <a:cubicBezTo>
                  <a:pt x="945062" y="249348"/>
                  <a:pt x="980336" y="249757"/>
                  <a:pt x="1015611" y="250165"/>
                </a:cubicBezTo>
                <a:cubicBezTo>
                  <a:pt x="1020105" y="250165"/>
                  <a:pt x="1025962" y="251391"/>
                  <a:pt x="1028958" y="249212"/>
                </a:cubicBezTo>
                <a:cubicBezTo>
                  <a:pt x="1056742" y="229327"/>
                  <a:pt x="1088067" y="233958"/>
                  <a:pt x="1118983" y="234230"/>
                </a:cubicBezTo>
                <a:cubicBezTo>
                  <a:pt x="1129198" y="234367"/>
                  <a:pt x="1139549" y="230281"/>
                  <a:pt x="1149900" y="230008"/>
                </a:cubicBezTo>
                <a:cubicBezTo>
                  <a:pt x="1170465" y="229327"/>
                  <a:pt x="1191167" y="230008"/>
                  <a:pt x="1211869" y="230008"/>
                </a:cubicBezTo>
                <a:cubicBezTo>
                  <a:pt x="1228893" y="230008"/>
                  <a:pt x="1246190" y="235456"/>
                  <a:pt x="1262942" y="225514"/>
                </a:cubicBezTo>
                <a:cubicBezTo>
                  <a:pt x="1268254" y="222381"/>
                  <a:pt x="1276426" y="224016"/>
                  <a:pt x="1283372" y="224016"/>
                </a:cubicBezTo>
                <a:cubicBezTo>
                  <a:pt x="1334854" y="223879"/>
                  <a:pt x="1386336" y="223879"/>
                  <a:pt x="1437817" y="223879"/>
                </a:cubicBezTo>
                <a:cubicBezTo>
                  <a:pt x="1439043" y="223879"/>
                  <a:pt x="1440541" y="223471"/>
                  <a:pt x="1441222" y="224016"/>
                </a:cubicBezTo>
                <a:cubicBezTo>
                  <a:pt x="1462333" y="239951"/>
                  <a:pt x="1484941" y="227284"/>
                  <a:pt x="1507005" y="228238"/>
                </a:cubicBezTo>
                <a:cubicBezTo>
                  <a:pt x="1563390" y="230825"/>
                  <a:pt x="1619502" y="237499"/>
                  <a:pt x="1675888" y="238589"/>
                </a:cubicBezTo>
                <a:cubicBezTo>
                  <a:pt x="1712116" y="239270"/>
                  <a:pt x="1747526" y="253979"/>
                  <a:pt x="1784572" y="243764"/>
                </a:cubicBezTo>
                <a:cubicBezTo>
                  <a:pt x="1793697" y="241313"/>
                  <a:pt x="1805001" y="246079"/>
                  <a:pt x="1815216" y="248122"/>
                </a:cubicBezTo>
                <a:cubicBezTo>
                  <a:pt x="1838914" y="253025"/>
                  <a:pt x="1861522" y="260380"/>
                  <a:pt x="1886991" y="255341"/>
                </a:cubicBezTo>
                <a:cubicBezTo>
                  <a:pt x="1901700" y="252481"/>
                  <a:pt x="1918316" y="259563"/>
                  <a:pt x="1934114" y="260925"/>
                </a:cubicBezTo>
                <a:cubicBezTo>
                  <a:pt x="1993632" y="265692"/>
                  <a:pt x="2053013" y="270322"/>
                  <a:pt x="2110760" y="274953"/>
                </a:cubicBezTo>
                <a:close/>
                <a:moveTo>
                  <a:pt x="2458468" y="15636"/>
                </a:moveTo>
                <a:cubicBezTo>
                  <a:pt x="2422512" y="16045"/>
                  <a:pt x="2385739" y="21765"/>
                  <a:pt x="2351009" y="15500"/>
                </a:cubicBezTo>
                <a:cubicBezTo>
                  <a:pt x="2320502" y="9916"/>
                  <a:pt x="2291220" y="13729"/>
                  <a:pt x="2261529" y="11959"/>
                </a:cubicBezTo>
                <a:cubicBezTo>
                  <a:pt x="2196019" y="8282"/>
                  <a:pt x="2130645" y="2698"/>
                  <a:pt x="2064998" y="9507"/>
                </a:cubicBezTo>
                <a:cubicBezTo>
                  <a:pt x="2062955" y="9780"/>
                  <a:pt x="2060776" y="7056"/>
                  <a:pt x="2058597" y="6920"/>
                </a:cubicBezTo>
                <a:cubicBezTo>
                  <a:pt x="2010384" y="4196"/>
                  <a:pt x="1962171" y="-3023"/>
                  <a:pt x="1913821" y="5558"/>
                </a:cubicBezTo>
                <a:cubicBezTo>
                  <a:pt x="1905649" y="7056"/>
                  <a:pt x="1896524" y="11959"/>
                  <a:pt x="1889579" y="9780"/>
                </a:cubicBezTo>
                <a:cubicBezTo>
                  <a:pt x="1823932" y="-10513"/>
                  <a:pt x="1757196" y="7873"/>
                  <a:pt x="1691005" y="2970"/>
                </a:cubicBezTo>
                <a:cubicBezTo>
                  <a:pt x="1632441" y="-1252"/>
                  <a:pt x="1572924" y="6920"/>
                  <a:pt x="1513815" y="8690"/>
                </a:cubicBezTo>
                <a:cubicBezTo>
                  <a:pt x="1451301" y="10597"/>
                  <a:pt x="1388651" y="11006"/>
                  <a:pt x="1326137" y="12640"/>
                </a:cubicBezTo>
                <a:cubicBezTo>
                  <a:pt x="1294948" y="13457"/>
                  <a:pt x="1263760" y="15091"/>
                  <a:pt x="1232571" y="17679"/>
                </a:cubicBezTo>
                <a:cubicBezTo>
                  <a:pt x="1189941" y="21220"/>
                  <a:pt x="1147448" y="25987"/>
                  <a:pt x="1104819" y="30073"/>
                </a:cubicBezTo>
                <a:cubicBezTo>
                  <a:pt x="1067229" y="33750"/>
                  <a:pt x="1029639" y="36747"/>
                  <a:pt x="992049" y="40969"/>
                </a:cubicBezTo>
                <a:cubicBezTo>
                  <a:pt x="969168" y="43556"/>
                  <a:pt x="946560" y="49413"/>
                  <a:pt x="923679" y="50911"/>
                </a:cubicBezTo>
                <a:cubicBezTo>
                  <a:pt x="870018" y="54588"/>
                  <a:pt x="815267" y="51592"/>
                  <a:pt x="762696" y="60989"/>
                </a:cubicBezTo>
                <a:cubicBezTo>
                  <a:pt x="727966" y="67118"/>
                  <a:pt x="693917" y="72838"/>
                  <a:pt x="658506" y="75426"/>
                </a:cubicBezTo>
                <a:cubicBezTo>
                  <a:pt x="609067" y="78967"/>
                  <a:pt x="560173" y="89590"/>
                  <a:pt x="511142" y="97354"/>
                </a:cubicBezTo>
                <a:cubicBezTo>
                  <a:pt x="498612" y="99397"/>
                  <a:pt x="486082" y="102120"/>
                  <a:pt x="473552" y="103891"/>
                </a:cubicBezTo>
                <a:cubicBezTo>
                  <a:pt x="411856" y="112608"/>
                  <a:pt x="349069" y="117238"/>
                  <a:pt x="288599" y="130994"/>
                </a:cubicBezTo>
                <a:cubicBezTo>
                  <a:pt x="254686" y="138757"/>
                  <a:pt x="220637" y="143115"/>
                  <a:pt x="187269" y="143796"/>
                </a:cubicBezTo>
                <a:cubicBezTo>
                  <a:pt x="126526" y="145022"/>
                  <a:pt x="68915" y="161093"/>
                  <a:pt x="7763" y="170491"/>
                </a:cubicBezTo>
                <a:cubicBezTo>
                  <a:pt x="5312" y="183702"/>
                  <a:pt x="3132" y="196096"/>
                  <a:pt x="0" y="214210"/>
                </a:cubicBezTo>
                <a:cubicBezTo>
                  <a:pt x="18795" y="222790"/>
                  <a:pt x="34866" y="235592"/>
                  <a:pt x="51754" y="236546"/>
                </a:cubicBezTo>
                <a:cubicBezTo>
                  <a:pt x="83760" y="238452"/>
                  <a:pt x="116175" y="233958"/>
                  <a:pt x="148317" y="231234"/>
                </a:cubicBezTo>
                <a:cubicBezTo>
                  <a:pt x="213827" y="225650"/>
                  <a:pt x="279473" y="221156"/>
                  <a:pt x="344711" y="213256"/>
                </a:cubicBezTo>
                <a:cubicBezTo>
                  <a:pt x="396466" y="206991"/>
                  <a:pt x="447539" y="195006"/>
                  <a:pt x="499293" y="188332"/>
                </a:cubicBezTo>
                <a:cubicBezTo>
                  <a:pt x="592587" y="176347"/>
                  <a:pt x="686018" y="166541"/>
                  <a:pt x="779448" y="155373"/>
                </a:cubicBezTo>
                <a:cubicBezTo>
                  <a:pt x="850269" y="146929"/>
                  <a:pt x="920138" y="130722"/>
                  <a:pt x="991913" y="128134"/>
                </a:cubicBezTo>
                <a:cubicBezTo>
                  <a:pt x="1035632" y="126500"/>
                  <a:pt x="1079078" y="118328"/>
                  <a:pt x="1122797" y="114787"/>
                </a:cubicBezTo>
                <a:cubicBezTo>
                  <a:pt x="1184085" y="109747"/>
                  <a:pt x="1245373" y="106070"/>
                  <a:pt x="1306661" y="101848"/>
                </a:cubicBezTo>
                <a:cubicBezTo>
                  <a:pt x="1363455" y="98035"/>
                  <a:pt x="1420248" y="93676"/>
                  <a:pt x="1477178" y="90952"/>
                </a:cubicBezTo>
                <a:cubicBezTo>
                  <a:pt x="1523485" y="88773"/>
                  <a:pt x="1569927" y="86458"/>
                  <a:pt x="1616098" y="88365"/>
                </a:cubicBezTo>
                <a:cubicBezTo>
                  <a:pt x="1662949" y="90408"/>
                  <a:pt x="1709528" y="85096"/>
                  <a:pt x="1756379" y="86322"/>
                </a:cubicBezTo>
                <a:cubicBezTo>
                  <a:pt x="1825430" y="88365"/>
                  <a:pt x="1894482" y="85096"/>
                  <a:pt x="1963669" y="88092"/>
                </a:cubicBezTo>
                <a:cubicBezTo>
                  <a:pt x="2050834" y="91770"/>
                  <a:pt x="2138136" y="91089"/>
                  <a:pt x="2225437" y="93404"/>
                </a:cubicBezTo>
                <a:cubicBezTo>
                  <a:pt x="2306473" y="95583"/>
                  <a:pt x="2387510" y="99533"/>
                  <a:pt x="2468546" y="101984"/>
                </a:cubicBezTo>
                <a:cubicBezTo>
                  <a:pt x="2488976" y="102529"/>
                  <a:pt x="2509541" y="100214"/>
                  <a:pt x="2529289" y="99260"/>
                </a:cubicBezTo>
                <a:cubicBezTo>
                  <a:pt x="2531060" y="69433"/>
                  <a:pt x="2532694" y="42603"/>
                  <a:pt x="2534329" y="14819"/>
                </a:cubicBezTo>
                <a:cubicBezTo>
                  <a:pt x="2508860" y="15091"/>
                  <a:pt x="2483664" y="15364"/>
                  <a:pt x="2458468" y="156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D00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1028621" y="3988410"/>
            <a:ext cx="1947958" cy="536146"/>
          </a:xfrm>
          <a:custGeom>
            <a:rect b="b" l="l" r="r" t="t"/>
            <a:pathLst>
              <a:path extrusionOk="0" h="536146" w="1947958">
                <a:moveTo>
                  <a:pt x="998640" y="3896"/>
                </a:moveTo>
                <a:cubicBezTo>
                  <a:pt x="1155429" y="6870"/>
                  <a:pt x="1324737" y="-10970"/>
                  <a:pt x="1495238" y="11627"/>
                </a:cubicBezTo>
                <a:cubicBezTo>
                  <a:pt x="1595392" y="24710"/>
                  <a:pt x="1698527" y="12817"/>
                  <a:pt x="1800470" y="13411"/>
                </a:cubicBezTo>
                <a:cubicBezTo>
                  <a:pt x="1824913" y="13411"/>
                  <a:pt x="1849951" y="18169"/>
                  <a:pt x="1873201" y="24710"/>
                </a:cubicBezTo>
                <a:cubicBezTo>
                  <a:pt x="1935201" y="41361"/>
                  <a:pt x="1950105" y="60390"/>
                  <a:pt x="1947721" y="123426"/>
                </a:cubicBezTo>
                <a:cubicBezTo>
                  <a:pt x="1944740" y="194787"/>
                  <a:pt x="1942355" y="266743"/>
                  <a:pt x="1933413" y="337509"/>
                </a:cubicBezTo>
                <a:cubicBezTo>
                  <a:pt x="1922682" y="420763"/>
                  <a:pt x="1895855" y="446929"/>
                  <a:pt x="1813586" y="454065"/>
                </a:cubicBezTo>
                <a:cubicBezTo>
                  <a:pt x="1668123" y="465958"/>
                  <a:pt x="1522065" y="473689"/>
                  <a:pt x="1376603" y="482015"/>
                </a:cubicBezTo>
                <a:cubicBezTo>
                  <a:pt x="1238891" y="489745"/>
                  <a:pt x="1101775" y="496882"/>
                  <a:pt x="964063" y="502828"/>
                </a:cubicBezTo>
                <a:cubicBezTo>
                  <a:pt x="738120" y="512938"/>
                  <a:pt x="512176" y="521858"/>
                  <a:pt x="286829" y="530778"/>
                </a:cubicBezTo>
                <a:cubicBezTo>
                  <a:pt x="231983" y="533157"/>
                  <a:pt x="177733" y="533751"/>
                  <a:pt x="122886" y="535535"/>
                </a:cubicBezTo>
                <a:cubicBezTo>
                  <a:pt x="59098" y="538509"/>
                  <a:pt x="43598" y="532562"/>
                  <a:pt x="22136" y="473689"/>
                </a:cubicBezTo>
                <a:cubicBezTo>
                  <a:pt x="8424" y="436225"/>
                  <a:pt x="-4095" y="392814"/>
                  <a:pt x="1270" y="354160"/>
                </a:cubicBezTo>
                <a:cubicBezTo>
                  <a:pt x="12001" y="278041"/>
                  <a:pt x="32271" y="203112"/>
                  <a:pt x="54925" y="129967"/>
                </a:cubicBezTo>
                <a:cubicBezTo>
                  <a:pt x="60290" y="112127"/>
                  <a:pt x="88905" y="91908"/>
                  <a:pt x="108579" y="88935"/>
                </a:cubicBezTo>
                <a:cubicBezTo>
                  <a:pt x="227810" y="72284"/>
                  <a:pt x="348233" y="59201"/>
                  <a:pt x="468061" y="46713"/>
                </a:cubicBezTo>
                <a:cubicBezTo>
                  <a:pt x="585504" y="34225"/>
                  <a:pt x="702946" y="23521"/>
                  <a:pt x="820389" y="13411"/>
                </a:cubicBezTo>
                <a:cubicBezTo>
                  <a:pt x="875236" y="8654"/>
                  <a:pt x="930678" y="7464"/>
                  <a:pt x="998640" y="3896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1799856" y="4095967"/>
            <a:ext cx="1947958" cy="536146"/>
          </a:xfrm>
          <a:custGeom>
            <a:rect b="b" l="l" r="r" t="t"/>
            <a:pathLst>
              <a:path extrusionOk="0" h="536146" w="1947958">
                <a:moveTo>
                  <a:pt x="998640" y="3896"/>
                </a:moveTo>
                <a:cubicBezTo>
                  <a:pt x="1155429" y="6870"/>
                  <a:pt x="1324737" y="-10970"/>
                  <a:pt x="1495238" y="11627"/>
                </a:cubicBezTo>
                <a:cubicBezTo>
                  <a:pt x="1595392" y="24710"/>
                  <a:pt x="1698527" y="12817"/>
                  <a:pt x="1800470" y="13411"/>
                </a:cubicBezTo>
                <a:cubicBezTo>
                  <a:pt x="1824913" y="13411"/>
                  <a:pt x="1849951" y="18169"/>
                  <a:pt x="1873201" y="24710"/>
                </a:cubicBezTo>
                <a:cubicBezTo>
                  <a:pt x="1935201" y="41361"/>
                  <a:pt x="1950105" y="60390"/>
                  <a:pt x="1947721" y="123426"/>
                </a:cubicBezTo>
                <a:cubicBezTo>
                  <a:pt x="1944740" y="194787"/>
                  <a:pt x="1942355" y="266743"/>
                  <a:pt x="1933413" y="337509"/>
                </a:cubicBezTo>
                <a:cubicBezTo>
                  <a:pt x="1922682" y="420763"/>
                  <a:pt x="1895855" y="446929"/>
                  <a:pt x="1813586" y="454065"/>
                </a:cubicBezTo>
                <a:cubicBezTo>
                  <a:pt x="1668123" y="465958"/>
                  <a:pt x="1522065" y="473689"/>
                  <a:pt x="1376603" y="482015"/>
                </a:cubicBezTo>
                <a:cubicBezTo>
                  <a:pt x="1238891" y="489745"/>
                  <a:pt x="1101775" y="496882"/>
                  <a:pt x="964063" y="502828"/>
                </a:cubicBezTo>
                <a:cubicBezTo>
                  <a:pt x="738120" y="512938"/>
                  <a:pt x="512176" y="521858"/>
                  <a:pt x="286829" y="530778"/>
                </a:cubicBezTo>
                <a:cubicBezTo>
                  <a:pt x="231983" y="533157"/>
                  <a:pt x="177733" y="533751"/>
                  <a:pt x="122886" y="535535"/>
                </a:cubicBezTo>
                <a:cubicBezTo>
                  <a:pt x="59098" y="538509"/>
                  <a:pt x="43598" y="532562"/>
                  <a:pt x="22136" y="473689"/>
                </a:cubicBezTo>
                <a:cubicBezTo>
                  <a:pt x="8424" y="436225"/>
                  <a:pt x="-4095" y="392814"/>
                  <a:pt x="1270" y="354160"/>
                </a:cubicBezTo>
                <a:cubicBezTo>
                  <a:pt x="12001" y="278041"/>
                  <a:pt x="32271" y="203112"/>
                  <a:pt x="54925" y="129967"/>
                </a:cubicBezTo>
                <a:cubicBezTo>
                  <a:pt x="60290" y="112127"/>
                  <a:pt x="88905" y="91908"/>
                  <a:pt x="108579" y="88935"/>
                </a:cubicBezTo>
                <a:cubicBezTo>
                  <a:pt x="227810" y="72284"/>
                  <a:pt x="348233" y="59201"/>
                  <a:pt x="468061" y="46713"/>
                </a:cubicBezTo>
                <a:cubicBezTo>
                  <a:pt x="585504" y="34225"/>
                  <a:pt x="702946" y="23521"/>
                  <a:pt x="820389" y="13411"/>
                </a:cubicBezTo>
                <a:cubicBezTo>
                  <a:pt x="875236" y="8654"/>
                  <a:pt x="930678" y="7464"/>
                  <a:pt x="998640" y="3896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1028700" y="4000500"/>
            <a:ext cx="4522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endParaRPr/>
          </a:p>
        </p:txBody>
      </p:sp>
      <p:sp>
        <p:nvSpPr>
          <p:cNvPr id="100" name="Google Shape;100;p12"/>
          <p:cNvSpPr txBox="1"/>
          <p:nvPr/>
        </p:nvSpPr>
        <p:spPr>
          <a:xfrm>
            <a:off x="6277385" y="5012539"/>
            <a:ext cx="4710900" cy="3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938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37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Click on the "PowerPoint" button below this presentation preview. </a:t>
            </a:r>
            <a:endParaRPr sz="2500"/>
          </a:p>
          <a:p>
            <a:pPr indent="-269938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37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Start editing your presentation.</a:t>
            </a:r>
            <a:endParaRPr sz="2500"/>
          </a:p>
          <a:p>
            <a:pPr indent="-269875" lvl="1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37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Download and install the fonts used in this presentation as listed on the next page.</a:t>
            </a:r>
            <a:endParaRPr sz="2500"/>
          </a:p>
        </p:txBody>
      </p:sp>
      <p:sp>
        <p:nvSpPr>
          <p:cNvPr id="101" name="Google Shape;101;p12"/>
          <p:cNvSpPr/>
          <p:nvPr/>
        </p:nvSpPr>
        <p:spPr>
          <a:xfrm>
            <a:off x="6573270" y="3988410"/>
            <a:ext cx="1947958" cy="536146"/>
          </a:xfrm>
          <a:custGeom>
            <a:rect b="b" l="l" r="r" t="t"/>
            <a:pathLst>
              <a:path extrusionOk="0" h="536146" w="1947958">
                <a:moveTo>
                  <a:pt x="998640" y="3896"/>
                </a:moveTo>
                <a:cubicBezTo>
                  <a:pt x="1155429" y="6870"/>
                  <a:pt x="1324737" y="-10970"/>
                  <a:pt x="1495238" y="11627"/>
                </a:cubicBezTo>
                <a:cubicBezTo>
                  <a:pt x="1595392" y="24710"/>
                  <a:pt x="1698527" y="12817"/>
                  <a:pt x="1800470" y="13411"/>
                </a:cubicBezTo>
                <a:cubicBezTo>
                  <a:pt x="1824913" y="13411"/>
                  <a:pt x="1849951" y="18169"/>
                  <a:pt x="1873201" y="24710"/>
                </a:cubicBezTo>
                <a:cubicBezTo>
                  <a:pt x="1935201" y="41361"/>
                  <a:pt x="1950105" y="60390"/>
                  <a:pt x="1947721" y="123426"/>
                </a:cubicBezTo>
                <a:cubicBezTo>
                  <a:pt x="1944740" y="194787"/>
                  <a:pt x="1942355" y="266743"/>
                  <a:pt x="1933413" y="337509"/>
                </a:cubicBezTo>
                <a:cubicBezTo>
                  <a:pt x="1922682" y="420763"/>
                  <a:pt x="1895855" y="446929"/>
                  <a:pt x="1813586" y="454065"/>
                </a:cubicBezTo>
                <a:cubicBezTo>
                  <a:pt x="1668123" y="465958"/>
                  <a:pt x="1522065" y="473689"/>
                  <a:pt x="1376603" y="482015"/>
                </a:cubicBezTo>
                <a:cubicBezTo>
                  <a:pt x="1238891" y="489745"/>
                  <a:pt x="1101775" y="496882"/>
                  <a:pt x="964063" y="502828"/>
                </a:cubicBezTo>
                <a:cubicBezTo>
                  <a:pt x="738120" y="512938"/>
                  <a:pt x="512176" y="521858"/>
                  <a:pt x="286829" y="530778"/>
                </a:cubicBezTo>
                <a:cubicBezTo>
                  <a:pt x="231983" y="533157"/>
                  <a:pt x="177733" y="533751"/>
                  <a:pt x="122886" y="535535"/>
                </a:cubicBezTo>
                <a:cubicBezTo>
                  <a:pt x="59098" y="538509"/>
                  <a:pt x="43598" y="532562"/>
                  <a:pt x="22136" y="473689"/>
                </a:cubicBezTo>
                <a:cubicBezTo>
                  <a:pt x="8424" y="436225"/>
                  <a:pt x="-4095" y="392814"/>
                  <a:pt x="1270" y="354160"/>
                </a:cubicBezTo>
                <a:cubicBezTo>
                  <a:pt x="12001" y="278041"/>
                  <a:pt x="32271" y="203112"/>
                  <a:pt x="54925" y="129967"/>
                </a:cubicBezTo>
                <a:cubicBezTo>
                  <a:pt x="60290" y="112127"/>
                  <a:pt x="88905" y="91908"/>
                  <a:pt x="108579" y="88935"/>
                </a:cubicBezTo>
                <a:cubicBezTo>
                  <a:pt x="227810" y="72284"/>
                  <a:pt x="348233" y="59201"/>
                  <a:pt x="468061" y="46713"/>
                </a:cubicBezTo>
                <a:cubicBezTo>
                  <a:pt x="585504" y="34225"/>
                  <a:pt x="702946" y="23521"/>
                  <a:pt x="820389" y="13411"/>
                </a:cubicBezTo>
                <a:cubicBezTo>
                  <a:pt x="875236" y="8654"/>
                  <a:pt x="930678" y="7464"/>
                  <a:pt x="998640" y="3896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7344505" y="4095967"/>
            <a:ext cx="1947958" cy="536146"/>
          </a:xfrm>
          <a:custGeom>
            <a:rect b="b" l="l" r="r" t="t"/>
            <a:pathLst>
              <a:path extrusionOk="0" h="536146" w="1947958">
                <a:moveTo>
                  <a:pt x="998640" y="3896"/>
                </a:moveTo>
                <a:cubicBezTo>
                  <a:pt x="1155429" y="6870"/>
                  <a:pt x="1324737" y="-10970"/>
                  <a:pt x="1495238" y="11627"/>
                </a:cubicBezTo>
                <a:cubicBezTo>
                  <a:pt x="1595392" y="24710"/>
                  <a:pt x="1698527" y="12817"/>
                  <a:pt x="1800470" y="13411"/>
                </a:cubicBezTo>
                <a:cubicBezTo>
                  <a:pt x="1824913" y="13411"/>
                  <a:pt x="1849951" y="18169"/>
                  <a:pt x="1873201" y="24710"/>
                </a:cubicBezTo>
                <a:cubicBezTo>
                  <a:pt x="1935201" y="41361"/>
                  <a:pt x="1950105" y="60390"/>
                  <a:pt x="1947721" y="123426"/>
                </a:cubicBezTo>
                <a:cubicBezTo>
                  <a:pt x="1944740" y="194787"/>
                  <a:pt x="1942355" y="266743"/>
                  <a:pt x="1933413" y="337509"/>
                </a:cubicBezTo>
                <a:cubicBezTo>
                  <a:pt x="1922682" y="420763"/>
                  <a:pt x="1895855" y="446929"/>
                  <a:pt x="1813586" y="454065"/>
                </a:cubicBezTo>
                <a:cubicBezTo>
                  <a:pt x="1668123" y="465958"/>
                  <a:pt x="1522065" y="473689"/>
                  <a:pt x="1376603" y="482015"/>
                </a:cubicBezTo>
                <a:cubicBezTo>
                  <a:pt x="1238891" y="489745"/>
                  <a:pt x="1101775" y="496882"/>
                  <a:pt x="964063" y="502828"/>
                </a:cubicBezTo>
                <a:cubicBezTo>
                  <a:pt x="738120" y="512938"/>
                  <a:pt x="512176" y="521858"/>
                  <a:pt x="286829" y="530778"/>
                </a:cubicBezTo>
                <a:cubicBezTo>
                  <a:pt x="231983" y="533157"/>
                  <a:pt x="177733" y="533751"/>
                  <a:pt x="122886" y="535535"/>
                </a:cubicBezTo>
                <a:cubicBezTo>
                  <a:pt x="59098" y="538509"/>
                  <a:pt x="43598" y="532562"/>
                  <a:pt x="22136" y="473689"/>
                </a:cubicBezTo>
                <a:cubicBezTo>
                  <a:pt x="8424" y="436225"/>
                  <a:pt x="-4095" y="392814"/>
                  <a:pt x="1270" y="354160"/>
                </a:cubicBezTo>
                <a:cubicBezTo>
                  <a:pt x="12001" y="278041"/>
                  <a:pt x="32271" y="203112"/>
                  <a:pt x="54925" y="129967"/>
                </a:cubicBezTo>
                <a:cubicBezTo>
                  <a:pt x="60290" y="112127"/>
                  <a:pt x="88905" y="91908"/>
                  <a:pt x="108579" y="88935"/>
                </a:cubicBezTo>
                <a:cubicBezTo>
                  <a:pt x="227810" y="72284"/>
                  <a:pt x="348233" y="59201"/>
                  <a:pt x="468061" y="46713"/>
                </a:cubicBezTo>
                <a:cubicBezTo>
                  <a:pt x="585504" y="34225"/>
                  <a:pt x="702946" y="23521"/>
                  <a:pt x="820389" y="13411"/>
                </a:cubicBezTo>
                <a:cubicBezTo>
                  <a:pt x="875236" y="8654"/>
                  <a:pt x="930678" y="7464"/>
                  <a:pt x="998640" y="3896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 txBox="1"/>
          <p:nvPr/>
        </p:nvSpPr>
        <p:spPr>
          <a:xfrm>
            <a:off x="6573349" y="4000500"/>
            <a:ext cx="2570651" cy="593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12117999" y="5102225"/>
            <a:ext cx="4307100" cy="30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938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37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Click on the "Canva" button under this presentation preview. </a:t>
            </a:r>
            <a:endParaRPr sz="2500"/>
          </a:p>
          <a:p>
            <a:pPr indent="-269938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37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Start editing your presentation.</a:t>
            </a:r>
            <a:endParaRPr sz="2500"/>
          </a:p>
          <a:p>
            <a:pPr indent="-269875" lvl="1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37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You need to sign in to your Canva account.</a:t>
            </a:r>
            <a:endParaRPr sz="2500"/>
          </a:p>
        </p:txBody>
      </p:sp>
      <p:sp>
        <p:nvSpPr>
          <p:cNvPr id="105" name="Google Shape;105;p12"/>
          <p:cNvSpPr/>
          <p:nvPr/>
        </p:nvSpPr>
        <p:spPr>
          <a:xfrm>
            <a:off x="11846753" y="3988410"/>
            <a:ext cx="1947958" cy="536146"/>
          </a:xfrm>
          <a:custGeom>
            <a:rect b="b" l="l" r="r" t="t"/>
            <a:pathLst>
              <a:path extrusionOk="0" h="536146" w="1947958">
                <a:moveTo>
                  <a:pt x="998640" y="3896"/>
                </a:moveTo>
                <a:cubicBezTo>
                  <a:pt x="1155429" y="6870"/>
                  <a:pt x="1324737" y="-10970"/>
                  <a:pt x="1495238" y="11627"/>
                </a:cubicBezTo>
                <a:cubicBezTo>
                  <a:pt x="1595392" y="24710"/>
                  <a:pt x="1698527" y="12817"/>
                  <a:pt x="1800470" y="13411"/>
                </a:cubicBezTo>
                <a:cubicBezTo>
                  <a:pt x="1824913" y="13411"/>
                  <a:pt x="1849951" y="18169"/>
                  <a:pt x="1873201" y="24710"/>
                </a:cubicBezTo>
                <a:cubicBezTo>
                  <a:pt x="1935201" y="41361"/>
                  <a:pt x="1950105" y="60390"/>
                  <a:pt x="1947721" y="123426"/>
                </a:cubicBezTo>
                <a:cubicBezTo>
                  <a:pt x="1944740" y="194787"/>
                  <a:pt x="1942355" y="266743"/>
                  <a:pt x="1933413" y="337509"/>
                </a:cubicBezTo>
                <a:cubicBezTo>
                  <a:pt x="1922682" y="420763"/>
                  <a:pt x="1895855" y="446929"/>
                  <a:pt x="1813586" y="454065"/>
                </a:cubicBezTo>
                <a:cubicBezTo>
                  <a:pt x="1668123" y="465958"/>
                  <a:pt x="1522065" y="473689"/>
                  <a:pt x="1376603" y="482015"/>
                </a:cubicBezTo>
                <a:cubicBezTo>
                  <a:pt x="1238891" y="489745"/>
                  <a:pt x="1101775" y="496882"/>
                  <a:pt x="964063" y="502828"/>
                </a:cubicBezTo>
                <a:cubicBezTo>
                  <a:pt x="738120" y="512938"/>
                  <a:pt x="512176" y="521858"/>
                  <a:pt x="286829" y="530778"/>
                </a:cubicBezTo>
                <a:cubicBezTo>
                  <a:pt x="231983" y="533157"/>
                  <a:pt x="177733" y="533751"/>
                  <a:pt x="122886" y="535535"/>
                </a:cubicBezTo>
                <a:cubicBezTo>
                  <a:pt x="59098" y="538509"/>
                  <a:pt x="43598" y="532562"/>
                  <a:pt x="22136" y="473689"/>
                </a:cubicBezTo>
                <a:cubicBezTo>
                  <a:pt x="8424" y="436225"/>
                  <a:pt x="-4095" y="392814"/>
                  <a:pt x="1270" y="354160"/>
                </a:cubicBezTo>
                <a:cubicBezTo>
                  <a:pt x="12001" y="278041"/>
                  <a:pt x="32271" y="203112"/>
                  <a:pt x="54925" y="129967"/>
                </a:cubicBezTo>
                <a:cubicBezTo>
                  <a:pt x="60290" y="112127"/>
                  <a:pt x="88905" y="91908"/>
                  <a:pt x="108579" y="88935"/>
                </a:cubicBezTo>
                <a:cubicBezTo>
                  <a:pt x="227810" y="72284"/>
                  <a:pt x="348233" y="59201"/>
                  <a:pt x="468061" y="46713"/>
                </a:cubicBezTo>
                <a:cubicBezTo>
                  <a:pt x="585504" y="34225"/>
                  <a:pt x="702946" y="23521"/>
                  <a:pt x="820389" y="13411"/>
                </a:cubicBezTo>
                <a:cubicBezTo>
                  <a:pt x="875236" y="8654"/>
                  <a:pt x="930678" y="7464"/>
                  <a:pt x="998640" y="3896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2"/>
          <p:cNvSpPr/>
          <p:nvPr/>
        </p:nvSpPr>
        <p:spPr>
          <a:xfrm>
            <a:off x="12617988" y="4095967"/>
            <a:ext cx="1947958" cy="536146"/>
          </a:xfrm>
          <a:custGeom>
            <a:rect b="b" l="l" r="r" t="t"/>
            <a:pathLst>
              <a:path extrusionOk="0" h="536146" w="1947958">
                <a:moveTo>
                  <a:pt x="998640" y="3896"/>
                </a:moveTo>
                <a:cubicBezTo>
                  <a:pt x="1155429" y="6870"/>
                  <a:pt x="1324737" y="-10970"/>
                  <a:pt x="1495238" y="11627"/>
                </a:cubicBezTo>
                <a:cubicBezTo>
                  <a:pt x="1595392" y="24710"/>
                  <a:pt x="1698527" y="12817"/>
                  <a:pt x="1800470" y="13411"/>
                </a:cubicBezTo>
                <a:cubicBezTo>
                  <a:pt x="1824913" y="13411"/>
                  <a:pt x="1849951" y="18169"/>
                  <a:pt x="1873201" y="24710"/>
                </a:cubicBezTo>
                <a:cubicBezTo>
                  <a:pt x="1935201" y="41361"/>
                  <a:pt x="1950105" y="60390"/>
                  <a:pt x="1947721" y="123426"/>
                </a:cubicBezTo>
                <a:cubicBezTo>
                  <a:pt x="1944740" y="194787"/>
                  <a:pt x="1942355" y="266743"/>
                  <a:pt x="1933413" y="337509"/>
                </a:cubicBezTo>
                <a:cubicBezTo>
                  <a:pt x="1922682" y="420763"/>
                  <a:pt x="1895855" y="446929"/>
                  <a:pt x="1813586" y="454065"/>
                </a:cubicBezTo>
                <a:cubicBezTo>
                  <a:pt x="1668123" y="465958"/>
                  <a:pt x="1522065" y="473689"/>
                  <a:pt x="1376603" y="482015"/>
                </a:cubicBezTo>
                <a:cubicBezTo>
                  <a:pt x="1238891" y="489745"/>
                  <a:pt x="1101775" y="496882"/>
                  <a:pt x="964063" y="502828"/>
                </a:cubicBezTo>
                <a:cubicBezTo>
                  <a:pt x="738120" y="512938"/>
                  <a:pt x="512176" y="521858"/>
                  <a:pt x="286829" y="530778"/>
                </a:cubicBezTo>
                <a:cubicBezTo>
                  <a:pt x="231983" y="533157"/>
                  <a:pt x="177733" y="533751"/>
                  <a:pt x="122886" y="535535"/>
                </a:cubicBezTo>
                <a:cubicBezTo>
                  <a:pt x="59098" y="538509"/>
                  <a:pt x="43598" y="532562"/>
                  <a:pt x="22136" y="473689"/>
                </a:cubicBezTo>
                <a:cubicBezTo>
                  <a:pt x="8424" y="436225"/>
                  <a:pt x="-4095" y="392814"/>
                  <a:pt x="1270" y="354160"/>
                </a:cubicBezTo>
                <a:cubicBezTo>
                  <a:pt x="12001" y="278041"/>
                  <a:pt x="32271" y="203112"/>
                  <a:pt x="54925" y="129967"/>
                </a:cubicBezTo>
                <a:cubicBezTo>
                  <a:pt x="60290" y="112127"/>
                  <a:pt x="88905" y="91908"/>
                  <a:pt x="108579" y="88935"/>
                </a:cubicBezTo>
                <a:cubicBezTo>
                  <a:pt x="227810" y="72284"/>
                  <a:pt x="348233" y="59201"/>
                  <a:pt x="468061" y="46713"/>
                </a:cubicBezTo>
                <a:cubicBezTo>
                  <a:pt x="585504" y="34225"/>
                  <a:pt x="702946" y="23521"/>
                  <a:pt x="820389" y="13411"/>
                </a:cubicBezTo>
                <a:cubicBezTo>
                  <a:pt x="875236" y="8654"/>
                  <a:pt x="930678" y="7464"/>
                  <a:pt x="998640" y="3896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 txBox="1"/>
          <p:nvPr/>
        </p:nvSpPr>
        <p:spPr>
          <a:xfrm>
            <a:off x="12117999" y="4000500"/>
            <a:ext cx="1529702" cy="593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Canva</a:t>
            </a:r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1028700" y="1028700"/>
            <a:ext cx="78408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How to Use This Presentation</a:t>
            </a:r>
            <a:endParaRPr/>
          </a:p>
        </p:txBody>
      </p:sp>
      <p:grpSp>
        <p:nvGrpSpPr>
          <p:cNvPr id="109" name="Google Shape;109;p12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110" name="Google Shape;110;p12"/>
            <p:cNvSpPr/>
            <p:nvPr/>
          </p:nvSpPr>
          <p:spPr>
            <a:xfrm>
              <a:off x="16125270" y="800071"/>
              <a:ext cx="1255920" cy="1416904"/>
            </a:xfrm>
            <a:custGeom>
              <a:rect b="b" l="l" r="r" t="t"/>
              <a:pathLst>
                <a:path extrusionOk="0" h="1416904" w="125592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>
              <a:off x="17251342" y="779196"/>
              <a:ext cx="336000" cy="413298"/>
            </a:xfrm>
            <a:custGeom>
              <a:rect b="b" l="l" r="r" t="t"/>
              <a:pathLst>
                <a:path extrusionOk="0" h="413298" w="33600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17460328" y="1859622"/>
              <a:ext cx="58" cy="117"/>
            </a:xfrm>
            <a:custGeom>
              <a:rect b="b" l="l" r="r" t="t"/>
              <a:pathLst>
                <a:path extrusionOk="0" h="117" w="58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17227014" y="1829866"/>
              <a:ext cx="355926" cy="418815"/>
            </a:xfrm>
            <a:custGeom>
              <a:rect b="b" l="l" r="r" t="t"/>
              <a:pathLst>
                <a:path extrusionOk="0" h="418815" w="355926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12"/>
          <p:cNvSpPr/>
          <p:nvPr/>
        </p:nvSpPr>
        <p:spPr>
          <a:xfrm>
            <a:off x="16125270" y="800071"/>
            <a:ext cx="1255920" cy="1416904"/>
          </a:xfrm>
          <a:custGeom>
            <a:rect b="b" l="l" r="r" t="t"/>
            <a:pathLst>
              <a:path extrusionOk="0" h="1416904" w="125592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2"/>
          <p:cNvSpPr/>
          <p:nvPr/>
        </p:nvSpPr>
        <p:spPr>
          <a:xfrm>
            <a:off x="17251342" y="779196"/>
            <a:ext cx="336000" cy="413298"/>
          </a:xfrm>
          <a:custGeom>
            <a:rect b="b" l="l" r="r" t="t"/>
            <a:pathLst>
              <a:path extrusionOk="0" h="413298" w="33600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2"/>
          <p:cNvSpPr/>
          <p:nvPr/>
        </p:nvSpPr>
        <p:spPr>
          <a:xfrm>
            <a:off x="17227014" y="1829866"/>
            <a:ext cx="355926" cy="418815"/>
          </a:xfrm>
          <a:custGeom>
            <a:rect b="b" l="l" r="r" t="t"/>
            <a:pathLst>
              <a:path extrusionOk="0" h="418815" w="355926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2"/>
          <p:cNvSpPr/>
          <p:nvPr/>
        </p:nvSpPr>
        <p:spPr>
          <a:xfrm>
            <a:off x="16189982" y="846225"/>
            <a:ext cx="1150956" cy="1320963"/>
          </a:xfrm>
          <a:custGeom>
            <a:rect b="b" l="l" r="r" t="t"/>
            <a:pathLst>
              <a:path extrusionOk="0" h="1320963" w="1150956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2"/>
          <p:cNvSpPr/>
          <p:nvPr/>
        </p:nvSpPr>
        <p:spPr>
          <a:xfrm>
            <a:off x="17285655" y="821126"/>
            <a:ext cx="274829" cy="319469"/>
          </a:xfrm>
          <a:custGeom>
            <a:rect b="b" l="l" r="r" t="t"/>
            <a:pathLst>
              <a:path extrusionOk="0" h="319469" w="274829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2"/>
          <p:cNvSpPr/>
          <p:nvPr/>
        </p:nvSpPr>
        <p:spPr>
          <a:xfrm>
            <a:off x="17254896" y="1863943"/>
            <a:ext cx="300618" cy="343539"/>
          </a:xfrm>
          <a:custGeom>
            <a:rect b="b" l="l" r="r" t="t"/>
            <a:pathLst>
              <a:path extrusionOk="0" h="343539" w="300618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2"/>
          <p:cNvSpPr/>
          <p:nvPr/>
        </p:nvSpPr>
        <p:spPr>
          <a:xfrm rot="4645522">
            <a:off x="-4920417" y="6523142"/>
            <a:ext cx="9340089" cy="8131771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2"/>
          <p:cNvSpPr txBox="1"/>
          <p:nvPr/>
        </p:nvSpPr>
        <p:spPr>
          <a:xfrm>
            <a:off x="1028700" y="5102225"/>
            <a:ext cx="4522500" cy="3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938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37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Click on the "Google Slides" button below this presentation preview. </a:t>
            </a:r>
            <a:endParaRPr sz="2500"/>
          </a:p>
          <a:p>
            <a:pPr indent="-269938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37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Click on "Make a copy."</a:t>
            </a:r>
            <a:endParaRPr sz="2500"/>
          </a:p>
          <a:p>
            <a:pPr indent="-269938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37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Start editing your presentation.</a:t>
            </a:r>
            <a:endParaRPr sz="2500"/>
          </a:p>
          <a:p>
            <a:pPr indent="-269875" lvl="1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379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You need to sign in to your Google account.</a:t>
            </a:r>
            <a:endParaRPr sz="2500"/>
          </a:p>
        </p:txBody>
      </p:sp>
      <p:sp>
        <p:nvSpPr>
          <p:cNvPr id="122" name="Google Shape;122;p12"/>
          <p:cNvSpPr/>
          <p:nvPr/>
        </p:nvSpPr>
        <p:spPr>
          <a:xfrm rot="-5400000">
            <a:off x="3604882" y="6345924"/>
            <a:ext cx="4665163" cy="191069"/>
          </a:xfrm>
          <a:custGeom>
            <a:rect b="b" l="l" r="r" t="t"/>
            <a:pathLst>
              <a:path extrusionOk="0" h="191069" w="4665163">
                <a:moveTo>
                  <a:pt x="4320097" y="59809"/>
                </a:moveTo>
                <a:cubicBezTo>
                  <a:pt x="4302505" y="75596"/>
                  <a:pt x="4283335" y="76273"/>
                  <a:pt x="4266420" y="75596"/>
                </a:cubicBezTo>
                <a:cubicBezTo>
                  <a:pt x="4239807" y="74694"/>
                  <a:pt x="4213420" y="79430"/>
                  <a:pt x="4186355" y="72890"/>
                </a:cubicBezTo>
                <a:cubicBezTo>
                  <a:pt x="4167862" y="68379"/>
                  <a:pt x="4146887" y="74468"/>
                  <a:pt x="4127040" y="75145"/>
                </a:cubicBezTo>
                <a:cubicBezTo>
                  <a:pt x="4098623" y="76047"/>
                  <a:pt x="4069755" y="78528"/>
                  <a:pt x="4041563" y="76273"/>
                </a:cubicBezTo>
                <a:cubicBezTo>
                  <a:pt x="4001192" y="73115"/>
                  <a:pt x="3961273" y="65673"/>
                  <a:pt x="3921128" y="60936"/>
                </a:cubicBezTo>
                <a:cubicBezTo>
                  <a:pt x="3907370" y="59358"/>
                  <a:pt x="3901281" y="52366"/>
                  <a:pt x="3897447" y="34323"/>
                </a:cubicBezTo>
                <a:cubicBezTo>
                  <a:pt x="3915941" y="31391"/>
                  <a:pt x="3932630" y="28685"/>
                  <a:pt x="3949545" y="26204"/>
                </a:cubicBezTo>
                <a:cubicBezTo>
                  <a:pt x="3960596" y="24625"/>
                  <a:pt x="3971873" y="23723"/>
                  <a:pt x="3982924" y="22596"/>
                </a:cubicBezTo>
                <a:cubicBezTo>
                  <a:pt x="3988563" y="38383"/>
                  <a:pt x="4001192" y="23047"/>
                  <a:pt x="4011341" y="28234"/>
                </a:cubicBezTo>
                <a:cubicBezTo>
                  <a:pt x="4021716" y="33647"/>
                  <a:pt x="4037954" y="31843"/>
                  <a:pt x="4052389" y="26655"/>
                </a:cubicBezTo>
                <a:cubicBezTo>
                  <a:pt x="4065921" y="21693"/>
                  <a:pt x="4081934" y="22145"/>
                  <a:pt x="4096819" y="21693"/>
                </a:cubicBezTo>
                <a:cubicBezTo>
                  <a:pt x="4127942" y="20791"/>
                  <a:pt x="4158840" y="21017"/>
                  <a:pt x="4189964" y="21017"/>
                </a:cubicBezTo>
                <a:cubicBezTo>
                  <a:pt x="4215901" y="21017"/>
                  <a:pt x="4241837" y="21242"/>
                  <a:pt x="4267773" y="21017"/>
                </a:cubicBezTo>
                <a:cubicBezTo>
                  <a:pt x="4278599" y="21017"/>
                  <a:pt x="4286718" y="23047"/>
                  <a:pt x="4293484" y="34098"/>
                </a:cubicBezTo>
                <a:cubicBezTo>
                  <a:pt x="4298897" y="44021"/>
                  <a:pt x="4310174" y="50562"/>
                  <a:pt x="4320097" y="59809"/>
                </a:cubicBezTo>
                <a:close/>
                <a:moveTo>
                  <a:pt x="1340346" y="130401"/>
                </a:moveTo>
                <a:cubicBezTo>
                  <a:pt x="1326589" y="120252"/>
                  <a:pt x="1310802" y="113035"/>
                  <a:pt x="1302682" y="96571"/>
                </a:cubicBezTo>
                <a:cubicBezTo>
                  <a:pt x="1301104" y="93413"/>
                  <a:pt x="1294789" y="90030"/>
                  <a:pt x="1291857" y="90932"/>
                </a:cubicBezTo>
                <a:cubicBezTo>
                  <a:pt x="1268176" y="97473"/>
                  <a:pt x="1246525" y="83490"/>
                  <a:pt x="1223295" y="84618"/>
                </a:cubicBezTo>
                <a:cubicBezTo>
                  <a:pt x="1208635" y="85294"/>
                  <a:pt x="1193975" y="85069"/>
                  <a:pt x="1179316" y="84392"/>
                </a:cubicBezTo>
                <a:cubicBezTo>
                  <a:pt x="1152251" y="83490"/>
                  <a:pt x="1125638" y="64996"/>
                  <a:pt x="1097898" y="82137"/>
                </a:cubicBezTo>
                <a:cubicBezTo>
                  <a:pt x="1096545" y="83039"/>
                  <a:pt x="1093162" y="80332"/>
                  <a:pt x="1090681" y="80107"/>
                </a:cubicBezTo>
                <a:cubicBezTo>
                  <a:pt x="1079855" y="79205"/>
                  <a:pt x="1069030" y="76949"/>
                  <a:pt x="1058429" y="78077"/>
                </a:cubicBezTo>
                <a:cubicBezTo>
                  <a:pt x="1032268" y="81009"/>
                  <a:pt x="1006331" y="85745"/>
                  <a:pt x="980395" y="89354"/>
                </a:cubicBezTo>
                <a:cubicBezTo>
                  <a:pt x="959420" y="92286"/>
                  <a:pt x="956037" y="96796"/>
                  <a:pt x="963705" y="114839"/>
                </a:cubicBezTo>
                <a:cubicBezTo>
                  <a:pt x="965961" y="120252"/>
                  <a:pt x="969344" y="124988"/>
                  <a:pt x="973403" y="131980"/>
                </a:cubicBezTo>
                <a:cubicBezTo>
                  <a:pt x="991446" y="131980"/>
                  <a:pt x="1010165" y="132205"/>
                  <a:pt x="1028885" y="131980"/>
                </a:cubicBezTo>
                <a:cubicBezTo>
                  <a:pt x="1053919" y="131529"/>
                  <a:pt x="1080306" y="125665"/>
                  <a:pt x="1103987" y="131529"/>
                </a:cubicBezTo>
                <a:cubicBezTo>
                  <a:pt x="1133081" y="138746"/>
                  <a:pt x="1162400" y="131303"/>
                  <a:pt x="1190818" y="138971"/>
                </a:cubicBezTo>
                <a:cubicBezTo>
                  <a:pt x="1202997" y="142354"/>
                  <a:pt x="1216077" y="144835"/>
                  <a:pt x="1228707" y="144384"/>
                </a:cubicBezTo>
                <a:cubicBezTo>
                  <a:pt x="1254418" y="143482"/>
                  <a:pt x="1279678" y="142805"/>
                  <a:pt x="1304487" y="151601"/>
                </a:cubicBezTo>
                <a:cubicBezTo>
                  <a:pt x="1307419" y="152729"/>
                  <a:pt x="1311253" y="152052"/>
                  <a:pt x="1314410" y="151150"/>
                </a:cubicBezTo>
                <a:cubicBezTo>
                  <a:pt x="1323883" y="148218"/>
                  <a:pt x="1333355" y="144835"/>
                  <a:pt x="1345985" y="140550"/>
                </a:cubicBezTo>
                <a:cubicBezTo>
                  <a:pt x="1343504" y="135814"/>
                  <a:pt x="1342602" y="132205"/>
                  <a:pt x="1340346" y="130401"/>
                </a:cubicBezTo>
                <a:close/>
                <a:moveTo>
                  <a:pt x="314845" y="132205"/>
                </a:moveTo>
                <a:cubicBezTo>
                  <a:pt x="313492" y="130401"/>
                  <a:pt x="308304" y="131754"/>
                  <a:pt x="304921" y="131303"/>
                </a:cubicBezTo>
                <a:cubicBezTo>
                  <a:pt x="274926" y="127920"/>
                  <a:pt x="245155" y="127018"/>
                  <a:pt x="214934" y="129724"/>
                </a:cubicBezTo>
                <a:cubicBezTo>
                  <a:pt x="193959" y="131754"/>
                  <a:pt x="172308" y="127469"/>
                  <a:pt x="150882" y="127018"/>
                </a:cubicBezTo>
                <a:cubicBezTo>
                  <a:pt x="138929" y="126792"/>
                  <a:pt x="126750" y="128597"/>
                  <a:pt x="114797" y="129950"/>
                </a:cubicBezTo>
                <a:cubicBezTo>
                  <a:pt x="108933" y="130626"/>
                  <a:pt x="103069" y="132882"/>
                  <a:pt x="97205" y="133333"/>
                </a:cubicBezTo>
                <a:cubicBezTo>
                  <a:pt x="83899" y="134461"/>
                  <a:pt x="69915" y="133107"/>
                  <a:pt x="57060" y="135814"/>
                </a:cubicBezTo>
                <a:cubicBezTo>
                  <a:pt x="34507" y="140776"/>
                  <a:pt x="12630" y="148444"/>
                  <a:pt x="0" y="171674"/>
                </a:cubicBezTo>
                <a:cubicBezTo>
                  <a:pt x="4736" y="181597"/>
                  <a:pt x="10149" y="191070"/>
                  <a:pt x="22102" y="191070"/>
                </a:cubicBezTo>
                <a:cubicBezTo>
                  <a:pt x="40822" y="191070"/>
                  <a:pt x="59766" y="189942"/>
                  <a:pt x="78486" y="189040"/>
                </a:cubicBezTo>
                <a:cubicBezTo>
                  <a:pt x="106903" y="187912"/>
                  <a:pt x="134193" y="172576"/>
                  <a:pt x="163286" y="183401"/>
                </a:cubicBezTo>
                <a:cubicBezTo>
                  <a:pt x="165542" y="184304"/>
                  <a:pt x="169376" y="184980"/>
                  <a:pt x="170955" y="183853"/>
                </a:cubicBezTo>
                <a:cubicBezTo>
                  <a:pt x="180878" y="175959"/>
                  <a:pt x="191027" y="181146"/>
                  <a:pt x="201402" y="180921"/>
                </a:cubicBezTo>
                <a:cubicBezTo>
                  <a:pt x="245832" y="180018"/>
                  <a:pt x="290036" y="179793"/>
                  <a:pt x="334241" y="182725"/>
                </a:cubicBezTo>
                <a:cubicBezTo>
                  <a:pt x="344841" y="183401"/>
                  <a:pt x="360628" y="178214"/>
                  <a:pt x="368973" y="161750"/>
                </a:cubicBezTo>
                <a:cubicBezTo>
                  <a:pt x="349352" y="153856"/>
                  <a:pt x="328151" y="149797"/>
                  <a:pt x="314845" y="132205"/>
                </a:cubicBezTo>
                <a:close/>
                <a:moveTo>
                  <a:pt x="2250826" y="82137"/>
                </a:moveTo>
                <a:cubicBezTo>
                  <a:pt x="2236392" y="74920"/>
                  <a:pt x="2225566" y="61839"/>
                  <a:pt x="2204591" y="63868"/>
                </a:cubicBezTo>
                <a:cubicBezTo>
                  <a:pt x="2171438" y="67026"/>
                  <a:pt x="2137608" y="64319"/>
                  <a:pt x="2104229" y="63868"/>
                </a:cubicBezTo>
                <a:cubicBezTo>
                  <a:pt x="2060701" y="63417"/>
                  <a:pt x="2018075" y="67928"/>
                  <a:pt x="1974998" y="71537"/>
                </a:cubicBezTo>
                <a:cubicBezTo>
                  <a:pt x="1957181" y="72890"/>
                  <a:pt x="1938687" y="81009"/>
                  <a:pt x="1922449" y="80107"/>
                </a:cubicBezTo>
                <a:cubicBezTo>
                  <a:pt x="1905083" y="79430"/>
                  <a:pt x="1894032" y="86647"/>
                  <a:pt x="1880048" y="90256"/>
                </a:cubicBezTo>
                <a:cubicBezTo>
                  <a:pt x="1885461" y="113260"/>
                  <a:pt x="1890874" y="117997"/>
                  <a:pt x="1911623" y="117320"/>
                </a:cubicBezTo>
                <a:cubicBezTo>
                  <a:pt x="1940040" y="116418"/>
                  <a:pt x="1968458" y="114162"/>
                  <a:pt x="1996875" y="113711"/>
                </a:cubicBezTo>
                <a:cubicBezTo>
                  <a:pt x="2042433" y="113035"/>
                  <a:pt x="2087765" y="113260"/>
                  <a:pt x="2133323" y="113260"/>
                </a:cubicBezTo>
                <a:cubicBezTo>
                  <a:pt x="2151140" y="113260"/>
                  <a:pt x="2169183" y="114162"/>
                  <a:pt x="2187000" y="114162"/>
                </a:cubicBezTo>
                <a:cubicBezTo>
                  <a:pt x="2216770" y="114388"/>
                  <a:pt x="2246541" y="114162"/>
                  <a:pt x="2276311" y="114162"/>
                </a:cubicBezTo>
                <a:cubicBezTo>
                  <a:pt x="2276762" y="112133"/>
                  <a:pt x="2277213" y="110328"/>
                  <a:pt x="2277664" y="108299"/>
                </a:cubicBezTo>
                <a:cubicBezTo>
                  <a:pt x="2268869" y="99503"/>
                  <a:pt x="2261651" y="87324"/>
                  <a:pt x="2250826" y="82137"/>
                </a:cubicBezTo>
                <a:close/>
                <a:moveTo>
                  <a:pt x="3717471" y="70634"/>
                </a:moveTo>
                <a:cubicBezTo>
                  <a:pt x="3693564" y="67928"/>
                  <a:pt x="3669658" y="63192"/>
                  <a:pt x="3645526" y="63417"/>
                </a:cubicBezTo>
                <a:cubicBezTo>
                  <a:pt x="3622521" y="63417"/>
                  <a:pt x="3598615" y="57553"/>
                  <a:pt x="3576287" y="69507"/>
                </a:cubicBezTo>
                <a:cubicBezTo>
                  <a:pt x="3571776" y="71988"/>
                  <a:pt x="3560725" y="71537"/>
                  <a:pt x="3559598" y="69281"/>
                </a:cubicBezTo>
                <a:cubicBezTo>
                  <a:pt x="3552832" y="55298"/>
                  <a:pt x="3540202" y="62966"/>
                  <a:pt x="3532082" y="62515"/>
                </a:cubicBezTo>
                <a:cubicBezTo>
                  <a:pt x="3497350" y="60485"/>
                  <a:pt x="3462167" y="60034"/>
                  <a:pt x="3429014" y="80107"/>
                </a:cubicBezTo>
                <a:cubicBezTo>
                  <a:pt x="3436231" y="101758"/>
                  <a:pt x="3445477" y="105818"/>
                  <a:pt x="3473444" y="106043"/>
                </a:cubicBezTo>
                <a:cubicBezTo>
                  <a:pt x="3519904" y="106494"/>
                  <a:pt x="3566589" y="108299"/>
                  <a:pt x="3613049" y="110328"/>
                </a:cubicBezTo>
                <a:cubicBezTo>
                  <a:pt x="3657028" y="112133"/>
                  <a:pt x="3701233" y="115290"/>
                  <a:pt x="3745212" y="117545"/>
                </a:cubicBezTo>
                <a:cubicBezTo>
                  <a:pt x="3747016" y="117545"/>
                  <a:pt x="3749046" y="114839"/>
                  <a:pt x="3753105" y="111682"/>
                </a:cubicBezTo>
                <a:cubicBezTo>
                  <a:pt x="3741378" y="98150"/>
                  <a:pt x="3729876" y="84843"/>
                  <a:pt x="3717922" y="71085"/>
                </a:cubicBezTo>
                <a:cubicBezTo>
                  <a:pt x="3717922" y="70634"/>
                  <a:pt x="3717697" y="70634"/>
                  <a:pt x="3717471" y="70634"/>
                </a:cubicBezTo>
                <a:close/>
                <a:moveTo>
                  <a:pt x="3718148" y="70634"/>
                </a:moveTo>
                <a:lnTo>
                  <a:pt x="3718148" y="70634"/>
                </a:lnTo>
                <a:cubicBezTo>
                  <a:pt x="3718599" y="70634"/>
                  <a:pt x="3718824" y="70409"/>
                  <a:pt x="3718148" y="70634"/>
                </a:cubicBezTo>
                <a:close/>
                <a:moveTo>
                  <a:pt x="1669400" y="83941"/>
                </a:moveTo>
                <a:cubicBezTo>
                  <a:pt x="1654966" y="86422"/>
                  <a:pt x="1638051" y="80107"/>
                  <a:pt x="1623391" y="74243"/>
                </a:cubicBezTo>
                <a:cubicBezTo>
                  <a:pt x="1606025" y="67477"/>
                  <a:pt x="1590238" y="71762"/>
                  <a:pt x="1573097" y="73566"/>
                </a:cubicBezTo>
                <a:cubicBezTo>
                  <a:pt x="1548288" y="76498"/>
                  <a:pt x="1522578" y="72213"/>
                  <a:pt x="1497318" y="73115"/>
                </a:cubicBezTo>
                <a:cubicBezTo>
                  <a:pt x="1486718" y="73566"/>
                  <a:pt x="1474990" y="76724"/>
                  <a:pt x="1465969" y="82362"/>
                </a:cubicBezTo>
                <a:cubicBezTo>
                  <a:pt x="1451760" y="91158"/>
                  <a:pt x="1453339" y="107622"/>
                  <a:pt x="1467999" y="115741"/>
                </a:cubicBezTo>
                <a:cubicBezTo>
                  <a:pt x="1473186" y="118673"/>
                  <a:pt x="1479501" y="120026"/>
                  <a:pt x="1485365" y="120252"/>
                </a:cubicBezTo>
                <a:cubicBezTo>
                  <a:pt x="1517165" y="121154"/>
                  <a:pt x="1549191" y="122507"/>
                  <a:pt x="1580991" y="121831"/>
                </a:cubicBezTo>
                <a:cubicBezTo>
                  <a:pt x="1616851" y="121154"/>
                  <a:pt x="1652034" y="129048"/>
                  <a:pt x="1687894" y="126116"/>
                </a:cubicBezTo>
                <a:cubicBezTo>
                  <a:pt x="1690826" y="125890"/>
                  <a:pt x="1693758" y="128597"/>
                  <a:pt x="1696915" y="129724"/>
                </a:cubicBezTo>
                <a:cubicBezTo>
                  <a:pt x="1717213" y="136265"/>
                  <a:pt x="1737286" y="139422"/>
                  <a:pt x="1764801" y="129499"/>
                </a:cubicBezTo>
                <a:cubicBezTo>
                  <a:pt x="1753073" y="121831"/>
                  <a:pt x="1745630" y="118222"/>
                  <a:pt x="1739767" y="112809"/>
                </a:cubicBezTo>
                <a:cubicBezTo>
                  <a:pt x="1719920" y="94541"/>
                  <a:pt x="1700524" y="78754"/>
                  <a:pt x="1669400" y="83941"/>
                </a:cubicBezTo>
                <a:close/>
                <a:moveTo>
                  <a:pt x="3182054" y="81911"/>
                </a:moveTo>
                <a:cubicBezTo>
                  <a:pt x="3168973" y="64996"/>
                  <a:pt x="3152735" y="81009"/>
                  <a:pt x="3138526" y="76273"/>
                </a:cubicBezTo>
                <a:cubicBezTo>
                  <a:pt x="3132888" y="74468"/>
                  <a:pt x="3126799" y="73341"/>
                  <a:pt x="3120709" y="72890"/>
                </a:cubicBezTo>
                <a:cubicBezTo>
                  <a:pt x="3113943" y="72213"/>
                  <a:pt x="3106501" y="71085"/>
                  <a:pt x="3100185" y="73115"/>
                </a:cubicBezTo>
                <a:cubicBezTo>
                  <a:pt x="3088007" y="76949"/>
                  <a:pt x="3076279" y="86422"/>
                  <a:pt x="3064100" y="73566"/>
                </a:cubicBezTo>
                <a:cubicBezTo>
                  <a:pt x="3044930" y="79205"/>
                  <a:pt x="3025759" y="66124"/>
                  <a:pt x="3006138" y="73341"/>
                </a:cubicBezTo>
                <a:cubicBezTo>
                  <a:pt x="3000951" y="75145"/>
                  <a:pt x="2994185" y="73566"/>
                  <a:pt x="2988321" y="72890"/>
                </a:cubicBezTo>
                <a:cubicBezTo>
                  <a:pt x="2962384" y="69958"/>
                  <a:pt x="2936223" y="62966"/>
                  <a:pt x="2912090" y="80107"/>
                </a:cubicBezTo>
                <a:cubicBezTo>
                  <a:pt x="2910061" y="81460"/>
                  <a:pt x="2905324" y="78077"/>
                  <a:pt x="2902167" y="78754"/>
                </a:cubicBezTo>
                <a:cubicBezTo>
                  <a:pt x="2897656" y="79656"/>
                  <a:pt x="2893371" y="82362"/>
                  <a:pt x="2889312" y="83941"/>
                </a:cubicBezTo>
                <a:cubicBezTo>
                  <a:pt x="2892018" y="99728"/>
                  <a:pt x="2902393" y="103337"/>
                  <a:pt x="2914346" y="104239"/>
                </a:cubicBezTo>
                <a:cubicBezTo>
                  <a:pt x="2946146" y="107171"/>
                  <a:pt x="2977946" y="109877"/>
                  <a:pt x="3009747" y="112809"/>
                </a:cubicBezTo>
                <a:cubicBezTo>
                  <a:pt x="3065228" y="117997"/>
                  <a:pt x="3120935" y="122733"/>
                  <a:pt x="3176867" y="122958"/>
                </a:cubicBezTo>
                <a:cubicBezTo>
                  <a:pt x="3188595" y="122958"/>
                  <a:pt x="3200322" y="119575"/>
                  <a:pt x="3216110" y="117094"/>
                </a:cubicBezTo>
                <a:cubicBezTo>
                  <a:pt x="3202127" y="102660"/>
                  <a:pt x="3190850" y="93188"/>
                  <a:pt x="3182054" y="81911"/>
                </a:cubicBezTo>
                <a:close/>
                <a:moveTo>
                  <a:pt x="749899" y="101758"/>
                </a:moveTo>
                <a:cubicBezTo>
                  <a:pt x="743810" y="101984"/>
                  <a:pt x="737495" y="104916"/>
                  <a:pt x="732082" y="103562"/>
                </a:cubicBezTo>
                <a:cubicBezTo>
                  <a:pt x="715618" y="99728"/>
                  <a:pt x="698478" y="106043"/>
                  <a:pt x="682239" y="99277"/>
                </a:cubicBezTo>
                <a:cubicBezTo>
                  <a:pt x="679082" y="97924"/>
                  <a:pt x="672767" y="99277"/>
                  <a:pt x="670512" y="101758"/>
                </a:cubicBezTo>
                <a:cubicBezTo>
                  <a:pt x="662392" y="110554"/>
                  <a:pt x="654499" y="104465"/>
                  <a:pt x="646605" y="102435"/>
                </a:cubicBezTo>
                <a:cubicBezTo>
                  <a:pt x="641869" y="101081"/>
                  <a:pt x="637133" y="97473"/>
                  <a:pt x="632622" y="97924"/>
                </a:cubicBezTo>
                <a:cubicBezTo>
                  <a:pt x="609166" y="100179"/>
                  <a:pt x="585711" y="103788"/>
                  <a:pt x="562481" y="106494"/>
                </a:cubicBezTo>
                <a:cubicBezTo>
                  <a:pt x="558196" y="106945"/>
                  <a:pt x="553911" y="107171"/>
                  <a:pt x="549400" y="107171"/>
                </a:cubicBezTo>
                <a:cubicBezTo>
                  <a:pt x="521659" y="107622"/>
                  <a:pt x="494370" y="108975"/>
                  <a:pt x="471140" y="130852"/>
                </a:cubicBezTo>
                <a:cubicBezTo>
                  <a:pt x="486251" y="145286"/>
                  <a:pt x="487829" y="146414"/>
                  <a:pt x="508353" y="145737"/>
                </a:cubicBezTo>
                <a:cubicBezTo>
                  <a:pt x="547145" y="144610"/>
                  <a:pt x="586162" y="142580"/>
                  <a:pt x="624954" y="141903"/>
                </a:cubicBezTo>
                <a:cubicBezTo>
                  <a:pt x="662618" y="141227"/>
                  <a:pt x="700282" y="150699"/>
                  <a:pt x="737721" y="141001"/>
                </a:cubicBezTo>
                <a:cubicBezTo>
                  <a:pt x="739299" y="140550"/>
                  <a:pt x="741329" y="140550"/>
                  <a:pt x="742908" y="141227"/>
                </a:cubicBezTo>
                <a:cubicBezTo>
                  <a:pt x="762078" y="149120"/>
                  <a:pt x="779219" y="137618"/>
                  <a:pt x="803802" y="136716"/>
                </a:cubicBezTo>
                <a:cubicBezTo>
                  <a:pt x="784406" y="124086"/>
                  <a:pt x="770423" y="114839"/>
                  <a:pt x="756440" y="105592"/>
                </a:cubicBezTo>
                <a:cubicBezTo>
                  <a:pt x="754410" y="104465"/>
                  <a:pt x="752155" y="101758"/>
                  <a:pt x="749899" y="101758"/>
                </a:cubicBezTo>
                <a:close/>
                <a:moveTo>
                  <a:pt x="2559807" y="76949"/>
                </a:moveTo>
                <a:cubicBezTo>
                  <a:pt x="2521917" y="77175"/>
                  <a:pt x="2484028" y="77400"/>
                  <a:pt x="2447040" y="90707"/>
                </a:cubicBezTo>
                <a:cubicBezTo>
                  <a:pt x="2448168" y="105592"/>
                  <a:pt x="2453581" y="114839"/>
                  <a:pt x="2467789" y="117545"/>
                </a:cubicBezTo>
                <a:cubicBezTo>
                  <a:pt x="2482223" y="120026"/>
                  <a:pt x="2496658" y="123409"/>
                  <a:pt x="2511092" y="124537"/>
                </a:cubicBezTo>
                <a:cubicBezTo>
                  <a:pt x="2541990" y="127018"/>
                  <a:pt x="2573113" y="129273"/>
                  <a:pt x="2604011" y="129950"/>
                </a:cubicBezTo>
                <a:cubicBezTo>
                  <a:pt x="2637391" y="130852"/>
                  <a:pt x="2670995" y="130175"/>
                  <a:pt x="2704599" y="130175"/>
                </a:cubicBezTo>
                <a:cubicBezTo>
                  <a:pt x="2705953" y="127469"/>
                  <a:pt x="2707081" y="124988"/>
                  <a:pt x="2708434" y="122282"/>
                </a:cubicBezTo>
                <a:cubicBezTo>
                  <a:pt x="2696706" y="108299"/>
                  <a:pt x="2684978" y="94315"/>
                  <a:pt x="2670544" y="76949"/>
                </a:cubicBezTo>
                <a:cubicBezTo>
                  <a:pt x="2635812" y="76949"/>
                  <a:pt x="2597922" y="76724"/>
                  <a:pt x="2559807" y="76949"/>
                </a:cubicBezTo>
                <a:close/>
                <a:moveTo>
                  <a:pt x="4632010" y="1170"/>
                </a:moveTo>
                <a:cubicBezTo>
                  <a:pt x="4604946" y="1170"/>
                  <a:pt x="4577205" y="-1988"/>
                  <a:pt x="4550367" y="2072"/>
                </a:cubicBezTo>
                <a:cubicBezTo>
                  <a:pt x="4524882" y="6132"/>
                  <a:pt x="4498494" y="8387"/>
                  <a:pt x="4473685" y="17634"/>
                </a:cubicBezTo>
                <a:cubicBezTo>
                  <a:pt x="4461281" y="22370"/>
                  <a:pt x="4448426" y="26430"/>
                  <a:pt x="4436698" y="30489"/>
                </a:cubicBezTo>
                <a:cubicBezTo>
                  <a:pt x="4438728" y="56200"/>
                  <a:pt x="4443464" y="61387"/>
                  <a:pt x="4462409" y="59358"/>
                </a:cubicBezTo>
                <a:cubicBezTo>
                  <a:pt x="4482256" y="57328"/>
                  <a:pt x="4502103" y="53043"/>
                  <a:pt x="4521950" y="52366"/>
                </a:cubicBezTo>
                <a:cubicBezTo>
                  <a:pt x="4553975" y="51238"/>
                  <a:pt x="4585325" y="41992"/>
                  <a:pt x="4618027" y="49660"/>
                </a:cubicBezTo>
                <a:cubicBezTo>
                  <a:pt x="4631334" y="52817"/>
                  <a:pt x="4646444" y="49209"/>
                  <a:pt x="4665164" y="48532"/>
                </a:cubicBezTo>
                <a:cubicBezTo>
                  <a:pt x="4652533" y="30489"/>
                  <a:pt x="4643061" y="16957"/>
                  <a:pt x="4632010" y="1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2"/>
          <p:cNvSpPr/>
          <p:nvPr/>
        </p:nvSpPr>
        <p:spPr>
          <a:xfrm rot="-5400000">
            <a:off x="9046173" y="6283847"/>
            <a:ext cx="4665163" cy="191069"/>
          </a:xfrm>
          <a:custGeom>
            <a:rect b="b" l="l" r="r" t="t"/>
            <a:pathLst>
              <a:path extrusionOk="0" h="191069" w="4665163">
                <a:moveTo>
                  <a:pt x="4320097" y="59809"/>
                </a:moveTo>
                <a:cubicBezTo>
                  <a:pt x="4302505" y="75596"/>
                  <a:pt x="4283335" y="76273"/>
                  <a:pt x="4266420" y="75596"/>
                </a:cubicBezTo>
                <a:cubicBezTo>
                  <a:pt x="4239807" y="74694"/>
                  <a:pt x="4213420" y="79430"/>
                  <a:pt x="4186355" y="72890"/>
                </a:cubicBezTo>
                <a:cubicBezTo>
                  <a:pt x="4167862" y="68379"/>
                  <a:pt x="4146887" y="74468"/>
                  <a:pt x="4127040" y="75145"/>
                </a:cubicBezTo>
                <a:cubicBezTo>
                  <a:pt x="4098623" y="76047"/>
                  <a:pt x="4069755" y="78528"/>
                  <a:pt x="4041563" y="76273"/>
                </a:cubicBezTo>
                <a:cubicBezTo>
                  <a:pt x="4001192" y="73115"/>
                  <a:pt x="3961273" y="65673"/>
                  <a:pt x="3921128" y="60936"/>
                </a:cubicBezTo>
                <a:cubicBezTo>
                  <a:pt x="3907370" y="59358"/>
                  <a:pt x="3901281" y="52366"/>
                  <a:pt x="3897447" y="34323"/>
                </a:cubicBezTo>
                <a:cubicBezTo>
                  <a:pt x="3915941" y="31391"/>
                  <a:pt x="3932630" y="28685"/>
                  <a:pt x="3949545" y="26204"/>
                </a:cubicBezTo>
                <a:cubicBezTo>
                  <a:pt x="3960596" y="24625"/>
                  <a:pt x="3971873" y="23723"/>
                  <a:pt x="3982924" y="22596"/>
                </a:cubicBezTo>
                <a:cubicBezTo>
                  <a:pt x="3988563" y="38383"/>
                  <a:pt x="4001192" y="23047"/>
                  <a:pt x="4011341" y="28234"/>
                </a:cubicBezTo>
                <a:cubicBezTo>
                  <a:pt x="4021716" y="33647"/>
                  <a:pt x="4037954" y="31843"/>
                  <a:pt x="4052389" y="26655"/>
                </a:cubicBezTo>
                <a:cubicBezTo>
                  <a:pt x="4065921" y="21693"/>
                  <a:pt x="4081934" y="22145"/>
                  <a:pt x="4096819" y="21693"/>
                </a:cubicBezTo>
                <a:cubicBezTo>
                  <a:pt x="4127942" y="20791"/>
                  <a:pt x="4158840" y="21017"/>
                  <a:pt x="4189964" y="21017"/>
                </a:cubicBezTo>
                <a:cubicBezTo>
                  <a:pt x="4215901" y="21017"/>
                  <a:pt x="4241837" y="21242"/>
                  <a:pt x="4267773" y="21017"/>
                </a:cubicBezTo>
                <a:cubicBezTo>
                  <a:pt x="4278599" y="21017"/>
                  <a:pt x="4286718" y="23047"/>
                  <a:pt x="4293484" y="34098"/>
                </a:cubicBezTo>
                <a:cubicBezTo>
                  <a:pt x="4298897" y="44021"/>
                  <a:pt x="4310174" y="50562"/>
                  <a:pt x="4320097" y="59809"/>
                </a:cubicBezTo>
                <a:close/>
                <a:moveTo>
                  <a:pt x="1340346" y="130401"/>
                </a:moveTo>
                <a:cubicBezTo>
                  <a:pt x="1326589" y="120252"/>
                  <a:pt x="1310802" y="113035"/>
                  <a:pt x="1302682" y="96571"/>
                </a:cubicBezTo>
                <a:cubicBezTo>
                  <a:pt x="1301104" y="93413"/>
                  <a:pt x="1294789" y="90030"/>
                  <a:pt x="1291857" y="90932"/>
                </a:cubicBezTo>
                <a:cubicBezTo>
                  <a:pt x="1268176" y="97473"/>
                  <a:pt x="1246525" y="83490"/>
                  <a:pt x="1223295" y="84618"/>
                </a:cubicBezTo>
                <a:cubicBezTo>
                  <a:pt x="1208635" y="85294"/>
                  <a:pt x="1193975" y="85069"/>
                  <a:pt x="1179316" y="84392"/>
                </a:cubicBezTo>
                <a:cubicBezTo>
                  <a:pt x="1152251" y="83490"/>
                  <a:pt x="1125638" y="64996"/>
                  <a:pt x="1097898" y="82137"/>
                </a:cubicBezTo>
                <a:cubicBezTo>
                  <a:pt x="1096545" y="83039"/>
                  <a:pt x="1093162" y="80332"/>
                  <a:pt x="1090681" y="80107"/>
                </a:cubicBezTo>
                <a:cubicBezTo>
                  <a:pt x="1079855" y="79205"/>
                  <a:pt x="1069030" y="76949"/>
                  <a:pt x="1058429" y="78077"/>
                </a:cubicBezTo>
                <a:cubicBezTo>
                  <a:pt x="1032268" y="81009"/>
                  <a:pt x="1006331" y="85745"/>
                  <a:pt x="980395" y="89354"/>
                </a:cubicBezTo>
                <a:cubicBezTo>
                  <a:pt x="959420" y="92286"/>
                  <a:pt x="956037" y="96796"/>
                  <a:pt x="963705" y="114839"/>
                </a:cubicBezTo>
                <a:cubicBezTo>
                  <a:pt x="965961" y="120252"/>
                  <a:pt x="969344" y="124988"/>
                  <a:pt x="973403" y="131980"/>
                </a:cubicBezTo>
                <a:cubicBezTo>
                  <a:pt x="991446" y="131980"/>
                  <a:pt x="1010165" y="132205"/>
                  <a:pt x="1028885" y="131980"/>
                </a:cubicBezTo>
                <a:cubicBezTo>
                  <a:pt x="1053919" y="131529"/>
                  <a:pt x="1080306" y="125665"/>
                  <a:pt x="1103987" y="131529"/>
                </a:cubicBezTo>
                <a:cubicBezTo>
                  <a:pt x="1133081" y="138746"/>
                  <a:pt x="1162400" y="131303"/>
                  <a:pt x="1190818" y="138971"/>
                </a:cubicBezTo>
                <a:cubicBezTo>
                  <a:pt x="1202997" y="142354"/>
                  <a:pt x="1216077" y="144835"/>
                  <a:pt x="1228707" y="144384"/>
                </a:cubicBezTo>
                <a:cubicBezTo>
                  <a:pt x="1254418" y="143482"/>
                  <a:pt x="1279678" y="142805"/>
                  <a:pt x="1304487" y="151601"/>
                </a:cubicBezTo>
                <a:cubicBezTo>
                  <a:pt x="1307419" y="152729"/>
                  <a:pt x="1311253" y="152052"/>
                  <a:pt x="1314410" y="151150"/>
                </a:cubicBezTo>
                <a:cubicBezTo>
                  <a:pt x="1323883" y="148218"/>
                  <a:pt x="1333355" y="144835"/>
                  <a:pt x="1345985" y="140550"/>
                </a:cubicBezTo>
                <a:cubicBezTo>
                  <a:pt x="1343504" y="135814"/>
                  <a:pt x="1342602" y="132205"/>
                  <a:pt x="1340346" y="130401"/>
                </a:cubicBezTo>
                <a:close/>
                <a:moveTo>
                  <a:pt x="314845" y="132205"/>
                </a:moveTo>
                <a:cubicBezTo>
                  <a:pt x="313492" y="130401"/>
                  <a:pt x="308304" y="131754"/>
                  <a:pt x="304921" y="131303"/>
                </a:cubicBezTo>
                <a:cubicBezTo>
                  <a:pt x="274926" y="127920"/>
                  <a:pt x="245155" y="127018"/>
                  <a:pt x="214934" y="129724"/>
                </a:cubicBezTo>
                <a:cubicBezTo>
                  <a:pt x="193959" y="131754"/>
                  <a:pt x="172308" y="127469"/>
                  <a:pt x="150882" y="127018"/>
                </a:cubicBezTo>
                <a:cubicBezTo>
                  <a:pt x="138929" y="126792"/>
                  <a:pt x="126750" y="128597"/>
                  <a:pt x="114797" y="129950"/>
                </a:cubicBezTo>
                <a:cubicBezTo>
                  <a:pt x="108933" y="130626"/>
                  <a:pt x="103069" y="132882"/>
                  <a:pt x="97205" y="133333"/>
                </a:cubicBezTo>
                <a:cubicBezTo>
                  <a:pt x="83899" y="134461"/>
                  <a:pt x="69915" y="133107"/>
                  <a:pt x="57060" y="135814"/>
                </a:cubicBezTo>
                <a:cubicBezTo>
                  <a:pt x="34507" y="140776"/>
                  <a:pt x="12630" y="148444"/>
                  <a:pt x="0" y="171674"/>
                </a:cubicBezTo>
                <a:cubicBezTo>
                  <a:pt x="4736" y="181597"/>
                  <a:pt x="10149" y="191070"/>
                  <a:pt x="22102" y="191070"/>
                </a:cubicBezTo>
                <a:cubicBezTo>
                  <a:pt x="40822" y="191070"/>
                  <a:pt x="59766" y="189942"/>
                  <a:pt x="78486" y="189040"/>
                </a:cubicBezTo>
                <a:cubicBezTo>
                  <a:pt x="106903" y="187912"/>
                  <a:pt x="134193" y="172576"/>
                  <a:pt x="163286" y="183401"/>
                </a:cubicBezTo>
                <a:cubicBezTo>
                  <a:pt x="165542" y="184304"/>
                  <a:pt x="169376" y="184980"/>
                  <a:pt x="170955" y="183853"/>
                </a:cubicBezTo>
                <a:cubicBezTo>
                  <a:pt x="180878" y="175959"/>
                  <a:pt x="191027" y="181146"/>
                  <a:pt x="201402" y="180921"/>
                </a:cubicBezTo>
                <a:cubicBezTo>
                  <a:pt x="245832" y="180018"/>
                  <a:pt x="290036" y="179793"/>
                  <a:pt x="334241" y="182725"/>
                </a:cubicBezTo>
                <a:cubicBezTo>
                  <a:pt x="344841" y="183401"/>
                  <a:pt x="360628" y="178214"/>
                  <a:pt x="368973" y="161750"/>
                </a:cubicBezTo>
                <a:cubicBezTo>
                  <a:pt x="349352" y="153856"/>
                  <a:pt x="328151" y="149797"/>
                  <a:pt x="314845" y="132205"/>
                </a:cubicBezTo>
                <a:close/>
                <a:moveTo>
                  <a:pt x="2250826" y="82137"/>
                </a:moveTo>
                <a:cubicBezTo>
                  <a:pt x="2236392" y="74920"/>
                  <a:pt x="2225566" y="61839"/>
                  <a:pt x="2204591" y="63868"/>
                </a:cubicBezTo>
                <a:cubicBezTo>
                  <a:pt x="2171438" y="67026"/>
                  <a:pt x="2137608" y="64319"/>
                  <a:pt x="2104229" y="63868"/>
                </a:cubicBezTo>
                <a:cubicBezTo>
                  <a:pt x="2060701" y="63417"/>
                  <a:pt x="2018075" y="67928"/>
                  <a:pt x="1974998" y="71537"/>
                </a:cubicBezTo>
                <a:cubicBezTo>
                  <a:pt x="1957181" y="72890"/>
                  <a:pt x="1938687" y="81009"/>
                  <a:pt x="1922449" y="80107"/>
                </a:cubicBezTo>
                <a:cubicBezTo>
                  <a:pt x="1905083" y="79430"/>
                  <a:pt x="1894032" y="86647"/>
                  <a:pt x="1880048" y="90256"/>
                </a:cubicBezTo>
                <a:cubicBezTo>
                  <a:pt x="1885461" y="113260"/>
                  <a:pt x="1890874" y="117997"/>
                  <a:pt x="1911623" y="117320"/>
                </a:cubicBezTo>
                <a:cubicBezTo>
                  <a:pt x="1940040" y="116418"/>
                  <a:pt x="1968458" y="114162"/>
                  <a:pt x="1996875" y="113711"/>
                </a:cubicBezTo>
                <a:cubicBezTo>
                  <a:pt x="2042433" y="113035"/>
                  <a:pt x="2087765" y="113260"/>
                  <a:pt x="2133323" y="113260"/>
                </a:cubicBezTo>
                <a:cubicBezTo>
                  <a:pt x="2151140" y="113260"/>
                  <a:pt x="2169183" y="114162"/>
                  <a:pt x="2187000" y="114162"/>
                </a:cubicBezTo>
                <a:cubicBezTo>
                  <a:pt x="2216770" y="114388"/>
                  <a:pt x="2246541" y="114162"/>
                  <a:pt x="2276311" y="114162"/>
                </a:cubicBezTo>
                <a:cubicBezTo>
                  <a:pt x="2276762" y="112133"/>
                  <a:pt x="2277213" y="110328"/>
                  <a:pt x="2277664" y="108299"/>
                </a:cubicBezTo>
                <a:cubicBezTo>
                  <a:pt x="2268869" y="99503"/>
                  <a:pt x="2261651" y="87324"/>
                  <a:pt x="2250826" y="82137"/>
                </a:cubicBezTo>
                <a:close/>
                <a:moveTo>
                  <a:pt x="3717471" y="70634"/>
                </a:moveTo>
                <a:cubicBezTo>
                  <a:pt x="3693564" y="67928"/>
                  <a:pt x="3669658" y="63192"/>
                  <a:pt x="3645526" y="63417"/>
                </a:cubicBezTo>
                <a:cubicBezTo>
                  <a:pt x="3622521" y="63417"/>
                  <a:pt x="3598615" y="57553"/>
                  <a:pt x="3576287" y="69507"/>
                </a:cubicBezTo>
                <a:cubicBezTo>
                  <a:pt x="3571776" y="71988"/>
                  <a:pt x="3560725" y="71537"/>
                  <a:pt x="3559598" y="69281"/>
                </a:cubicBezTo>
                <a:cubicBezTo>
                  <a:pt x="3552832" y="55298"/>
                  <a:pt x="3540202" y="62966"/>
                  <a:pt x="3532082" y="62515"/>
                </a:cubicBezTo>
                <a:cubicBezTo>
                  <a:pt x="3497350" y="60485"/>
                  <a:pt x="3462167" y="60034"/>
                  <a:pt x="3429014" y="80107"/>
                </a:cubicBezTo>
                <a:cubicBezTo>
                  <a:pt x="3436231" y="101758"/>
                  <a:pt x="3445477" y="105818"/>
                  <a:pt x="3473444" y="106043"/>
                </a:cubicBezTo>
                <a:cubicBezTo>
                  <a:pt x="3519904" y="106494"/>
                  <a:pt x="3566589" y="108299"/>
                  <a:pt x="3613049" y="110328"/>
                </a:cubicBezTo>
                <a:cubicBezTo>
                  <a:pt x="3657028" y="112133"/>
                  <a:pt x="3701233" y="115290"/>
                  <a:pt x="3745212" y="117545"/>
                </a:cubicBezTo>
                <a:cubicBezTo>
                  <a:pt x="3747016" y="117545"/>
                  <a:pt x="3749046" y="114839"/>
                  <a:pt x="3753105" y="111682"/>
                </a:cubicBezTo>
                <a:cubicBezTo>
                  <a:pt x="3741378" y="98150"/>
                  <a:pt x="3729876" y="84843"/>
                  <a:pt x="3717922" y="71085"/>
                </a:cubicBezTo>
                <a:cubicBezTo>
                  <a:pt x="3717922" y="70634"/>
                  <a:pt x="3717697" y="70634"/>
                  <a:pt x="3717471" y="70634"/>
                </a:cubicBezTo>
                <a:close/>
                <a:moveTo>
                  <a:pt x="3718148" y="70634"/>
                </a:moveTo>
                <a:lnTo>
                  <a:pt x="3718148" y="70634"/>
                </a:lnTo>
                <a:cubicBezTo>
                  <a:pt x="3718599" y="70634"/>
                  <a:pt x="3718824" y="70409"/>
                  <a:pt x="3718148" y="70634"/>
                </a:cubicBezTo>
                <a:close/>
                <a:moveTo>
                  <a:pt x="1669400" y="83941"/>
                </a:moveTo>
                <a:cubicBezTo>
                  <a:pt x="1654966" y="86422"/>
                  <a:pt x="1638051" y="80107"/>
                  <a:pt x="1623391" y="74243"/>
                </a:cubicBezTo>
                <a:cubicBezTo>
                  <a:pt x="1606025" y="67477"/>
                  <a:pt x="1590238" y="71762"/>
                  <a:pt x="1573097" y="73566"/>
                </a:cubicBezTo>
                <a:cubicBezTo>
                  <a:pt x="1548288" y="76498"/>
                  <a:pt x="1522578" y="72213"/>
                  <a:pt x="1497318" y="73115"/>
                </a:cubicBezTo>
                <a:cubicBezTo>
                  <a:pt x="1486718" y="73566"/>
                  <a:pt x="1474990" y="76724"/>
                  <a:pt x="1465969" y="82362"/>
                </a:cubicBezTo>
                <a:cubicBezTo>
                  <a:pt x="1451760" y="91158"/>
                  <a:pt x="1453339" y="107622"/>
                  <a:pt x="1467999" y="115741"/>
                </a:cubicBezTo>
                <a:cubicBezTo>
                  <a:pt x="1473186" y="118673"/>
                  <a:pt x="1479501" y="120026"/>
                  <a:pt x="1485365" y="120252"/>
                </a:cubicBezTo>
                <a:cubicBezTo>
                  <a:pt x="1517165" y="121154"/>
                  <a:pt x="1549191" y="122507"/>
                  <a:pt x="1580991" y="121831"/>
                </a:cubicBezTo>
                <a:cubicBezTo>
                  <a:pt x="1616851" y="121154"/>
                  <a:pt x="1652034" y="129048"/>
                  <a:pt x="1687894" y="126116"/>
                </a:cubicBezTo>
                <a:cubicBezTo>
                  <a:pt x="1690826" y="125890"/>
                  <a:pt x="1693758" y="128597"/>
                  <a:pt x="1696915" y="129724"/>
                </a:cubicBezTo>
                <a:cubicBezTo>
                  <a:pt x="1717213" y="136265"/>
                  <a:pt x="1737286" y="139422"/>
                  <a:pt x="1764801" y="129499"/>
                </a:cubicBezTo>
                <a:cubicBezTo>
                  <a:pt x="1753073" y="121831"/>
                  <a:pt x="1745630" y="118222"/>
                  <a:pt x="1739767" y="112809"/>
                </a:cubicBezTo>
                <a:cubicBezTo>
                  <a:pt x="1719920" y="94541"/>
                  <a:pt x="1700524" y="78754"/>
                  <a:pt x="1669400" y="83941"/>
                </a:cubicBezTo>
                <a:close/>
                <a:moveTo>
                  <a:pt x="3182054" y="81911"/>
                </a:moveTo>
                <a:cubicBezTo>
                  <a:pt x="3168973" y="64996"/>
                  <a:pt x="3152735" y="81009"/>
                  <a:pt x="3138526" y="76273"/>
                </a:cubicBezTo>
                <a:cubicBezTo>
                  <a:pt x="3132888" y="74468"/>
                  <a:pt x="3126799" y="73341"/>
                  <a:pt x="3120709" y="72890"/>
                </a:cubicBezTo>
                <a:cubicBezTo>
                  <a:pt x="3113943" y="72213"/>
                  <a:pt x="3106501" y="71085"/>
                  <a:pt x="3100185" y="73115"/>
                </a:cubicBezTo>
                <a:cubicBezTo>
                  <a:pt x="3088007" y="76949"/>
                  <a:pt x="3076279" y="86422"/>
                  <a:pt x="3064100" y="73566"/>
                </a:cubicBezTo>
                <a:cubicBezTo>
                  <a:pt x="3044930" y="79205"/>
                  <a:pt x="3025759" y="66124"/>
                  <a:pt x="3006138" y="73341"/>
                </a:cubicBezTo>
                <a:cubicBezTo>
                  <a:pt x="3000951" y="75145"/>
                  <a:pt x="2994185" y="73566"/>
                  <a:pt x="2988321" y="72890"/>
                </a:cubicBezTo>
                <a:cubicBezTo>
                  <a:pt x="2962384" y="69958"/>
                  <a:pt x="2936223" y="62966"/>
                  <a:pt x="2912090" y="80107"/>
                </a:cubicBezTo>
                <a:cubicBezTo>
                  <a:pt x="2910061" y="81460"/>
                  <a:pt x="2905324" y="78077"/>
                  <a:pt x="2902167" y="78754"/>
                </a:cubicBezTo>
                <a:cubicBezTo>
                  <a:pt x="2897656" y="79656"/>
                  <a:pt x="2893371" y="82362"/>
                  <a:pt x="2889312" y="83941"/>
                </a:cubicBezTo>
                <a:cubicBezTo>
                  <a:pt x="2892018" y="99728"/>
                  <a:pt x="2902393" y="103337"/>
                  <a:pt x="2914346" y="104239"/>
                </a:cubicBezTo>
                <a:cubicBezTo>
                  <a:pt x="2946146" y="107171"/>
                  <a:pt x="2977946" y="109877"/>
                  <a:pt x="3009747" y="112809"/>
                </a:cubicBezTo>
                <a:cubicBezTo>
                  <a:pt x="3065228" y="117997"/>
                  <a:pt x="3120935" y="122733"/>
                  <a:pt x="3176867" y="122958"/>
                </a:cubicBezTo>
                <a:cubicBezTo>
                  <a:pt x="3188595" y="122958"/>
                  <a:pt x="3200322" y="119575"/>
                  <a:pt x="3216110" y="117094"/>
                </a:cubicBezTo>
                <a:cubicBezTo>
                  <a:pt x="3202127" y="102660"/>
                  <a:pt x="3190850" y="93188"/>
                  <a:pt x="3182054" y="81911"/>
                </a:cubicBezTo>
                <a:close/>
                <a:moveTo>
                  <a:pt x="749899" y="101758"/>
                </a:moveTo>
                <a:cubicBezTo>
                  <a:pt x="743810" y="101984"/>
                  <a:pt x="737495" y="104916"/>
                  <a:pt x="732082" y="103562"/>
                </a:cubicBezTo>
                <a:cubicBezTo>
                  <a:pt x="715618" y="99728"/>
                  <a:pt x="698478" y="106043"/>
                  <a:pt x="682239" y="99277"/>
                </a:cubicBezTo>
                <a:cubicBezTo>
                  <a:pt x="679082" y="97924"/>
                  <a:pt x="672767" y="99277"/>
                  <a:pt x="670512" y="101758"/>
                </a:cubicBezTo>
                <a:cubicBezTo>
                  <a:pt x="662392" y="110554"/>
                  <a:pt x="654499" y="104465"/>
                  <a:pt x="646605" y="102435"/>
                </a:cubicBezTo>
                <a:cubicBezTo>
                  <a:pt x="641869" y="101081"/>
                  <a:pt x="637133" y="97473"/>
                  <a:pt x="632622" y="97924"/>
                </a:cubicBezTo>
                <a:cubicBezTo>
                  <a:pt x="609166" y="100179"/>
                  <a:pt x="585711" y="103788"/>
                  <a:pt x="562481" y="106494"/>
                </a:cubicBezTo>
                <a:cubicBezTo>
                  <a:pt x="558196" y="106945"/>
                  <a:pt x="553911" y="107171"/>
                  <a:pt x="549400" y="107171"/>
                </a:cubicBezTo>
                <a:cubicBezTo>
                  <a:pt x="521659" y="107622"/>
                  <a:pt x="494370" y="108975"/>
                  <a:pt x="471140" y="130852"/>
                </a:cubicBezTo>
                <a:cubicBezTo>
                  <a:pt x="486251" y="145286"/>
                  <a:pt x="487829" y="146414"/>
                  <a:pt x="508353" y="145737"/>
                </a:cubicBezTo>
                <a:cubicBezTo>
                  <a:pt x="547145" y="144610"/>
                  <a:pt x="586162" y="142580"/>
                  <a:pt x="624954" y="141903"/>
                </a:cubicBezTo>
                <a:cubicBezTo>
                  <a:pt x="662618" y="141227"/>
                  <a:pt x="700282" y="150699"/>
                  <a:pt x="737721" y="141001"/>
                </a:cubicBezTo>
                <a:cubicBezTo>
                  <a:pt x="739299" y="140550"/>
                  <a:pt x="741329" y="140550"/>
                  <a:pt x="742908" y="141227"/>
                </a:cubicBezTo>
                <a:cubicBezTo>
                  <a:pt x="762078" y="149120"/>
                  <a:pt x="779219" y="137618"/>
                  <a:pt x="803802" y="136716"/>
                </a:cubicBezTo>
                <a:cubicBezTo>
                  <a:pt x="784406" y="124086"/>
                  <a:pt x="770423" y="114839"/>
                  <a:pt x="756440" y="105592"/>
                </a:cubicBezTo>
                <a:cubicBezTo>
                  <a:pt x="754410" y="104465"/>
                  <a:pt x="752155" y="101758"/>
                  <a:pt x="749899" y="101758"/>
                </a:cubicBezTo>
                <a:close/>
                <a:moveTo>
                  <a:pt x="2559807" y="76949"/>
                </a:moveTo>
                <a:cubicBezTo>
                  <a:pt x="2521917" y="77175"/>
                  <a:pt x="2484028" y="77400"/>
                  <a:pt x="2447040" y="90707"/>
                </a:cubicBezTo>
                <a:cubicBezTo>
                  <a:pt x="2448168" y="105592"/>
                  <a:pt x="2453581" y="114839"/>
                  <a:pt x="2467789" y="117545"/>
                </a:cubicBezTo>
                <a:cubicBezTo>
                  <a:pt x="2482223" y="120026"/>
                  <a:pt x="2496658" y="123409"/>
                  <a:pt x="2511092" y="124537"/>
                </a:cubicBezTo>
                <a:cubicBezTo>
                  <a:pt x="2541990" y="127018"/>
                  <a:pt x="2573113" y="129273"/>
                  <a:pt x="2604011" y="129950"/>
                </a:cubicBezTo>
                <a:cubicBezTo>
                  <a:pt x="2637391" y="130852"/>
                  <a:pt x="2670995" y="130175"/>
                  <a:pt x="2704599" y="130175"/>
                </a:cubicBezTo>
                <a:cubicBezTo>
                  <a:pt x="2705953" y="127469"/>
                  <a:pt x="2707081" y="124988"/>
                  <a:pt x="2708434" y="122282"/>
                </a:cubicBezTo>
                <a:cubicBezTo>
                  <a:pt x="2696706" y="108299"/>
                  <a:pt x="2684978" y="94315"/>
                  <a:pt x="2670544" y="76949"/>
                </a:cubicBezTo>
                <a:cubicBezTo>
                  <a:pt x="2635812" y="76949"/>
                  <a:pt x="2597922" y="76724"/>
                  <a:pt x="2559807" y="76949"/>
                </a:cubicBezTo>
                <a:close/>
                <a:moveTo>
                  <a:pt x="4632010" y="1170"/>
                </a:moveTo>
                <a:cubicBezTo>
                  <a:pt x="4604946" y="1170"/>
                  <a:pt x="4577205" y="-1988"/>
                  <a:pt x="4550367" y="2072"/>
                </a:cubicBezTo>
                <a:cubicBezTo>
                  <a:pt x="4524882" y="6132"/>
                  <a:pt x="4498494" y="8387"/>
                  <a:pt x="4473685" y="17634"/>
                </a:cubicBezTo>
                <a:cubicBezTo>
                  <a:pt x="4461281" y="22370"/>
                  <a:pt x="4448426" y="26430"/>
                  <a:pt x="4436698" y="30489"/>
                </a:cubicBezTo>
                <a:cubicBezTo>
                  <a:pt x="4438728" y="56200"/>
                  <a:pt x="4443464" y="61387"/>
                  <a:pt x="4462409" y="59358"/>
                </a:cubicBezTo>
                <a:cubicBezTo>
                  <a:pt x="4482256" y="57328"/>
                  <a:pt x="4502103" y="53043"/>
                  <a:pt x="4521950" y="52366"/>
                </a:cubicBezTo>
                <a:cubicBezTo>
                  <a:pt x="4553975" y="51238"/>
                  <a:pt x="4585325" y="41992"/>
                  <a:pt x="4618027" y="49660"/>
                </a:cubicBezTo>
                <a:cubicBezTo>
                  <a:pt x="4631334" y="52817"/>
                  <a:pt x="4646444" y="49209"/>
                  <a:pt x="4665164" y="48532"/>
                </a:cubicBezTo>
                <a:cubicBezTo>
                  <a:pt x="4652533" y="30489"/>
                  <a:pt x="4643061" y="16957"/>
                  <a:pt x="4632010" y="1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2"/>
          <p:cNvSpPr/>
          <p:nvPr/>
        </p:nvSpPr>
        <p:spPr>
          <a:xfrm>
            <a:off x="16780151" y="8959064"/>
            <a:ext cx="805865" cy="878246"/>
          </a:xfrm>
          <a:custGeom>
            <a:rect b="b" l="l" r="r" t="t"/>
            <a:pathLst>
              <a:path extrusionOk="0" h="878246" w="805865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D00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3"/>
          <p:cNvGrpSpPr/>
          <p:nvPr/>
        </p:nvGrpSpPr>
        <p:grpSpPr>
          <a:xfrm>
            <a:off x="853100" y="5254725"/>
            <a:ext cx="28244050" cy="3008100"/>
            <a:chOff x="853100" y="5254725"/>
            <a:chExt cx="28244050" cy="3008100"/>
          </a:xfrm>
        </p:grpSpPr>
        <p:sp>
          <p:nvSpPr>
            <p:cNvPr id="130" name="Google Shape;130;p13"/>
            <p:cNvSpPr/>
            <p:nvPr/>
          </p:nvSpPr>
          <p:spPr>
            <a:xfrm>
              <a:off x="1104889" y="5395821"/>
              <a:ext cx="27992261" cy="2366649"/>
            </a:xfrm>
            <a:custGeom>
              <a:rect b="b" l="l" r="r" t="t"/>
              <a:pathLst>
                <a:path extrusionOk="0" h="2366649" w="27992261">
                  <a:moveTo>
                    <a:pt x="2300996" y="2058647"/>
                  </a:moveTo>
                  <a:cubicBezTo>
                    <a:pt x="2442737" y="2132411"/>
                    <a:pt x="2558444" y="2122287"/>
                    <a:pt x="2679936" y="2048523"/>
                  </a:cubicBezTo>
                  <a:cubicBezTo>
                    <a:pt x="2862175" y="1937153"/>
                    <a:pt x="3051644" y="1838801"/>
                    <a:pt x="3238222" y="1734663"/>
                  </a:cubicBezTo>
                  <a:cubicBezTo>
                    <a:pt x="3252685" y="1725985"/>
                    <a:pt x="3262810" y="1712968"/>
                    <a:pt x="3275827" y="1701397"/>
                  </a:cubicBezTo>
                  <a:cubicBezTo>
                    <a:pt x="3411782" y="1577010"/>
                    <a:pt x="3549184" y="1452623"/>
                    <a:pt x="3685140" y="1328237"/>
                  </a:cubicBezTo>
                  <a:cubicBezTo>
                    <a:pt x="3757456" y="1263151"/>
                    <a:pt x="3812417" y="1179262"/>
                    <a:pt x="3920892" y="1159013"/>
                  </a:cubicBezTo>
                  <a:cubicBezTo>
                    <a:pt x="3958497" y="1151781"/>
                    <a:pt x="3998995" y="1115622"/>
                    <a:pt x="4023582" y="1082356"/>
                  </a:cubicBezTo>
                  <a:cubicBezTo>
                    <a:pt x="4071312" y="1020163"/>
                    <a:pt x="4126272" y="984004"/>
                    <a:pt x="4205821" y="976772"/>
                  </a:cubicBezTo>
                  <a:cubicBezTo>
                    <a:pt x="4237640" y="973879"/>
                    <a:pt x="4278138" y="963755"/>
                    <a:pt x="4295494" y="942059"/>
                  </a:cubicBezTo>
                  <a:cubicBezTo>
                    <a:pt x="4362025" y="856724"/>
                    <a:pt x="4464715" y="878420"/>
                    <a:pt x="4547156" y="845153"/>
                  </a:cubicBezTo>
                  <a:cubicBezTo>
                    <a:pt x="4659970" y="798870"/>
                    <a:pt x="4797372" y="861063"/>
                    <a:pt x="4894277" y="754033"/>
                  </a:cubicBezTo>
                  <a:cubicBezTo>
                    <a:pt x="4910187" y="736677"/>
                    <a:pt x="4959362" y="736677"/>
                    <a:pt x="4988289" y="745355"/>
                  </a:cubicBezTo>
                  <a:cubicBezTo>
                    <a:pt x="5076515" y="772836"/>
                    <a:pt x="5176312" y="791638"/>
                    <a:pt x="5248629" y="845153"/>
                  </a:cubicBezTo>
                  <a:cubicBezTo>
                    <a:pt x="5406280" y="960862"/>
                    <a:pt x="5605874" y="1038965"/>
                    <a:pt x="5676745" y="1248687"/>
                  </a:cubicBezTo>
                  <a:cubicBezTo>
                    <a:pt x="5701332" y="1321005"/>
                    <a:pt x="5724473" y="1394769"/>
                    <a:pt x="5746169" y="1467087"/>
                  </a:cubicBezTo>
                  <a:cubicBezTo>
                    <a:pt x="5775095" y="1561100"/>
                    <a:pt x="5804022" y="1656560"/>
                    <a:pt x="5830056" y="1743341"/>
                  </a:cubicBezTo>
                  <a:cubicBezTo>
                    <a:pt x="5906712" y="1752019"/>
                    <a:pt x="5964565" y="1760698"/>
                    <a:pt x="6022419" y="1766483"/>
                  </a:cubicBezTo>
                  <a:cubicBezTo>
                    <a:pt x="6044114" y="1769376"/>
                    <a:pt x="6077379" y="1779500"/>
                    <a:pt x="6087504" y="1769376"/>
                  </a:cubicBezTo>
                  <a:cubicBezTo>
                    <a:pt x="6182962" y="1669577"/>
                    <a:pt x="6352183" y="1711521"/>
                    <a:pt x="6434625" y="1587135"/>
                  </a:cubicBezTo>
                  <a:cubicBezTo>
                    <a:pt x="6440410" y="1578457"/>
                    <a:pt x="6450534" y="1568332"/>
                    <a:pt x="6460658" y="1566886"/>
                  </a:cubicBezTo>
                  <a:cubicBezTo>
                    <a:pt x="6687733" y="1519156"/>
                    <a:pt x="6788977" y="1313773"/>
                    <a:pt x="6933610" y="1172030"/>
                  </a:cubicBezTo>
                  <a:cubicBezTo>
                    <a:pt x="7136097" y="972433"/>
                    <a:pt x="7347263" y="788745"/>
                    <a:pt x="7574338" y="620968"/>
                  </a:cubicBezTo>
                  <a:cubicBezTo>
                    <a:pt x="7666903" y="552989"/>
                    <a:pt x="7769593" y="499474"/>
                    <a:pt x="7870836" y="443066"/>
                  </a:cubicBezTo>
                  <a:cubicBezTo>
                    <a:pt x="7892531" y="431495"/>
                    <a:pt x="7925797" y="443066"/>
                    <a:pt x="7951831" y="437281"/>
                  </a:cubicBezTo>
                  <a:cubicBezTo>
                    <a:pt x="8009684" y="424263"/>
                    <a:pt x="8070431" y="414139"/>
                    <a:pt x="8122498" y="389551"/>
                  </a:cubicBezTo>
                  <a:cubicBezTo>
                    <a:pt x="8326432" y="292645"/>
                    <a:pt x="8560738" y="362070"/>
                    <a:pt x="8683676" y="493689"/>
                  </a:cubicBezTo>
                  <a:cubicBezTo>
                    <a:pt x="8702479" y="513938"/>
                    <a:pt x="8718389" y="539972"/>
                    <a:pt x="8740084" y="554436"/>
                  </a:cubicBezTo>
                  <a:cubicBezTo>
                    <a:pt x="8907858" y="658573"/>
                    <a:pt x="8957034" y="829243"/>
                    <a:pt x="9001870" y="1004253"/>
                  </a:cubicBezTo>
                  <a:cubicBezTo>
                    <a:pt x="9030797" y="1117069"/>
                    <a:pt x="9052492" y="1232777"/>
                    <a:pt x="9082866" y="1345593"/>
                  </a:cubicBezTo>
                  <a:cubicBezTo>
                    <a:pt x="9119024" y="1482997"/>
                    <a:pt x="9237624" y="1552422"/>
                    <a:pt x="9388042" y="1578457"/>
                  </a:cubicBezTo>
                  <a:cubicBezTo>
                    <a:pt x="9696111" y="1633418"/>
                    <a:pt x="9944881" y="1498907"/>
                    <a:pt x="10171956" y="1334022"/>
                  </a:cubicBezTo>
                  <a:cubicBezTo>
                    <a:pt x="10371551" y="1189386"/>
                    <a:pt x="10566806" y="1024502"/>
                    <a:pt x="10708547" y="817673"/>
                  </a:cubicBezTo>
                  <a:cubicBezTo>
                    <a:pt x="10911034" y="525508"/>
                    <a:pt x="11211872" y="411246"/>
                    <a:pt x="11531512" y="334589"/>
                  </a:cubicBezTo>
                  <a:cubicBezTo>
                    <a:pt x="11747017" y="283967"/>
                    <a:pt x="11940825" y="351946"/>
                    <a:pt x="12140419" y="460422"/>
                  </a:cubicBezTo>
                  <a:cubicBezTo>
                    <a:pt x="12422455" y="615183"/>
                    <a:pt x="12564196" y="868295"/>
                    <a:pt x="12716062" y="1125747"/>
                  </a:cubicBezTo>
                  <a:cubicBezTo>
                    <a:pt x="12773915" y="1224099"/>
                    <a:pt x="12865034" y="1303649"/>
                    <a:pt x="12924333" y="1374520"/>
                  </a:cubicBezTo>
                  <a:cubicBezTo>
                    <a:pt x="13031363" y="1388984"/>
                    <a:pt x="13116696" y="1403447"/>
                    <a:pt x="13203476" y="1410679"/>
                  </a:cubicBezTo>
                  <a:cubicBezTo>
                    <a:pt x="13256991" y="1415018"/>
                    <a:pt x="13311951" y="1397662"/>
                    <a:pt x="13364020" y="1403447"/>
                  </a:cubicBezTo>
                  <a:cubicBezTo>
                    <a:pt x="13633038" y="1430928"/>
                    <a:pt x="13821062" y="1244348"/>
                    <a:pt x="14033673" y="1138764"/>
                  </a:cubicBezTo>
                  <a:cubicBezTo>
                    <a:pt x="14228929" y="1041858"/>
                    <a:pt x="14402489" y="894330"/>
                    <a:pt x="14565925" y="746801"/>
                  </a:cubicBezTo>
                  <a:cubicBezTo>
                    <a:pt x="14740932" y="587702"/>
                    <a:pt x="14927510" y="447405"/>
                    <a:pt x="15141566" y="363516"/>
                  </a:cubicBezTo>
                  <a:cubicBezTo>
                    <a:pt x="15357071" y="279628"/>
                    <a:pt x="15575467" y="192846"/>
                    <a:pt x="15815559" y="181275"/>
                  </a:cubicBezTo>
                  <a:cubicBezTo>
                    <a:pt x="15899447" y="176936"/>
                    <a:pt x="15986227" y="163919"/>
                    <a:pt x="16070115" y="150902"/>
                  </a:cubicBezTo>
                  <a:cubicBezTo>
                    <a:pt x="16219087" y="129206"/>
                    <a:pt x="16329008" y="200078"/>
                    <a:pt x="16444715" y="259379"/>
                  </a:cubicBezTo>
                  <a:cubicBezTo>
                    <a:pt x="16585010" y="331697"/>
                    <a:pt x="16681914" y="444512"/>
                    <a:pt x="16751339" y="593487"/>
                  </a:cubicBezTo>
                  <a:cubicBezTo>
                    <a:pt x="16830888" y="765604"/>
                    <a:pt x="16935022" y="924703"/>
                    <a:pt x="17031928" y="1089588"/>
                  </a:cubicBezTo>
                  <a:cubicBezTo>
                    <a:pt x="17101352" y="1208189"/>
                    <a:pt x="17154868" y="1209635"/>
                    <a:pt x="17300946" y="1264597"/>
                  </a:cubicBezTo>
                  <a:cubicBezTo>
                    <a:pt x="17422440" y="1309434"/>
                    <a:pt x="17543930" y="1276168"/>
                    <a:pt x="17661084" y="1316666"/>
                  </a:cubicBezTo>
                  <a:cubicBezTo>
                    <a:pt x="17714598" y="1335469"/>
                    <a:pt x="17797038" y="1294971"/>
                    <a:pt x="17856340" y="1264597"/>
                  </a:cubicBezTo>
                  <a:cubicBezTo>
                    <a:pt x="18096432" y="1143103"/>
                    <a:pt x="18301810" y="975325"/>
                    <a:pt x="18497066" y="791638"/>
                  </a:cubicBezTo>
                  <a:cubicBezTo>
                    <a:pt x="18696660" y="605058"/>
                    <a:pt x="18894808" y="415585"/>
                    <a:pt x="19114652" y="255040"/>
                  </a:cubicBezTo>
                  <a:cubicBezTo>
                    <a:pt x="19361976" y="72799"/>
                    <a:pt x="19638226" y="-32786"/>
                    <a:pt x="19965096" y="9159"/>
                  </a:cubicBezTo>
                  <a:cubicBezTo>
                    <a:pt x="20206636" y="39532"/>
                    <a:pt x="20365732" y="158134"/>
                    <a:pt x="20472760" y="359177"/>
                  </a:cubicBezTo>
                  <a:cubicBezTo>
                    <a:pt x="20591360" y="584809"/>
                    <a:pt x="20712854" y="807548"/>
                    <a:pt x="20763476" y="1065000"/>
                  </a:cubicBezTo>
                  <a:cubicBezTo>
                    <a:pt x="20796740" y="1235670"/>
                    <a:pt x="21054188" y="1410679"/>
                    <a:pt x="21206054" y="1368735"/>
                  </a:cubicBezTo>
                  <a:cubicBezTo>
                    <a:pt x="21331884" y="1332576"/>
                    <a:pt x="21459162" y="1276168"/>
                    <a:pt x="21564744" y="1199511"/>
                  </a:cubicBezTo>
                  <a:cubicBezTo>
                    <a:pt x="21773016" y="1046197"/>
                    <a:pt x="21975504" y="885651"/>
                    <a:pt x="22137494" y="675930"/>
                  </a:cubicBezTo>
                  <a:cubicBezTo>
                    <a:pt x="22286466" y="483564"/>
                    <a:pt x="22454240" y="299877"/>
                    <a:pt x="22662514" y="174044"/>
                  </a:cubicBezTo>
                  <a:cubicBezTo>
                    <a:pt x="22794130" y="94494"/>
                    <a:pt x="22944548" y="16391"/>
                    <a:pt x="23122448" y="72799"/>
                  </a:cubicBezTo>
                  <a:cubicBezTo>
                    <a:pt x="23212122" y="101726"/>
                    <a:pt x="23316258" y="84369"/>
                    <a:pt x="23411716" y="100279"/>
                  </a:cubicBezTo>
                  <a:cubicBezTo>
                    <a:pt x="23463784" y="108957"/>
                    <a:pt x="23520192" y="130653"/>
                    <a:pt x="23560688" y="163919"/>
                  </a:cubicBezTo>
                  <a:cubicBezTo>
                    <a:pt x="23679288" y="260825"/>
                    <a:pt x="23802226" y="357731"/>
                    <a:pt x="23900576" y="473440"/>
                  </a:cubicBezTo>
                  <a:cubicBezTo>
                    <a:pt x="23988804" y="577577"/>
                    <a:pt x="24052442" y="704857"/>
                    <a:pt x="24118974" y="826351"/>
                  </a:cubicBezTo>
                  <a:cubicBezTo>
                    <a:pt x="24207200" y="986896"/>
                    <a:pt x="24324354" y="1118515"/>
                    <a:pt x="24509486" y="1151781"/>
                  </a:cubicBezTo>
                  <a:cubicBezTo>
                    <a:pt x="24736560" y="1192279"/>
                    <a:pt x="24963634" y="1186494"/>
                    <a:pt x="25163228" y="1044751"/>
                  </a:cubicBezTo>
                  <a:cubicBezTo>
                    <a:pt x="25345466" y="916025"/>
                    <a:pt x="25526258" y="787299"/>
                    <a:pt x="25704158" y="654234"/>
                  </a:cubicBezTo>
                  <a:cubicBezTo>
                    <a:pt x="25918216" y="493689"/>
                    <a:pt x="26126488" y="327357"/>
                    <a:pt x="26341992" y="168258"/>
                  </a:cubicBezTo>
                  <a:cubicBezTo>
                    <a:pt x="26603778" y="-25554"/>
                    <a:pt x="27034788" y="-8197"/>
                    <a:pt x="27295128" y="198632"/>
                  </a:cubicBezTo>
                  <a:cubicBezTo>
                    <a:pt x="27316824" y="215988"/>
                    <a:pt x="27341410" y="244915"/>
                    <a:pt x="27364552" y="243469"/>
                  </a:cubicBezTo>
                  <a:cubicBezTo>
                    <a:pt x="27500508" y="236237"/>
                    <a:pt x="27538112" y="347606"/>
                    <a:pt x="27598858" y="428602"/>
                  </a:cubicBezTo>
                  <a:cubicBezTo>
                    <a:pt x="27668282" y="521169"/>
                    <a:pt x="27733366" y="616629"/>
                    <a:pt x="27798452" y="713535"/>
                  </a:cubicBezTo>
                  <a:cubicBezTo>
                    <a:pt x="27908376" y="876973"/>
                    <a:pt x="27966228" y="1059214"/>
                    <a:pt x="27992262" y="1251580"/>
                  </a:cubicBezTo>
                  <a:cubicBezTo>
                    <a:pt x="27980692" y="1257365"/>
                    <a:pt x="27969120" y="1263151"/>
                    <a:pt x="27958996" y="1270382"/>
                  </a:cubicBezTo>
                  <a:cubicBezTo>
                    <a:pt x="27927176" y="1218314"/>
                    <a:pt x="27889572" y="1167691"/>
                    <a:pt x="27862092" y="1112729"/>
                  </a:cubicBezTo>
                  <a:cubicBezTo>
                    <a:pt x="27785436" y="952184"/>
                    <a:pt x="27685638" y="803209"/>
                    <a:pt x="27555468" y="686054"/>
                  </a:cubicBezTo>
                  <a:cubicBezTo>
                    <a:pt x="27425298" y="567453"/>
                    <a:pt x="27282110" y="450298"/>
                    <a:pt x="27124460" y="375087"/>
                  </a:cubicBezTo>
                  <a:cubicBezTo>
                    <a:pt x="26832300" y="233344"/>
                    <a:pt x="26569066" y="347606"/>
                    <a:pt x="26334760" y="531294"/>
                  </a:cubicBezTo>
                  <a:cubicBezTo>
                    <a:pt x="26020906" y="778621"/>
                    <a:pt x="25717176" y="1040412"/>
                    <a:pt x="25403320" y="1289185"/>
                  </a:cubicBezTo>
                  <a:cubicBezTo>
                    <a:pt x="25093804" y="1533620"/>
                    <a:pt x="24606390" y="1536512"/>
                    <a:pt x="24298320" y="1355718"/>
                  </a:cubicBezTo>
                  <a:cubicBezTo>
                    <a:pt x="24136330" y="1260258"/>
                    <a:pt x="24045210" y="1128639"/>
                    <a:pt x="23961324" y="970986"/>
                  </a:cubicBezTo>
                  <a:cubicBezTo>
                    <a:pt x="23894792" y="846600"/>
                    <a:pt x="23794996" y="739569"/>
                    <a:pt x="23706770" y="625307"/>
                  </a:cubicBezTo>
                  <a:cubicBezTo>
                    <a:pt x="23686520" y="599273"/>
                    <a:pt x="23656148" y="580470"/>
                    <a:pt x="23635898" y="554436"/>
                  </a:cubicBezTo>
                  <a:cubicBezTo>
                    <a:pt x="23521638" y="393890"/>
                    <a:pt x="23369772" y="331697"/>
                    <a:pt x="23178856" y="380873"/>
                  </a:cubicBezTo>
                  <a:cubicBezTo>
                    <a:pt x="23071828" y="408353"/>
                    <a:pt x="22963352" y="390997"/>
                    <a:pt x="22854876" y="444512"/>
                  </a:cubicBezTo>
                  <a:cubicBezTo>
                    <a:pt x="22692886" y="525508"/>
                    <a:pt x="22575734" y="649895"/>
                    <a:pt x="22471598" y="782960"/>
                  </a:cubicBezTo>
                  <a:cubicBezTo>
                    <a:pt x="22277788" y="1028841"/>
                    <a:pt x="22062284" y="1245794"/>
                    <a:pt x="21804838" y="1423696"/>
                  </a:cubicBezTo>
                  <a:cubicBezTo>
                    <a:pt x="21773016" y="1445392"/>
                    <a:pt x="21742644" y="1471426"/>
                    <a:pt x="21713718" y="1496014"/>
                  </a:cubicBezTo>
                  <a:cubicBezTo>
                    <a:pt x="21462054" y="1708629"/>
                    <a:pt x="21083116" y="1744788"/>
                    <a:pt x="20819882" y="1553868"/>
                  </a:cubicBezTo>
                  <a:cubicBezTo>
                    <a:pt x="20692604" y="1459855"/>
                    <a:pt x="20607270" y="1313773"/>
                    <a:pt x="20575452" y="1145996"/>
                  </a:cubicBezTo>
                  <a:cubicBezTo>
                    <a:pt x="20533508" y="926149"/>
                    <a:pt x="20471314" y="712089"/>
                    <a:pt x="20351270" y="518277"/>
                  </a:cubicBezTo>
                  <a:cubicBezTo>
                    <a:pt x="20265936" y="380873"/>
                    <a:pt x="20163246" y="288306"/>
                    <a:pt x="19979560" y="289752"/>
                  </a:cubicBezTo>
                  <a:cubicBezTo>
                    <a:pt x="19619422" y="292645"/>
                    <a:pt x="19340280" y="461869"/>
                    <a:pt x="19084278" y="683161"/>
                  </a:cubicBezTo>
                  <a:cubicBezTo>
                    <a:pt x="18878898" y="861063"/>
                    <a:pt x="18686536" y="1054875"/>
                    <a:pt x="18485496" y="1235670"/>
                  </a:cubicBezTo>
                  <a:cubicBezTo>
                    <a:pt x="18217924" y="1477212"/>
                    <a:pt x="17918532" y="1639204"/>
                    <a:pt x="17539592" y="1608830"/>
                  </a:cubicBezTo>
                  <a:cubicBezTo>
                    <a:pt x="17164990" y="1579903"/>
                    <a:pt x="16900310" y="1410679"/>
                    <a:pt x="16773034" y="1050536"/>
                  </a:cubicBezTo>
                  <a:cubicBezTo>
                    <a:pt x="16720966" y="901561"/>
                    <a:pt x="16625507" y="780067"/>
                    <a:pt x="16538727" y="652788"/>
                  </a:cubicBezTo>
                  <a:cubicBezTo>
                    <a:pt x="16438931" y="506706"/>
                    <a:pt x="16275494" y="490796"/>
                    <a:pt x="16122183" y="469100"/>
                  </a:cubicBezTo>
                  <a:cubicBezTo>
                    <a:pt x="15942837" y="443066"/>
                    <a:pt x="15770723" y="508152"/>
                    <a:pt x="15600056" y="551543"/>
                  </a:cubicBezTo>
                  <a:cubicBezTo>
                    <a:pt x="15377320" y="607951"/>
                    <a:pt x="15173387" y="710642"/>
                    <a:pt x="14986809" y="845153"/>
                  </a:cubicBezTo>
                  <a:cubicBezTo>
                    <a:pt x="14865317" y="931935"/>
                    <a:pt x="14736592" y="1008592"/>
                    <a:pt x="14626671" y="1109837"/>
                  </a:cubicBezTo>
                  <a:cubicBezTo>
                    <a:pt x="14508071" y="1219760"/>
                    <a:pt x="14388026" y="1319559"/>
                    <a:pt x="14239053" y="1388984"/>
                  </a:cubicBezTo>
                  <a:cubicBezTo>
                    <a:pt x="14104544" y="1451177"/>
                    <a:pt x="13985944" y="1545190"/>
                    <a:pt x="13851435" y="1608830"/>
                  </a:cubicBezTo>
                  <a:cubicBezTo>
                    <a:pt x="13589648" y="1731770"/>
                    <a:pt x="13314844" y="1714414"/>
                    <a:pt x="13032809" y="1685487"/>
                  </a:cubicBezTo>
                  <a:cubicBezTo>
                    <a:pt x="12737757" y="1653667"/>
                    <a:pt x="12635066" y="1443945"/>
                    <a:pt x="12545393" y="1221206"/>
                  </a:cubicBezTo>
                  <a:cubicBezTo>
                    <a:pt x="12447043" y="979665"/>
                    <a:pt x="12292285" y="794531"/>
                    <a:pt x="12068102" y="668698"/>
                  </a:cubicBezTo>
                  <a:cubicBezTo>
                    <a:pt x="11893096" y="570346"/>
                    <a:pt x="11707965" y="629646"/>
                    <a:pt x="11530066" y="668698"/>
                  </a:cubicBezTo>
                  <a:cubicBezTo>
                    <a:pt x="11284189" y="720767"/>
                    <a:pt x="11101950" y="868295"/>
                    <a:pt x="10954424" y="1069339"/>
                  </a:cubicBezTo>
                  <a:cubicBezTo>
                    <a:pt x="10730242" y="1375967"/>
                    <a:pt x="10432297" y="1601598"/>
                    <a:pt x="10098194" y="1772268"/>
                  </a:cubicBezTo>
                  <a:cubicBezTo>
                    <a:pt x="9865333" y="1890870"/>
                    <a:pt x="9607885" y="1916904"/>
                    <a:pt x="9348991" y="1890870"/>
                  </a:cubicBezTo>
                  <a:cubicBezTo>
                    <a:pt x="9204357" y="1876406"/>
                    <a:pt x="9103114" y="1778054"/>
                    <a:pt x="9025012" y="1672470"/>
                  </a:cubicBezTo>
                  <a:cubicBezTo>
                    <a:pt x="8876040" y="1468533"/>
                    <a:pt x="8808062" y="1225545"/>
                    <a:pt x="8741530" y="984004"/>
                  </a:cubicBezTo>
                  <a:cubicBezTo>
                    <a:pt x="8722728" y="914579"/>
                    <a:pt x="8706818" y="843707"/>
                    <a:pt x="8683676" y="775728"/>
                  </a:cubicBezTo>
                  <a:cubicBezTo>
                    <a:pt x="8635947" y="635432"/>
                    <a:pt x="8572309" y="590594"/>
                    <a:pt x="8420444" y="597826"/>
                  </a:cubicBezTo>
                  <a:cubicBezTo>
                    <a:pt x="8230974" y="606504"/>
                    <a:pt x="8058860" y="675930"/>
                    <a:pt x="7906995" y="780067"/>
                  </a:cubicBezTo>
                  <a:cubicBezTo>
                    <a:pt x="7598925" y="989789"/>
                    <a:pt x="7325568" y="1241455"/>
                    <a:pt x="7076798" y="1520602"/>
                  </a:cubicBezTo>
                  <a:cubicBezTo>
                    <a:pt x="6894559" y="1725985"/>
                    <a:pt x="6670377" y="1885084"/>
                    <a:pt x="6415822" y="1987776"/>
                  </a:cubicBezTo>
                  <a:cubicBezTo>
                    <a:pt x="6304454" y="2032613"/>
                    <a:pt x="6172838" y="2077450"/>
                    <a:pt x="6060024" y="2058647"/>
                  </a:cubicBezTo>
                  <a:cubicBezTo>
                    <a:pt x="5919729" y="2036952"/>
                    <a:pt x="5769310" y="2003686"/>
                    <a:pt x="5656496" y="1892316"/>
                  </a:cubicBezTo>
                  <a:cubicBezTo>
                    <a:pt x="5568269" y="1805535"/>
                    <a:pt x="5517648" y="1705736"/>
                    <a:pt x="5491613" y="1588581"/>
                  </a:cubicBezTo>
                  <a:cubicBezTo>
                    <a:pt x="5469918" y="1490229"/>
                    <a:pt x="5451116" y="1391876"/>
                    <a:pt x="5423636" y="1294971"/>
                  </a:cubicBezTo>
                  <a:cubicBezTo>
                    <a:pt x="5374460" y="1117069"/>
                    <a:pt x="5281895" y="1046197"/>
                    <a:pt x="5103995" y="1036073"/>
                  </a:cubicBezTo>
                  <a:cubicBezTo>
                    <a:pt x="4859565" y="1023055"/>
                    <a:pt x="4639721" y="1086695"/>
                    <a:pt x="4416986" y="1193726"/>
                  </a:cubicBezTo>
                  <a:cubicBezTo>
                    <a:pt x="4136397" y="1329683"/>
                    <a:pt x="3948373" y="1562547"/>
                    <a:pt x="3724191" y="1759251"/>
                  </a:cubicBezTo>
                  <a:cubicBezTo>
                    <a:pt x="3463850" y="1987776"/>
                    <a:pt x="3191939" y="2203283"/>
                    <a:pt x="2859282" y="2313206"/>
                  </a:cubicBezTo>
                  <a:cubicBezTo>
                    <a:pt x="2720434" y="2359489"/>
                    <a:pt x="2564229" y="2371060"/>
                    <a:pt x="2416703" y="2365275"/>
                  </a:cubicBezTo>
                  <a:cubicBezTo>
                    <a:pt x="2331369" y="2362382"/>
                    <a:pt x="2230126" y="2310313"/>
                    <a:pt x="2169379" y="2248120"/>
                  </a:cubicBezTo>
                  <a:cubicBezTo>
                    <a:pt x="2086938" y="2164231"/>
                    <a:pt x="2021853" y="2054308"/>
                    <a:pt x="1975571" y="1944385"/>
                  </a:cubicBezTo>
                  <a:cubicBezTo>
                    <a:pt x="1922056" y="1817106"/>
                    <a:pt x="1898915" y="1676809"/>
                    <a:pt x="1861310" y="1542298"/>
                  </a:cubicBezTo>
                  <a:cubicBezTo>
                    <a:pt x="1813581" y="1375967"/>
                    <a:pt x="1765852" y="1208189"/>
                    <a:pt x="1647252" y="1075124"/>
                  </a:cubicBezTo>
                  <a:cubicBezTo>
                    <a:pt x="1548901" y="962308"/>
                    <a:pt x="1478031" y="946398"/>
                    <a:pt x="1334844" y="1001360"/>
                  </a:cubicBezTo>
                  <a:cubicBezTo>
                    <a:pt x="1044130" y="1111283"/>
                    <a:pt x="814163" y="1303649"/>
                    <a:pt x="637710" y="1552422"/>
                  </a:cubicBezTo>
                  <a:cubicBezTo>
                    <a:pt x="495969" y="1750573"/>
                    <a:pt x="378815" y="1966080"/>
                    <a:pt x="251538" y="2172909"/>
                  </a:cubicBezTo>
                  <a:cubicBezTo>
                    <a:pt x="248645" y="2177249"/>
                    <a:pt x="245753" y="2183034"/>
                    <a:pt x="242860" y="2187373"/>
                  </a:cubicBezTo>
                  <a:cubicBezTo>
                    <a:pt x="182114" y="2281386"/>
                    <a:pt x="93887" y="2317545"/>
                    <a:pt x="36034" y="2274155"/>
                  </a:cubicBezTo>
                  <a:cubicBezTo>
                    <a:pt x="-21820" y="2229317"/>
                    <a:pt x="-8803" y="2141090"/>
                    <a:pt x="66407" y="2055754"/>
                  </a:cubicBezTo>
                  <a:cubicBezTo>
                    <a:pt x="90995" y="2026827"/>
                    <a:pt x="118475" y="1997900"/>
                    <a:pt x="132938" y="1963188"/>
                  </a:cubicBezTo>
                  <a:cubicBezTo>
                    <a:pt x="215380" y="1769376"/>
                    <a:pt x="322408" y="1595813"/>
                    <a:pt x="451132" y="1428035"/>
                  </a:cubicBezTo>
                  <a:cubicBezTo>
                    <a:pt x="537912" y="1313773"/>
                    <a:pt x="614568" y="1192279"/>
                    <a:pt x="728829" y="1105498"/>
                  </a:cubicBezTo>
                  <a:cubicBezTo>
                    <a:pt x="958796" y="927596"/>
                    <a:pt x="1206120" y="782960"/>
                    <a:pt x="1512743" y="843707"/>
                  </a:cubicBezTo>
                  <a:cubicBezTo>
                    <a:pt x="1677625" y="876973"/>
                    <a:pt x="1822259" y="953630"/>
                    <a:pt x="1920610" y="1104051"/>
                  </a:cubicBezTo>
                  <a:cubicBezTo>
                    <a:pt x="2060904" y="1316666"/>
                    <a:pt x="2123097" y="1561100"/>
                    <a:pt x="2206984" y="1796857"/>
                  </a:cubicBezTo>
                  <a:cubicBezTo>
                    <a:pt x="2246035" y="1882192"/>
                    <a:pt x="2274962" y="1977651"/>
                    <a:pt x="2300996" y="20586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853100" y="5254725"/>
              <a:ext cx="3261900" cy="3008100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14830950" y="5254725"/>
              <a:ext cx="3509700" cy="3008100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3772193" y="3882498"/>
            <a:ext cx="2891482" cy="1191185"/>
            <a:chOff x="0" y="-47625"/>
            <a:chExt cx="3855309" cy="1588247"/>
          </a:xfrm>
        </p:grpSpPr>
        <p:sp>
          <p:nvSpPr>
            <p:cNvPr id="134" name="Google Shape;134;p13"/>
            <p:cNvSpPr txBox="1"/>
            <p:nvPr/>
          </p:nvSpPr>
          <p:spPr>
            <a:xfrm>
              <a:off x="0" y="-47625"/>
              <a:ext cx="3855309" cy="538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284379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/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175081" y="641462"/>
              <a:ext cx="3505147" cy="899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Elaborate on what you want to discuss. </a:t>
              </a:r>
              <a:endParaRPr/>
            </a:p>
          </p:txBody>
        </p:sp>
      </p:grpSp>
      <p:sp>
        <p:nvSpPr>
          <p:cNvPr id="136" name="Google Shape;136;p13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3"/>
          <p:cNvSpPr/>
          <p:nvPr/>
        </p:nvSpPr>
        <p:spPr>
          <a:xfrm rot="4645522">
            <a:off x="-4920417" y="6523142"/>
            <a:ext cx="9340089" cy="8131771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3"/>
          <p:cNvSpPr txBox="1"/>
          <p:nvPr/>
        </p:nvSpPr>
        <p:spPr>
          <a:xfrm>
            <a:off x="1067530" y="1208591"/>
            <a:ext cx="1002926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Add a Roadmap Page</a:t>
            </a:r>
            <a:endParaRPr/>
          </a:p>
        </p:txBody>
      </p:sp>
      <p:sp>
        <p:nvSpPr>
          <p:cNvPr id="139" name="Google Shape;139;p13"/>
          <p:cNvSpPr/>
          <p:nvPr/>
        </p:nvSpPr>
        <p:spPr>
          <a:xfrm>
            <a:off x="4821681" y="5732713"/>
            <a:ext cx="913526" cy="874783"/>
          </a:xfrm>
          <a:custGeom>
            <a:rect b="b" l="l" r="r" t="t"/>
            <a:pathLst>
              <a:path extrusionOk="0" h="874783" w="913526">
                <a:moveTo>
                  <a:pt x="452192" y="0"/>
                </a:moveTo>
                <a:cubicBezTo>
                  <a:pt x="453239" y="1945"/>
                  <a:pt x="454585" y="4189"/>
                  <a:pt x="455633" y="6134"/>
                </a:cubicBezTo>
                <a:cubicBezTo>
                  <a:pt x="457428" y="5834"/>
                  <a:pt x="458924" y="6134"/>
                  <a:pt x="459373" y="5535"/>
                </a:cubicBezTo>
                <a:cubicBezTo>
                  <a:pt x="462664" y="299"/>
                  <a:pt x="467601" y="299"/>
                  <a:pt x="472687" y="1047"/>
                </a:cubicBezTo>
                <a:cubicBezTo>
                  <a:pt x="474033" y="1197"/>
                  <a:pt x="475679" y="3890"/>
                  <a:pt x="476427" y="3740"/>
                </a:cubicBezTo>
                <a:cubicBezTo>
                  <a:pt x="498269" y="-4338"/>
                  <a:pt x="520709" y="3590"/>
                  <a:pt x="542850" y="1047"/>
                </a:cubicBezTo>
                <a:cubicBezTo>
                  <a:pt x="554070" y="-299"/>
                  <a:pt x="565739" y="598"/>
                  <a:pt x="577109" y="1496"/>
                </a:cubicBezTo>
                <a:cubicBezTo>
                  <a:pt x="590872" y="2693"/>
                  <a:pt x="604934" y="7929"/>
                  <a:pt x="618249" y="6283"/>
                </a:cubicBezTo>
                <a:cubicBezTo>
                  <a:pt x="631115" y="4787"/>
                  <a:pt x="642484" y="7630"/>
                  <a:pt x="653405" y="11370"/>
                </a:cubicBezTo>
                <a:cubicBezTo>
                  <a:pt x="669113" y="16606"/>
                  <a:pt x="685569" y="18850"/>
                  <a:pt x="700829" y="27676"/>
                </a:cubicBezTo>
                <a:cubicBezTo>
                  <a:pt x="713096" y="34857"/>
                  <a:pt x="728355" y="38148"/>
                  <a:pt x="740772" y="46227"/>
                </a:cubicBezTo>
                <a:cubicBezTo>
                  <a:pt x="751843" y="53408"/>
                  <a:pt x="761866" y="62234"/>
                  <a:pt x="772039" y="70612"/>
                </a:cubicBezTo>
                <a:cubicBezTo>
                  <a:pt x="780267" y="77344"/>
                  <a:pt x="788345" y="84375"/>
                  <a:pt x="796125" y="91706"/>
                </a:cubicBezTo>
                <a:cubicBezTo>
                  <a:pt x="823203" y="116988"/>
                  <a:pt x="840107" y="149152"/>
                  <a:pt x="855965" y="181915"/>
                </a:cubicBezTo>
                <a:cubicBezTo>
                  <a:pt x="864343" y="199119"/>
                  <a:pt x="872870" y="216323"/>
                  <a:pt x="881248" y="233527"/>
                </a:cubicBezTo>
                <a:cubicBezTo>
                  <a:pt x="893066" y="257912"/>
                  <a:pt x="899649" y="283195"/>
                  <a:pt x="902940" y="310572"/>
                </a:cubicBezTo>
                <a:cubicBezTo>
                  <a:pt x="906530" y="340642"/>
                  <a:pt x="904885" y="370562"/>
                  <a:pt x="906830" y="400482"/>
                </a:cubicBezTo>
                <a:cubicBezTo>
                  <a:pt x="907877" y="416939"/>
                  <a:pt x="909822" y="433245"/>
                  <a:pt x="912066" y="449552"/>
                </a:cubicBezTo>
                <a:cubicBezTo>
                  <a:pt x="914758" y="469299"/>
                  <a:pt x="913711" y="489046"/>
                  <a:pt x="909074" y="508046"/>
                </a:cubicBezTo>
                <a:cubicBezTo>
                  <a:pt x="906231" y="519864"/>
                  <a:pt x="902790" y="532431"/>
                  <a:pt x="897704" y="543352"/>
                </a:cubicBezTo>
                <a:cubicBezTo>
                  <a:pt x="887681" y="564745"/>
                  <a:pt x="874516" y="584791"/>
                  <a:pt x="863146" y="605586"/>
                </a:cubicBezTo>
                <a:cubicBezTo>
                  <a:pt x="857162" y="616207"/>
                  <a:pt x="852824" y="627876"/>
                  <a:pt x="846241" y="638049"/>
                </a:cubicBezTo>
                <a:cubicBezTo>
                  <a:pt x="829635" y="663631"/>
                  <a:pt x="820958" y="692953"/>
                  <a:pt x="805550" y="718983"/>
                </a:cubicBezTo>
                <a:cubicBezTo>
                  <a:pt x="795526" y="735888"/>
                  <a:pt x="782960" y="750998"/>
                  <a:pt x="767850" y="763714"/>
                </a:cubicBezTo>
                <a:cubicBezTo>
                  <a:pt x="750796" y="778076"/>
                  <a:pt x="733891" y="792886"/>
                  <a:pt x="715639" y="805453"/>
                </a:cubicBezTo>
                <a:cubicBezTo>
                  <a:pt x="690207" y="822657"/>
                  <a:pt x="664177" y="839113"/>
                  <a:pt x="637099" y="853624"/>
                </a:cubicBezTo>
                <a:cubicBezTo>
                  <a:pt x="622438" y="861553"/>
                  <a:pt x="605234" y="864845"/>
                  <a:pt x="589077" y="870081"/>
                </a:cubicBezTo>
                <a:cubicBezTo>
                  <a:pt x="587132" y="870679"/>
                  <a:pt x="584888" y="870679"/>
                  <a:pt x="582793" y="870679"/>
                </a:cubicBezTo>
                <a:cubicBezTo>
                  <a:pt x="574715" y="870978"/>
                  <a:pt x="566936" y="867388"/>
                  <a:pt x="558259" y="872923"/>
                </a:cubicBezTo>
                <a:cubicBezTo>
                  <a:pt x="552724" y="876364"/>
                  <a:pt x="543149" y="874120"/>
                  <a:pt x="535370" y="873372"/>
                </a:cubicBezTo>
                <a:cubicBezTo>
                  <a:pt x="512331" y="871427"/>
                  <a:pt x="488844" y="876663"/>
                  <a:pt x="465805" y="869781"/>
                </a:cubicBezTo>
                <a:cubicBezTo>
                  <a:pt x="458026" y="867388"/>
                  <a:pt x="448900" y="869632"/>
                  <a:pt x="440523" y="869033"/>
                </a:cubicBezTo>
                <a:cubicBezTo>
                  <a:pt x="412547" y="866789"/>
                  <a:pt x="384273" y="869482"/>
                  <a:pt x="356746" y="862600"/>
                </a:cubicBezTo>
                <a:cubicBezTo>
                  <a:pt x="355250" y="862301"/>
                  <a:pt x="353455" y="862600"/>
                  <a:pt x="351959" y="862900"/>
                </a:cubicBezTo>
                <a:cubicBezTo>
                  <a:pt x="322637" y="869632"/>
                  <a:pt x="295110" y="857813"/>
                  <a:pt x="267135" y="853325"/>
                </a:cubicBezTo>
                <a:cubicBezTo>
                  <a:pt x="246789" y="850034"/>
                  <a:pt x="227640" y="839412"/>
                  <a:pt x="207893" y="831932"/>
                </a:cubicBezTo>
                <a:cubicBezTo>
                  <a:pt x="199515" y="828791"/>
                  <a:pt x="191437" y="824751"/>
                  <a:pt x="182910" y="821759"/>
                </a:cubicBezTo>
                <a:cubicBezTo>
                  <a:pt x="159871" y="813531"/>
                  <a:pt x="144911" y="794831"/>
                  <a:pt x="127408" y="779572"/>
                </a:cubicBezTo>
                <a:cubicBezTo>
                  <a:pt x="96739" y="752793"/>
                  <a:pt x="78189" y="717188"/>
                  <a:pt x="57693" y="683079"/>
                </a:cubicBezTo>
                <a:cubicBezTo>
                  <a:pt x="47072" y="666623"/>
                  <a:pt x="37348" y="649419"/>
                  <a:pt x="28372" y="632065"/>
                </a:cubicBezTo>
                <a:cubicBezTo>
                  <a:pt x="13262" y="602893"/>
                  <a:pt x="3239" y="571626"/>
                  <a:pt x="1144" y="539013"/>
                </a:cubicBezTo>
                <a:cubicBezTo>
                  <a:pt x="-950" y="506699"/>
                  <a:pt x="247" y="474236"/>
                  <a:pt x="1443" y="441772"/>
                </a:cubicBezTo>
                <a:cubicBezTo>
                  <a:pt x="2341" y="418435"/>
                  <a:pt x="3987" y="395097"/>
                  <a:pt x="8026" y="372208"/>
                </a:cubicBezTo>
                <a:cubicBezTo>
                  <a:pt x="11915" y="349768"/>
                  <a:pt x="17750" y="327327"/>
                  <a:pt x="25380" y="305785"/>
                </a:cubicBezTo>
                <a:cubicBezTo>
                  <a:pt x="33907" y="281849"/>
                  <a:pt x="43781" y="258062"/>
                  <a:pt x="56347" y="236220"/>
                </a:cubicBezTo>
                <a:cubicBezTo>
                  <a:pt x="68465" y="215276"/>
                  <a:pt x="78039" y="192686"/>
                  <a:pt x="98086" y="176380"/>
                </a:cubicBezTo>
                <a:cubicBezTo>
                  <a:pt x="114243" y="163215"/>
                  <a:pt x="129352" y="148554"/>
                  <a:pt x="144462" y="134342"/>
                </a:cubicBezTo>
                <a:cubicBezTo>
                  <a:pt x="166753" y="113697"/>
                  <a:pt x="190390" y="94847"/>
                  <a:pt x="214326" y="76446"/>
                </a:cubicBezTo>
                <a:cubicBezTo>
                  <a:pt x="231380" y="63281"/>
                  <a:pt x="249931" y="51612"/>
                  <a:pt x="269229" y="42038"/>
                </a:cubicBezTo>
                <a:cubicBezTo>
                  <a:pt x="280300" y="36652"/>
                  <a:pt x="293016" y="34259"/>
                  <a:pt x="304685" y="28723"/>
                </a:cubicBezTo>
                <a:cubicBezTo>
                  <a:pt x="320094" y="21543"/>
                  <a:pt x="337148" y="17204"/>
                  <a:pt x="353904" y="13015"/>
                </a:cubicBezTo>
                <a:cubicBezTo>
                  <a:pt x="366321" y="9874"/>
                  <a:pt x="379635" y="10173"/>
                  <a:pt x="391753" y="6433"/>
                </a:cubicBezTo>
                <a:cubicBezTo>
                  <a:pt x="411500" y="449"/>
                  <a:pt x="432145" y="4488"/>
                  <a:pt x="452192" y="0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1877" y="6812043"/>
            <a:ext cx="914063" cy="87516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3"/>
          <p:cNvSpPr/>
          <p:nvPr/>
        </p:nvSpPr>
        <p:spPr>
          <a:xfrm>
            <a:off x="9277281" y="5606281"/>
            <a:ext cx="913526" cy="874783"/>
          </a:xfrm>
          <a:custGeom>
            <a:rect b="b" l="l" r="r" t="t"/>
            <a:pathLst>
              <a:path extrusionOk="0" h="874783" w="913526">
                <a:moveTo>
                  <a:pt x="452192" y="0"/>
                </a:moveTo>
                <a:cubicBezTo>
                  <a:pt x="453239" y="1945"/>
                  <a:pt x="454585" y="4189"/>
                  <a:pt x="455633" y="6134"/>
                </a:cubicBezTo>
                <a:cubicBezTo>
                  <a:pt x="457428" y="5834"/>
                  <a:pt x="458924" y="6134"/>
                  <a:pt x="459373" y="5535"/>
                </a:cubicBezTo>
                <a:cubicBezTo>
                  <a:pt x="462664" y="299"/>
                  <a:pt x="467601" y="299"/>
                  <a:pt x="472687" y="1047"/>
                </a:cubicBezTo>
                <a:cubicBezTo>
                  <a:pt x="474033" y="1197"/>
                  <a:pt x="475679" y="3890"/>
                  <a:pt x="476427" y="3740"/>
                </a:cubicBezTo>
                <a:cubicBezTo>
                  <a:pt x="498269" y="-4338"/>
                  <a:pt x="520709" y="3590"/>
                  <a:pt x="542850" y="1047"/>
                </a:cubicBezTo>
                <a:cubicBezTo>
                  <a:pt x="554070" y="-299"/>
                  <a:pt x="565739" y="598"/>
                  <a:pt x="577109" y="1496"/>
                </a:cubicBezTo>
                <a:cubicBezTo>
                  <a:pt x="590872" y="2693"/>
                  <a:pt x="604934" y="7929"/>
                  <a:pt x="618249" y="6283"/>
                </a:cubicBezTo>
                <a:cubicBezTo>
                  <a:pt x="631115" y="4787"/>
                  <a:pt x="642484" y="7630"/>
                  <a:pt x="653405" y="11370"/>
                </a:cubicBezTo>
                <a:cubicBezTo>
                  <a:pt x="669113" y="16606"/>
                  <a:pt x="685569" y="18850"/>
                  <a:pt x="700829" y="27676"/>
                </a:cubicBezTo>
                <a:cubicBezTo>
                  <a:pt x="713096" y="34857"/>
                  <a:pt x="728355" y="38148"/>
                  <a:pt x="740772" y="46227"/>
                </a:cubicBezTo>
                <a:cubicBezTo>
                  <a:pt x="751843" y="53408"/>
                  <a:pt x="761866" y="62234"/>
                  <a:pt x="772039" y="70612"/>
                </a:cubicBezTo>
                <a:cubicBezTo>
                  <a:pt x="780267" y="77344"/>
                  <a:pt x="788345" y="84375"/>
                  <a:pt x="796125" y="91706"/>
                </a:cubicBezTo>
                <a:cubicBezTo>
                  <a:pt x="823203" y="116988"/>
                  <a:pt x="840107" y="149152"/>
                  <a:pt x="855965" y="181915"/>
                </a:cubicBezTo>
                <a:cubicBezTo>
                  <a:pt x="864343" y="199119"/>
                  <a:pt x="872870" y="216323"/>
                  <a:pt x="881248" y="233527"/>
                </a:cubicBezTo>
                <a:cubicBezTo>
                  <a:pt x="893066" y="257912"/>
                  <a:pt x="899649" y="283195"/>
                  <a:pt x="902940" y="310572"/>
                </a:cubicBezTo>
                <a:cubicBezTo>
                  <a:pt x="906530" y="340642"/>
                  <a:pt x="904885" y="370562"/>
                  <a:pt x="906830" y="400482"/>
                </a:cubicBezTo>
                <a:cubicBezTo>
                  <a:pt x="907877" y="416939"/>
                  <a:pt x="909822" y="433245"/>
                  <a:pt x="912066" y="449552"/>
                </a:cubicBezTo>
                <a:cubicBezTo>
                  <a:pt x="914758" y="469299"/>
                  <a:pt x="913711" y="489046"/>
                  <a:pt x="909074" y="508046"/>
                </a:cubicBezTo>
                <a:cubicBezTo>
                  <a:pt x="906231" y="519864"/>
                  <a:pt x="902790" y="532431"/>
                  <a:pt x="897704" y="543352"/>
                </a:cubicBezTo>
                <a:cubicBezTo>
                  <a:pt x="887681" y="564745"/>
                  <a:pt x="874516" y="584791"/>
                  <a:pt x="863146" y="605586"/>
                </a:cubicBezTo>
                <a:cubicBezTo>
                  <a:pt x="857162" y="616207"/>
                  <a:pt x="852824" y="627876"/>
                  <a:pt x="846241" y="638049"/>
                </a:cubicBezTo>
                <a:cubicBezTo>
                  <a:pt x="829635" y="663631"/>
                  <a:pt x="820958" y="692953"/>
                  <a:pt x="805550" y="718983"/>
                </a:cubicBezTo>
                <a:cubicBezTo>
                  <a:pt x="795526" y="735888"/>
                  <a:pt x="782960" y="750998"/>
                  <a:pt x="767850" y="763714"/>
                </a:cubicBezTo>
                <a:cubicBezTo>
                  <a:pt x="750796" y="778076"/>
                  <a:pt x="733891" y="792886"/>
                  <a:pt x="715639" y="805453"/>
                </a:cubicBezTo>
                <a:cubicBezTo>
                  <a:pt x="690207" y="822657"/>
                  <a:pt x="664177" y="839113"/>
                  <a:pt x="637099" y="853624"/>
                </a:cubicBezTo>
                <a:cubicBezTo>
                  <a:pt x="622438" y="861553"/>
                  <a:pt x="605234" y="864845"/>
                  <a:pt x="589077" y="870081"/>
                </a:cubicBezTo>
                <a:cubicBezTo>
                  <a:pt x="587132" y="870679"/>
                  <a:pt x="584888" y="870679"/>
                  <a:pt x="582793" y="870679"/>
                </a:cubicBezTo>
                <a:cubicBezTo>
                  <a:pt x="574715" y="870978"/>
                  <a:pt x="566936" y="867388"/>
                  <a:pt x="558259" y="872923"/>
                </a:cubicBezTo>
                <a:cubicBezTo>
                  <a:pt x="552724" y="876364"/>
                  <a:pt x="543149" y="874120"/>
                  <a:pt x="535370" y="873372"/>
                </a:cubicBezTo>
                <a:cubicBezTo>
                  <a:pt x="512331" y="871427"/>
                  <a:pt x="488844" y="876663"/>
                  <a:pt x="465805" y="869781"/>
                </a:cubicBezTo>
                <a:cubicBezTo>
                  <a:pt x="458026" y="867388"/>
                  <a:pt x="448900" y="869632"/>
                  <a:pt x="440523" y="869033"/>
                </a:cubicBezTo>
                <a:cubicBezTo>
                  <a:pt x="412547" y="866789"/>
                  <a:pt x="384273" y="869482"/>
                  <a:pt x="356746" y="862600"/>
                </a:cubicBezTo>
                <a:cubicBezTo>
                  <a:pt x="355250" y="862301"/>
                  <a:pt x="353455" y="862600"/>
                  <a:pt x="351959" y="862900"/>
                </a:cubicBezTo>
                <a:cubicBezTo>
                  <a:pt x="322637" y="869632"/>
                  <a:pt x="295110" y="857813"/>
                  <a:pt x="267135" y="853325"/>
                </a:cubicBezTo>
                <a:cubicBezTo>
                  <a:pt x="246789" y="850034"/>
                  <a:pt x="227640" y="839412"/>
                  <a:pt x="207893" y="831932"/>
                </a:cubicBezTo>
                <a:cubicBezTo>
                  <a:pt x="199515" y="828791"/>
                  <a:pt x="191437" y="824751"/>
                  <a:pt x="182910" y="821759"/>
                </a:cubicBezTo>
                <a:cubicBezTo>
                  <a:pt x="159871" y="813531"/>
                  <a:pt x="144911" y="794831"/>
                  <a:pt x="127408" y="779572"/>
                </a:cubicBezTo>
                <a:cubicBezTo>
                  <a:pt x="96739" y="752793"/>
                  <a:pt x="78189" y="717188"/>
                  <a:pt x="57693" y="683079"/>
                </a:cubicBezTo>
                <a:cubicBezTo>
                  <a:pt x="47072" y="666623"/>
                  <a:pt x="37348" y="649419"/>
                  <a:pt x="28372" y="632065"/>
                </a:cubicBezTo>
                <a:cubicBezTo>
                  <a:pt x="13262" y="602893"/>
                  <a:pt x="3239" y="571626"/>
                  <a:pt x="1144" y="539013"/>
                </a:cubicBezTo>
                <a:cubicBezTo>
                  <a:pt x="-950" y="506699"/>
                  <a:pt x="247" y="474236"/>
                  <a:pt x="1443" y="441772"/>
                </a:cubicBezTo>
                <a:cubicBezTo>
                  <a:pt x="2341" y="418435"/>
                  <a:pt x="3987" y="395097"/>
                  <a:pt x="8026" y="372208"/>
                </a:cubicBezTo>
                <a:cubicBezTo>
                  <a:pt x="11915" y="349768"/>
                  <a:pt x="17750" y="327327"/>
                  <a:pt x="25380" y="305785"/>
                </a:cubicBezTo>
                <a:cubicBezTo>
                  <a:pt x="33907" y="281849"/>
                  <a:pt x="43781" y="258062"/>
                  <a:pt x="56347" y="236220"/>
                </a:cubicBezTo>
                <a:cubicBezTo>
                  <a:pt x="68465" y="215276"/>
                  <a:pt x="78039" y="192686"/>
                  <a:pt x="98086" y="176380"/>
                </a:cubicBezTo>
                <a:cubicBezTo>
                  <a:pt x="114243" y="163215"/>
                  <a:pt x="129352" y="148554"/>
                  <a:pt x="144462" y="134342"/>
                </a:cubicBezTo>
                <a:cubicBezTo>
                  <a:pt x="166753" y="113697"/>
                  <a:pt x="190390" y="94847"/>
                  <a:pt x="214326" y="76446"/>
                </a:cubicBezTo>
                <a:cubicBezTo>
                  <a:pt x="231380" y="63281"/>
                  <a:pt x="249931" y="51612"/>
                  <a:pt x="269229" y="42038"/>
                </a:cubicBezTo>
                <a:cubicBezTo>
                  <a:pt x="280300" y="36652"/>
                  <a:pt x="293016" y="34259"/>
                  <a:pt x="304685" y="28723"/>
                </a:cubicBezTo>
                <a:cubicBezTo>
                  <a:pt x="320094" y="21543"/>
                  <a:pt x="337148" y="17204"/>
                  <a:pt x="353904" y="13015"/>
                </a:cubicBezTo>
                <a:cubicBezTo>
                  <a:pt x="366321" y="9874"/>
                  <a:pt x="379635" y="10173"/>
                  <a:pt x="391753" y="6433"/>
                </a:cubicBezTo>
                <a:cubicBezTo>
                  <a:pt x="411500" y="449"/>
                  <a:pt x="432145" y="4488"/>
                  <a:pt x="452192" y="0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6685" y="6705820"/>
            <a:ext cx="914063" cy="87516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3"/>
          <p:cNvSpPr/>
          <p:nvPr/>
        </p:nvSpPr>
        <p:spPr>
          <a:xfrm>
            <a:off x="13191934" y="5500396"/>
            <a:ext cx="913526" cy="874783"/>
          </a:xfrm>
          <a:custGeom>
            <a:rect b="b" l="l" r="r" t="t"/>
            <a:pathLst>
              <a:path extrusionOk="0" h="874783" w="913526">
                <a:moveTo>
                  <a:pt x="452192" y="0"/>
                </a:moveTo>
                <a:cubicBezTo>
                  <a:pt x="453239" y="1945"/>
                  <a:pt x="454585" y="4189"/>
                  <a:pt x="455633" y="6134"/>
                </a:cubicBezTo>
                <a:cubicBezTo>
                  <a:pt x="457428" y="5834"/>
                  <a:pt x="458924" y="6134"/>
                  <a:pt x="459373" y="5535"/>
                </a:cubicBezTo>
                <a:cubicBezTo>
                  <a:pt x="462664" y="299"/>
                  <a:pt x="467601" y="299"/>
                  <a:pt x="472687" y="1047"/>
                </a:cubicBezTo>
                <a:cubicBezTo>
                  <a:pt x="474033" y="1197"/>
                  <a:pt x="475679" y="3890"/>
                  <a:pt x="476427" y="3740"/>
                </a:cubicBezTo>
                <a:cubicBezTo>
                  <a:pt x="498269" y="-4338"/>
                  <a:pt x="520709" y="3590"/>
                  <a:pt x="542850" y="1047"/>
                </a:cubicBezTo>
                <a:cubicBezTo>
                  <a:pt x="554070" y="-299"/>
                  <a:pt x="565739" y="598"/>
                  <a:pt x="577109" y="1496"/>
                </a:cubicBezTo>
                <a:cubicBezTo>
                  <a:pt x="590872" y="2693"/>
                  <a:pt x="604934" y="7929"/>
                  <a:pt x="618249" y="6283"/>
                </a:cubicBezTo>
                <a:cubicBezTo>
                  <a:pt x="631115" y="4787"/>
                  <a:pt x="642484" y="7630"/>
                  <a:pt x="653405" y="11370"/>
                </a:cubicBezTo>
                <a:cubicBezTo>
                  <a:pt x="669113" y="16606"/>
                  <a:pt x="685569" y="18850"/>
                  <a:pt x="700829" y="27676"/>
                </a:cubicBezTo>
                <a:cubicBezTo>
                  <a:pt x="713096" y="34857"/>
                  <a:pt x="728355" y="38148"/>
                  <a:pt x="740772" y="46227"/>
                </a:cubicBezTo>
                <a:cubicBezTo>
                  <a:pt x="751843" y="53408"/>
                  <a:pt x="761866" y="62234"/>
                  <a:pt x="772039" y="70612"/>
                </a:cubicBezTo>
                <a:cubicBezTo>
                  <a:pt x="780267" y="77344"/>
                  <a:pt x="788345" y="84375"/>
                  <a:pt x="796125" y="91706"/>
                </a:cubicBezTo>
                <a:cubicBezTo>
                  <a:pt x="823203" y="116988"/>
                  <a:pt x="840107" y="149152"/>
                  <a:pt x="855965" y="181915"/>
                </a:cubicBezTo>
                <a:cubicBezTo>
                  <a:pt x="864343" y="199119"/>
                  <a:pt x="872870" y="216323"/>
                  <a:pt x="881248" y="233527"/>
                </a:cubicBezTo>
                <a:cubicBezTo>
                  <a:pt x="893066" y="257912"/>
                  <a:pt x="899649" y="283195"/>
                  <a:pt x="902940" y="310572"/>
                </a:cubicBezTo>
                <a:cubicBezTo>
                  <a:pt x="906530" y="340642"/>
                  <a:pt x="904885" y="370562"/>
                  <a:pt x="906830" y="400482"/>
                </a:cubicBezTo>
                <a:cubicBezTo>
                  <a:pt x="907877" y="416939"/>
                  <a:pt x="909822" y="433245"/>
                  <a:pt x="912066" y="449552"/>
                </a:cubicBezTo>
                <a:cubicBezTo>
                  <a:pt x="914758" y="469299"/>
                  <a:pt x="913711" y="489046"/>
                  <a:pt x="909074" y="508046"/>
                </a:cubicBezTo>
                <a:cubicBezTo>
                  <a:pt x="906231" y="519864"/>
                  <a:pt x="902790" y="532431"/>
                  <a:pt x="897704" y="543352"/>
                </a:cubicBezTo>
                <a:cubicBezTo>
                  <a:pt x="887681" y="564745"/>
                  <a:pt x="874516" y="584791"/>
                  <a:pt x="863146" y="605586"/>
                </a:cubicBezTo>
                <a:cubicBezTo>
                  <a:pt x="857162" y="616207"/>
                  <a:pt x="852824" y="627876"/>
                  <a:pt x="846241" y="638049"/>
                </a:cubicBezTo>
                <a:cubicBezTo>
                  <a:pt x="829635" y="663631"/>
                  <a:pt x="820958" y="692953"/>
                  <a:pt x="805550" y="718983"/>
                </a:cubicBezTo>
                <a:cubicBezTo>
                  <a:pt x="795526" y="735888"/>
                  <a:pt x="782960" y="750998"/>
                  <a:pt x="767850" y="763714"/>
                </a:cubicBezTo>
                <a:cubicBezTo>
                  <a:pt x="750796" y="778076"/>
                  <a:pt x="733891" y="792886"/>
                  <a:pt x="715639" y="805453"/>
                </a:cubicBezTo>
                <a:cubicBezTo>
                  <a:pt x="690207" y="822657"/>
                  <a:pt x="664177" y="839113"/>
                  <a:pt x="637099" y="853624"/>
                </a:cubicBezTo>
                <a:cubicBezTo>
                  <a:pt x="622438" y="861553"/>
                  <a:pt x="605234" y="864845"/>
                  <a:pt x="589077" y="870081"/>
                </a:cubicBezTo>
                <a:cubicBezTo>
                  <a:pt x="587132" y="870679"/>
                  <a:pt x="584888" y="870679"/>
                  <a:pt x="582793" y="870679"/>
                </a:cubicBezTo>
                <a:cubicBezTo>
                  <a:pt x="574715" y="870978"/>
                  <a:pt x="566936" y="867388"/>
                  <a:pt x="558259" y="872923"/>
                </a:cubicBezTo>
                <a:cubicBezTo>
                  <a:pt x="552724" y="876364"/>
                  <a:pt x="543149" y="874120"/>
                  <a:pt x="535370" y="873372"/>
                </a:cubicBezTo>
                <a:cubicBezTo>
                  <a:pt x="512331" y="871427"/>
                  <a:pt x="488844" y="876663"/>
                  <a:pt x="465805" y="869781"/>
                </a:cubicBezTo>
                <a:cubicBezTo>
                  <a:pt x="458026" y="867388"/>
                  <a:pt x="448900" y="869632"/>
                  <a:pt x="440523" y="869033"/>
                </a:cubicBezTo>
                <a:cubicBezTo>
                  <a:pt x="412547" y="866789"/>
                  <a:pt x="384273" y="869482"/>
                  <a:pt x="356746" y="862600"/>
                </a:cubicBezTo>
                <a:cubicBezTo>
                  <a:pt x="355250" y="862301"/>
                  <a:pt x="353455" y="862600"/>
                  <a:pt x="351959" y="862900"/>
                </a:cubicBezTo>
                <a:cubicBezTo>
                  <a:pt x="322637" y="869632"/>
                  <a:pt x="295110" y="857813"/>
                  <a:pt x="267135" y="853325"/>
                </a:cubicBezTo>
                <a:cubicBezTo>
                  <a:pt x="246789" y="850034"/>
                  <a:pt x="227640" y="839412"/>
                  <a:pt x="207893" y="831932"/>
                </a:cubicBezTo>
                <a:cubicBezTo>
                  <a:pt x="199515" y="828791"/>
                  <a:pt x="191437" y="824751"/>
                  <a:pt x="182910" y="821759"/>
                </a:cubicBezTo>
                <a:cubicBezTo>
                  <a:pt x="159871" y="813531"/>
                  <a:pt x="144911" y="794831"/>
                  <a:pt x="127408" y="779572"/>
                </a:cubicBezTo>
                <a:cubicBezTo>
                  <a:pt x="96739" y="752793"/>
                  <a:pt x="78189" y="717188"/>
                  <a:pt x="57693" y="683079"/>
                </a:cubicBezTo>
                <a:cubicBezTo>
                  <a:pt x="47072" y="666623"/>
                  <a:pt x="37348" y="649419"/>
                  <a:pt x="28372" y="632065"/>
                </a:cubicBezTo>
                <a:cubicBezTo>
                  <a:pt x="13262" y="602893"/>
                  <a:pt x="3239" y="571626"/>
                  <a:pt x="1144" y="539013"/>
                </a:cubicBezTo>
                <a:cubicBezTo>
                  <a:pt x="-950" y="506699"/>
                  <a:pt x="247" y="474236"/>
                  <a:pt x="1443" y="441772"/>
                </a:cubicBezTo>
                <a:cubicBezTo>
                  <a:pt x="2341" y="418435"/>
                  <a:pt x="3987" y="395097"/>
                  <a:pt x="8026" y="372208"/>
                </a:cubicBezTo>
                <a:cubicBezTo>
                  <a:pt x="11915" y="349768"/>
                  <a:pt x="17750" y="327327"/>
                  <a:pt x="25380" y="305785"/>
                </a:cubicBezTo>
                <a:cubicBezTo>
                  <a:pt x="33907" y="281849"/>
                  <a:pt x="43781" y="258062"/>
                  <a:pt x="56347" y="236220"/>
                </a:cubicBezTo>
                <a:cubicBezTo>
                  <a:pt x="68465" y="215276"/>
                  <a:pt x="78039" y="192686"/>
                  <a:pt x="98086" y="176380"/>
                </a:cubicBezTo>
                <a:cubicBezTo>
                  <a:pt x="114243" y="163215"/>
                  <a:pt x="129352" y="148554"/>
                  <a:pt x="144462" y="134342"/>
                </a:cubicBezTo>
                <a:cubicBezTo>
                  <a:pt x="166753" y="113697"/>
                  <a:pt x="190390" y="94847"/>
                  <a:pt x="214326" y="76446"/>
                </a:cubicBezTo>
                <a:cubicBezTo>
                  <a:pt x="231380" y="63281"/>
                  <a:pt x="249931" y="51612"/>
                  <a:pt x="269229" y="42038"/>
                </a:cubicBezTo>
                <a:cubicBezTo>
                  <a:pt x="280300" y="36652"/>
                  <a:pt x="293016" y="34259"/>
                  <a:pt x="304685" y="28723"/>
                </a:cubicBezTo>
                <a:cubicBezTo>
                  <a:pt x="320094" y="21543"/>
                  <a:pt x="337148" y="17204"/>
                  <a:pt x="353904" y="13015"/>
                </a:cubicBezTo>
                <a:cubicBezTo>
                  <a:pt x="366321" y="9874"/>
                  <a:pt x="379635" y="10173"/>
                  <a:pt x="391753" y="6433"/>
                </a:cubicBezTo>
                <a:cubicBezTo>
                  <a:pt x="411500" y="449"/>
                  <a:pt x="432145" y="4488"/>
                  <a:pt x="452192" y="0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3"/>
          <p:cNvSpPr/>
          <p:nvPr/>
        </p:nvSpPr>
        <p:spPr>
          <a:xfrm>
            <a:off x="4979809" y="5836684"/>
            <a:ext cx="563429" cy="614036"/>
          </a:xfrm>
          <a:custGeom>
            <a:rect b="b" l="l" r="r" t="t"/>
            <a:pathLst>
              <a:path extrusionOk="0" h="614036" w="563429">
                <a:moveTo>
                  <a:pt x="260152" y="0"/>
                </a:moveTo>
                <a:cubicBezTo>
                  <a:pt x="271380" y="3065"/>
                  <a:pt x="280311" y="5618"/>
                  <a:pt x="292432" y="8938"/>
                </a:cubicBezTo>
                <a:cubicBezTo>
                  <a:pt x="295750" y="41244"/>
                  <a:pt x="300215" y="74188"/>
                  <a:pt x="302129" y="107388"/>
                </a:cubicBezTo>
                <a:cubicBezTo>
                  <a:pt x="304043" y="140460"/>
                  <a:pt x="303277" y="173787"/>
                  <a:pt x="306977" y="208391"/>
                </a:cubicBezTo>
                <a:cubicBezTo>
                  <a:pt x="327519" y="180810"/>
                  <a:pt x="368347" y="179406"/>
                  <a:pt x="381234" y="144801"/>
                </a:cubicBezTo>
                <a:cubicBezTo>
                  <a:pt x="410707" y="130500"/>
                  <a:pt x="426145" y="98450"/>
                  <a:pt x="458297" y="86447"/>
                </a:cubicBezTo>
                <a:cubicBezTo>
                  <a:pt x="471056" y="81722"/>
                  <a:pt x="479987" y="67038"/>
                  <a:pt x="491342" y="57844"/>
                </a:cubicBezTo>
                <a:cubicBezTo>
                  <a:pt x="501167" y="49927"/>
                  <a:pt x="509715" y="46607"/>
                  <a:pt x="519157" y="61547"/>
                </a:cubicBezTo>
                <a:cubicBezTo>
                  <a:pt x="525408" y="71379"/>
                  <a:pt x="538422" y="76870"/>
                  <a:pt x="551309" y="86574"/>
                </a:cubicBezTo>
                <a:cubicBezTo>
                  <a:pt x="485601" y="142631"/>
                  <a:pt x="420914" y="197793"/>
                  <a:pt x="355206" y="253977"/>
                </a:cubicBezTo>
                <a:cubicBezTo>
                  <a:pt x="372430" y="264065"/>
                  <a:pt x="387486" y="268023"/>
                  <a:pt x="404455" y="263937"/>
                </a:cubicBezTo>
                <a:cubicBezTo>
                  <a:pt x="420658" y="260106"/>
                  <a:pt x="436990" y="258702"/>
                  <a:pt x="449876" y="274025"/>
                </a:cubicBezTo>
                <a:cubicBezTo>
                  <a:pt x="458552" y="266363"/>
                  <a:pt x="465314" y="260234"/>
                  <a:pt x="470928" y="255254"/>
                </a:cubicBezTo>
                <a:cubicBezTo>
                  <a:pt x="507801" y="254616"/>
                  <a:pt x="528471" y="275685"/>
                  <a:pt x="549778" y="307607"/>
                </a:cubicBezTo>
                <a:cubicBezTo>
                  <a:pt x="488153" y="309140"/>
                  <a:pt x="431503" y="310544"/>
                  <a:pt x="374982" y="311949"/>
                </a:cubicBezTo>
                <a:cubicBezTo>
                  <a:pt x="374344" y="314375"/>
                  <a:pt x="373834" y="316801"/>
                  <a:pt x="373196" y="319227"/>
                </a:cubicBezTo>
                <a:cubicBezTo>
                  <a:pt x="434310" y="362642"/>
                  <a:pt x="506270" y="390351"/>
                  <a:pt x="563430" y="444492"/>
                </a:cubicBezTo>
                <a:cubicBezTo>
                  <a:pt x="536891" y="459942"/>
                  <a:pt x="511756" y="460709"/>
                  <a:pt x="487004" y="446152"/>
                </a:cubicBezTo>
                <a:cubicBezTo>
                  <a:pt x="461231" y="430957"/>
                  <a:pt x="436224" y="414229"/>
                  <a:pt x="411089" y="398012"/>
                </a:cubicBezTo>
                <a:cubicBezTo>
                  <a:pt x="385572" y="381540"/>
                  <a:pt x="360564" y="364302"/>
                  <a:pt x="334919" y="348085"/>
                </a:cubicBezTo>
                <a:cubicBezTo>
                  <a:pt x="324712" y="341573"/>
                  <a:pt x="313357" y="336848"/>
                  <a:pt x="299577" y="329698"/>
                </a:cubicBezTo>
                <a:cubicBezTo>
                  <a:pt x="297663" y="366473"/>
                  <a:pt x="295367" y="398651"/>
                  <a:pt x="294474" y="430829"/>
                </a:cubicBezTo>
                <a:cubicBezTo>
                  <a:pt x="293581" y="462241"/>
                  <a:pt x="293070" y="493653"/>
                  <a:pt x="293836" y="524937"/>
                </a:cubicBezTo>
                <a:cubicBezTo>
                  <a:pt x="294346" y="547666"/>
                  <a:pt x="297791" y="570395"/>
                  <a:pt x="298556" y="593124"/>
                </a:cubicBezTo>
                <a:cubicBezTo>
                  <a:pt x="298812" y="599253"/>
                  <a:pt x="295494" y="609596"/>
                  <a:pt x="291539" y="610873"/>
                </a:cubicBezTo>
                <a:cubicBezTo>
                  <a:pt x="282480" y="613810"/>
                  <a:pt x="269849" y="615853"/>
                  <a:pt x="262704" y="611639"/>
                </a:cubicBezTo>
                <a:cubicBezTo>
                  <a:pt x="253263" y="606021"/>
                  <a:pt x="245735" y="597721"/>
                  <a:pt x="245225" y="581632"/>
                </a:cubicBezTo>
                <a:cubicBezTo>
                  <a:pt x="243183" y="516893"/>
                  <a:pt x="239356" y="452281"/>
                  <a:pt x="245990" y="387542"/>
                </a:cubicBezTo>
                <a:cubicBezTo>
                  <a:pt x="247011" y="377326"/>
                  <a:pt x="246118" y="366984"/>
                  <a:pt x="246118" y="349873"/>
                </a:cubicBezTo>
                <a:cubicBezTo>
                  <a:pt x="223152" y="366345"/>
                  <a:pt x="204269" y="378476"/>
                  <a:pt x="187172" y="392649"/>
                </a:cubicBezTo>
                <a:cubicBezTo>
                  <a:pt x="161399" y="413974"/>
                  <a:pt x="137795" y="438107"/>
                  <a:pt x="111385" y="458666"/>
                </a:cubicBezTo>
                <a:cubicBezTo>
                  <a:pt x="84208" y="479862"/>
                  <a:pt x="69153" y="482161"/>
                  <a:pt x="50653" y="450110"/>
                </a:cubicBezTo>
                <a:cubicBezTo>
                  <a:pt x="43890" y="438490"/>
                  <a:pt x="47208" y="428147"/>
                  <a:pt x="53842" y="421380"/>
                </a:cubicBezTo>
                <a:cubicBezTo>
                  <a:pt x="72343" y="401971"/>
                  <a:pt x="92629" y="384349"/>
                  <a:pt x="112660" y="366473"/>
                </a:cubicBezTo>
                <a:cubicBezTo>
                  <a:pt x="130906" y="350256"/>
                  <a:pt x="149789" y="334678"/>
                  <a:pt x="174030" y="313992"/>
                </a:cubicBezTo>
                <a:cubicBezTo>
                  <a:pt x="113171" y="307990"/>
                  <a:pt x="57287" y="331358"/>
                  <a:pt x="0" y="306713"/>
                </a:cubicBezTo>
                <a:cubicBezTo>
                  <a:pt x="40445" y="276068"/>
                  <a:pt x="116105" y="268917"/>
                  <a:pt x="199803" y="264703"/>
                </a:cubicBezTo>
                <a:cubicBezTo>
                  <a:pt x="192403" y="255892"/>
                  <a:pt x="187682" y="248486"/>
                  <a:pt x="181303" y="242868"/>
                </a:cubicBezTo>
                <a:cubicBezTo>
                  <a:pt x="166120" y="229460"/>
                  <a:pt x="150682" y="216436"/>
                  <a:pt x="134478" y="204305"/>
                </a:cubicBezTo>
                <a:cubicBezTo>
                  <a:pt x="127205" y="198942"/>
                  <a:pt x="117764" y="196644"/>
                  <a:pt x="109853" y="192047"/>
                </a:cubicBezTo>
                <a:cubicBezTo>
                  <a:pt x="86505" y="178640"/>
                  <a:pt x="63156" y="165104"/>
                  <a:pt x="40190" y="150803"/>
                </a:cubicBezTo>
                <a:cubicBezTo>
                  <a:pt x="36363" y="148377"/>
                  <a:pt x="34576" y="142503"/>
                  <a:pt x="28325" y="132671"/>
                </a:cubicBezTo>
                <a:cubicBezTo>
                  <a:pt x="46187" y="133565"/>
                  <a:pt x="60477" y="130500"/>
                  <a:pt x="71322" y="135480"/>
                </a:cubicBezTo>
                <a:cubicBezTo>
                  <a:pt x="101305" y="149143"/>
                  <a:pt x="130395" y="165232"/>
                  <a:pt x="158847" y="182087"/>
                </a:cubicBezTo>
                <a:cubicBezTo>
                  <a:pt x="183217" y="196516"/>
                  <a:pt x="206055" y="213627"/>
                  <a:pt x="229659" y="229333"/>
                </a:cubicBezTo>
                <a:cubicBezTo>
                  <a:pt x="235655" y="233291"/>
                  <a:pt x="242035" y="236483"/>
                  <a:pt x="252114" y="242230"/>
                </a:cubicBezTo>
                <a:cubicBezTo>
                  <a:pt x="259514" y="160635"/>
                  <a:pt x="260408" y="82361"/>
                  <a:pt x="260152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3"/>
          <p:cNvSpPr/>
          <p:nvPr/>
        </p:nvSpPr>
        <p:spPr>
          <a:xfrm>
            <a:off x="6935956" y="6939511"/>
            <a:ext cx="563429" cy="614036"/>
          </a:xfrm>
          <a:custGeom>
            <a:rect b="b" l="l" r="r" t="t"/>
            <a:pathLst>
              <a:path extrusionOk="0" h="614036" w="563429">
                <a:moveTo>
                  <a:pt x="260152" y="0"/>
                </a:moveTo>
                <a:cubicBezTo>
                  <a:pt x="271380" y="3065"/>
                  <a:pt x="280311" y="5618"/>
                  <a:pt x="292432" y="8938"/>
                </a:cubicBezTo>
                <a:cubicBezTo>
                  <a:pt x="295750" y="41244"/>
                  <a:pt x="300215" y="74188"/>
                  <a:pt x="302129" y="107388"/>
                </a:cubicBezTo>
                <a:cubicBezTo>
                  <a:pt x="304043" y="140460"/>
                  <a:pt x="303277" y="173787"/>
                  <a:pt x="306977" y="208391"/>
                </a:cubicBezTo>
                <a:cubicBezTo>
                  <a:pt x="327519" y="180810"/>
                  <a:pt x="368347" y="179406"/>
                  <a:pt x="381234" y="144801"/>
                </a:cubicBezTo>
                <a:cubicBezTo>
                  <a:pt x="410707" y="130500"/>
                  <a:pt x="426145" y="98450"/>
                  <a:pt x="458297" y="86447"/>
                </a:cubicBezTo>
                <a:cubicBezTo>
                  <a:pt x="471056" y="81722"/>
                  <a:pt x="479987" y="67038"/>
                  <a:pt x="491342" y="57844"/>
                </a:cubicBezTo>
                <a:cubicBezTo>
                  <a:pt x="501167" y="49927"/>
                  <a:pt x="509715" y="46607"/>
                  <a:pt x="519157" y="61547"/>
                </a:cubicBezTo>
                <a:cubicBezTo>
                  <a:pt x="525408" y="71379"/>
                  <a:pt x="538422" y="76870"/>
                  <a:pt x="551309" y="86574"/>
                </a:cubicBezTo>
                <a:cubicBezTo>
                  <a:pt x="485601" y="142631"/>
                  <a:pt x="420914" y="197793"/>
                  <a:pt x="355206" y="253977"/>
                </a:cubicBezTo>
                <a:cubicBezTo>
                  <a:pt x="372430" y="264065"/>
                  <a:pt x="387486" y="268023"/>
                  <a:pt x="404455" y="263937"/>
                </a:cubicBezTo>
                <a:cubicBezTo>
                  <a:pt x="420658" y="260106"/>
                  <a:pt x="436990" y="258702"/>
                  <a:pt x="449876" y="274025"/>
                </a:cubicBezTo>
                <a:cubicBezTo>
                  <a:pt x="458552" y="266363"/>
                  <a:pt x="465314" y="260234"/>
                  <a:pt x="470928" y="255254"/>
                </a:cubicBezTo>
                <a:cubicBezTo>
                  <a:pt x="507801" y="254616"/>
                  <a:pt x="528471" y="275685"/>
                  <a:pt x="549778" y="307607"/>
                </a:cubicBezTo>
                <a:cubicBezTo>
                  <a:pt x="488153" y="309140"/>
                  <a:pt x="431503" y="310544"/>
                  <a:pt x="374982" y="311949"/>
                </a:cubicBezTo>
                <a:cubicBezTo>
                  <a:pt x="374344" y="314375"/>
                  <a:pt x="373834" y="316801"/>
                  <a:pt x="373196" y="319227"/>
                </a:cubicBezTo>
                <a:cubicBezTo>
                  <a:pt x="434310" y="362642"/>
                  <a:pt x="506270" y="390351"/>
                  <a:pt x="563430" y="444492"/>
                </a:cubicBezTo>
                <a:cubicBezTo>
                  <a:pt x="536891" y="459942"/>
                  <a:pt x="511756" y="460709"/>
                  <a:pt x="487004" y="446152"/>
                </a:cubicBezTo>
                <a:cubicBezTo>
                  <a:pt x="461231" y="430957"/>
                  <a:pt x="436224" y="414229"/>
                  <a:pt x="411089" y="398012"/>
                </a:cubicBezTo>
                <a:cubicBezTo>
                  <a:pt x="385572" y="381540"/>
                  <a:pt x="360564" y="364302"/>
                  <a:pt x="334919" y="348085"/>
                </a:cubicBezTo>
                <a:cubicBezTo>
                  <a:pt x="324712" y="341573"/>
                  <a:pt x="313357" y="336848"/>
                  <a:pt x="299577" y="329698"/>
                </a:cubicBezTo>
                <a:cubicBezTo>
                  <a:pt x="297663" y="366473"/>
                  <a:pt x="295367" y="398651"/>
                  <a:pt x="294474" y="430829"/>
                </a:cubicBezTo>
                <a:cubicBezTo>
                  <a:pt x="293581" y="462241"/>
                  <a:pt x="293070" y="493653"/>
                  <a:pt x="293836" y="524937"/>
                </a:cubicBezTo>
                <a:cubicBezTo>
                  <a:pt x="294346" y="547666"/>
                  <a:pt x="297791" y="570395"/>
                  <a:pt x="298556" y="593124"/>
                </a:cubicBezTo>
                <a:cubicBezTo>
                  <a:pt x="298812" y="599253"/>
                  <a:pt x="295494" y="609596"/>
                  <a:pt x="291539" y="610873"/>
                </a:cubicBezTo>
                <a:cubicBezTo>
                  <a:pt x="282480" y="613810"/>
                  <a:pt x="269849" y="615853"/>
                  <a:pt x="262704" y="611639"/>
                </a:cubicBezTo>
                <a:cubicBezTo>
                  <a:pt x="253263" y="606021"/>
                  <a:pt x="245735" y="597721"/>
                  <a:pt x="245225" y="581632"/>
                </a:cubicBezTo>
                <a:cubicBezTo>
                  <a:pt x="243183" y="516893"/>
                  <a:pt x="239356" y="452281"/>
                  <a:pt x="245990" y="387542"/>
                </a:cubicBezTo>
                <a:cubicBezTo>
                  <a:pt x="247011" y="377326"/>
                  <a:pt x="246118" y="366984"/>
                  <a:pt x="246118" y="349873"/>
                </a:cubicBezTo>
                <a:cubicBezTo>
                  <a:pt x="223152" y="366345"/>
                  <a:pt x="204269" y="378476"/>
                  <a:pt x="187172" y="392649"/>
                </a:cubicBezTo>
                <a:cubicBezTo>
                  <a:pt x="161399" y="413974"/>
                  <a:pt x="137795" y="438107"/>
                  <a:pt x="111385" y="458666"/>
                </a:cubicBezTo>
                <a:cubicBezTo>
                  <a:pt x="84208" y="479862"/>
                  <a:pt x="69153" y="482161"/>
                  <a:pt x="50653" y="450110"/>
                </a:cubicBezTo>
                <a:cubicBezTo>
                  <a:pt x="43890" y="438490"/>
                  <a:pt x="47208" y="428147"/>
                  <a:pt x="53842" y="421380"/>
                </a:cubicBezTo>
                <a:cubicBezTo>
                  <a:pt x="72343" y="401971"/>
                  <a:pt x="92629" y="384349"/>
                  <a:pt x="112660" y="366473"/>
                </a:cubicBezTo>
                <a:cubicBezTo>
                  <a:pt x="130906" y="350256"/>
                  <a:pt x="149789" y="334678"/>
                  <a:pt x="174030" y="313992"/>
                </a:cubicBezTo>
                <a:cubicBezTo>
                  <a:pt x="113171" y="307990"/>
                  <a:pt x="57287" y="331358"/>
                  <a:pt x="0" y="306713"/>
                </a:cubicBezTo>
                <a:cubicBezTo>
                  <a:pt x="40445" y="276068"/>
                  <a:pt x="116105" y="268917"/>
                  <a:pt x="199803" y="264703"/>
                </a:cubicBezTo>
                <a:cubicBezTo>
                  <a:pt x="192403" y="255892"/>
                  <a:pt x="187682" y="248486"/>
                  <a:pt x="181303" y="242868"/>
                </a:cubicBezTo>
                <a:cubicBezTo>
                  <a:pt x="166120" y="229460"/>
                  <a:pt x="150682" y="216436"/>
                  <a:pt x="134478" y="204305"/>
                </a:cubicBezTo>
                <a:cubicBezTo>
                  <a:pt x="127205" y="198942"/>
                  <a:pt x="117764" y="196644"/>
                  <a:pt x="109853" y="192047"/>
                </a:cubicBezTo>
                <a:cubicBezTo>
                  <a:pt x="86505" y="178640"/>
                  <a:pt x="63156" y="165104"/>
                  <a:pt x="40190" y="150803"/>
                </a:cubicBezTo>
                <a:cubicBezTo>
                  <a:pt x="36363" y="148377"/>
                  <a:pt x="34576" y="142503"/>
                  <a:pt x="28325" y="132671"/>
                </a:cubicBezTo>
                <a:cubicBezTo>
                  <a:pt x="46187" y="133565"/>
                  <a:pt x="60477" y="130500"/>
                  <a:pt x="71322" y="135480"/>
                </a:cubicBezTo>
                <a:cubicBezTo>
                  <a:pt x="101305" y="149143"/>
                  <a:pt x="130395" y="165232"/>
                  <a:pt x="158847" y="182087"/>
                </a:cubicBezTo>
                <a:cubicBezTo>
                  <a:pt x="183217" y="196516"/>
                  <a:pt x="206055" y="213627"/>
                  <a:pt x="229659" y="229333"/>
                </a:cubicBezTo>
                <a:cubicBezTo>
                  <a:pt x="235655" y="233291"/>
                  <a:pt x="242035" y="236483"/>
                  <a:pt x="252114" y="242230"/>
                </a:cubicBezTo>
                <a:cubicBezTo>
                  <a:pt x="259514" y="160635"/>
                  <a:pt x="260408" y="82361"/>
                  <a:pt x="260152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3"/>
          <p:cNvSpPr/>
          <p:nvPr/>
        </p:nvSpPr>
        <p:spPr>
          <a:xfrm>
            <a:off x="9414452" y="5715878"/>
            <a:ext cx="563429" cy="614036"/>
          </a:xfrm>
          <a:custGeom>
            <a:rect b="b" l="l" r="r" t="t"/>
            <a:pathLst>
              <a:path extrusionOk="0" h="614036" w="563429">
                <a:moveTo>
                  <a:pt x="260152" y="0"/>
                </a:moveTo>
                <a:cubicBezTo>
                  <a:pt x="271380" y="3065"/>
                  <a:pt x="280311" y="5618"/>
                  <a:pt x="292432" y="8938"/>
                </a:cubicBezTo>
                <a:cubicBezTo>
                  <a:pt x="295750" y="41244"/>
                  <a:pt x="300215" y="74188"/>
                  <a:pt x="302129" y="107388"/>
                </a:cubicBezTo>
                <a:cubicBezTo>
                  <a:pt x="304043" y="140460"/>
                  <a:pt x="303277" y="173787"/>
                  <a:pt x="306977" y="208391"/>
                </a:cubicBezTo>
                <a:cubicBezTo>
                  <a:pt x="327519" y="180810"/>
                  <a:pt x="368347" y="179406"/>
                  <a:pt x="381234" y="144801"/>
                </a:cubicBezTo>
                <a:cubicBezTo>
                  <a:pt x="410707" y="130500"/>
                  <a:pt x="426145" y="98450"/>
                  <a:pt x="458297" y="86447"/>
                </a:cubicBezTo>
                <a:cubicBezTo>
                  <a:pt x="471056" y="81722"/>
                  <a:pt x="479987" y="67038"/>
                  <a:pt x="491342" y="57844"/>
                </a:cubicBezTo>
                <a:cubicBezTo>
                  <a:pt x="501167" y="49927"/>
                  <a:pt x="509715" y="46607"/>
                  <a:pt x="519157" y="61547"/>
                </a:cubicBezTo>
                <a:cubicBezTo>
                  <a:pt x="525408" y="71379"/>
                  <a:pt x="538422" y="76870"/>
                  <a:pt x="551309" y="86574"/>
                </a:cubicBezTo>
                <a:cubicBezTo>
                  <a:pt x="485601" y="142631"/>
                  <a:pt x="420914" y="197793"/>
                  <a:pt x="355206" y="253977"/>
                </a:cubicBezTo>
                <a:cubicBezTo>
                  <a:pt x="372430" y="264065"/>
                  <a:pt x="387486" y="268023"/>
                  <a:pt x="404455" y="263937"/>
                </a:cubicBezTo>
                <a:cubicBezTo>
                  <a:pt x="420658" y="260106"/>
                  <a:pt x="436990" y="258702"/>
                  <a:pt x="449876" y="274025"/>
                </a:cubicBezTo>
                <a:cubicBezTo>
                  <a:pt x="458552" y="266363"/>
                  <a:pt x="465314" y="260234"/>
                  <a:pt x="470928" y="255254"/>
                </a:cubicBezTo>
                <a:cubicBezTo>
                  <a:pt x="507801" y="254616"/>
                  <a:pt x="528471" y="275685"/>
                  <a:pt x="549778" y="307607"/>
                </a:cubicBezTo>
                <a:cubicBezTo>
                  <a:pt x="488153" y="309140"/>
                  <a:pt x="431503" y="310544"/>
                  <a:pt x="374982" y="311949"/>
                </a:cubicBezTo>
                <a:cubicBezTo>
                  <a:pt x="374344" y="314375"/>
                  <a:pt x="373834" y="316801"/>
                  <a:pt x="373196" y="319227"/>
                </a:cubicBezTo>
                <a:cubicBezTo>
                  <a:pt x="434310" y="362642"/>
                  <a:pt x="506270" y="390351"/>
                  <a:pt x="563430" y="444492"/>
                </a:cubicBezTo>
                <a:cubicBezTo>
                  <a:pt x="536891" y="459942"/>
                  <a:pt x="511756" y="460709"/>
                  <a:pt x="487004" y="446152"/>
                </a:cubicBezTo>
                <a:cubicBezTo>
                  <a:pt x="461231" y="430957"/>
                  <a:pt x="436224" y="414229"/>
                  <a:pt x="411089" y="398012"/>
                </a:cubicBezTo>
                <a:cubicBezTo>
                  <a:pt x="385572" y="381540"/>
                  <a:pt x="360564" y="364302"/>
                  <a:pt x="334919" y="348085"/>
                </a:cubicBezTo>
                <a:cubicBezTo>
                  <a:pt x="324712" y="341573"/>
                  <a:pt x="313357" y="336848"/>
                  <a:pt x="299577" y="329698"/>
                </a:cubicBezTo>
                <a:cubicBezTo>
                  <a:pt x="297663" y="366473"/>
                  <a:pt x="295367" y="398651"/>
                  <a:pt x="294474" y="430829"/>
                </a:cubicBezTo>
                <a:cubicBezTo>
                  <a:pt x="293581" y="462241"/>
                  <a:pt x="293070" y="493653"/>
                  <a:pt x="293836" y="524937"/>
                </a:cubicBezTo>
                <a:cubicBezTo>
                  <a:pt x="294346" y="547666"/>
                  <a:pt x="297791" y="570395"/>
                  <a:pt x="298556" y="593124"/>
                </a:cubicBezTo>
                <a:cubicBezTo>
                  <a:pt x="298812" y="599253"/>
                  <a:pt x="295494" y="609596"/>
                  <a:pt x="291539" y="610873"/>
                </a:cubicBezTo>
                <a:cubicBezTo>
                  <a:pt x="282480" y="613810"/>
                  <a:pt x="269849" y="615853"/>
                  <a:pt x="262704" y="611639"/>
                </a:cubicBezTo>
                <a:cubicBezTo>
                  <a:pt x="253263" y="606021"/>
                  <a:pt x="245735" y="597721"/>
                  <a:pt x="245225" y="581632"/>
                </a:cubicBezTo>
                <a:cubicBezTo>
                  <a:pt x="243183" y="516893"/>
                  <a:pt x="239356" y="452281"/>
                  <a:pt x="245990" y="387542"/>
                </a:cubicBezTo>
                <a:cubicBezTo>
                  <a:pt x="247011" y="377326"/>
                  <a:pt x="246118" y="366984"/>
                  <a:pt x="246118" y="349873"/>
                </a:cubicBezTo>
                <a:cubicBezTo>
                  <a:pt x="223152" y="366345"/>
                  <a:pt x="204269" y="378476"/>
                  <a:pt x="187172" y="392649"/>
                </a:cubicBezTo>
                <a:cubicBezTo>
                  <a:pt x="161399" y="413974"/>
                  <a:pt x="137795" y="438107"/>
                  <a:pt x="111385" y="458666"/>
                </a:cubicBezTo>
                <a:cubicBezTo>
                  <a:pt x="84208" y="479862"/>
                  <a:pt x="69153" y="482161"/>
                  <a:pt x="50653" y="450110"/>
                </a:cubicBezTo>
                <a:cubicBezTo>
                  <a:pt x="43890" y="438490"/>
                  <a:pt x="47208" y="428147"/>
                  <a:pt x="53842" y="421380"/>
                </a:cubicBezTo>
                <a:cubicBezTo>
                  <a:pt x="72343" y="401971"/>
                  <a:pt x="92629" y="384349"/>
                  <a:pt x="112660" y="366473"/>
                </a:cubicBezTo>
                <a:cubicBezTo>
                  <a:pt x="130906" y="350256"/>
                  <a:pt x="149789" y="334678"/>
                  <a:pt x="174030" y="313992"/>
                </a:cubicBezTo>
                <a:cubicBezTo>
                  <a:pt x="113171" y="307990"/>
                  <a:pt x="57287" y="331358"/>
                  <a:pt x="0" y="306713"/>
                </a:cubicBezTo>
                <a:cubicBezTo>
                  <a:pt x="40445" y="276068"/>
                  <a:pt x="116105" y="268917"/>
                  <a:pt x="199803" y="264703"/>
                </a:cubicBezTo>
                <a:cubicBezTo>
                  <a:pt x="192403" y="255892"/>
                  <a:pt x="187682" y="248486"/>
                  <a:pt x="181303" y="242868"/>
                </a:cubicBezTo>
                <a:cubicBezTo>
                  <a:pt x="166120" y="229460"/>
                  <a:pt x="150682" y="216436"/>
                  <a:pt x="134478" y="204305"/>
                </a:cubicBezTo>
                <a:cubicBezTo>
                  <a:pt x="127205" y="198942"/>
                  <a:pt x="117764" y="196644"/>
                  <a:pt x="109853" y="192047"/>
                </a:cubicBezTo>
                <a:cubicBezTo>
                  <a:pt x="86505" y="178640"/>
                  <a:pt x="63156" y="165104"/>
                  <a:pt x="40190" y="150803"/>
                </a:cubicBezTo>
                <a:cubicBezTo>
                  <a:pt x="36363" y="148377"/>
                  <a:pt x="34576" y="142503"/>
                  <a:pt x="28325" y="132671"/>
                </a:cubicBezTo>
                <a:cubicBezTo>
                  <a:pt x="46187" y="133565"/>
                  <a:pt x="60477" y="130500"/>
                  <a:pt x="71322" y="135480"/>
                </a:cubicBezTo>
                <a:cubicBezTo>
                  <a:pt x="101305" y="149143"/>
                  <a:pt x="130395" y="165232"/>
                  <a:pt x="158847" y="182087"/>
                </a:cubicBezTo>
                <a:cubicBezTo>
                  <a:pt x="183217" y="196516"/>
                  <a:pt x="206055" y="213627"/>
                  <a:pt x="229659" y="229333"/>
                </a:cubicBezTo>
                <a:cubicBezTo>
                  <a:pt x="235655" y="233291"/>
                  <a:pt x="242035" y="236483"/>
                  <a:pt x="252114" y="242230"/>
                </a:cubicBezTo>
                <a:cubicBezTo>
                  <a:pt x="259514" y="160635"/>
                  <a:pt x="260408" y="82361"/>
                  <a:pt x="260152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3"/>
          <p:cNvSpPr/>
          <p:nvPr/>
        </p:nvSpPr>
        <p:spPr>
          <a:xfrm>
            <a:off x="11371778" y="6830929"/>
            <a:ext cx="563429" cy="614036"/>
          </a:xfrm>
          <a:custGeom>
            <a:rect b="b" l="l" r="r" t="t"/>
            <a:pathLst>
              <a:path extrusionOk="0" h="614036" w="563429">
                <a:moveTo>
                  <a:pt x="260152" y="0"/>
                </a:moveTo>
                <a:cubicBezTo>
                  <a:pt x="271380" y="3065"/>
                  <a:pt x="280311" y="5618"/>
                  <a:pt x="292432" y="8938"/>
                </a:cubicBezTo>
                <a:cubicBezTo>
                  <a:pt x="295750" y="41244"/>
                  <a:pt x="300215" y="74188"/>
                  <a:pt x="302129" y="107388"/>
                </a:cubicBezTo>
                <a:cubicBezTo>
                  <a:pt x="304043" y="140460"/>
                  <a:pt x="303277" y="173787"/>
                  <a:pt x="306977" y="208391"/>
                </a:cubicBezTo>
                <a:cubicBezTo>
                  <a:pt x="327519" y="180810"/>
                  <a:pt x="368347" y="179406"/>
                  <a:pt x="381234" y="144801"/>
                </a:cubicBezTo>
                <a:cubicBezTo>
                  <a:pt x="410707" y="130500"/>
                  <a:pt x="426145" y="98450"/>
                  <a:pt x="458297" y="86447"/>
                </a:cubicBezTo>
                <a:cubicBezTo>
                  <a:pt x="471056" y="81722"/>
                  <a:pt x="479987" y="67038"/>
                  <a:pt x="491342" y="57844"/>
                </a:cubicBezTo>
                <a:cubicBezTo>
                  <a:pt x="501167" y="49927"/>
                  <a:pt x="509715" y="46607"/>
                  <a:pt x="519157" y="61547"/>
                </a:cubicBezTo>
                <a:cubicBezTo>
                  <a:pt x="525408" y="71379"/>
                  <a:pt x="538422" y="76870"/>
                  <a:pt x="551309" y="86574"/>
                </a:cubicBezTo>
                <a:cubicBezTo>
                  <a:pt x="485601" y="142631"/>
                  <a:pt x="420914" y="197793"/>
                  <a:pt x="355206" y="253977"/>
                </a:cubicBezTo>
                <a:cubicBezTo>
                  <a:pt x="372430" y="264065"/>
                  <a:pt x="387486" y="268023"/>
                  <a:pt x="404455" y="263937"/>
                </a:cubicBezTo>
                <a:cubicBezTo>
                  <a:pt x="420658" y="260106"/>
                  <a:pt x="436990" y="258702"/>
                  <a:pt x="449876" y="274025"/>
                </a:cubicBezTo>
                <a:cubicBezTo>
                  <a:pt x="458552" y="266363"/>
                  <a:pt x="465314" y="260234"/>
                  <a:pt x="470928" y="255254"/>
                </a:cubicBezTo>
                <a:cubicBezTo>
                  <a:pt x="507801" y="254616"/>
                  <a:pt x="528471" y="275685"/>
                  <a:pt x="549778" y="307607"/>
                </a:cubicBezTo>
                <a:cubicBezTo>
                  <a:pt x="488153" y="309140"/>
                  <a:pt x="431503" y="310544"/>
                  <a:pt x="374982" y="311949"/>
                </a:cubicBezTo>
                <a:cubicBezTo>
                  <a:pt x="374344" y="314375"/>
                  <a:pt x="373834" y="316801"/>
                  <a:pt x="373196" y="319227"/>
                </a:cubicBezTo>
                <a:cubicBezTo>
                  <a:pt x="434310" y="362642"/>
                  <a:pt x="506270" y="390351"/>
                  <a:pt x="563430" y="444492"/>
                </a:cubicBezTo>
                <a:cubicBezTo>
                  <a:pt x="536891" y="459942"/>
                  <a:pt x="511756" y="460709"/>
                  <a:pt x="487004" y="446152"/>
                </a:cubicBezTo>
                <a:cubicBezTo>
                  <a:pt x="461231" y="430957"/>
                  <a:pt x="436224" y="414229"/>
                  <a:pt x="411089" y="398012"/>
                </a:cubicBezTo>
                <a:cubicBezTo>
                  <a:pt x="385572" y="381540"/>
                  <a:pt x="360564" y="364302"/>
                  <a:pt x="334919" y="348085"/>
                </a:cubicBezTo>
                <a:cubicBezTo>
                  <a:pt x="324712" y="341573"/>
                  <a:pt x="313357" y="336848"/>
                  <a:pt x="299577" y="329698"/>
                </a:cubicBezTo>
                <a:cubicBezTo>
                  <a:pt x="297663" y="366473"/>
                  <a:pt x="295367" y="398651"/>
                  <a:pt x="294474" y="430829"/>
                </a:cubicBezTo>
                <a:cubicBezTo>
                  <a:pt x="293581" y="462241"/>
                  <a:pt x="293070" y="493653"/>
                  <a:pt x="293836" y="524937"/>
                </a:cubicBezTo>
                <a:cubicBezTo>
                  <a:pt x="294346" y="547666"/>
                  <a:pt x="297791" y="570395"/>
                  <a:pt x="298556" y="593124"/>
                </a:cubicBezTo>
                <a:cubicBezTo>
                  <a:pt x="298812" y="599253"/>
                  <a:pt x="295494" y="609596"/>
                  <a:pt x="291539" y="610873"/>
                </a:cubicBezTo>
                <a:cubicBezTo>
                  <a:pt x="282480" y="613810"/>
                  <a:pt x="269849" y="615853"/>
                  <a:pt x="262704" y="611639"/>
                </a:cubicBezTo>
                <a:cubicBezTo>
                  <a:pt x="253263" y="606021"/>
                  <a:pt x="245735" y="597721"/>
                  <a:pt x="245225" y="581632"/>
                </a:cubicBezTo>
                <a:cubicBezTo>
                  <a:pt x="243183" y="516893"/>
                  <a:pt x="239356" y="452281"/>
                  <a:pt x="245990" y="387542"/>
                </a:cubicBezTo>
                <a:cubicBezTo>
                  <a:pt x="247011" y="377326"/>
                  <a:pt x="246118" y="366984"/>
                  <a:pt x="246118" y="349873"/>
                </a:cubicBezTo>
                <a:cubicBezTo>
                  <a:pt x="223152" y="366345"/>
                  <a:pt x="204269" y="378476"/>
                  <a:pt x="187172" y="392649"/>
                </a:cubicBezTo>
                <a:cubicBezTo>
                  <a:pt x="161399" y="413974"/>
                  <a:pt x="137795" y="438107"/>
                  <a:pt x="111385" y="458666"/>
                </a:cubicBezTo>
                <a:cubicBezTo>
                  <a:pt x="84208" y="479862"/>
                  <a:pt x="69153" y="482161"/>
                  <a:pt x="50653" y="450110"/>
                </a:cubicBezTo>
                <a:cubicBezTo>
                  <a:pt x="43890" y="438490"/>
                  <a:pt x="47208" y="428147"/>
                  <a:pt x="53842" y="421380"/>
                </a:cubicBezTo>
                <a:cubicBezTo>
                  <a:pt x="72343" y="401971"/>
                  <a:pt x="92629" y="384349"/>
                  <a:pt x="112660" y="366473"/>
                </a:cubicBezTo>
                <a:cubicBezTo>
                  <a:pt x="130906" y="350256"/>
                  <a:pt x="149789" y="334678"/>
                  <a:pt x="174030" y="313992"/>
                </a:cubicBezTo>
                <a:cubicBezTo>
                  <a:pt x="113171" y="307990"/>
                  <a:pt x="57287" y="331358"/>
                  <a:pt x="0" y="306713"/>
                </a:cubicBezTo>
                <a:cubicBezTo>
                  <a:pt x="40445" y="276068"/>
                  <a:pt x="116105" y="268917"/>
                  <a:pt x="199803" y="264703"/>
                </a:cubicBezTo>
                <a:cubicBezTo>
                  <a:pt x="192403" y="255892"/>
                  <a:pt x="187682" y="248486"/>
                  <a:pt x="181303" y="242868"/>
                </a:cubicBezTo>
                <a:cubicBezTo>
                  <a:pt x="166120" y="229460"/>
                  <a:pt x="150682" y="216436"/>
                  <a:pt x="134478" y="204305"/>
                </a:cubicBezTo>
                <a:cubicBezTo>
                  <a:pt x="127205" y="198942"/>
                  <a:pt x="117764" y="196644"/>
                  <a:pt x="109853" y="192047"/>
                </a:cubicBezTo>
                <a:cubicBezTo>
                  <a:pt x="86505" y="178640"/>
                  <a:pt x="63156" y="165104"/>
                  <a:pt x="40190" y="150803"/>
                </a:cubicBezTo>
                <a:cubicBezTo>
                  <a:pt x="36363" y="148377"/>
                  <a:pt x="34576" y="142503"/>
                  <a:pt x="28325" y="132671"/>
                </a:cubicBezTo>
                <a:cubicBezTo>
                  <a:pt x="46187" y="133565"/>
                  <a:pt x="60477" y="130500"/>
                  <a:pt x="71322" y="135480"/>
                </a:cubicBezTo>
                <a:cubicBezTo>
                  <a:pt x="101305" y="149143"/>
                  <a:pt x="130395" y="165232"/>
                  <a:pt x="158847" y="182087"/>
                </a:cubicBezTo>
                <a:cubicBezTo>
                  <a:pt x="183217" y="196516"/>
                  <a:pt x="206055" y="213627"/>
                  <a:pt x="229659" y="229333"/>
                </a:cubicBezTo>
                <a:cubicBezTo>
                  <a:pt x="235655" y="233291"/>
                  <a:pt x="242035" y="236483"/>
                  <a:pt x="252114" y="242230"/>
                </a:cubicBezTo>
                <a:cubicBezTo>
                  <a:pt x="259514" y="160635"/>
                  <a:pt x="260408" y="82361"/>
                  <a:pt x="260152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3"/>
          <p:cNvSpPr/>
          <p:nvPr/>
        </p:nvSpPr>
        <p:spPr>
          <a:xfrm>
            <a:off x="13372011" y="5646576"/>
            <a:ext cx="563429" cy="614036"/>
          </a:xfrm>
          <a:custGeom>
            <a:rect b="b" l="l" r="r" t="t"/>
            <a:pathLst>
              <a:path extrusionOk="0" h="614036" w="563429">
                <a:moveTo>
                  <a:pt x="260152" y="0"/>
                </a:moveTo>
                <a:cubicBezTo>
                  <a:pt x="271380" y="3065"/>
                  <a:pt x="280311" y="5618"/>
                  <a:pt x="292432" y="8938"/>
                </a:cubicBezTo>
                <a:cubicBezTo>
                  <a:pt x="295750" y="41244"/>
                  <a:pt x="300215" y="74188"/>
                  <a:pt x="302129" y="107388"/>
                </a:cubicBezTo>
                <a:cubicBezTo>
                  <a:pt x="304043" y="140460"/>
                  <a:pt x="303277" y="173787"/>
                  <a:pt x="306977" y="208391"/>
                </a:cubicBezTo>
                <a:cubicBezTo>
                  <a:pt x="327519" y="180810"/>
                  <a:pt x="368347" y="179406"/>
                  <a:pt x="381234" y="144801"/>
                </a:cubicBezTo>
                <a:cubicBezTo>
                  <a:pt x="410707" y="130500"/>
                  <a:pt x="426145" y="98450"/>
                  <a:pt x="458297" y="86447"/>
                </a:cubicBezTo>
                <a:cubicBezTo>
                  <a:pt x="471056" y="81722"/>
                  <a:pt x="479987" y="67038"/>
                  <a:pt x="491342" y="57844"/>
                </a:cubicBezTo>
                <a:cubicBezTo>
                  <a:pt x="501167" y="49927"/>
                  <a:pt x="509715" y="46607"/>
                  <a:pt x="519157" y="61547"/>
                </a:cubicBezTo>
                <a:cubicBezTo>
                  <a:pt x="525408" y="71379"/>
                  <a:pt x="538422" y="76870"/>
                  <a:pt x="551309" y="86574"/>
                </a:cubicBezTo>
                <a:cubicBezTo>
                  <a:pt x="485601" y="142631"/>
                  <a:pt x="420914" y="197793"/>
                  <a:pt x="355206" y="253977"/>
                </a:cubicBezTo>
                <a:cubicBezTo>
                  <a:pt x="372430" y="264065"/>
                  <a:pt x="387486" y="268023"/>
                  <a:pt x="404455" y="263937"/>
                </a:cubicBezTo>
                <a:cubicBezTo>
                  <a:pt x="420658" y="260106"/>
                  <a:pt x="436990" y="258702"/>
                  <a:pt x="449876" y="274025"/>
                </a:cubicBezTo>
                <a:cubicBezTo>
                  <a:pt x="458552" y="266363"/>
                  <a:pt x="465314" y="260234"/>
                  <a:pt x="470928" y="255254"/>
                </a:cubicBezTo>
                <a:cubicBezTo>
                  <a:pt x="507801" y="254616"/>
                  <a:pt x="528471" y="275685"/>
                  <a:pt x="549778" y="307607"/>
                </a:cubicBezTo>
                <a:cubicBezTo>
                  <a:pt x="488153" y="309140"/>
                  <a:pt x="431503" y="310544"/>
                  <a:pt x="374982" y="311949"/>
                </a:cubicBezTo>
                <a:cubicBezTo>
                  <a:pt x="374344" y="314375"/>
                  <a:pt x="373834" y="316801"/>
                  <a:pt x="373196" y="319227"/>
                </a:cubicBezTo>
                <a:cubicBezTo>
                  <a:pt x="434310" y="362642"/>
                  <a:pt x="506270" y="390351"/>
                  <a:pt x="563430" y="444492"/>
                </a:cubicBezTo>
                <a:cubicBezTo>
                  <a:pt x="536891" y="459942"/>
                  <a:pt x="511756" y="460709"/>
                  <a:pt x="487004" y="446152"/>
                </a:cubicBezTo>
                <a:cubicBezTo>
                  <a:pt x="461231" y="430957"/>
                  <a:pt x="436224" y="414229"/>
                  <a:pt x="411089" y="398012"/>
                </a:cubicBezTo>
                <a:cubicBezTo>
                  <a:pt x="385572" y="381540"/>
                  <a:pt x="360564" y="364302"/>
                  <a:pt x="334919" y="348085"/>
                </a:cubicBezTo>
                <a:cubicBezTo>
                  <a:pt x="324712" y="341573"/>
                  <a:pt x="313357" y="336848"/>
                  <a:pt x="299577" y="329698"/>
                </a:cubicBezTo>
                <a:cubicBezTo>
                  <a:pt x="297663" y="366473"/>
                  <a:pt x="295367" y="398651"/>
                  <a:pt x="294474" y="430829"/>
                </a:cubicBezTo>
                <a:cubicBezTo>
                  <a:pt x="293581" y="462241"/>
                  <a:pt x="293070" y="493653"/>
                  <a:pt x="293836" y="524937"/>
                </a:cubicBezTo>
                <a:cubicBezTo>
                  <a:pt x="294346" y="547666"/>
                  <a:pt x="297791" y="570395"/>
                  <a:pt x="298556" y="593124"/>
                </a:cubicBezTo>
                <a:cubicBezTo>
                  <a:pt x="298812" y="599253"/>
                  <a:pt x="295494" y="609596"/>
                  <a:pt x="291539" y="610873"/>
                </a:cubicBezTo>
                <a:cubicBezTo>
                  <a:pt x="282480" y="613810"/>
                  <a:pt x="269849" y="615853"/>
                  <a:pt x="262704" y="611639"/>
                </a:cubicBezTo>
                <a:cubicBezTo>
                  <a:pt x="253263" y="606021"/>
                  <a:pt x="245735" y="597721"/>
                  <a:pt x="245225" y="581632"/>
                </a:cubicBezTo>
                <a:cubicBezTo>
                  <a:pt x="243183" y="516893"/>
                  <a:pt x="239356" y="452281"/>
                  <a:pt x="245990" y="387542"/>
                </a:cubicBezTo>
                <a:cubicBezTo>
                  <a:pt x="247011" y="377326"/>
                  <a:pt x="246118" y="366984"/>
                  <a:pt x="246118" y="349873"/>
                </a:cubicBezTo>
                <a:cubicBezTo>
                  <a:pt x="223152" y="366345"/>
                  <a:pt x="204269" y="378476"/>
                  <a:pt x="187172" y="392649"/>
                </a:cubicBezTo>
                <a:cubicBezTo>
                  <a:pt x="161399" y="413974"/>
                  <a:pt x="137795" y="438107"/>
                  <a:pt x="111385" y="458666"/>
                </a:cubicBezTo>
                <a:cubicBezTo>
                  <a:pt x="84208" y="479862"/>
                  <a:pt x="69153" y="482161"/>
                  <a:pt x="50653" y="450110"/>
                </a:cubicBezTo>
                <a:cubicBezTo>
                  <a:pt x="43890" y="438490"/>
                  <a:pt x="47208" y="428147"/>
                  <a:pt x="53842" y="421380"/>
                </a:cubicBezTo>
                <a:cubicBezTo>
                  <a:pt x="72343" y="401971"/>
                  <a:pt x="92629" y="384349"/>
                  <a:pt x="112660" y="366473"/>
                </a:cubicBezTo>
                <a:cubicBezTo>
                  <a:pt x="130906" y="350256"/>
                  <a:pt x="149789" y="334678"/>
                  <a:pt x="174030" y="313992"/>
                </a:cubicBezTo>
                <a:cubicBezTo>
                  <a:pt x="113171" y="307990"/>
                  <a:pt x="57287" y="331358"/>
                  <a:pt x="0" y="306713"/>
                </a:cubicBezTo>
                <a:cubicBezTo>
                  <a:pt x="40445" y="276068"/>
                  <a:pt x="116105" y="268917"/>
                  <a:pt x="199803" y="264703"/>
                </a:cubicBezTo>
                <a:cubicBezTo>
                  <a:pt x="192403" y="255892"/>
                  <a:pt x="187682" y="248486"/>
                  <a:pt x="181303" y="242868"/>
                </a:cubicBezTo>
                <a:cubicBezTo>
                  <a:pt x="166120" y="229460"/>
                  <a:pt x="150682" y="216436"/>
                  <a:pt x="134478" y="204305"/>
                </a:cubicBezTo>
                <a:cubicBezTo>
                  <a:pt x="127205" y="198942"/>
                  <a:pt x="117764" y="196644"/>
                  <a:pt x="109853" y="192047"/>
                </a:cubicBezTo>
                <a:cubicBezTo>
                  <a:pt x="86505" y="178640"/>
                  <a:pt x="63156" y="165104"/>
                  <a:pt x="40190" y="150803"/>
                </a:cubicBezTo>
                <a:cubicBezTo>
                  <a:pt x="36363" y="148377"/>
                  <a:pt x="34576" y="142503"/>
                  <a:pt x="28325" y="132671"/>
                </a:cubicBezTo>
                <a:cubicBezTo>
                  <a:pt x="46187" y="133565"/>
                  <a:pt x="60477" y="130500"/>
                  <a:pt x="71322" y="135480"/>
                </a:cubicBezTo>
                <a:cubicBezTo>
                  <a:pt x="101305" y="149143"/>
                  <a:pt x="130395" y="165232"/>
                  <a:pt x="158847" y="182087"/>
                </a:cubicBezTo>
                <a:cubicBezTo>
                  <a:pt x="183217" y="196516"/>
                  <a:pt x="206055" y="213627"/>
                  <a:pt x="229659" y="229333"/>
                </a:cubicBezTo>
                <a:cubicBezTo>
                  <a:pt x="235655" y="233291"/>
                  <a:pt x="242035" y="236483"/>
                  <a:pt x="252114" y="242230"/>
                </a:cubicBezTo>
                <a:cubicBezTo>
                  <a:pt x="259514" y="160635"/>
                  <a:pt x="260408" y="82361"/>
                  <a:pt x="260152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3"/>
          <p:cNvSpPr/>
          <p:nvPr/>
        </p:nvSpPr>
        <p:spPr>
          <a:xfrm rot="-871486">
            <a:off x="2286258" y="6415486"/>
            <a:ext cx="869951" cy="1483258"/>
          </a:xfrm>
          <a:custGeom>
            <a:rect b="b" l="l" r="r" t="t"/>
            <a:pathLst>
              <a:path extrusionOk="0" h="1483258" w="869951">
                <a:moveTo>
                  <a:pt x="0" y="442815"/>
                </a:moveTo>
                <a:cubicBezTo>
                  <a:pt x="506" y="382344"/>
                  <a:pt x="1771" y="327692"/>
                  <a:pt x="17964" y="274305"/>
                </a:cubicBezTo>
                <a:cubicBezTo>
                  <a:pt x="19735" y="268233"/>
                  <a:pt x="21253" y="261908"/>
                  <a:pt x="24037" y="256088"/>
                </a:cubicBezTo>
                <a:cubicBezTo>
                  <a:pt x="47567" y="209786"/>
                  <a:pt x="75146" y="166520"/>
                  <a:pt x="108544" y="125785"/>
                </a:cubicBezTo>
                <a:cubicBezTo>
                  <a:pt x="137135" y="90615"/>
                  <a:pt x="171039" y="64554"/>
                  <a:pt x="210004" y="44313"/>
                </a:cubicBezTo>
                <a:cubicBezTo>
                  <a:pt x="261619" y="17746"/>
                  <a:pt x="317789" y="7626"/>
                  <a:pt x="375477" y="1806"/>
                </a:cubicBezTo>
                <a:cubicBezTo>
                  <a:pt x="434936" y="-4266"/>
                  <a:pt x="492118" y="5855"/>
                  <a:pt x="548794" y="19011"/>
                </a:cubicBezTo>
                <a:cubicBezTo>
                  <a:pt x="656579" y="43807"/>
                  <a:pt x="747918" y="96182"/>
                  <a:pt x="813449" y="187268"/>
                </a:cubicBezTo>
                <a:cubicBezTo>
                  <a:pt x="854185" y="244196"/>
                  <a:pt x="873667" y="308716"/>
                  <a:pt x="869366" y="378548"/>
                </a:cubicBezTo>
                <a:cubicBezTo>
                  <a:pt x="866583" y="422067"/>
                  <a:pt x="862281" y="466092"/>
                  <a:pt x="853426" y="508852"/>
                </a:cubicBezTo>
                <a:cubicBezTo>
                  <a:pt x="841534" y="566287"/>
                  <a:pt x="821546" y="621697"/>
                  <a:pt x="789160" y="671289"/>
                </a:cubicBezTo>
                <a:cubicBezTo>
                  <a:pt x="766135" y="706205"/>
                  <a:pt x="740580" y="739350"/>
                  <a:pt x="715785" y="773001"/>
                </a:cubicBezTo>
                <a:cubicBezTo>
                  <a:pt x="711989" y="778062"/>
                  <a:pt x="706929" y="782110"/>
                  <a:pt x="701869" y="786158"/>
                </a:cubicBezTo>
                <a:cubicBezTo>
                  <a:pt x="675555" y="808171"/>
                  <a:pt x="646711" y="827906"/>
                  <a:pt x="623434" y="852702"/>
                </a:cubicBezTo>
                <a:cubicBezTo>
                  <a:pt x="589529" y="888883"/>
                  <a:pt x="549047" y="920510"/>
                  <a:pt x="529564" y="968583"/>
                </a:cubicBezTo>
                <a:cubicBezTo>
                  <a:pt x="517926" y="997427"/>
                  <a:pt x="508058" y="1026777"/>
                  <a:pt x="507046" y="1058404"/>
                </a:cubicBezTo>
                <a:cubicBezTo>
                  <a:pt x="506793" y="1068272"/>
                  <a:pt x="505022" y="1078646"/>
                  <a:pt x="501479" y="1088007"/>
                </a:cubicBezTo>
                <a:cubicBezTo>
                  <a:pt x="496419" y="1101417"/>
                  <a:pt x="482503" y="1105212"/>
                  <a:pt x="473142" y="1094586"/>
                </a:cubicBezTo>
                <a:cubicBezTo>
                  <a:pt x="465804" y="1086489"/>
                  <a:pt x="459732" y="1074344"/>
                  <a:pt x="459479" y="1063718"/>
                </a:cubicBezTo>
                <a:cubicBezTo>
                  <a:pt x="458973" y="1046512"/>
                  <a:pt x="462515" y="1029054"/>
                  <a:pt x="466057" y="1012102"/>
                </a:cubicBezTo>
                <a:cubicBezTo>
                  <a:pt x="471876" y="985535"/>
                  <a:pt x="476431" y="957957"/>
                  <a:pt x="486298" y="932908"/>
                </a:cubicBezTo>
                <a:cubicBezTo>
                  <a:pt x="504516" y="887112"/>
                  <a:pt x="535637" y="850171"/>
                  <a:pt x="575613" y="821075"/>
                </a:cubicBezTo>
                <a:cubicBezTo>
                  <a:pt x="581433" y="816773"/>
                  <a:pt x="586746" y="811966"/>
                  <a:pt x="592059" y="806906"/>
                </a:cubicBezTo>
                <a:cubicBezTo>
                  <a:pt x="629253" y="771230"/>
                  <a:pt x="667712" y="736567"/>
                  <a:pt x="703134" y="699373"/>
                </a:cubicBezTo>
                <a:cubicBezTo>
                  <a:pt x="718315" y="683433"/>
                  <a:pt x="728436" y="662433"/>
                  <a:pt x="739821" y="642951"/>
                </a:cubicBezTo>
                <a:cubicBezTo>
                  <a:pt x="751460" y="623215"/>
                  <a:pt x="761328" y="602468"/>
                  <a:pt x="772460" y="582733"/>
                </a:cubicBezTo>
                <a:cubicBezTo>
                  <a:pt x="802822" y="529346"/>
                  <a:pt x="814461" y="470646"/>
                  <a:pt x="823570" y="410681"/>
                </a:cubicBezTo>
                <a:cubicBezTo>
                  <a:pt x="829389" y="373741"/>
                  <a:pt x="827112" y="337813"/>
                  <a:pt x="821293" y="301631"/>
                </a:cubicBezTo>
                <a:cubicBezTo>
                  <a:pt x="812943" y="250269"/>
                  <a:pt x="783087" y="211051"/>
                  <a:pt x="747665" y="175882"/>
                </a:cubicBezTo>
                <a:cubicBezTo>
                  <a:pt x="705158" y="133881"/>
                  <a:pt x="654555" y="103772"/>
                  <a:pt x="599650" y="82772"/>
                </a:cubicBezTo>
                <a:cubicBezTo>
                  <a:pt x="519950" y="52157"/>
                  <a:pt x="437213" y="40771"/>
                  <a:pt x="351946" y="50892"/>
                </a:cubicBezTo>
                <a:cubicBezTo>
                  <a:pt x="274776" y="60253"/>
                  <a:pt x="208233" y="94157"/>
                  <a:pt x="152569" y="146532"/>
                </a:cubicBezTo>
                <a:cubicBezTo>
                  <a:pt x="127774" y="169809"/>
                  <a:pt x="112846" y="203208"/>
                  <a:pt x="91592" y="230533"/>
                </a:cubicBezTo>
                <a:cubicBezTo>
                  <a:pt x="68821" y="259377"/>
                  <a:pt x="57941" y="292523"/>
                  <a:pt x="49085" y="327186"/>
                </a:cubicBezTo>
                <a:cubicBezTo>
                  <a:pt x="36940" y="373994"/>
                  <a:pt x="37193" y="421814"/>
                  <a:pt x="42001" y="468875"/>
                </a:cubicBezTo>
                <a:cubicBezTo>
                  <a:pt x="47567" y="522515"/>
                  <a:pt x="58700" y="575395"/>
                  <a:pt x="66037" y="628782"/>
                </a:cubicBezTo>
                <a:cubicBezTo>
                  <a:pt x="74134" y="687482"/>
                  <a:pt x="91592" y="743145"/>
                  <a:pt x="116388" y="796279"/>
                </a:cubicBezTo>
                <a:cubicBezTo>
                  <a:pt x="145232" y="858015"/>
                  <a:pt x="158389" y="923293"/>
                  <a:pt x="159401" y="990343"/>
                </a:cubicBezTo>
                <a:cubicBezTo>
                  <a:pt x="159907" y="1021970"/>
                  <a:pt x="152316" y="1053597"/>
                  <a:pt x="148015" y="1085224"/>
                </a:cubicBezTo>
                <a:cubicBezTo>
                  <a:pt x="146750" y="1093574"/>
                  <a:pt x="143461" y="1102429"/>
                  <a:pt x="133087" y="1101417"/>
                </a:cubicBezTo>
                <a:cubicBezTo>
                  <a:pt x="121701" y="1100405"/>
                  <a:pt x="115882" y="1093068"/>
                  <a:pt x="115629" y="1080923"/>
                </a:cubicBezTo>
                <a:cubicBezTo>
                  <a:pt x="115123" y="1056380"/>
                  <a:pt x="113099" y="1031584"/>
                  <a:pt x="112593" y="1007042"/>
                </a:cubicBezTo>
                <a:cubicBezTo>
                  <a:pt x="110568" y="930125"/>
                  <a:pt x="92098" y="857256"/>
                  <a:pt x="64013" y="785905"/>
                </a:cubicBezTo>
                <a:cubicBezTo>
                  <a:pt x="48832" y="747700"/>
                  <a:pt x="36434" y="708229"/>
                  <a:pt x="26820" y="668252"/>
                </a:cubicBezTo>
                <a:cubicBezTo>
                  <a:pt x="17458" y="628529"/>
                  <a:pt x="12145" y="587540"/>
                  <a:pt x="7337" y="546804"/>
                </a:cubicBezTo>
                <a:cubicBezTo>
                  <a:pt x="3036" y="510370"/>
                  <a:pt x="2024" y="473683"/>
                  <a:pt x="0" y="442815"/>
                </a:cubicBezTo>
                <a:close/>
                <a:moveTo>
                  <a:pt x="398249" y="1016909"/>
                </a:moveTo>
                <a:cubicBezTo>
                  <a:pt x="401791" y="975162"/>
                  <a:pt x="407104" y="933667"/>
                  <a:pt x="413936" y="892172"/>
                </a:cubicBezTo>
                <a:cubicBezTo>
                  <a:pt x="418996" y="861557"/>
                  <a:pt x="424309" y="830689"/>
                  <a:pt x="434936" y="801845"/>
                </a:cubicBezTo>
                <a:cubicBezTo>
                  <a:pt x="442020" y="782110"/>
                  <a:pt x="455683" y="763134"/>
                  <a:pt x="470864" y="748206"/>
                </a:cubicBezTo>
                <a:cubicBezTo>
                  <a:pt x="495407" y="723916"/>
                  <a:pt x="523998" y="703675"/>
                  <a:pt x="549553" y="680397"/>
                </a:cubicBezTo>
                <a:cubicBezTo>
                  <a:pt x="562203" y="669011"/>
                  <a:pt x="575107" y="655855"/>
                  <a:pt x="582698" y="640927"/>
                </a:cubicBezTo>
                <a:cubicBezTo>
                  <a:pt x="601927" y="603227"/>
                  <a:pt x="606987" y="562238"/>
                  <a:pt x="596108" y="520997"/>
                </a:cubicBezTo>
                <a:cubicBezTo>
                  <a:pt x="587505" y="488611"/>
                  <a:pt x="572830" y="460020"/>
                  <a:pt x="541456" y="442055"/>
                </a:cubicBezTo>
                <a:cubicBezTo>
                  <a:pt x="518432" y="428899"/>
                  <a:pt x="495660" y="421055"/>
                  <a:pt x="468334" y="427887"/>
                </a:cubicBezTo>
                <a:cubicBezTo>
                  <a:pt x="465551" y="419537"/>
                  <a:pt x="463274" y="412706"/>
                  <a:pt x="460744" y="406127"/>
                </a:cubicBezTo>
                <a:cubicBezTo>
                  <a:pt x="438731" y="350210"/>
                  <a:pt x="358272" y="313523"/>
                  <a:pt x="304632" y="337054"/>
                </a:cubicBezTo>
                <a:cubicBezTo>
                  <a:pt x="259848" y="356536"/>
                  <a:pt x="229992" y="390440"/>
                  <a:pt x="216076" y="438260"/>
                </a:cubicBezTo>
                <a:cubicBezTo>
                  <a:pt x="205450" y="474948"/>
                  <a:pt x="205956" y="511888"/>
                  <a:pt x="206715" y="549588"/>
                </a:cubicBezTo>
                <a:cubicBezTo>
                  <a:pt x="208233" y="613348"/>
                  <a:pt x="218101" y="675590"/>
                  <a:pt x="239607" y="734796"/>
                </a:cubicBezTo>
                <a:cubicBezTo>
                  <a:pt x="258836" y="788182"/>
                  <a:pt x="268198" y="842328"/>
                  <a:pt x="271234" y="897992"/>
                </a:cubicBezTo>
                <a:cubicBezTo>
                  <a:pt x="272499" y="920510"/>
                  <a:pt x="267945" y="943282"/>
                  <a:pt x="266174" y="965800"/>
                </a:cubicBezTo>
                <a:cubicBezTo>
                  <a:pt x="263138" y="1004006"/>
                  <a:pt x="260101" y="1042464"/>
                  <a:pt x="256812" y="1080670"/>
                </a:cubicBezTo>
                <a:cubicBezTo>
                  <a:pt x="255800" y="1091296"/>
                  <a:pt x="254282" y="1101670"/>
                  <a:pt x="252511" y="1115080"/>
                </a:cubicBezTo>
                <a:cubicBezTo>
                  <a:pt x="204944" y="1115839"/>
                  <a:pt x="159654" y="1116345"/>
                  <a:pt x="114111" y="1117104"/>
                </a:cubicBezTo>
                <a:cubicBezTo>
                  <a:pt x="109556" y="1117104"/>
                  <a:pt x="105002" y="1116598"/>
                  <a:pt x="100448" y="1117104"/>
                </a:cubicBezTo>
                <a:cubicBezTo>
                  <a:pt x="87038" y="1118622"/>
                  <a:pt x="79447" y="1128996"/>
                  <a:pt x="86026" y="1139623"/>
                </a:cubicBezTo>
                <a:cubicBezTo>
                  <a:pt x="90833" y="1147466"/>
                  <a:pt x="99183" y="1154551"/>
                  <a:pt x="107785" y="1158599"/>
                </a:cubicBezTo>
                <a:cubicBezTo>
                  <a:pt x="115629" y="1162394"/>
                  <a:pt x="125749" y="1162647"/>
                  <a:pt x="134605" y="1162394"/>
                </a:cubicBezTo>
                <a:cubicBezTo>
                  <a:pt x="168256" y="1162141"/>
                  <a:pt x="201907" y="1161129"/>
                  <a:pt x="235812" y="1160370"/>
                </a:cubicBezTo>
                <a:cubicBezTo>
                  <a:pt x="254029" y="1159864"/>
                  <a:pt x="272246" y="1159358"/>
                  <a:pt x="290716" y="1159105"/>
                </a:cubicBezTo>
                <a:cubicBezTo>
                  <a:pt x="365356" y="1158346"/>
                  <a:pt x="440249" y="1158093"/>
                  <a:pt x="514889" y="1156575"/>
                </a:cubicBezTo>
                <a:cubicBezTo>
                  <a:pt x="521468" y="1156322"/>
                  <a:pt x="532601" y="1150502"/>
                  <a:pt x="533866" y="1145189"/>
                </a:cubicBezTo>
                <a:cubicBezTo>
                  <a:pt x="535637" y="1137852"/>
                  <a:pt x="532094" y="1127225"/>
                  <a:pt x="527287" y="1120899"/>
                </a:cubicBezTo>
                <a:cubicBezTo>
                  <a:pt x="522733" y="1115080"/>
                  <a:pt x="513371" y="1111285"/>
                  <a:pt x="505781" y="1110273"/>
                </a:cubicBezTo>
                <a:cubicBezTo>
                  <a:pt x="486045" y="1107490"/>
                  <a:pt x="465804" y="1106224"/>
                  <a:pt x="445816" y="1104959"/>
                </a:cubicBezTo>
                <a:cubicBezTo>
                  <a:pt x="430635" y="1104200"/>
                  <a:pt x="415454" y="1104706"/>
                  <a:pt x="398249" y="1104706"/>
                </a:cubicBezTo>
                <a:cubicBezTo>
                  <a:pt x="397743" y="1073332"/>
                  <a:pt x="395971" y="1044741"/>
                  <a:pt x="398249" y="1016909"/>
                </a:cubicBezTo>
                <a:close/>
                <a:moveTo>
                  <a:pt x="404827" y="442815"/>
                </a:moveTo>
                <a:cubicBezTo>
                  <a:pt x="362573" y="458502"/>
                  <a:pt x="335247" y="489623"/>
                  <a:pt x="320572" y="530358"/>
                </a:cubicBezTo>
                <a:cubicBezTo>
                  <a:pt x="305138" y="572612"/>
                  <a:pt x="332211" y="616890"/>
                  <a:pt x="375730" y="628276"/>
                </a:cubicBezTo>
                <a:cubicBezTo>
                  <a:pt x="387369" y="631312"/>
                  <a:pt x="396983" y="628782"/>
                  <a:pt x="407104" y="622962"/>
                </a:cubicBezTo>
                <a:cubicBezTo>
                  <a:pt x="435442" y="606769"/>
                  <a:pt x="448852" y="580456"/>
                  <a:pt x="456948" y="550600"/>
                </a:cubicBezTo>
                <a:cubicBezTo>
                  <a:pt x="461503" y="533901"/>
                  <a:pt x="463780" y="516695"/>
                  <a:pt x="466310" y="499490"/>
                </a:cubicBezTo>
                <a:cubicBezTo>
                  <a:pt x="469852" y="477478"/>
                  <a:pt x="477443" y="471405"/>
                  <a:pt x="499708" y="474442"/>
                </a:cubicBezTo>
                <a:cubicBezTo>
                  <a:pt x="539179" y="480261"/>
                  <a:pt x="550818" y="494936"/>
                  <a:pt x="557902" y="534913"/>
                </a:cubicBezTo>
                <a:cubicBezTo>
                  <a:pt x="565240" y="576660"/>
                  <a:pt x="549806" y="608034"/>
                  <a:pt x="521721" y="635613"/>
                </a:cubicBezTo>
                <a:cubicBezTo>
                  <a:pt x="505528" y="651553"/>
                  <a:pt x="488829" y="667493"/>
                  <a:pt x="470358" y="680650"/>
                </a:cubicBezTo>
                <a:cubicBezTo>
                  <a:pt x="419502" y="717338"/>
                  <a:pt x="390658" y="766170"/>
                  <a:pt x="379778" y="828159"/>
                </a:cubicBezTo>
                <a:cubicBezTo>
                  <a:pt x="369405" y="886859"/>
                  <a:pt x="363838" y="945812"/>
                  <a:pt x="359537" y="1005018"/>
                </a:cubicBezTo>
                <a:cubicBezTo>
                  <a:pt x="357766" y="1027789"/>
                  <a:pt x="351946" y="1050055"/>
                  <a:pt x="349163" y="1072573"/>
                </a:cubicBezTo>
                <a:cubicBezTo>
                  <a:pt x="347645" y="1084212"/>
                  <a:pt x="348910" y="1096104"/>
                  <a:pt x="348910" y="1109514"/>
                </a:cubicBezTo>
                <a:cubicBezTo>
                  <a:pt x="327910" y="1111538"/>
                  <a:pt x="307669" y="1119128"/>
                  <a:pt x="285403" y="1106477"/>
                </a:cubicBezTo>
                <a:cubicBezTo>
                  <a:pt x="290716" y="1067766"/>
                  <a:pt x="296789" y="1028295"/>
                  <a:pt x="301343" y="988319"/>
                </a:cubicBezTo>
                <a:cubicBezTo>
                  <a:pt x="307162" y="937715"/>
                  <a:pt x="319560" y="887112"/>
                  <a:pt x="308175" y="835749"/>
                </a:cubicBezTo>
                <a:cubicBezTo>
                  <a:pt x="300331" y="800074"/>
                  <a:pt x="291475" y="764399"/>
                  <a:pt x="280343" y="729735"/>
                </a:cubicBezTo>
                <a:cubicBezTo>
                  <a:pt x="267186" y="688494"/>
                  <a:pt x="256559" y="646999"/>
                  <a:pt x="254535" y="603733"/>
                </a:cubicBezTo>
                <a:cubicBezTo>
                  <a:pt x="252511" y="562744"/>
                  <a:pt x="250234" y="521503"/>
                  <a:pt x="251246" y="480514"/>
                </a:cubicBezTo>
                <a:cubicBezTo>
                  <a:pt x="252258" y="438513"/>
                  <a:pt x="286668" y="386645"/>
                  <a:pt x="338284" y="377536"/>
                </a:cubicBezTo>
                <a:cubicBezTo>
                  <a:pt x="366621" y="372476"/>
                  <a:pt x="391417" y="380825"/>
                  <a:pt x="412924" y="397018"/>
                </a:cubicBezTo>
                <a:cubicBezTo>
                  <a:pt x="421273" y="403344"/>
                  <a:pt x="424562" y="416501"/>
                  <a:pt x="431394" y="428646"/>
                </a:cubicBezTo>
                <a:cubicBezTo>
                  <a:pt x="420514" y="434718"/>
                  <a:pt x="412924" y="439778"/>
                  <a:pt x="404827" y="442815"/>
                </a:cubicBezTo>
                <a:close/>
                <a:moveTo>
                  <a:pt x="417478" y="502020"/>
                </a:moveTo>
                <a:cubicBezTo>
                  <a:pt x="417731" y="506575"/>
                  <a:pt x="419249" y="511129"/>
                  <a:pt x="417984" y="514165"/>
                </a:cubicBezTo>
                <a:cubicBezTo>
                  <a:pt x="410646" y="530611"/>
                  <a:pt x="402297" y="546551"/>
                  <a:pt x="394706" y="562997"/>
                </a:cubicBezTo>
                <a:cubicBezTo>
                  <a:pt x="388128" y="577419"/>
                  <a:pt x="377754" y="579444"/>
                  <a:pt x="364344" y="576154"/>
                </a:cubicBezTo>
                <a:cubicBezTo>
                  <a:pt x="360043" y="541491"/>
                  <a:pt x="372694" y="523780"/>
                  <a:pt x="417478" y="502020"/>
                </a:cubicBezTo>
                <a:close/>
                <a:moveTo>
                  <a:pt x="496166" y="1352663"/>
                </a:moveTo>
                <a:cubicBezTo>
                  <a:pt x="474154" y="1363542"/>
                  <a:pt x="450370" y="1370880"/>
                  <a:pt x="428105" y="1381760"/>
                </a:cubicBezTo>
                <a:cubicBezTo>
                  <a:pt x="406598" y="1392386"/>
                  <a:pt x="383827" y="1397700"/>
                  <a:pt x="360802" y="1402001"/>
                </a:cubicBezTo>
                <a:cubicBezTo>
                  <a:pt x="332211" y="1407314"/>
                  <a:pt x="303367" y="1412881"/>
                  <a:pt x="274776" y="1417435"/>
                </a:cubicBezTo>
                <a:cubicBezTo>
                  <a:pt x="247957" y="1421736"/>
                  <a:pt x="221137" y="1426544"/>
                  <a:pt x="194064" y="1427556"/>
                </a:cubicBezTo>
                <a:cubicBezTo>
                  <a:pt x="162437" y="1428568"/>
                  <a:pt x="130557" y="1424772"/>
                  <a:pt x="98677" y="1424772"/>
                </a:cubicBezTo>
                <a:cubicBezTo>
                  <a:pt x="73122" y="1424772"/>
                  <a:pt x="47567" y="1426291"/>
                  <a:pt x="23784" y="1437423"/>
                </a:cubicBezTo>
                <a:cubicBezTo>
                  <a:pt x="14169" y="1441978"/>
                  <a:pt x="5060" y="1445773"/>
                  <a:pt x="7337" y="1458930"/>
                </a:cubicBezTo>
                <a:cubicBezTo>
                  <a:pt x="9362" y="1470315"/>
                  <a:pt x="20494" y="1481195"/>
                  <a:pt x="31627" y="1481701"/>
                </a:cubicBezTo>
                <a:cubicBezTo>
                  <a:pt x="50603" y="1482460"/>
                  <a:pt x="69580" y="1483472"/>
                  <a:pt x="88556" y="1483219"/>
                </a:cubicBezTo>
                <a:cubicBezTo>
                  <a:pt x="142448" y="1481954"/>
                  <a:pt x="196088" y="1480689"/>
                  <a:pt x="249981" y="1478412"/>
                </a:cubicBezTo>
                <a:cubicBezTo>
                  <a:pt x="269969" y="1477653"/>
                  <a:pt x="290463" y="1475882"/>
                  <a:pt x="309440" y="1470569"/>
                </a:cubicBezTo>
                <a:cubicBezTo>
                  <a:pt x="356754" y="1456906"/>
                  <a:pt x="404068" y="1442737"/>
                  <a:pt x="449864" y="1425026"/>
                </a:cubicBezTo>
                <a:cubicBezTo>
                  <a:pt x="478455" y="1413893"/>
                  <a:pt x="506287" y="1398459"/>
                  <a:pt x="531082" y="1380494"/>
                </a:cubicBezTo>
                <a:cubicBezTo>
                  <a:pt x="567264" y="1353928"/>
                  <a:pt x="562710" y="1309650"/>
                  <a:pt x="524504" y="1285613"/>
                </a:cubicBezTo>
                <a:cubicBezTo>
                  <a:pt x="519444" y="1282324"/>
                  <a:pt x="514383" y="1279288"/>
                  <a:pt x="507552" y="1274987"/>
                </a:cubicBezTo>
                <a:cubicBezTo>
                  <a:pt x="514130" y="1269167"/>
                  <a:pt x="519191" y="1265119"/>
                  <a:pt x="523492" y="1260818"/>
                </a:cubicBezTo>
                <a:cubicBezTo>
                  <a:pt x="531082" y="1252974"/>
                  <a:pt x="539685" y="1245637"/>
                  <a:pt x="545251" y="1236781"/>
                </a:cubicBezTo>
                <a:cubicBezTo>
                  <a:pt x="559673" y="1213757"/>
                  <a:pt x="551071" y="1191238"/>
                  <a:pt x="525263" y="1182382"/>
                </a:cubicBezTo>
                <a:cubicBezTo>
                  <a:pt x="516660" y="1179346"/>
                  <a:pt x="507552" y="1177828"/>
                  <a:pt x="498696" y="1176310"/>
                </a:cubicBezTo>
                <a:cubicBezTo>
                  <a:pt x="450623" y="1167707"/>
                  <a:pt x="402297" y="1168466"/>
                  <a:pt x="354224" y="1172768"/>
                </a:cubicBezTo>
                <a:cubicBezTo>
                  <a:pt x="305138" y="1177069"/>
                  <a:pt x="256306" y="1182382"/>
                  <a:pt x="207221" y="1187443"/>
                </a:cubicBezTo>
                <a:cubicBezTo>
                  <a:pt x="172811" y="1190985"/>
                  <a:pt x="138147" y="1194274"/>
                  <a:pt x="103737" y="1199082"/>
                </a:cubicBezTo>
                <a:cubicBezTo>
                  <a:pt x="88050" y="1201359"/>
                  <a:pt x="71351" y="1203383"/>
                  <a:pt x="57688" y="1214769"/>
                </a:cubicBezTo>
                <a:cubicBezTo>
                  <a:pt x="59459" y="1227166"/>
                  <a:pt x="65531" y="1233998"/>
                  <a:pt x="77423" y="1234251"/>
                </a:cubicBezTo>
                <a:cubicBezTo>
                  <a:pt x="87544" y="1234504"/>
                  <a:pt x="97665" y="1233998"/>
                  <a:pt x="107532" y="1233492"/>
                </a:cubicBezTo>
                <a:cubicBezTo>
                  <a:pt x="157630" y="1230709"/>
                  <a:pt x="207980" y="1227925"/>
                  <a:pt x="258077" y="1225395"/>
                </a:cubicBezTo>
                <a:cubicBezTo>
                  <a:pt x="296536" y="1223371"/>
                  <a:pt x="334741" y="1221853"/>
                  <a:pt x="373200" y="1220082"/>
                </a:cubicBezTo>
                <a:cubicBezTo>
                  <a:pt x="406092" y="1218564"/>
                  <a:pt x="438984" y="1216793"/>
                  <a:pt x="471623" y="1215781"/>
                </a:cubicBezTo>
                <a:cubicBezTo>
                  <a:pt x="479214" y="1215528"/>
                  <a:pt x="486551" y="1218564"/>
                  <a:pt x="498190" y="1220841"/>
                </a:cubicBezTo>
                <a:cubicBezTo>
                  <a:pt x="468587" y="1245384"/>
                  <a:pt x="443539" y="1266637"/>
                  <a:pt x="405080" y="1256516"/>
                </a:cubicBezTo>
                <a:cubicBezTo>
                  <a:pt x="389646" y="1252468"/>
                  <a:pt x="372441" y="1254239"/>
                  <a:pt x="355995" y="1253733"/>
                </a:cubicBezTo>
                <a:cubicBezTo>
                  <a:pt x="321331" y="1252974"/>
                  <a:pt x="286415" y="1254239"/>
                  <a:pt x="251752" y="1251203"/>
                </a:cubicBezTo>
                <a:cubicBezTo>
                  <a:pt x="204944" y="1247155"/>
                  <a:pt x="158895" y="1250950"/>
                  <a:pt x="112593" y="1258287"/>
                </a:cubicBezTo>
                <a:cubicBezTo>
                  <a:pt x="90074" y="1261830"/>
                  <a:pt x="71351" y="1271444"/>
                  <a:pt x="53640" y="1284854"/>
                </a:cubicBezTo>
                <a:cubicBezTo>
                  <a:pt x="27326" y="1304843"/>
                  <a:pt x="23784" y="1331662"/>
                  <a:pt x="44531" y="1357723"/>
                </a:cubicBezTo>
                <a:cubicBezTo>
                  <a:pt x="58953" y="1375940"/>
                  <a:pt x="79194" y="1380242"/>
                  <a:pt x="100448" y="1382772"/>
                </a:cubicBezTo>
                <a:cubicBezTo>
                  <a:pt x="175341" y="1391627"/>
                  <a:pt x="248716" y="1378723"/>
                  <a:pt x="320572" y="1361518"/>
                </a:cubicBezTo>
                <a:cubicBezTo>
                  <a:pt x="366368" y="1350639"/>
                  <a:pt x="409887" y="1328879"/>
                  <a:pt x="453659" y="1310915"/>
                </a:cubicBezTo>
                <a:cubicBezTo>
                  <a:pt x="476178" y="1301806"/>
                  <a:pt x="504516" y="1307120"/>
                  <a:pt x="525010" y="1329638"/>
                </a:cubicBezTo>
                <a:cubicBezTo>
                  <a:pt x="515395" y="1337735"/>
                  <a:pt x="506793" y="1347349"/>
                  <a:pt x="496166" y="1352663"/>
                </a:cubicBezTo>
                <a:close/>
                <a:moveTo>
                  <a:pt x="330693" y="1302059"/>
                </a:moveTo>
                <a:cubicBezTo>
                  <a:pt x="250234" y="1336470"/>
                  <a:pt x="166232" y="1338494"/>
                  <a:pt x="80965" y="1327361"/>
                </a:cubicBezTo>
                <a:cubicBezTo>
                  <a:pt x="161172" y="1289662"/>
                  <a:pt x="246438" y="1301047"/>
                  <a:pt x="330693" y="1302059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3"/>
          <p:cNvSpPr/>
          <p:nvPr/>
        </p:nvSpPr>
        <p:spPr>
          <a:xfrm>
            <a:off x="15533061" y="5952769"/>
            <a:ext cx="1230664" cy="1924911"/>
          </a:xfrm>
          <a:custGeom>
            <a:rect b="b" l="l" r="r" t="t"/>
            <a:pathLst>
              <a:path extrusionOk="0" h="1924911" w="1230664">
                <a:moveTo>
                  <a:pt x="943706" y="1440089"/>
                </a:moveTo>
                <a:cubicBezTo>
                  <a:pt x="951346" y="1425084"/>
                  <a:pt x="958166" y="1411988"/>
                  <a:pt x="964987" y="1398892"/>
                </a:cubicBezTo>
                <a:cubicBezTo>
                  <a:pt x="980538" y="1370244"/>
                  <a:pt x="996636" y="1341870"/>
                  <a:pt x="1011369" y="1312677"/>
                </a:cubicBezTo>
                <a:cubicBezTo>
                  <a:pt x="1021736" y="1291942"/>
                  <a:pt x="1030739" y="1270661"/>
                  <a:pt x="1039197" y="1249107"/>
                </a:cubicBezTo>
                <a:cubicBezTo>
                  <a:pt x="1050929" y="1219914"/>
                  <a:pt x="1061570" y="1190448"/>
                  <a:pt x="1072483" y="1160983"/>
                </a:cubicBezTo>
                <a:cubicBezTo>
                  <a:pt x="1082578" y="1133972"/>
                  <a:pt x="1091035" y="1106689"/>
                  <a:pt x="1102221" y="1080224"/>
                </a:cubicBezTo>
                <a:cubicBezTo>
                  <a:pt x="1119956" y="1038481"/>
                  <a:pt x="1128413" y="994010"/>
                  <a:pt x="1138508" y="950357"/>
                </a:cubicBezTo>
                <a:cubicBezTo>
                  <a:pt x="1142873" y="931804"/>
                  <a:pt x="1143965" y="912433"/>
                  <a:pt x="1144783" y="893335"/>
                </a:cubicBezTo>
                <a:cubicBezTo>
                  <a:pt x="1145602" y="876965"/>
                  <a:pt x="1143965" y="860595"/>
                  <a:pt x="1142873" y="844225"/>
                </a:cubicBezTo>
                <a:cubicBezTo>
                  <a:pt x="1142328" y="837677"/>
                  <a:pt x="1140418" y="831402"/>
                  <a:pt x="1135234" y="824308"/>
                </a:cubicBezTo>
                <a:cubicBezTo>
                  <a:pt x="1128686" y="839314"/>
                  <a:pt x="1122411" y="854593"/>
                  <a:pt x="1115590" y="869598"/>
                </a:cubicBezTo>
                <a:cubicBezTo>
                  <a:pt x="1102221" y="898791"/>
                  <a:pt x="1088853" y="927984"/>
                  <a:pt x="1075211" y="957177"/>
                </a:cubicBezTo>
                <a:cubicBezTo>
                  <a:pt x="1065389" y="978185"/>
                  <a:pt x="1052293" y="998102"/>
                  <a:pt x="1044108" y="1019110"/>
                </a:cubicBezTo>
                <a:cubicBezTo>
                  <a:pt x="1033468" y="1045848"/>
                  <a:pt x="1019008" y="1070675"/>
                  <a:pt x="1006185" y="1095776"/>
                </a:cubicBezTo>
                <a:cubicBezTo>
                  <a:pt x="988178" y="1130698"/>
                  <a:pt x="969080" y="1165348"/>
                  <a:pt x="943979" y="1196451"/>
                </a:cubicBezTo>
                <a:cubicBezTo>
                  <a:pt x="932520" y="1210638"/>
                  <a:pt x="924062" y="1227554"/>
                  <a:pt x="913968" y="1242559"/>
                </a:cubicBezTo>
                <a:cubicBezTo>
                  <a:pt x="899235" y="1264659"/>
                  <a:pt x="883683" y="1286212"/>
                  <a:pt x="868677" y="1308039"/>
                </a:cubicBezTo>
                <a:cubicBezTo>
                  <a:pt x="864858" y="1313495"/>
                  <a:pt x="861584" y="1319498"/>
                  <a:pt x="857764" y="1325227"/>
                </a:cubicBezTo>
                <a:cubicBezTo>
                  <a:pt x="849306" y="1338050"/>
                  <a:pt x="831845" y="1345962"/>
                  <a:pt x="818749" y="1341597"/>
                </a:cubicBezTo>
                <a:cubicBezTo>
                  <a:pt x="813293" y="1339960"/>
                  <a:pt x="805108" y="1335322"/>
                  <a:pt x="804835" y="1331502"/>
                </a:cubicBezTo>
                <a:cubicBezTo>
                  <a:pt x="802652" y="1310494"/>
                  <a:pt x="784918" y="1306675"/>
                  <a:pt x="771004" y="1300127"/>
                </a:cubicBezTo>
                <a:cubicBezTo>
                  <a:pt x="746449" y="1288668"/>
                  <a:pt x="720257" y="1280210"/>
                  <a:pt x="695429" y="1269297"/>
                </a:cubicBezTo>
                <a:cubicBezTo>
                  <a:pt x="681788" y="1263294"/>
                  <a:pt x="669238" y="1255110"/>
                  <a:pt x="655869" y="1248289"/>
                </a:cubicBezTo>
                <a:cubicBezTo>
                  <a:pt x="650412" y="1245560"/>
                  <a:pt x="644683" y="1243651"/>
                  <a:pt x="638408" y="1241195"/>
                </a:cubicBezTo>
                <a:cubicBezTo>
                  <a:pt x="626403" y="1264386"/>
                  <a:pt x="614671" y="1286212"/>
                  <a:pt x="603485" y="1308584"/>
                </a:cubicBezTo>
                <a:cubicBezTo>
                  <a:pt x="593390" y="1328501"/>
                  <a:pt x="587388" y="1351146"/>
                  <a:pt x="568290" y="1365333"/>
                </a:cubicBezTo>
                <a:cubicBezTo>
                  <a:pt x="563652" y="1368607"/>
                  <a:pt x="556831" y="1372154"/>
                  <a:pt x="551920" y="1371336"/>
                </a:cubicBezTo>
                <a:cubicBezTo>
                  <a:pt x="538551" y="1368880"/>
                  <a:pt x="525182" y="1365333"/>
                  <a:pt x="512905" y="1359604"/>
                </a:cubicBezTo>
                <a:cubicBezTo>
                  <a:pt x="492715" y="1350328"/>
                  <a:pt x="486440" y="1334503"/>
                  <a:pt x="493534" y="1314041"/>
                </a:cubicBezTo>
                <a:cubicBezTo>
                  <a:pt x="506084" y="1278573"/>
                  <a:pt x="519453" y="1243378"/>
                  <a:pt x="532549" y="1208182"/>
                </a:cubicBezTo>
                <a:cubicBezTo>
                  <a:pt x="534731" y="1202453"/>
                  <a:pt x="536641" y="1196724"/>
                  <a:pt x="539097" y="1189903"/>
                </a:cubicBezTo>
                <a:cubicBezTo>
                  <a:pt x="533913" y="1186629"/>
                  <a:pt x="529821" y="1182809"/>
                  <a:pt x="524910" y="1180899"/>
                </a:cubicBezTo>
                <a:cubicBezTo>
                  <a:pt x="479892" y="1165075"/>
                  <a:pt x="434602" y="1150069"/>
                  <a:pt x="389858" y="1133972"/>
                </a:cubicBezTo>
                <a:cubicBezTo>
                  <a:pt x="374579" y="1128516"/>
                  <a:pt x="360665" y="1119512"/>
                  <a:pt x="345932" y="1112146"/>
                </a:cubicBezTo>
                <a:cubicBezTo>
                  <a:pt x="336110" y="1107235"/>
                  <a:pt x="332290" y="1099050"/>
                  <a:pt x="334473" y="1088409"/>
                </a:cubicBezTo>
                <a:cubicBezTo>
                  <a:pt x="338838" y="1068493"/>
                  <a:pt x="343476" y="1048303"/>
                  <a:pt x="347842" y="1028386"/>
                </a:cubicBezTo>
                <a:cubicBezTo>
                  <a:pt x="353571" y="1001649"/>
                  <a:pt x="357937" y="974639"/>
                  <a:pt x="365576" y="948447"/>
                </a:cubicBezTo>
                <a:cubicBezTo>
                  <a:pt x="381400" y="894153"/>
                  <a:pt x="395042" y="839314"/>
                  <a:pt x="419051" y="787749"/>
                </a:cubicBezTo>
                <a:cubicBezTo>
                  <a:pt x="437876" y="747643"/>
                  <a:pt x="454519" y="706445"/>
                  <a:pt x="472799" y="665793"/>
                </a:cubicBezTo>
                <a:cubicBezTo>
                  <a:pt x="479347" y="651060"/>
                  <a:pt x="492170" y="639328"/>
                  <a:pt x="493534" y="619139"/>
                </a:cubicBezTo>
                <a:cubicBezTo>
                  <a:pt x="477982" y="630052"/>
                  <a:pt x="462977" y="638783"/>
                  <a:pt x="449881" y="649696"/>
                </a:cubicBezTo>
                <a:cubicBezTo>
                  <a:pt x="419596" y="675342"/>
                  <a:pt x="393677" y="705081"/>
                  <a:pt x="372124" y="738639"/>
                </a:cubicBezTo>
                <a:cubicBezTo>
                  <a:pt x="352480" y="769742"/>
                  <a:pt x="330653" y="799481"/>
                  <a:pt x="311009" y="830311"/>
                </a:cubicBezTo>
                <a:cubicBezTo>
                  <a:pt x="300369" y="846953"/>
                  <a:pt x="292457" y="864960"/>
                  <a:pt x="282908" y="882149"/>
                </a:cubicBezTo>
                <a:cubicBezTo>
                  <a:pt x="276906" y="892789"/>
                  <a:pt x="268721" y="902338"/>
                  <a:pt x="262991" y="913251"/>
                </a:cubicBezTo>
                <a:cubicBezTo>
                  <a:pt x="233252" y="971092"/>
                  <a:pt x="207333" y="1030296"/>
                  <a:pt x="183051" y="1090592"/>
                </a:cubicBezTo>
                <a:cubicBezTo>
                  <a:pt x="181960" y="1093047"/>
                  <a:pt x="181960" y="1095776"/>
                  <a:pt x="181142" y="1100687"/>
                </a:cubicBezTo>
                <a:cubicBezTo>
                  <a:pt x="195602" y="1107235"/>
                  <a:pt x="210335" y="1114056"/>
                  <a:pt x="225067" y="1120876"/>
                </a:cubicBezTo>
                <a:cubicBezTo>
                  <a:pt x="260263" y="1136973"/>
                  <a:pt x="295731" y="1153070"/>
                  <a:pt x="330926" y="1168622"/>
                </a:cubicBezTo>
                <a:cubicBezTo>
                  <a:pt x="340202" y="1172714"/>
                  <a:pt x="347296" y="1178444"/>
                  <a:pt x="348933" y="1189084"/>
                </a:cubicBezTo>
                <a:cubicBezTo>
                  <a:pt x="350843" y="1202999"/>
                  <a:pt x="342658" y="1210911"/>
                  <a:pt x="329562" y="1206273"/>
                </a:cubicBezTo>
                <a:cubicBezTo>
                  <a:pt x="303370" y="1196996"/>
                  <a:pt x="277724" y="1186356"/>
                  <a:pt x="251532" y="1177080"/>
                </a:cubicBezTo>
                <a:cubicBezTo>
                  <a:pt x="237345" y="1171896"/>
                  <a:pt x="222612" y="1168895"/>
                  <a:pt x="208698" y="1163438"/>
                </a:cubicBezTo>
                <a:cubicBezTo>
                  <a:pt x="193419" y="1157436"/>
                  <a:pt x="178413" y="1150888"/>
                  <a:pt x="164226" y="1142430"/>
                </a:cubicBezTo>
                <a:cubicBezTo>
                  <a:pt x="145401" y="1131517"/>
                  <a:pt x="143491" y="1120058"/>
                  <a:pt x="151130" y="1099323"/>
                </a:cubicBezTo>
                <a:cubicBezTo>
                  <a:pt x="160679" y="1073677"/>
                  <a:pt x="167500" y="1047212"/>
                  <a:pt x="177868" y="1021838"/>
                </a:cubicBezTo>
                <a:cubicBezTo>
                  <a:pt x="191782" y="987735"/>
                  <a:pt x="207879" y="954449"/>
                  <a:pt x="223158" y="920891"/>
                </a:cubicBezTo>
                <a:cubicBezTo>
                  <a:pt x="230524" y="904794"/>
                  <a:pt x="237891" y="888697"/>
                  <a:pt x="245530" y="872600"/>
                </a:cubicBezTo>
                <a:cubicBezTo>
                  <a:pt x="255352" y="852410"/>
                  <a:pt x="264901" y="831675"/>
                  <a:pt x="275541" y="812031"/>
                </a:cubicBezTo>
                <a:cubicBezTo>
                  <a:pt x="287819" y="789932"/>
                  <a:pt x="301188" y="768651"/>
                  <a:pt x="314283" y="747097"/>
                </a:cubicBezTo>
                <a:cubicBezTo>
                  <a:pt x="330653" y="720360"/>
                  <a:pt x="349206" y="694986"/>
                  <a:pt x="371032" y="672614"/>
                </a:cubicBezTo>
                <a:cubicBezTo>
                  <a:pt x="378126" y="665247"/>
                  <a:pt x="384128" y="657063"/>
                  <a:pt x="390949" y="649423"/>
                </a:cubicBezTo>
                <a:cubicBezTo>
                  <a:pt x="407865" y="631144"/>
                  <a:pt x="424235" y="611772"/>
                  <a:pt x="442787" y="595130"/>
                </a:cubicBezTo>
                <a:cubicBezTo>
                  <a:pt x="453700" y="585581"/>
                  <a:pt x="468433" y="580124"/>
                  <a:pt x="482075" y="573849"/>
                </a:cubicBezTo>
                <a:cubicBezTo>
                  <a:pt x="494898" y="567847"/>
                  <a:pt x="508267" y="562663"/>
                  <a:pt x="521908" y="558297"/>
                </a:cubicBezTo>
                <a:cubicBezTo>
                  <a:pt x="537187" y="553659"/>
                  <a:pt x="545645" y="543565"/>
                  <a:pt x="549737" y="528559"/>
                </a:cubicBezTo>
                <a:cubicBezTo>
                  <a:pt x="551374" y="522557"/>
                  <a:pt x="553284" y="516554"/>
                  <a:pt x="556558" y="511643"/>
                </a:cubicBezTo>
                <a:cubicBezTo>
                  <a:pt x="577020" y="480540"/>
                  <a:pt x="600484" y="450802"/>
                  <a:pt x="617672" y="418062"/>
                </a:cubicBezTo>
                <a:cubicBezTo>
                  <a:pt x="632405" y="389688"/>
                  <a:pt x="653413" y="366497"/>
                  <a:pt x="672239" y="341669"/>
                </a:cubicBezTo>
                <a:cubicBezTo>
                  <a:pt x="703887" y="299926"/>
                  <a:pt x="739355" y="260911"/>
                  <a:pt x="774823" y="222442"/>
                </a:cubicBezTo>
                <a:cubicBezTo>
                  <a:pt x="792557" y="203071"/>
                  <a:pt x="816021" y="188883"/>
                  <a:pt x="833209" y="169240"/>
                </a:cubicBezTo>
                <a:cubicBezTo>
                  <a:pt x="855582" y="143593"/>
                  <a:pt x="883410" y="125314"/>
                  <a:pt x="909329" y="104306"/>
                </a:cubicBezTo>
                <a:cubicBezTo>
                  <a:pt x="930337" y="87390"/>
                  <a:pt x="954074" y="72930"/>
                  <a:pt x="978083" y="60107"/>
                </a:cubicBezTo>
                <a:cubicBezTo>
                  <a:pt x="1008640" y="43737"/>
                  <a:pt x="1040016" y="28186"/>
                  <a:pt x="1072210" y="16454"/>
                </a:cubicBezTo>
                <a:cubicBezTo>
                  <a:pt x="1095946" y="7723"/>
                  <a:pt x="1122138" y="4449"/>
                  <a:pt x="1147512" y="630"/>
                </a:cubicBezTo>
                <a:cubicBezTo>
                  <a:pt x="1167701" y="-2372"/>
                  <a:pt x="1175068" y="5268"/>
                  <a:pt x="1185981" y="25457"/>
                </a:cubicBezTo>
                <a:cubicBezTo>
                  <a:pt x="1200714" y="52740"/>
                  <a:pt x="1210263" y="81933"/>
                  <a:pt x="1217902" y="111672"/>
                </a:cubicBezTo>
                <a:cubicBezTo>
                  <a:pt x="1221449" y="125314"/>
                  <a:pt x="1223086" y="139774"/>
                  <a:pt x="1224996" y="153961"/>
                </a:cubicBezTo>
                <a:cubicBezTo>
                  <a:pt x="1231271" y="200070"/>
                  <a:pt x="1233181" y="246178"/>
                  <a:pt x="1226360" y="292559"/>
                </a:cubicBezTo>
                <a:cubicBezTo>
                  <a:pt x="1222813" y="316841"/>
                  <a:pt x="1222813" y="341669"/>
                  <a:pt x="1219812" y="365951"/>
                </a:cubicBezTo>
                <a:cubicBezTo>
                  <a:pt x="1214355" y="409877"/>
                  <a:pt x="1207807" y="453530"/>
                  <a:pt x="1202078" y="497456"/>
                </a:cubicBezTo>
                <a:cubicBezTo>
                  <a:pt x="1200168" y="512189"/>
                  <a:pt x="1202078" y="528559"/>
                  <a:pt x="1196621" y="541655"/>
                </a:cubicBezTo>
                <a:cubicBezTo>
                  <a:pt x="1188436" y="561026"/>
                  <a:pt x="1193347" y="582034"/>
                  <a:pt x="1184889" y="600859"/>
                </a:cubicBezTo>
                <a:cubicBezTo>
                  <a:pt x="1181616" y="608498"/>
                  <a:pt x="1183253" y="618320"/>
                  <a:pt x="1181343" y="626778"/>
                </a:cubicBezTo>
                <a:cubicBezTo>
                  <a:pt x="1175886" y="652697"/>
                  <a:pt x="1167428" y="678071"/>
                  <a:pt x="1164973" y="704262"/>
                </a:cubicBezTo>
                <a:cubicBezTo>
                  <a:pt x="1162517" y="729909"/>
                  <a:pt x="1154878" y="753645"/>
                  <a:pt x="1149149" y="777927"/>
                </a:cubicBezTo>
                <a:cubicBezTo>
                  <a:pt x="1148057" y="782019"/>
                  <a:pt x="1148603" y="788295"/>
                  <a:pt x="1151058" y="791023"/>
                </a:cubicBezTo>
                <a:cubicBezTo>
                  <a:pt x="1169338" y="810940"/>
                  <a:pt x="1174795" y="835767"/>
                  <a:pt x="1176159" y="861141"/>
                </a:cubicBezTo>
                <a:cubicBezTo>
                  <a:pt x="1178614" y="911069"/>
                  <a:pt x="1175340" y="960724"/>
                  <a:pt x="1160062" y="1009015"/>
                </a:cubicBezTo>
                <a:cubicBezTo>
                  <a:pt x="1151877" y="1034934"/>
                  <a:pt x="1144783" y="1061399"/>
                  <a:pt x="1136871" y="1087318"/>
                </a:cubicBezTo>
                <a:cubicBezTo>
                  <a:pt x="1131687" y="1103688"/>
                  <a:pt x="1125958" y="1119785"/>
                  <a:pt x="1119956" y="1135609"/>
                </a:cubicBezTo>
                <a:cubicBezTo>
                  <a:pt x="1107132" y="1169440"/>
                  <a:pt x="1094855" y="1203544"/>
                  <a:pt x="1080668" y="1236830"/>
                </a:cubicBezTo>
                <a:cubicBezTo>
                  <a:pt x="1067026" y="1268751"/>
                  <a:pt x="1051475" y="1300127"/>
                  <a:pt x="1037015" y="1331502"/>
                </a:cubicBezTo>
                <a:cubicBezTo>
                  <a:pt x="1020918" y="1366152"/>
                  <a:pt x="1004820" y="1400802"/>
                  <a:pt x="988723" y="1435451"/>
                </a:cubicBezTo>
                <a:cubicBezTo>
                  <a:pt x="983267" y="1447183"/>
                  <a:pt x="977265" y="1458642"/>
                  <a:pt x="971535" y="1470374"/>
                </a:cubicBezTo>
                <a:cubicBezTo>
                  <a:pt x="963077" y="1487016"/>
                  <a:pt x="955711" y="1490018"/>
                  <a:pt x="938795" y="1482924"/>
                </a:cubicBezTo>
                <a:cubicBezTo>
                  <a:pt x="924335" y="1476922"/>
                  <a:pt x="909875" y="1470647"/>
                  <a:pt x="895415" y="1464098"/>
                </a:cubicBezTo>
                <a:cubicBezTo>
                  <a:pt x="864312" y="1449911"/>
                  <a:pt x="833482" y="1435451"/>
                  <a:pt x="802379" y="1421264"/>
                </a:cubicBezTo>
                <a:cubicBezTo>
                  <a:pt x="791466" y="1416353"/>
                  <a:pt x="785464" y="1407350"/>
                  <a:pt x="782735" y="1396436"/>
                </a:cubicBezTo>
                <a:cubicBezTo>
                  <a:pt x="779462" y="1382795"/>
                  <a:pt x="787101" y="1374337"/>
                  <a:pt x="800470" y="1378429"/>
                </a:cubicBezTo>
                <a:cubicBezTo>
                  <a:pt x="820659" y="1384977"/>
                  <a:pt x="840303" y="1392890"/>
                  <a:pt x="859674" y="1401347"/>
                </a:cubicBezTo>
                <a:cubicBezTo>
                  <a:pt x="886957" y="1413898"/>
                  <a:pt x="913422" y="1426448"/>
                  <a:pt x="943706" y="1440089"/>
                </a:cubicBezTo>
                <a:close/>
                <a:moveTo>
                  <a:pt x="581113" y="1099050"/>
                </a:moveTo>
                <a:cubicBezTo>
                  <a:pt x="589843" y="1080770"/>
                  <a:pt x="596937" y="1064946"/>
                  <a:pt x="604849" y="1049122"/>
                </a:cubicBezTo>
                <a:cubicBezTo>
                  <a:pt x="614398" y="1030296"/>
                  <a:pt x="624493" y="1011744"/>
                  <a:pt x="634042" y="992918"/>
                </a:cubicBezTo>
                <a:cubicBezTo>
                  <a:pt x="654505" y="951994"/>
                  <a:pt x="674421" y="911069"/>
                  <a:pt x="694884" y="870144"/>
                </a:cubicBezTo>
                <a:cubicBezTo>
                  <a:pt x="722167" y="815032"/>
                  <a:pt x="749450" y="759920"/>
                  <a:pt x="777552" y="705081"/>
                </a:cubicBezTo>
                <a:cubicBezTo>
                  <a:pt x="782463" y="695532"/>
                  <a:pt x="789556" y="686801"/>
                  <a:pt x="797196" y="679162"/>
                </a:cubicBezTo>
                <a:cubicBezTo>
                  <a:pt x="801015" y="675342"/>
                  <a:pt x="808382" y="672068"/>
                  <a:pt x="813566" y="672887"/>
                </a:cubicBezTo>
                <a:cubicBezTo>
                  <a:pt x="828844" y="675342"/>
                  <a:pt x="844395" y="678616"/>
                  <a:pt x="858856" y="684346"/>
                </a:cubicBezTo>
                <a:cubicBezTo>
                  <a:pt x="889140" y="696077"/>
                  <a:pt x="898962" y="721178"/>
                  <a:pt x="885593" y="750644"/>
                </a:cubicBezTo>
                <a:cubicBezTo>
                  <a:pt x="880682" y="761830"/>
                  <a:pt x="873588" y="771925"/>
                  <a:pt x="867586" y="782838"/>
                </a:cubicBezTo>
                <a:cubicBezTo>
                  <a:pt x="852853" y="810394"/>
                  <a:pt x="837848" y="837677"/>
                  <a:pt x="823660" y="865506"/>
                </a:cubicBezTo>
                <a:cubicBezTo>
                  <a:pt x="802652" y="906976"/>
                  <a:pt x="782735" y="948720"/>
                  <a:pt x="761727" y="990190"/>
                </a:cubicBezTo>
                <a:cubicBezTo>
                  <a:pt x="738264" y="1036571"/>
                  <a:pt x="714255" y="1082407"/>
                  <a:pt x="690791" y="1128516"/>
                </a:cubicBezTo>
                <a:cubicBezTo>
                  <a:pt x="688336" y="1133699"/>
                  <a:pt x="687517" y="1139702"/>
                  <a:pt x="685880" y="1145977"/>
                </a:cubicBezTo>
                <a:cubicBezTo>
                  <a:pt x="735263" y="1168349"/>
                  <a:pt x="783008" y="1190176"/>
                  <a:pt x="830754" y="1212002"/>
                </a:cubicBezTo>
                <a:cubicBezTo>
                  <a:pt x="835119" y="1213912"/>
                  <a:pt x="839485" y="1216095"/>
                  <a:pt x="843577" y="1218004"/>
                </a:cubicBezTo>
                <a:cubicBezTo>
                  <a:pt x="858856" y="1224825"/>
                  <a:pt x="862675" y="1224280"/>
                  <a:pt x="873043" y="1210911"/>
                </a:cubicBezTo>
                <a:cubicBezTo>
                  <a:pt x="878499" y="1203817"/>
                  <a:pt x="882046" y="1195632"/>
                  <a:pt x="886957" y="1188266"/>
                </a:cubicBezTo>
                <a:cubicBezTo>
                  <a:pt x="903327" y="1164257"/>
                  <a:pt x="921607" y="1141066"/>
                  <a:pt x="936340" y="1116238"/>
                </a:cubicBezTo>
                <a:cubicBezTo>
                  <a:pt x="958985" y="1078315"/>
                  <a:pt x="973445" y="1036026"/>
                  <a:pt x="999364" y="999739"/>
                </a:cubicBezTo>
                <a:cubicBezTo>
                  <a:pt x="1001001" y="997556"/>
                  <a:pt x="1000728" y="994555"/>
                  <a:pt x="1001819" y="991827"/>
                </a:cubicBezTo>
                <a:cubicBezTo>
                  <a:pt x="1006457" y="979822"/>
                  <a:pt x="1010550" y="967545"/>
                  <a:pt x="1016279" y="956086"/>
                </a:cubicBezTo>
                <a:cubicBezTo>
                  <a:pt x="1029375" y="929894"/>
                  <a:pt x="1043563" y="903975"/>
                  <a:pt x="1056659" y="877783"/>
                </a:cubicBezTo>
                <a:cubicBezTo>
                  <a:pt x="1062934" y="865506"/>
                  <a:pt x="1068663" y="853228"/>
                  <a:pt x="1073301" y="840405"/>
                </a:cubicBezTo>
                <a:cubicBezTo>
                  <a:pt x="1080122" y="821307"/>
                  <a:pt x="1085579" y="801390"/>
                  <a:pt x="1091854" y="782019"/>
                </a:cubicBezTo>
                <a:cubicBezTo>
                  <a:pt x="1099220" y="759374"/>
                  <a:pt x="1108224" y="737002"/>
                  <a:pt x="1113680" y="713811"/>
                </a:cubicBezTo>
                <a:cubicBezTo>
                  <a:pt x="1121593" y="680253"/>
                  <a:pt x="1126776" y="646149"/>
                  <a:pt x="1133597" y="612318"/>
                </a:cubicBezTo>
                <a:cubicBezTo>
                  <a:pt x="1139327" y="584216"/>
                  <a:pt x="1146420" y="556388"/>
                  <a:pt x="1148876" y="527468"/>
                </a:cubicBezTo>
                <a:cubicBezTo>
                  <a:pt x="1151331" y="499911"/>
                  <a:pt x="1157061" y="472356"/>
                  <a:pt x="1161426" y="445072"/>
                </a:cubicBezTo>
                <a:cubicBezTo>
                  <a:pt x="1164973" y="423519"/>
                  <a:pt x="1169611" y="402238"/>
                  <a:pt x="1172612" y="380411"/>
                </a:cubicBezTo>
                <a:cubicBezTo>
                  <a:pt x="1176704" y="347944"/>
                  <a:pt x="1180797" y="315477"/>
                  <a:pt x="1182980" y="282738"/>
                </a:cubicBezTo>
                <a:cubicBezTo>
                  <a:pt x="1185981" y="239903"/>
                  <a:pt x="1193893" y="197341"/>
                  <a:pt x="1187345" y="154234"/>
                </a:cubicBezTo>
                <a:cubicBezTo>
                  <a:pt x="1183253" y="127223"/>
                  <a:pt x="1179433" y="100213"/>
                  <a:pt x="1174249" y="73476"/>
                </a:cubicBezTo>
                <a:cubicBezTo>
                  <a:pt x="1172066" y="62562"/>
                  <a:pt x="1167155" y="52195"/>
                  <a:pt x="1163063" y="40463"/>
                </a:cubicBezTo>
                <a:cubicBezTo>
                  <a:pt x="1133324" y="48648"/>
                  <a:pt x="1105223" y="54923"/>
                  <a:pt x="1078485" y="64472"/>
                </a:cubicBezTo>
                <a:cubicBezTo>
                  <a:pt x="1019826" y="84935"/>
                  <a:pt x="968807" y="120130"/>
                  <a:pt x="919424" y="156416"/>
                </a:cubicBezTo>
                <a:cubicBezTo>
                  <a:pt x="879591" y="185609"/>
                  <a:pt x="843304" y="219713"/>
                  <a:pt x="808927" y="256000"/>
                </a:cubicBezTo>
                <a:cubicBezTo>
                  <a:pt x="773732" y="293105"/>
                  <a:pt x="738537" y="329937"/>
                  <a:pt x="707707" y="371135"/>
                </a:cubicBezTo>
                <a:cubicBezTo>
                  <a:pt x="689700" y="395144"/>
                  <a:pt x="670056" y="417789"/>
                  <a:pt x="653686" y="442890"/>
                </a:cubicBezTo>
                <a:cubicBezTo>
                  <a:pt x="634042" y="473174"/>
                  <a:pt x="617400" y="505095"/>
                  <a:pt x="599393" y="536198"/>
                </a:cubicBezTo>
                <a:cubicBezTo>
                  <a:pt x="596937" y="540291"/>
                  <a:pt x="594482" y="544383"/>
                  <a:pt x="592026" y="548476"/>
                </a:cubicBezTo>
                <a:cubicBezTo>
                  <a:pt x="582750" y="563208"/>
                  <a:pt x="572109" y="577669"/>
                  <a:pt x="563924" y="593220"/>
                </a:cubicBezTo>
                <a:cubicBezTo>
                  <a:pt x="546736" y="624868"/>
                  <a:pt x="531730" y="657881"/>
                  <a:pt x="514269" y="689257"/>
                </a:cubicBezTo>
                <a:cubicBezTo>
                  <a:pt x="478528" y="752554"/>
                  <a:pt x="452882" y="820216"/>
                  <a:pt x="428327" y="888151"/>
                </a:cubicBezTo>
                <a:cubicBezTo>
                  <a:pt x="414140" y="927712"/>
                  <a:pt x="403227" y="968636"/>
                  <a:pt x="390949" y="1009015"/>
                </a:cubicBezTo>
                <a:cubicBezTo>
                  <a:pt x="389312" y="1014745"/>
                  <a:pt x="388767" y="1020474"/>
                  <a:pt x="387948" y="1024567"/>
                </a:cubicBezTo>
                <a:cubicBezTo>
                  <a:pt x="454246" y="1050759"/>
                  <a:pt x="518362" y="1075041"/>
                  <a:pt x="581113" y="1099050"/>
                </a:cubicBezTo>
                <a:close/>
                <a:moveTo>
                  <a:pt x="862402" y="725270"/>
                </a:moveTo>
                <a:cubicBezTo>
                  <a:pt x="849852" y="720360"/>
                  <a:pt x="840030" y="715721"/>
                  <a:pt x="829663" y="712993"/>
                </a:cubicBezTo>
                <a:cubicBezTo>
                  <a:pt x="813293" y="708355"/>
                  <a:pt x="809746" y="710538"/>
                  <a:pt x="802652" y="725543"/>
                </a:cubicBezTo>
                <a:cubicBezTo>
                  <a:pt x="793922" y="744096"/>
                  <a:pt x="786010" y="763194"/>
                  <a:pt x="776733" y="781474"/>
                </a:cubicBezTo>
                <a:cubicBezTo>
                  <a:pt x="759818" y="815032"/>
                  <a:pt x="741811" y="848045"/>
                  <a:pt x="724622" y="881330"/>
                </a:cubicBezTo>
                <a:cubicBezTo>
                  <a:pt x="701977" y="924983"/>
                  <a:pt x="679878" y="968909"/>
                  <a:pt x="657233" y="1012835"/>
                </a:cubicBezTo>
                <a:cubicBezTo>
                  <a:pt x="639499" y="1047485"/>
                  <a:pt x="620128" y="1081316"/>
                  <a:pt x="604031" y="1116784"/>
                </a:cubicBezTo>
                <a:cubicBezTo>
                  <a:pt x="583296" y="1162620"/>
                  <a:pt x="564197" y="1209547"/>
                  <a:pt x="545645" y="1256201"/>
                </a:cubicBezTo>
                <a:cubicBezTo>
                  <a:pt x="536368" y="1279392"/>
                  <a:pt x="529821" y="1303674"/>
                  <a:pt x="521363" y="1329320"/>
                </a:cubicBezTo>
                <a:cubicBezTo>
                  <a:pt x="530912" y="1332048"/>
                  <a:pt x="537733" y="1333958"/>
                  <a:pt x="544553" y="1335868"/>
                </a:cubicBezTo>
                <a:cubicBezTo>
                  <a:pt x="546736" y="1332321"/>
                  <a:pt x="548646" y="1330138"/>
                  <a:pt x="549737" y="1327683"/>
                </a:cubicBezTo>
                <a:cubicBezTo>
                  <a:pt x="570200" y="1288395"/>
                  <a:pt x="590935" y="1249107"/>
                  <a:pt x="611397" y="1209547"/>
                </a:cubicBezTo>
                <a:cubicBezTo>
                  <a:pt x="623675" y="1186083"/>
                  <a:pt x="636225" y="1162620"/>
                  <a:pt x="647957" y="1138883"/>
                </a:cubicBezTo>
                <a:cubicBezTo>
                  <a:pt x="664872" y="1105052"/>
                  <a:pt x="681515" y="1070948"/>
                  <a:pt x="698158" y="1036844"/>
                </a:cubicBezTo>
                <a:cubicBezTo>
                  <a:pt x="711799" y="1009561"/>
                  <a:pt x="725987" y="982551"/>
                  <a:pt x="738810" y="954722"/>
                </a:cubicBezTo>
                <a:cubicBezTo>
                  <a:pt x="767184" y="893608"/>
                  <a:pt x="802652" y="836313"/>
                  <a:pt x="835119" y="777108"/>
                </a:cubicBezTo>
                <a:cubicBezTo>
                  <a:pt x="844123" y="761284"/>
                  <a:pt x="852308" y="744914"/>
                  <a:pt x="862402" y="725270"/>
                </a:cubicBezTo>
                <a:close/>
                <a:moveTo>
                  <a:pt x="366940" y="1085408"/>
                </a:moveTo>
                <a:cubicBezTo>
                  <a:pt x="430237" y="1107780"/>
                  <a:pt x="491351" y="1129334"/>
                  <a:pt x="553284" y="1151161"/>
                </a:cubicBezTo>
                <a:cubicBezTo>
                  <a:pt x="556831" y="1144340"/>
                  <a:pt x="560650" y="1136701"/>
                  <a:pt x="565289" y="1128243"/>
                </a:cubicBezTo>
                <a:cubicBezTo>
                  <a:pt x="502537" y="1102051"/>
                  <a:pt x="441696" y="1076405"/>
                  <a:pt x="380036" y="1050486"/>
                </a:cubicBezTo>
                <a:cubicBezTo>
                  <a:pt x="375398" y="1063582"/>
                  <a:pt x="371578" y="1073677"/>
                  <a:pt x="366940" y="1085408"/>
                </a:cubicBezTo>
                <a:close/>
                <a:moveTo>
                  <a:pt x="838666" y="1257565"/>
                </a:moveTo>
                <a:cubicBezTo>
                  <a:pt x="824479" y="1250199"/>
                  <a:pt x="812747" y="1243651"/>
                  <a:pt x="800742" y="1237921"/>
                </a:cubicBezTo>
                <a:cubicBezTo>
                  <a:pt x="770731" y="1223734"/>
                  <a:pt x="740447" y="1210092"/>
                  <a:pt x="710435" y="1195905"/>
                </a:cubicBezTo>
                <a:cubicBezTo>
                  <a:pt x="697066" y="1189630"/>
                  <a:pt x="684243" y="1182536"/>
                  <a:pt x="669783" y="1174897"/>
                </a:cubicBezTo>
                <a:cubicBezTo>
                  <a:pt x="664872" y="1185810"/>
                  <a:pt x="660507" y="1195359"/>
                  <a:pt x="655596" y="1206273"/>
                </a:cubicBezTo>
                <a:cubicBezTo>
                  <a:pt x="704433" y="1228918"/>
                  <a:pt x="751633" y="1251017"/>
                  <a:pt x="799105" y="1272571"/>
                </a:cubicBezTo>
                <a:cubicBezTo>
                  <a:pt x="807017" y="1276118"/>
                  <a:pt x="816021" y="1277209"/>
                  <a:pt x="825024" y="1279664"/>
                </a:cubicBezTo>
                <a:cubicBezTo>
                  <a:pt x="828844" y="1272844"/>
                  <a:pt x="832664" y="1266568"/>
                  <a:pt x="838666" y="1257565"/>
                </a:cubicBezTo>
                <a:close/>
                <a:moveTo>
                  <a:pt x="297368" y="1576778"/>
                </a:moveTo>
                <a:cubicBezTo>
                  <a:pt x="305007" y="1606517"/>
                  <a:pt x="312101" y="1636528"/>
                  <a:pt x="319740" y="1666267"/>
                </a:cubicBezTo>
                <a:cubicBezTo>
                  <a:pt x="330653" y="1708556"/>
                  <a:pt x="341294" y="1751117"/>
                  <a:pt x="352753" y="1793406"/>
                </a:cubicBezTo>
                <a:cubicBezTo>
                  <a:pt x="362575" y="1829693"/>
                  <a:pt x="373215" y="1865707"/>
                  <a:pt x="383856" y="1901993"/>
                </a:cubicBezTo>
                <a:cubicBezTo>
                  <a:pt x="387402" y="1913452"/>
                  <a:pt x="393405" y="1923274"/>
                  <a:pt x="408410" y="1924911"/>
                </a:cubicBezTo>
                <a:cubicBezTo>
                  <a:pt x="411684" y="1921637"/>
                  <a:pt x="416050" y="1918090"/>
                  <a:pt x="419051" y="1913725"/>
                </a:cubicBezTo>
                <a:cubicBezTo>
                  <a:pt x="432147" y="1893808"/>
                  <a:pt x="446061" y="1874164"/>
                  <a:pt x="456974" y="1853157"/>
                </a:cubicBezTo>
                <a:cubicBezTo>
                  <a:pt x="476891" y="1815233"/>
                  <a:pt x="494625" y="1776218"/>
                  <a:pt x="513996" y="1737749"/>
                </a:cubicBezTo>
                <a:cubicBezTo>
                  <a:pt x="523818" y="1718378"/>
                  <a:pt x="536096" y="1700371"/>
                  <a:pt x="543189" y="1679363"/>
                </a:cubicBezTo>
                <a:cubicBezTo>
                  <a:pt x="549192" y="1662174"/>
                  <a:pt x="559832" y="1646623"/>
                  <a:pt x="568563" y="1630526"/>
                </a:cubicBezTo>
                <a:cubicBezTo>
                  <a:pt x="571564" y="1624523"/>
                  <a:pt x="574838" y="1618794"/>
                  <a:pt x="578112" y="1611973"/>
                </a:cubicBezTo>
                <a:cubicBezTo>
                  <a:pt x="588479" y="1617430"/>
                  <a:pt x="596937" y="1621250"/>
                  <a:pt x="605122" y="1626161"/>
                </a:cubicBezTo>
                <a:cubicBezTo>
                  <a:pt x="641954" y="1648260"/>
                  <a:pt x="678787" y="1670905"/>
                  <a:pt x="715892" y="1692731"/>
                </a:cubicBezTo>
                <a:cubicBezTo>
                  <a:pt x="726532" y="1699007"/>
                  <a:pt x="737991" y="1703918"/>
                  <a:pt x="749450" y="1708283"/>
                </a:cubicBezTo>
                <a:cubicBezTo>
                  <a:pt x="762273" y="1712921"/>
                  <a:pt x="769640" y="1708283"/>
                  <a:pt x="770185" y="1694914"/>
                </a:cubicBezTo>
                <a:cubicBezTo>
                  <a:pt x="770731" y="1686729"/>
                  <a:pt x="769640" y="1678544"/>
                  <a:pt x="768548" y="1670359"/>
                </a:cubicBezTo>
                <a:cubicBezTo>
                  <a:pt x="760636" y="1616884"/>
                  <a:pt x="752997" y="1563682"/>
                  <a:pt x="743993" y="1510480"/>
                </a:cubicBezTo>
                <a:cubicBezTo>
                  <a:pt x="742084" y="1499567"/>
                  <a:pt x="736354" y="1488653"/>
                  <a:pt x="730352" y="1478831"/>
                </a:cubicBezTo>
                <a:cubicBezTo>
                  <a:pt x="727896" y="1474739"/>
                  <a:pt x="719984" y="1472011"/>
                  <a:pt x="715073" y="1472283"/>
                </a:cubicBezTo>
                <a:cubicBezTo>
                  <a:pt x="712072" y="1472556"/>
                  <a:pt x="708252" y="1480468"/>
                  <a:pt x="707980" y="1485107"/>
                </a:cubicBezTo>
                <a:cubicBezTo>
                  <a:pt x="707434" y="1493837"/>
                  <a:pt x="708798" y="1502841"/>
                  <a:pt x="710435" y="1511298"/>
                </a:cubicBezTo>
                <a:cubicBezTo>
                  <a:pt x="712618" y="1522757"/>
                  <a:pt x="715892" y="1533943"/>
                  <a:pt x="717802" y="1545402"/>
                </a:cubicBezTo>
                <a:cubicBezTo>
                  <a:pt x="723804" y="1580325"/>
                  <a:pt x="729260" y="1615520"/>
                  <a:pt x="734717" y="1650715"/>
                </a:cubicBezTo>
                <a:cubicBezTo>
                  <a:pt x="735263" y="1655081"/>
                  <a:pt x="735263" y="1659446"/>
                  <a:pt x="735536" y="1665448"/>
                </a:cubicBezTo>
                <a:cubicBezTo>
                  <a:pt x="718620" y="1655081"/>
                  <a:pt x="703341" y="1645532"/>
                  <a:pt x="688063" y="1636528"/>
                </a:cubicBezTo>
                <a:cubicBezTo>
                  <a:pt x="649866" y="1614156"/>
                  <a:pt x="611397" y="1591784"/>
                  <a:pt x="573474" y="1569412"/>
                </a:cubicBezTo>
                <a:cubicBezTo>
                  <a:pt x="563924" y="1563955"/>
                  <a:pt x="557104" y="1563955"/>
                  <a:pt x="550010" y="1572413"/>
                </a:cubicBezTo>
                <a:cubicBezTo>
                  <a:pt x="545645" y="1577597"/>
                  <a:pt x="542371" y="1583872"/>
                  <a:pt x="539370" y="1589874"/>
                </a:cubicBezTo>
                <a:cubicBezTo>
                  <a:pt x="524910" y="1620704"/>
                  <a:pt x="510722" y="1651534"/>
                  <a:pt x="496535" y="1682637"/>
                </a:cubicBezTo>
                <a:cubicBezTo>
                  <a:pt x="486713" y="1704190"/>
                  <a:pt x="477437" y="1726290"/>
                  <a:pt x="467888" y="1748116"/>
                </a:cubicBezTo>
                <a:cubicBezTo>
                  <a:pt x="450154" y="1787950"/>
                  <a:pt x="432147" y="1827783"/>
                  <a:pt x="414140" y="1867617"/>
                </a:cubicBezTo>
                <a:cubicBezTo>
                  <a:pt x="412503" y="1871436"/>
                  <a:pt x="410320" y="1874983"/>
                  <a:pt x="406228" y="1882895"/>
                </a:cubicBezTo>
                <a:cubicBezTo>
                  <a:pt x="403499" y="1868162"/>
                  <a:pt x="402135" y="1858067"/>
                  <a:pt x="399680" y="1848245"/>
                </a:cubicBezTo>
                <a:cubicBezTo>
                  <a:pt x="389858" y="1809776"/>
                  <a:pt x="380036" y="1771580"/>
                  <a:pt x="369941" y="1733111"/>
                </a:cubicBezTo>
                <a:cubicBezTo>
                  <a:pt x="360665" y="1697370"/>
                  <a:pt x="351116" y="1661629"/>
                  <a:pt x="342385" y="1625888"/>
                </a:cubicBezTo>
                <a:cubicBezTo>
                  <a:pt x="334473" y="1593421"/>
                  <a:pt x="323014" y="1562045"/>
                  <a:pt x="323287" y="1527941"/>
                </a:cubicBezTo>
                <a:cubicBezTo>
                  <a:pt x="323287" y="1515118"/>
                  <a:pt x="315648" y="1511026"/>
                  <a:pt x="301733" y="1515391"/>
                </a:cubicBezTo>
                <a:cubicBezTo>
                  <a:pt x="269812" y="1525486"/>
                  <a:pt x="238163" y="1535853"/>
                  <a:pt x="206515" y="1546766"/>
                </a:cubicBezTo>
                <a:cubicBezTo>
                  <a:pt x="170501" y="1559044"/>
                  <a:pt x="134487" y="1571867"/>
                  <a:pt x="98474" y="1584417"/>
                </a:cubicBezTo>
                <a:cubicBezTo>
                  <a:pt x="91926" y="1586600"/>
                  <a:pt x="85378" y="1587964"/>
                  <a:pt x="78830" y="1589601"/>
                </a:cubicBezTo>
                <a:cubicBezTo>
                  <a:pt x="72282" y="1591511"/>
                  <a:pt x="65734" y="1593421"/>
                  <a:pt x="59186" y="1595058"/>
                </a:cubicBezTo>
                <a:cubicBezTo>
                  <a:pt x="83195" y="1566410"/>
                  <a:pt x="108568" y="1541856"/>
                  <a:pt x="133123" y="1516209"/>
                </a:cubicBezTo>
                <a:cubicBezTo>
                  <a:pt x="162862" y="1485107"/>
                  <a:pt x="192055" y="1453731"/>
                  <a:pt x="220702" y="1421810"/>
                </a:cubicBezTo>
                <a:cubicBezTo>
                  <a:pt x="243074" y="1396982"/>
                  <a:pt x="264082" y="1371336"/>
                  <a:pt x="285636" y="1345962"/>
                </a:cubicBezTo>
                <a:cubicBezTo>
                  <a:pt x="297641" y="1332048"/>
                  <a:pt x="309918" y="1318406"/>
                  <a:pt x="320831" y="1303674"/>
                </a:cubicBezTo>
                <a:cubicBezTo>
                  <a:pt x="327652" y="1294397"/>
                  <a:pt x="333109" y="1284030"/>
                  <a:pt x="337747" y="1273389"/>
                </a:cubicBezTo>
                <a:cubicBezTo>
                  <a:pt x="339657" y="1269024"/>
                  <a:pt x="338838" y="1262476"/>
                  <a:pt x="337474" y="1257565"/>
                </a:cubicBezTo>
                <a:cubicBezTo>
                  <a:pt x="334200" y="1246925"/>
                  <a:pt x="326561" y="1244196"/>
                  <a:pt x="317012" y="1250471"/>
                </a:cubicBezTo>
                <a:cubicBezTo>
                  <a:pt x="310191" y="1254837"/>
                  <a:pt x="303643" y="1260293"/>
                  <a:pt x="298459" y="1266296"/>
                </a:cubicBezTo>
                <a:cubicBezTo>
                  <a:pt x="279907" y="1288122"/>
                  <a:pt x="262445" y="1310494"/>
                  <a:pt x="243893" y="1332321"/>
                </a:cubicBezTo>
                <a:cubicBezTo>
                  <a:pt x="219065" y="1361514"/>
                  <a:pt x="193419" y="1389615"/>
                  <a:pt x="169137" y="1418809"/>
                </a:cubicBezTo>
                <a:cubicBezTo>
                  <a:pt x="112934" y="1485107"/>
                  <a:pt x="57822" y="1551950"/>
                  <a:pt x="2710" y="1619067"/>
                </a:cubicBezTo>
                <a:cubicBezTo>
                  <a:pt x="-19" y="1622341"/>
                  <a:pt x="-564" y="1629162"/>
                  <a:pt x="527" y="1633527"/>
                </a:cubicBezTo>
                <a:cubicBezTo>
                  <a:pt x="2437" y="1640348"/>
                  <a:pt x="8439" y="1638711"/>
                  <a:pt x="14169" y="1637074"/>
                </a:cubicBezTo>
                <a:cubicBezTo>
                  <a:pt x="44453" y="1628343"/>
                  <a:pt x="74737" y="1620704"/>
                  <a:pt x="104749" y="1611701"/>
                </a:cubicBezTo>
                <a:cubicBezTo>
                  <a:pt x="151676" y="1597513"/>
                  <a:pt x="198330" y="1581962"/>
                  <a:pt x="245257" y="1567502"/>
                </a:cubicBezTo>
                <a:cubicBezTo>
                  <a:pt x="259444" y="1563136"/>
                  <a:pt x="273904" y="1559317"/>
                  <a:pt x="290001" y="1554679"/>
                </a:cubicBezTo>
                <a:cubicBezTo>
                  <a:pt x="292730" y="1562864"/>
                  <a:pt x="295458" y="1569684"/>
                  <a:pt x="297368" y="1576778"/>
                </a:cubicBezTo>
                <a:close/>
                <a:moveTo>
                  <a:pt x="321377" y="1423992"/>
                </a:moveTo>
                <a:cubicBezTo>
                  <a:pt x="336110" y="1405713"/>
                  <a:pt x="351116" y="1387160"/>
                  <a:pt x="365849" y="1368880"/>
                </a:cubicBezTo>
                <a:cubicBezTo>
                  <a:pt x="368850" y="1365061"/>
                  <a:pt x="372942" y="1362059"/>
                  <a:pt x="375398" y="1358240"/>
                </a:cubicBezTo>
                <a:cubicBezTo>
                  <a:pt x="382764" y="1346781"/>
                  <a:pt x="376762" y="1327956"/>
                  <a:pt x="363666" y="1321135"/>
                </a:cubicBezTo>
                <a:cubicBezTo>
                  <a:pt x="353026" y="1315405"/>
                  <a:pt x="344295" y="1320043"/>
                  <a:pt x="336383" y="1334503"/>
                </a:cubicBezTo>
                <a:cubicBezTo>
                  <a:pt x="331199" y="1344053"/>
                  <a:pt x="325197" y="1353329"/>
                  <a:pt x="318649" y="1362059"/>
                </a:cubicBezTo>
                <a:cubicBezTo>
                  <a:pt x="297368" y="1390434"/>
                  <a:pt x="275814" y="1418536"/>
                  <a:pt x="254260" y="1446637"/>
                </a:cubicBezTo>
                <a:cubicBezTo>
                  <a:pt x="251805" y="1449911"/>
                  <a:pt x="249077" y="1453185"/>
                  <a:pt x="247440" y="1456732"/>
                </a:cubicBezTo>
                <a:cubicBezTo>
                  <a:pt x="244439" y="1464917"/>
                  <a:pt x="244439" y="1472829"/>
                  <a:pt x="250986" y="1479650"/>
                </a:cubicBezTo>
                <a:cubicBezTo>
                  <a:pt x="257262" y="1486198"/>
                  <a:pt x="263810" y="1484834"/>
                  <a:pt x="271449" y="1482105"/>
                </a:cubicBezTo>
                <a:cubicBezTo>
                  <a:pt x="309645" y="1469828"/>
                  <a:pt x="348115" y="1457823"/>
                  <a:pt x="386311" y="1446092"/>
                </a:cubicBezTo>
                <a:cubicBezTo>
                  <a:pt x="396951" y="1442818"/>
                  <a:pt x="407865" y="1440635"/>
                  <a:pt x="419596" y="1437634"/>
                </a:cubicBezTo>
                <a:cubicBezTo>
                  <a:pt x="421779" y="1458096"/>
                  <a:pt x="423962" y="1476376"/>
                  <a:pt x="425326" y="1494928"/>
                </a:cubicBezTo>
                <a:cubicBezTo>
                  <a:pt x="427509" y="1521393"/>
                  <a:pt x="428327" y="1548131"/>
                  <a:pt x="431328" y="1574323"/>
                </a:cubicBezTo>
                <a:cubicBezTo>
                  <a:pt x="432965" y="1587691"/>
                  <a:pt x="435966" y="1601606"/>
                  <a:pt x="441696" y="1613610"/>
                </a:cubicBezTo>
                <a:cubicBezTo>
                  <a:pt x="448789" y="1628343"/>
                  <a:pt x="458066" y="1628343"/>
                  <a:pt x="467888" y="1615520"/>
                </a:cubicBezTo>
                <a:cubicBezTo>
                  <a:pt x="469252" y="1613883"/>
                  <a:pt x="470343" y="1612246"/>
                  <a:pt x="471435" y="1610336"/>
                </a:cubicBezTo>
                <a:cubicBezTo>
                  <a:pt x="490260" y="1577869"/>
                  <a:pt x="508812" y="1545130"/>
                  <a:pt x="527638" y="1512662"/>
                </a:cubicBezTo>
                <a:cubicBezTo>
                  <a:pt x="533640" y="1502295"/>
                  <a:pt x="541007" y="1492746"/>
                  <a:pt x="547827" y="1482651"/>
                </a:cubicBezTo>
                <a:cubicBezTo>
                  <a:pt x="575929" y="1499840"/>
                  <a:pt x="601575" y="1515664"/>
                  <a:pt x="626949" y="1531488"/>
                </a:cubicBezTo>
                <a:cubicBezTo>
                  <a:pt x="640863" y="1540219"/>
                  <a:pt x="649866" y="1536672"/>
                  <a:pt x="649866" y="1520302"/>
                </a:cubicBezTo>
                <a:cubicBezTo>
                  <a:pt x="649594" y="1496566"/>
                  <a:pt x="646592" y="1472829"/>
                  <a:pt x="644137" y="1449093"/>
                </a:cubicBezTo>
                <a:cubicBezTo>
                  <a:pt x="643319" y="1442272"/>
                  <a:pt x="638680" y="1438452"/>
                  <a:pt x="627767" y="1440635"/>
                </a:cubicBezTo>
                <a:cubicBezTo>
                  <a:pt x="623129" y="1453458"/>
                  <a:pt x="617945" y="1467645"/>
                  <a:pt x="612216" y="1483470"/>
                </a:cubicBezTo>
                <a:cubicBezTo>
                  <a:pt x="607032" y="1480196"/>
                  <a:pt x="601575" y="1476649"/>
                  <a:pt x="595846" y="1473375"/>
                </a:cubicBezTo>
                <a:cubicBezTo>
                  <a:pt x="580567" y="1464371"/>
                  <a:pt x="565016" y="1455641"/>
                  <a:pt x="549737" y="1446637"/>
                </a:cubicBezTo>
                <a:cubicBezTo>
                  <a:pt x="539642" y="1440908"/>
                  <a:pt x="531185" y="1443090"/>
                  <a:pt x="524637" y="1452367"/>
                </a:cubicBezTo>
                <a:cubicBezTo>
                  <a:pt x="520817" y="1457823"/>
                  <a:pt x="516997" y="1463826"/>
                  <a:pt x="514269" y="1469828"/>
                </a:cubicBezTo>
                <a:cubicBezTo>
                  <a:pt x="499809" y="1499840"/>
                  <a:pt x="485622" y="1530124"/>
                  <a:pt x="470889" y="1560408"/>
                </a:cubicBezTo>
                <a:cubicBezTo>
                  <a:pt x="469525" y="1562864"/>
                  <a:pt x="466524" y="1564501"/>
                  <a:pt x="462431" y="1568320"/>
                </a:cubicBezTo>
                <a:cubicBezTo>
                  <a:pt x="460248" y="1551132"/>
                  <a:pt x="458066" y="1536399"/>
                  <a:pt x="456974" y="1521666"/>
                </a:cubicBezTo>
                <a:cubicBezTo>
                  <a:pt x="454519" y="1488926"/>
                  <a:pt x="453155" y="1456186"/>
                  <a:pt x="450972" y="1423447"/>
                </a:cubicBezTo>
                <a:cubicBezTo>
                  <a:pt x="449335" y="1396709"/>
                  <a:pt x="430510" y="1386069"/>
                  <a:pt x="406228" y="1396709"/>
                </a:cubicBezTo>
                <a:cubicBezTo>
                  <a:pt x="379490" y="1408168"/>
                  <a:pt x="352207" y="1418536"/>
                  <a:pt x="325197" y="1429449"/>
                </a:cubicBezTo>
                <a:cubicBezTo>
                  <a:pt x="324651" y="1427539"/>
                  <a:pt x="323014" y="1425629"/>
                  <a:pt x="321377" y="1423992"/>
                </a:cubicBezTo>
                <a:close/>
                <a:moveTo>
                  <a:pt x="1088853" y="524739"/>
                </a:moveTo>
                <a:cubicBezTo>
                  <a:pt x="1066208" y="564027"/>
                  <a:pt x="1034014" y="585853"/>
                  <a:pt x="989542" y="593493"/>
                </a:cubicBezTo>
                <a:cubicBezTo>
                  <a:pt x="960895" y="598404"/>
                  <a:pt x="933066" y="600586"/>
                  <a:pt x="904691" y="593766"/>
                </a:cubicBezTo>
                <a:cubicBezTo>
                  <a:pt x="849306" y="580397"/>
                  <a:pt x="809746" y="549021"/>
                  <a:pt x="787374" y="495546"/>
                </a:cubicBezTo>
                <a:cubicBezTo>
                  <a:pt x="779462" y="476721"/>
                  <a:pt x="775642" y="457895"/>
                  <a:pt x="772368" y="438252"/>
                </a:cubicBezTo>
                <a:cubicBezTo>
                  <a:pt x="769367" y="418880"/>
                  <a:pt x="776460" y="400874"/>
                  <a:pt x="785464" y="385595"/>
                </a:cubicBezTo>
                <a:cubicBezTo>
                  <a:pt x="799924" y="361040"/>
                  <a:pt x="818749" y="339486"/>
                  <a:pt x="843850" y="323662"/>
                </a:cubicBezTo>
                <a:cubicBezTo>
                  <a:pt x="860493" y="313022"/>
                  <a:pt x="877408" y="306747"/>
                  <a:pt x="897598" y="309475"/>
                </a:cubicBezTo>
                <a:cubicBezTo>
                  <a:pt x="909602" y="310839"/>
                  <a:pt x="922153" y="308111"/>
                  <a:pt x="934157" y="308929"/>
                </a:cubicBezTo>
                <a:cubicBezTo>
                  <a:pt x="976992" y="311112"/>
                  <a:pt x="1012460" y="328573"/>
                  <a:pt x="1042471" y="359676"/>
                </a:cubicBezTo>
                <a:cubicBezTo>
                  <a:pt x="1064025" y="382048"/>
                  <a:pt x="1080122" y="407967"/>
                  <a:pt x="1097311" y="433068"/>
                </a:cubicBezTo>
                <a:cubicBezTo>
                  <a:pt x="1106314" y="446164"/>
                  <a:pt x="1108224" y="462806"/>
                  <a:pt x="1104131" y="478631"/>
                </a:cubicBezTo>
                <a:cubicBezTo>
                  <a:pt x="1100039" y="494182"/>
                  <a:pt x="1094037" y="509461"/>
                  <a:pt x="1088853" y="524739"/>
                </a:cubicBezTo>
                <a:close/>
                <a:moveTo>
                  <a:pt x="1060478" y="494182"/>
                </a:moveTo>
                <a:cubicBezTo>
                  <a:pt x="1070846" y="473992"/>
                  <a:pt x="1077939" y="460078"/>
                  <a:pt x="1069209" y="445072"/>
                </a:cubicBezTo>
                <a:cubicBezTo>
                  <a:pt x="1059114" y="427338"/>
                  <a:pt x="1050111" y="408513"/>
                  <a:pt x="1037288" y="393234"/>
                </a:cubicBezTo>
                <a:cubicBezTo>
                  <a:pt x="997727" y="347126"/>
                  <a:pt x="946162" y="332666"/>
                  <a:pt x="888049" y="347126"/>
                </a:cubicBezTo>
                <a:cubicBezTo>
                  <a:pt x="851762" y="356129"/>
                  <a:pt x="827753" y="381775"/>
                  <a:pt x="812747" y="416425"/>
                </a:cubicBezTo>
                <a:cubicBezTo>
                  <a:pt x="804562" y="435523"/>
                  <a:pt x="807836" y="453257"/>
                  <a:pt x="812201" y="472083"/>
                </a:cubicBezTo>
                <a:cubicBezTo>
                  <a:pt x="819295" y="501821"/>
                  <a:pt x="838120" y="522829"/>
                  <a:pt x="861311" y="539745"/>
                </a:cubicBezTo>
                <a:cubicBezTo>
                  <a:pt x="870587" y="546566"/>
                  <a:pt x="884229" y="547657"/>
                  <a:pt x="895961" y="550931"/>
                </a:cubicBezTo>
                <a:cubicBezTo>
                  <a:pt x="931702" y="561571"/>
                  <a:pt x="966078" y="561844"/>
                  <a:pt x="1001274" y="546566"/>
                </a:cubicBezTo>
                <a:cubicBezTo>
                  <a:pt x="1030467" y="534015"/>
                  <a:pt x="1045745" y="509733"/>
                  <a:pt x="1060478" y="494182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13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152" name="Google Shape;152;p13"/>
            <p:cNvSpPr/>
            <p:nvPr/>
          </p:nvSpPr>
          <p:spPr>
            <a:xfrm>
              <a:off x="16125270" y="800071"/>
              <a:ext cx="1255920" cy="1416904"/>
            </a:xfrm>
            <a:custGeom>
              <a:rect b="b" l="l" r="r" t="t"/>
              <a:pathLst>
                <a:path extrusionOk="0" h="1416904" w="125592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17251342" y="779196"/>
              <a:ext cx="336000" cy="413298"/>
            </a:xfrm>
            <a:custGeom>
              <a:rect b="b" l="l" r="r" t="t"/>
              <a:pathLst>
                <a:path extrusionOk="0" h="413298" w="33600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7460328" y="1859622"/>
              <a:ext cx="58" cy="117"/>
            </a:xfrm>
            <a:custGeom>
              <a:rect b="b" l="l" r="r" t="t"/>
              <a:pathLst>
                <a:path extrusionOk="0" h="117" w="58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17227014" y="1829866"/>
              <a:ext cx="355926" cy="418815"/>
            </a:xfrm>
            <a:custGeom>
              <a:rect b="b" l="l" r="r" t="t"/>
              <a:pathLst>
                <a:path extrusionOk="0" h="418815" w="355926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13"/>
          <p:cNvSpPr/>
          <p:nvPr/>
        </p:nvSpPr>
        <p:spPr>
          <a:xfrm>
            <a:off x="16125270" y="800071"/>
            <a:ext cx="1255920" cy="1416904"/>
          </a:xfrm>
          <a:custGeom>
            <a:rect b="b" l="l" r="r" t="t"/>
            <a:pathLst>
              <a:path extrusionOk="0" h="1416904" w="125592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17251342" y="779196"/>
            <a:ext cx="336000" cy="413298"/>
          </a:xfrm>
          <a:custGeom>
            <a:rect b="b" l="l" r="r" t="t"/>
            <a:pathLst>
              <a:path extrusionOk="0" h="413298" w="33600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17227014" y="1829866"/>
            <a:ext cx="355926" cy="418815"/>
          </a:xfrm>
          <a:custGeom>
            <a:rect b="b" l="l" r="r" t="t"/>
            <a:pathLst>
              <a:path extrusionOk="0" h="418815" w="355926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3"/>
          <p:cNvSpPr/>
          <p:nvPr/>
        </p:nvSpPr>
        <p:spPr>
          <a:xfrm>
            <a:off x="16189982" y="846225"/>
            <a:ext cx="1150956" cy="1320963"/>
          </a:xfrm>
          <a:custGeom>
            <a:rect b="b" l="l" r="r" t="t"/>
            <a:pathLst>
              <a:path extrusionOk="0" h="1320963" w="1150956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3"/>
          <p:cNvSpPr/>
          <p:nvPr/>
        </p:nvSpPr>
        <p:spPr>
          <a:xfrm>
            <a:off x="17285655" y="821126"/>
            <a:ext cx="274829" cy="319469"/>
          </a:xfrm>
          <a:custGeom>
            <a:rect b="b" l="l" r="r" t="t"/>
            <a:pathLst>
              <a:path extrusionOk="0" h="319469" w="274829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3"/>
          <p:cNvSpPr/>
          <p:nvPr/>
        </p:nvSpPr>
        <p:spPr>
          <a:xfrm>
            <a:off x="17254896" y="1863943"/>
            <a:ext cx="300618" cy="343539"/>
          </a:xfrm>
          <a:custGeom>
            <a:rect b="b" l="l" r="r" t="t"/>
            <a:pathLst>
              <a:path extrusionOk="0" h="343539" w="300618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3"/>
          <p:cNvSpPr/>
          <p:nvPr/>
        </p:nvSpPr>
        <p:spPr>
          <a:xfrm>
            <a:off x="1330089" y="8084609"/>
            <a:ext cx="805865" cy="878246"/>
          </a:xfrm>
          <a:custGeom>
            <a:rect b="b" l="l" r="r" t="t"/>
            <a:pathLst>
              <a:path extrusionOk="0" h="878246" w="805865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13"/>
          <p:cNvGrpSpPr/>
          <p:nvPr/>
        </p:nvGrpSpPr>
        <p:grpSpPr>
          <a:xfrm>
            <a:off x="8288781" y="3882498"/>
            <a:ext cx="2891482" cy="1191185"/>
            <a:chOff x="0" y="-47625"/>
            <a:chExt cx="3855309" cy="1588247"/>
          </a:xfrm>
        </p:grpSpPr>
        <p:sp>
          <p:nvSpPr>
            <p:cNvPr id="164" name="Google Shape;164;p13"/>
            <p:cNvSpPr txBox="1"/>
            <p:nvPr/>
          </p:nvSpPr>
          <p:spPr>
            <a:xfrm>
              <a:off x="0" y="-47625"/>
              <a:ext cx="3855309" cy="538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284379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/>
            </a:p>
          </p:txBody>
        </p:sp>
        <p:sp>
          <p:nvSpPr>
            <p:cNvPr id="165" name="Google Shape;165;p13"/>
            <p:cNvSpPr txBox="1"/>
            <p:nvPr/>
          </p:nvSpPr>
          <p:spPr>
            <a:xfrm>
              <a:off x="175081" y="641462"/>
              <a:ext cx="3505147" cy="899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166" name="Google Shape;166;p13"/>
          <p:cNvGrpSpPr/>
          <p:nvPr/>
        </p:nvGrpSpPr>
        <p:grpSpPr>
          <a:xfrm>
            <a:off x="12448814" y="3882498"/>
            <a:ext cx="2891482" cy="1191185"/>
            <a:chOff x="0" y="-47625"/>
            <a:chExt cx="3855309" cy="1588247"/>
          </a:xfrm>
        </p:grpSpPr>
        <p:sp>
          <p:nvSpPr>
            <p:cNvPr id="167" name="Google Shape;167;p13"/>
            <p:cNvSpPr txBox="1"/>
            <p:nvPr/>
          </p:nvSpPr>
          <p:spPr>
            <a:xfrm>
              <a:off x="0" y="-47625"/>
              <a:ext cx="3855309" cy="538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284379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/>
            </a:p>
          </p:txBody>
        </p:sp>
        <p:sp>
          <p:nvSpPr>
            <p:cNvPr id="168" name="Google Shape;168;p13"/>
            <p:cNvSpPr txBox="1"/>
            <p:nvPr/>
          </p:nvSpPr>
          <p:spPr>
            <a:xfrm>
              <a:off x="175081" y="641462"/>
              <a:ext cx="3505147" cy="899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169" name="Google Shape;169;p13"/>
          <p:cNvGrpSpPr/>
          <p:nvPr/>
        </p:nvGrpSpPr>
        <p:grpSpPr>
          <a:xfrm>
            <a:off x="10377992" y="7938966"/>
            <a:ext cx="2891482" cy="1191185"/>
            <a:chOff x="0" y="-47625"/>
            <a:chExt cx="3855309" cy="1588247"/>
          </a:xfrm>
        </p:grpSpPr>
        <p:sp>
          <p:nvSpPr>
            <p:cNvPr id="170" name="Google Shape;170;p13"/>
            <p:cNvSpPr txBox="1"/>
            <p:nvPr/>
          </p:nvSpPr>
          <p:spPr>
            <a:xfrm>
              <a:off x="0" y="-47625"/>
              <a:ext cx="3855309" cy="538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284379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/>
            </a:p>
          </p:txBody>
        </p:sp>
        <p:sp>
          <p:nvSpPr>
            <p:cNvPr id="171" name="Google Shape;171;p13"/>
            <p:cNvSpPr txBox="1"/>
            <p:nvPr/>
          </p:nvSpPr>
          <p:spPr>
            <a:xfrm>
              <a:off x="175081" y="641462"/>
              <a:ext cx="3505147" cy="899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172" name="Google Shape;172;p13"/>
          <p:cNvGrpSpPr/>
          <p:nvPr/>
        </p:nvGrpSpPr>
        <p:grpSpPr>
          <a:xfrm>
            <a:off x="5800760" y="7938966"/>
            <a:ext cx="2891482" cy="1191185"/>
            <a:chOff x="0" y="-47625"/>
            <a:chExt cx="3855309" cy="1588247"/>
          </a:xfrm>
        </p:grpSpPr>
        <p:sp>
          <p:nvSpPr>
            <p:cNvPr id="173" name="Google Shape;173;p13"/>
            <p:cNvSpPr txBox="1"/>
            <p:nvPr/>
          </p:nvSpPr>
          <p:spPr>
            <a:xfrm>
              <a:off x="0" y="-47625"/>
              <a:ext cx="3855309" cy="538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284379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/>
            </a:p>
          </p:txBody>
        </p:sp>
        <p:sp>
          <p:nvSpPr>
            <p:cNvPr id="174" name="Google Shape;174;p13"/>
            <p:cNvSpPr txBox="1"/>
            <p:nvPr/>
          </p:nvSpPr>
          <p:spPr>
            <a:xfrm>
              <a:off x="175081" y="641462"/>
              <a:ext cx="3505147" cy="899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Elaborate on what you want to discuss. </a:t>
              </a:r>
              <a:endParaRPr/>
            </a:p>
          </p:txBody>
        </p:sp>
      </p:grpSp>
      <p:sp>
        <p:nvSpPr>
          <p:cNvPr id="175" name="Google Shape;175;p13"/>
          <p:cNvSpPr txBox="1"/>
          <p:nvPr/>
        </p:nvSpPr>
        <p:spPr>
          <a:xfrm>
            <a:off x="1028700" y="2343150"/>
            <a:ext cx="945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1635304" y="3708433"/>
            <a:ext cx="6474306" cy="601192"/>
            <a:chOff x="1635304" y="3708433"/>
            <a:chExt cx="6474306" cy="601192"/>
          </a:xfrm>
        </p:grpSpPr>
        <p:sp>
          <p:nvSpPr>
            <p:cNvPr id="181" name="Google Shape;181;p14"/>
            <p:cNvSpPr txBox="1"/>
            <p:nvPr/>
          </p:nvSpPr>
          <p:spPr>
            <a:xfrm>
              <a:off x="2348410" y="3708433"/>
              <a:ext cx="57612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Write an agenda here</a:t>
              </a: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1635304" y="3754797"/>
              <a:ext cx="509102" cy="554828"/>
            </a:xfrm>
            <a:custGeom>
              <a:rect b="b" l="l" r="r" t="t"/>
              <a:pathLst>
                <a:path extrusionOk="0" h="554828" w="509102">
                  <a:moveTo>
                    <a:pt x="235068" y="0"/>
                  </a:moveTo>
                  <a:cubicBezTo>
                    <a:pt x="245213" y="2769"/>
                    <a:pt x="253283" y="5077"/>
                    <a:pt x="264235" y="8076"/>
                  </a:cubicBezTo>
                  <a:cubicBezTo>
                    <a:pt x="267233" y="37267"/>
                    <a:pt x="271268" y="67035"/>
                    <a:pt x="272997" y="97033"/>
                  </a:cubicBezTo>
                  <a:cubicBezTo>
                    <a:pt x="274726" y="126916"/>
                    <a:pt x="274035" y="157030"/>
                    <a:pt x="277378" y="188298"/>
                  </a:cubicBezTo>
                  <a:cubicBezTo>
                    <a:pt x="295939" y="163376"/>
                    <a:pt x="332831" y="162107"/>
                    <a:pt x="344474" y="130839"/>
                  </a:cubicBezTo>
                  <a:cubicBezTo>
                    <a:pt x="371106" y="117917"/>
                    <a:pt x="385055" y="88957"/>
                    <a:pt x="414107" y="78111"/>
                  </a:cubicBezTo>
                  <a:cubicBezTo>
                    <a:pt x="425636" y="73842"/>
                    <a:pt x="433706" y="60574"/>
                    <a:pt x="443966" y="52266"/>
                  </a:cubicBezTo>
                  <a:cubicBezTo>
                    <a:pt x="452843" y="45113"/>
                    <a:pt x="460567" y="42113"/>
                    <a:pt x="469099" y="55612"/>
                  </a:cubicBezTo>
                  <a:cubicBezTo>
                    <a:pt x="474748" y="64497"/>
                    <a:pt x="486507" y="69458"/>
                    <a:pt x="498151" y="78227"/>
                  </a:cubicBezTo>
                  <a:cubicBezTo>
                    <a:pt x="438778" y="128878"/>
                    <a:pt x="380328" y="178721"/>
                    <a:pt x="320956" y="229488"/>
                  </a:cubicBezTo>
                  <a:cubicBezTo>
                    <a:pt x="336520" y="238602"/>
                    <a:pt x="350124" y="242179"/>
                    <a:pt x="365457" y="238487"/>
                  </a:cubicBezTo>
                  <a:cubicBezTo>
                    <a:pt x="380098" y="235026"/>
                    <a:pt x="394854" y="233757"/>
                    <a:pt x="406498" y="247602"/>
                  </a:cubicBezTo>
                  <a:cubicBezTo>
                    <a:pt x="414338" y="240679"/>
                    <a:pt x="420448" y="235141"/>
                    <a:pt x="425521" y="230641"/>
                  </a:cubicBezTo>
                  <a:cubicBezTo>
                    <a:pt x="458838" y="230064"/>
                    <a:pt x="477515" y="249102"/>
                    <a:pt x="496767" y="277947"/>
                  </a:cubicBezTo>
                  <a:cubicBezTo>
                    <a:pt x="441084" y="279331"/>
                    <a:pt x="389897" y="280600"/>
                    <a:pt x="338825" y="281869"/>
                  </a:cubicBezTo>
                  <a:cubicBezTo>
                    <a:pt x="338249" y="284062"/>
                    <a:pt x="337788" y="286254"/>
                    <a:pt x="337211" y="288446"/>
                  </a:cubicBezTo>
                  <a:cubicBezTo>
                    <a:pt x="392433" y="327675"/>
                    <a:pt x="457455" y="352712"/>
                    <a:pt x="509103" y="401632"/>
                  </a:cubicBezTo>
                  <a:cubicBezTo>
                    <a:pt x="485123" y="415593"/>
                    <a:pt x="462412" y="416285"/>
                    <a:pt x="440047" y="403132"/>
                  </a:cubicBezTo>
                  <a:cubicBezTo>
                    <a:pt x="416759" y="389402"/>
                    <a:pt x="394163" y="374287"/>
                    <a:pt x="371451" y="359634"/>
                  </a:cubicBezTo>
                  <a:cubicBezTo>
                    <a:pt x="348394" y="344751"/>
                    <a:pt x="325798" y="329175"/>
                    <a:pt x="302626" y="314521"/>
                  </a:cubicBezTo>
                  <a:cubicBezTo>
                    <a:pt x="293403" y="308637"/>
                    <a:pt x="283142" y="304368"/>
                    <a:pt x="270691" y="297907"/>
                  </a:cubicBezTo>
                  <a:cubicBezTo>
                    <a:pt x="268962" y="331136"/>
                    <a:pt x="266887" y="360211"/>
                    <a:pt x="266080" y="389287"/>
                  </a:cubicBezTo>
                  <a:cubicBezTo>
                    <a:pt x="265273" y="417670"/>
                    <a:pt x="264812" y="446053"/>
                    <a:pt x="265504" y="474321"/>
                  </a:cubicBezTo>
                  <a:cubicBezTo>
                    <a:pt x="265965" y="494858"/>
                    <a:pt x="269077" y="515395"/>
                    <a:pt x="269769" y="535933"/>
                  </a:cubicBezTo>
                  <a:cubicBezTo>
                    <a:pt x="270000" y="541471"/>
                    <a:pt x="267002" y="550816"/>
                    <a:pt x="263428" y="551970"/>
                  </a:cubicBezTo>
                  <a:cubicBezTo>
                    <a:pt x="255243" y="554624"/>
                    <a:pt x="243830" y="556470"/>
                    <a:pt x="237374" y="552662"/>
                  </a:cubicBezTo>
                  <a:cubicBezTo>
                    <a:pt x="228843" y="547586"/>
                    <a:pt x="222041" y="540086"/>
                    <a:pt x="221580" y="525549"/>
                  </a:cubicBezTo>
                  <a:cubicBezTo>
                    <a:pt x="219735" y="467052"/>
                    <a:pt x="216276" y="408670"/>
                    <a:pt x="222271" y="350173"/>
                  </a:cubicBezTo>
                  <a:cubicBezTo>
                    <a:pt x="223194" y="340943"/>
                    <a:pt x="222387" y="331597"/>
                    <a:pt x="222387" y="316137"/>
                  </a:cubicBezTo>
                  <a:cubicBezTo>
                    <a:pt x="201635" y="331021"/>
                    <a:pt x="184573" y="341982"/>
                    <a:pt x="169125" y="354789"/>
                  </a:cubicBezTo>
                  <a:cubicBezTo>
                    <a:pt x="145837" y="374057"/>
                    <a:pt x="124509" y="395863"/>
                    <a:pt x="100645" y="414439"/>
                  </a:cubicBezTo>
                  <a:cubicBezTo>
                    <a:pt x="76089" y="433592"/>
                    <a:pt x="62485" y="435669"/>
                    <a:pt x="45769" y="406709"/>
                  </a:cubicBezTo>
                  <a:cubicBezTo>
                    <a:pt x="39658" y="396209"/>
                    <a:pt x="42656" y="386864"/>
                    <a:pt x="48651" y="380749"/>
                  </a:cubicBezTo>
                  <a:cubicBezTo>
                    <a:pt x="65367" y="363211"/>
                    <a:pt x="83698" y="347289"/>
                    <a:pt x="101798" y="331136"/>
                  </a:cubicBezTo>
                  <a:cubicBezTo>
                    <a:pt x="118283" y="316483"/>
                    <a:pt x="135346" y="302407"/>
                    <a:pt x="157250" y="283715"/>
                  </a:cubicBezTo>
                  <a:cubicBezTo>
                    <a:pt x="102259" y="278293"/>
                    <a:pt x="51763" y="299407"/>
                    <a:pt x="0" y="277139"/>
                  </a:cubicBezTo>
                  <a:cubicBezTo>
                    <a:pt x="36546" y="249448"/>
                    <a:pt x="104910" y="242987"/>
                    <a:pt x="180538" y="239179"/>
                  </a:cubicBezTo>
                  <a:cubicBezTo>
                    <a:pt x="173851" y="231218"/>
                    <a:pt x="169586" y="224526"/>
                    <a:pt x="163821" y="219450"/>
                  </a:cubicBezTo>
                  <a:cubicBezTo>
                    <a:pt x="150102" y="207335"/>
                    <a:pt x="136153" y="195566"/>
                    <a:pt x="121511" y="184605"/>
                  </a:cubicBezTo>
                  <a:cubicBezTo>
                    <a:pt x="114940" y="179760"/>
                    <a:pt x="106409" y="177683"/>
                    <a:pt x="99261" y="173529"/>
                  </a:cubicBezTo>
                  <a:cubicBezTo>
                    <a:pt x="78164" y="161414"/>
                    <a:pt x="57067" y="149184"/>
                    <a:pt x="36315" y="136262"/>
                  </a:cubicBezTo>
                  <a:cubicBezTo>
                    <a:pt x="32857" y="134070"/>
                    <a:pt x="31243" y="128762"/>
                    <a:pt x="25593" y="119878"/>
                  </a:cubicBezTo>
                  <a:cubicBezTo>
                    <a:pt x="41734" y="120686"/>
                    <a:pt x="54646" y="117917"/>
                    <a:pt x="64445" y="122416"/>
                  </a:cubicBezTo>
                  <a:cubicBezTo>
                    <a:pt x="91537" y="134762"/>
                    <a:pt x="117822" y="149300"/>
                    <a:pt x="143531" y="164530"/>
                  </a:cubicBezTo>
                  <a:cubicBezTo>
                    <a:pt x="165551" y="177567"/>
                    <a:pt x="186187" y="193028"/>
                    <a:pt x="207515" y="207220"/>
                  </a:cubicBezTo>
                  <a:cubicBezTo>
                    <a:pt x="212933" y="210796"/>
                    <a:pt x="218697" y="213681"/>
                    <a:pt x="227805" y="218873"/>
                  </a:cubicBezTo>
                  <a:cubicBezTo>
                    <a:pt x="234492" y="145146"/>
                    <a:pt x="235299" y="74419"/>
                    <a:pt x="235068" y="0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14"/>
          <p:cNvGrpSpPr/>
          <p:nvPr/>
        </p:nvGrpSpPr>
        <p:grpSpPr>
          <a:xfrm>
            <a:off x="1635304" y="4874733"/>
            <a:ext cx="6474306" cy="601192"/>
            <a:chOff x="1635304" y="4569933"/>
            <a:chExt cx="6474306" cy="601192"/>
          </a:xfrm>
        </p:grpSpPr>
        <p:sp>
          <p:nvSpPr>
            <p:cNvPr id="184" name="Google Shape;184;p14"/>
            <p:cNvSpPr txBox="1"/>
            <p:nvPr/>
          </p:nvSpPr>
          <p:spPr>
            <a:xfrm>
              <a:off x="2348410" y="4569933"/>
              <a:ext cx="57612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Write an agenda here</a:t>
              </a: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1635304" y="4616297"/>
              <a:ext cx="509102" cy="554828"/>
            </a:xfrm>
            <a:custGeom>
              <a:rect b="b" l="l" r="r" t="t"/>
              <a:pathLst>
                <a:path extrusionOk="0" h="554828" w="509102">
                  <a:moveTo>
                    <a:pt x="235068" y="0"/>
                  </a:moveTo>
                  <a:cubicBezTo>
                    <a:pt x="245213" y="2769"/>
                    <a:pt x="253283" y="5077"/>
                    <a:pt x="264235" y="8076"/>
                  </a:cubicBezTo>
                  <a:cubicBezTo>
                    <a:pt x="267233" y="37267"/>
                    <a:pt x="271268" y="67035"/>
                    <a:pt x="272997" y="97033"/>
                  </a:cubicBezTo>
                  <a:cubicBezTo>
                    <a:pt x="274726" y="126916"/>
                    <a:pt x="274035" y="157030"/>
                    <a:pt x="277378" y="188298"/>
                  </a:cubicBezTo>
                  <a:cubicBezTo>
                    <a:pt x="295939" y="163376"/>
                    <a:pt x="332831" y="162107"/>
                    <a:pt x="344474" y="130839"/>
                  </a:cubicBezTo>
                  <a:cubicBezTo>
                    <a:pt x="371106" y="117917"/>
                    <a:pt x="385055" y="88957"/>
                    <a:pt x="414107" y="78111"/>
                  </a:cubicBezTo>
                  <a:cubicBezTo>
                    <a:pt x="425636" y="73842"/>
                    <a:pt x="433706" y="60574"/>
                    <a:pt x="443966" y="52266"/>
                  </a:cubicBezTo>
                  <a:cubicBezTo>
                    <a:pt x="452843" y="45113"/>
                    <a:pt x="460567" y="42113"/>
                    <a:pt x="469099" y="55612"/>
                  </a:cubicBezTo>
                  <a:cubicBezTo>
                    <a:pt x="474748" y="64497"/>
                    <a:pt x="486507" y="69458"/>
                    <a:pt x="498151" y="78227"/>
                  </a:cubicBezTo>
                  <a:cubicBezTo>
                    <a:pt x="438778" y="128878"/>
                    <a:pt x="380328" y="178721"/>
                    <a:pt x="320956" y="229488"/>
                  </a:cubicBezTo>
                  <a:cubicBezTo>
                    <a:pt x="336520" y="238602"/>
                    <a:pt x="350124" y="242179"/>
                    <a:pt x="365457" y="238487"/>
                  </a:cubicBezTo>
                  <a:cubicBezTo>
                    <a:pt x="380098" y="235026"/>
                    <a:pt x="394854" y="233757"/>
                    <a:pt x="406498" y="247602"/>
                  </a:cubicBezTo>
                  <a:cubicBezTo>
                    <a:pt x="414338" y="240679"/>
                    <a:pt x="420448" y="235141"/>
                    <a:pt x="425521" y="230641"/>
                  </a:cubicBezTo>
                  <a:cubicBezTo>
                    <a:pt x="458838" y="230064"/>
                    <a:pt x="477515" y="249102"/>
                    <a:pt x="496767" y="277947"/>
                  </a:cubicBezTo>
                  <a:cubicBezTo>
                    <a:pt x="441084" y="279331"/>
                    <a:pt x="389897" y="280600"/>
                    <a:pt x="338825" y="281869"/>
                  </a:cubicBezTo>
                  <a:cubicBezTo>
                    <a:pt x="338249" y="284062"/>
                    <a:pt x="337788" y="286254"/>
                    <a:pt x="337211" y="288446"/>
                  </a:cubicBezTo>
                  <a:cubicBezTo>
                    <a:pt x="392433" y="327675"/>
                    <a:pt x="457455" y="352712"/>
                    <a:pt x="509103" y="401632"/>
                  </a:cubicBezTo>
                  <a:cubicBezTo>
                    <a:pt x="485123" y="415593"/>
                    <a:pt x="462412" y="416285"/>
                    <a:pt x="440047" y="403132"/>
                  </a:cubicBezTo>
                  <a:cubicBezTo>
                    <a:pt x="416759" y="389402"/>
                    <a:pt x="394163" y="374287"/>
                    <a:pt x="371451" y="359634"/>
                  </a:cubicBezTo>
                  <a:cubicBezTo>
                    <a:pt x="348394" y="344751"/>
                    <a:pt x="325798" y="329175"/>
                    <a:pt x="302626" y="314521"/>
                  </a:cubicBezTo>
                  <a:cubicBezTo>
                    <a:pt x="293403" y="308637"/>
                    <a:pt x="283142" y="304368"/>
                    <a:pt x="270691" y="297907"/>
                  </a:cubicBezTo>
                  <a:cubicBezTo>
                    <a:pt x="268962" y="331136"/>
                    <a:pt x="266887" y="360211"/>
                    <a:pt x="266080" y="389287"/>
                  </a:cubicBezTo>
                  <a:cubicBezTo>
                    <a:pt x="265273" y="417670"/>
                    <a:pt x="264812" y="446053"/>
                    <a:pt x="265504" y="474321"/>
                  </a:cubicBezTo>
                  <a:cubicBezTo>
                    <a:pt x="265965" y="494858"/>
                    <a:pt x="269077" y="515395"/>
                    <a:pt x="269769" y="535933"/>
                  </a:cubicBezTo>
                  <a:cubicBezTo>
                    <a:pt x="270000" y="541471"/>
                    <a:pt x="267002" y="550816"/>
                    <a:pt x="263428" y="551970"/>
                  </a:cubicBezTo>
                  <a:cubicBezTo>
                    <a:pt x="255243" y="554624"/>
                    <a:pt x="243830" y="556470"/>
                    <a:pt x="237374" y="552662"/>
                  </a:cubicBezTo>
                  <a:cubicBezTo>
                    <a:pt x="228843" y="547586"/>
                    <a:pt x="222041" y="540086"/>
                    <a:pt x="221580" y="525549"/>
                  </a:cubicBezTo>
                  <a:cubicBezTo>
                    <a:pt x="219735" y="467052"/>
                    <a:pt x="216276" y="408670"/>
                    <a:pt x="222271" y="350173"/>
                  </a:cubicBezTo>
                  <a:cubicBezTo>
                    <a:pt x="223194" y="340943"/>
                    <a:pt x="222387" y="331597"/>
                    <a:pt x="222387" y="316137"/>
                  </a:cubicBezTo>
                  <a:cubicBezTo>
                    <a:pt x="201635" y="331021"/>
                    <a:pt x="184573" y="341982"/>
                    <a:pt x="169125" y="354789"/>
                  </a:cubicBezTo>
                  <a:cubicBezTo>
                    <a:pt x="145837" y="374057"/>
                    <a:pt x="124509" y="395863"/>
                    <a:pt x="100645" y="414439"/>
                  </a:cubicBezTo>
                  <a:cubicBezTo>
                    <a:pt x="76089" y="433592"/>
                    <a:pt x="62485" y="435669"/>
                    <a:pt x="45769" y="406709"/>
                  </a:cubicBezTo>
                  <a:cubicBezTo>
                    <a:pt x="39658" y="396209"/>
                    <a:pt x="42656" y="386864"/>
                    <a:pt x="48651" y="380749"/>
                  </a:cubicBezTo>
                  <a:cubicBezTo>
                    <a:pt x="65367" y="363211"/>
                    <a:pt x="83698" y="347289"/>
                    <a:pt x="101798" y="331136"/>
                  </a:cubicBezTo>
                  <a:cubicBezTo>
                    <a:pt x="118283" y="316483"/>
                    <a:pt x="135346" y="302407"/>
                    <a:pt x="157250" y="283715"/>
                  </a:cubicBezTo>
                  <a:cubicBezTo>
                    <a:pt x="102259" y="278293"/>
                    <a:pt x="51763" y="299407"/>
                    <a:pt x="0" y="277139"/>
                  </a:cubicBezTo>
                  <a:cubicBezTo>
                    <a:pt x="36546" y="249448"/>
                    <a:pt x="104910" y="242987"/>
                    <a:pt x="180538" y="239179"/>
                  </a:cubicBezTo>
                  <a:cubicBezTo>
                    <a:pt x="173851" y="231218"/>
                    <a:pt x="169586" y="224526"/>
                    <a:pt x="163821" y="219450"/>
                  </a:cubicBezTo>
                  <a:cubicBezTo>
                    <a:pt x="150102" y="207335"/>
                    <a:pt x="136153" y="195566"/>
                    <a:pt x="121511" y="184605"/>
                  </a:cubicBezTo>
                  <a:cubicBezTo>
                    <a:pt x="114940" y="179760"/>
                    <a:pt x="106409" y="177683"/>
                    <a:pt x="99261" y="173529"/>
                  </a:cubicBezTo>
                  <a:cubicBezTo>
                    <a:pt x="78164" y="161414"/>
                    <a:pt x="57067" y="149184"/>
                    <a:pt x="36315" y="136262"/>
                  </a:cubicBezTo>
                  <a:cubicBezTo>
                    <a:pt x="32857" y="134070"/>
                    <a:pt x="31243" y="128762"/>
                    <a:pt x="25593" y="119878"/>
                  </a:cubicBezTo>
                  <a:cubicBezTo>
                    <a:pt x="41734" y="120686"/>
                    <a:pt x="54646" y="117917"/>
                    <a:pt x="64445" y="122416"/>
                  </a:cubicBezTo>
                  <a:cubicBezTo>
                    <a:pt x="91537" y="134762"/>
                    <a:pt x="117822" y="149300"/>
                    <a:pt x="143531" y="164530"/>
                  </a:cubicBezTo>
                  <a:cubicBezTo>
                    <a:pt x="165551" y="177567"/>
                    <a:pt x="186187" y="193028"/>
                    <a:pt x="207515" y="207220"/>
                  </a:cubicBezTo>
                  <a:cubicBezTo>
                    <a:pt x="212933" y="210796"/>
                    <a:pt x="218697" y="213681"/>
                    <a:pt x="227805" y="218873"/>
                  </a:cubicBezTo>
                  <a:cubicBezTo>
                    <a:pt x="234492" y="145146"/>
                    <a:pt x="235299" y="74419"/>
                    <a:pt x="235068" y="0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14"/>
          <p:cNvGrpSpPr/>
          <p:nvPr/>
        </p:nvGrpSpPr>
        <p:grpSpPr>
          <a:xfrm>
            <a:off x="1635304" y="6041033"/>
            <a:ext cx="6474306" cy="601192"/>
            <a:chOff x="1635304" y="5431433"/>
            <a:chExt cx="6474306" cy="601192"/>
          </a:xfrm>
        </p:grpSpPr>
        <p:sp>
          <p:nvSpPr>
            <p:cNvPr id="187" name="Google Shape;187;p14"/>
            <p:cNvSpPr txBox="1"/>
            <p:nvPr/>
          </p:nvSpPr>
          <p:spPr>
            <a:xfrm>
              <a:off x="2348410" y="5431433"/>
              <a:ext cx="57612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Write an agenda here</a:t>
              </a: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1635304" y="5477797"/>
              <a:ext cx="509102" cy="554828"/>
            </a:xfrm>
            <a:custGeom>
              <a:rect b="b" l="l" r="r" t="t"/>
              <a:pathLst>
                <a:path extrusionOk="0" h="554828" w="509102">
                  <a:moveTo>
                    <a:pt x="235068" y="0"/>
                  </a:moveTo>
                  <a:cubicBezTo>
                    <a:pt x="245213" y="2769"/>
                    <a:pt x="253283" y="5077"/>
                    <a:pt x="264235" y="8076"/>
                  </a:cubicBezTo>
                  <a:cubicBezTo>
                    <a:pt x="267233" y="37267"/>
                    <a:pt x="271268" y="67035"/>
                    <a:pt x="272997" y="97033"/>
                  </a:cubicBezTo>
                  <a:cubicBezTo>
                    <a:pt x="274726" y="126916"/>
                    <a:pt x="274035" y="157030"/>
                    <a:pt x="277378" y="188298"/>
                  </a:cubicBezTo>
                  <a:cubicBezTo>
                    <a:pt x="295939" y="163376"/>
                    <a:pt x="332831" y="162107"/>
                    <a:pt x="344474" y="130839"/>
                  </a:cubicBezTo>
                  <a:cubicBezTo>
                    <a:pt x="371106" y="117917"/>
                    <a:pt x="385055" y="88957"/>
                    <a:pt x="414107" y="78111"/>
                  </a:cubicBezTo>
                  <a:cubicBezTo>
                    <a:pt x="425636" y="73842"/>
                    <a:pt x="433706" y="60574"/>
                    <a:pt x="443966" y="52266"/>
                  </a:cubicBezTo>
                  <a:cubicBezTo>
                    <a:pt x="452843" y="45113"/>
                    <a:pt x="460567" y="42113"/>
                    <a:pt x="469099" y="55612"/>
                  </a:cubicBezTo>
                  <a:cubicBezTo>
                    <a:pt x="474748" y="64497"/>
                    <a:pt x="486507" y="69458"/>
                    <a:pt x="498151" y="78227"/>
                  </a:cubicBezTo>
                  <a:cubicBezTo>
                    <a:pt x="438778" y="128878"/>
                    <a:pt x="380328" y="178721"/>
                    <a:pt x="320956" y="229488"/>
                  </a:cubicBezTo>
                  <a:cubicBezTo>
                    <a:pt x="336520" y="238602"/>
                    <a:pt x="350124" y="242179"/>
                    <a:pt x="365457" y="238487"/>
                  </a:cubicBezTo>
                  <a:cubicBezTo>
                    <a:pt x="380098" y="235026"/>
                    <a:pt x="394854" y="233757"/>
                    <a:pt x="406498" y="247602"/>
                  </a:cubicBezTo>
                  <a:cubicBezTo>
                    <a:pt x="414338" y="240679"/>
                    <a:pt x="420448" y="235141"/>
                    <a:pt x="425521" y="230641"/>
                  </a:cubicBezTo>
                  <a:cubicBezTo>
                    <a:pt x="458838" y="230064"/>
                    <a:pt x="477515" y="249102"/>
                    <a:pt x="496767" y="277947"/>
                  </a:cubicBezTo>
                  <a:cubicBezTo>
                    <a:pt x="441084" y="279331"/>
                    <a:pt x="389897" y="280600"/>
                    <a:pt x="338825" y="281869"/>
                  </a:cubicBezTo>
                  <a:cubicBezTo>
                    <a:pt x="338249" y="284062"/>
                    <a:pt x="337788" y="286254"/>
                    <a:pt x="337211" y="288446"/>
                  </a:cubicBezTo>
                  <a:cubicBezTo>
                    <a:pt x="392433" y="327675"/>
                    <a:pt x="457455" y="352712"/>
                    <a:pt x="509103" y="401632"/>
                  </a:cubicBezTo>
                  <a:cubicBezTo>
                    <a:pt x="485123" y="415593"/>
                    <a:pt x="462412" y="416285"/>
                    <a:pt x="440047" y="403132"/>
                  </a:cubicBezTo>
                  <a:cubicBezTo>
                    <a:pt x="416759" y="389402"/>
                    <a:pt x="394163" y="374287"/>
                    <a:pt x="371451" y="359634"/>
                  </a:cubicBezTo>
                  <a:cubicBezTo>
                    <a:pt x="348394" y="344751"/>
                    <a:pt x="325798" y="329175"/>
                    <a:pt x="302626" y="314521"/>
                  </a:cubicBezTo>
                  <a:cubicBezTo>
                    <a:pt x="293403" y="308637"/>
                    <a:pt x="283142" y="304368"/>
                    <a:pt x="270691" y="297907"/>
                  </a:cubicBezTo>
                  <a:cubicBezTo>
                    <a:pt x="268962" y="331136"/>
                    <a:pt x="266887" y="360211"/>
                    <a:pt x="266080" y="389287"/>
                  </a:cubicBezTo>
                  <a:cubicBezTo>
                    <a:pt x="265273" y="417670"/>
                    <a:pt x="264812" y="446053"/>
                    <a:pt x="265504" y="474321"/>
                  </a:cubicBezTo>
                  <a:cubicBezTo>
                    <a:pt x="265965" y="494858"/>
                    <a:pt x="269077" y="515395"/>
                    <a:pt x="269769" y="535933"/>
                  </a:cubicBezTo>
                  <a:cubicBezTo>
                    <a:pt x="270000" y="541471"/>
                    <a:pt x="267002" y="550816"/>
                    <a:pt x="263428" y="551970"/>
                  </a:cubicBezTo>
                  <a:cubicBezTo>
                    <a:pt x="255243" y="554624"/>
                    <a:pt x="243830" y="556470"/>
                    <a:pt x="237374" y="552662"/>
                  </a:cubicBezTo>
                  <a:cubicBezTo>
                    <a:pt x="228843" y="547586"/>
                    <a:pt x="222041" y="540086"/>
                    <a:pt x="221580" y="525549"/>
                  </a:cubicBezTo>
                  <a:cubicBezTo>
                    <a:pt x="219735" y="467052"/>
                    <a:pt x="216276" y="408670"/>
                    <a:pt x="222271" y="350173"/>
                  </a:cubicBezTo>
                  <a:cubicBezTo>
                    <a:pt x="223194" y="340943"/>
                    <a:pt x="222387" y="331597"/>
                    <a:pt x="222387" y="316137"/>
                  </a:cubicBezTo>
                  <a:cubicBezTo>
                    <a:pt x="201635" y="331021"/>
                    <a:pt x="184573" y="341982"/>
                    <a:pt x="169125" y="354789"/>
                  </a:cubicBezTo>
                  <a:cubicBezTo>
                    <a:pt x="145837" y="374057"/>
                    <a:pt x="124509" y="395863"/>
                    <a:pt x="100645" y="414439"/>
                  </a:cubicBezTo>
                  <a:cubicBezTo>
                    <a:pt x="76089" y="433592"/>
                    <a:pt x="62485" y="435669"/>
                    <a:pt x="45769" y="406709"/>
                  </a:cubicBezTo>
                  <a:cubicBezTo>
                    <a:pt x="39658" y="396209"/>
                    <a:pt x="42656" y="386864"/>
                    <a:pt x="48651" y="380749"/>
                  </a:cubicBezTo>
                  <a:cubicBezTo>
                    <a:pt x="65367" y="363211"/>
                    <a:pt x="83698" y="347289"/>
                    <a:pt x="101798" y="331136"/>
                  </a:cubicBezTo>
                  <a:cubicBezTo>
                    <a:pt x="118283" y="316483"/>
                    <a:pt x="135346" y="302407"/>
                    <a:pt x="157250" y="283715"/>
                  </a:cubicBezTo>
                  <a:cubicBezTo>
                    <a:pt x="102259" y="278293"/>
                    <a:pt x="51763" y="299407"/>
                    <a:pt x="0" y="277139"/>
                  </a:cubicBezTo>
                  <a:cubicBezTo>
                    <a:pt x="36546" y="249448"/>
                    <a:pt x="104910" y="242987"/>
                    <a:pt x="180538" y="239179"/>
                  </a:cubicBezTo>
                  <a:cubicBezTo>
                    <a:pt x="173851" y="231218"/>
                    <a:pt x="169586" y="224526"/>
                    <a:pt x="163821" y="219450"/>
                  </a:cubicBezTo>
                  <a:cubicBezTo>
                    <a:pt x="150102" y="207335"/>
                    <a:pt x="136153" y="195566"/>
                    <a:pt x="121511" y="184605"/>
                  </a:cubicBezTo>
                  <a:cubicBezTo>
                    <a:pt x="114940" y="179760"/>
                    <a:pt x="106409" y="177683"/>
                    <a:pt x="99261" y="173529"/>
                  </a:cubicBezTo>
                  <a:cubicBezTo>
                    <a:pt x="78164" y="161414"/>
                    <a:pt x="57067" y="149184"/>
                    <a:pt x="36315" y="136262"/>
                  </a:cubicBezTo>
                  <a:cubicBezTo>
                    <a:pt x="32857" y="134070"/>
                    <a:pt x="31243" y="128762"/>
                    <a:pt x="25593" y="119878"/>
                  </a:cubicBezTo>
                  <a:cubicBezTo>
                    <a:pt x="41734" y="120686"/>
                    <a:pt x="54646" y="117917"/>
                    <a:pt x="64445" y="122416"/>
                  </a:cubicBezTo>
                  <a:cubicBezTo>
                    <a:pt x="91537" y="134762"/>
                    <a:pt x="117822" y="149300"/>
                    <a:pt x="143531" y="164530"/>
                  </a:cubicBezTo>
                  <a:cubicBezTo>
                    <a:pt x="165551" y="177567"/>
                    <a:pt x="186187" y="193028"/>
                    <a:pt x="207515" y="207220"/>
                  </a:cubicBezTo>
                  <a:cubicBezTo>
                    <a:pt x="212933" y="210796"/>
                    <a:pt x="218697" y="213681"/>
                    <a:pt x="227805" y="218873"/>
                  </a:cubicBezTo>
                  <a:cubicBezTo>
                    <a:pt x="234492" y="145146"/>
                    <a:pt x="235299" y="74419"/>
                    <a:pt x="235068" y="0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14"/>
          <p:cNvGrpSpPr/>
          <p:nvPr/>
        </p:nvGrpSpPr>
        <p:grpSpPr>
          <a:xfrm>
            <a:off x="14734443" y="1028709"/>
            <a:ext cx="1462072" cy="1469485"/>
            <a:chOff x="14734443" y="1028709"/>
            <a:chExt cx="1462072" cy="1469485"/>
          </a:xfrm>
        </p:grpSpPr>
        <p:sp>
          <p:nvSpPr>
            <p:cNvPr id="190" name="Google Shape;190;p14"/>
            <p:cNvSpPr/>
            <p:nvPr/>
          </p:nvSpPr>
          <p:spPr>
            <a:xfrm>
              <a:off x="14734443" y="1049584"/>
              <a:ext cx="1255920" cy="1416904"/>
            </a:xfrm>
            <a:custGeom>
              <a:rect b="b" l="l" r="r" t="t"/>
              <a:pathLst>
                <a:path extrusionOk="0" h="1416904" w="125592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15860515" y="1028709"/>
              <a:ext cx="336000" cy="413298"/>
            </a:xfrm>
            <a:custGeom>
              <a:rect b="b" l="l" r="r" t="t"/>
              <a:pathLst>
                <a:path extrusionOk="0" h="413298" w="33600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16069501" y="2109135"/>
              <a:ext cx="58" cy="117"/>
            </a:xfrm>
            <a:custGeom>
              <a:rect b="b" l="l" r="r" t="t"/>
              <a:pathLst>
                <a:path extrusionOk="0" h="117" w="58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15836187" y="2079379"/>
              <a:ext cx="355926" cy="418815"/>
            </a:xfrm>
            <a:custGeom>
              <a:rect b="b" l="l" r="r" t="t"/>
              <a:pathLst>
                <a:path extrusionOk="0" h="418815" w="355926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14"/>
          <p:cNvSpPr/>
          <p:nvPr/>
        </p:nvSpPr>
        <p:spPr>
          <a:xfrm>
            <a:off x="14734443" y="1049584"/>
            <a:ext cx="1255920" cy="1416904"/>
          </a:xfrm>
          <a:custGeom>
            <a:rect b="b" l="l" r="r" t="t"/>
            <a:pathLst>
              <a:path extrusionOk="0" h="1416904" w="125592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4"/>
          <p:cNvSpPr/>
          <p:nvPr/>
        </p:nvSpPr>
        <p:spPr>
          <a:xfrm>
            <a:off x="15860515" y="1028709"/>
            <a:ext cx="336000" cy="413298"/>
          </a:xfrm>
          <a:custGeom>
            <a:rect b="b" l="l" r="r" t="t"/>
            <a:pathLst>
              <a:path extrusionOk="0" h="413298" w="33600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4"/>
          <p:cNvSpPr/>
          <p:nvPr/>
        </p:nvSpPr>
        <p:spPr>
          <a:xfrm>
            <a:off x="15836187" y="2079379"/>
            <a:ext cx="355926" cy="418815"/>
          </a:xfrm>
          <a:custGeom>
            <a:rect b="b" l="l" r="r" t="t"/>
            <a:pathLst>
              <a:path extrusionOk="0" h="418815" w="355926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4"/>
          <p:cNvSpPr/>
          <p:nvPr/>
        </p:nvSpPr>
        <p:spPr>
          <a:xfrm>
            <a:off x="14799155" y="1095738"/>
            <a:ext cx="1150956" cy="1320963"/>
          </a:xfrm>
          <a:custGeom>
            <a:rect b="b" l="l" r="r" t="t"/>
            <a:pathLst>
              <a:path extrusionOk="0" h="1320963" w="1150956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>
            <a:off x="15894828" y="1070639"/>
            <a:ext cx="274829" cy="319469"/>
          </a:xfrm>
          <a:custGeom>
            <a:rect b="b" l="l" r="r" t="t"/>
            <a:pathLst>
              <a:path extrusionOk="0" h="319469" w="274829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>
            <a:off x="15864069" y="2113456"/>
            <a:ext cx="300618" cy="343539"/>
          </a:xfrm>
          <a:custGeom>
            <a:rect b="b" l="l" r="r" t="t"/>
            <a:pathLst>
              <a:path extrusionOk="0" h="343539" w="300618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>
            <a:off x="7875248" y="2466344"/>
            <a:ext cx="9696717" cy="969667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2672" l="0" r="0" t="-732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"/>
          <p:cNvSpPr/>
          <p:nvPr/>
        </p:nvSpPr>
        <p:spPr>
          <a:xfrm>
            <a:off x="7462115" y="8018294"/>
            <a:ext cx="1294357" cy="1239462"/>
          </a:xfrm>
          <a:custGeom>
            <a:rect b="b" l="l" r="r" t="t"/>
            <a:pathLst>
              <a:path extrusionOk="0" h="1239462" w="1294357">
                <a:moveTo>
                  <a:pt x="640701" y="0"/>
                </a:moveTo>
                <a:cubicBezTo>
                  <a:pt x="642185" y="2756"/>
                  <a:pt x="644093" y="5935"/>
                  <a:pt x="645576" y="8691"/>
                </a:cubicBezTo>
                <a:cubicBezTo>
                  <a:pt x="648120" y="8267"/>
                  <a:pt x="650240" y="8691"/>
                  <a:pt x="650875" y="7843"/>
                </a:cubicBezTo>
                <a:cubicBezTo>
                  <a:pt x="655539" y="424"/>
                  <a:pt x="662534" y="424"/>
                  <a:pt x="669741" y="1484"/>
                </a:cubicBezTo>
                <a:cubicBezTo>
                  <a:pt x="671648" y="1696"/>
                  <a:pt x="673980" y="5511"/>
                  <a:pt x="675040" y="5299"/>
                </a:cubicBezTo>
                <a:cubicBezTo>
                  <a:pt x="705987" y="-6147"/>
                  <a:pt x="737782" y="5087"/>
                  <a:pt x="769153" y="1484"/>
                </a:cubicBezTo>
                <a:cubicBezTo>
                  <a:pt x="785050" y="-424"/>
                  <a:pt x="801584" y="848"/>
                  <a:pt x="817693" y="2120"/>
                </a:cubicBezTo>
                <a:cubicBezTo>
                  <a:pt x="837194" y="3815"/>
                  <a:pt x="857119" y="11234"/>
                  <a:pt x="875984" y="8903"/>
                </a:cubicBezTo>
                <a:cubicBezTo>
                  <a:pt x="894213" y="6783"/>
                  <a:pt x="910323" y="10810"/>
                  <a:pt x="925796" y="16109"/>
                </a:cubicBezTo>
                <a:cubicBezTo>
                  <a:pt x="948053" y="23528"/>
                  <a:pt x="971369" y="26708"/>
                  <a:pt x="992990" y="39214"/>
                </a:cubicBezTo>
                <a:cubicBezTo>
                  <a:pt x="1010371" y="49388"/>
                  <a:pt x="1031992" y="54052"/>
                  <a:pt x="1049585" y="65498"/>
                </a:cubicBezTo>
                <a:cubicBezTo>
                  <a:pt x="1065271" y="75672"/>
                  <a:pt x="1079472" y="88178"/>
                  <a:pt x="1093886" y="100048"/>
                </a:cubicBezTo>
                <a:cubicBezTo>
                  <a:pt x="1105544" y="109587"/>
                  <a:pt x="1116990" y="119549"/>
                  <a:pt x="1128013" y="129936"/>
                </a:cubicBezTo>
                <a:cubicBezTo>
                  <a:pt x="1166379" y="165758"/>
                  <a:pt x="1190331" y="211331"/>
                  <a:pt x="1212799" y="257752"/>
                </a:cubicBezTo>
                <a:cubicBezTo>
                  <a:pt x="1224670" y="282128"/>
                  <a:pt x="1236752" y="306504"/>
                  <a:pt x="1248622" y="330880"/>
                </a:cubicBezTo>
                <a:cubicBezTo>
                  <a:pt x="1265367" y="365431"/>
                  <a:pt x="1274694" y="401253"/>
                  <a:pt x="1279357" y="440043"/>
                </a:cubicBezTo>
                <a:cubicBezTo>
                  <a:pt x="1284444" y="482648"/>
                  <a:pt x="1282113" y="525042"/>
                  <a:pt x="1284868" y="567435"/>
                </a:cubicBezTo>
                <a:cubicBezTo>
                  <a:pt x="1286352" y="590752"/>
                  <a:pt x="1289107" y="613856"/>
                  <a:pt x="1292287" y="636960"/>
                </a:cubicBezTo>
                <a:cubicBezTo>
                  <a:pt x="1296102" y="664940"/>
                  <a:pt x="1294619" y="692920"/>
                  <a:pt x="1288048" y="719839"/>
                </a:cubicBezTo>
                <a:cubicBezTo>
                  <a:pt x="1284020" y="736585"/>
                  <a:pt x="1279145" y="754390"/>
                  <a:pt x="1271938" y="769864"/>
                </a:cubicBezTo>
                <a:cubicBezTo>
                  <a:pt x="1257736" y="800175"/>
                  <a:pt x="1239083" y="828578"/>
                  <a:pt x="1222974" y="858042"/>
                </a:cubicBezTo>
                <a:cubicBezTo>
                  <a:pt x="1214495" y="873091"/>
                  <a:pt x="1208348" y="889625"/>
                  <a:pt x="1199022" y="904039"/>
                </a:cubicBezTo>
                <a:cubicBezTo>
                  <a:pt x="1175493" y="940285"/>
                  <a:pt x="1163199" y="981830"/>
                  <a:pt x="1141367" y="1018713"/>
                </a:cubicBezTo>
                <a:cubicBezTo>
                  <a:pt x="1127165" y="1042665"/>
                  <a:pt x="1109360" y="1064074"/>
                  <a:pt x="1087951" y="1082091"/>
                </a:cubicBezTo>
                <a:cubicBezTo>
                  <a:pt x="1063787" y="1102440"/>
                  <a:pt x="1039835" y="1123424"/>
                  <a:pt x="1013975" y="1141230"/>
                </a:cubicBezTo>
                <a:cubicBezTo>
                  <a:pt x="977940" y="1165606"/>
                  <a:pt x="941058" y="1188922"/>
                  <a:pt x="902692" y="1209483"/>
                </a:cubicBezTo>
                <a:cubicBezTo>
                  <a:pt x="881919" y="1220717"/>
                  <a:pt x="857543" y="1225380"/>
                  <a:pt x="834651" y="1232799"/>
                </a:cubicBezTo>
                <a:cubicBezTo>
                  <a:pt x="831895" y="1233647"/>
                  <a:pt x="828716" y="1233647"/>
                  <a:pt x="825748" y="1233647"/>
                </a:cubicBezTo>
                <a:cubicBezTo>
                  <a:pt x="814302" y="1234071"/>
                  <a:pt x="803280" y="1228984"/>
                  <a:pt x="790986" y="1236827"/>
                </a:cubicBezTo>
                <a:cubicBezTo>
                  <a:pt x="783143" y="1241702"/>
                  <a:pt x="769577" y="1238522"/>
                  <a:pt x="758555" y="1237462"/>
                </a:cubicBezTo>
                <a:cubicBezTo>
                  <a:pt x="725912" y="1234707"/>
                  <a:pt x="692633" y="1242126"/>
                  <a:pt x="659990" y="1232375"/>
                </a:cubicBezTo>
                <a:cubicBezTo>
                  <a:pt x="648968" y="1228984"/>
                  <a:pt x="636038" y="1232163"/>
                  <a:pt x="624168" y="1231315"/>
                </a:cubicBezTo>
                <a:cubicBezTo>
                  <a:pt x="584530" y="1228136"/>
                  <a:pt x="544468" y="1231951"/>
                  <a:pt x="505466" y="1222201"/>
                </a:cubicBezTo>
                <a:cubicBezTo>
                  <a:pt x="503347" y="1221777"/>
                  <a:pt x="500803" y="1222201"/>
                  <a:pt x="498683" y="1222625"/>
                </a:cubicBezTo>
                <a:cubicBezTo>
                  <a:pt x="457138" y="1232163"/>
                  <a:pt x="418136" y="1215418"/>
                  <a:pt x="378498" y="1209059"/>
                </a:cubicBezTo>
                <a:cubicBezTo>
                  <a:pt x="349671" y="1204396"/>
                  <a:pt x="322539" y="1189346"/>
                  <a:pt x="294559" y="1178748"/>
                </a:cubicBezTo>
                <a:cubicBezTo>
                  <a:pt x="282689" y="1174296"/>
                  <a:pt x="271243" y="1168573"/>
                  <a:pt x="259161" y="1164334"/>
                </a:cubicBezTo>
                <a:cubicBezTo>
                  <a:pt x="226518" y="1152676"/>
                  <a:pt x="205321" y="1126180"/>
                  <a:pt x="180521" y="1104559"/>
                </a:cubicBezTo>
                <a:cubicBezTo>
                  <a:pt x="137068" y="1066617"/>
                  <a:pt x="110784" y="1016169"/>
                  <a:pt x="81745" y="967841"/>
                </a:cubicBezTo>
                <a:cubicBezTo>
                  <a:pt x="66695" y="944524"/>
                  <a:pt x="52917" y="920148"/>
                  <a:pt x="40199" y="895560"/>
                </a:cubicBezTo>
                <a:cubicBezTo>
                  <a:pt x="18791" y="854226"/>
                  <a:pt x="4589" y="809925"/>
                  <a:pt x="1621" y="763717"/>
                </a:cubicBezTo>
                <a:cubicBezTo>
                  <a:pt x="-1346" y="717932"/>
                  <a:pt x="349" y="671935"/>
                  <a:pt x="2045" y="625938"/>
                </a:cubicBezTo>
                <a:cubicBezTo>
                  <a:pt x="3317" y="592871"/>
                  <a:pt x="5649" y="559804"/>
                  <a:pt x="11372" y="527374"/>
                </a:cubicBezTo>
                <a:cubicBezTo>
                  <a:pt x="16883" y="495578"/>
                  <a:pt x="25150" y="463783"/>
                  <a:pt x="35960" y="433260"/>
                </a:cubicBezTo>
                <a:cubicBezTo>
                  <a:pt x="48042" y="399346"/>
                  <a:pt x="62032" y="365643"/>
                  <a:pt x="79837" y="334696"/>
                </a:cubicBezTo>
                <a:cubicBezTo>
                  <a:pt x="97006" y="305020"/>
                  <a:pt x="110572" y="273013"/>
                  <a:pt x="138976" y="249909"/>
                </a:cubicBezTo>
                <a:cubicBezTo>
                  <a:pt x="161868" y="231256"/>
                  <a:pt x="183277" y="210483"/>
                  <a:pt x="204685" y="190346"/>
                </a:cubicBezTo>
                <a:cubicBezTo>
                  <a:pt x="236268" y="161095"/>
                  <a:pt x="269759" y="134387"/>
                  <a:pt x="303674" y="108315"/>
                </a:cubicBezTo>
                <a:cubicBezTo>
                  <a:pt x="327838" y="89662"/>
                  <a:pt x="354122" y="73129"/>
                  <a:pt x="381466" y="59563"/>
                </a:cubicBezTo>
                <a:cubicBezTo>
                  <a:pt x="397151" y="51932"/>
                  <a:pt x="415168" y="48540"/>
                  <a:pt x="431702" y="40698"/>
                </a:cubicBezTo>
                <a:cubicBezTo>
                  <a:pt x="453534" y="30523"/>
                  <a:pt x="477699" y="24376"/>
                  <a:pt x="501439" y="18441"/>
                </a:cubicBezTo>
                <a:cubicBezTo>
                  <a:pt x="519032" y="13990"/>
                  <a:pt x="537897" y="14414"/>
                  <a:pt x="555066" y="9115"/>
                </a:cubicBezTo>
                <a:cubicBezTo>
                  <a:pt x="583046" y="636"/>
                  <a:pt x="612297" y="6359"/>
                  <a:pt x="640701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4"/>
          <p:cNvSpPr/>
          <p:nvPr/>
        </p:nvSpPr>
        <p:spPr>
          <a:xfrm>
            <a:off x="7658732" y="8234074"/>
            <a:ext cx="798312" cy="870015"/>
          </a:xfrm>
          <a:custGeom>
            <a:rect b="b" l="l" r="r" t="t"/>
            <a:pathLst>
              <a:path extrusionOk="0" h="870015" w="798312">
                <a:moveTo>
                  <a:pt x="368605" y="0"/>
                </a:moveTo>
                <a:cubicBezTo>
                  <a:pt x="384513" y="4342"/>
                  <a:pt x="397168" y="7961"/>
                  <a:pt x="414342" y="12665"/>
                </a:cubicBezTo>
                <a:cubicBezTo>
                  <a:pt x="419042" y="58438"/>
                  <a:pt x="425369" y="105116"/>
                  <a:pt x="428081" y="152156"/>
                </a:cubicBezTo>
                <a:cubicBezTo>
                  <a:pt x="430793" y="199015"/>
                  <a:pt x="429708" y="246235"/>
                  <a:pt x="434950" y="295265"/>
                </a:cubicBezTo>
                <a:cubicBezTo>
                  <a:pt x="464056" y="256186"/>
                  <a:pt x="521904" y="254196"/>
                  <a:pt x="540163" y="205166"/>
                </a:cubicBezTo>
                <a:cubicBezTo>
                  <a:pt x="581922" y="184903"/>
                  <a:pt x="603796" y="139491"/>
                  <a:pt x="649352" y="122484"/>
                </a:cubicBezTo>
                <a:cubicBezTo>
                  <a:pt x="667430" y="115790"/>
                  <a:pt x="680085" y="94984"/>
                  <a:pt x="696174" y="81958"/>
                </a:cubicBezTo>
                <a:cubicBezTo>
                  <a:pt x="710094" y="70741"/>
                  <a:pt x="722206" y="66037"/>
                  <a:pt x="735583" y="87205"/>
                </a:cubicBezTo>
                <a:cubicBezTo>
                  <a:pt x="744441" y="101136"/>
                  <a:pt x="762881" y="108915"/>
                  <a:pt x="781139" y="122665"/>
                </a:cubicBezTo>
                <a:cubicBezTo>
                  <a:pt x="688039" y="202090"/>
                  <a:pt x="596385" y="280249"/>
                  <a:pt x="503284" y="359855"/>
                </a:cubicBezTo>
                <a:cubicBezTo>
                  <a:pt x="527689" y="374148"/>
                  <a:pt x="549021" y="379756"/>
                  <a:pt x="573064" y="373967"/>
                </a:cubicBezTo>
                <a:cubicBezTo>
                  <a:pt x="596023" y="368539"/>
                  <a:pt x="619163" y="366549"/>
                  <a:pt x="637421" y="388260"/>
                </a:cubicBezTo>
                <a:cubicBezTo>
                  <a:pt x="649714" y="377404"/>
                  <a:pt x="659295" y="368720"/>
                  <a:pt x="667249" y="361664"/>
                </a:cubicBezTo>
                <a:cubicBezTo>
                  <a:pt x="719494" y="360759"/>
                  <a:pt x="748780" y="390612"/>
                  <a:pt x="778970" y="435842"/>
                </a:cubicBezTo>
                <a:cubicBezTo>
                  <a:pt x="691654" y="438013"/>
                  <a:pt x="611389" y="440003"/>
                  <a:pt x="531305" y="441994"/>
                </a:cubicBezTo>
                <a:cubicBezTo>
                  <a:pt x="530401" y="445431"/>
                  <a:pt x="529678" y="448869"/>
                  <a:pt x="528774" y="452306"/>
                </a:cubicBezTo>
                <a:cubicBezTo>
                  <a:pt x="615366" y="513820"/>
                  <a:pt x="717325" y="553080"/>
                  <a:pt x="798313" y="629791"/>
                </a:cubicBezTo>
                <a:cubicBezTo>
                  <a:pt x="760711" y="651683"/>
                  <a:pt x="725098" y="652768"/>
                  <a:pt x="690027" y="632143"/>
                </a:cubicBezTo>
                <a:cubicBezTo>
                  <a:pt x="653510" y="610613"/>
                  <a:pt x="618078" y="586912"/>
                  <a:pt x="582465" y="563935"/>
                </a:cubicBezTo>
                <a:cubicBezTo>
                  <a:pt x="546309" y="540596"/>
                  <a:pt x="510877" y="516172"/>
                  <a:pt x="474541" y="493195"/>
                </a:cubicBezTo>
                <a:cubicBezTo>
                  <a:pt x="460078" y="483968"/>
                  <a:pt x="443989" y="477273"/>
                  <a:pt x="424465" y="467142"/>
                </a:cubicBezTo>
                <a:cubicBezTo>
                  <a:pt x="421754" y="519247"/>
                  <a:pt x="418500" y="564840"/>
                  <a:pt x="417234" y="610432"/>
                </a:cubicBezTo>
                <a:cubicBezTo>
                  <a:pt x="415969" y="654939"/>
                  <a:pt x="415246" y="699446"/>
                  <a:pt x="416330" y="743772"/>
                </a:cubicBezTo>
                <a:cubicBezTo>
                  <a:pt x="417053" y="775976"/>
                  <a:pt x="421934" y="808181"/>
                  <a:pt x="423019" y="840385"/>
                </a:cubicBezTo>
                <a:cubicBezTo>
                  <a:pt x="423381" y="849069"/>
                  <a:pt x="418680" y="863724"/>
                  <a:pt x="413076" y="865533"/>
                </a:cubicBezTo>
                <a:cubicBezTo>
                  <a:pt x="400241" y="869694"/>
                  <a:pt x="382344" y="872589"/>
                  <a:pt x="372221" y="866619"/>
                </a:cubicBezTo>
                <a:cubicBezTo>
                  <a:pt x="358843" y="858658"/>
                  <a:pt x="348177" y="846898"/>
                  <a:pt x="347454" y="824102"/>
                </a:cubicBezTo>
                <a:cubicBezTo>
                  <a:pt x="344562" y="732374"/>
                  <a:pt x="339138" y="640827"/>
                  <a:pt x="348539" y="549100"/>
                </a:cubicBezTo>
                <a:cubicBezTo>
                  <a:pt x="349985" y="534626"/>
                  <a:pt x="348720" y="519971"/>
                  <a:pt x="348720" y="495728"/>
                </a:cubicBezTo>
                <a:cubicBezTo>
                  <a:pt x="316180" y="519067"/>
                  <a:pt x="289425" y="536254"/>
                  <a:pt x="265200" y="556337"/>
                </a:cubicBezTo>
                <a:cubicBezTo>
                  <a:pt x="228683" y="586551"/>
                  <a:pt x="195240" y="620745"/>
                  <a:pt x="157819" y="649874"/>
                </a:cubicBezTo>
                <a:cubicBezTo>
                  <a:pt x="119313" y="679907"/>
                  <a:pt x="97981" y="683163"/>
                  <a:pt x="71769" y="637752"/>
                </a:cubicBezTo>
                <a:cubicBezTo>
                  <a:pt x="62187" y="621288"/>
                  <a:pt x="66888" y="606633"/>
                  <a:pt x="76288" y="597044"/>
                </a:cubicBezTo>
                <a:cubicBezTo>
                  <a:pt x="102501" y="569544"/>
                  <a:pt x="131244" y="544577"/>
                  <a:pt x="159626" y="519247"/>
                </a:cubicBezTo>
                <a:cubicBezTo>
                  <a:pt x="185478" y="496270"/>
                  <a:pt x="212233" y="474198"/>
                  <a:pt x="246580" y="444888"/>
                </a:cubicBezTo>
                <a:cubicBezTo>
                  <a:pt x="160350" y="436385"/>
                  <a:pt x="81169" y="469494"/>
                  <a:pt x="0" y="434576"/>
                </a:cubicBezTo>
                <a:cubicBezTo>
                  <a:pt x="57306" y="391154"/>
                  <a:pt x="164507" y="381023"/>
                  <a:pt x="283097" y="375052"/>
                </a:cubicBezTo>
                <a:cubicBezTo>
                  <a:pt x="272612" y="362569"/>
                  <a:pt x="265924" y="352075"/>
                  <a:pt x="256885" y="344115"/>
                </a:cubicBezTo>
                <a:cubicBezTo>
                  <a:pt x="235372" y="325118"/>
                  <a:pt x="213498" y="306664"/>
                  <a:pt x="190539" y="289476"/>
                </a:cubicBezTo>
                <a:cubicBezTo>
                  <a:pt x="180235" y="281877"/>
                  <a:pt x="166858" y="278621"/>
                  <a:pt x="155649" y="272107"/>
                </a:cubicBezTo>
                <a:cubicBezTo>
                  <a:pt x="122567" y="253111"/>
                  <a:pt x="89485" y="233933"/>
                  <a:pt x="56945" y="213669"/>
                </a:cubicBezTo>
                <a:cubicBezTo>
                  <a:pt x="51522" y="210232"/>
                  <a:pt x="48991" y="201909"/>
                  <a:pt x="40133" y="187978"/>
                </a:cubicBezTo>
                <a:cubicBezTo>
                  <a:pt x="65441" y="189245"/>
                  <a:pt x="85688" y="184903"/>
                  <a:pt x="101055" y="191959"/>
                </a:cubicBezTo>
                <a:cubicBezTo>
                  <a:pt x="143537" y="211317"/>
                  <a:pt x="184754" y="234114"/>
                  <a:pt x="225068" y="257995"/>
                </a:cubicBezTo>
                <a:cubicBezTo>
                  <a:pt x="259596" y="278440"/>
                  <a:pt x="291955" y="302683"/>
                  <a:pt x="325399" y="324937"/>
                </a:cubicBezTo>
                <a:cubicBezTo>
                  <a:pt x="333896" y="330545"/>
                  <a:pt x="342935" y="335068"/>
                  <a:pt x="357216" y="343210"/>
                </a:cubicBezTo>
                <a:cubicBezTo>
                  <a:pt x="367701" y="227600"/>
                  <a:pt x="368967" y="116695"/>
                  <a:pt x="368605" y="0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4"/>
          <p:cNvSpPr txBox="1"/>
          <p:nvPr>
            <p:ph type="title"/>
          </p:nvPr>
        </p:nvSpPr>
        <p:spPr>
          <a:xfrm>
            <a:off x="1055400" y="1211600"/>
            <a:ext cx="12644400" cy="9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>
                <a:solidFill>
                  <a:schemeClr val="accent4"/>
                </a:solidFill>
              </a:rPr>
              <a:t>Add an Agenda Page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4"/>
          <p:cNvSpPr txBox="1"/>
          <p:nvPr>
            <p:ph idx="1" type="body"/>
          </p:nvPr>
        </p:nvSpPr>
        <p:spPr>
          <a:xfrm>
            <a:off x="1887075" y="4644275"/>
            <a:ext cx="7358400" cy="207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5"/>
          <p:cNvSpPr/>
          <p:nvPr/>
        </p:nvSpPr>
        <p:spPr>
          <a:xfrm rot="4645522">
            <a:off x="-4920417" y="6523142"/>
            <a:ext cx="9340089" cy="8131771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15"/>
          <p:cNvGrpSpPr/>
          <p:nvPr/>
        </p:nvGrpSpPr>
        <p:grpSpPr>
          <a:xfrm>
            <a:off x="14734443" y="1028709"/>
            <a:ext cx="1462072" cy="1469485"/>
            <a:chOff x="14734443" y="1028709"/>
            <a:chExt cx="1462072" cy="1469485"/>
          </a:xfrm>
        </p:grpSpPr>
        <p:sp>
          <p:nvSpPr>
            <p:cNvPr id="212" name="Google Shape;212;p15"/>
            <p:cNvSpPr/>
            <p:nvPr/>
          </p:nvSpPr>
          <p:spPr>
            <a:xfrm>
              <a:off x="14734443" y="1049584"/>
              <a:ext cx="1255920" cy="1416904"/>
            </a:xfrm>
            <a:custGeom>
              <a:rect b="b" l="l" r="r" t="t"/>
              <a:pathLst>
                <a:path extrusionOk="0" h="1416904" w="125592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15860515" y="1028709"/>
              <a:ext cx="336000" cy="413298"/>
            </a:xfrm>
            <a:custGeom>
              <a:rect b="b" l="l" r="r" t="t"/>
              <a:pathLst>
                <a:path extrusionOk="0" h="413298" w="33600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16069501" y="2109135"/>
              <a:ext cx="58" cy="117"/>
            </a:xfrm>
            <a:custGeom>
              <a:rect b="b" l="l" r="r" t="t"/>
              <a:pathLst>
                <a:path extrusionOk="0" h="117" w="58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15836187" y="2079379"/>
              <a:ext cx="355926" cy="418815"/>
            </a:xfrm>
            <a:custGeom>
              <a:rect b="b" l="l" r="r" t="t"/>
              <a:pathLst>
                <a:path extrusionOk="0" h="418815" w="355926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15"/>
          <p:cNvSpPr/>
          <p:nvPr/>
        </p:nvSpPr>
        <p:spPr>
          <a:xfrm>
            <a:off x="14734443" y="1049584"/>
            <a:ext cx="1255920" cy="1416904"/>
          </a:xfrm>
          <a:custGeom>
            <a:rect b="b" l="l" r="r" t="t"/>
            <a:pathLst>
              <a:path extrusionOk="0" h="1416904" w="125592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/>
          <p:nvPr/>
        </p:nvSpPr>
        <p:spPr>
          <a:xfrm>
            <a:off x="15860515" y="1028709"/>
            <a:ext cx="336000" cy="413298"/>
          </a:xfrm>
          <a:custGeom>
            <a:rect b="b" l="l" r="r" t="t"/>
            <a:pathLst>
              <a:path extrusionOk="0" h="413298" w="33600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5"/>
          <p:cNvSpPr/>
          <p:nvPr/>
        </p:nvSpPr>
        <p:spPr>
          <a:xfrm>
            <a:off x="15836187" y="2079379"/>
            <a:ext cx="355926" cy="418815"/>
          </a:xfrm>
          <a:custGeom>
            <a:rect b="b" l="l" r="r" t="t"/>
            <a:pathLst>
              <a:path extrusionOk="0" h="418815" w="355926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/>
          <p:nvPr/>
        </p:nvSpPr>
        <p:spPr>
          <a:xfrm>
            <a:off x="14799155" y="1095738"/>
            <a:ext cx="1150956" cy="1320963"/>
          </a:xfrm>
          <a:custGeom>
            <a:rect b="b" l="l" r="r" t="t"/>
            <a:pathLst>
              <a:path extrusionOk="0" h="1320963" w="1150956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/>
          <p:nvPr/>
        </p:nvSpPr>
        <p:spPr>
          <a:xfrm>
            <a:off x="15894828" y="1070639"/>
            <a:ext cx="274829" cy="319469"/>
          </a:xfrm>
          <a:custGeom>
            <a:rect b="b" l="l" r="r" t="t"/>
            <a:pathLst>
              <a:path extrusionOk="0" h="319469" w="274829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5"/>
          <p:cNvSpPr/>
          <p:nvPr/>
        </p:nvSpPr>
        <p:spPr>
          <a:xfrm>
            <a:off x="15864069" y="2113456"/>
            <a:ext cx="300618" cy="343539"/>
          </a:xfrm>
          <a:custGeom>
            <a:rect b="b" l="l" r="r" t="t"/>
            <a:pathLst>
              <a:path extrusionOk="0" h="343539" w="300618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5"/>
          <p:cNvSpPr txBox="1"/>
          <p:nvPr/>
        </p:nvSpPr>
        <p:spPr>
          <a:xfrm>
            <a:off x="1067530" y="1208591"/>
            <a:ext cx="1135541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u="none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Write your topic or idea</a:t>
            </a:r>
            <a:endParaRPr/>
          </a:p>
        </p:txBody>
      </p:sp>
      <p:sp>
        <p:nvSpPr>
          <p:cNvPr id="223" name="Google Shape;223;p15"/>
          <p:cNvSpPr/>
          <p:nvPr/>
        </p:nvSpPr>
        <p:spPr>
          <a:xfrm rot="991365">
            <a:off x="2748503" y="3712169"/>
            <a:ext cx="2517651" cy="1989503"/>
          </a:xfrm>
          <a:custGeom>
            <a:rect b="b" l="l" r="r" t="t"/>
            <a:pathLst>
              <a:path extrusionOk="0" h="1989503" w="2517651">
                <a:moveTo>
                  <a:pt x="1046716" y="50534"/>
                </a:moveTo>
                <a:cubicBezTo>
                  <a:pt x="1061918" y="45878"/>
                  <a:pt x="1080265" y="46895"/>
                  <a:pt x="1100462" y="55653"/>
                </a:cubicBezTo>
                <a:cubicBezTo>
                  <a:pt x="1118686" y="63546"/>
                  <a:pt x="1140209" y="63516"/>
                  <a:pt x="1159913" y="68449"/>
                </a:cubicBezTo>
                <a:cubicBezTo>
                  <a:pt x="1186740" y="75141"/>
                  <a:pt x="1212951" y="84515"/>
                  <a:pt x="1240086" y="90034"/>
                </a:cubicBezTo>
                <a:cubicBezTo>
                  <a:pt x="1249059" y="91823"/>
                  <a:pt x="1259729" y="84854"/>
                  <a:pt x="1272310" y="81092"/>
                </a:cubicBezTo>
                <a:cubicBezTo>
                  <a:pt x="1281067" y="90898"/>
                  <a:pt x="1293895" y="94598"/>
                  <a:pt x="1310114" y="96510"/>
                </a:cubicBezTo>
                <a:cubicBezTo>
                  <a:pt x="1337866" y="99593"/>
                  <a:pt x="1365063" y="108690"/>
                  <a:pt x="1391921" y="117139"/>
                </a:cubicBezTo>
                <a:cubicBezTo>
                  <a:pt x="1421339" y="126390"/>
                  <a:pt x="1449738" y="138940"/>
                  <a:pt x="1479217" y="147975"/>
                </a:cubicBezTo>
                <a:cubicBezTo>
                  <a:pt x="1503608" y="155344"/>
                  <a:pt x="1528893" y="159661"/>
                  <a:pt x="1553840" y="165058"/>
                </a:cubicBezTo>
                <a:cubicBezTo>
                  <a:pt x="1587481" y="172366"/>
                  <a:pt x="1621339" y="178656"/>
                  <a:pt x="1654765" y="186643"/>
                </a:cubicBezTo>
                <a:cubicBezTo>
                  <a:pt x="1687266" y="194536"/>
                  <a:pt x="1719304" y="204404"/>
                  <a:pt x="1751712" y="212853"/>
                </a:cubicBezTo>
                <a:cubicBezTo>
                  <a:pt x="1759051" y="214765"/>
                  <a:pt x="1767130" y="213593"/>
                  <a:pt x="1774623" y="215073"/>
                </a:cubicBezTo>
                <a:cubicBezTo>
                  <a:pt x="1807155" y="221456"/>
                  <a:pt x="1836295" y="240235"/>
                  <a:pt x="1870214" y="241684"/>
                </a:cubicBezTo>
                <a:cubicBezTo>
                  <a:pt x="1883781" y="242270"/>
                  <a:pt x="1888499" y="258675"/>
                  <a:pt x="1903023" y="262190"/>
                </a:cubicBezTo>
                <a:cubicBezTo>
                  <a:pt x="1924300" y="267370"/>
                  <a:pt x="1944219" y="278317"/>
                  <a:pt x="1964694" y="286859"/>
                </a:cubicBezTo>
                <a:cubicBezTo>
                  <a:pt x="1966668" y="287691"/>
                  <a:pt x="1968580" y="289603"/>
                  <a:pt x="1970522" y="289572"/>
                </a:cubicBezTo>
                <a:cubicBezTo>
                  <a:pt x="1995962" y="289171"/>
                  <a:pt x="2016560" y="302338"/>
                  <a:pt x="2036326" y="315320"/>
                </a:cubicBezTo>
                <a:cubicBezTo>
                  <a:pt x="2051219" y="325095"/>
                  <a:pt x="2067439" y="329319"/>
                  <a:pt x="2083597" y="334901"/>
                </a:cubicBezTo>
                <a:cubicBezTo>
                  <a:pt x="2141784" y="355036"/>
                  <a:pt x="2188777" y="394629"/>
                  <a:pt x="2240705" y="425681"/>
                </a:cubicBezTo>
                <a:cubicBezTo>
                  <a:pt x="2286341" y="452970"/>
                  <a:pt x="2329666" y="484854"/>
                  <a:pt x="2364047" y="524355"/>
                </a:cubicBezTo>
                <a:cubicBezTo>
                  <a:pt x="2413539" y="581216"/>
                  <a:pt x="2461550" y="640667"/>
                  <a:pt x="2483227" y="715814"/>
                </a:cubicBezTo>
                <a:cubicBezTo>
                  <a:pt x="2490782" y="741993"/>
                  <a:pt x="2502623" y="766970"/>
                  <a:pt x="2509839" y="793211"/>
                </a:cubicBezTo>
                <a:cubicBezTo>
                  <a:pt x="2524794" y="847698"/>
                  <a:pt x="2515728" y="902462"/>
                  <a:pt x="2503918" y="955715"/>
                </a:cubicBezTo>
                <a:cubicBezTo>
                  <a:pt x="2491214" y="1013224"/>
                  <a:pt x="2471171" y="1068975"/>
                  <a:pt x="2439348" y="1119299"/>
                </a:cubicBezTo>
                <a:cubicBezTo>
                  <a:pt x="2422913" y="1145324"/>
                  <a:pt x="2407156" y="1172552"/>
                  <a:pt x="2386434" y="1194846"/>
                </a:cubicBezTo>
                <a:cubicBezTo>
                  <a:pt x="2313474" y="1273961"/>
                  <a:pt x="2224346" y="1336450"/>
                  <a:pt x="2125102" y="1378072"/>
                </a:cubicBezTo>
                <a:cubicBezTo>
                  <a:pt x="2077152" y="1398269"/>
                  <a:pt x="2031114" y="1422938"/>
                  <a:pt x="1983782" y="1444646"/>
                </a:cubicBezTo>
                <a:cubicBezTo>
                  <a:pt x="1952946" y="1458738"/>
                  <a:pt x="1921956" y="1472121"/>
                  <a:pt x="1890380" y="1484147"/>
                </a:cubicBezTo>
                <a:cubicBezTo>
                  <a:pt x="1800340" y="1518097"/>
                  <a:pt x="1710423" y="1552386"/>
                  <a:pt x="1626550" y="1600305"/>
                </a:cubicBezTo>
                <a:cubicBezTo>
                  <a:pt x="1569874" y="1632744"/>
                  <a:pt x="1512674" y="1664412"/>
                  <a:pt x="1457416" y="1699133"/>
                </a:cubicBezTo>
                <a:cubicBezTo>
                  <a:pt x="1428369" y="1717357"/>
                  <a:pt x="1403670" y="1742303"/>
                  <a:pt x="1375794" y="1762685"/>
                </a:cubicBezTo>
                <a:cubicBezTo>
                  <a:pt x="1346161" y="1784270"/>
                  <a:pt x="1314585" y="1803204"/>
                  <a:pt x="1284767" y="1824542"/>
                </a:cubicBezTo>
                <a:cubicBezTo>
                  <a:pt x="1262041" y="1840792"/>
                  <a:pt x="1241597" y="1860496"/>
                  <a:pt x="1218563" y="1876007"/>
                </a:cubicBezTo>
                <a:cubicBezTo>
                  <a:pt x="1173944" y="1905886"/>
                  <a:pt x="1127721" y="1933207"/>
                  <a:pt x="1075454" y="1948070"/>
                </a:cubicBezTo>
                <a:cubicBezTo>
                  <a:pt x="1070212" y="1949550"/>
                  <a:pt x="1064230" y="1948810"/>
                  <a:pt x="1059266" y="1950814"/>
                </a:cubicBezTo>
                <a:cubicBezTo>
                  <a:pt x="1012550" y="1969562"/>
                  <a:pt x="963089" y="1972399"/>
                  <a:pt x="913814" y="1975729"/>
                </a:cubicBezTo>
                <a:cubicBezTo>
                  <a:pt x="872247" y="1978505"/>
                  <a:pt x="829756" y="1975729"/>
                  <a:pt x="789207" y="1983377"/>
                </a:cubicBezTo>
                <a:cubicBezTo>
                  <a:pt x="751926" y="1990469"/>
                  <a:pt x="715201" y="1990561"/>
                  <a:pt x="678630" y="1987879"/>
                </a:cubicBezTo>
                <a:cubicBezTo>
                  <a:pt x="613659" y="1983130"/>
                  <a:pt x="548133" y="1982020"/>
                  <a:pt x="484365" y="1965122"/>
                </a:cubicBezTo>
                <a:cubicBezTo>
                  <a:pt x="453159" y="1956858"/>
                  <a:pt x="420751" y="1953219"/>
                  <a:pt x="389113" y="1946374"/>
                </a:cubicBezTo>
                <a:cubicBezTo>
                  <a:pt x="368885" y="1941995"/>
                  <a:pt x="347824" y="1938233"/>
                  <a:pt x="329354" y="1929507"/>
                </a:cubicBezTo>
                <a:cubicBezTo>
                  <a:pt x="286739" y="1909433"/>
                  <a:pt x="246652" y="1884548"/>
                  <a:pt x="215015" y="1848625"/>
                </a:cubicBezTo>
                <a:cubicBezTo>
                  <a:pt x="187602" y="1817511"/>
                  <a:pt x="160127" y="1786306"/>
                  <a:pt x="134842" y="1753496"/>
                </a:cubicBezTo>
                <a:cubicBezTo>
                  <a:pt x="119822" y="1733450"/>
                  <a:pt x="106857" y="1711939"/>
                  <a:pt x="96143" y="1689297"/>
                </a:cubicBezTo>
                <a:cubicBezTo>
                  <a:pt x="79338" y="1654884"/>
                  <a:pt x="61638" y="1620317"/>
                  <a:pt x="50322" y="1583993"/>
                </a:cubicBezTo>
                <a:cubicBezTo>
                  <a:pt x="29260" y="1517955"/>
                  <a:pt x="22532" y="1448183"/>
                  <a:pt x="30587" y="1379336"/>
                </a:cubicBezTo>
                <a:cubicBezTo>
                  <a:pt x="34688" y="1344523"/>
                  <a:pt x="37093" y="1309833"/>
                  <a:pt x="45573" y="1275513"/>
                </a:cubicBezTo>
                <a:cubicBezTo>
                  <a:pt x="56273" y="1232157"/>
                  <a:pt x="63797" y="1188001"/>
                  <a:pt x="73325" y="1144307"/>
                </a:cubicBezTo>
                <a:cubicBezTo>
                  <a:pt x="86769" y="1082265"/>
                  <a:pt x="103606" y="1020594"/>
                  <a:pt x="98209" y="955839"/>
                </a:cubicBezTo>
                <a:cubicBezTo>
                  <a:pt x="94910" y="916246"/>
                  <a:pt x="87818" y="878040"/>
                  <a:pt x="70673" y="841531"/>
                </a:cubicBezTo>
                <a:cubicBezTo>
                  <a:pt x="52018" y="801815"/>
                  <a:pt x="35736" y="760957"/>
                  <a:pt x="19486" y="720193"/>
                </a:cubicBezTo>
                <a:cubicBezTo>
                  <a:pt x="-10733" y="644368"/>
                  <a:pt x="-5183" y="570917"/>
                  <a:pt x="31820" y="498021"/>
                </a:cubicBezTo>
                <a:cubicBezTo>
                  <a:pt x="49427" y="463516"/>
                  <a:pt x="73356" y="434222"/>
                  <a:pt x="94478" y="402585"/>
                </a:cubicBezTo>
                <a:cubicBezTo>
                  <a:pt x="119147" y="365767"/>
                  <a:pt x="148687" y="334222"/>
                  <a:pt x="176902" y="301012"/>
                </a:cubicBezTo>
                <a:cubicBezTo>
                  <a:pt x="199474" y="274678"/>
                  <a:pt x="219795" y="246094"/>
                  <a:pt x="244494" y="221949"/>
                </a:cubicBezTo>
                <a:cubicBezTo>
                  <a:pt x="274898" y="192347"/>
                  <a:pt x="305641" y="160494"/>
                  <a:pt x="342243" y="140697"/>
                </a:cubicBezTo>
                <a:cubicBezTo>
                  <a:pt x="374035" y="123553"/>
                  <a:pt x="399073" y="92563"/>
                  <a:pt x="439468" y="89695"/>
                </a:cubicBezTo>
                <a:cubicBezTo>
                  <a:pt x="453128" y="88739"/>
                  <a:pt x="465339" y="74277"/>
                  <a:pt x="479339" y="68974"/>
                </a:cubicBezTo>
                <a:cubicBezTo>
                  <a:pt x="511099" y="56639"/>
                  <a:pt x="542984" y="41221"/>
                  <a:pt x="575238" y="34808"/>
                </a:cubicBezTo>
                <a:cubicBezTo>
                  <a:pt x="618099" y="26420"/>
                  <a:pt x="658155" y="-2966"/>
                  <a:pt x="705087" y="12267"/>
                </a:cubicBezTo>
                <a:cubicBezTo>
                  <a:pt x="729755" y="-1856"/>
                  <a:pt x="757137" y="2245"/>
                  <a:pt x="783687" y="950"/>
                </a:cubicBezTo>
                <a:cubicBezTo>
                  <a:pt x="786986" y="950"/>
                  <a:pt x="790872" y="-777"/>
                  <a:pt x="793493" y="426"/>
                </a:cubicBezTo>
                <a:cubicBezTo>
                  <a:pt x="828553" y="16368"/>
                  <a:pt x="866142" y="1628"/>
                  <a:pt x="901880" y="9677"/>
                </a:cubicBezTo>
                <a:cubicBezTo>
                  <a:pt x="936755" y="17632"/>
                  <a:pt x="972001" y="24046"/>
                  <a:pt x="1006722" y="32495"/>
                </a:cubicBezTo>
                <a:cubicBezTo>
                  <a:pt x="1018562" y="35393"/>
                  <a:pt x="1029324" y="42517"/>
                  <a:pt x="1046716" y="50534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5"/>
          <p:cNvSpPr/>
          <p:nvPr/>
        </p:nvSpPr>
        <p:spPr>
          <a:xfrm rot="4645522">
            <a:off x="8270195" y="3686345"/>
            <a:ext cx="2256454" cy="1964538"/>
          </a:xfrm>
          <a:custGeom>
            <a:rect b="b" l="l" r="r" t="t"/>
            <a:pathLst>
              <a:path extrusionOk="0" h="1964538" w="2256454">
                <a:moveTo>
                  <a:pt x="312" y="1087593"/>
                </a:moveTo>
                <a:cubicBezTo>
                  <a:pt x="-2099" y="1000206"/>
                  <a:pt x="9315" y="915723"/>
                  <a:pt x="39722" y="832663"/>
                </a:cubicBezTo>
                <a:cubicBezTo>
                  <a:pt x="55230" y="790291"/>
                  <a:pt x="79887" y="755150"/>
                  <a:pt x="100710" y="716786"/>
                </a:cubicBezTo>
                <a:cubicBezTo>
                  <a:pt x="128067" y="666485"/>
                  <a:pt x="168900" y="629805"/>
                  <a:pt x="206248" y="589146"/>
                </a:cubicBezTo>
                <a:cubicBezTo>
                  <a:pt x="214787" y="579853"/>
                  <a:pt x="219259" y="564809"/>
                  <a:pt x="237497" y="570560"/>
                </a:cubicBezTo>
                <a:cubicBezTo>
                  <a:pt x="239588" y="571199"/>
                  <a:pt x="244874" y="561528"/>
                  <a:pt x="248795" y="556736"/>
                </a:cubicBezTo>
                <a:cubicBezTo>
                  <a:pt x="260412" y="542447"/>
                  <a:pt x="271767" y="530598"/>
                  <a:pt x="292183" y="525254"/>
                </a:cubicBezTo>
                <a:cubicBezTo>
                  <a:pt x="315649" y="519243"/>
                  <a:pt x="334875" y="501237"/>
                  <a:pt x="357412" y="490201"/>
                </a:cubicBezTo>
                <a:cubicBezTo>
                  <a:pt x="420404" y="459416"/>
                  <a:pt x="453831" y="446057"/>
                  <a:pt x="520773" y="445215"/>
                </a:cubicBezTo>
                <a:cubicBezTo>
                  <a:pt x="533086" y="445069"/>
                  <a:pt x="534393" y="417828"/>
                  <a:pt x="551470" y="434266"/>
                </a:cubicBezTo>
                <a:cubicBezTo>
                  <a:pt x="607869" y="407112"/>
                  <a:pt x="672894" y="419425"/>
                  <a:pt x="730252" y="394072"/>
                </a:cubicBezTo>
                <a:cubicBezTo>
                  <a:pt x="765974" y="378273"/>
                  <a:pt x="804919" y="369880"/>
                  <a:pt x="841977" y="356927"/>
                </a:cubicBezTo>
                <a:cubicBezTo>
                  <a:pt x="856904" y="351700"/>
                  <a:pt x="870815" y="343394"/>
                  <a:pt x="884929" y="336046"/>
                </a:cubicBezTo>
                <a:cubicBezTo>
                  <a:pt x="897853" y="329308"/>
                  <a:pt x="909760" y="319695"/>
                  <a:pt x="923410" y="315484"/>
                </a:cubicBezTo>
                <a:cubicBezTo>
                  <a:pt x="937931" y="311070"/>
                  <a:pt x="950390" y="306104"/>
                  <a:pt x="959045" y="293296"/>
                </a:cubicBezTo>
                <a:cubicBezTo>
                  <a:pt x="961223" y="290102"/>
                  <a:pt x="964563" y="285542"/>
                  <a:pt x="967554" y="285368"/>
                </a:cubicBezTo>
                <a:cubicBezTo>
                  <a:pt x="1002259" y="283596"/>
                  <a:pt x="1020933" y="253857"/>
                  <a:pt x="1047593" y="238436"/>
                </a:cubicBezTo>
                <a:cubicBezTo>
                  <a:pt x="1075300" y="222376"/>
                  <a:pt x="1097313" y="196558"/>
                  <a:pt x="1122086" y="175299"/>
                </a:cubicBezTo>
                <a:cubicBezTo>
                  <a:pt x="1151854" y="149771"/>
                  <a:pt x="1179473" y="120729"/>
                  <a:pt x="1212348" y="100109"/>
                </a:cubicBezTo>
                <a:cubicBezTo>
                  <a:pt x="1263288" y="68163"/>
                  <a:pt x="1320443" y="47485"/>
                  <a:pt x="1374809" y="21841"/>
                </a:cubicBezTo>
                <a:cubicBezTo>
                  <a:pt x="1415845" y="2470"/>
                  <a:pt x="1456127" y="641"/>
                  <a:pt x="1498005" y="1018"/>
                </a:cubicBezTo>
                <a:cubicBezTo>
                  <a:pt x="1553010" y="1512"/>
                  <a:pt x="1607987" y="-608"/>
                  <a:pt x="1662905" y="176"/>
                </a:cubicBezTo>
                <a:cubicBezTo>
                  <a:pt x="1717068" y="989"/>
                  <a:pt x="1767456" y="15191"/>
                  <a:pt x="1805414" y="58260"/>
                </a:cubicBezTo>
                <a:cubicBezTo>
                  <a:pt x="1820254" y="75133"/>
                  <a:pt x="1836518" y="90729"/>
                  <a:pt x="1852288" y="106760"/>
                </a:cubicBezTo>
                <a:cubicBezTo>
                  <a:pt x="1854120" y="108623"/>
                  <a:pt x="1856415" y="109966"/>
                  <a:pt x="1858938" y="110651"/>
                </a:cubicBezTo>
                <a:cubicBezTo>
                  <a:pt x="1923818" y="126712"/>
                  <a:pt x="1962792" y="177825"/>
                  <a:pt x="2007255" y="221011"/>
                </a:cubicBezTo>
                <a:cubicBezTo>
                  <a:pt x="2066298" y="278485"/>
                  <a:pt x="2112649" y="346327"/>
                  <a:pt x="2154382" y="416492"/>
                </a:cubicBezTo>
                <a:cubicBezTo>
                  <a:pt x="2186735" y="470830"/>
                  <a:pt x="2209271" y="529756"/>
                  <a:pt x="2224286" y="592748"/>
                </a:cubicBezTo>
                <a:cubicBezTo>
                  <a:pt x="2241647" y="663642"/>
                  <a:pt x="2252073" y="736055"/>
                  <a:pt x="2255419" y="808965"/>
                </a:cubicBezTo>
                <a:cubicBezTo>
                  <a:pt x="2259543" y="910612"/>
                  <a:pt x="2251614" y="1012113"/>
                  <a:pt x="2226900" y="1111204"/>
                </a:cubicBezTo>
                <a:cubicBezTo>
                  <a:pt x="2206861" y="1191592"/>
                  <a:pt x="2177151" y="1268844"/>
                  <a:pt x="2147209" y="1346183"/>
                </a:cubicBezTo>
                <a:cubicBezTo>
                  <a:pt x="2123987" y="1406933"/>
                  <a:pt x="2093585" y="1464691"/>
                  <a:pt x="2056656" y="1518227"/>
                </a:cubicBezTo>
                <a:cubicBezTo>
                  <a:pt x="2011699" y="1582700"/>
                  <a:pt x="1961311" y="1644298"/>
                  <a:pt x="1899248" y="1694483"/>
                </a:cubicBezTo>
                <a:cubicBezTo>
                  <a:pt x="1854814" y="1730408"/>
                  <a:pt x="1813081" y="1770282"/>
                  <a:pt x="1765655" y="1801618"/>
                </a:cubicBezTo>
                <a:cubicBezTo>
                  <a:pt x="1723748" y="1829353"/>
                  <a:pt x="1677542" y="1853633"/>
                  <a:pt x="1629884" y="1868938"/>
                </a:cubicBezTo>
                <a:cubicBezTo>
                  <a:pt x="1556641" y="1892665"/>
                  <a:pt x="1481480" y="1913575"/>
                  <a:pt x="1405623" y="1923972"/>
                </a:cubicBezTo>
                <a:cubicBezTo>
                  <a:pt x="1305805" y="1937622"/>
                  <a:pt x="1205553" y="1952462"/>
                  <a:pt x="1104167" y="1952433"/>
                </a:cubicBezTo>
                <a:cubicBezTo>
                  <a:pt x="1088426" y="1952433"/>
                  <a:pt x="1072715" y="1959403"/>
                  <a:pt x="1056887" y="1959839"/>
                </a:cubicBezTo>
                <a:cubicBezTo>
                  <a:pt x="996218" y="1961494"/>
                  <a:pt x="934359" y="1969307"/>
                  <a:pt x="875200" y="1960216"/>
                </a:cubicBezTo>
                <a:cubicBezTo>
                  <a:pt x="828501" y="1953072"/>
                  <a:pt x="781395" y="1963121"/>
                  <a:pt x="735189" y="1948106"/>
                </a:cubicBezTo>
                <a:cubicBezTo>
                  <a:pt x="706147" y="1938580"/>
                  <a:pt x="673243" y="1940729"/>
                  <a:pt x="642255" y="1935908"/>
                </a:cubicBezTo>
                <a:cubicBezTo>
                  <a:pt x="618441" y="1932162"/>
                  <a:pt x="594975" y="1926441"/>
                  <a:pt x="575836" y="1909538"/>
                </a:cubicBezTo>
                <a:cubicBezTo>
                  <a:pt x="572206" y="1906373"/>
                  <a:pt x="564626" y="1907041"/>
                  <a:pt x="558847" y="1907041"/>
                </a:cubicBezTo>
                <a:cubicBezTo>
                  <a:pt x="497161" y="1907041"/>
                  <a:pt x="440326" y="1888889"/>
                  <a:pt x="384188" y="1864697"/>
                </a:cubicBezTo>
                <a:cubicBezTo>
                  <a:pt x="352416" y="1850990"/>
                  <a:pt x="317827" y="1843961"/>
                  <a:pt x="296743" y="1812887"/>
                </a:cubicBezTo>
                <a:cubicBezTo>
                  <a:pt x="214206" y="1776061"/>
                  <a:pt x="180779" y="1701859"/>
                  <a:pt x="149413" y="1624288"/>
                </a:cubicBezTo>
                <a:cubicBezTo>
                  <a:pt x="121446" y="1555168"/>
                  <a:pt x="84650" y="1489534"/>
                  <a:pt x="58222" y="1419891"/>
                </a:cubicBezTo>
                <a:cubicBezTo>
                  <a:pt x="32345" y="1351701"/>
                  <a:pt x="8327" y="1281942"/>
                  <a:pt x="5801" y="1207420"/>
                </a:cubicBezTo>
                <a:cubicBezTo>
                  <a:pt x="4320" y="1167488"/>
                  <a:pt x="2142" y="1127526"/>
                  <a:pt x="312" y="1087593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5"/>
          <p:cNvSpPr/>
          <p:nvPr/>
        </p:nvSpPr>
        <p:spPr>
          <a:xfrm rot="9273985">
            <a:off x="12922695" y="3822952"/>
            <a:ext cx="2467004" cy="1949480"/>
          </a:xfrm>
          <a:custGeom>
            <a:rect b="b" l="l" r="r" t="t"/>
            <a:pathLst>
              <a:path extrusionOk="0" h="1949480" w="2467004">
                <a:moveTo>
                  <a:pt x="1025659" y="49517"/>
                </a:moveTo>
                <a:cubicBezTo>
                  <a:pt x="1040555" y="44955"/>
                  <a:pt x="1058533" y="45952"/>
                  <a:pt x="1078324" y="54533"/>
                </a:cubicBezTo>
                <a:cubicBezTo>
                  <a:pt x="1096182" y="62268"/>
                  <a:pt x="1117272" y="62238"/>
                  <a:pt x="1136580" y="67072"/>
                </a:cubicBezTo>
                <a:cubicBezTo>
                  <a:pt x="1162867" y="73629"/>
                  <a:pt x="1188550" y="82815"/>
                  <a:pt x="1215140" y="88223"/>
                </a:cubicBezTo>
                <a:cubicBezTo>
                  <a:pt x="1223932" y="89976"/>
                  <a:pt x="1234387" y="83147"/>
                  <a:pt x="1246715" y="79461"/>
                </a:cubicBezTo>
                <a:cubicBezTo>
                  <a:pt x="1255296" y="89069"/>
                  <a:pt x="1267865" y="92695"/>
                  <a:pt x="1283759" y="94568"/>
                </a:cubicBezTo>
                <a:cubicBezTo>
                  <a:pt x="1310953" y="97590"/>
                  <a:pt x="1337603" y="106503"/>
                  <a:pt x="1363920" y="114782"/>
                </a:cubicBezTo>
                <a:cubicBezTo>
                  <a:pt x="1392746" y="123847"/>
                  <a:pt x="1420574" y="136145"/>
                  <a:pt x="1449460" y="144998"/>
                </a:cubicBezTo>
                <a:cubicBezTo>
                  <a:pt x="1473360" y="152219"/>
                  <a:pt x="1498137" y="156449"/>
                  <a:pt x="1522581" y="161737"/>
                </a:cubicBezTo>
                <a:cubicBezTo>
                  <a:pt x="1555546" y="168898"/>
                  <a:pt x="1588722" y="175062"/>
                  <a:pt x="1621476" y="182888"/>
                </a:cubicBezTo>
                <a:cubicBezTo>
                  <a:pt x="1653323" y="190623"/>
                  <a:pt x="1684717" y="200292"/>
                  <a:pt x="1716473" y="208571"/>
                </a:cubicBezTo>
                <a:cubicBezTo>
                  <a:pt x="1723664" y="210444"/>
                  <a:pt x="1731581" y="209296"/>
                  <a:pt x="1738923" y="210746"/>
                </a:cubicBezTo>
                <a:cubicBezTo>
                  <a:pt x="1770800" y="217001"/>
                  <a:pt x="1799354" y="235402"/>
                  <a:pt x="1832591" y="236822"/>
                </a:cubicBezTo>
                <a:cubicBezTo>
                  <a:pt x="1845886" y="237396"/>
                  <a:pt x="1850509" y="253471"/>
                  <a:pt x="1864740" y="256916"/>
                </a:cubicBezTo>
                <a:cubicBezTo>
                  <a:pt x="1885589" y="261992"/>
                  <a:pt x="1905108" y="272718"/>
                  <a:pt x="1925171" y="281088"/>
                </a:cubicBezTo>
                <a:cubicBezTo>
                  <a:pt x="1927104" y="281904"/>
                  <a:pt x="1928978" y="283777"/>
                  <a:pt x="1930881" y="283747"/>
                </a:cubicBezTo>
                <a:cubicBezTo>
                  <a:pt x="1955809" y="283354"/>
                  <a:pt x="1975993" y="296256"/>
                  <a:pt x="1995361" y="308977"/>
                </a:cubicBezTo>
                <a:cubicBezTo>
                  <a:pt x="2009955" y="318555"/>
                  <a:pt x="2025848" y="322694"/>
                  <a:pt x="2041681" y="328163"/>
                </a:cubicBezTo>
                <a:cubicBezTo>
                  <a:pt x="2098698" y="347894"/>
                  <a:pt x="2144746" y="386691"/>
                  <a:pt x="2195629" y="417118"/>
                </a:cubicBezTo>
                <a:cubicBezTo>
                  <a:pt x="2240347" y="443858"/>
                  <a:pt x="2282800" y="475101"/>
                  <a:pt x="2316490" y="513807"/>
                </a:cubicBezTo>
                <a:cubicBezTo>
                  <a:pt x="2364986" y="569524"/>
                  <a:pt x="2412031" y="627779"/>
                  <a:pt x="2433273" y="701414"/>
                </a:cubicBezTo>
                <a:cubicBezTo>
                  <a:pt x="2440675" y="727067"/>
                  <a:pt x="2452278" y="751541"/>
                  <a:pt x="2459349" y="777255"/>
                </a:cubicBezTo>
                <a:cubicBezTo>
                  <a:pt x="2474003" y="830645"/>
                  <a:pt x="2465120" y="884308"/>
                  <a:pt x="2453547" y="936490"/>
                </a:cubicBezTo>
                <a:cubicBezTo>
                  <a:pt x="2441098" y="992841"/>
                  <a:pt x="2421458" y="1047471"/>
                  <a:pt x="2390276" y="1096782"/>
                </a:cubicBezTo>
                <a:cubicBezTo>
                  <a:pt x="2374171" y="1122284"/>
                  <a:pt x="2358731" y="1148964"/>
                  <a:pt x="2338427" y="1170810"/>
                </a:cubicBezTo>
                <a:cubicBezTo>
                  <a:pt x="2266934" y="1248334"/>
                  <a:pt x="2179599" y="1309565"/>
                  <a:pt x="2082351" y="1350350"/>
                </a:cubicBezTo>
                <a:cubicBezTo>
                  <a:pt x="2035366" y="1370141"/>
                  <a:pt x="1990255" y="1394313"/>
                  <a:pt x="1943874" y="1415585"/>
                </a:cubicBezTo>
                <a:cubicBezTo>
                  <a:pt x="1913659" y="1429393"/>
                  <a:pt x="1883292" y="1442507"/>
                  <a:pt x="1852352" y="1454291"/>
                </a:cubicBezTo>
                <a:cubicBezTo>
                  <a:pt x="1764123" y="1487558"/>
                  <a:pt x="1676015" y="1521157"/>
                  <a:pt x="1593829" y="1568112"/>
                </a:cubicBezTo>
                <a:cubicBezTo>
                  <a:pt x="1538293" y="1599899"/>
                  <a:pt x="1482244" y="1630930"/>
                  <a:pt x="1428098" y="1664952"/>
                </a:cubicBezTo>
                <a:cubicBezTo>
                  <a:pt x="1399635" y="1682810"/>
                  <a:pt x="1375432" y="1707254"/>
                  <a:pt x="1348117" y="1727226"/>
                </a:cubicBezTo>
                <a:cubicBezTo>
                  <a:pt x="1319080" y="1748377"/>
                  <a:pt x="1288140" y="1766929"/>
                  <a:pt x="1258922" y="1787838"/>
                </a:cubicBezTo>
                <a:cubicBezTo>
                  <a:pt x="1236653" y="1803762"/>
                  <a:pt x="1216620" y="1823069"/>
                  <a:pt x="1194049" y="1838268"/>
                </a:cubicBezTo>
                <a:cubicBezTo>
                  <a:pt x="1150328" y="1867546"/>
                  <a:pt x="1105035" y="1894317"/>
                  <a:pt x="1053820" y="1908881"/>
                </a:cubicBezTo>
                <a:cubicBezTo>
                  <a:pt x="1048683" y="1910331"/>
                  <a:pt x="1042821" y="1909606"/>
                  <a:pt x="1037957" y="1911570"/>
                </a:cubicBezTo>
                <a:cubicBezTo>
                  <a:pt x="992180" y="1929941"/>
                  <a:pt x="943715" y="1932721"/>
                  <a:pt x="895431" y="1935984"/>
                </a:cubicBezTo>
                <a:cubicBezTo>
                  <a:pt x="854700" y="1938704"/>
                  <a:pt x="813063" y="1935984"/>
                  <a:pt x="773330" y="1943478"/>
                </a:cubicBezTo>
                <a:cubicBezTo>
                  <a:pt x="736800" y="1950427"/>
                  <a:pt x="700813" y="1950518"/>
                  <a:pt x="664978" y="1947889"/>
                </a:cubicBezTo>
                <a:cubicBezTo>
                  <a:pt x="601314" y="1943236"/>
                  <a:pt x="537106" y="1942148"/>
                  <a:pt x="474621" y="1925590"/>
                </a:cubicBezTo>
                <a:cubicBezTo>
                  <a:pt x="444043" y="1917493"/>
                  <a:pt x="412287" y="1913927"/>
                  <a:pt x="381286" y="1907219"/>
                </a:cubicBezTo>
                <a:cubicBezTo>
                  <a:pt x="361464" y="1902929"/>
                  <a:pt x="340827" y="1899242"/>
                  <a:pt x="322728" y="1890691"/>
                </a:cubicBezTo>
                <a:cubicBezTo>
                  <a:pt x="280971" y="1871021"/>
                  <a:pt x="241691" y="1846637"/>
                  <a:pt x="210690" y="1811437"/>
                </a:cubicBezTo>
                <a:cubicBezTo>
                  <a:pt x="183828" y="1780949"/>
                  <a:pt x="156906" y="1750371"/>
                  <a:pt x="132130" y="1718222"/>
                </a:cubicBezTo>
                <a:cubicBezTo>
                  <a:pt x="117411" y="1698579"/>
                  <a:pt x="104707" y="1677501"/>
                  <a:pt x="94209" y="1655314"/>
                </a:cubicBezTo>
                <a:cubicBezTo>
                  <a:pt x="77742" y="1621593"/>
                  <a:pt x="60398" y="1587722"/>
                  <a:pt x="49309" y="1552128"/>
                </a:cubicBezTo>
                <a:cubicBezTo>
                  <a:pt x="28671" y="1487419"/>
                  <a:pt x="22078" y="1419051"/>
                  <a:pt x="29971" y="1351589"/>
                </a:cubicBezTo>
                <a:cubicBezTo>
                  <a:pt x="33990" y="1317475"/>
                  <a:pt x="36347" y="1283483"/>
                  <a:pt x="44656" y="1249854"/>
                </a:cubicBezTo>
                <a:cubicBezTo>
                  <a:pt x="55141" y="1207371"/>
                  <a:pt x="62513" y="1164102"/>
                  <a:pt x="71850" y="1121287"/>
                </a:cubicBezTo>
                <a:cubicBezTo>
                  <a:pt x="85024" y="1060494"/>
                  <a:pt x="101521" y="1000063"/>
                  <a:pt x="96234" y="936611"/>
                </a:cubicBezTo>
                <a:cubicBezTo>
                  <a:pt x="93001" y="897814"/>
                  <a:pt x="86051" y="860377"/>
                  <a:pt x="69251" y="824602"/>
                </a:cubicBezTo>
                <a:cubicBezTo>
                  <a:pt x="50971" y="785685"/>
                  <a:pt x="35017" y="745649"/>
                  <a:pt x="19094" y="705705"/>
                </a:cubicBezTo>
                <a:cubicBezTo>
                  <a:pt x="-10517" y="631405"/>
                  <a:pt x="-5078" y="559432"/>
                  <a:pt x="31180" y="488003"/>
                </a:cubicBezTo>
                <a:cubicBezTo>
                  <a:pt x="48433" y="454192"/>
                  <a:pt x="71880" y="425487"/>
                  <a:pt x="92578" y="394486"/>
                </a:cubicBezTo>
                <a:cubicBezTo>
                  <a:pt x="116750" y="358409"/>
                  <a:pt x="145696" y="327499"/>
                  <a:pt x="173343" y="294957"/>
                </a:cubicBezTo>
                <a:cubicBezTo>
                  <a:pt x="195461" y="269153"/>
                  <a:pt x="215373" y="241143"/>
                  <a:pt x="239576" y="217485"/>
                </a:cubicBezTo>
                <a:cubicBezTo>
                  <a:pt x="269368" y="188478"/>
                  <a:pt x="299493" y="157265"/>
                  <a:pt x="335358" y="137867"/>
                </a:cubicBezTo>
                <a:cubicBezTo>
                  <a:pt x="366510" y="121067"/>
                  <a:pt x="391045" y="90701"/>
                  <a:pt x="430627" y="87891"/>
                </a:cubicBezTo>
                <a:cubicBezTo>
                  <a:pt x="444013" y="86954"/>
                  <a:pt x="455978" y="72783"/>
                  <a:pt x="469696" y="67586"/>
                </a:cubicBezTo>
                <a:cubicBezTo>
                  <a:pt x="500818" y="55500"/>
                  <a:pt x="532060" y="40392"/>
                  <a:pt x="563666" y="34107"/>
                </a:cubicBezTo>
                <a:cubicBezTo>
                  <a:pt x="605665" y="25889"/>
                  <a:pt x="644915" y="-2906"/>
                  <a:pt x="690903" y="12020"/>
                </a:cubicBezTo>
                <a:cubicBezTo>
                  <a:pt x="715075" y="-1819"/>
                  <a:pt x="741906" y="2200"/>
                  <a:pt x="767922" y="931"/>
                </a:cubicBezTo>
                <a:cubicBezTo>
                  <a:pt x="771155" y="931"/>
                  <a:pt x="774962" y="-761"/>
                  <a:pt x="777530" y="417"/>
                </a:cubicBezTo>
                <a:cubicBezTo>
                  <a:pt x="811885" y="16039"/>
                  <a:pt x="848718" y="1596"/>
                  <a:pt x="883737" y="9482"/>
                </a:cubicBezTo>
                <a:cubicBezTo>
                  <a:pt x="917911" y="17277"/>
                  <a:pt x="952447" y="23562"/>
                  <a:pt x="986469" y="31841"/>
                </a:cubicBezTo>
                <a:cubicBezTo>
                  <a:pt x="998072" y="34681"/>
                  <a:pt x="1008617" y="41661"/>
                  <a:pt x="1025659" y="49517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5"/>
          <p:cNvSpPr/>
          <p:nvPr/>
        </p:nvSpPr>
        <p:spPr>
          <a:xfrm>
            <a:off x="3220762" y="4528799"/>
            <a:ext cx="1640531" cy="1570953"/>
          </a:xfrm>
          <a:custGeom>
            <a:rect b="b" l="l" r="r" t="t"/>
            <a:pathLst>
              <a:path extrusionOk="0" h="1570953" w="1640531">
                <a:moveTo>
                  <a:pt x="812056" y="0"/>
                </a:moveTo>
                <a:cubicBezTo>
                  <a:pt x="813936" y="3493"/>
                  <a:pt x="816354" y="7522"/>
                  <a:pt x="818235" y="11015"/>
                </a:cubicBezTo>
                <a:cubicBezTo>
                  <a:pt x="821458" y="10478"/>
                  <a:pt x="824145" y="11015"/>
                  <a:pt x="824951" y="9940"/>
                </a:cubicBezTo>
                <a:cubicBezTo>
                  <a:pt x="830861" y="537"/>
                  <a:pt x="839727" y="537"/>
                  <a:pt x="848862" y="1881"/>
                </a:cubicBezTo>
                <a:cubicBezTo>
                  <a:pt x="851279" y="2149"/>
                  <a:pt x="854235" y="6985"/>
                  <a:pt x="855578" y="6716"/>
                </a:cubicBezTo>
                <a:cubicBezTo>
                  <a:pt x="894802" y="-7791"/>
                  <a:pt x="935100" y="6448"/>
                  <a:pt x="974862" y="1881"/>
                </a:cubicBezTo>
                <a:cubicBezTo>
                  <a:pt x="995011" y="-537"/>
                  <a:pt x="1015966" y="1075"/>
                  <a:pt x="1036384" y="2687"/>
                </a:cubicBezTo>
                <a:cubicBezTo>
                  <a:pt x="1061101" y="4836"/>
                  <a:pt x="1086354" y="14239"/>
                  <a:pt x="1110265" y="11284"/>
                </a:cubicBezTo>
                <a:cubicBezTo>
                  <a:pt x="1133369" y="8597"/>
                  <a:pt x="1153787" y="13702"/>
                  <a:pt x="1173399" y="20418"/>
                </a:cubicBezTo>
                <a:cubicBezTo>
                  <a:pt x="1201608" y="29821"/>
                  <a:pt x="1231160" y="33851"/>
                  <a:pt x="1258563" y="49702"/>
                </a:cubicBezTo>
                <a:cubicBezTo>
                  <a:pt x="1280593" y="62597"/>
                  <a:pt x="1307996" y="68508"/>
                  <a:pt x="1330295" y="83015"/>
                </a:cubicBezTo>
                <a:cubicBezTo>
                  <a:pt x="1350175" y="95911"/>
                  <a:pt x="1368175" y="111761"/>
                  <a:pt x="1386444" y="126806"/>
                </a:cubicBezTo>
                <a:cubicBezTo>
                  <a:pt x="1401220" y="138896"/>
                  <a:pt x="1415728" y="151523"/>
                  <a:pt x="1429698" y="164687"/>
                </a:cubicBezTo>
                <a:cubicBezTo>
                  <a:pt x="1478325" y="210090"/>
                  <a:pt x="1508683" y="267851"/>
                  <a:pt x="1537161" y="326687"/>
                </a:cubicBezTo>
                <a:cubicBezTo>
                  <a:pt x="1552205" y="357582"/>
                  <a:pt x="1567519" y="388478"/>
                  <a:pt x="1582564" y="419373"/>
                </a:cubicBezTo>
                <a:cubicBezTo>
                  <a:pt x="1603788" y="463165"/>
                  <a:pt x="1615609" y="508568"/>
                  <a:pt x="1621519" y="557732"/>
                </a:cubicBezTo>
                <a:cubicBezTo>
                  <a:pt x="1627967" y="611732"/>
                  <a:pt x="1625012" y="665463"/>
                  <a:pt x="1628504" y="719195"/>
                </a:cubicBezTo>
                <a:cubicBezTo>
                  <a:pt x="1630385" y="748747"/>
                  <a:pt x="1633877" y="778030"/>
                  <a:pt x="1637907" y="807314"/>
                </a:cubicBezTo>
                <a:cubicBezTo>
                  <a:pt x="1642743" y="842777"/>
                  <a:pt x="1640862" y="878239"/>
                  <a:pt x="1632534" y="912359"/>
                </a:cubicBezTo>
                <a:cubicBezTo>
                  <a:pt x="1627429" y="933583"/>
                  <a:pt x="1621250" y="956150"/>
                  <a:pt x="1612116" y="975762"/>
                </a:cubicBezTo>
                <a:cubicBezTo>
                  <a:pt x="1594116" y="1014180"/>
                  <a:pt x="1570474" y="1050180"/>
                  <a:pt x="1550056" y="1087523"/>
                </a:cubicBezTo>
                <a:cubicBezTo>
                  <a:pt x="1539310" y="1106598"/>
                  <a:pt x="1531519" y="1127553"/>
                  <a:pt x="1519698" y="1145822"/>
                </a:cubicBezTo>
                <a:cubicBezTo>
                  <a:pt x="1489877" y="1191762"/>
                  <a:pt x="1474295" y="1244419"/>
                  <a:pt x="1446623" y="1291165"/>
                </a:cubicBezTo>
                <a:cubicBezTo>
                  <a:pt x="1428623" y="1321523"/>
                  <a:pt x="1406056" y="1348658"/>
                  <a:pt x="1378922" y="1371494"/>
                </a:cubicBezTo>
                <a:cubicBezTo>
                  <a:pt x="1348295" y="1397285"/>
                  <a:pt x="1317937" y="1423882"/>
                  <a:pt x="1285160" y="1446449"/>
                </a:cubicBezTo>
                <a:cubicBezTo>
                  <a:pt x="1239489" y="1477345"/>
                  <a:pt x="1192742" y="1506897"/>
                  <a:pt x="1144116" y="1532956"/>
                </a:cubicBezTo>
                <a:cubicBezTo>
                  <a:pt x="1117787" y="1547195"/>
                  <a:pt x="1086892" y="1553106"/>
                  <a:pt x="1057877" y="1562509"/>
                </a:cubicBezTo>
                <a:cubicBezTo>
                  <a:pt x="1054384" y="1563583"/>
                  <a:pt x="1050354" y="1563583"/>
                  <a:pt x="1046593" y="1563583"/>
                </a:cubicBezTo>
                <a:cubicBezTo>
                  <a:pt x="1032086" y="1564121"/>
                  <a:pt x="1018115" y="1557673"/>
                  <a:pt x="1002533" y="1567613"/>
                </a:cubicBezTo>
                <a:cubicBezTo>
                  <a:pt x="992593" y="1573792"/>
                  <a:pt x="975399" y="1569762"/>
                  <a:pt x="961429" y="1568419"/>
                </a:cubicBezTo>
                <a:cubicBezTo>
                  <a:pt x="920056" y="1564927"/>
                  <a:pt x="877876" y="1574330"/>
                  <a:pt x="836503" y="1561971"/>
                </a:cubicBezTo>
                <a:cubicBezTo>
                  <a:pt x="822533" y="1557673"/>
                  <a:pt x="806145" y="1561703"/>
                  <a:pt x="791100" y="1560628"/>
                </a:cubicBezTo>
                <a:cubicBezTo>
                  <a:pt x="740861" y="1556598"/>
                  <a:pt x="690085" y="1561434"/>
                  <a:pt x="640652" y="1549076"/>
                </a:cubicBezTo>
                <a:cubicBezTo>
                  <a:pt x="637966" y="1548539"/>
                  <a:pt x="634742" y="1549076"/>
                  <a:pt x="632055" y="1549613"/>
                </a:cubicBezTo>
                <a:cubicBezTo>
                  <a:pt x="579399" y="1561703"/>
                  <a:pt x="529966" y="1540479"/>
                  <a:pt x="479727" y="1532419"/>
                </a:cubicBezTo>
                <a:cubicBezTo>
                  <a:pt x="443190" y="1526509"/>
                  <a:pt x="408801" y="1507434"/>
                  <a:pt x="373339" y="1494001"/>
                </a:cubicBezTo>
                <a:cubicBezTo>
                  <a:pt x="358294" y="1488359"/>
                  <a:pt x="343786" y="1481106"/>
                  <a:pt x="328473" y="1475733"/>
                </a:cubicBezTo>
                <a:cubicBezTo>
                  <a:pt x="287100" y="1460956"/>
                  <a:pt x="260234" y="1427374"/>
                  <a:pt x="228801" y="1399971"/>
                </a:cubicBezTo>
                <a:cubicBezTo>
                  <a:pt x="173727" y="1351882"/>
                  <a:pt x="140413" y="1287941"/>
                  <a:pt x="103607" y="1226688"/>
                </a:cubicBezTo>
                <a:cubicBezTo>
                  <a:pt x="84532" y="1197135"/>
                  <a:pt x="67070" y="1166240"/>
                  <a:pt x="50950" y="1135076"/>
                </a:cubicBezTo>
                <a:cubicBezTo>
                  <a:pt x="23816" y="1082687"/>
                  <a:pt x="5816" y="1026538"/>
                  <a:pt x="2055" y="967971"/>
                </a:cubicBezTo>
                <a:cubicBezTo>
                  <a:pt x="-1706" y="909941"/>
                  <a:pt x="443" y="851642"/>
                  <a:pt x="2592" y="793344"/>
                </a:cubicBezTo>
                <a:cubicBezTo>
                  <a:pt x="4204" y="751433"/>
                  <a:pt x="7159" y="709523"/>
                  <a:pt x="14413" y="668418"/>
                </a:cubicBezTo>
                <a:cubicBezTo>
                  <a:pt x="21398" y="628120"/>
                  <a:pt x="31876" y="587821"/>
                  <a:pt x="45577" y="549135"/>
                </a:cubicBezTo>
                <a:cubicBezTo>
                  <a:pt x="60891" y="506150"/>
                  <a:pt x="78622" y="463433"/>
                  <a:pt x="101189" y="424209"/>
                </a:cubicBezTo>
                <a:cubicBezTo>
                  <a:pt x="122950" y="386597"/>
                  <a:pt x="140144" y="346030"/>
                  <a:pt x="176144" y="316747"/>
                </a:cubicBezTo>
                <a:cubicBezTo>
                  <a:pt x="205159" y="293105"/>
                  <a:pt x="232294" y="266776"/>
                  <a:pt x="259428" y="241254"/>
                </a:cubicBezTo>
                <a:cubicBezTo>
                  <a:pt x="299458" y="204179"/>
                  <a:pt x="341906" y="170329"/>
                  <a:pt x="384891" y="137284"/>
                </a:cubicBezTo>
                <a:cubicBezTo>
                  <a:pt x="415518" y="113642"/>
                  <a:pt x="448831" y="92687"/>
                  <a:pt x="483488" y="75493"/>
                </a:cubicBezTo>
                <a:cubicBezTo>
                  <a:pt x="503369" y="65821"/>
                  <a:pt x="526205" y="61522"/>
                  <a:pt x="547160" y="51582"/>
                </a:cubicBezTo>
                <a:cubicBezTo>
                  <a:pt x="574831" y="38687"/>
                  <a:pt x="605458" y="30896"/>
                  <a:pt x="635548" y="23373"/>
                </a:cubicBezTo>
                <a:cubicBezTo>
                  <a:pt x="657846" y="17731"/>
                  <a:pt x="681757" y="18269"/>
                  <a:pt x="703518" y="11552"/>
                </a:cubicBezTo>
                <a:cubicBezTo>
                  <a:pt x="738981" y="806"/>
                  <a:pt x="776055" y="8060"/>
                  <a:pt x="812056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5"/>
          <p:cNvSpPr/>
          <p:nvPr/>
        </p:nvSpPr>
        <p:spPr>
          <a:xfrm>
            <a:off x="8333161" y="4528799"/>
            <a:ext cx="1640531" cy="1570953"/>
          </a:xfrm>
          <a:custGeom>
            <a:rect b="b" l="l" r="r" t="t"/>
            <a:pathLst>
              <a:path extrusionOk="0" h="1570953" w="1640531">
                <a:moveTo>
                  <a:pt x="812056" y="0"/>
                </a:moveTo>
                <a:cubicBezTo>
                  <a:pt x="813936" y="3493"/>
                  <a:pt x="816354" y="7522"/>
                  <a:pt x="818235" y="11015"/>
                </a:cubicBezTo>
                <a:cubicBezTo>
                  <a:pt x="821458" y="10478"/>
                  <a:pt x="824145" y="11015"/>
                  <a:pt x="824951" y="9940"/>
                </a:cubicBezTo>
                <a:cubicBezTo>
                  <a:pt x="830861" y="537"/>
                  <a:pt x="839727" y="537"/>
                  <a:pt x="848862" y="1881"/>
                </a:cubicBezTo>
                <a:cubicBezTo>
                  <a:pt x="851279" y="2149"/>
                  <a:pt x="854235" y="6985"/>
                  <a:pt x="855578" y="6716"/>
                </a:cubicBezTo>
                <a:cubicBezTo>
                  <a:pt x="894802" y="-7791"/>
                  <a:pt x="935100" y="6448"/>
                  <a:pt x="974862" y="1881"/>
                </a:cubicBezTo>
                <a:cubicBezTo>
                  <a:pt x="995011" y="-537"/>
                  <a:pt x="1015966" y="1075"/>
                  <a:pt x="1036384" y="2687"/>
                </a:cubicBezTo>
                <a:cubicBezTo>
                  <a:pt x="1061101" y="4836"/>
                  <a:pt x="1086354" y="14239"/>
                  <a:pt x="1110265" y="11284"/>
                </a:cubicBezTo>
                <a:cubicBezTo>
                  <a:pt x="1133369" y="8597"/>
                  <a:pt x="1153787" y="13702"/>
                  <a:pt x="1173399" y="20418"/>
                </a:cubicBezTo>
                <a:cubicBezTo>
                  <a:pt x="1201608" y="29821"/>
                  <a:pt x="1231160" y="33851"/>
                  <a:pt x="1258563" y="49702"/>
                </a:cubicBezTo>
                <a:cubicBezTo>
                  <a:pt x="1280593" y="62597"/>
                  <a:pt x="1307996" y="68508"/>
                  <a:pt x="1330295" y="83015"/>
                </a:cubicBezTo>
                <a:cubicBezTo>
                  <a:pt x="1350175" y="95911"/>
                  <a:pt x="1368175" y="111761"/>
                  <a:pt x="1386444" y="126806"/>
                </a:cubicBezTo>
                <a:cubicBezTo>
                  <a:pt x="1401220" y="138896"/>
                  <a:pt x="1415728" y="151523"/>
                  <a:pt x="1429698" y="164687"/>
                </a:cubicBezTo>
                <a:cubicBezTo>
                  <a:pt x="1478325" y="210090"/>
                  <a:pt x="1508683" y="267851"/>
                  <a:pt x="1537161" y="326687"/>
                </a:cubicBezTo>
                <a:cubicBezTo>
                  <a:pt x="1552205" y="357582"/>
                  <a:pt x="1567519" y="388478"/>
                  <a:pt x="1582564" y="419373"/>
                </a:cubicBezTo>
                <a:cubicBezTo>
                  <a:pt x="1603788" y="463165"/>
                  <a:pt x="1615609" y="508568"/>
                  <a:pt x="1621519" y="557732"/>
                </a:cubicBezTo>
                <a:cubicBezTo>
                  <a:pt x="1627967" y="611732"/>
                  <a:pt x="1625012" y="665463"/>
                  <a:pt x="1628504" y="719195"/>
                </a:cubicBezTo>
                <a:cubicBezTo>
                  <a:pt x="1630385" y="748747"/>
                  <a:pt x="1633877" y="778030"/>
                  <a:pt x="1637907" y="807314"/>
                </a:cubicBezTo>
                <a:cubicBezTo>
                  <a:pt x="1642743" y="842777"/>
                  <a:pt x="1640862" y="878239"/>
                  <a:pt x="1632534" y="912359"/>
                </a:cubicBezTo>
                <a:cubicBezTo>
                  <a:pt x="1627429" y="933583"/>
                  <a:pt x="1621250" y="956150"/>
                  <a:pt x="1612116" y="975762"/>
                </a:cubicBezTo>
                <a:cubicBezTo>
                  <a:pt x="1594116" y="1014180"/>
                  <a:pt x="1570474" y="1050180"/>
                  <a:pt x="1550056" y="1087523"/>
                </a:cubicBezTo>
                <a:cubicBezTo>
                  <a:pt x="1539310" y="1106598"/>
                  <a:pt x="1531519" y="1127553"/>
                  <a:pt x="1519698" y="1145822"/>
                </a:cubicBezTo>
                <a:cubicBezTo>
                  <a:pt x="1489877" y="1191762"/>
                  <a:pt x="1474295" y="1244419"/>
                  <a:pt x="1446623" y="1291165"/>
                </a:cubicBezTo>
                <a:cubicBezTo>
                  <a:pt x="1428623" y="1321523"/>
                  <a:pt x="1406056" y="1348658"/>
                  <a:pt x="1378922" y="1371494"/>
                </a:cubicBezTo>
                <a:cubicBezTo>
                  <a:pt x="1348295" y="1397285"/>
                  <a:pt x="1317937" y="1423882"/>
                  <a:pt x="1285160" y="1446449"/>
                </a:cubicBezTo>
                <a:cubicBezTo>
                  <a:pt x="1239489" y="1477345"/>
                  <a:pt x="1192742" y="1506897"/>
                  <a:pt x="1144116" y="1532956"/>
                </a:cubicBezTo>
                <a:cubicBezTo>
                  <a:pt x="1117787" y="1547195"/>
                  <a:pt x="1086892" y="1553106"/>
                  <a:pt x="1057877" y="1562509"/>
                </a:cubicBezTo>
                <a:cubicBezTo>
                  <a:pt x="1054384" y="1563583"/>
                  <a:pt x="1050354" y="1563583"/>
                  <a:pt x="1046593" y="1563583"/>
                </a:cubicBezTo>
                <a:cubicBezTo>
                  <a:pt x="1032086" y="1564121"/>
                  <a:pt x="1018115" y="1557673"/>
                  <a:pt x="1002533" y="1567613"/>
                </a:cubicBezTo>
                <a:cubicBezTo>
                  <a:pt x="992593" y="1573792"/>
                  <a:pt x="975399" y="1569762"/>
                  <a:pt x="961429" y="1568419"/>
                </a:cubicBezTo>
                <a:cubicBezTo>
                  <a:pt x="920056" y="1564927"/>
                  <a:pt x="877876" y="1574330"/>
                  <a:pt x="836503" y="1561971"/>
                </a:cubicBezTo>
                <a:cubicBezTo>
                  <a:pt x="822533" y="1557673"/>
                  <a:pt x="806145" y="1561703"/>
                  <a:pt x="791100" y="1560628"/>
                </a:cubicBezTo>
                <a:cubicBezTo>
                  <a:pt x="740861" y="1556598"/>
                  <a:pt x="690085" y="1561434"/>
                  <a:pt x="640652" y="1549076"/>
                </a:cubicBezTo>
                <a:cubicBezTo>
                  <a:pt x="637966" y="1548539"/>
                  <a:pt x="634742" y="1549076"/>
                  <a:pt x="632055" y="1549613"/>
                </a:cubicBezTo>
                <a:cubicBezTo>
                  <a:pt x="579399" y="1561703"/>
                  <a:pt x="529966" y="1540479"/>
                  <a:pt x="479727" y="1532419"/>
                </a:cubicBezTo>
                <a:cubicBezTo>
                  <a:pt x="443190" y="1526509"/>
                  <a:pt x="408801" y="1507434"/>
                  <a:pt x="373339" y="1494001"/>
                </a:cubicBezTo>
                <a:cubicBezTo>
                  <a:pt x="358294" y="1488359"/>
                  <a:pt x="343786" y="1481106"/>
                  <a:pt x="328473" y="1475733"/>
                </a:cubicBezTo>
                <a:cubicBezTo>
                  <a:pt x="287100" y="1460956"/>
                  <a:pt x="260234" y="1427374"/>
                  <a:pt x="228801" y="1399971"/>
                </a:cubicBezTo>
                <a:cubicBezTo>
                  <a:pt x="173727" y="1351882"/>
                  <a:pt x="140413" y="1287941"/>
                  <a:pt x="103607" y="1226688"/>
                </a:cubicBezTo>
                <a:cubicBezTo>
                  <a:pt x="84532" y="1197135"/>
                  <a:pt x="67070" y="1166240"/>
                  <a:pt x="50950" y="1135076"/>
                </a:cubicBezTo>
                <a:cubicBezTo>
                  <a:pt x="23816" y="1082687"/>
                  <a:pt x="5816" y="1026538"/>
                  <a:pt x="2055" y="967971"/>
                </a:cubicBezTo>
                <a:cubicBezTo>
                  <a:pt x="-1706" y="909941"/>
                  <a:pt x="443" y="851642"/>
                  <a:pt x="2592" y="793344"/>
                </a:cubicBezTo>
                <a:cubicBezTo>
                  <a:pt x="4204" y="751433"/>
                  <a:pt x="7159" y="709523"/>
                  <a:pt x="14413" y="668418"/>
                </a:cubicBezTo>
                <a:cubicBezTo>
                  <a:pt x="21398" y="628120"/>
                  <a:pt x="31876" y="587821"/>
                  <a:pt x="45577" y="549135"/>
                </a:cubicBezTo>
                <a:cubicBezTo>
                  <a:pt x="60891" y="506150"/>
                  <a:pt x="78622" y="463433"/>
                  <a:pt x="101189" y="424209"/>
                </a:cubicBezTo>
                <a:cubicBezTo>
                  <a:pt x="122950" y="386597"/>
                  <a:pt x="140144" y="346030"/>
                  <a:pt x="176144" y="316747"/>
                </a:cubicBezTo>
                <a:cubicBezTo>
                  <a:pt x="205159" y="293105"/>
                  <a:pt x="232294" y="266776"/>
                  <a:pt x="259428" y="241254"/>
                </a:cubicBezTo>
                <a:cubicBezTo>
                  <a:pt x="299458" y="204179"/>
                  <a:pt x="341906" y="170329"/>
                  <a:pt x="384891" y="137284"/>
                </a:cubicBezTo>
                <a:cubicBezTo>
                  <a:pt x="415518" y="113642"/>
                  <a:pt x="448831" y="92687"/>
                  <a:pt x="483488" y="75493"/>
                </a:cubicBezTo>
                <a:cubicBezTo>
                  <a:pt x="503369" y="65821"/>
                  <a:pt x="526205" y="61522"/>
                  <a:pt x="547160" y="51582"/>
                </a:cubicBezTo>
                <a:cubicBezTo>
                  <a:pt x="574831" y="38687"/>
                  <a:pt x="605458" y="30896"/>
                  <a:pt x="635548" y="23373"/>
                </a:cubicBezTo>
                <a:cubicBezTo>
                  <a:pt x="657846" y="17731"/>
                  <a:pt x="681757" y="18269"/>
                  <a:pt x="703518" y="11552"/>
                </a:cubicBezTo>
                <a:cubicBezTo>
                  <a:pt x="738981" y="806"/>
                  <a:pt x="776055" y="8060"/>
                  <a:pt x="812056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5"/>
          <p:cNvSpPr/>
          <p:nvPr/>
        </p:nvSpPr>
        <p:spPr>
          <a:xfrm>
            <a:off x="13445560" y="4528799"/>
            <a:ext cx="1640531" cy="1570953"/>
          </a:xfrm>
          <a:custGeom>
            <a:rect b="b" l="l" r="r" t="t"/>
            <a:pathLst>
              <a:path extrusionOk="0" h="1570953" w="1640531">
                <a:moveTo>
                  <a:pt x="812056" y="0"/>
                </a:moveTo>
                <a:cubicBezTo>
                  <a:pt x="813936" y="3493"/>
                  <a:pt x="816354" y="7522"/>
                  <a:pt x="818235" y="11015"/>
                </a:cubicBezTo>
                <a:cubicBezTo>
                  <a:pt x="821458" y="10478"/>
                  <a:pt x="824145" y="11015"/>
                  <a:pt x="824951" y="9940"/>
                </a:cubicBezTo>
                <a:cubicBezTo>
                  <a:pt x="830861" y="537"/>
                  <a:pt x="839727" y="537"/>
                  <a:pt x="848862" y="1881"/>
                </a:cubicBezTo>
                <a:cubicBezTo>
                  <a:pt x="851279" y="2149"/>
                  <a:pt x="854235" y="6985"/>
                  <a:pt x="855578" y="6716"/>
                </a:cubicBezTo>
                <a:cubicBezTo>
                  <a:pt x="894802" y="-7791"/>
                  <a:pt x="935100" y="6448"/>
                  <a:pt x="974862" y="1881"/>
                </a:cubicBezTo>
                <a:cubicBezTo>
                  <a:pt x="995011" y="-537"/>
                  <a:pt x="1015966" y="1075"/>
                  <a:pt x="1036384" y="2687"/>
                </a:cubicBezTo>
                <a:cubicBezTo>
                  <a:pt x="1061101" y="4836"/>
                  <a:pt x="1086354" y="14239"/>
                  <a:pt x="1110265" y="11284"/>
                </a:cubicBezTo>
                <a:cubicBezTo>
                  <a:pt x="1133369" y="8597"/>
                  <a:pt x="1153787" y="13702"/>
                  <a:pt x="1173399" y="20418"/>
                </a:cubicBezTo>
                <a:cubicBezTo>
                  <a:pt x="1201608" y="29821"/>
                  <a:pt x="1231160" y="33851"/>
                  <a:pt x="1258563" y="49702"/>
                </a:cubicBezTo>
                <a:cubicBezTo>
                  <a:pt x="1280593" y="62597"/>
                  <a:pt x="1307996" y="68508"/>
                  <a:pt x="1330295" y="83015"/>
                </a:cubicBezTo>
                <a:cubicBezTo>
                  <a:pt x="1350175" y="95911"/>
                  <a:pt x="1368175" y="111761"/>
                  <a:pt x="1386444" y="126806"/>
                </a:cubicBezTo>
                <a:cubicBezTo>
                  <a:pt x="1401220" y="138896"/>
                  <a:pt x="1415728" y="151523"/>
                  <a:pt x="1429698" y="164687"/>
                </a:cubicBezTo>
                <a:cubicBezTo>
                  <a:pt x="1478325" y="210090"/>
                  <a:pt x="1508683" y="267851"/>
                  <a:pt x="1537161" y="326687"/>
                </a:cubicBezTo>
                <a:cubicBezTo>
                  <a:pt x="1552205" y="357582"/>
                  <a:pt x="1567519" y="388478"/>
                  <a:pt x="1582564" y="419373"/>
                </a:cubicBezTo>
                <a:cubicBezTo>
                  <a:pt x="1603788" y="463165"/>
                  <a:pt x="1615609" y="508568"/>
                  <a:pt x="1621519" y="557732"/>
                </a:cubicBezTo>
                <a:cubicBezTo>
                  <a:pt x="1627967" y="611732"/>
                  <a:pt x="1625012" y="665463"/>
                  <a:pt x="1628504" y="719195"/>
                </a:cubicBezTo>
                <a:cubicBezTo>
                  <a:pt x="1630385" y="748747"/>
                  <a:pt x="1633877" y="778030"/>
                  <a:pt x="1637907" y="807314"/>
                </a:cubicBezTo>
                <a:cubicBezTo>
                  <a:pt x="1642743" y="842777"/>
                  <a:pt x="1640862" y="878239"/>
                  <a:pt x="1632534" y="912359"/>
                </a:cubicBezTo>
                <a:cubicBezTo>
                  <a:pt x="1627429" y="933583"/>
                  <a:pt x="1621250" y="956150"/>
                  <a:pt x="1612116" y="975762"/>
                </a:cubicBezTo>
                <a:cubicBezTo>
                  <a:pt x="1594116" y="1014180"/>
                  <a:pt x="1570474" y="1050180"/>
                  <a:pt x="1550056" y="1087523"/>
                </a:cubicBezTo>
                <a:cubicBezTo>
                  <a:pt x="1539310" y="1106598"/>
                  <a:pt x="1531519" y="1127553"/>
                  <a:pt x="1519698" y="1145822"/>
                </a:cubicBezTo>
                <a:cubicBezTo>
                  <a:pt x="1489877" y="1191762"/>
                  <a:pt x="1474295" y="1244419"/>
                  <a:pt x="1446623" y="1291165"/>
                </a:cubicBezTo>
                <a:cubicBezTo>
                  <a:pt x="1428623" y="1321523"/>
                  <a:pt x="1406056" y="1348658"/>
                  <a:pt x="1378922" y="1371494"/>
                </a:cubicBezTo>
                <a:cubicBezTo>
                  <a:pt x="1348295" y="1397285"/>
                  <a:pt x="1317937" y="1423882"/>
                  <a:pt x="1285160" y="1446449"/>
                </a:cubicBezTo>
                <a:cubicBezTo>
                  <a:pt x="1239489" y="1477345"/>
                  <a:pt x="1192742" y="1506897"/>
                  <a:pt x="1144116" y="1532956"/>
                </a:cubicBezTo>
                <a:cubicBezTo>
                  <a:pt x="1117787" y="1547195"/>
                  <a:pt x="1086892" y="1553106"/>
                  <a:pt x="1057877" y="1562509"/>
                </a:cubicBezTo>
                <a:cubicBezTo>
                  <a:pt x="1054384" y="1563583"/>
                  <a:pt x="1050354" y="1563583"/>
                  <a:pt x="1046593" y="1563583"/>
                </a:cubicBezTo>
                <a:cubicBezTo>
                  <a:pt x="1032086" y="1564121"/>
                  <a:pt x="1018115" y="1557673"/>
                  <a:pt x="1002533" y="1567613"/>
                </a:cubicBezTo>
                <a:cubicBezTo>
                  <a:pt x="992593" y="1573792"/>
                  <a:pt x="975399" y="1569762"/>
                  <a:pt x="961429" y="1568419"/>
                </a:cubicBezTo>
                <a:cubicBezTo>
                  <a:pt x="920056" y="1564927"/>
                  <a:pt x="877876" y="1574330"/>
                  <a:pt x="836503" y="1561971"/>
                </a:cubicBezTo>
                <a:cubicBezTo>
                  <a:pt x="822533" y="1557673"/>
                  <a:pt x="806145" y="1561703"/>
                  <a:pt x="791100" y="1560628"/>
                </a:cubicBezTo>
                <a:cubicBezTo>
                  <a:pt x="740861" y="1556598"/>
                  <a:pt x="690085" y="1561434"/>
                  <a:pt x="640652" y="1549076"/>
                </a:cubicBezTo>
                <a:cubicBezTo>
                  <a:pt x="637966" y="1548539"/>
                  <a:pt x="634742" y="1549076"/>
                  <a:pt x="632055" y="1549613"/>
                </a:cubicBezTo>
                <a:cubicBezTo>
                  <a:pt x="579399" y="1561703"/>
                  <a:pt x="529966" y="1540479"/>
                  <a:pt x="479727" y="1532419"/>
                </a:cubicBezTo>
                <a:cubicBezTo>
                  <a:pt x="443190" y="1526509"/>
                  <a:pt x="408801" y="1507434"/>
                  <a:pt x="373339" y="1494001"/>
                </a:cubicBezTo>
                <a:cubicBezTo>
                  <a:pt x="358294" y="1488359"/>
                  <a:pt x="343786" y="1481106"/>
                  <a:pt x="328473" y="1475733"/>
                </a:cubicBezTo>
                <a:cubicBezTo>
                  <a:pt x="287100" y="1460956"/>
                  <a:pt x="260234" y="1427374"/>
                  <a:pt x="228801" y="1399971"/>
                </a:cubicBezTo>
                <a:cubicBezTo>
                  <a:pt x="173727" y="1351882"/>
                  <a:pt x="140413" y="1287941"/>
                  <a:pt x="103607" y="1226688"/>
                </a:cubicBezTo>
                <a:cubicBezTo>
                  <a:pt x="84532" y="1197135"/>
                  <a:pt x="67070" y="1166240"/>
                  <a:pt x="50950" y="1135076"/>
                </a:cubicBezTo>
                <a:cubicBezTo>
                  <a:pt x="23816" y="1082687"/>
                  <a:pt x="5816" y="1026538"/>
                  <a:pt x="2055" y="967971"/>
                </a:cubicBezTo>
                <a:cubicBezTo>
                  <a:pt x="-1706" y="909941"/>
                  <a:pt x="443" y="851642"/>
                  <a:pt x="2592" y="793344"/>
                </a:cubicBezTo>
                <a:cubicBezTo>
                  <a:pt x="4204" y="751433"/>
                  <a:pt x="7159" y="709523"/>
                  <a:pt x="14413" y="668418"/>
                </a:cubicBezTo>
                <a:cubicBezTo>
                  <a:pt x="21398" y="628120"/>
                  <a:pt x="31876" y="587821"/>
                  <a:pt x="45577" y="549135"/>
                </a:cubicBezTo>
                <a:cubicBezTo>
                  <a:pt x="60891" y="506150"/>
                  <a:pt x="78622" y="463433"/>
                  <a:pt x="101189" y="424209"/>
                </a:cubicBezTo>
                <a:cubicBezTo>
                  <a:pt x="122950" y="386597"/>
                  <a:pt x="140144" y="346030"/>
                  <a:pt x="176144" y="316747"/>
                </a:cubicBezTo>
                <a:cubicBezTo>
                  <a:pt x="205159" y="293105"/>
                  <a:pt x="232294" y="266776"/>
                  <a:pt x="259428" y="241254"/>
                </a:cubicBezTo>
                <a:cubicBezTo>
                  <a:pt x="299458" y="204179"/>
                  <a:pt x="341906" y="170329"/>
                  <a:pt x="384891" y="137284"/>
                </a:cubicBezTo>
                <a:cubicBezTo>
                  <a:pt x="415518" y="113642"/>
                  <a:pt x="448831" y="92687"/>
                  <a:pt x="483488" y="75493"/>
                </a:cubicBezTo>
                <a:cubicBezTo>
                  <a:pt x="503369" y="65821"/>
                  <a:pt x="526205" y="61522"/>
                  <a:pt x="547160" y="51582"/>
                </a:cubicBezTo>
                <a:cubicBezTo>
                  <a:pt x="574831" y="38687"/>
                  <a:pt x="605458" y="30896"/>
                  <a:pt x="635548" y="23373"/>
                </a:cubicBezTo>
                <a:cubicBezTo>
                  <a:pt x="657846" y="17731"/>
                  <a:pt x="681757" y="18269"/>
                  <a:pt x="703518" y="11552"/>
                </a:cubicBezTo>
                <a:cubicBezTo>
                  <a:pt x="738981" y="806"/>
                  <a:pt x="776055" y="8060"/>
                  <a:pt x="812056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5"/>
          <p:cNvSpPr/>
          <p:nvPr/>
        </p:nvSpPr>
        <p:spPr>
          <a:xfrm>
            <a:off x="3572355" y="4942440"/>
            <a:ext cx="868172" cy="744547"/>
          </a:xfrm>
          <a:custGeom>
            <a:rect b="b" l="l" r="r" t="t"/>
            <a:pathLst>
              <a:path extrusionOk="0" h="744547" w="868172">
                <a:moveTo>
                  <a:pt x="108517" y="435522"/>
                </a:moveTo>
                <a:cubicBezTo>
                  <a:pt x="32858" y="361263"/>
                  <a:pt x="0" y="279880"/>
                  <a:pt x="0" y="207056"/>
                </a:cubicBezTo>
                <a:cubicBezTo>
                  <a:pt x="0" y="82837"/>
                  <a:pt x="82837" y="0"/>
                  <a:pt x="208457" y="0"/>
                </a:cubicBezTo>
                <a:cubicBezTo>
                  <a:pt x="325516" y="0"/>
                  <a:pt x="365552" y="54285"/>
                  <a:pt x="434087" y="132798"/>
                </a:cubicBezTo>
                <a:cubicBezTo>
                  <a:pt x="502621" y="54285"/>
                  <a:pt x="542586" y="0"/>
                  <a:pt x="659663" y="0"/>
                </a:cubicBezTo>
                <a:cubicBezTo>
                  <a:pt x="785354" y="0"/>
                  <a:pt x="868173" y="82837"/>
                  <a:pt x="868173" y="207056"/>
                </a:cubicBezTo>
                <a:cubicBezTo>
                  <a:pt x="868173" y="279880"/>
                  <a:pt x="835315" y="361281"/>
                  <a:pt x="759674" y="435522"/>
                </a:cubicBezTo>
                <a:lnTo>
                  <a:pt x="460033" y="733834"/>
                </a:lnTo>
                <a:cubicBezTo>
                  <a:pt x="445695" y="748118"/>
                  <a:pt x="422496" y="748118"/>
                  <a:pt x="408158" y="733834"/>
                </a:cubicBezTo>
                <a:lnTo>
                  <a:pt x="108517" y="4355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5"/>
          <p:cNvSpPr/>
          <p:nvPr/>
        </p:nvSpPr>
        <p:spPr>
          <a:xfrm>
            <a:off x="3563494" y="4933579"/>
            <a:ext cx="885895" cy="762225"/>
          </a:xfrm>
          <a:custGeom>
            <a:rect b="b" l="l" r="r" t="t"/>
            <a:pathLst>
              <a:path extrusionOk="0" h="762225" w="885895">
                <a:moveTo>
                  <a:pt x="668525" y="0"/>
                </a:moveTo>
                <a:cubicBezTo>
                  <a:pt x="554106" y="0"/>
                  <a:pt x="509497" y="51432"/>
                  <a:pt x="447751" y="122625"/>
                </a:cubicBezTo>
                <a:cubicBezTo>
                  <a:pt x="446156" y="124450"/>
                  <a:pt x="444561" y="126293"/>
                  <a:pt x="442948" y="128154"/>
                </a:cubicBezTo>
                <a:cubicBezTo>
                  <a:pt x="441371" y="126329"/>
                  <a:pt x="439793" y="124521"/>
                  <a:pt x="438251" y="122731"/>
                </a:cubicBezTo>
                <a:cubicBezTo>
                  <a:pt x="376434" y="51485"/>
                  <a:pt x="331790" y="0"/>
                  <a:pt x="217318" y="0"/>
                </a:cubicBezTo>
                <a:cubicBezTo>
                  <a:pt x="87338" y="0"/>
                  <a:pt x="0" y="86771"/>
                  <a:pt x="0" y="215918"/>
                </a:cubicBezTo>
                <a:cubicBezTo>
                  <a:pt x="0" y="296965"/>
                  <a:pt x="39469" y="380333"/>
                  <a:pt x="111140" y="450675"/>
                </a:cubicBezTo>
                <a:lnTo>
                  <a:pt x="410745" y="748969"/>
                </a:lnTo>
                <a:cubicBezTo>
                  <a:pt x="419625" y="757813"/>
                  <a:pt x="431286" y="762226"/>
                  <a:pt x="442948" y="762226"/>
                </a:cubicBezTo>
                <a:cubicBezTo>
                  <a:pt x="454610" y="762226"/>
                  <a:pt x="466271" y="757813"/>
                  <a:pt x="475133" y="748969"/>
                </a:cubicBezTo>
                <a:lnTo>
                  <a:pt x="774738" y="450693"/>
                </a:lnTo>
                <a:cubicBezTo>
                  <a:pt x="846427" y="380351"/>
                  <a:pt x="885896" y="296965"/>
                  <a:pt x="885896" y="215900"/>
                </a:cubicBezTo>
                <a:cubicBezTo>
                  <a:pt x="885896" y="86771"/>
                  <a:pt x="798540" y="0"/>
                  <a:pt x="668525" y="0"/>
                </a:cubicBezTo>
                <a:close/>
                <a:moveTo>
                  <a:pt x="762279" y="438092"/>
                </a:moveTo>
                <a:lnTo>
                  <a:pt x="462638" y="736404"/>
                </a:lnTo>
                <a:cubicBezTo>
                  <a:pt x="451774" y="747215"/>
                  <a:pt x="434122" y="747215"/>
                  <a:pt x="423258" y="736404"/>
                </a:cubicBezTo>
                <a:lnTo>
                  <a:pt x="123617" y="438092"/>
                </a:lnTo>
                <a:cubicBezTo>
                  <a:pt x="123599" y="438074"/>
                  <a:pt x="123582" y="438057"/>
                  <a:pt x="123564" y="438039"/>
                </a:cubicBezTo>
                <a:cubicBezTo>
                  <a:pt x="55313" y="371064"/>
                  <a:pt x="17723" y="292162"/>
                  <a:pt x="17723" y="215918"/>
                </a:cubicBezTo>
                <a:cubicBezTo>
                  <a:pt x="17723" y="157308"/>
                  <a:pt x="36580" y="107578"/>
                  <a:pt x="72238" y="72097"/>
                </a:cubicBezTo>
                <a:cubicBezTo>
                  <a:pt x="107968" y="36527"/>
                  <a:pt x="158141" y="17723"/>
                  <a:pt x="217318" y="17723"/>
                </a:cubicBezTo>
                <a:cubicBezTo>
                  <a:pt x="323708" y="17723"/>
                  <a:pt x="363939" y="64121"/>
                  <a:pt x="424853" y="134357"/>
                </a:cubicBezTo>
                <a:cubicBezTo>
                  <a:pt x="428575" y="138646"/>
                  <a:pt x="432385" y="143041"/>
                  <a:pt x="436266" y="147490"/>
                </a:cubicBezTo>
                <a:cubicBezTo>
                  <a:pt x="437950" y="149422"/>
                  <a:pt x="440378" y="150520"/>
                  <a:pt x="442948" y="150520"/>
                </a:cubicBezTo>
                <a:cubicBezTo>
                  <a:pt x="445500" y="150520"/>
                  <a:pt x="447946" y="149422"/>
                  <a:pt x="449629" y="147490"/>
                </a:cubicBezTo>
                <a:cubicBezTo>
                  <a:pt x="453546" y="142988"/>
                  <a:pt x="457392" y="138575"/>
                  <a:pt x="461149" y="134233"/>
                </a:cubicBezTo>
                <a:cubicBezTo>
                  <a:pt x="521992" y="64068"/>
                  <a:pt x="562187" y="17723"/>
                  <a:pt x="668525" y="17723"/>
                </a:cubicBezTo>
                <a:cubicBezTo>
                  <a:pt x="727737" y="17723"/>
                  <a:pt x="777910" y="36527"/>
                  <a:pt x="813657" y="72079"/>
                </a:cubicBezTo>
                <a:cubicBezTo>
                  <a:pt x="849316" y="107560"/>
                  <a:pt x="868173" y="157291"/>
                  <a:pt x="868173" y="215900"/>
                </a:cubicBezTo>
                <a:cubicBezTo>
                  <a:pt x="868173" y="292179"/>
                  <a:pt x="830583" y="371064"/>
                  <a:pt x="762279" y="438092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5"/>
          <p:cNvSpPr/>
          <p:nvPr/>
        </p:nvSpPr>
        <p:spPr>
          <a:xfrm>
            <a:off x="8636344" y="4769441"/>
            <a:ext cx="1014946" cy="906747"/>
          </a:xfrm>
          <a:custGeom>
            <a:rect b="b" l="l" r="r" t="t"/>
            <a:pathLst>
              <a:path extrusionOk="0" h="906747" w="1014946">
                <a:moveTo>
                  <a:pt x="977339" y="476778"/>
                </a:moveTo>
                <a:cubicBezTo>
                  <a:pt x="999778" y="489662"/>
                  <a:pt x="1014947" y="513867"/>
                  <a:pt x="1014947" y="541567"/>
                </a:cubicBezTo>
                <a:lnTo>
                  <a:pt x="1014947" y="552378"/>
                </a:lnTo>
                <a:cubicBezTo>
                  <a:pt x="1014947" y="579875"/>
                  <a:pt x="1000001" y="603937"/>
                  <a:pt x="977827" y="616903"/>
                </a:cubicBezTo>
                <a:cubicBezTo>
                  <a:pt x="1000001" y="629869"/>
                  <a:pt x="1014947" y="653931"/>
                  <a:pt x="1014947" y="681428"/>
                </a:cubicBezTo>
                <a:lnTo>
                  <a:pt x="1014947" y="692220"/>
                </a:lnTo>
                <a:cubicBezTo>
                  <a:pt x="1014947" y="729329"/>
                  <a:pt x="987756" y="760199"/>
                  <a:pt x="952261" y="765930"/>
                </a:cubicBezTo>
                <a:cubicBezTo>
                  <a:pt x="968608" y="780258"/>
                  <a:pt x="978944" y="801251"/>
                  <a:pt x="978944" y="824643"/>
                </a:cubicBezTo>
                <a:lnTo>
                  <a:pt x="978944" y="828687"/>
                </a:lnTo>
                <a:cubicBezTo>
                  <a:pt x="978944" y="871731"/>
                  <a:pt x="943956" y="906747"/>
                  <a:pt x="900947" y="906747"/>
                </a:cubicBezTo>
                <a:lnTo>
                  <a:pt x="698596" y="906747"/>
                </a:lnTo>
                <a:cubicBezTo>
                  <a:pt x="680239" y="906747"/>
                  <a:pt x="662999" y="900488"/>
                  <a:pt x="649089" y="888985"/>
                </a:cubicBezTo>
                <a:cubicBezTo>
                  <a:pt x="648175" y="889290"/>
                  <a:pt x="647221" y="889493"/>
                  <a:pt x="646206" y="889513"/>
                </a:cubicBezTo>
                <a:lnTo>
                  <a:pt x="453053" y="892765"/>
                </a:lnTo>
                <a:cubicBezTo>
                  <a:pt x="395769" y="892765"/>
                  <a:pt x="362121" y="860858"/>
                  <a:pt x="347135" y="841856"/>
                </a:cubicBezTo>
                <a:cubicBezTo>
                  <a:pt x="340739" y="833727"/>
                  <a:pt x="331012" y="829053"/>
                  <a:pt x="320473" y="829053"/>
                </a:cubicBezTo>
                <a:lnTo>
                  <a:pt x="250863" y="829053"/>
                </a:lnTo>
                <a:lnTo>
                  <a:pt x="250863" y="842730"/>
                </a:lnTo>
                <a:cubicBezTo>
                  <a:pt x="250863" y="878031"/>
                  <a:pt x="222171" y="906747"/>
                  <a:pt x="186899" y="906747"/>
                </a:cubicBezTo>
                <a:lnTo>
                  <a:pt x="63985" y="906747"/>
                </a:lnTo>
                <a:cubicBezTo>
                  <a:pt x="28713" y="906747"/>
                  <a:pt x="0" y="878031"/>
                  <a:pt x="0" y="842730"/>
                </a:cubicBezTo>
                <a:lnTo>
                  <a:pt x="0" y="440928"/>
                </a:lnTo>
                <a:cubicBezTo>
                  <a:pt x="0" y="405627"/>
                  <a:pt x="28713" y="376891"/>
                  <a:pt x="63985" y="376891"/>
                </a:cubicBezTo>
                <a:lnTo>
                  <a:pt x="186899" y="376891"/>
                </a:lnTo>
                <a:cubicBezTo>
                  <a:pt x="222171" y="376891"/>
                  <a:pt x="250863" y="405627"/>
                  <a:pt x="250863" y="440928"/>
                </a:cubicBezTo>
                <a:lnTo>
                  <a:pt x="250863" y="441274"/>
                </a:lnTo>
                <a:lnTo>
                  <a:pt x="345511" y="441294"/>
                </a:lnTo>
                <a:cubicBezTo>
                  <a:pt x="345531" y="441294"/>
                  <a:pt x="345531" y="441294"/>
                  <a:pt x="345551" y="441294"/>
                </a:cubicBezTo>
                <a:cubicBezTo>
                  <a:pt x="357816" y="441294"/>
                  <a:pt x="368639" y="433043"/>
                  <a:pt x="371868" y="421195"/>
                </a:cubicBezTo>
                <a:cubicBezTo>
                  <a:pt x="382529" y="381972"/>
                  <a:pt x="399261" y="331754"/>
                  <a:pt x="434168" y="291210"/>
                </a:cubicBezTo>
                <a:cubicBezTo>
                  <a:pt x="450128" y="272696"/>
                  <a:pt x="468790" y="257068"/>
                  <a:pt x="486842" y="241968"/>
                </a:cubicBezTo>
                <a:cubicBezTo>
                  <a:pt x="500650" y="230424"/>
                  <a:pt x="514926" y="218495"/>
                  <a:pt x="527516" y="205590"/>
                </a:cubicBezTo>
                <a:cubicBezTo>
                  <a:pt x="559132" y="173175"/>
                  <a:pt x="570605" y="133586"/>
                  <a:pt x="578281" y="95623"/>
                </a:cubicBezTo>
                <a:cubicBezTo>
                  <a:pt x="583540" y="69630"/>
                  <a:pt x="593470" y="32826"/>
                  <a:pt x="618670" y="13235"/>
                </a:cubicBezTo>
                <a:cubicBezTo>
                  <a:pt x="633839" y="1447"/>
                  <a:pt x="651648" y="-2658"/>
                  <a:pt x="668847" y="1691"/>
                </a:cubicBezTo>
                <a:cubicBezTo>
                  <a:pt x="687996" y="6528"/>
                  <a:pt x="704850" y="21689"/>
                  <a:pt x="713907" y="42235"/>
                </a:cubicBezTo>
                <a:cubicBezTo>
                  <a:pt x="753077" y="131270"/>
                  <a:pt x="746092" y="247618"/>
                  <a:pt x="698555" y="327039"/>
                </a:cubicBezTo>
                <a:lnTo>
                  <a:pt x="938981" y="327039"/>
                </a:lnTo>
                <a:cubicBezTo>
                  <a:pt x="980873" y="327039"/>
                  <a:pt x="1014947" y="361161"/>
                  <a:pt x="1014947" y="403087"/>
                </a:cubicBezTo>
                <a:lnTo>
                  <a:pt x="1014947" y="411176"/>
                </a:lnTo>
                <a:cubicBezTo>
                  <a:pt x="1014947" y="439099"/>
                  <a:pt x="999818" y="463547"/>
                  <a:pt x="977339" y="47677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"/>
          <p:cNvSpPr/>
          <p:nvPr/>
        </p:nvSpPr>
        <p:spPr>
          <a:xfrm>
            <a:off x="8656650" y="4789754"/>
            <a:ext cx="974334" cy="866111"/>
          </a:xfrm>
          <a:custGeom>
            <a:rect b="b" l="l" r="r" t="t"/>
            <a:pathLst>
              <a:path extrusionOk="0" h="866111" w="974334">
                <a:moveTo>
                  <a:pt x="938331" y="804330"/>
                </a:moveTo>
                <a:lnTo>
                  <a:pt x="938331" y="808375"/>
                </a:lnTo>
                <a:cubicBezTo>
                  <a:pt x="938331" y="840220"/>
                  <a:pt x="912441" y="866112"/>
                  <a:pt x="880641" y="866112"/>
                </a:cubicBezTo>
                <a:lnTo>
                  <a:pt x="678289" y="866112"/>
                </a:lnTo>
                <a:cubicBezTo>
                  <a:pt x="662349" y="866112"/>
                  <a:pt x="647525" y="859751"/>
                  <a:pt x="636540" y="848207"/>
                </a:cubicBezTo>
                <a:cubicBezTo>
                  <a:pt x="626265" y="837436"/>
                  <a:pt x="620599" y="823292"/>
                  <a:pt x="620599" y="808375"/>
                </a:cubicBezTo>
                <a:lnTo>
                  <a:pt x="620599" y="804330"/>
                </a:lnTo>
                <a:cubicBezTo>
                  <a:pt x="620599" y="772505"/>
                  <a:pt x="646490" y="746593"/>
                  <a:pt x="678289" y="746593"/>
                </a:cubicBezTo>
                <a:lnTo>
                  <a:pt x="880641" y="746593"/>
                </a:lnTo>
                <a:cubicBezTo>
                  <a:pt x="912441" y="746593"/>
                  <a:pt x="938331" y="772505"/>
                  <a:pt x="938331" y="804330"/>
                </a:cubicBezTo>
                <a:close/>
                <a:moveTo>
                  <a:pt x="920015" y="606752"/>
                </a:moveTo>
                <a:lnTo>
                  <a:pt x="649211" y="606752"/>
                </a:lnTo>
                <a:cubicBezTo>
                  <a:pt x="619259" y="606752"/>
                  <a:pt x="594892" y="631139"/>
                  <a:pt x="594892" y="661116"/>
                </a:cubicBezTo>
                <a:lnTo>
                  <a:pt x="594892" y="671907"/>
                </a:lnTo>
                <a:cubicBezTo>
                  <a:pt x="594892" y="701883"/>
                  <a:pt x="619259" y="726270"/>
                  <a:pt x="649211" y="726270"/>
                </a:cubicBezTo>
                <a:lnTo>
                  <a:pt x="678289" y="726270"/>
                </a:lnTo>
                <a:lnTo>
                  <a:pt x="880641" y="726270"/>
                </a:lnTo>
                <a:lnTo>
                  <a:pt x="920015" y="726270"/>
                </a:lnTo>
                <a:cubicBezTo>
                  <a:pt x="949967" y="726270"/>
                  <a:pt x="974334" y="701883"/>
                  <a:pt x="974334" y="671907"/>
                </a:cubicBezTo>
                <a:lnTo>
                  <a:pt x="974334" y="661116"/>
                </a:lnTo>
                <a:cubicBezTo>
                  <a:pt x="974334" y="631139"/>
                  <a:pt x="949967" y="606752"/>
                  <a:pt x="920015" y="606752"/>
                </a:cubicBezTo>
                <a:close/>
                <a:moveTo>
                  <a:pt x="920015" y="466911"/>
                </a:moveTo>
                <a:lnTo>
                  <a:pt x="649211" y="466911"/>
                </a:lnTo>
                <a:cubicBezTo>
                  <a:pt x="619259" y="466911"/>
                  <a:pt x="594892" y="491298"/>
                  <a:pt x="594892" y="521254"/>
                </a:cubicBezTo>
                <a:lnTo>
                  <a:pt x="594892" y="532066"/>
                </a:lnTo>
                <a:cubicBezTo>
                  <a:pt x="594892" y="562042"/>
                  <a:pt x="619259" y="586429"/>
                  <a:pt x="649211" y="586429"/>
                </a:cubicBezTo>
                <a:lnTo>
                  <a:pt x="920015" y="586429"/>
                </a:lnTo>
                <a:cubicBezTo>
                  <a:pt x="949967" y="586429"/>
                  <a:pt x="974334" y="562042"/>
                  <a:pt x="974334" y="532066"/>
                </a:cubicBezTo>
                <a:lnTo>
                  <a:pt x="974334" y="521254"/>
                </a:lnTo>
                <a:cubicBezTo>
                  <a:pt x="974334" y="491298"/>
                  <a:pt x="949967" y="466911"/>
                  <a:pt x="920015" y="466911"/>
                </a:cubicBezTo>
                <a:close/>
                <a:moveTo>
                  <a:pt x="918675" y="327049"/>
                </a:moveTo>
                <a:lnTo>
                  <a:pt x="676279" y="327049"/>
                </a:lnTo>
                <a:cubicBezTo>
                  <a:pt x="671527" y="327049"/>
                  <a:pt x="666857" y="327639"/>
                  <a:pt x="662369" y="328797"/>
                </a:cubicBezTo>
                <a:cubicBezTo>
                  <a:pt x="637778" y="335138"/>
                  <a:pt x="620599" y="357330"/>
                  <a:pt x="620599" y="382774"/>
                </a:cubicBezTo>
                <a:lnTo>
                  <a:pt x="620599" y="390863"/>
                </a:lnTo>
                <a:cubicBezTo>
                  <a:pt x="620599" y="421591"/>
                  <a:pt x="645576" y="446588"/>
                  <a:pt x="676279" y="446588"/>
                </a:cubicBezTo>
                <a:lnTo>
                  <a:pt x="918675" y="446588"/>
                </a:lnTo>
                <a:cubicBezTo>
                  <a:pt x="949357" y="446588"/>
                  <a:pt x="974334" y="421591"/>
                  <a:pt x="974334" y="390863"/>
                </a:cubicBezTo>
                <a:lnTo>
                  <a:pt x="974334" y="382774"/>
                </a:lnTo>
                <a:cubicBezTo>
                  <a:pt x="974334" y="352046"/>
                  <a:pt x="949357" y="327049"/>
                  <a:pt x="918675" y="327049"/>
                </a:cubicBezTo>
                <a:close/>
                <a:moveTo>
                  <a:pt x="600293" y="804330"/>
                </a:moveTo>
                <a:cubicBezTo>
                  <a:pt x="600293" y="779943"/>
                  <a:pt x="611543" y="758137"/>
                  <a:pt x="629087" y="743809"/>
                </a:cubicBezTo>
                <a:cubicBezTo>
                  <a:pt x="597694" y="735009"/>
                  <a:pt x="574585" y="706110"/>
                  <a:pt x="574585" y="671907"/>
                </a:cubicBezTo>
                <a:lnTo>
                  <a:pt x="574585" y="661116"/>
                </a:lnTo>
                <a:cubicBezTo>
                  <a:pt x="574585" y="633619"/>
                  <a:pt x="589531" y="609557"/>
                  <a:pt x="611705" y="596591"/>
                </a:cubicBezTo>
                <a:cubicBezTo>
                  <a:pt x="589531" y="583625"/>
                  <a:pt x="574585" y="559562"/>
                  <a:pt x="574585" y="532066"/>
                </a:cubicBezTo>
                <a:lnTo>
                  <a:pt x="574585" y="521254"/>
                </a:lnTo>
                <a:cubicBezTo>
                  <a:pt x="574585" y="487417"/>
                  <a:pt x="597207" y="458761"/>
                  <a:pt x="628133" y="449636"/>
                </a:cubicBezTo>
                <a:cubicBezTo>
                  <a:pt x="611137" y="435675"/>
                  <a:pt x="600293" y="414519"/>
                  <a:pt x="600293" y="390863"/>
                </a:cubicBezTo>
                <a:lnTo>
                  <a:pt x="600293" y="382774"/>
                </a:lnTo>
                <a:cubicBezTo>
                  <a:pt x="600293" y="350197"/>
                  <a:pt x="620924" y="321542"/>
                  <a:pt x="651201" y="310974"/>
                </a:cubicBezTo>
                <a:cubicBezTo>
                  <a:pt x="651201" y="310954"/>
                  <a:pt x="651201" y="310954"/>
                  <a:pt x="651201" y="310954"/>
                </a:cubicBezTo>
                <a:cubicBezTo>
                  <a:pt x="704200" y="237324"/>
                  <a:pt x="714211" y="119208"/>
                  <a:pt x="675000" y="30133"/>
                </a:cubicBezTo>
                <a:cubicBezTo>
                  <a:pt x="668461" y="15257"/>
                  <a:pt x="656704" y="4404"/>
                  <a:pt x="643566" y="1072"/>
                </a:cubicBezTo>
                <a:cubicBezTo>
                  <a:pt x="632418" y="-1733"/>
                  <a:pt x="621087" y="990"/>
                  <a:pt x="610832" y="8977"/>
                </a:cubicBezTo>
                <a:cubicBezTo>
                  <a:pt x="590952" y="24422"/>
                  <a:pt x="582505" y="56532"/>
                  <a:pt x="577875" y="79335"/>
                </a:cubicBezTo>
                <a:cubicBezTo>
                  <a:pt x="569570" y="120346"/>
                  <a:pt x="557041" y="163288"/>
                  <a:pt x="521749" y="199463"/>
                </a:cubicBezTo>
                <a:cubicBezTo>
                  <a:pt x="508428" y="213120"/>
                  <a:pt x="493767" y="225395"/>
                  <a:pt x="479572" y="237263"/>
                </a:cubicBezTo>
                <a:cubicBezTo>
                  <a:pt x="461337" y="252505"/>
                  <a:pt x="444118" y="266914"/>
                  <a:pt x="429254" y="284168"/>
                </a:cubicBezTo>
                <a:cubicBezTo>
                  <a:pt x="396987" y="321623"/>
                  <a:pt x="381250" y="369077"/>
                  <a:pt x="371137" y="406227"/>
                </a:cubicBezTo>
                <a:cubicBezTo>
                  <a:pt x="365512" y="426895"/>
                  <a:pt x="346648" y="441304"/>
                  <a:pt x="325245" y="441304"/>
                </a:cubicBezTo>
                <a:cubicBezTo>
                  <a:pt x="325225" y="441304"/>
                  <a:pt x="325204" y="441304"/>
                  <a:pt x="325184" y="441304"/>
                </a:cubicBezTo>
                <a:lnTo>
                  <a:pt x="230557" y="441284"/>
                </a:lnTo>
                <a:lnTo>
                  <a:pt x="230557" y="788418"/>
                </a:lnTo>
                <a:lnTo>
                  <a:pt x="300167" y="788418"/>
                </a:lnTo>
                <a:cubicBezTo>
                  <a:pt x="316960" y="788418"/>
                  <a:pt x="332494" y="795896"/>
                  <a:pt x="342790" y="808944"/>
                </a:cubicBezTo>
                <a:cubicBezTo>
                  <a:pt x="358283" y="828657"/>
                  <a:pt x="386448" y="852130"/>
                  <a:pt x="432584" y="852130"/>
                </a:cubicBezTo>
                <a:lnTo>
                  <a:pt x="611766" y="849122"/>
                </a:lnTo>
                <a:cubicBezTo>
                  <a:pt x="604314" y="836969"/>
                  <a:pt x="600293" y="822946"/>
                  <a:pt x="600293" y="808375"/>
                </a:cubicBezTo>
                <a:lnTo>
                  <a:pt x="600293" y="804330"/>
                </a:lnTo>
                <a:close/>
                <a:moveTo>
                  <a:pt x="166592" y="376901"/>
                </a:moveTo>
                <a:lnTo>
                  <a:pt x="43679" y="376901"/>
                </a:lnTo>
                <a:cubicBezTo>
                  <a:pt x="19596" y="376901"/>
                  <a:pt x="0" y="396513"/>
                  <a:pt x="0" y="420615"/>
                </a:cubicBezTo>
                <a:lnTo>
                  <a:pt x="0" y="822418"/>
                </a:lnTo>
                <a:cubicBezTo>
                  <a:pt x="0" y="846520"/>
                  <a:pt x="19596" y="866112"/>
                  <a:pt x="43679" y="866112"/>
                </a:cubicBezTo>
                <a:lnTo>
                  <a:pt x="166592" y="866112"/>
                </a:lnTo>
                <a:cubicBezTo>
                  <a:pt x="190676" y="866112"/>
                  <a:pt x="210251" y="846520"/>
                  <a:pt x="210251" y="822418"/>
                </a:cubicBezTo>
                <a:lnTo>
                  <a:pt x="210251" y="420615"/>
                </a:lnTo>
                <a:cubicBezTo>
                  <a:pt x="210251" y="396513"/>
                  <a:pt x="190676" y="376901"/>
                  <a:pt x="166592" y="3769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5"/>
          <p:cNvSpPr/>
          <p:nvPr/>
        </p:nvSpPr>
        <p:spPr>
          <a:xfrm>
            <a:off x="8636344" y="4769441"/>
            <a:ext cx="1014946" cy="906747"/>
          </a:xfrm>
          <a:custGeom>
            <a:rect b="b" l="l" r="r" t="t"/>
            <a:pathLst>
              <a:path extrusionOk="0" h="906747" w="1014946">
                <a:moveTo>
                  <a:pt x="1014947" y="411176"/>
                </a:moveTo>
                <a:lnTo>
                  <a:pt x="1014947" y="403087"/>
                </a:lnTo>
                <a:cubicBezTo>
                  <a:pt x="1014947" y="361161"/>
                  <a:pt x="980873" y="327039"/>
                  <a:pt x="938981" y="327039"/>
                </a:cubicBezTo>
                <a:lnTo>
                  <a:pt x="698555" y="327039"/>
                </a:lnTo>
                <a:cubicBezTo>
                  <a:pt x="746092" y="247618"/>
                  <a:pt x="753077" y="131270"/>
                  <a:pt x="713907" y="42235"/>
                </a:cubicBezTo>
                <a:cubicBezTo>
                  <a:pt x="704850" y="21689"/>
                  <a:pt x="687996" y="6528"/>
                  <a:pt x="668847" y="1691"/>
                </a:cubicBezTo>
                <a:cubicBezTo>
                  <a:pt x="651648" y="-2658"/>
                  <a:pt x="633839" y="1447"/>
                  <a:pt x="618670" y="13235"/>
                </a:cubicBezTo>
                <a:cubicBezTo>
                  <a:pt x="593470" y="32826"/>
                  <a:pt x="583540" y="69630"/>
                  <a:pt x="578281" y="95623"/>
                </a:cubicBezTo>
                <a:cubicBezTo>
                  <a:pt x="570605" y="133586"/>
                  <a:pt x="559132" y="173175"/>
                  <a:pt x="527516" y="205590"/>
                </a:cubicBezTo>
                <a:cubicBezTo>
                  <a:pt x="514926" y="218495"/>
                  <a:pt x="500650" y="230424"/>
                  <a:pt x="486842" y="241968"/>
                </a:cubicBezTo>
                <a:cubicBezTo>
                  <a:pt x="468790" y="257068"/>
                  <a:pt x="450128" y="272696"/>
                  <a:pt x="434168" y="291210"/>
                </a:cubicBezTo>
                <a:cubicBezTo>
                  <a:pt x="399261" y="331754"/>
                  <a:pt x="382529" y="381972"/>
                  <a:pt x="371868" y="421195"/>
                </a:cubicBezTo>
                <a:cubicBezTo>
                  <a:pt x="368639" y="433043"/>
                  <a:pt x="357816" y="441294"/>
                  <a:pt x="345551" y="441294"/>
                </a:cubicBezTo>
                <a:cubicBezTo>
                  <a:pt x="345531" y="441294"/>
                  <a:pt x="345531" y="441294"/>
                  <a:pt x="345511" y="441294"/>
                </a:cubicBezTo>
                <a:lnTo>
                  <a:pt x="250863" y="441274"/>
                </a:lnTo>
                <a:lnTo>
                  <a:pt x="250863" y="440928"/>
                </a:lnTo>
                <a:cubicBezTo>
                  <a:pt x="250863" y="405627"/>
                  <a:pt x="222171" y="376891"/>
                  <a:pt x="186899" y="376891"/>
                </a:cubicBezTo>
                <a:lnTo>
                  <a:pt x="63985" y="376891"/>
                </a:lnTo>
                <a:cubicBezTo>
                  <a:pt x="28713" y="376891"/>
                  <a:pt x="0" y="405627"/>
                  <a:pt x="0" y="440928"/>
                </a:cubicBezTo>
                <a:lnTo>
                  <a:pt x="0" y="842730"/>
                </a:lnTo>
                <a:cubicBezTo>
                  <a:pt x="0" y="878031"/>
                  <a:pt x="28713" y="906747"/>
                  <a:pt x="63985" y="906747"/>
                </a:cubicBezTo>
                <a:lnTo>
                  <a:pt x="186899" y="906747"/>
                </a:lnTo>
                <a:cubicBezTo>
                  <a:pt x="222171" y="906747"/>
                  <a:pt x="250863" y="878031"/>
                  <a:pt x="250863" y="842730"/>
                </a:cubicBezTo>
                <a:lnTo>
                  <a:pt x="250863" y="829053"/>
                </a:lnTo>
                <a:lnTo>
                  <a:pt x="320473" y="829053"/>
                </a:lnTo>
                <a:cubicBezTo>
                  <a:pt x="331012" y="829053"/>
                  <a:pt x="340739" y="833727"/>
                  <a:pt x="347135" y="841856"/>
                </a:cubicBezTo>
                <a:cubicBezTo>
                  <a:pt x="362121" y="860858"/>
                  <a:pt x="395769" y="892765"/>
                  <a:pt x="453053" y="892765"/>
                </a:cubicBezTo>
                <a:lnTo>
                  <a:pt x="646206" y="889513"/>
                </a:lnTo>
                <a:cubicBezTo>
                  <a:pt x="647221" y="889493"/>
                  <a:pt x="648175" y="889290"/>
                  <a:pt x="649089" y="888985"/>
                </a:cubicBezTo>
                <a:cubicBezTo>
                  <a:pt x="662999" y="900488"/>
                  <a:pt x="680239" y="906747"/>
                  <a:pt x="698596" y="906747"/>
                </a:cubicBezTo>
                <a:lnTo>
                  <a:pt x="900947" y="906747"/>
                </a:lnTo>
                <a:cubicBezTo>
                  <a:pt x="943956" y="906747"/>
                  <a:pt x="978944" y="871731"/>
                  <a:pt x="978944" y="828687"/>
                </a:cubicBezTo>
                <a:lnTo>
                  <a:pt x="978944" y="824643"/>
                </a:lnTo>
                <a:cubicBezTo>
                  <a:pt x="978944" y="801251"/>
                  <a:pt x="968608" y="780258"/>
                  <a:pt x="952261" y="765930"/>
                </a:cubicBezTo>
                <a:cubicBezTo>
                  <a:pt x="987756" y="760199"/>
                  <a:pt x="1014947" y="729329"/>
                  <a:pt x="1014947" y="692220"/>
                </a:cubicBezTo>
                <a:lnTo>
                  <a:pt x="1014947" y="681428"/>
                </a:lnTo>
                <a:cubicBezTo>
                  <a:pt x="1014947" y="653931"/>
                  <a:pt x="1000001" y="629869"/>
                  <a:pt x="977827" y="616903"/>
                </a:cubicBezTo>
                <a:cubicBezTo>
                  <a:pt x="1000001" y="603937"/>
                  <a:pt x="1014947" y="579875"/>
                  <a:pt x="1014947" y="552378"/>
                </a:cubicBezTo>
                <a:lnTo>
                  <a:pt x="1014947" y="541567"/>
                </a:lnTo>
                <a:cubicBezTo>
                  <a:pt x="1014947" y="513867"/>
                  <a:pt x="999778" y="489662"/>
                  <a:pt x="977339" y="476778"/>
                </a:cubicBezTo>
                <a:cubicBezTo>
                  <a:pt x="999818" y="463547"/>
                  <a:pt x="1014947" y="439099"/>
                  <a:pt x="1014947" y="411176"/>
                </a:cubicBezTo>
                <a:close/>
                <a:moveTo>
                  <a:pt x="230557" y="842730"/>
                </a:moveTo>
                <a:cubicBezTo>
                  <a:pt x="230557" y="866833"/>
                  <a:pt x="210982" y="886424"/>
                  <a:pt x="186899" y="886424"/>
                </a:cubicBezTo>
                <a:lnTo>
                  <a:pt x="63985" y="886424"/>
                </a:lnTo>
                <a:cubicBezTo>
                  <a:pt x="39902" y="886424"/>
                  <a:pt x="20306" y="866833"/>
                  <a:pt x="20306" y="842730"/>
                </a:cubicBezTo>
                <a:lnTo>
                  <a:pt x="20306" y="440928"/>
                </a:lnTo>
                <a:cubicBezTo>
                  <a:pt x="20306" y="416825"/>
                  <a:pt x="39902" y="397214"/>
                  <a:pt x="63985" y="397214"/>
                </a:cubicBezTo>
                <a:lnTo>
                  <a:pt x="186899" y="397214"/>
                </a:lnTo>
                <a:cubicBezTo>
                  <a:pt x="210982" y="397214"/>
                  <a:pt x="230557" y="416825"/>
                  <a:pt x="230557" y="440928"/>
                </a:cubicBezTo>
                <a:lnTo>
                  <a:pt x="230557" y="842730"/>
                </a:lnTo>
                <a:close/>
                <a:moveTo>
                  <a:pt x="452890" y="872442"/>
                </a:moveTo>
                <a:cubicBezTo>
                  <a:pt x="406754" y="872442"/>
                  <a:pt x="378590" y="848969"/>
                  <a:pt x="363096" y="829256"/>
                </a:cubicBezTo>
                <a:cubicBezTo>
                  <a:pt x="352801" y="816209"/>
                  <a:pt x="337266" y="808730"/>
                  <a:pt x="320473" y="808730"/>
                </a:cubicBezTo>
                <a:lnTo>
                  <a:pt x="250863" y="808730"/>
                </a:lnTo>
                <a:lnTo>
                  <a:pt x="250863" y="461596"/>
                </a:lnTo>
                <a:lnTo>
                  <a:pt x="345490" y="461617"/>
                </a:lnTo>
                <a:cubicBezTo>
                  <a:pt x="345511" y="461617"/>
                  <a:pt x="345531" y="461617"/>
                  <a:pt x="345551" y="461617"/>
                </a:cubicBezTo>
                <a:cubicBezTo>
                  <a:pt x="366954" y="461617"/>
                  <a:pt x="385819" y="447208"/>
                  <a:pt x="391443" y="426540"/>
                </a:cubicBezTo>
                <a:cubicBezTo>
                  <a:pt x="401556" y="389389"/>
                  <a:pt x="417293" y="341936"/>
                  <a:pt x="449560" y="304481"/>
                </a:cubicBezTo>
                <a:cubicBezTo>
                  <a:pt x="464424" y="287227"/>
                  <a:pt x="481644" y="272818"/>
                  <a:pt x="499879" y="257576"/>
                </a:cubicBezTo>
                <a:cubicBezTo>
                  <a:pt x="514073" y="245707"/>
                  <a:pt x="528734" y="233432"/>
                  <a:pt x="542055" y="219775"/>
                </a:cubicBezTo>
                <a:cubicBezTo>
                  <a:pt x="577347" y="183601"/>
                  <a:pt x="589876" y="140659"/>
                  <a:pt x="598181" y="99647"/>
                </a:cubicBezTo>
                <a:cubicBezTo>
                  <a:pt x="602811" y="76845"/>
                  <a:pt x="611258" y="44735"/>
                  <a:pt x="631138" y="29290"/>
                </a:cubicBezTo>
                <a:cubicBezTo>
                  <a:pt x="641393" y="21303"/>
                  <a:pt x="652724" y="18580"/>
                  <a:pt x="663872" y="21384"/>
                </a:cubicBezTo>
                <a:cubicBezTo>
                  <a:pt x="677010" y="24717"/>
                  <a:pt x="688767" y="35569"/>
                  <a:pt x="695306" y="50446"/>
                </a:cubicBezTo>
                <a:cubicBezTo>
                  <a:pt x="734517" y="139521"/>
                  <a:pt x="724506" y="257637"/>
                  <a:pt x="671507" y="331266"/>
                </a:cubicBezTo>
                <a:cubicBezTo>
                  <a:pt x="671507" y="331266"/>
                  <a:pt x="671507" y="331266"/>
                  <a:pt x="671507" y="331287"/>
                </a:cubicBezTo>
                <a:cubicBezTo>
                  <a:pt x="641230" y="341854"/>
                  <a:pt x="620599" y="370510"/>
                  <a:pt x="620599" y="403087"/>
                </a:cubicBezTo>
                <a:lnTo>
                  <a:pt x="620599" y="411176"/>
                </a:lnTo>
                <a:cubicBezTo>
                  <a:pt x="620599" y="434831"/>
                  <a:pt x="631443" y="455987"/>
                  <a:pt x="648439" y="469949"/>
                </a:cubicBezTo>
                <a:cubicBezTo>
                  <a:pt x="617513" y="479074"/>
                  <a:pt x="594892" y="507729"/>
                  <a:pt x="594892" y="541567"/>
                </a:cubicBezTo>
                <a:lnTo>
                  <a:pt x="594892" y="552378"/>
                </a:lnTo>
                <a:cubicBezTo>
                  <a:pt x="594892" y="579875"/>
                  <a:pt x="609837" y="603937"/>
                  <a:pt x="632011" y="616903"/>
                </a:cubicBezTo>
                <a:cubicBezTo>
                  <a:pt x="609837" y="629869"/>
                  <a:pt x="594892" y="653931"/>
                  <a:pt x="594892" y="681428"/>
                </a:cubicBezTo>
                <a:lnTo>
                  <a:pt x="594892" y="692220"/>
                </a:lnTo>
                <a:cubicBezTo>
                  <a:pt x="594892" y="726423"/>
                  <a:pt x="618000" y="755322"/>
                  <a:pt x="649394" y="764122"/>
                </a:cubicBezTo>
                <a:cubicBezTo>
                  <a:pt x="631849" y="778449"/>
                  <a:pt x="620599" y="800256"/>
                  <a:pt x="620599" y="824643"/>
                </a:cubicBezTo>
                <a:lnTo>
                  <a:pt x="620599" y="828687"/>
                </a:lnTo>
                <a:cubicBezTo>
                  <a:pt x="620599" y="843259"/>
                  <a:pt x="624620" y="857281"/>
                  <a:pt x="632072" y="869434"/>
                </a:cubicBezTo>
                <a:lnTo>
                  <a:pt x="452890" y="872442"/>
                </a:lnTo>
                <a:close/>
                <a:moveTo>
                  <a:pt x="958637" y="824643"/>
                </a:moveTo>
                <a:lnTo>
                  <a:pt x="958637" y="828687"/>
                </a:lnTo>
                <a:cubicBezTo>
                  <a:pt x="958637" y="860533"/>
                  <a:pt x="932747" y="886424"/>
                  <a:pt x="900947" y="886424"/>
                </a:cubicBezTo>
                <a:lnTo>
                  <a:pt x="698596" y="886424"/>
                </a:lnTo>
                <a:cubicBezTo>
                  <a:pt x="682655" y="886424"/>
                  <a:pt x="667832" y="880063"/>
                  <a:pt x="656846" y="868520"/>
                </a:cubicBezTo>
                <a:cubicBezTo>
                  <a:pt x="646571" y="857749"/>
                  <a:pt x="640906" y="843604"/>
                  <a:pt x="640906" y="828687"/>
                </a:cubicBezTo>
                <a:lnTo>
                  <a:pt x="640906" y="824643"/>
                </a:lnTo>
                <a:cubicBezTo>
                  <a:pt x="640906" y="792817"/>
                  <a:pt x="666796" y="766906"/>
                  <a:pt x="698596" y="766906"/>
                </a:cubicBezTo>
                <a:lnTo>
                  <a:pt x="900947" y="766906"/>
                </a:lnTo>
                <a:cubicBezTo>
                  <a:pt x="932747" y="766906"/>
                  <a:pt x="958637" y="792817"/>
                  <a:pt x="958637" y="824643"/>
                </a:cubicBezTo>
                <a:close/>
                <a:moveTo>
                  <a:pt x="994640" y="681428"/>
                </a:moveTo>
                <a:lnTo>
                  <a:pt x="994640" y="692220"/>
                </a:lnTo>
                <a:cubicBezTo>
                  <a:pt x="994640" y="722196"/>
                  <a:pt x="970273" y="746583"/>
                  <a:pt x="940321" y="746583"/>
                </a:cubicBezTo>
                <a:lnTo>
                  <a:pt x="900947" y="746583"/>
                </a:lnTo>
                <a:lnTo>
                  <a:pt x="698596" y="746583"/>
                </a:lnTo>
                <a:lnTo>
                  <a:pt x="669517" y="746583"/>
                </a:lnTo>
                <a:cubicBezTo>
                  <a:pt x="639565" y="746583"/>
                  <a:pt x="615198" y="722196"/>
                  <a:pt x="615198" y="692220"/>
                </a:cubicBezTo>
                <a:lnTo>
                  <a:pt x="615198" y="681428"/>
                </a:lnTo>
                <a:cubicBezTo>
                  <a:pt x="615198" y="651452"/>
                  <a:pt x="639565" y="627065"/>
                  <a:pt x="669517" y="627065"/>
                </a:cubicBezTo>
                <a:lnTo>
                  <a:pt x="940321" y="627065"/>
                </a:lnTo>
                <a:cubicBezTo>
                  <a:pt x="970273" y="627065"/>
                  <a:pt x="994640" y="651452"/>
                  <a:pt x="994640" y="681428"/>
                </a:cubicBezTo>
                <a:close/>
                <a:moveTo>
                  <a:pt x="994640" y="541567"/>
                </a:moveTo>
                <a:lnTo>
                  <a:pt x="994640" y="552378"/>
                </a:lnTo>
                <a:cubicBezTo>
                  <a:pt x="994640" y="582354"/>
                  <a:pt x="970273" y="606742"/>
                  <a:pt x="940321" y="606742"/>
                </a:cubicBezTo>
                <a:lnTo>
                  <a:pt x="669517" y="606742"/>
                </a:lnTo>
                <a:cubicBezTo>
                  <a:pt x="639565" y="606742"/>
                  <a:pt x="615198" y="582354"/>
                  <a:pt x="615198" y="552378"/>
                </a:cubicBezTo>
                <a:lnTo>
                  <a:pt x="615198" y="541567"/>
                </a:lnTo>
                <a:cubicBezTo>
                  <a:pt x="615198" y="511611"/>
                  <a:pt x="639565" y="487223"/>
                  <a:pt x="669517" y="487223"/>
                </a:cubicBezTo>
                <a:lnTo>
                  <a:pt x="940321" y="487223"/>
                </a:lnTo>
                <a:cubicBezTo>
                  <a:pt x="970273" y="487223"/>
                  <a:pt x="994640" y="511611"/>
                  <a:pt x="994640" y="541567"/>
                </a:cubicBezTo>
                <a:close/>
                <a:moveTo>
                  <a:pt x="938981" y="466901"/>
                </a:moveTo>
                <a:lnTo>
                  <a:pt x="696585" y="466901"/>
                </a:lnTo>
                <a:cubicBezTo>
                  <a:pt x="665882" y="466901"/>
                  <a:pt x="640906" y="441904"/>
                  <a:pt x="640906" y="411176"/>
                </a:cubicBezTo>
                <a:lnTo>
                  <a:pt x="640906" y="403087"/>
                </a:lnTo>
                <a:cubicBezTo>
                  <a:pt x="640906" y="377643"/>
                  <a:pt x="658085" y="355450"/>
                  <a:pt x="682676" y="349110"/>
                </a:cubicBezTo>
                <a:cubicBezTo>
                  <a:pt x="687163" y="347951"/>
                  <a:pt x="691834" y="347362"/>
                  <a:pt x="696585" y="347362"/>
                </a:cubicBezTo>
                <a:lnTo>
                  <a:pt x="938981" y="347362"/>
                </a:lnTo>
                <a:cubicBezTo>
                  <a:pt x="969664" y="347362"/>
                  <a:pt x="994640" y="372359"/>
                  <a:pt x="994640" y="403087"/>
                </a:cubicBezTo>
                <a:lnTo>
                  <a:pt x="994640" y="411176"/>
                </a:lnTo>
                <a:cubicBezTo>
                  <a:pt x="994640" y="441904"/>
                  <a:pt x="969664" y="466901"/>
                  <a:pt x="938981" y="466901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5"/>
          <p:cNvSpPr/>
          <p:nvPr/>
        </p:nvSpPr>
        <p:spPr>
          <a:xfrm>
            <a:off x="13644899" y="4928007"/>
            <a:ext cx="1243623" cy="747736"/>
          </a:xfrm>
          <a:custGeom>
            <a:rect b="b" l="l" r="r" t="t"/>
            <a:pathLst>
              <a:path extrusionOk="0" h="747736" w="1243623">
                <a:moveTo>
                  <a:pt x="1243623" y="110181"/>
                </a:moveTo>
                <a:lnTo>
                  <a:pt x="1243623" y="735272"/>
                </a:lnTo>
                <a:cubicBezTo>
                  <a:pt x="1243623" y="742177"/>
                  <a:pt x="1238070" y="747736"/>
                  <a:pt x="1231172" y="747736"/>
                </a:cubicBezTo>
                <a:lnTo>
                  <a:pt x="12451" y="747736"/>
                </a:lnTo>
                <a:cubicBezTo>
                  <a:pt x="5553" y="747736"/>
                  <a:pt x="0" y="742177"/>
                  <a:pt x="0" y="735272"/>
                </a:cubicBezTo>
                <a:lnTo>
                  <a:pt x="0" y="110181"/>
                </a:lnTo>
                <a:cubicBezTo>
                  <a:pt x="0" y="103301"/>
                  <a:pt x="5553" y="97717"/>
                  <a:pt x="12451" y="97717"/>
                </a:cubicBezTo>
                <a:lnTo>
                  <a:pt x="95476" y="97717"/>
                </a:lnTo>
                <a:lnTo>
                  <a:pt x="95476" y="12464"/>
                </a:lnTo>
                <a:cubicBezTo>
                  <a:pt x="95476" y="5584"/>
                  <a:pt x="101054" y="0"/>
                  <a:pt x="107927" y="0"/>
                </a:cubicBezTo>
                <a:lnTo>
                  <a:pt x="473717" y="0"/>
                </a:lnTo>
                <a:cubicBezTo>
                  <a:pt x="538439" y="0"/>
                  <a:pt x="596984" y="39336"/>
                  <a:pt x="621812" y="98665"/>
                </a:cubicBezTo>
                <a:cubicBezTo>
                  <a:pt x="646639" y="39361"/>
                  <a:pt x="705185" y="0"/>
                  <a:pt x="769906" y="0"/>
                </a:cubicBezTo>
                <a:lnTo>
                  <a:pt x="1135696" y="0"/>
                </a:lnTo>
                <a:cubicBezTo>
                  <a:pt x="1142569" y="0"/>
                  <a:pt x="1148148" y="5584"/>
                  <a:pt x="1148148" y="12464"/>
                </a:cubicBezTo>
                <a:lnTo>
                  <a:pt x="1148148" y="97717"/>
                </a:lnTo>
                <a:lnTo>
                  <a:pt x="1231172" y="97717"/>
                </a:lnTo>
                <a:cubicBezTo>
                  <a:pt x="1238070" y="97717"/>
                  <a:pt x="1243623" y="103301"/>
                  <a:pt x="1243623" y="110181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5"/>
          <p:cNvSpPr/>
          <p:nvPr/>
        </p:nvSpPr>
        <p:spPr>
          <a:xfrm>
            <a:off x="13669801" y="4952934"/>
            <a:ext cx="1193818" cy="697880"/>
          </a:xfrm>
          <a:custGeom>
            <a:rect b="b" l="l" r="r" t="t"/>
            <a:pathLst>
              <a:path extrusionOk="0" h="697880" w="1193818">
                <a:moveTo>
                  <a:pt x="581719" y="697881"/>
                </a:moveTo>
                <a:lnTo>
                  <a:pt x="0" y="697881"/>
                </a:lnTo>
                <a:lnTo>
                  <a:pt x="0" y="97717"/>
                </a:lnTo>
                <a:lnTo>
                  <a:pt x="70573" y="97717"/>
                </a:lnTo>
                <a:lnTo>
                  <a:pt x="70573" y="585605"/>
                </a:lnTo>
                <a:cubicBezTo>
                  <a:pt x="70573" y="592486"/>
                  <a:pt x="76151" y="598069"/>
                  <a:pt x="83024" y="598069"/>
                </a:cubicBezTo>
                <a:lnTo>
                  <a:pt x="451853" y="598069"/>
                </a:lnTo>
                <a:cubicBezTo>
                  <a:pt x="513387" y="598069"/>
                  <a:pt x="566827" y="640098"/>
                  <a:pt x="581719" y="697881"/>
                </a:cubicBezTo>
                <a:close/>
                <a:moveTo>
                  <a:pt x="1123245" y="97717"/>
                </a:moveTo>
                <a:lnTo>
                  <a:pt x="1123245" y="585605"/>
                </a:lnTo>
                <a:cubicBezTo>
                  <a:pt x="1123245" y="592486"/>
                  <a:pt x="1117667" y="598069"/>
                  <a:pt x="1110794" y="598069"/>
                </a:cubicBezTo>
                <a:lnTo>
                  <a:pt x="741965" y="598069"/>
                </a:lnTo>
                <a:cubicBezTo>
                  <a:pt x="680432" y="598069"/>
                  <a:pt x="626991" y="640098"/>
                  <a:pt x="612100" y="697881"/>
                </a:cubicBezTo>
                <a:lnTo>
                  <a:pt x="1193818" y="697881"/>
                </a:lnTo>
                <a:lnTo>
                  <a:pt x="1193818" y="97717"/>
                </a:lnTo>
                <a:lnTo>
                  <a:pt x="1123245" y="97717"/>
                </a:lnTo>
                <a:close/>
                <a:moveTo>
                  <a:pt x="609360" y="643987"/>
                </a:moveTo>
                <a:lnTo>
                  <a:pt x="609360" y="135782"/>
                </a:lnTo>
                <a:cubicBezTo>
                  <a:pt x="609360" y="119928"/>
                  <a:pt x="612075" y="104348"/>
                  <a:pt x="617454" y="89516"/>
                </a:cubicBezTo>
                <a:cubicBezTo>
                  <a:pt x="636853" y="35971"/>
                  <a:pt x="688102" y="0"/>
                  <a:pt x="745004" y="0"/>
                </a:cubicBezTo>
                <a:lnTo>
                  <a:pt x="1098343" y="0"/>
                </a:lnTo>
                <a:lnTo>
                  <a:pt x="1098343" y="573142"/>
                </a:lnTo>
                <a:lnTo>
                  <a:pt x="741965" y="573142"/>
                </a:lnTo>
                <a:cubicBezTo>
                  <a:pt x="687355" y="573142"/>
                  <a:pt x="638098" y="601111"/>
                  <a:pt x="609360" y="643987"/>
                </a:cubicBezTo>
                <a:close/>
                <a:moveTo>
                  <a:pt x="698735" y="127905"/>
                </a:moveTo>
                <a:cubicBezTo>
                  <a:pt x="698735" y="134785"/>
                  <a:pt x="704313" y="140369"/>
                  <a:pt x="711186" y="140369"/>
                </a:cubicBezTo>
                <a:lnTo>
                  <a:pt x="1002419" y="140369"/>
                </a:lnTo>
                <a:cubicBezTo>
                  <a:pt x="1009292" y="140369"/>
                  <a:pt x="1014870" y="134785"/>
                  <a:pt x="1014870" y="127905"/>
                </a:cubicBezTo>
                <a:cubicBezTo>
                  <a:pt x="1014870" y="121025"/>
                  <a:pt x="1009292" y="115441"/>
                  <a:pt x="1002419" y="115441"/>
                </a:cubicBezTo>
                <a:lnTo>
                  <a:pt x="711186" y="115441"/>
                </a:lnTo>
                <a:cubicBezTo>
                  <a:pt x="704313" y="115441"/>
                  <a:pt x="698735" y="121025"/>
                  <a:pt x="698735" y="127905"/>
                </a:cubicBezTo>
                <a:close/>
                <a:moveTo>
                  <a:pt x="698735" y="235319"/>
                </a:moveTo>
                <a:cubicBezTo>
                  <a:pt x="698735" y="242199"/>
                  <a:pt x="704313" y="247783"/>
                  <a:pt x="711186" y="247783"/>
                </a:cubicBezTo>
                <a:lnTo>
                  <a:pt x="1002419" y="247783"/>
                </a:lnTo>
                <a:cubicBezTo>
                  <a:pt x="1009292" y="247783"/>
                  <a:pt x="1014870" y="242199"/>
                  <a:pt x="1014870" y="235319"/>
                </a:cubicBezTo>
                <a:cubicBezTo>
                  <a:pt x="1014870" y="228439"/>
                  <a:pt x="1009292" y="222855"/>
                  <a:pt x="1002419" y="222855"/>
                </a:cubicBezTo>
                <a:lnTo>
                  <a:pt x="711186" y="222855"/>
                </a:lnTo>
                <a:cubicBezTo>
                  <a:pt x="704313" y="222855"/>
                  <a:pt x="698735" y="228439"/>
                  <a:pt x="698735" y="235319"/>
                </a:cubicBezTo>
                <a:close/>
                <a:moveTo>
                  <a:pt x="698735" y="342708"/>
                </a:moveTo>
                <a:cubicBezTo>
                  <a:pt x="698735" y="349588"/>
                  <a:pt x="704313" y="355172"/>
                  <a:pt x="711186" y="355172"/>
                </a:cubicBezTo>
                <a:lnTo>
                  <a:pt x="1002419" y="355172"/>
                </a:lnTo>
                <a:cubicBezTo>
                  <a:pt x="1009292" y="355172"/>
                  <a:pt x="1014870" y="349588"/>
                  <a:pt x="1014870" y="342708"/>
                </a:cubicBezTo>
                <a:cubicBezTo>
                  <a:pt x="1014870" y="335828"/>
                  <a:pt x="1009292" y="330244"/>
                  <a:pt x="1002419" y="330244"/>
                </a:cubicBezTo>
                <a:lnTo>
                  <a:pt x="711186" y="330244"/>
                </a:lnTo>
                <a:cubicBezTo>
                  <a:pt x="704313" y="330244"/>
                  <a:pt x="698735" y="335828"/>
                  <a:pt x="698735" y="342708"/>
                </a:cubicBezTo>
                <a:close/>
                <a:moveTo>
                  <a:pt x="698735" y="450123"/>
                </a:moveTo>
                <a:cubicBezTo>
                  <a:pt x="698735" y="457003"/>
                  <a:pt x="704313" y="462586"/>
                  <a:pt x="711186" y="462586"/>
                </a:cubicBezTo>
                <a:lnTo>
                  <a:pt x="1002419" y="462586"/>
                </a:lnTo>
                <a:cubicBezTo>
                  <a:pt x="1009292" y="462586"/>
                  <a:pt x="1014870" y="457003"/>
                  <a:pt x="1014870" y="450123"/>
                </a:cubicBezTo>
                <a:cubicBezTo>
                  <a:pt x="1014870" y="443242"/>
                  <a:pt x="1009292" y="437659"/>
                  <a:pt x="1002419" y="437659"/>
                </a:cubicBezTo>
                <a:lnTo>
                  <a:pt x="711186" y="437659"/>
                </a:lnTo>
                <a:cubicBezTo>
                  <a:pt x="704313" y="437659"/>
                  <a:pt x="698735" y="443242"/>
                  <a:pt x="698735" y="450123"/>
                </a:cubicBezTo>
                <a:close/>
                <a:moveTo>
                  <a:pt x="576365" y="89516"/>
                </a:moveTo>
                <a:cubicBezTo>
                  <a:pt x="581744" y="104348"/>
                  <a:pt x="584458" y="119928"/>
                  <a:pt x="584458" y="135782"/>
                </a:cubicBezTo>
                <a:lnTo>
                  <a:pt x="584458" y="643987"/>
                </a:lnTo>
                <a:cubicBezTo>
                  <a:pt x="555721" y="601111"/>
                  <a:pt x="506464" y="573142"/>
                  <a:pt x="451853" y="573142"/>
                </a:cubicBezTo>
                <a:lnTo>
                  <a:pt x="95476" y="573142"/>
                </a:lnTo>
                <a:lnTo>
                  <a:pt x="95476" y="0"/>
                </a:lnTo>
                <a:lnTo>
                  <a:pt x="448815" y="0"/>
                </a:lnTo>
                <a:cubicBezTo>
                  <a:pt x="505717" y="0"/>
                  <a:pt x="556966" y="35971"/>
                  <a:pt x="576365" y="89516"/>
                </a:cubicBezTo>
                <a:close/>
                <a:moveTo>
                  <a:pt x="495084" y="450123"/>
                </a:moveTo>
                <a:cubicBezTo>
                  <a:pt x="495084" y="443242"/>
                  <a:pt x="489505" y="437659"/>
                  <a:pt x="482632" y="437659"/>
                </a:cubicBezTo>
                <a:lnTo>
                  <a:pt x="191399" y="437659"/>
                </a:lnTo>
                <a:cubicBezTo>
                  <a:pt x="184526" y="437659"/>
                  <a:pt x="178948" y="443242"/>
                  <a:pt x="178948" y="450123"/>
                </a:cubicBezTo>
                <a:cubicBezTo>
                  <a:pt x="178948" y="457003"/>
                  <a:pt x="184526" y="462586"/>
                  <a:pt x="191399" y="462586"/>
                </a:cubicBezTo>
                <a:lnTo>
                  <a:pt x="482632" y="462586"/>
                </a:lnTo>
                <a:cubicBezTo>
                  <a:pt x="489505" y="462586"/>
                  <a:pt x="495084" y="457003"/>
                  <a:pt x="495084" y="450123"/>
                </a:cubicBezTo>
                <a:close/>
                <a:moveTo>
                  <a:pt x="495084" y="342708"/>
                </a:moveTo>
                <a:cubicBezTo>
                  <a:pt x="495084" y="335828"/>
                  <a:pt x="489505" y="330244"/>
                  <a:pt x="482632" y="330244"/>
                </a:cubicBezTo>
                <a:lnTo>
                  <a:pt x="191399" y="330244"/>
                </a:lnTo>
                <a:cubicBezTo>
                  <a:pt x="184526" y="330244"/>
                  <a:pt x="178948" y="335828"/>
                  <a:pt x="178948" y="342708"/>
                </a:cubicBezTo>
                <a:cubicBezTo>
                  <a:pt x="178948" y="349588"/>
                  <a:pt x="184526" y="355172"/>
                  <a:pt x="191399" y="355172"/>
                </a:cubicBezTo>
                <a:lnTo>
                  <a:pt x="482632" y="355172"/>
                </a:lnTo>
                <a:cubicBezTo>
                  <a:pt x="489505" y="355172"/>
                  <a:pt x="495084" y="349588"/>
                  <a:pt x="495084" y="342708"/>
                </a:cubicBezTo>
                <a:close/>
                <a:moveTo>
                  <a:pt x="495084" y="235319"/>
                </a:moveTo>
                <a:cubicBezTo>
                  <a:pt x="495084" y="228439"/>
                  <a:pt x="489505" y="222855"/>
                  <a:pt x="482632" y="222855"/>
                </a:cubicBezTo>
                <a:lnTo>
                  <a:pt x="191399" y="222855"/>
                </a:lnTo>
                <a:cubicBezTo>
                  <a:pt x="184526" y="222855"/>
                  <a:pt x="178948" y="228439"/>
                  <a:pt x="178948" y="235319"/>
                </a:cubicBezTo>
                <a:cubicBezTo>
                  <a:pt x="178948" y="242199"/>
                  <a:pt x="184526" y="247783"/>
                  <a:pt x="191399" y="247783"/>
                </a:cubicBezTo>
                <a:lnTo>
                  <a:pt x="482632" y="247783"/>
                </a:lnTo>
                <a:cubicBezTo>
                  <a:pt x="489505" y="247783"/>
                  <a:pt x="495084" y="242199"/>
                  <a:pt x="495084" y="235319"/>
                </a:cubicBezTo>
                <a:close/>
                <a:moveTo>
                  <a:pt x="495084" y="127905"/>
                </a:moveTo>
                <a:cubicBezTo>
                  <a:pt x="495084" y="121025"/>
                  <a:pt x="489505" y="115441"/>
                  <a:pt x="482632" y="115441"/>
                </a:cubicBezTo>
                <a:lnTo>
                  <a:pt x="191399" y="115441"/>
                </a:lnTo>
                <a:cubicBezTo>
                  <a:pt x="184526" y="115441"/>
                  <a:pt x="178948" y="121025"/>
                  <a:pt x="178948" y="127905"/>
                </a:cubicBezTo>
                <a:cubicBezTo>
                  <a:pt x="178948" y="134785"/>
                  <a:pt x="184526" y="140369"/>
                  <a:pt x="191399" y="140369"/>
                </a:cubicBezTo>
                <a:lnTo>
                  <a:pt x="482632" y="140369"/>
                </a:lnTo>
                <a:cubicBezTo>
                  <a:pt x="489505" y="140369"/>
                  <a:pt x="495084" y="134785"/>
                  <a:pt x="495084" y="1279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5"/>
          <p:cNvSpPr/>
          <p:nvPr/>
        </p:nvSpPr>
        <p:spPr>
          <a:xfrm>
            <a:off x="13644899" y="4928007"/>
            <a:ext cx="1243623" cy="747736"/>
          </a:xfrm>
          <a:custGeom>
            <a:rect b="b" l="l" r="r" t="t"/>
            <a:pathLst>
              <a:path extrusionOk="0" h="747736" w="1243623">
                <a:moveTo>
                  <a:pt x="1231172" y="97717"/>
                </a:moveTo>
                <a:lnTo>
                  <a:pt x="1148148" y="97717"/>
                </a:lnTo>
                <a:lnTo>
                  <a:pt x="1148148" y="12464"/>
                </a:lnTo>
                <a:cubicBezTo>
                  <a:pt x="1148148" y="5584"/>
                  <a:pt x="1142569" y="0"/>
                  <a:pt x="1135696" y="0"/>
                </a:cubicBezTo>
                <a:lnTo>
                  <a:pt x="769906" y="0"/>
                </a:lnTo>
                <a:cubicBezTo>
                  <a:pt x="705185" y="0"/>
                  <a:pt x="646639" y="39361"/>
                  <a:pt x="621812" y="98665"/>
                </a:cubicBezTo>
                <a:cubicBezTo>
                  <a:pt x="596984" y="39336"/>
                  <a:pt x="538439" y="0"/>
                  <a:pt x="473717" y="0"/>
                </a:cubicBezTo>
                <a:lnTo>
                  <a:pt x="107927" y="0"/>
                </a:lnTo>
                <a:cubicBezTo>
                  <a:pt x="101054" y="0"/>
                  <a:pt x="95476" y="5584"/>
                  <a:pt x="95476" y="12464"/>
                </a:cubicBezTo>
                <a:lnTo>
                  <a:pt x="95476" y="97717"/>
                </a:lnTo>
                <a:lnTo>
                  <a:pt x="12451" y="97717"/>
                </a:lnTo>
                <a:cubicBezTo>
                  <a:pt x="5553" y="97717"/>
                  <a:pt x="0" y="103301"/>
                  <a:pt x="0" y="110181"/>
                </a:cubicBezTo>
                <a:lnTo>
                  <a:pt x="0" y="735272"/>
                </a:lnTo>
                <a:cubicBezTo>
                  <a:pt x="0" y="742177"/>
                  <a:pt x="5553" y="747736"/>
                  <a:pt x="12451" y="747736"/>
                </a:cubicBezTo>
                <a:lnTo>
                  <a:pt x="1231172" y="747736"/>
                </a:lnTo>
                <a:cubicBezTo>
                  <a:pt x="1238070" y="747736"/>
                  <a:pt x="1243623" y="742177"/>
                  <a:pt x="1243623" y="735272"/>
                </a:cubicBezTo>
                <a:lnTo>
                  <a:pt x="1243623" y="110181"/>
                </a:lnTo>
                <a:cubicBezTo>
                  <a:pt x="1243623" y="103301"/>
                  <a:pt x="1238070" y="97717"/>
                  <a:pt x="1231172" y="97717"/>
                </a:cubicBezTo>
                <a:close/>
                <a:moveTo>
                  <a:pt x="24902" y="722808"/>
                </a:moveTo>
                <a:lnTo>
                  <a:pt x="24902" y="122645"/>
                </a:lnTo>
                <a:lnTo>
                  <a:pt x="95476" y="122645"/>
                </a:lnTo>
                <a:lnTo>
                  <a:pt x="95476" y="610533"/>
                </a:lnTo>
                <a:cubicBezTo>
                  <a:pt x="95476" y="617413"/>
                  <a:pt x="101054" y="622997"/>
                  <a:pt x="107927" y="622997"/>
                </a:cubicBezTo>
                <a:lnTo>
                  <a:pt x="476755" y="622997"/>
                </a:lnTo>
                <a:cubicBezTo>
                  <a:pt x="538289" y="622997"/>
                  <a:pt x="591730" y="665026"/>
                  <a:pt x="606621" y="722808"/>
                </a:cubicBezTo>
                <a:lnTo>
                  <a:pt x="24902" y="722808"/>
                </a:lnTo>
                <a:close/>
                <a:moveTo>
                  <a:pt x="609360" y="668914"/>
                </a:moveTo>
                <a:cubicBezTo>
                  <a:pt x="580623" y="626038"/>
                  <a:pt x="531366" y="598069"/>
                  <a:pt x="476755" y="598069"/>
                </a:cubicBezTo>
                <a:lnTo>
                  <a:pt x="120378" y="598069"/>
                </a:lnTo>
                <a:lnTo>
                  <a:pt x="120378" y="24928"/>
                </a:lnTo>
                <a:lnTo>
                  <a:pt x="473717" y="24928"/>
                </a:lnTo>
                <a:cubicBezTo>
                  <a:pt x="530619" y="24928"/>
                  <a:pt x="581868" y="60899"/>
                  <a:pt x="601267" y="114444"/>
                </a:cubicBezTo>
                <a:cubicBezTo>
                  <a:pt x="606646" y="129276"/>
                  <a:pt x="609360" y="144856"/>
                  <a:pt x="609360" y="160710"/>
                </a:cubicBezTo>
                <a:lnTo>
                  <a:pt x="609360" y="668914"/>
                </a:lnTo>
                <a:close/>
                <a:moveTo>
                  <a:pt x="634263" y="160710"/>
                </a:moveTo>
                <a:cubicBezTo>
                  <a:pt x="634263" y="144856"/>
                  <a:pt x="636977" y="129276"/>
                  <a:pt x="642356" y="114444"/>
                </a:cubicBezTo>
                <a:cubicBezTo>
                  <a:pt x="661755" y="60899"/>
                  <a:pt x="713004" y="24928"/>
                  <a:pt x="769906" y="24928"/>
                </a:cubicBezTo>
                <a:lnTo>
                  <a:pt x="1123245" y="24928"/>
                </a:lnTo>
                <a:lnTo>
                  <a:pt x="1123245" y="598069"/>
                </a:lnTo>
                <a:lnTo>
                  <a:pt x="766868" y="598069"/>
                </a:lnTo>
                <a:cubicBezTo>
                  <a:pt x="712257" y="598069"/>
                  <a:pt x="663000" y="626038"/>
                  <a:pt x="634263" y="668914"/>
                </a:cubicBezTo>
                <a:lnTo>
                  <a:pt x="634263" y="160710"/>
                </a:lnTo>
                <a:close/>
                <a:moveTo>
                  <a:pt x="1218721" y="722808"/>
                </a:moveTo>
                <a:lnTo>
                  <a:pt x="637002" y="722808"/>
                </a:lnTo>
                <a:cubicBezTo>
                  <a:pt x="651894" y="665026"/>
                  <a:pt x="705334" y="622997"/>
                  <a:pt x="766868" y="622997"/>
                </a:cubicBezTo>
                <a:lnTo>
                  <a:pt x="1135696" y="622997"/>
                </a:lnTo>
                <a:cubicBezTo>
                  <a:pt x="1142569" y="622997"/>
                  <a:pt x="1148148" y="617413"/>
                  <a:pt x="1148148" y="610533"/>
                </a:cubicBezTo>
                <a:lnTo>
                  <a:pt x="1148148" y="122645"/>
                </a:lnTo>
                <a:lnTo>
                  <a:pt x="1218721" y="122645"/>
                </a:lnTo>
                <a:lnTo>
                  <a:pt x="1218721" y="722808"/>
                </a:lnTo>
                <a:close/>
                <a:moveTo>
                  <a:pt x="723637" y="152833"/>
                </a:moveTo>
                <a:cubicBezTo>
                  <a:pt x="723637" y="145953"/>
                  <a:pt x="729215" y="140369"/>
                  <a:pt x="736088" y="140369"/>
                </a:cubicBezTo>
                <a:lnTo>
                  <a:pt x="1027321" y="140369"/>
                </a:lnTo>
                <a:cubicBezTo>
                  <a:pt x="1034194" y="140369"/>
                  <a:pt x="1039773" y="145953"/>
                  <a:pt x="1039773" y="152833"/>
                </a:cubicBezTo>
                <a:cubicBezTo>
                  <a:pt x="1039773" y="159713"/>
                  <a:pt x="1034194" y="165297"/>
                  <a:pt x="1027321" y="165297"/>
                </a:cubicBezTo>
                <a:lnTo>
                  <a:pt x="736088" y="165297"/>
                </a:lnTo>
                <a:cubicBezTo>
                  <a:pt x="729215" y="165297"/>
                  <a:pt x="723637" y="159713"/>
                  <a:pt x="723637" y="152833"/>
                </a:cubicBezTo>
                <a:close/>
                <a:moveTo>
                  <a:pt x="723637" y="260247"/>
                </a:moveTo>
                <a:cubicBezTo>
                  <a:pt x="723637" y="253367"/>
                  <a:pt x="729215" y="247783"/>
                  <a:pt x="736088" y="247783"/>
                </a:cubicBezTo>
                <a:lnTo>
                  <a:pt x="1027321" y="247783"/>
                </a:lnTo>
                <a:cubicBezTo>
                  <a:pt x="1034194" y="247783"/>
                  <a:pt x="1039773" y="253367"/>
                  <a:pt x="1039773" y="260247"/>
                </a:cubicBezTo>
                <a:cubicBezTo>
                  <a:pt x="1039773" y="267127"/>
                  <a:pt x="1034194" y="272711"/>
                  <a:pt x="1027321" y="272711"/>
                </a:cubicBezTo>
                <a:lnTo>
                  <a:pt x="736088" y="272711"/>
                </a:lnTo>
                <a:cubicBezTo>
                  <a:pt x="729215" y="272711"/>
                  <a:pt x="723637" y="267127"/>
                  <a:pt x="723637" y="260247"/>
                </a:cubicBezTo>
                <a:close/>
                <a:moveTo>
                  <a:pt x="723637" y="367636"/>
                </a:moveTo>
                <a:cubicBezTo>
                  <a:pt x="723637" y="360756"/>
                  <a:pt x="729215" y="355172"/>
                  <a:pt x="736088" y="355172"/>
                </a:cubicBezTo>
                <a:lnTo>
                  <a:pt x="1027321" y="355172"/>
                </a:lnTo>
                <a:cubicBezTo>
                  <a:pt x="1034194" y="355172"/>
                  <a:pt x="1039773" y="360756"/>
                  <a:pt x="1039773" y="367636"/>
                </a:cubicBezTo>
                <a:cubicBezTo>
                  <a:pt x="1039773" y="374516"/>
                  <a:pt x="1034194" y="380100"/>
                  <a:pt x="1027321" y="380100"/>
                </a:cubicBezTo>
                <a:lnTo>
                  <a:pt x="736088" y="380100"/>
                </a:lnTo>
                <a:cubicBezTo>
                  <a:pt x="729215" y="380100"/>
                  <a:pt x="723637" y="374516"/>
                  <a:pt x="723637" y="367636"/>
                </a:cubicBezTo>
                <a:close/>
                <a:moveTo>
                  <a:pt x="723637" y="475050"/>
                </a:moveTo>
                <a:cubicBezTo>
                  <a:pt x="723637" y="468170"/>
                  <a:pt x="729215" y="462586"/>
                  <a:pt x="736088" y="462586"/>
                </a:cubicBezTo>
                <a:lnTo>
                  <a:pt x="1027321" y="462586"/>
                </a:lnTo>
                <a:cubicBezTo>
                  <a:pt x="1034194" y="462586"/>
                  <a:pt x="1039773" y="468170"/>
                  <a:pt x="1039773" y="475050"/>
                </a:cubicBezTo>
                <a:cubicBezTo>
                  <a:pt x="1039773" y="481930"/>
                  <a:pt x="1034194" y="487514"/>
                  <a:pt x="1027321" y="487514"/>
                </a:cubicBezTo>
                <a:lnTo>
                  <a:pt x="736088" y="487514"/>
                </a:lnTo>
                <a:cubicBezTo>
                  <a:pt x="729215" y="487514"/>
                  <a:pt x="723637" y="481930"/>
                  <a:pt x="723637" y="475050"/>
                </a:cubicBezTo>
                <a:close/>
                <a:moveTo>
                  <a:pt x="519986" y="152833"/>
                </a:moveTo>
                <a:cubicBezTo>
                  <a:pt x="519986" y="159713"/>
                  <a:pt x="514408" y="165297"/>
                  <a:pt x="507535" y="165297"/>
                </a:cubicBezTo>
                <a:lnTo>
                  <a:pt x="216302" y="165297"/>
                </a:lnTo>
                <a:cubicBezTo>
                  <a:pt x="209429" y="165297"/>
                  <a:pt x="203851" y="159713"/>
                  <a:pt x="203851" y="152833"/>
                </a:cubicBezTo>
                <a:cubicBezTo>
                  <a:pt x="203851" y="145953"/>
                  <a:pt x="209429" y="140369"/>
                  <a:pt x="216302" y="140369"/>
                </a:cubicBezTo>
                <a:lnTo>
                  <a:pt x="507535" y="140369"/>
                </a:lnTo>
                <a:cubicBezTo>
                  <a:pt x="514408" y="140369"/>
                  <a:pt x="519986" y="145953"/>
                  <a:pt x="519986" y="152833"/>
                </a:cubicBezTo>
                <a:close/>
                <a:moveTo>
                  <a:pt x="519986" y="260247"/>
                </a:moveTo>
                <a:cubicBezTo>
                  <a:pt x="519986" y="267127"/>
                  <a:pt x="514408" y="272711"/>
                  <a:pt x="507535" y="272711"/>
                </a:cubicBezTo>
                <a:lnTo>
                  <a:pt x="216302" y="272711"/>
                </a:lnTo>
                <a:cubicBezTo>
                  <a:pt x="209429" y="272711"/>
                  <a:pt x="203851" y="267127"/>
                  <a:pt x="203851" y="260247"/>
                </a:cubicBezTo>
                <a:cubicBezTo>
                  <a:pt x="203851" y="253367"/>
                  <a:pt x="209429" y="247783"/>
                  <a:pt x="216302" y="247783"/>
                </a:cubicBezTo>
                <a:lnTo>
                  <a:pt x="507535" y="247783"/>
                </a:lnTo>
                <a:cubicBezTo>
                  <a:pt x="514408" y="247783"/>
                  <a:pt x="519986" y="253367"/>
                  <a:pt x="519986" y="260247"/>
                </a:cubicBezTo>
                <a:close/>
                <a:moveTo>
                  <a:pt x="519986" y="367636"/>
                </a:moveTo>
                <a:cubicBezTo>
                  <a:pt x="519986" y="374516"/>
                  <a:pt x="514408" y="380100"/>
                  <a:pt x="507535" y="380100"/>
                </a:cubicBezTo>
                <a:lnTo>
                  <a:pt x="216302" y="380100"/>
                </a:lnTo>
                <a:cubicBezTo>
                  <a:pt x="209429" y="380100"/>
                  <a:pt x="203851" y="374516"/>
                  <a:pt x="203851" y="367636"/>
                </a:cubicBezTo>
                <a:cubicBezTo>
                  <a:pt x="203851" y="360756"/>
                  <a:pt x="209429" y="355172"/>
                  <a:pt x="216302" y="355172"/>
                </a:cubicBezTo>
                <a:lnTo>
                  <a:pt x="507535" y="355172"/>
                </a:lnTo>
                <a:cubicBezTo>
                  <a:pt x="514408" y="355172"/>
                  <a:pt x="519986" y="360756"/>
                  <a:pt x="519986" y="367636"/>
                </a:cubicBezTo>
                <a:close/>
                <a:moveTo>
                  <a:pt x="519986" y="475050"/>
                </a:moveTo>
                <a:cubicBezTo>
                  <a:pt x="519986" y="481930"/>
                  <a:pt x="514408" y="487514"/>
                  <a:pt x="507535" y="487514"/>
                </a:cubicBezTo>
                <a:lnTo>
                  <a:pt x="216302" y="487514"/>
                </a:lnTo>
                <a:cubicBezTo>
                  <a:pt x="209429" y="487514"/>
                  <a:pt x="203851" y="481930"/>
                  <a:pt x="203851" y="475050"/>
                </a:cubicBezTo>
                <a:cubicBezTo>
                  <a:pt x="203851" y="468170"/>
                  <a:pt x="209429" y="462586"/>
                  <a:pt x="216302" y="462586"/>
                </a:cubicBezTo>
                <a:lnTo>
                  <a:pt x="507535" y="462586"/>
                </a:lnTo>
                <a:cubicBezTo>
                  <a:pt x="514408" y="462586"/>
                  <a:pt x="519986" y="468170"/>
                  <a:pt x="519986" y="47505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" name="Google Shape;237;p15"/>
          <p:cNvGrpSpPr/>
          <p:nvPr/>
        </p:nvGrpSpPr>
        <p:grpSpPr>
          <a:xfrm>
            <a:off x="2517603" y="6638757"/>
            <a:ext cx="2891482" cy="1191185"/>
            <a:chOff x="0" y="-47625"/>
            <a:chExt cx="3855309" cy="1588247"/>
          </a:xfrm>
        </p:grpSpPr>
        <p:sp>
          <p:nvSpPr>
            <p:cNvPr id="238" name="Google Shape;238;p15"/>
            <p:cNvSpPr txBox="1"/>
            <p:nvPr/>
          </p:nvSpPr>
          <p:spPr>
            <a:xfrm>
              <a:off x="0" y="-47625"/>
              <a:ext cx="3855309" cy="538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284379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/>
            </a:p>
          </p:txBody>
        </p:sp>
        <p:sp>
          <p:nvSpPr>
            <p:cNvPr id="239" name="Google Shape;239;p15"/>
            <p:cNvSpPr txBox="1"/>
            <p:nvPr/>
          </p:nvSpPr>
          <p:spPr>
            <a:xfrm>
              <a:off x="175081" y="641462"/>
              <a:ext cx="3505147" cy="899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7696672" y="6638757"/>
            <a:ext cx="2891482" cy="1191185"/>
            <a:chOff x="0" y="-47625"/>
            <a:chExt cx="3855309" cy="1588247"/>
          </a:xfrm>
        </p:grpSpPr>
        <p:sp>
          <p:nvSpPr>
            <p:cNvPr id="241" name="Google Shape;241;p15"/>
            <p:cNvSpPr txBox="1"/>
            <p:nvPr/>
          </p:nvSpPr>
          <p:spPr>
            <a:xfrm>
              <a:off x="0" y="-47625"/>
              <a:ext cx="3855309" cy="538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284379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/>
            </a:p>
          </p:txBody>
        </p:sp>
        <p:sp>
          <p:nvSpPr>
            <p:cNvPr id="242" name="Google Shape;242;p15"/>
            <p:cNvSpPr txBox="1"/>
            <p:nvPr/>
          </p:nvSpPr>
          <p:spPr>
            <a:xfrm>
              <a:off x="175081" y="641462"/>
              <a:ext cx="3505147" cy="899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243" name="Google Shape;243;p15"/>
          <p:cNvGrpSpPr/>
          <p:nvPr/>
        </p:nvGrpSpPr>
        <p:grpSpPr>
          <a:xfrm>
            <a:off x="12875741" y="6638757"/>
            <a:ext cx="2891482" cy="1191185"/>
            <a:chOff x="0" y="-47625"/>
            <a:chExt cx="3855309" cy="1588247"/>
          </a:xfrm>
        </p:grpSpPr>
        <p:sp>
          <p:nvSpPr>
            <p:cNvPr id="244" name="Google Shape;244;p15"/>
            <p:cNvSpPr txBox="1"/>
            <p:nvPr/>
          </p:nvSpPr>
          <p:spPr>
            <a:xfrm>
              <a:off x="0" y="-47625"/>
              <a:ext cx="3855309" cy="538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284379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/>
            </a:p>
          </p:txBody>
        </p:sp>
        <p:sp>
          <p:nvSpPr>
            <p:cNvPr id="245" name="Google Shape;245;p15"/>
            <p:cNvSpPr txBox="1"/>
            <p:nvPr/>
          </p:nvSpPr>
          <p:spPr>
            <a:xfrm>
              <a:off x="175081" y="641462"/>
              <a:ext cx="3505147" cy="899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BDF8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 rot="4645522">
            <a:off x="-4920417" y="6523142"/>
            <a:ext cx="9340089" cy="8131771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6"/>
          <p:cNvSpPr/>
          <p:nvPr/>
        </p:nvSpPr>
        <p:spPr>
          <a:xfrm>
            <a:off x="1330089" y="8084609"/>
            <a:ext cx="805865" cy="878246"/>
          </a:xfrm>
          <a:custGeom>
            <a:rect b="b" l="l" r="r" t="t"/>
            <a:pathLst>
              <a:path extrusionOk="0" h="878246" w="805865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3" name="Google Shape;253;p16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254" name="Google Shape;254;p16"/>
            <p:cNvSpPr/>
            <p:nvPr/>
          </p:nvSpPr>
          <p:spPr>
            <a:xfrm>
              <a:off x="16125270" y="800071"/>
              <a:ext cx="1255920" cy="1416904"/>
            </a:xfrm>
            <a:custGeom>
              <a:rect b="b" l="l" r="r" t="t"/>
              <a:pathLst>
                <a:path extrusionOk="0" h="1416904" w="125592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7251342" y="779196"/>
              <a:ext cx="336000" cy="413298"/>
            </a:xfrm>
            <a:custGeom>
              <a:rect b="b" l="l" r="r" t="t"/>
              <a:pathLst>
                <a:path extrusionOk="0" h="413298" w="33600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7460328" y="1859622"/>
              <a:ext cx="58" cy="117"/>
            </a:xfrm>
            <a:custGeom>
              <a:rect b="b" l="l" r="r" t="t"/>
              <a:pathLst>
                <a:path extrusionOk="0" h="117" w="58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17227014" y="1829866"/>
              <a:ext cx="355926" cy="418815"/>
            </a:xfrm>
            <a:custGeom>
              <a:rect b="b" l="l" r="r" t="t"/>
              <a:pathLst>
                <a:path extrusionOk="0" h="418815" w="355926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2843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16"/>
          <p:cNvSpPr/>
          <p:nvPr/>
        </p:nvSpPr>
        <p:spPr>
          <a:xfrm>
            <a:off x="16125270" y="800071"/>
            <a:ext cx="1255920" cy="1416904"/>
          </a:xfrm>
          <a:custGeom>
            <a:rect b="b" l="l" r="r" t="t"/>
            <a:pathLst>
              <a:path extrusionOk="0" h="1416904" w="125592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6"/>
          <p:cNvSpPr/>
          <p:nvPr/>
        </p:nvSpPr>
        <p:spPr>
          <a:xfrm>
            <a:off x="17251342" y="779196"/>
            <a:ext cx="336000" cy="413298"/>
          </a:xfrm>
          <a:custGeom>
            <a:rect b="b" l="l" r="r" t="t"/>
            <a:pathLst>
              <a:path extrusionOk="0" h="413298" w="33600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6"/>
          <p:cNvSpPr/>
          <p:nvPr/>
        </p:nvSpPr>
        <p:spPr>
          <a:xfrm>
            <a:off x="17227014" y="1829866"/>
            <a:ext cx="355926" cy="418815"/>
          </a:xfrm>
          <a:custGeom>
            <a:rect b="b" l="l" r="r" t="t"/>
            <a:pathLst>
              <a:path extrusionOk="0" h="418815" w="355926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6"/>
          <p:cNvSpPr/>
          <p:nvPr/>
        </p:nvSpPr>
        <p:spPr>
          <a:xfrm>
            <a:off x="16189982" y="846225"/>
            <a:ext cx="1150956" cy="1320963"/>
          </a:xfrm>
          <a:custGeom>
            <a:rect b="b" l="l" r="r" t="t"/>
            <a:pathLst>
              <a:path extrusionOk="0" h="1320963" w="1150956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6"/>
          <p:cNvSpPr/>
          <p:nvPr/>
        </p:nvSpPr>
        <p:spPr>
          <a:xfrm>
            <a:off x="17285655" y="821126"/>
            <a:ext cx="274829" cy="319469"/>
          </a:xfrm>
          <a:custGeom>
            <a:rect b="b" l="l" r="r" t="t"/>
            <a:pathLst>
              <a:path extrusionOk="0" h="319469" w="274829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6"/>
          <p:cNvSpPr/>
          <p:nvPr/>
        </p:nvSpPr>
        <p:spPr>
          <a:xfrm>
            <a:off x="17254896" y="1863943"/>
            <a:ext cx="300618" cy="343539"/>
          </a:xfrm>
          <a:custGeom>
            <a:rect b="b" l="l" r="r" t="t"/>
            <a:pathLst>
              <a:path extrusionOk="0" h="343539" w="300618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6"/>
          <p:cNvSpPr/>
          <p:nvPr/>
        </p:nvSpPr>
        <p:spPr>
          <a:xfrm>
            <a:off x="3388270" y="2306894"/>
            <a:ext cx="2799498" cy="1820919"/>
          </a:xfrm>
          <a:custGeom>
            <a:rect b="b" l="l" r="r" t="t"/>
            <a:pathLst>
              <a:path extrusionOk="0" h="1820919" w="2799498">
                <a:moveTo>
                  <a:pt x="779972" y="1444928"/>
                </a:moveTo>
                <a:cubicBezTo>
                  <a:pt x="655682" y="1427122"/>
                  <a:pt x="546753" y="1384528"/>
                  <a:pt x="439919" y="1335650"/>
                </a:cubicBezTo>
                <a:cubicBezTo>
                  <a:pt x="352985" y="1295849"/>
                  <a:pt x="270241" y="1247319"/>
                  <a:pt x="193432" y="1191109"/>
                </a:cubicBezTo>
                <a:cubicBezTo>
                  <a:pt x="106499" y="1127567"/>
                  <a:pt x="39466" y="1046220"/>
                  <a:pt x="12582" y="937989"/>
                </a:cubicBezTo>
                <a:cubicBezTo>
                  <a:pt x="-13253" y="833250"/>
                  <a:pt x="2108" y="734795"/>
                  <a:pt x="45750" y="636689"/>
                </a:cubicBezTo>
                <a:cubicBezTo>
                  <a:pt x="79266" y="561626"/>
                  <a:pt x="130589" y="502972"/>
                  <a:pt x="185402" y="443969"/>
                </a:cubicBezTo>
                <a:cubicBezTo>
                  <a:pt x="246849" y="377983"/>
                  <a:pt x="319469" y="327010"/>
                  <a:pt x="392786" y="276386"/>
                </a:cubicBezTo>
                <a:cubicBezTo>
                  <a:pt x="425604" y="254041"/>
                  <a:pt x="461216" y="235887"/>
                  <a:pt x="495082" y="214939"/>
                </a:cubicBezTo>
                <a:cubicBezTo>
                  <a:pt x="515680" y="202021"/>
                  <a:pt x="534882" y="186659"/>
                  <a:pt x="555830" y="174789"/>
                </a:cubicBezTo>
                <a:cubicBezTo>
                  <a:pt x="628799" y="133242"/>
                  <a:pt x="706655" y="102868"/>
                  <a:pt x="785559" y="73890"/>
                </a:cubicBezTo>
                <a:cubicBezTo>
                  <a:pt x="875285" y="41071"/>
                  <a:pt x="968154" y="25710"/>
                  <a:pt x="1061372" y="13839"/>
                </a:cubicBezTo>
                <a:cubicBezTo>
                  <a:pt x="1136784" y="4063"/>
                  <a:pt x="1213244" y="-1174"/>
                  <a:pt x="1289006" y="223"/>
                </a:cubicBezTo>
                <a:cubicBezTo>
                  <a:pt x="1390254" y="1969"/>
                  <a:pt x="1491851" y="10348"/>
                  <a:pt x="1592750" y="19774"/>
                </a:cubicBezTo>
                <a:cubicBezTo>
                  <a:pt x="1644770" y="24662"/>
                  <a:pt x="1696092" y="39326"/>
                  <a:pt x="1748113" y="47356"/>
                </a:cubicBezTo>
                <a:cubicBezTo>
                  <a:pt x="1795246" y="54687"/>
                  <a:pt x="1843077" y="56782"/>
                  <a:pt x="1889860" y="65161"/>
                </a:cubicBezTo>
                <a:cubicBezTo>
                  <a:pt x="1959686" y="77381"/>
                  <a:pt x="2029163" y="90648"/>
                  <a:pt x="2096895" y="114389"/>
                </a:cubicBezTo>
                <a:cubicBezTo>
                  <a:pt x="2144027" y="130798"/>
                  <a:pt x="2194302" y="137781"/>
                  <a:pt x="2242482" y="151397"/>
                </a:cubicBezTo>
                <a:cubicBezTo>
                  <a:pt x="2273555" y="160125"/>
                  <a:pt x="2303231" y="173043"/>
                  <a:pt x="2333257" y="184913"/>
                </a:cubicBezTo>
                <a:cubicBezTo>
                  <a:pt x="2385626" y="205861"/>
                  <a:pt x="2437996" y="226809"/>
                  <a:pt x="2489667" y="249153"/>
                </a:cubicBezTo>
                <a:cubicBezTo>
                  <a:pt x="2507124" y="256834"/>
                  <a:pt x="2523533" y="268007"/>
                  <a:pt x="2539593" y="278131"/>
                </a:cubicBezTo>
                <a:cubicBezTo>
                  <a:pt x="2574157" y="300127"/>
                  <a:pt x="2609419" y="321424"/>
                  <a:pt x="2642936" y="344815"/>
                </a:cubicBezTo>
                <a:cubicBezTo>
                  <a:pt x="2684483" y="373444"/>
                  <a:pt x="2705430" y="419529"/>
                  <a:pt x="2734059" y="458981"/>
                </a:cubicBezTo>
                <a:cubicBezTo>
                  <a:pt x="2769670" y="507860"/>
                  <a:pt x="2782937" y="566514"/>
                  <a:pt x="2794459" y="624819"/>
                </a:cubicBezTo>
                <a:cubicBezTo>
                  <a:pt x="2799347" y="649956"/>
                  <a:pt x="2801441" y="676839"/>
                  <a:pt x="2797252" y="701977"/>
                </a:cubicBezTo>
                <a:cubicBezTo>
                  <a:pt x="2785731" y="770406"/>
                  <a:pt x="2775606" y="840232"/>
                  <a:pt x="2755007" y="906218"/>
                </a:cubicBezTo>
                <a:cubicBezTo>
                  <a:pt x="2726029" y="999436"/>
                  <a:pt x="2663884" y="1072405"/>
                  <a:pt x="2595803" y="1141533"/>
                </a:cubicBezTo>
                <a:cubicBezTo>
                  <a:pt x="2482685" y="1256746"/>
                  <a:pt x="2345476" y="1327270"/>
                  <a:pt x="2191858" y="1366722"/>
                </a:cubicBezTo>
                <a:cubicBezTo>
                  <a:pt x="2056047" y="1401635"/>
                  <a:pt x="1917442" y="1426773"/>
                  <a:pt x="1781280" y="1461337"/>
                </a:cubicBezTo>
                <a:cubicBezTo>
                  <a:pt x="1680381" y="1486823"/>
                  <a:pt x="1577737" y="1494504"/>
                  <a:pt x="1474743" y="1501836"/>
                </a:cubicBezTo>
                <a:cubicBezTo>
                  <a:pt x="1442623" y="1504280"/>
                  <a:pt x="1410503" y="1502185"/>
                  <a:pt x="1378034" y="1501487"/>
                </a:cubicBezTo>
                <a:cubicBezTo>
                  <a:pt x="1361974" y="1501138"/>
                  <a:pt x="1349754" y="1505676"/>
                  <a:pt x="1335789" y="1515452"/>
                </a:cubicBezTo>
                <a:cubicBezTo>
                  <a:pt x="1266312" y="1563981"/>
                  <a:pt x="1197184" y="1613558"/>
                  <a:pt x="1115487" y="1640790"/>
                </a:cubicBezTo>
                <a:cubicBezTo>
                  <a:pt x="1102570" y="1644980"/>
                  <a:pt x="1091747" y="1656152"/>
                  <a:pt x="1079178" y="1661738"/>
                </a:cubicBezTo>
                <a:cubicBezTo>
                  <a:pt x="1037980" y="1679893"/>
                  <a:pt x="996783" y="1698746"/>
                  <a:pt x="954887" y="1714457"/>
                </a:cubicBezTo>
                <a:cubicBezTo>
                  <a:pt x="885061" y="1740642"/>
                  <a:pt x="814536" y="1766128"/>
                  <a:pt x="743663" y="1789520"/>
                </a:cubicBezTo>
                <a:cubicBezTo>
                  <a:pt x="705957" y="1802089"/>
                  <a:pt x="666505" y="1809770"/>
                  <a:pt x="627751" y="1818847"/>
                </a:cubicBezTo>
                <a:cubicBezTo>
                  <a:pt x="619023" y="1820942"/>
                  <a:pt x="609597" y="1821291"/>
                  <a:pt x="600868" y="1820593"/>
                </a:cubicBezTo>
                <a:cubicBezTo>
                  <a:pt x="559671" y="1817800"/>
                  <a:pt x="538723" y="1784981"/>
                  <a:pt x="554434" y="1747275"/>
                </a:cubicBezTo>
                <a:cubicBezTo>
                  <a:pt x="571890" y="1705030"/>
                  <a:pt x="598773" y="1668371"/>
                  <a:pt x="631243" y="1636600"/>
                </a:cubicBezTo>
                <a:cubicBezTo>
                  <a:pt x="688849" y="1579692"/>
                  <a:pt x="731792" y="1513008"/>
                  <a:pt x="779972" y="1444928"/>
                </a:cubicBezTo>
                <a:close/>
                <a:moveTo>
                  <a:pt x="656380" y="1729819"/>
                </a:moveTo>
                <a:cubicBezTo>
                  <a:pt x="658475" y="1731564"/>
                  <a:pt x="660570" y="1733659"/>
                  <a:pt x="662664" y="1735405"/>
                </a:cubicBezTo>
                <a:cubicBezTo>
                  <a:pt x="698974" y="1723185"/>
                  <a:pt x="735284" y="1710965"/>
                  <a:pt x="771244" y="1698397"/>
                </a:cubicBezTo>
                <a:cubicBezTo>
                  <a:pt x="814886" y="1683035"/>
                  <a:pt x="859225" y="1669070"/>
                  <a:pt x="901819" y="1651264"/>
                </a:cubicBezTo>
                <a:cubicBezTo>
                  <a:pt x="946857" y="1632411"/>
                  <a:pt x="989800" y="1609368"/>
                  <a:pt x="1034140" y="1588770"/>
                </a:cubicBezTo>
                <a:cubicBezTo>
                  <a:pt x="1046709" y="1582834"/>
                  <a:pt x="1061372" y="1581438"/>
                  <a:pt x="1073592" y="1575153"/>
                </a:cubicBezTo>
                <a:cubicBezTo>
                  <a:pt x="1100824" y="1561188"/>
                  <a:pt x="1127009" y="1545477"/>
                  <a:pt x="1153543" y="1530115"/>
                </a:cubicBezTo>
                <a:cubicBezTo>
                  <a:pt x="1215688" y="1494504"/>
                  <a:pt x="1285863" y="1473207"/>
                  <a:pt x="1340677" y="1424329"/>
                </a:cubicBezTo>
                <a:cubicBezTo>
                  <a:pt x="1344168" y="1421187"/>
                  <a:pt x="1350453" y="1419092"/>
                  <a:pt x="1354991" y="1419441"/>
                </a:cubicBezTo>
                <a:cubicBezTo>
                  <a:pt x="1405965" y="1425725"/>
                  <a:pt x="1456239" y="1412808"/>
                  <a:pt x="1506863" y="1411062"/>
                </a:cubicBezTo>
                <a:cubicBezTo>
                  <a:pt x="1569707" y="1408618"/>
                  <a:pt x="1632551" y="1400937"/>
                  <a:pt x="1695394" y="1394304"/>
                </a:cubicBezTo>
                <a:cubicBezTo>
                  <a:pt x="1723325" y="1391161"/>
                  <a:pt x="1750906" y="1385575"/>
                  <a:pt x="1778487" y="1379640"/>
                </a:cubicBezTo>
                <a:cubicBezTo>
                  <a:pt x="1837840" y="1366722"/>
                  <a:pt x="1896843" y="1353106"/>
                  <a:pt x="1955846" y="1339141"/>
                </a:cubicBezTo>
                <a:cubicBezTo>
                  <a:pt x="2009612" y="1326572"/>
                  <a:pt x="2064077" y="1315051"/>
                  <a:pt x="2116795" y="1298991"/>
                </a:cubicBezTo>
                <a:cubicBezTo>
                  <a:pt x="2174751" y="1281185"/>
                  <a:pt x="2230263" y="1256048"/>
                  <a:pt x="2288219" y="1238242"/>
                </a:cubicBezTo>
                <a:cubicBezTo>
                  <a:pt x="2357696" y="1216596"/>
                  <a:pt x="2422634" y="1185872"/>
                  <a:pt x="2482685" y="1145722"/>
                </a:cubicBezTo>
                <a:cubicBezTo>
                  <a:pt x="2585678" y="1076594"/>
                  <a:pt x="2659345" y="981281"/>
                  <a:pt x="2698448" y="864323"/>
                </a:cubicBezTo>
                <a:cubicBezTo>
                  <a:pt x="2734408" y="756092"/>
                  <a:pt x="2735456" y="647163"/>
                  <a:pt x="2678896" y="541725"/>
                </a:cubicBezTo>
                <a:cubicBezTo>
                  <a:pt x="2645031" y="478882"/>
                  <a:pt x="2600691" y="423021"/>
                  <a:pt x="2544830" y="384616"/>
                </a:cubicBezTo>
                <a:cubicBezTo>
                  <a:pt x="2475702" y="336785"/>
                  <a:pt x="2397148" y="300476"/>
                  <a:pt x="2318593" y="269403"/>
                </a:cubicBezTo>
                <a:cubicBezTo>
                  <a:pt x="2235151" y="236236"/>
                  <a:pt x="2147868" y="211447"/>
                  <a:pt x="2060585" y="188405"/>
                </a:cubicBezTo>
                <a:cubicBezTo>
                  <a:pt x="1980983" y="167457"/>
                  <a:pt x="1899287" y="153142"/>
                  <a:pt x="1818288" y="138479"/>
                </a:cubicBezTo>
                <a:cubicBezTo>
                  <a:pt x="1749859" y="126259"/>
                  <a:pt x="1681080" y="115436"/>
                  <a:pt x="1612301" y="107755"/>
                </a:cubicBezTo>
                <a:cubicBezTo>
                  <a:pt x="1559233" y="101471"/>
                  <a:pt x="1505118" y="100075"/>
                  <a:pt x="1451701" y="97631"/>
                </a:cubicBezTo>
                <a:cubicBezTo>
                  <a:pt x="1397934" y="95187"/>
                  <a:pt x="1343819" y="91346"/>
                  <a:pt x="1290053" y="92743"/>
                </a:cubicBezTo>
                <a:cubicBezTo>
                  <a:pt x="1158431" y="95536"/>
                  <a:pt x="1027856" y="107406"/>
                  <a:pt x="899724" y="140225"/>
                </a:cubicBezTo>
                <a:cubicBezTo>
                  <a:pt x="847355" y="153841"/>
                  <a:pt x="793239" y="163267"/>
                  <a:pt x="742965" y="182469"/>
                </a:cubicBezTo>
                <a:cubicBezTo>
                  <a:pt x="628450" y="225762"/>
                  <a:pt x="518473" y="279179"/>
                  <a:pt x="420018" y="353893"/>
                </a:cubicBezTo>
                <a:cubicBezTo>
                  <a:pt x="342860" y="412547"/>
                  <a:pt x="262560" y="465964"/>
                  <a:pt x="201462" y="543820"/>
                </a:cubicBezTo>
                <a:cubicBezTo>
                  <a:pt x="144903" y="616090"/>
                  <a:pt x="98120" y="692899"/>
                  <a:pt x="82409" y="784022"/>
                </a:cubicBezTo>
                <a:cubicBezTo>
                  <a:pt x="75426" y="824172"/>
                  <a:pt x="74379" y="867465"/>
                  <a:pt x="81710" y="907266"/>
                </a:cubicBezTo>
                <a:cubicBezTo>
                  <a:pt x="93232" y="969062"/>
                  <a:pt x="125003" y="1022479"/>
                  <a:pt x="170390" y="1067866"/>
                </a:cubicBezTo>
                <a:cubicBezTo>
                  <a:pt x="222759" y="1120585"/>
                  <a:pt x="283857" y="1160037"/>
                  <a:pt x="347399" y="1198092"/>
                </a:cubicBezTo>
                <a:cubicBezTo>
                  <a:pt x="468897" y="1270362"/>
                  <a:pt x="600519" y="1313305"/>
                  <a:pt x="735633" y="1349964"/>
                </a:cubicBezTo>
                <a:cubicBezTo>
                  <a:pt x="770546" y="1359390"/>
                  <a:pt x="805459" y="1369166"/>
                  <a:pt x="839325" y="1381386"/>
                </a:cubicBezTo>
                <a:cubicBezTo>
                  <a:pt x="871794" y="1393256"/>
                  <a:pt x="877380" y="1411062"/>
                  <a:pt x="862717" y="1442484"/>
                </a:cubicBezTo>
                <a:cubicBezTo>
                  <a:pt x="859574" y="1449466"/>
                  <a:pt x="855036" y="1456100"/>
                  <a:pt x="850846" y="1462384"/>
                </a:cubicBezTo>
                <a:cubicBezTo>
                  <a:pt x="796033" y="1540240"/>
                  <a:pt x="750296" y="1624730"/>
                  <a:pt x="685009" y="1695255"/>
                </a:cubicBezTo>
                <a:cubicBezTo>
                  <a:pt x="673487" y="1705379"/>
                  <a:pt x="665458" y="1717948"/>
                  <a:pt x="656380" y="1729819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6"/>
          <p:cNvSpPr txBox="1"/>
          <p:nvPr>
            <p:ph type="title"/>
          </p:nvPr>
        </p:nvSpPr>
        <p:spPr>
          <a:xfrm>
            <a:off x="3718950" y="2587850"/>
            <a:ext cx="11154900" cy="23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>
                <a:solidFill>
                  <a:schemeClr val="accent4"/>
                </a:solidFill>
              </a:rPr>
              <a:t>Write an original statement or inspiring quote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6"/>
          <p:cNvSpPr txBox="1"/>
          <p:nvPr>
            <p:ph idx="1" type="body"/>
          </p:nvPr>
        </p:nvSpPr>
        <p:spPr>
          <a:xfrm>
            <a:off x="3227100" y="6136525"/>
            <a:ext cx="12552900" cy="7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-US">
                <a:solidFill>
                  <a:schemeClr val="accent4"/>
                </a:solidFill>
              </a:rPr>
              <a:t>— Include a credit, citation, or supporting message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D00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7"/>
          <p:cNvSpPr/>
          <p:nvPr/>
        </p:nvSpPr>
        <p:spPr>
          <a:xfrm>
            <a:off x="-1215330" y="1028700"/>
            <a:ext cx="9696717" cy="969667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9999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7"/>
          <p:cNvSpPr/>
          <p:nvPr/>
        </p:nvSpPr>
        <p:spPr>
          <a:xfrm rot="4645522">
            <a:off x="-4920417" y="6523142"/>
            <a:ext cx="9340089" cy="8131771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7"/>
          <p:cNvSpPr/>
          <p:nvPr/>
        </p:nvSpPr>
        <p:spPr>
          <a:xfrm>
            <a:off x="11650131" y="7646649"/>
            <a:ext cx="1735668" cy="922548"/>
          </a:xfrm>
          <a:custGeom>
            <a:rect b="b" l="l" r="r" t="t"/>
            <a:pathLst>
              <a:path extrusionOk="0" h="922548" w="1735668">
                <a:moveTo>
                  <a:pt x="0" y="27014"/>
                </a:moveTo>
                <a:cubicBezTo>
                  <a:pt x="22695" y="-2956"/>
                  <a:pt x="49755" y="-4411"/>
                  <a:pt x="80598" y="5482"/>
                </a:cubicBezTo>
                <a:cubicBezTo>
                  <a:pt x="92527" y="9265"/>
                  <a:pt x="106494" y="7228"/>
                  <a:pt x="119296" y="8392"/>
                </a:cubicBezTo>
                <a:cubicBezTo>
                  <a:pt x="164687" y="12174"/>
                  <a:pt x="210078" y="16248"/>
                  <a:pt x="255469" y="19740"/>
                </a:cubicBezTo>
                <a:cubicBezTo>
                  <a:pt x="294167" y="22649"/>
                  <a:pt x="333157" y="25559"/>
                  <a:pt x="371855" y="27596"/>
                </a:cubicBezTo>
                <a:cubicBezTo>
                  <a:pt x="429467" y="30796"/>
                  <a:pt x="487369" y="33706"/>
                  <a:pt x="544981" y="36325"/>
                </a:cubicBezTo>
                <a:cubicBezTo>
                  <a:pt x="609284" y="38943"/>
                  <a:pt x="673588" y="41271"/>
                  <a:pt x="737892" y="43308"/>
                </a:cubicBezTo>
                <a:cubicBezTo>
                  <a:pt x="801904" y="45054"/>
                  <a:pt x="866208" y="46799"/>
                  <a:pt x="930511" y="47381"/>
                </a:cubicBezTo>
                <a:cubicBezTo>
                  <a:pt x="955535" y="47672"/>
                  <a:pt x="980849" y="45345"/>
                  <a:pt x="1005872" y="44763"/>
                </a:cubicBezTo>
                <a:cubicBezTo>
                  <a:pt x="1038460" y="43890"/>
                  <a:pt x="1071048" y="43017"/>
                  <a:pt x="1103637" y="42726"/>
                </a:cubicBezTo>
                <a:cubicBezTo>
                  <a:pt x="1178124" y="42726"/>
                  <a:pt x="1252612" y="43890"/>
                  <a:pt x="1327390" y="43017"/>
                </a:cubicBezTo>
                <a:cubicBezTo>
                  <a:pt x="1371035" y="42435"/>
                  <a:pt x="1414971" y="37780"/>
                  <a:pt x="1458616" y="35452"/>
                </a:cubicBezTo>
                <a:cubicBezTo>
                  <a:pt x="1538341" y="31378"/>
                  <a:pt x="1618357" y="27596"/>
                  <a:pt x="1698081" y="24395"/>
                </a:cubicBezTo>
                <a:cubicBezTo>
                  <a:pt x="1721941" y="23522"/>
                  <a:pt x="1727760" y="28760"/>
                  <a:pt x="1734161" y="47090"/>
                </a:cubicBezTo>
                <a:cubicBezTo>
                  <a:pt x="1738817" y="60184"/>
                  <a:pt x="1731834" y="69204"/>
                  <a:pt x="1724850" y="77642"/>
                </a:cubicBezTo>
                <a:cubicBezTo>
                  <a:pt x="1703028" y="104411"/>
                  <a:pt x="1680623" y="130598"/>
                  <a:pt x="1657637" y="156203"/>
                </a:cubicBezTo>
                <a:cubicBezTo>
                  <a:pt x="1629123" y="188209"/>
                  <a:pt x="1598280" y="218179"/>
                  <a:pt x="1571220" y="251349"/>
                </a:cubicBezTo>
                <a:cubicBezTo>
                  <a:pt x="1489167" y="351732"/>
                  <a:pt x="1408861" y="453571"/>
                  <a:pt x="1326517" y="553663"/>
                </a:cubicBezTo>
                <a:cubicBezTo>
                  <a:pt x="1296548" y="590325"/>
                  <a:pt x="1262795" y="624077"/>
                  <a:pt x="1231371" y="659575"/>
                </a:cubicBezTo>
                <a:cubicBezTo>
                  <a:pt x="1204893" y="689545"/>
                  <a:pt x="1179288" y="720678"/>
                  <a:pt x="1153683" y="751230"/>
                </a:cubicBezTo>
                <a:cubicBezTo>
                  <a:pt x="1114693" y="797493"/>
                  <a:pt x="1075995" y="843757"/>
                  <a:pt x="1037005" y="889730"/>
                </a:cubicBezTo>
                <a:cubicBezTo>
                  <a:pt x="1032350" y="895258"/>
                  <a:pt x="1027112" y="901077"/>
                  <a:pt x="1021584" y="905733"/>
                </a:cubicBezTo>
                <a:cubicBezTo>
                  <a:pt x="995397" y="927846"/>
                  <a:pt x="993069" y="927555"/>
                  <a:pt x="964555" y="908352"/>
                </a:cubicBezTo>
                <a:cubicBezTo>
                  <a:pt x="951461" y="899623"/>
                  <a:pt x="936622" y="892930"/>
                  <a:pt x="923237" y="884783"/>
                </a:cubicBezTo>
                <a:cubicBezTo>
                  <a:pt x="912763" y="878673"/>
                  <a:pt x="902579" y="872272"/>
                  <a:pt x="892977" y="864707"/>
                </a:cubicBezTo>
                <a:cubicBezTo>
                  <a:pt x="865917" y="843466"/>
                  <a:pt x="839439" y="821643"/>
                  <a:pt x="812379" y="800112"/>
                </a:cubicBezTo>
                <a:cubicBezTo>
                  <a:pt x="782700" y="776253"/>
                  <a:pt x="752731" y="752684"/>
                  <a:pt x="722761" y="729116"/>
                </a:cubicBezTo>
                <a:cubicBezTo>
                  <a:pt x="716069" y="723879"/>
                  <a:pt x="708795" y="719514"/>
                  <a:pt x="702976" y="713695"/>
                </a:cubicBezTo>
                <a:cubicBezTo>
                  <a:pt x="693665" y="704675"/>
                  <a:pt x="684645" y="704675"/>
                  <a:pt x="672424" y="709039"/>
                </a:cubicBezTo>
                <a:cubicBezTo>
                  <a:pt x="619759" y="728243"/>
                  <a:pt x="566803" y="745992"/>
                  <a:pt x="514138" y="764905"/>
                </a:cubicBezTo>
                <a:cubicBezTo>
                  <a:pt x="482714" y="776253"/>
                  <a:pt x="451580" y="789055"/>
                  <a:pt x="420156" y="801276"/>
                </a:cubicBezTo>
                <a:cubicBezTo>
                  <a:pt x="403571" y="807677"/>
                  <a:pt x="387568" y="815533"/>
                  <a:pt x="370983" y="821062"/>
                </a:cubicBezTo>
                <a:cubicBezTo>
                  <a:pt x="363417" y="823680"/>
                  <a:pt x="354397" y="823680"/>
                  <a:pt x="346250" y="822807"/>
                </a:cubicBezTo>
                <a:cubicBezTo>
                  <a:pt x="327047" y="820771"/>
                  <a:pt x="321518" y="814369"/>
                  <a:pt x="322973" y="795456"/>
                </a:cubicBezTo>
                <a:cubicBezTo>
                  <a:pt x="324428" y="775962"/>
                  <a:pt x="327338" y="756467"/>
                  <a:pt x="329374" y="736972"/>
                </a:cubicBezTo>
                <a:cubicBezTo>
                  <a:pt x="334903" y="683143"/>
                  <a:pt x="341304" y="629315"/>
                  <a:pt x="345377" y="575486"/>
                </a:cubicBezTo>
                <a:cubicBezTo>
                  <a:pt x="350324" y="510600"/>
                  <a:pt x="352361" y="445424"/>
                  <a:pt x="357889" y="380538"/>
                </a:cubicBezTo>
                <a:cubicBezTo>
                  <a:pt x="359926" y="355515"/>
                  <a:pt x="348869" y="339803"/>
                  <a:pt x="331993" y="325836"/>
                </a:cubicBezTo>
                <a:cubicBezTo>
                  <a:pt x="306970" y="304887"/>
                  <a:pt x="281074" y="285101"/>
                  <a:pt x="256051" y="263861"/>
                </a:cubicBezTo>
                <a:cubicBezTo>
                  <a:pt x="221135" y="233891"/>
                  <a:pt x="186801" y="203921"/>
                  <a:pt x="153048" y="173079"/>
                </a:cubicBezTo>
                <a:cubicBezTo>
                  <a:pt x="119296" y="142527"/>
                  <a:pt x="86126" y="111103"/>
                  <a:pt x="52956" y="79679"/>
                </a:cubicBezTo>
                <a:cubicBezTo>
                  <a:pt x="34916" y="62221"/>
                  <a:pt x="17458" y="44181"/>
                  <a:pt x="0" y="27014"/>
                </a:cubicBezTo>
                <a:close/>
                <a:moveTo>
                  <a:pt x="1612537" y="132635"/>
                </a:moveTo>
                <a:cubicBezTo>
                  <a:pt x="1611665" y="131180"/>
                  <a:pt x="1610791" y="129434"/>
                  <a:pt x="1609919" y="127979"/>
                </a:cubicBezTo>
                <a:cubicBezTo>
                  <a:pt x="1597989" y="131471"/>
                  <a:pt x="1585478" y="134380"/>
                  <a:pt x="1573839" y="139036"/>
                </a:cubicBezTo>
                <a:cubicBezTo>
                  <a:pt x="1558417" y="145437"/>
                  <a:pt x="1543869" y="153875"/>
                  <a:pt x="1528448" y="160567"/>
                </a:cubicBezTo>
                <a:cubicBezTo>
                  <a:pt x="1412352" y="209450"/>
                  <a:pt x="1296548" y="258041"/>
                  <a:pt x="1180161" y="306342"/>
                </a:cubicBezTo>
                <a:cubicBezTo>
                  <a:pt x="1112075" y="334565"/>
                  <a:pt x="1044570" y="363953"/>
                  <a:pt x="975902" y="389849"/>
                </a:cubicBezTo>
                <a:cubicBezTo>
                  <a:pt x="844967" y="439604"/>
                  <a:pt x="713450" y="487323"/>
                  <a:pt x="582224" y="536205"/>
                </a:cubicBezTo>
                <a:cubicBezTo>
                  <a:pt x="567676" y="541443"/>
                  <a:pt x="553710" y="547553"/>
                  <a:pt x="535379" y="554827"/>
                </a:cubicBezTo>
                <a:cubicBezTo>
                  <a:pt x="559820" y="571703"/>
                  <a:pt x="580770" y="585379"/>
                  <a:pt x="601137" y="600218"/>
                </a:cubicBezTo>
                <a:cubicBezTo>
                  <a:pt x="673006" y="652301"/>
                  <a:pt x="744584" y="704384"/>
                  <a:pt x="815871" y="757049"/>
                </a:cubicBezTo>
                <a:cubicBezTo>
                  <a:pt x="837693" y="773052"/>
                  <a:pt x="857770" y="791092"/>
                  <a:pt x="879592" y="807386"/>
                </a:cubicBezTo>
                <a:cubicBezTo>
                  <a:pt x="913053" y="832409"/>
                  <a:pt x="946806" y="856559"/>
                  <a:pt x="982304" y="882165"/>
                </a:cubicBezTo>
                <a:cubicBezTo>
                  <a:pt x="1004708" y="857432"/>
                  <a:pt x="1025949" y="835610"/>
                  <a:pt x="1045443" y="812042"/>
                </a:cubicBezTo>
                <a:cubicBezTo>
                  <a:pt x="1068430" y="784400"/>
                  <a:pt x="1089088" y="754430"/>
                  <a:pt x="1112366" y="727079"/>
                </a:cubicBezTo>
                <a:cubicBezTo>
                  <a:pt x="1138844" y="695946"/>
                  <a:pt x="1168231" y="667140"/>
                  <a:pt x="1194418" y="636007"/>
                </a:cubicBezTo>
                <a:cubicBezTo>
                  <a:pt x="1224388" y="600509"/>
                  <a:pt x="1252030" y="562974"/>
                  <a:pt x="1281126" y="526603"/>
                </a:cubicBezTo>
                <a:cubicBezTo>
                  <a:pt x="1346885" y="444551"/>
                  <a:pt x="1412643" y="362498"/>
                  <a:pt x="1479275" y="281028"/>
                </a:cubicBezTo>
                <a:cubicBezTo>
                  <a:pt x="1510699" y="242911"/>
                  <a:pt x="1543869" y="206249"/>
                  <a:pt x="1576749" y="169587"/>
                </a:cubicBezTo>
                <a:cubicBezTo>
                  <a:pt x="1588096" y="156785"/>
                  <a:pt x="1600608" y="144855"/>
                  <a:pt x="1612537" y="132635"/>
                </a:cubicBezTo>
                <a:close/>
                <a:moveTo>
                  <a:pt x="93691" y="56401"/>
                </a:moveTo>
                <a:cubicBezTo>
                  <a:pt x="98638" y="62512"/>
                  <a:pt x="101547" y="67167"/>
                  <a:pt x="105330" y="70659"/>
                </a:cubicBezTo>
                <a:cubicBezTo>
                  <a:pt x="139664" y="102083"/>
                  <a:pt x="174580" y="133217"/>
                  <a:pt x="208623" y="164641"/>
                </a:cubicBezTo>
                <a:cubicBezTo>
                  <a:pt x="260706" y="212650"/>
                  <a:pt x="313662" y="259787"/>
                  <a:pt x="364290" y="309251"/>
                </a:cubicBezTo>
                <a:cubicBezTo>
                  <a:pt x="378548" y="323218"/>
                  <a:pt x="389604" y="326127"/>
                  <a:pt x="407935" y="321181"/>
                </a:cubicBezTo>
                <a:cubicBezTo>
                  <a:pt x="532469" y="288011"/>
                  <a:pt x="656712" y="253968"/>
                  <a:pt x="782118" y="223998"/>
                </a:cubicBezTo>
                <a:cubicBezTo>
                  <a:pt x="899087" y="196065"/>
                  <a:pt x="1016929" y="172497"/>
                  <a:pt x="1134770" y="147183"/>
                </a:cubicBezTo>
                <a:cubicBezTo>
                  <a:pt x="1164740" y="140782"/>
                  <a:pt x="1195000" y="135544"/>
                  <a:pt x="1225261" y="130016"/>
                </a:cubicBezTo>
                <a:cubicBezTo>
                  <a:pt x="1275598" y="120414"/>
                  <a:pt x="1325935" y="110812"/>
                  <a:pt x="1376272" y="101501"/>
                </a:cubicBezTo>
                <a:cubicBezTo>
                  <a:pt x="1403914" y="96264"/>
                  <a:pt x="1431556" y="91317"/>
                  <a:pt x="1458907" y="86371"/>
                </a:cubicBezTo>
                <a:cubicBezTo>
                  <a:pt x="1458616" y="84334"/>
                  <a:pt x="1458325" y="82297"/>
                  <a:pt x="1458034" y="80261"/>
                </a:cubicBezTo>
                <a:cubicBezTo>
                  <a:pt x="1445522" y="81424"/>
                  <a:pt x="1432720" y="84043"/>
                  <a:pt x="1420208" y="83752"/>
                </a:cubicBezTo>
                <a:cubicBezTo>
                  <a:pt x="1348631" y="82297"/>
                  <a:pt x="1277635" y="92190"/>
                  <a:pt x="1205766" y="87535"/>
                </a:cubicBezTo>
                <a:cubicBezTo>
                  <a:pt x="1154556" y="84334"/>
                  <a:pt x="1102473" y="91317"/>
                  <a:pt x="1050972" y="93063"/>
                </a:cubicBezTo>
                <a:cubicBezTo>
                  <a:pt x="1025076" y="93936"/>
                  <a:pt x="998889" y="93063"/>
                  <a:pt x="972702" y="93936"/>
                </a:cubicBezTo>
                <a:cubicBezTo>
                  <a:pt x="928184" y="95100"/>
                  <a:pt x="883957" y="97719"/>
                  <a:pt x="839439" y="98301"/>
                </a:cubicBezTo>
                <a:cubicBezTo>
                  <a:pt x="801613" y="98592"/>
                  <a:pt x="763788" y="97428"/>
                  <a:pt x="725962" y="95973"/>
                </a:cubicBezTo>
                <a:cubicBezTo>
                  <a:pt x="655257" y="93354"/>
                  <a:pt x="584552" y="90153"/>
                  <a:pt x="514138" y="86953"/>
                </a:cubicBezTo>
                <a:cubicBezTo>
                  <a:pt x="482714" y="85498"/>
                  <a:pt x="451289" y="83461"/>
                  <a:pt x="419574" y="82006"/>
                </a:cubicBezTo>
                <a:cubicBezTo>
                  <a:pt x="357889" y="79097"/>
                  <a:pt x="295913" y="77933"/>
                  <a:pt x="234228" y="73277"/>
                </a:cubicBezTo>
                <a:cubicBezTo>
                  <a:pt x="195530" y="70368"/>
                  <a:pt x="156831" y="62221"/>
                  <a:pt x="118423" y="56692"/>
                </a:cubicBezTo>
                <a:cubicBezTo>
                  <a:pt x="111149" y="55528"/>
                  <a:pt x="103875" y="56401"/>
                  <a:pt x="93691" y="56401"/>
                </a:cubicBezTo>
                <a:close/>
                <a:moveTo>
                  <a:pt x="402989" y="353769"/>
                </a:moveTo>
                <a:cubicBezTo>
                  <a:pt x="400079" y="392759"/>
                  <a:pt x="399206" y="432039"/>
                  <a:pt x="393387" y="470447"/>
                </a:cubicBezTo>
                <a:cubicBezTo>
                  <a:pt x="381457" y="551336"/>
                  <a:pt x="366618" y="632224"/>
                  <a:pt x="353525" y="712822"/>
                </a:cubicBezTo>
                <a:cubicBezTo>
                  <a:pt x="351779" y="723006"/>
                  <a:pt x="348578" y="733481"/>
                  <a:pt x="354106" y="746574"/>
                </a:cubicBezTo>
                <a:cubicBezTo>
                  <a:pt x="362835" y="733190"/>
                  <a:pt x="369528" y="723297"/>
                  <a:pt x="375929" y="713113"/>
                </a:cubicBezTo>
                <a:cubicBezTo>
                  <a:pt x="412591" y="652883"/>
                  <a:pt x="460018" y="599345"/>
                  <a:pt x="490570" y="535041"/>
                </a:cubicBezTo>
                <a:cubicBezTo>
                  <a:pt x="493189" y="529804"/>
                  <a:pt x="499299" y="524858"/>
                  <a:pt x="504827" y="522530"/>
                </a:cubicBezTo>
                <a:cubicBezTo>
                  <a:pt x="544981" y="505072"/>
                  <a:pt x="585134" y="487032"/>
                  <a:pt x="626160" y="471902"/>
                </a:cubicBezTo>
                <a:cubicBezTo>
                  <a:pt x="682899" y="450952"/>
                  <a:pt x="740510" y="433203"/>
                  <a:pt x="797249" y="412544"/>
                </a:cubicBezTo>
                <a:cubicBezTo>
                  <a:pt x="871736" y="385485"/>
                  <a:pt x="945642" y="357261"/>
                  <a:pt x="1019256" y="328164"/>
                </a:cubicBezTo>
                <a:cubicBezTo>
                  <a:pt x="1080068" y="304305"/>
                  <a:pt x="1140298" y="279282"/>
                  <a:pt x="1200238" y="253968"/>
                </a:cubicBezTo>
                <a:cubicBezTo>
                  <a:pt x="1245919" y="234764"/>
                  <a:pt x="1290728" y="213814"/>
                  <a:pt x="1336119" y="194320"/>
                </a:cubicBezTo>
                <a:cubicBezTo>
                  <a:pt x="1391694" y="170460"/>
                  <a:pt x="1447559" y="147183"/>
                  <a:pt x="1503134" y="123324"/>
                </a:cubicBezTo>
                <a:cubicBezTo>
                  <a:pt x="1504589" y="122742"/>
                  <a:pt x="1504880" y="120414"/>
                  <a:pt x="1508080" y="115468"/>
                </a:cubicBezTo>
                <a:cubicBezTo>
                  <a:pt x="1133897" y="176280"/>
                  <a:pt x="767570" y="259496"/>
                  <a:pt x="402989" y="353769"/>
                </a:cubicBezTo>
                <a:close/>
                <a:moveTo>
                  <a:pt x="380293" y="774216"/>
                </a:moveTo>
                <a:cubicBezTo>
                  <a:pt x="381748" y="775671"/>
                  <a:pt x="383203" y="777417"/>
                  <a:pt x="384658" y="778871"/>
                </a:cubicBezTo>
                <a:cubicBezTo>
                  <a:pt x="477767" y="748902"/>
                  <a:pt x="571459" y="720387"/>
                  <a:pt x="669805" y="686926"/>
                </a:cubicBezTo>
                <a:cubicBezTo>
                  <a:pt x="613358" y="645900"/>
                  <a:pt x="566512" y="602255"/>
                  <a:pt x="511519" y="569084"/>
                </a:cubicBezTo>
                <a:cubicBezTo>
                  <a:pt x="466420" y="639789"/>
                  <a:pt x="423357" y="707003"/>
                  <a:pt x="380293" y="7742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7"/>
          <p:cNvSpPr/>
          <p:nvPr/>
        </p:nvSpPr>
        <p:spPr>
          <a:xfrm>
            <a:off x="9085718" y="4814877"/>
            <a:ext cx="6191366" cy="523450"/>
          </a:xfrm>
          <a:custGeom>
            <a:rect b="b" l="l" r="r" t="t"/>
            <a:pathLst>
              <a:path extrusionOk="0" h="523450" w="6191366">
                <a:moveTo>
                  <a:pt x="508937" y="455328"/>
                </a:moveTo>
                <a:cubicBezTo>
                  <a:pt x="540288" y="471643"/>
                  <a:pt x="565880" y="469403"/>
                  <a:pt x="592752" y="453088"/>
                </a:cubicBezTo>
                <a:cubicBezTo>
                  <a:pt x="633060" y="428456"/>
                  <a:pt x="674967" y="406702"/>
                  <a:pt x="716234" y="383669"/>
                </a:cubicBezTo>
                <a:cubicBezTo>
                  <a:pt x="719433" y="381750"/>
                  <a:pt x="721673" y="378871"/>
                  <a:pt x="724552" y="376312"/>
                </a:cubicBezTo>
                <a:cubicBezTo>
                  <a:pt x="754623" y="348800"/>
                  <a:pt x="785013" y="321288"/>
                  <a:pt x="815084" y="293777"/>
                </a:cubicBezTo>
                <a:cubicBezTo>
                  <a:pt x="831079" y="279381"/>
                  <a:pt x="843236" y="260827"/>
                  <a:pt x="867228" y="256348"/>
                </a:cubicBezTo>
                <a:cubicBezTo>
                  <a:pt x="875546" y="254749"/>
                  <a:pt x="884503" y="246751"/>
                  <a:pt x="889941" y="239393"/>
                </a:cubicBezTo>
                <a:cubicBezTo>
                  <a:pt x="900498" y="225638"/>
                  <a:pt x="912655" y="217640"/>
                  <a:pt x="930249" y="216040"/>
                </a:cubicBezTo>
                <a:cubicBezTo>
                  <a:pt x="937287" y="215401"/>
                  <a:pt x="946244" y="213161"/>
                  <a:pt x="950083" y="208363"/>
                </a:cubicBezTo>
                <a:cubicBezTo>
                  <a:pt x="964799" y="189489"/>
                  <a:pt x="987512" y="194287"/>
                  <a:pt x="1005746" y="186929"/>
                </a:cubicBezTo>
                <a:cubicBezTo>
                  <a:pt x="1030699" y="176692"/>
                  <a:pt x="1061089" y="190448"/>
                  <a:pt x="1082523" y="166775"/>
                </a:cubicBezTo>
                <a:cubicBezTo>
                  <a:pt x="1086042" y="162937"/>
                  <a:pt x="1096918" y="162937"/>
                  <a:pt x="1103317" y="164856"/>
                </a:cubicBezTo>
                <a:cubicBezTo>
                  <a:pt x="1122831" y="170934"/>
                  <a:pt x="1144904" y="175093"/>
                  <a:pt x="1160899" y="186929"/>
                </a:cubicBezTo>
                <a:cubicBezTo>
                  <a:pt x="1195768" y="212522"/>
                  <a:pt x="1239915" y="229796"/>
                  <a:pt x="1255590" y="276182"/>
                </a:cubicBezTo>
                <a:cubicBezTo>
                  <a:pt x="1261028" y="292177"/>
                  <a:pt x="1266147" y="308492"/>
                  <a:pt x="1270945" y="324487"/>
                </a:cubicBezTo>
                <a:cubicBezTo>
                  <a:pt x="1277344" y="345281"/>
                  <a:pt x="1283742" y="366395"/>
                  <a:pt x="1289500" y="385589"/>
                </a:cubicBezTo>
                <a:cubicBezTo>
                  <a:pt x="1306455" y="387508"/>
                  <a:pt x="1319251" y="389428"/>
                  <a:pt x="1332047" y="390707"/>
                </a:cubicBezTo>
                <a:cubicBezTo>
                  <a:pt x="1336845" y="391347"/>
                  <a:pt x="1344203" y="393586"/>
                  <a:pt x="1346443" y="391347"/>
                </a:cubicBezTo>
                <a:cubicBezTo>
                  <a:pt x="1367556" y="369274"/>
                  <a:pt x="1404985" y="378551"/>
                  <a:pt x="1423219" y="351039"/>
                </a:cubicBezTo>
                <a:cubicBezTo>
                  <a:pt x="1424499" y="349120"/>
                  <a:pt x="1426738" y="346881"/>
                  <a:pt x="1428977" y="346561"/>
                </a:cubicBezTo>
                <a:cubicBezTo>
                  <a:pt x="1479202" y="336004"/>
                  <a:pt x="1501595" y="290578"/>
                  <a:pt x="1533586" y="259227"/>
                </a:cubicBezTo>
                <a:cubicBezTo>
                  <a:pt x="1578372" y="215081"/>
                  <a:pt x="1625078" y="174453"/>
                  <a:pt x="1675302" y="137344"/>
                </a:cubicBezTo>
                <a:cubicBezTo>
                  <a:pt x="1695776" y="122309"/>
                  <a:pt x="1718489" y="110473"/>
                  <a:pt x="1740882" y="97996"/>
                </a:cubicBezTo>
                <a:cubicBezTo>
                  <a:pt x="1745681" y="95437"/>
                  <a:pt x="1753039" y="97996"/>
                  <a:pt x="1758797" y="96717"/>
                </a:cubicBezTo>
                <a:cubicBezTo>
                  <a:pt x="1771593" y="93838"/>
                  <a:pt x="1785029" y="91598"/>
                  <a:pt x="1796545" y="86160"/>
                </a:cubicBezTo>
                <a:cubicBezTo>
                  <a:pt x="1841652" y="64727"/>
                  <a:pt x="1893476" y="80082"/>
                  <a:pt x="1920668" y="109193"/>
                </a:cubicBezTo>
                <a:cubicBezTo>
                  <a:pt x="1924826" y="113672"/>
                  <a:pt x="1928345" y="119430"/>
                  <a:pt x="1933144" y="122629"/>
                </a:cubicBezTo>
                <a:cubicBezTo>
                  <a:pt x="1970252" y="145662"/>
                  <a:pt x="1981129" y="183410"/>
                  <a:pt x="1991046" y="222119"/>
                </a:cubicBezTo>
                <a:cubicBezTo>
                  <a:pt x="1997444" y="247071"/>
                  <a:pt x="2002243" y="272663"/>
                  <a:pt x="2008961" y="297616"/>
                </a:cubicBezTo>
                <a:cubicBezTo>
                  <a:pt x="2016958" y="328006"/>
                  <a:pt x="2043190" y="343362"/>
                  <a:pt x="2076460" y="349120"/>
                </a:cubicBezTo>
                <a:cubicBezTo>
                  <a:pt x="2144599" y="361276"/>
                  <a:pt x="2199623" y="331525"/>
                  <a:pt x="2249847" y="295056"/>
                </a:cubicBezTo>
                <a:cubicBezTo>
                  <a:pt x="2293994" y="263066"/>
                  <a:pt x="2337181" y="226597"/>
                  <a:pt x="2368531" y="180851"/>
                </a:cubicBezTo>
                <a:cubicBezTo>
                  <a:pt x="2413318" y="116231"/>
                  <a:pt x="2479857" y="90959"/>
                  <a:pt x="2550556" y="74004"/>
                </a:cubicBezTo>
                <a:cubicBezTo>
                  <a:pt x="2598221" y="62807"/>
                  <a:pt x="2641088" y="77843"/>
                  <a:pt x="2685235" y="101835"/>
                </a:cubicBezTo>
                <a:cubicBezTo>
                  <a:pt x="2747616" y="136065"/>
                  <a:pt x="2778966" y="192048"/>
                  <a:pt x="2812556" y="248990"/>
                </a:cubicBezTo>
                <a:cubicBezTo>
                  <a:pt x="2825352" y="270744"/>
                  <a:pt x="2845506" y="288338"/>
                  <a:pt x="2858622" y="304014"/>
                </a:cubicBezTo>
                <a:cubicBezTo>
                  <a:pt x="2882295" y="307213"/>
                  <a:pt x="2901169" y="310412"/>
                  <a:pt x="2920363" y="312011"/>
                </a:cubicBezTo>
                <a:cubicBezTo>
                  <a:pt x="2932200" y="312971"/>
                  <a:pt x="2944356" y="309132"/>
                  <a:pt x="2955872" y="310412"/>
                </a:cubicBezTo>
                <a:cubicBezTo>
                  <a:pt x="3015374" y="316490"/>
                  <a:pt x="3056962" y="275222"/>
                  <a:pt x="3103987" y="251870"/>
                </a:cubicBezTo>
                <a:cubicBezTo>
                  <a:pt x="3147174" y="230436"/>
                  <a:pt x="3185563" y="197806"/>
                  <a:pt x="3221711" y="165176"/>
                </a:cubicBezTo>
                <a:cubicBezTo>
                  <a:pt x="3260420" y="129987"/>
                  <a:pt x="3301687" y="98956"/>
                  <a:pt x="3349033" y="80402"/>
                </a:cubicBezTo>
                <a:cubicBezTo>
                  <a:pt x="3396698" y="61847"/>
                  <a:pt x="3445003" y="42653"/>
                  <a:pt x="3498107" y="40094"/>
                </a:cubicBezTo>
                <a:cubicBezTo>
                  <a:pt x="3516662" y="39134"/>
                  <a:pt x="3535856" y="36255"/>
                  <a:pt x="3554410" y="33376"/>
                </a:cubicBezTo>
                <a:cubicBezTo>
                  <a:pt x="3587360" y="28578"/>
                  <a:pt x="3611673" y="44253"/>
                  <a:pt x="3637265" y="57369"/>
                </a:cubicBezTo>
                <a:cubicBezTo>
                  <a:pt x="3668296" y="73364"/>
                  <a:pt x="3689729" y="98316"/>
                  <a:pt x="3705084" y="131266"/>
                </a:cubicBezTo>
                <a:cubicBezTo>
                  <a:pt x="3722679" y="169335"/>
                  <a:pt x="3745712" y="204524"/>
                  <a:pt x="3767146" y="240993"/>
                </a:cubicBezTo>
                <a:cubicBezTo>
                  <a:pt x="3782501" y="267225"/>
                  <a:pt x="3794337" y="267545"/>
                  <a:pt x="3826647" y="279701"/>
                </a:cubicBezTo>
                <a:cubicBezTo>
                  <a:pt x="3853519" y="289618"/>
                  <a:pt x="3880391" y="282260"/>
                  <a:pt x="3906303" y="291218"/>
                </a:cubicBezTo>
                <a:cubicBezTo>
                  <a:pt x="3918139" y="295376"/>
                  <a:pt x="3936374" y="286419"/>
                  <a:pt x="3949490" y="279701"/>
                </a:cubicBezTo>
                <a:cubicBezTo>
                  <a:pt x="4002594" y="252829"/>
                  <a:pt x="4048020" y="215721"/>
                  <a:pt x="4091207" y="175093"/>
                </a:cubicBezTo>
                <a:cubicBezTo>
                  <a:pt x="4135353" y="133826"/>
                  <a:pt x="4179180" y="91918"/>
                  <a:pt x="4227805" y="56409"/>
                </a:cubicBezTo>
                <a:cubicBezTo>
                  <a:pt x="4282509" y="16101"/>
                  <a:pt x="4343610" y="-7251"/>
                  <a:pt x="4415908" y="2026"/>
                </a:cubicBezTo>
                <a:cubicBezTo>
                  <a:pt x="4469332" y="8744"/>
                  <a:pt x="4504521" y="34976"/>
                  <a:pt x="4528194" y="79442"/>
                </a:cubicBezTo>
                <a:cubicBezTo>
                  <a:pt x="4554426" y="129347"/>
                  <a:pt x="4581298" y="178612"/>
                  <a:pt x="4592494" y="235555"/>
                </a:cubicBezTo>
                <a:cubicBezTo>
                  <a:pt x="4599852" y="273303"/>
                  <a:pt x="4656795" y="312011"/>
                  <a:pt x="4690384" y="302734"/>
                </a:cubicBezTo>
                <a:cubicBezTo>
                  <a:pt x="4718216" y="294736"/>
                  <a:pt x="4746367" y="282260"/>
                  <a:pt x="4769720" y="265305"/>
                </a:cubicBezTo>
                <a:cubicBezTo>
                  <a:pt x="4815786" y="231396"/>
                  <a:pt x="4860572" y="195887"/>
                  <a:pt x="4896402" y="149501"/>
                </a:cubicBezTo>
                <a:cubicBezTo>
                  <a:pt x="4929352" y="106954"/>
                  <a:pt x="4966460" y="66326"/>
                  <a:pt x="5012526" y="38495"/>
                </a:cubicBezTo>
                <a:cubicBezTo>
                  <a:pt x="5041637" y="20900"/>
                  <a:pt x="5074907" y="3625"/>
                  <a:pt x="5114255" y="16101"/>
                </a:cubicBezTo>
                <a:cubicBezTo>
                  <a:pt x="5134089" y="22499"/>
                  <a:pt x="5157122" y="18661"/>
                  <a:pt x="5178236" y="22180"/>
                </a:cubicBezTo>
                <a:cubicBezTo>
                  <a:pt x="5189752" y="24099"/>
                  <a:pt x="5202229" y="28898"/>
                  <a:pt x="5211186" y="36255"/>
                </a:cubicBezTo>
                <a:cubicBezTo>
                  <a:pt x="5237418" y="57689"/>
                  <a:pt x="5264610" y="79122"/>
                  <a:pt x="5286363" y="104714"/>
                </a:cubicBezTo>
                <a:cubicBezTo>
                  <a:pt x="5305877" y="127747"/>
                  <a:pt x="5319953" y="155899"/>
                  <a:pt x="5334668" y="182771"/>
                </a:cubicBezTo>
                <a:cubicBezTo>
                  <a:pt x="5354182" y="218280"/>
                  <a:pt x="5380094" y="247391"/>
                  <a:pt x="5421042" y="254749"/>
                </a:cubicBezTo>
                <a:cubicBezTo>
                  <a:pt x="5471267" y="263706"/>
                  <a:pt x="5521491" y="262426"/>
                  <a:pt x="5565638" y="231076"/>
                </a:cubicBezTo>
                <a:cubicBezTo>
                  <a:pt x="5605946" y="202605"/>
                  <a:pt x="5645933" y="174133"/>
                  <a:pt x="5685282" y="144702"/>
                </a:cubicBezTo>
                <a:cubicBezTo>
                  <a:pt x="5732627" y="109193"/>
                  <a:pt x="5778693" y="72404"/>
                  <a:pt x="5826358" y="37215"/>
                </a:cubicBezTo>
                <a:cubicBezTo>
                  <a:pt x="5884261" y="-5652"/>
                  <a:pt x="5979592" y="-1813"/>
                  <a:pt x="6037174" y="43933"/>
                </a:cubicBezTo>
                <a:cubicBezTo>
                  <a:pt x="6041973" y="47772"/>
                  <a:pt x="6047411" y="54170"/>
                  <a:pt x="6052529" y="53850"/>
                </a:cubicBezTo>
                <a:cubicBezTo>
                  <a:pt x="6082600" y="52250"/>
                  <a:pt x="6090918" y="76883"/>
                  <a:pt x="6104354" y="94797"/>
                </a:cubicBezTo>
                <a:cubicBezTo>
                  <a:pt x="6119709" y="115271"/>
                  <a:pt x="6134105" y="136385"/>
                  <a:pt x="6148500" y="157818"/>
                </a:cubicBezTo>
                <a:cubicBezTo>
                  <a:pt x="6172813" y="193967"/>
                  <a:pt x="6185609" y="234275"/>
                  <a:pt x="6191367" y="276822"/>
                </a:cubicBezTo>
                <a:cubicBezTo>
                  <a:pt x="6188808" y="278102"/>
                  <a:pt x="6186249" y="279381"/>
                  <a:pt x="6184010" y="280981"/>
                </a:cubicBezTo>
                <a:cubicBezTo>
                  <a:pt x="6176972" y="269464"/>
                  <a:pt x="6168654" y="258268"/>
                  <a:pt x="6162576" y="246111"/>
                </a:cubicBezTo>
                <a:cubicBezTo>
                  <a:pt x="6145621" y="210602"/>
                  <a:pt x="6123548" y="177652"/>
                  <a:pt x="6094757" y="151740"/>
                </a:cubicBezTo>
                <a:cubicBezTo>
                  <a:pt x="6065966" y="125508"/>
                  <a:pt x="6034295" y="99596"/>
                  <a:pt x="5999426" y="82961"/>
                </a:cubicBezTo>
                <a:cubicBezTo>
                  <a:pt x="5934806" y="51611"/>
                  <a:pt x="5876583" y="76883"/>
                  <a:pt x="5824759" y="117511"/>
                </a:cubicBezTo>
                <a:cubicBezTo>
                  <a:pt x="5755340" y="172214"/>
                  <a:pt x="5688161" y="230116"/>
                  <a:pt x="5618742" y="285139"/>
                </a:cubicBezTo>
                <a:cubicBezTo>
                  <a:pt x="5550282" y="339203"/>
                  <a:pt x="5442475" y="339843"/>
                  <a:pt x="5374336" y="299855"/>
                </a:cubicBezTo>
                <a:cubicBezTo>
                  <a:pt x="5338507" y="278741"/>
                  <a:pt x="5318353" y="249630"/>
                  <a:pt x="5299799" y="214761"/>
                </a:cubicBezTo>
                <a:cubicBezTo>
                  <a:pt x="5285083" y="187249"/>
                  <a:pt x="5263010" y="163576"/>
                  <a:pt x="5243496" y="138304"/>
                </a:cubicBezTo>
                <a:cubicBezTo>
                  <a:pt x="5239017" y="132546"/>
                  <a:pt x="5232300" y="128387"/>
                  <a:pt x="5227821" y="122629"/>
                </a:cubicBezTo>
                <a:cubicBezTo>
                  <a:pt x="5202548" y="87120"/>
                  <a:pt x="5168959" y="73364"/>
                  <a:pt x="5126732" y="84241"/>
                </a:cubicBezTo>
                <a:cubicBezTo>
                  <a:pt x="5103059" y="90319"/>
                  <a:pt x="5079066" y="86480"/>
                  <a:pt x="5055073" y="98316"/>
                </a:cubicBezTo>
                <a:cubicBezTo>
                  <a:pt x="5019244" y="116231"/>
                  <a:pt x="4993332" y="143743"/>
                  <a:pt x="4970299" y="173174"/>
                </a:cubicBezTo>
                <a:cubicBezTo>
                  <a:pt x="4927432" y="227557"/>
                  <a:pt x="4879767" y="275542"/>
                  <a:pt x="4822824" y="314890"/>
                </a:cubicBezTo>
                <a:cubicBezTo>
                  <a:pt x="4815786" y="319689"/>
                  <a:pt x="4809068" y="325447"/>
                  <a:pt x="4802670" y="330885"/>
                </a:cubicBezTo>
                <a:cubicBezTo>
                  <a:pt x="4747007" y="377911"/>
                  <a:pt x="4663193" y="385909"/>
                  <a:pt x="4604970" y="343682"/>
                </a:cubicBezTo>
                <a:cubicBezTo>
                  <a:pt x="4576819" y="322888"/>
                  <a:pt x="4557945" y="290578"/>
                  <a:pt x="4550907" y="253469"/>
                </a:cubicBezTo>
                <a:cubicBezTo>
                  <a:pt x="4541630" y="204844"/>
                  <a:pt x="4527874" y="157498"/>
                  <a:pt x="4501322" y="114631"/>
                </a:cubicBezTo>
                <a:cubicBezTo>
                  <a:pt x="4482448" y="84241"/>
                  <a:pt x="4459735" y="63767"/>
                  <a:pt x="4419107" y="64087"/>
                </a:cubicBezTo>
                <a:cubicBezTo>
                  <a:pt x="4339451" y="64727"/>
                  <a:pt x="4277710" y="102155"/>
                  <a:pt x="4221087" y="151100"/>
                </a:cubicBezTo>
                <a:cubicBezTo>
                  <a:pt x="4175661" y="190448"/>
                  <a:pt x="4133114" y="233315"/>
                  <a:pt x="4088648" y="273303"/>
                </a:cubicBezTo>
                <a:cubicBezTo>
                  <a:pt x="4029466" y="326727"/>
                  <a:pt x="3963246" y="362556"/>
                  <a:pt x="3879431" y="355838"/>
                </a:cubicBezTo>
                <a:cubicBezTo>
                  <a:pt x="3796576" y="349440"/>
                  <a:pt x="3738034" y="312011"/>
                  <a:pt x="3709883" y="232355"/>
                </a:cubicBezTo>
                <a:cubicBezTo>
                  <a:pt x="3698367" y="199406"/>
                  <a:pt x="3677253" y="172534"/>
                  <a:pt x="3658058" y="144382"/>
                </a:cubicBezTo>
                <a:cubicBezTo>
                  <a:pt x="3635986" y="112072"/>
                  <a:pt x="3599836" y="108553"/>
                  <a:pt x="3565927" y="103755"/>
                </a:cubicBezTo>
                <a:cubicBezTo>
                  <a:pt x="3526259" y="97996"/>
                  <a:pt x="3488190" y="112392"/>
                  <a:pt x="3450442" y="121989"/>
                </a:cubicBezTo>
                <a:cubicBezTo>
                  <a:pt x="3401177" y="134465"/>
                  <a:pt x="3356071" y="157178"/>
                  <a:pt x="3314803" y="186929"/>
                </a:cubicBezTo>
                <a:cubicBezTo>
                  <a:pt x="3287931" y="206123"/>
                  <a:pt x="3259460" y="223078"/>
                  <a:pt x="3235147" y="245471"/>
                </a:cubicBezTo>
                <a:cubicBezTo>
                  <a:pt x="3208915" y="269784"/>
                  <a:pt x="3182363" y="291857"/>
                  <a:pt x="3149414" y="307213"/>
                </a:cubicBezTo>
                <a:cubicBezTo>
                  <a:pt x="3119663" y="320968"/>
                  <a:pt x="3093431" y="341762"/>
                  <a:pt x="3063680" y="355838"/>
                </a:cubicBezTo>
                <a:cubicBezTo>
                  <a:pt x="3005777" y="383030"/>
                  <a:pt x="2944996" y="379191"/>
                  <a:pt x="2882615" y="372793"/>
                </a:cubicBezTo>
                <a:cubicBezTo>
                  <a:pt x="2817355" y="365755"/>
                  <a:pt x="2794642" y="319369"/>
                  <a:pt x="2774808" y="270104"/>
                </a:cubicBezTo>
                <a:cubicBezTo>
                  <a:pt x="2753054" y="216680"/>
                  <a:pt x="2718825" y="175733"/>
                  <a:pt x="2669240" y="147901"/>
                </a:cubicBezTo>
                <a:cubicBezTo>
                  <a:pt x="2630532" y="126148"/>
                  <a:pt x="2589584" y="139264"/>
                  <a:pt x="2550236" y="147901"/>
                </a:cubicBezTo>
                <a:cubicBezTo>
                  <a:pt x="2495853" y="159418"/>
                  <a:pt x="2455545" y="192048"/>
                  <a:pt x="2422915" y="236514"/>
                </a:cubicBezTo>
                <a:cubicBezTo>
                  <a:pt x="2373330" y="304334"/>
                  <a:pt x="2307430" y="354238"/>
                  <a:pt x="2233532" y="391987"/>
                </a:cubicBezTo>
                <a:cubicBezTo>
                  <a:pt x="2182028" y="418219"/>
                  <a:pt x="2125085" y="423977"/>
                  <a:pt x="2067823" y="418219"/>
                </a:cubicBezTo>
                <a:cubicBezTo>
                  <a:pt x="2035832" y="415020"/>
                  <a:pt x="2013439" y="393266"/>
                  <a:pt x="1996165" y="369914"/>
                </a:cubicBezTo>
                <a:cubicBezTo>
                  <a:pt x="1963215" y="324807"/>
                  <a:pt x="1948179" y="271064"/>
                  <a:pt x="1933464" y="217640"/>
                </a:cubicBezTo>
                <a:cubicBezTo>
                  <a:pt x="1929305" y="202285"/>
                  <a:pt x="1925786" y="186609"/>
                  <a:pt x="1920668" y="171574"/>
                </a:cubicBezTo>
                <a:cubicBezTo>
                  <a:pt x="1910111" y="140543"/>
                  <a:pt x="1896035" y="130627"/>
                  <a:pt x="1862445" y="132226"/>
                </a:cubicBezTo>
                <a:cubicBezTo>
                  <a:pt x="1820538" y="134145"/>
                  <a:pt x="1782470" y="149501"/>
                  <a:pt x="1748880" y="172534"/>
                </a:cubicBezTo>
                <a:cubicBezTo>
                  <a:pt x="1680741" y="218920"/>
                  <a:pt x="1620279" y="274583"/>
                  <a:pt x="1565256" y="336324"/>
                </a:cubicBezTo>
                <a:cubicBezTo>
                  <a:pt x="1524948" y="381750"/>
                  <a:pt x="1475363" y="416939"/>
                  <a:pt x="1419060" y="439652"/>
                </a:cubicBezTo>
                <a:cubicBezTo>
                  <a:pt x="1394428" y="449569"/>
                  <a:pt x="1365317" y="459486"/>
                  <a:pt x="1340364" y="455328"/>
                </a:cubicBezTo>
                <a:cubicBezTo>
                  <a:pt x="1309334" y="450529"/>
                  <a:pt x="1276064" y="443171"/>
                  <a:pt x="1251111" y="418539"/>
                </a:cubicBezTo>
                <a:cubicBezTo>
                  <a:pt x="1231598" y="399345"/>
                  <a:pt x="1220401" y="377271"/>
                  <a:pt x="1214643" y="351359"/>
                </a:cubicBezTo>
                <a:cubicBezTo>
                  <a:pt x="1209844" y="329606"/>
                  <a:pt x="1205685" y="307852"/>
                  <a:pt x="1199607" y="286419"/>
                </a:cubicBezTo>
                <a:cubicBezTo>
                  <a:pt x="1188730" y="247071"/>
                  <a:pt x="1168257" y="231396"/>
                  <a:pt x="1128909" y="229156"/>
                </a:cubicBezTo>
                <a:cubicBezTo>
                  <a:pt x="1074845" y="226277"/>
                  <a:pt x="1026220" y="240353"/>
                  <a:pt x="976955" y="264026"/>
                </a:cubicBezTo>
                <a:cubicBezTo>
                  <a:pt x="914894" y="294097"/>
                  <a:pt x="873307" y="345601"/>
                  <a:pt x="823722" y="389108"/>
                </a:cubicBezTo>
                <a:cubicBezTo>
                  <a:pt x="766139" y="439652"/>
                  <a:pt x="705997" y="487318"/>
                  <a:pt x="632420" y="511630"/>
                </a:cubicBezTo>
                <a:cubicBezTo>
                  <a:pt x="601709" y="521867"/>
                  <a:pt x="567160" y="524426"/>
                  <a:pt x="534530" y="523147"/>
                </a:cubicBezTo>
                <a:cubicBezTo>
                  <a:pt x="515655" y="522507"/>
                  <a:pt x="493262" y="510991"/>
                  <a:pt x="479826" y="497235"/>
                </a:cubicBezTo>
                <a:cubicBezTo>
                  <a:pt x="461592" y="478680"/>
                  <a:pt x="447196" y="454368"/>
                  <a:pt x="436959" y="430055"/>
                </a:cubicBezTo>
                <a:cubicBezTo>
                  <a:pt x="425123" y="401904"/>
                  <a:pt x="420005" y="370873"/>
                  <a:pt x="411687" y="341122"/>
                </a:cubicBezTo>
                <a:cubicBezTo>
                  <a:pt x="401130" y="304334"/>
                  <a:pt x="390574" y="267225"/>
                  <a:pt x="364342" y="237794"/>
                </a:cubicBezTo>
                <a:cubicBezTo>
                  <a:pt x="342588" y="212841"/>
                  <a:pt x="326913" y="209323"/>
                  <a:pt x="295243" y="221479"/>
                </a:cubicBezTo>
                <a:cubicBezTo>
                  <a:pt x="230942" y="245791"/>
                  <a:pt x="180078" y="288338"/>
                  <a:pt x="141049" y="343362"/>
                </a:cubicBezTo>
                <a:cubicBezTo>
                  <a:pt x="109699" y="387188"/>
                  <a:pt x="83787" y="434854"/>
                  <a:pt x="55636" y="480600"/>
                </a:cubicBezTo>
                <a:cubicBezTo>
                  <a:pt x="54996" y="481560"/>
                  <a:pt x="54356" y="482839"/>
                  <a:pt x="53716" y="483799"/>
                </a:cubicBezTo>
                <a:cubicBezTo>
                  <a:pt x="40280" y="504592"/>
                  <a:pt x="20766" y="512590"/>
                  <a:pt x="7970" y="502993"/>
                </a:cubicBezTo>
                <a:cubicBezTo>
                  <a:pt x="-4826" y="493076"/>
                  <a:pt x="-1947" y="473562"/>
                  <a:pt x="14688" y="454688"/>
                </a:cubicBezTo>
                <a:cubicBezTo>
                  <a:pt x="20126" y="448290"/>
                  <a:pt x="26204" y="441892"/>
                  <a:pt x="29403" y="434214"/>
                </a:cubicBezTo>
                <a:cubicBezTo>
                  <a:pt x="47638" y="391347"/>
                  <a:pt x="71311" y="352959"/>
                  <a:pt x="99782" y="315850"/>
                </a:cubicBezTo>
                <a:cubicBezTo>
                  <a:pt x="118976" y="290578"/>
                  <a:pt x="135931" y="263706"/>
                  <a:pt x="161203" y="244512"/>
                </a:cubicBezTo>
                <a:cubicBezTo>
                  <a:pt x="212068" y="205164"/>
                  <a:pt x="266771" y="173174"/>
                  <a:pt x="334591" y="186609"/>
                </a:cubicBezTo>
                <a:cubicBezTo>
                  <a:pt x="371059" y="193967"/>
                  <a:pt x="403050" y="210922"/>
                  <a:pt x="424803" y="244192"/>
                </a:cubicBezTo>
                <a:cubicBezTo>
                  <a:pt x="455834" y="291218"/>
                  <a:pt x="469589" y="345281"/>
                  <a:pt x="488144" y="397425"/>
                </a:cubicBezTo>
                <a:cubicBezTo>
                  <a:pt x="496781" y="416299"/>
                  <a:pt x="503179" y="437413"/>
                  <a:pt x="508937" y="455328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7"/>
          <p:cNvSpPr/>
          <p:nvPr/>
        </p:nvSpPr>
        <p:spPr>
          <a:xfrm rot="981470">
            <a:off x="12145187" y="1072300"/>
            <a:ext cx="1625057" cy="667606"/>
          </a:xfrm>
          <a:custGeom>
            <a:rect b="b" l="l" r="r" t="t"/>
            <a:pathLst>
              <a:path extrusionOk="0" h="667606" w="1625057">
                <a:moveTo>
                  <a:pt x="1615026" y="405431"/>
                </a:moveTo>
                <a:cubicBezTo>
                  <a:pt x="1603943" y="371943"/>
                  <a:pt x="1589706" y="337121"/>
                  <a:pt x="1563964" y="312233"/>
                </a:cubicBezTo>
                <a:cubicBezTo>
                  <a:pt x="1544430" y="295815"/>
                  <a:pt x="1520767" y="281319"/>
                  <a:pt x="1494960" y="278713"/>
                </a:cubicBezTo>
                <a:cubicBezTo>
                  <a:pt x="1472208" y="278192"/>
                  <a:pt x="1448676" y="282166"/>
                  <a:pt x="1428979" y="294056"/>
                </a:cubicBezTo>
                <a:cubicBezTo>
                  <a:pt x="1428069" y="232131"/>
                  <a:pt x="1397093" y="173886"/>
                  <a:pt x="1354612" y="130236"/>
                </a:cubicBezTo>
                <a:cubicBezTo>
                  <a:pt x="1341480" y="116000"/>
                  <a:pt x="1328349" y="101602"/>
                  <a:pt x="1313203" y="89451"/>
                </a:cubicBezTo>
                <a:cubicBezTo>
                  <a:pt x="1298154" y="77952"/>
                  <a:pt x="1281642" y="68375"/>
                  <a:pt x="1264513" y="60297"/>
                </a:cubicBezTo>
                <a:cubicBezTo>
                  <a:pt x="1180817" y="17982"/>
                  <a:pt x="1086103" y="43586"/>
                  <a:pt x="1023275" y="110202"/>
                </a:cubicBezTo>
                <a:cubicBezTo>
                  <a:pt x="989277" y="145611"/>
                  <a:pt x="956286" y="182845"/>
                  <a:pt x="935127" y="227635"/>
                </a:cubicBezTo>
                <a:cubicBezTo>
                  <a:pt x="924140" y="210924"/>
                  <a:pt x="914162" y="193562"/>
                  <a:pt x="902396" y="177372"/>
                </a:cubicBezTo>
                <a:cubicBezTo>
                  <a:pt x="891507" y="162485"/>
                  <a:pt x="879059" y="148803"/>
                  <a:pt x="866870" y="134959"/>
                </a:cubicBezTo>
                <a:cubicBezTo>
                  <a:pt x="837682" y="99908"/>
                  <a:pt x="803424" y="67496"/>
                  <a:pt x="764095" y="43879"/>
                </a:cubicBezTo>
                <a:cubicBezTo>
                  <a:pt x="710108" y="12085"/>
                  <a:pt x="639316" y="-4886"/>
                  <a:pt x="576877" y="1238"/>
                </a:cubicBezTo>
                <a:cubicBezTo>
                  <a:pt x="483658" y="10848"/>
                  <a:pt x="418132" y="94077"/>
                  <a:pt x="389529" y="177926"/>
                </a:cubicBezTo>
                <a:cubicBezTo>
                  <a:pt x="356474" y="146686"/>
                  <a:pt x="319453" y="131213"/>
                  <a:pt x="274989" y="123818"/>
                </a:cubicBezTo>
                <a:cubicBezTo>
                  <a:pt x="206895" y="110625"/>
                  <a:pt x="138085" y="139617"/>
                  <a:pt x="96482" y="194441"/>
                </a:cubicBezTo>
                <a:cubicBezTo>
                  <a:pt x="73599" y="220143"/>
                  <a:pt x="55430" y="249298"/>
                  <a:pt x="40349" y="280179"/>
                </a:cubicBezTo>
                <a:cubicBezTo>
                  <a:pt x="25202" y="309855"/>
                  <a:pt x="10868" y="340313"/>
                  <a:pt x="4140" y="373149"/>
                </a:cubicBezTo>
                <a:cubicBezTo>
                  <a:pt x="-2100" y="410382"/>
                  <a:pt x="12" y="448788"/>
                  <a:pt x="2125" y="486347"/>
                </a:cubicBezTo>
                <a:cubicBezTo>
                  <a:pt x="4595" y="509085"/>
                  <a:pt x="12" y="567916"/>
                  <a:pt x="13956" y="583487"/>
                </a:cubicBezTo>
                <a:cubicBezTo>
                  <a:pt x="21594" y="589546"/>
                  <a:pt x="32873" y="583845"/>
                  <a:pt x="41811" y="584138"/>
                </a:cubicBezTo>
                <a:cubicBezTo>
                  <a:pt x="56763" y="583356"/>
                  <a:pt x="72007" y="585050"/>
                  <a:pt x="86828" y="582021"/>
                </a:cubicBezTo>
                <a:cubicBezTo>
                  <a:pt x="96026" y="579936"/>
                  <a:pt x="106720" y="578405"/>
                  <a:pt x="113611" y="571499"/>
                </a:cubicBezTo>
                <a:cubicBezTo>
                  <a:pt x="116601" y="568339"/>
                  <a:pt x="116633" y="563681"/>
                  <a:pt x="117251" y="559609"/>
                </a:cubicBezTo>
                <a:cubicBezTo>
                  <a:pt x="120566" y="539543"/>
                  <a:pt x="123297" y="519346"/>
                  <a:pt x="125767" y="499182"/>
                </a:cubicBezTo>
                <a:cubicBezTo>
                  <a:pt x="127912" y="481982"/>
                  <a:pt x="130480" y="464848"/>
                  <a:pt x="133210" y="447746"/>
                </a:cubicBezTo>
                <a:cubicBezTo>
                  <a:pt x="139906" y="406962"/>
                  <a:pt x="146991" y="365754"/>
                  <a:pt x="161000" y="326762"/>
                </a:cubicBezTo>
                <a:cubicBezTo>
                  <a:pt x="166331" y="314350"/>
                  <a:pt x="173579" y="302917"/>
                  <a:pt x="180177" y="291124"/>
                </a:cubicBezTo>
                <a:cubicBezTo>
                  <a:pt x="187653" y="278746"/>
                  <a:pt x="193763" y="265129"/>
                  <a:pt x="204002" y="254738"/>
                </a:cubicBezTo>
                <a:cubicBezTo>
                  <a:pt x="209365" y="250275"/>
                  <a:pt x="216970" y="252034"/>
                  <a:pt x="223471" y="253044"/>
                </a:cubicBezTo>
                <a:cubicBezTo>
                  <a:pt x="255162" y="260373"/>
                  <a:pt x="278856" y="290505"/>
                  <a:pt x="293483" y="318227"/>
                </a:cubicBezTo>
                <a:cubicBezTo>
                  <a:pt x="301154" y="333374"/>
                  <a:pt x="307037" y="349304"/>
                  <a:pt x="313375" y="365037"/>
                </a:cubicBezTo>
                <a:cubicBezTo>
                  <a:pt x="324231" y="391098"/>
                  <a:pt x="335867" y="416930"/>
                  <a:pt x="342042" y="444619"/>
                </a:cubicBezTo>
                <a:cubicBezTo>
                  <a:pt x="347405" y="467617"/>
                  <a:pt x="353419" y="490680"/>
                  <a:pt x="354946" y="514362"/>
                </a:cubicBezTo>
                <a:cubicBezTo>
                  <a:pt x="355564" y="527750"/>
                  <a:pt x="355141" y="541171"/>
                  <a:pt x="356084" y="554527"/>
                </a:cubicBezTo>
                <a:cubicBezTo>
                  <a:pt x="356669" y="560717"/>
                  <a:pt x="356831" y="567329"/>
                  <a:pt x="360309" y="572672"/>
                </a:cubicBezTo>
                <a:cubicBezTo>
                  <a:pt x="366712" y="581630"/>
                  <a:pt x="377763" y="575212"/>
                  <a:pt x="386409" y="573551"/>
                </a:cubicBezTo>
                <a:cubicBezTo>
                  <a:pt x="402921" y="569023"/>
                  <a:pt x="419205" y="563551"/>
                  <a:pt x="435554" y="558501"/>
                </a:cubicBezTo>
                <a:cubicBezTo>
                  <a:pt x="445825" y="555374"/>
                  <a:pt x="456161" y="552508"/>
                  <a:pt x="466497" y="549641"/>
                </a:cubicBezTo>
                <a:cubicBezTo>
                  <a:pt x="473452" y="547589"/>
                  <a:pt x="483236" y="545732"/>
                  <a:pt x="484894" y="537328"/>
                </a:cubicBezTo>
                <a:cubicBezTo>
                  <a:pt x="486064" y="497260"/>
                  <a:pt x="487331" y="457062"/>
                  <a:pt x="490159" y="417027"/>
                </a:cubicBezTo>
                <a:cubicBezTo>
                  <a:pt x="492824" y="382986"/>
                  <a:pt x="496985" y="348554"/>
                  <a:pt x="508588" y="316012"/>
                </a:cubicBezTo>
                <a:cubicBezTo>
                  <a:pt x="516584" y="293958"/>
                  <a:pt x="527115" y="273013"/>
                  <a:pt x="539401" y="253077"/>
                </a:cubicBezTo>
                <a:cubicBezTo>
                  <a:pt x="552208" y="230991"/>
                  <a:pt x="566444" y="209686"/>
                  <a:pt x="584971" y="191998"/>
                </a:cubicBezTo>
                <a:cubicBezTo>
                  <a:pt x="601710" y="175483"/>
                  <a:pt x="619749" y="157990"/>
                  <a:pt x="643801" y="153885"/>
                </a:cubicBezTo>
                <a:cubicBezTo>
                  <a:pt x="697009" y="145644"/>
                  <a:pt x="745698" y="172616"/>
                  <a:pt x="777096" y="214703"/>
                </a:cubicBezTo>
                <a:cubicBezTo>
                  <a:pt x="824096" y="277084"/>
                  <a:pt x="850033" y="352724"/>
                  <a:pt x="860077" y="429862"/>
                </a:cubicBezTo>
                <a:cubicBezTo>
                  <a:pt x="862742" y="448853"/>
                  <a:pt x="866025" y="467942"/>
                  <a:pt x="865310" y="487162"/>
                </a:cubicBezTo>
                <a:cubicBezTo>
                  <a:pt x="864887" y="500876"/>
                  <a:pt x="862872" y="514492"/>
                  <a:pt x="862970" y="528207"/>
                </a:cubicBezTo>
                <a:cubicBezTo>
                  <a:pt x="862872" y="543582"/>
                  <a:pt x="869600" y="548892"/>
                  <a:pt x="884389" y="545862"/>
                </a:cubicBezTo>
                <a:cubicBezTo>
                  <a:pt x="904249" y="543940"/>
                  <a:pt x="923945" y="540715"/>
                  <a:pt x="943642" y="537718"/>
                </a:cubicBezTo>
                <a:cubicBezTo>
                  <a:pt x="956026" y="535862"/>
                  <a:pt x="968345" y="534037"/>
                  <a:pt x="980663" y="531953"/>
                </a:cubicBezTo>
                <a:cubicBezTo>
                  <a:pt x="989797" y="530943"/>
                  <a:pt x="997955" y="526610"/>
                  <a:pt x="998378" y="516479"/>
                </a:cubicBezTo>
                <a:cubicBezTo>
                  <a:pt x="1002440" y="495892"/>
                  <a:pt x="1006731" y="475370"/>
                  <a:pt x="1012126" y="455108"/>
                </a:cubicBezTo>
                <a:cubicBezTo>
                  <a:pt x="1018627" y="430904"/>
                  <a:pt x="1026623" y="407157"/>
                  <a:pt x="1033871" y="383182"/>
                </a:cubicBezTo>
                <a:cubicBezTo>
                  <a:pt x="1040697" y="361128"/>
                  <a:pt x="1046580" y="338684"/>
                  <a:pt x="1055713" y="317380"/>
                </a:cubicBezTo>
                <a:cubicBezTo>
                  <a:pt x="1080025" y="256692"/>
                  <a:pt x="1124555" y="203106"/>
                  <a:pt x="1189626" y="185548"/>
                </a:cubicBezTo>
                <a:cubicBezTo>
                  <a:pt x="1212443" y="181085"/>
                  <a:pt x="1238868" y="187763"/>
                  <a:pt x="1254177" y="206038"/>
                </a:cubicBezTo>
                <a:cubicBezTo>
                  <a:pt x="1270331" y="225909"/>
                  <a:pt x="1274459" y="252490"/>
                  <a:pt x="1279107" y="276987"/>
                </a:cubicBezTo>
                <a:cubicBezTo>
                  <a:pt x="1281090" y="291515"/>
                  <a:pt x="1279334" y="306174"/>
                  <a:pt x="1278879" y="320768"/>
                </a:cubicBezTo>
                <a:cubicBezTo>
                  <a:pt x="1277969" y="341583"/>
                  <a:pt x="1277417" y="362464"/>
                  <a:pt x="1274264" y="383084"/>
                </a:cubicBezTo>
                <a:cubicBezTo>
                  <a:pt x="1270039" y="419503"/>
                  <a:pt x="1256485" y="453609"/>
                  <a:pt x="1245889" y="488465"/>
                </a:cubicBezTo>
                <a:cubicBezTo>
                  <a:pt x="1240526" y="504915"/>
                  <a:pt x="1235618" y="521594"/>
                  <a:pt x="1228305" y="537328"/>
                </a:cubicBezTo>
                <a:cubicBezTo>
                  <a:pt x="1223364" y="547914"/>
                  <a:pt x="1217058" y="558110"/>
                  <a:pt x="1214263" y="569577"/>
                </a:cubicBezTo>
                <a:cubicBezTo>
                  <a:pt x="1212151" y="576841"/>
                  <a:pt x="1215368" y="586516"/>
                  <a:pt x="1224177" y="586288"/>
                </a:cubicBezTo>
                <a:cubicBezTo>
                  <a:pt x="1243711" y="586744"/>
                  <a:pt x="1263213" y="588243"/>
                  <a:pt x="1282585" y="591077"/>
                </a:cubicBezTo>
                <a:cubicBezTo>
                  <a:pt x="1292401" y="592412"/>
                  <a:pt x="1302249" y="593845"/>
                  <a:pt x="1312163" y="594008"/>
                </a:cubicBezTo>
                <a:cubicBezTo>
                  <a:pt x="1318273" y="593976"/>
                  <a:pt x="1325781" y="594725"/>
                  <a:pt x="1330332" y="589806"/>
                </a:cubicBezTo>
                <a:cubicBezTo>
                  <a:pt x="1332607" y="587591"/>
                  <a:pt x="1332932" y="584236"/>
                  <a:pt x="1333680" y="581304"/>
                </a:cubicBezTo>
                <a:cubicBezTo>
                  <a:pt x="1335045" y="575962"/>
                  <a:pt x="1336572" y="570652"/>
                  <a:pt x="1338035" y="565342"/>
                </a:cubicBezTo>
                <a:cubicBezTo>
                  <a:pt x="1343625" y="544559"/>
                  <a:pt x="1349931" y="523907"/>
                  <a:pt x="1358349" y="504068"/>
                </a:cubicBezTo>
                <a:cubicBezTo>
                  <a:pt x="1366540" y="486575"/>
                  <a:pt x="1376161" y="469767"/>
                  <a:pt x="1385294" y="452730"/>
                </a:cubicBezTo>
                <a:cubicBezTo>
                  <a:pt x="1399693" y="430579"/>
                  <a:pt x="1410874" y="404942"/>
                  <a:pt x="1432001" y="388296"/>
                </a:cubicBezTo>
                <a:cubicBezTo>
                  <a:pt x="1441850" y="381097"/>
                  <a:pt x="1452543" y="373116"/>
                  <a:pt x="1465350" y="373344"/>
                </a:cubicBezTo>
                <a:cubicBezTo>
                  <a:pt x="1525610" y="384192"/>
                  <a:pt x="1510431" y="490159"/>
                  <a:pt x="1503508" y="534461"/>
                </a:cubicBezTo>
                <a:cubicBezTo>
                  <a:pt x="1497398" y="566938"/>
                  <a:pt x="1485632" y="597885"/>
                  <a:pt x="1475263" y="629157"/>
                </a:cubicBezTo>
                <a:cubicBezTo>
                  <a:pt x="1471980" y="638604"/>
                  <a:pt x="1465382" y="655901"/>
                  <a:pt x="1480106" y="658572"/>
                </a:cubicBezTo>
                <a:cubicBezTo>
                  <a:pt x="1486379" y="658833"/>
                  <a:pt x="1492717" y="658247"/>
                  <a:pt x="1499023" y="658475"/>
                </a:cubicBezTo>
                <a:cubicBezTo>
                  <a:pt x="1528471" y="659550"/>
                  <a:pt x="1557626" y="664664"/>
                  <a:pt x="1586944" y="667465"/>
                </a:cubicBezTo>
                <a:cubicBezTo>
                  <a:pt x="1591072" y="667726"/>
                  <a:pt x="1595655" y="667921"/>
                  <a:pt x="1599067" y="665218"/>
                </a:cubicBezTo>
                <a:cubicBezTo>
                  <a:pt x="1601765" y="663100"/>
                  <a:pt x="1602805" y="659550"/>
                  <a:pt x="1603163" y="656292"/>
                </a:cubicBezTo>
                <a:cubicBezTo>
                  <a:pt x="1603975" y="648898"/>
                  <a:pt x="1604723" y="641470"/>
                  <a:pt x="1605698" y="634076"/>
                </a:cubicBezTo>
                <a:cubicBezTo>
                  <a:pt x="1609013" y="608993"/>
                  <a:pt x="1613921" y="584138"/>
                  <a:pt x="1617854" y="559153"/>
                </a:cubicBezTo>
                <a:cubicBezTo>
                  <a:pt x="1626402" y="508498"/>
                  <a:pt x="1629458" y="455336"/>
                  <a:pt x="1615026" y="405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7"/>
          <p:cNvSpPr/>
          <p:nvPr/>
        </p:nvSpPr>
        <p:spPr>
          <a:xfrm rot="981470">
            <a:off x="12145187" y="1072300"/>
            <a:ext cx="1625057" cy="667606"/>
          </a:xfrm>
          <a:custGeom>
            <a:rect b="b" l="l" r="r" t="t"/>
            <a:pathLst>
              <a:path extrusionOk="0" h="667606" w="1625057">
                <a:moveTo>
                  <a:pt x="1586944" y="667465"/>
                </a:moveTo>
                <a:cubicBezTo>
                  <a:pt x="1557626" y="664664"/>
                  <a:pt x="1528471" y="659550"/>
                  <a:pt x="1499023" y="658475"/>
                </a:cubicBezTo>
                <a:cubicBezTo>
                  <a:pt x="1492717" y="658247"/>
                  <a:pt x="1486379" y="658833"/>
                  <a:pt x="1480106" y="658572"/>
                </a:cubicBezTo>
                <a:cubicBezTo>
                  <a:pt x="1465382" y="655901"/>
                  <a:pt x="1471980" y="638604"/>
                  <a:pt x="1475263" y="629157"/>
                </a:cubicBezTo>
                <a:cubicBezTo>
                  <a:pt x="1485632" y="597885"/>
                  <a:pt x="1497398" y="566938"/>
                  <a:pt x="1503508" y="534461"/>
                </a:cubicBezTo>
                <a:cubicBezTo>
                  <a:pt x="1510431" y="490159"/>
                  <a:pt x="1525610" y="384192"/>
                  <a:pt x="1465350" y="373344"/>
                </a:cubicBezTo>
                <a:cubicBezTo>
                  <a:pt x="1452543" y="373116"/>
                  <a:pt x="1441850" y="381097"/>
                  <a:pt x="1432001" y="388296"/>
                </a:cubicBezTo>
                <a:cubicBezTo>
                  <a:pt x="1410874" y="404942"/>
                  <a:pt x="1399693" y="430579"/>
                  <a:pt x="1385294" y="452730"/>
                </a:cubicBezTo>
                <a:cubicBezTo>
                  <a:pt x="1376161" y="469767"/>
                  <a:pt x="1366540" y="486575"/>
                  <a:pt x="1358349" y="504068"/>
                </a:cubicBezTo>
                <a:cubicBezTo>
                  <a:pt x="1349931" y="523907"/>
                  <a:pt x="1343625" y="544559"/>
                  <a:pt x="1338035" y="565342"/>
                </a:cubicBezTo>
                <a:cubicBezTo>
                  <a:pt x="1336572" y="570652"/>
                  <a:pt x="1335045" y="575962"/>
                  <a:pt x="1333680" y="581304"/>
                </a:cubicBezTo>
                <a:cubicBezTo>
                  <a:pt x="1332932" y="584236"/>
                  <a:pt x="1332607" y="587591"/>
                  <a:pt x="1330332" y="589806"/>
                </a:cubicBezTo>
                <a:cubicBezTo>
                  <a:pt x="1325781" y="594725"/>
                  <a:pt x="1318273" y="593976"/>
                  <a:pt x="1312163" y="594008"/>
                </a:cubicBezTo>
                <a:cubicBezTo>
                  <a:pt x="1302249" y="593845"/>
                  <a:pt x="1292401" y="592412"/>
                  <a:pt x="1282585" y="591077"/>
                </a:cubicBezTo>
                <a:cubicBezTo>
                  <a:pt x="1263213" y="588243"/>
                  <a:pt x="1243711" y="586744"/>
                  <a:pt x="1224177" y="586288"/>
                </a:cubicBezTo>
                <a:cubicBezTo>
                  <a:pt x="1215368" y="586516"/>
                  <a:pt x="1212151" y="576841"/>
                  <a:pt x="1214263" y="569577"/>
                </a:cubicBezTo>
                <a:cubicBezTo>
                  <a:pt x="1217058" y="558110"/>
                  <a:pt x="1223364" y="547914"/>
                  <a:pt x="1228305" y="537328"/>
                </a:cubicBezTo>
                <a:cubicBezTo>
                  <a:pt x="1235618" y="521594"/>
                  <a:pt x="1240526" y="504915"/>
                  <a:pt x="1245889" y="488465"/>
                </a:cubicBezTo>
                <a:cubicBezTo>
                  <a:pt x="1256485" y="453609"/>
                  <a:pt x="1270039" y="419503"/>
                  <a:pt x="1274264" y="383084"/>
                </a:cubicBezTo>
                <a:cubicBezTo>
                  <a:pt x="1277417" y="362464"/>
                  <a:pt x="1277969" y="341583"/>
                  <a:pt x="1278879" y="320768"/>
                </a:cubicBezTo>
                <a:cubicBezTo>
                  <a:pt x="1279334" y="306174"/>
                  <a:pt x="1281090" y="291515"/>
                  <a:pt x="1279107" y="276987"/>
                </a:cubicBezTo>
                <a:cubicBezTo>
                  <a:pt x="1274459" y="252490"/>
                  <a:pt x="1270331" y="225909"/>
                  <a:pt x="1254177" y="206038"/>
                </a:cubicBezTo>
                <a:cubicBezTo>
                  <a:pt x="1238868" y="187763"/>
                  <a:pt x="1212443" y="181085"/>
                  <a:pt x="1189626" y="185548"/>
                </a:cubicBezTo>
                <a:cubicBezTo>
                  <a:pt x="1124555" y="203106"/>
                  <a:pt x="1080025" y="256692"/>
                  <a:pt x="1055713" y="317380"/>
                </a:cubicBezTo>
                <a:cubicBezTo>
                  <a:pt x="1046580" y="338684"/>
                  <a:pt x="1040697" y="361128"/>
                  <a:pt x="1033871" y="383182"/>
                </a:cubicBezTo>
                <a:cubicBezTo>
                  <a:pt x="1026623" y="407157"/>
                  <a:pt x="1018627" y="430904"/>
                  <a:pt x="1012126" y="455108"/>
                </a:cubicBezTo>
                <a:cubicBezTo>
                  <a:pt x="1006731" y="475370"/>
                  <a:pt x="1002440" y="495892"/>
                  <a:pt x="998378" y="516479"/>
                </a:cubicBezTo>
                <a:cubicBezTo>
                  <a:pt x="997955" y="526610"/>
                  <a:pt x="989797" y="530943"/>
                  <a:pt x="980663" y="531953"/>
                </a:cubicBezTo>
                <a:cubicBezTo>
                  <a:pt x="968345" y="534037"/>
                  <a:pt x="956026" y="535862"/>
                  <a:pt x="943642" y="537718"/>
                </a:cubicBezTo>
                <a:cubicBezTo>
                  <a:pt x="923945" y="540715"/>
                  <a:pt x="904249" y="543940"/>
                  <a:pt x="884389" y="545862"/>
                </a:cubicBezTo>
                <a:cubicBezTo>
                  <a:pt x="869600" y="548892"/>
                  <a:pt x="862872" y="543582"/>
                  <a:pt x="862970" y="528207"/>
                </a:cubicBezTo>
                <a:cubicBezTo>
                  <a:pt x="862872" y="514492"/>
                  <a:pt x="864887" y="500876"/>
                  <a:pt x="865310" y="487162"/>
                </a:cubicBezTo>
                <a:cubicBezTo>
                  <a:pt x="866025" y="467942"/>
                  <a:pt x="862742" y="448853"/>
                  <a:pt x="860077" y="429862"/>
                </a:cubicBezTo>
                <a:cubicBezTo>
                  <a:pt x="850033" y="352724"/>
                  <a:pt x="824096" y="277084"/>
                  <a:pt x="777096" y="214703"/>
                </a:cubicBezTo>
                <a:cubicBezTo>
                  <a:pt x="745698" y="172616"/>
                  <a:pt x="697009" y="145644"/>
                  <a:pt x="643801" y="153885"/>
                </a:cubicBezTo>
                <a:cubicBezTo>
                  <a:pt x="619749" y="157990"/>
                  <a:pt x="601710" y="175483"/>
                  <a:pt x="584971" y="191998"/>
                </a:cubicBezTo>
                <a:cubicBezTo>
                  <a:pt x="566444" y="209686"/>
                  <a:pt x="552208" y="230991"/>
                  <a:pt x="539401" y="253077"/>
                </a:cubicBezTo>
                <a:cubicBezTo>
                  <a:pt x="527115" y="273013"/>
                  <a:pt x="516584" y="293958"/>
                  <a:pt x="508588" y="316012"/>
                </a:cubicBezTo>
                <a:cubicBezTo>
                  <a:pt x="496985" y="348554"/>
                  <a:pt x="492824" y="382986"/>
                  <a:pt x="490159" y="417027"/>
                </a:cubicBezTo>
                <a:cubicBezTo>
                  <a:pt x="487331" y="457062"/>
                  <a:pt x="486064" y="497260"/>
                  <a:pt x="484894" y="537328"/>
                </a:cubicBezTo>
                <a:cubicBezTo>
                  <a:pt x="483236" y="545732"/>
                  <a:pt x="473452" y="547589"/>
                  <a:pt x="466497" y="549641"/>
                </a:cubicBezTo>
                <a:cubicBezTo>
                  <a:pt x="456161" y="552508"/>
                  <a:pt x="445825" y="555374"/>
                  <a:pt x="435554" y="558501"/>
                </a:cubicBezTo>
                <a:cubicBezTo>
                  <a:pt x="419205" y="563551"/>
                  <a:pt x="402921" y="569023"/>
                  <a:pt x="386409" y="573551"/>
                </a:cubicBezTo>
                <a:cubicBezTo>
                  <a:pt x="377763" y="575212"/>
                  <a:pt x="366712" y="581630"/>
                  <a:pt x="360309" y="572672"/>
                </a:cubicBezTo>
                <a:cubicBezTo>
                  <a:pt x="356831" y="567329"/>
                  <a:pt x="356669" y="560717"/>
                  <a:pt x="356084" y="554527"/>
                </a:cubicBezTo>
                <a:cubicBezTo>
                  <a:pt x="355141" y="541171"/>
                  <a:pt x="355564" y="527750"/>
                  <a:pt x="354946" y="514362"/>
                </a:cubicBezTo>
                <a:cubicBezTo>
                  <a:pt x="353419" y="490680"/>
                  <a:pt x="347405" y="467617"/>
                  <a:pt x="342042" y="444619"/>
                </a:cubicBezTo>
                <a:cubicBezTo>
                  <a:pt x="335867" y="416930"/>
                  <a:pt x="324231" y="391098"/>
                  <a:pt x="313375" y="365037"/>
                </a:cubicBezTo>
                <a:cubicBezTo>
                  <a:pt x="307037" y="349304"/>
                  <a:pt x="301154" y="333374"/>
                  <a:pt x="293483" y="318227"/>
                </a:cubicBezTo>
                <a:cubicBezTo>
                  <a:pt x="278856" y="290505"/>
                  <a:pt x="255162" y="260373"/>
                  <a:pt x="223471" y="253044"/>
                </a:cubicBezTo>
                <a:cubicBezTo>
                  <a:pt x="216970" y="252034"/>
                  <a:pt x="209365" y="250275"/>
                  <a:pt x="204002" y="254738"/>
                </a:cubicBezTo>
                <a:cubicBezTo>
                  <a:pt x="193763" y="265129"/>
                  <a:pt x="187653" y="278746"/>
                  <a:pt x="180177" y="291124"/>
                </a:cubicBezTo>
                <a:cubicBezTo>
                  <a:pt x="173579" y="302917"/>
                  <a:pt x="166331" y="314350"/>
                  <a:pt x="161000" y="326762"/>
                </a:cubicBezTo>
                <a:cubicBezTo>
                  <a:pt x="146991" y="365754"/>
                  <a:pt x="139906" y="406962"/>
                  <a:pt x="133210" y="447746"/>
                </a:cubicBezTo>
                <a:cubicBezTo>
                  <a:pt x="130480" y="464848"/>
                  <a:pt x="127912" y="481982"/>
                  <a:pt x="125767" y="499182"/>
                </a:cubicBezTo>
                <a:cubicBezTo>
                  <a:pt x="123297" y="519346"/>
                  <a:pt x="120566" y="539543"/>
                  <a:pt x="117251" y="559609"/>
                </a:cubicBezTo>
                <a:cubicBezTo>
                  <a:pt x="116633" y="563681"/>
                  <a:pt x="116601" y="568339"/>
                  <a:pt x="113611" y="571499"/>
                </a:cubicBezTo>
                <a:cubicBezTo>
                  <a:pt x="106720" y="578405"/>
                  <a:pt x="96026" y="579936"/>
                  <a:pt x="86828" y="582021"/>
                </a:cubicBezTo>
                <a:cubicBezTo>
                  <a:pt x="72007" y="585050"/>
                  <a:pt x="56763" y="583356"/>
                  <a:pt x="41811" y="584138"/>
                </a:cubicBezTo>
                <a:cubicBezTo>
                  <a:pt x="32873" y="583845"/>
                  <a:pt x="21594" y="589546"/>
                  <a:pt x="13956" y="583487"/>
                </a:cubicBezTo>
                <a:cubicBezTo>
                  <a:pt x="12" y="567916"/>
                  <a:pt x="4595" y="509085"/>
                  <a:pt x="2125" y="486347"/>
                </a:cubicBezTo>
                <a:cubicBezTo>
                  <a:pt x="12" y="448788"/>
                  <a:pt x="-2100" y="410382"/>
                  <a:pt x="4140" y="373149"/>
                </a:cubicBezTo>
                <a:cubicBezTo>
                  <a:pt x="10868" y="340313"/>
                  <a:pt x="25202" y="309855"/>
                  <a:pt x="40349" y="280179"/>
                </a:cubicBezTo>
                <a:cubicBezTo>
                  <a:pt x="55430" y="249298"/>
                  <a:pt x="73599" y="220143"/>
                  <a:pt x="96482" y="194441"/>
                </a:cubicBezTo>
                <a:cubicBezTo>
                  <a:pt x="138085" y="139617"/>
                  <a:pt x="206895" y="110625"/>
                  <a:pt x="274989" y="123818"/>
                </a:cubicBezTo>
                <a:cubicBezTo>
                  <a:pt x="319453" y="131213"/>
                  <a:pt x="356474" y="146686"/>
                  <a:pt x="389529" y="177926"/>
                </a:cubicBezTo>
                <a:cubicBezTo>
                  <a:pt x="418132" y="94077"/>
                  <a:pt x="483658" y="10848"/>
                  <a:pt x="576877" y="1238"/>
                </a:cubicBezTo>
                <a:cubicBezTo>
                  <a:pt x="639316" y="-4886"/>
                  <a:pt x="710108" y="12085"/>
                  <a:pt x="764095" y="43879"/>
                </a:cubicBezTo>
                <a:cubicBezTo>
                  <a:pt x="803424" y="67496"/>
                  <a:pt x="837682" y="99908"/>
                  <a:pt x="866870" y="134959"/>
                </a:cubicBezTo>
                <a:cubicBezTo>
                  <a:pt x="879059" y="148803"/>
                  <a:pt x="891507" y="162485"/>
                  <a:pt x="902396" y="177372"/>
                </a:cubicBezTo>
                <a:cubicBezTo>
                  <a:pt x="914162" y="193562"/>
                  <a:pt x="924140" y="210924"/>
                  <a:pt x="935127" y="227635"/>
                </a:cubicBezTo>
                <a:cubicBezTo>
                  <a:pt x="956286" y="182845"/>
                  <a:pt x="989277" y="145611"/>
                  <a:pt x="1023275" y="110202"/>
                </a:cubicBezTo>
                <a:cubicBezTo>
                  <a:pt x="1086103" y="43586"/>
                  <a:pt x="1180817" y="17982"/>
                  <a:pt x="1264513" y="60297"/>
                </a:cubicBezTo>
                <a:cubicBezTo>
                  <a:pt x="1281642" y="68375"/>
                  <a:pt x="1298154" y="77952"/>
                  <a:pt x="1313203" y="89451"/>
                </a:cubicBezTo>
                <a:cubicBezTo>
                  <a:pt x="1328349" y="101602"/>
                  <a:pt x="1341480" y="116000"/>
                  <a:pt x="1354612" y="130236"/>
                </a:cubicBezTo>
                <a:cubicBezTo>
                  <a:pt x="1397093" y="173886"/>
                  <a:pt x="1428069" y="232131"/>
                  <a:pt x="1428979" y="294056"/>
                </a:cubicBezTo>
                <a:cubicBezTo>
                  <a:pt x="1448676" y="282166"/>
                  <a:pt x="1472208" y="278192"/>
                  <a:pt x="1494960" y="278713"/>
                </a:cubicBezTo>
                <a:cubicBezTo>
                  <a:pt x="1520767" y="281319"/>
                  <a:pt x="1544430" y="295815"/>
                  <a:pt x="1563964" y="312233"/>
                </a:cubicBezTo>
                <a:cubicBezTo>
                  <a:pt x="1589706" y="337121"/>
                  <a:pt x="1603943" y="371943"/>
                  <a:pt x="1615026" y="405431"/>
                </a:cubicBezTo>
                <a:cubicBezTo>
                  <a:pt x="1629458" y="455336"/>
                  <a:pt x="1626402" y="508498"/>
                  <a:pt x="1617854" y="559153"/>
                </a:cubicBezTo>
                <a:cubicBezTo>
                  <a:pt x="1613921" y="584138"/>
                  <a:pt x="1609013" y="608993"/>
                  <a:pt x="1605698" y="634076"/>
                </a:cubicBezTo>
                <a:cubicBezTo>
                  <a:pt x="1604723" y="641470"/>
                  <a:pt x="1603975" y="648898"/>
                  <a:pt x="1603163" y="656292"/>
                </a:cubicBezTo>
                <a:cubicBezTo>
                  <a:pt x="1602805" y="659550"/>
                  <a:pt x="1601765" y="663100"/>
                  <a:pt x="1599067" y="665218"/>
                </a:cubicBezTo>
                <a:cubicBezTo>
                  <a:pt x="1595655" y="667921"/>
                  <a:pt x="1591072" y="667726"/>
                  <a:pt x="1586944" y="667465"/>
                </a:cubicBezTo>
                <a:close/>
                <a:moveTo>
                  <a:pt x="1589316" y="653360"/>
                </a:moveTo>
                <a:cubicBezTo>
                  <a:pt x="1596760" y="579578"/>
                  <a:pt x="1620519" y="505664"/>
                  <a:pt x="1606803" y="431230"/>
                </a:cubicBezTo>
                <a:cubicBezTo>
                  <a:pt x="1599392" y="394876"/>
                  <a:pt x="1580996" y="348229"/>
                  <a:pt x="1553986" y="322234"/>
                </a:cubicBezTo>
                <a:cubicBezTo>
                  <a:pt x="1538807" y="309399"/>
                  <a:pt x="1520377" y="298552"/>
                  <a:pt x="1501103" y="293763"/>
                </a:cubicBezTo>
                <a:cubicBezTo>
                  <a:pt x="1483129" y="291255"/>
                  <a:pt x="1464050" y="294154"/>
                  <a:pt x="1447148" y="300669"/>
                </a:cubicBezTo>
                <a:cubicBezTo>
                  <a:pt x="1439965" y="303698"/>
                  <a:pt x="1433562" y="308259"/>
                  <a:pt x="1426443" y="311386"/>
                </a:cubicBezTo>
                <a:cubicBezTo>
                  <a:pt x="1423388" y="312689"/>
                  <a:pt x="1419260" y="311712"/>
                  <a:pt x="1417180" y="309041"/>
                </a:cubicBezTo>
                <a:cubicBezTo>
                  <a:pt x="1414450" y="305523"/>
                  <a:pt x="1415327" y="300864"/>
                  <a:pt x="1415002" y="296727"/>
                </a:cubicBezTo>
                <a:cubicBezTo>
                  <a:pt x="1414807" y="287476"/>
                  <a:pt x="1414222" y="279625"/>
                  <a:pt x="1413150" y="270765"/>
                </a:cubicBezTo>
                <a:cubicBezTo>
                  <a:pt x="1405056" y="216625"/>
                  <a:pt x="1374536" y="169326"/>
                  <a:pt x="1336410" y="131343"/>
                </a:cubicBezTo>
                <a:cubicBezTo>
                  <a:pt x="1316193" y="108182"/>
                  <a:pt x="1291978" y="89093"/>
                  <a:pt x="1264253" y="75770"/>
                </a:cubicBezTo>
                <a:cubicBezTo>
                  <a:pt x="1236008" y="62153"/>
                  <a:pt x="1204707" y="51664"/>
                  <a:pt x="1173082" y="53554"/>
                </a:cubicBezTo>
                <a:cubicBezTo>
                  <a:pt x="1124880" y="55769"/>
                  <a:pt x="1078368" y="76845"/>
                  <a:pt x="1043557" y="110039"/>
                </a:cubicBezTo>
                <a:cubicBezTo>
                  <a:pt x="1017457" y="136425"/>
                  <a:pt x="991292" y="163495"/>
                  <a:pt x="970587" y="194441"/>
                </a:cubicBezTo>
                <a:cubicBezTo>
                  <a:pt x="962592" y="206657"/>
                  <a:pt x="955083" y="219231"/>
                  <a:pt x="948550" y="232326"/>
                </a:cubicBezTo>
                <a:cubicBezTo>
                  <a:pt x="945137" y="240340"/>
                  <a:pt x="938507" y="253565"/>
                  <a:pt x="928983" y="243760"/>
                </a:cubicBezTo>
                <a:cubicBezTo>
                  <a:pt x="912764" y="220176"/>
                  <a:pt x="899276" y="194637"/>
                  <a:pt x="880879" y="172583"/>
                </a:cubicBezTo>
                <a:cubicBezTo>
                  <a:pt x="851756" y="138640"/>
                  <a:pt x="824128" y="104534"/>
                  <a:pt x="788310" y="77724"/>
                </a:cubicBezTo>
                <a:cubicBezTo>
                  <a:pt x="736273" y="35833"/>
                  <a:pt x="668991" y="15278"/>
                  <a:pt x="602750" y="13877"/>
                </a:cubicBezTo>
                <a:cubicBezTo>
                  <a:pt x="528903" y="12509"/>
                  <a:pt x="472347" y="55508"/>
                  <a:pt x="434221" y="116098"/>
                </a:cubicBezTo>
                <a:cubicBezTo>
                  <a:pt x="424210" y="133167"/>
                  <a:pt x="414979" y="150791"/>
                  <a:pt x="407601" y="169163"/>
                </a:cubicBezTo>
                <a:cubicBezTo>
                  <a:pt x="402758" y="177763"/>
                  <a:pt x="401751" y="202911"/>
                  <a:pt x="387059" y="194213"/>
                </a:cubicBezTo>
                <a:cubicBezTo>
                  <a:pt x="368792" y="178740"/>
                  <a:pt x="350948" y="161931"/>
                  <a:pt x="328261" y="153266"/>
                </a:cubicBezTo>
                <a:cubicBezTo>
                  <a:pt x="286430" y="136164"/>
                  <a:pt x="239138" y="128053"/>
                  <a:pt x="195031" y="140855"/>
                </a:cubicBezTo>
                <a:cubicBezTo>
                  <a:pt x="162268" y="150139"/>
                  <a:pt x="133340" y="170499"/>
                  <a:pt x="111693" y="196428"/>
                </a:cubicBezTo>
                <a:cubicBezTo>
                  <a:pt x="77175" y="233141"/>
                  <a:pt x="53545" y="277899"/>
                  <a:pt x="32450" y="323276"/>
                </a:cubicBezTo>
                <a:cubicBezTo>
                  <a:pt x="33978" y="324384"/>
                  <a:pt x="34401" y="326468"/>
                  <a:pt x="33490" y="328130"/>
                </a:cubicBezTo>
                <a:cubicBezTo>
                  <a:pt x="29200" y="336143"/>
                  <a:pt x="25170" y="343701"/>
                  <a:pt x="21399" y="351454"/>
                </a:cubicBezTo>
                <a:cubicBezTo>
                  <a:pt x="13761" y="374680"/>
                  <a:pt x="12201" y="399600"/>
                  <a:pt x="13534" y="423901"/>
                </a:cubicBezTo>
                <a:cubicBezTo>
                  <a:pt x="14249" y="448365"/>
                  <a:pt x="15289" y="472861"/>
                  <a:pt x="16784" y="497293"/>
                </a:cubicBezTo>
                <a:cubicBezTo>
                  <a:pt x="18052" y="522278"/>
                  <a:pt x="16166" y="547914"/>
                  <a:pt x="22959" y="571890"/>
                </a:cubicBezTo>
                <a:cubicBezTo>
                  <a:pt x="49287" y="566971"/>
                  <a:pt x="77565" y="574203"/>
                  <a:pt x="102495" y="562476"/>
                </a:cubicBezTo>
                <a:cubicBezTo>
                  <a:pt x="112863" y="496609"/>
                  <a:pt x="118649" y="429895"/>
                  <a:pt x="134900" y="365070"/>
                </a:cubicBezTo>
                <a:cubicBezTo>
                  <a:pt x="138963" y="348945"/>
                  <a:pt x="142733" y="332625"/>
                  <a:pt x="149559" y="317413"/>
                </a:cubicBezTo>
                <a:cubicBezTo>
                  <a:pt x="156287" y="302982"/>
                  <a:pt x="164966" y="289528"/>
                  <a:pt x="172669" y="275586"/>
                </a:cubicBezTo>
                <a:cubicBezTo>
                  <a:pt x="181250" y="262295"/>
                  <a:pt x="188075" y="244021"/>
                  <a:pt x="204294" y="238776"/>
                </a:cubicBezTo>
                <a:cubicBezTo>
                  <a:pt x="227079" y="234150"/>
                  <a:pt x="250059" y="245649"/>
                  <a:pt x="266635" y="260699"/>
                </a:cubicBezTo>
                <a:cubicBezTo>
                  <a:pt x="300113" y="288062"/>
                  <a:pt x="314512" y="329693"/>
                  <a:pt x="330114" y="368556"/>
                </a:cubicBezTo>
                <a:cubicBezTo>
                  <a:pt x="349161" y="410219"/>
                  <a:pt x="361057" y="454782"/>
                  <a:pt x="367785" y="500029"/>
                </a:cubicBezTo>
                <a:cubicBezTo>
                  <a:pt x="370743" y="520779"/>
                  <a:pt x="368045" y="541986"/>
                  <a:pt x="371263" y="562704"/>
                </a:cubicBezTo>
                <a:cubicBezTo>
                  <a:pt x="404871" y="554104"/>
                  <a:pt x="437699" y="542605"/>
                  <a:pt x="471080" y="533190"/>
                </a:cubicBezTo>
                <a:cubicBezTo>
                  <a:pt x="472672" y="472633"/>
                  <a:pt x="473387" y="411555"/>
                  <a:pt x="484211" y="351812"/>
                </a:cubicBezTo>
                <a:cubicBezTo>
                  <a:pt x="491329" y="314057"/>
                  <a:pt x="507061" y="278420"/>
                  <a:pt x="527180" y="245877"/>
                </a:cubicBezTo>
                <a:cubicBezTo>
                  <a:pt x="543042" y="217700"/>
                  <a:pt x="562608" y="191835"/>
                  <a:pt x="586921" y="170433"/>
                </a:cubicBezTo>
                <a:cubicBezTo>
                  <a:pt x="603562" y="154537"/>
                  <a:pt x="623714" y="141344"/>
                  <a:pt x="647052" y="138966"/>
                </a:cubicBezTo>
                <a:cubicBezTo>
                  <a:pt x="740400" y="130203"/>
                  <a:pt x="794096" y="201315"/>
                  <a:pt x="831149" y="276954"/>
                </a:cubicBezTo>
                <a:cubicBezTo>
                  <a:pt x="859362" y="334873"/>
                  <a:pt x="871420" y="399013"/>
                  <a:pt x="878604" y="462600"/>
                </a:cubicBezTo>
                <a:cubicBezTo>
                  <a:pt x="881691" y="485598"/>
                  <a:pt x="876361" y="509443"/>
                  <a:pt x="877401" y="532278"/>
                </a:cubicBezTo>
                <a:cubicBezTo>
                  <a:pt x="913024" y="528239"/>
                  <a:pt x="948875" y="523385"/>
                  <a:pt x="983979" y="516479"/>
                </a:cubicBezTo>
                <a:cubicBezTo>
                  <a:pt x="992494" y="468594"/>
                  <a:pt x="1006536" y="422077"/>
                  <a:pt x="1021357" y="375820"/>
                </a:cubicBezTo>
                <a:cubicBezTo>
                  <a:pt x="1034814" y="328227"/>
                  <a:pt x="1051780" y="280212"/>
                  <a:pt x="1083243" y="241284"/>
                </a:cubicBezTo>
                <a:cubicBezTo>
                  <a:pt x="1099040" y="221153"/>
                  <a:pt x="1118119" y="203562"/>
                  <a:pt x="1140676" y="191314"/>
                </a:cubicBezTo>
                <a:cubicBezTo>
                  <a:pt x="1162908" y="178545"/>
                  <a:pt x="1187903" y="166622"/>
                  <a:pt x="1214166" y="170694"/>
                </a:cubicBezTo>
                <a:cubicBezTo>
                  <a:pt x="1268966" y="176557"/>
                  <a:pt x="1284567" y="223661"/>
                  <a:pt x="1292563" y="271058"/>
                </a:cubicBezTo>
                <a:cubicBezTo>
                  <a:pt x="1295488" y="287834"/>
                  <a:pt x="1293571" y="304839"/>
                  <a:pt x="1292953" y="321712"/>
                </a:cubicBezTo>
                <a:cubicBezTo>
                  <a:pt x="1292141" y="355232"/>
                  <a:pt x="1289215" y="388785"/>
                  <a:pt x="1281415" y="421490"/>
                </a:cubicBezTo>
                <a:cubicBezTo>
                  <a:pt x="1272476" y="454619"/>
                  <a:pt x="1260710" y="486966"/>
                  <a:pt x="1250439" y="519704"/>
                </a:cubicBezTo>
                <a:cubicBezTo>
                  <a:pt x="1245076" y="538109"/>
                  <a:pt x="1234090" y="554169"/>
                  <a:pt x="1228142" y="572216"/>
                </a:cubicBezTo>
                <a:cubicBezTo>
                  <a:pt x="1258825" y="571759"/>
                  <a:pt x="1288955" y="579871"/>
                  <a:pt x="1319573" y="579643"/>
                </a:cubicBezTo>
                <a:cubicBezTo>
                  <a:pt x="1329292" y="542572"/>
                  <a:pt x="1339433" y="505078"/>
                  <a:pt x="1358967" y="471819"/>
                </a:cubicBezTo>
                <a:cubicBezTo>
                  <a:pt x="1374406" y="443316"/>
                  <a:pt x="1390300" y="413249"/>
                  <a:pt x="1411037" y="388296"/>
                </a:cubicBezTo>
                <a:cubicBezTo>
                  <a:pt x="1469282" y="327283"/>
                  <a:pt x="1519695" y="371292"/>
                  <a:pt x="1524050" y="443088"/>
                </a:cubicBezTo>
                <a:cubicBezTo>
                  <a:pt x="1525253" y="478757"/>
                  <a:pt x="1522685" y="514818"/>
                  <a:pt x="1514657" y="549674"/>
                </a:cubicBezTo>
                <a:cubicBezTo>
                  <a:pt x="1507799" y="582086"/>
                  <a:pt x="1494667" y="612674"/>
                  <a:pt x="1485372" y="644370"/>
                </a:cubicBezTo>
                <a:cubicBezTo>
                  <a:pt x="1520247" y="643262"/>
                  <a:pt x="1554701" y="650461"/>
                  <a:pt x="1589316" y="653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7"/>
          <p:cNvSpPr/>
          <p:nvPr/>
        </p:nvSpPr>
        <p:spPr>
          <a:xfrm rot="981470">
            <a:off x="12158381" y="1086024"/>
            <a:ext cx="1597885" cy="639513"/>
          </a:xfrm>
          <a:custGeom>
            <a:rect b="b" l="l" r="r" t="t"/>
            <a:pathLst>
              <a:path extrusionOk="0" h="639513" w="1597885">
                <a:moveTo>
                  <a:pt x="1593684" y="417383"/>
                </a:moveTo>
                <a:cubicBezTo>
                  <a:pt x="1607433" y="491818"/>
                  <a:pt x="1583673" y="565731"/>
                  <a:pt x="1576198" y="639513"/>
                </a:cubicBezTo>
                <a:cubicBezTo>
                  <a:pt x="1541582" y="636614"/>
                  <a:pt x="1507129" y="629415"/>
                  <a:pt x="1472220" y="630588"/>
                </a:cubicBezTo>
                <a:cubicBezTo>
                  <a:pt x="1481516" y="598892"/>
                  <a:pt x="1494647" y="568304"/>
                  <a:pt x="1501506" y="535924"/>
                </a:cubicBezTo>
                <a:cubicBezTo>
                  <a:pt x="1509534" y="501102"/>
                  <a:pt x="1512101" y="465041"/>
                  <a:pt x="1510899" y="429338"/>
                </a:cubicBezTo>
                <a:cubicBezTo>
                  <a:pt x="1506511" y="357543"/>
                  <a:pt x="1456131" y="313534"/>
                  <a:pt x="1397886" y="374547"/>
                </a:cubicBezTo>
                <a:cubicBezTo>
                  <a:pt x="1377149" y="399500"/>
                  <a:pt x="1361255" y="429567"/>
                  <a:pt x="1345816" y="458070"/>
                </a:cubicBezTo>
                <a:cubicBezTo>
                  <a:pt x="1326281" y="491329"/>
                  <a:pt x="1316140" y="528823"/>
                  <a:pt x="1306422" y="565894"/>
                </a:cubicBezTo>
                <a:cubicBezTo>
                  <a:pt x="1275804" y="566089"/>
                  <a:pt x="1245706" y="557978"/>
                  <a:pt x="1215023" y="558466"/>
                </a:cubicBezTo>
                <a:cubicBezTo>
                  <a:pt x="1220971" y="540387"/>
                  <a:pt x="1231957" y="524360"/>
                  <a:pt x="1237320" y="505955"/>
                </a:cubicBezTo>
                <a:cubicBezTo>
                  <a:pt x="1247591" y="473217"/>
                  <a:pt x="1259357" y="440870"/>
                  <a:pt x="1268296" y="407741"/>
                </a:cubicBezTo>
                <a:cubicBezTo>
                  <a:pt x="1276097" y="375036"/>
                  <a:pt x="1278989" y="341483"/>
                  <a:pt x="1279834" y="307963"/>
                </a:cubicBezTo>
                <a:cubicBezTo>
                  <a:pt x="1280452" y="291057"/>
                  <a:pt x="1282337" y="274053"/>
                  <a:pt x="1279444" y="257309"/>
                </a:cubicBezTo>
                <a:cubicBezTo>
                  <a:pt x="1271416" y="209912"/>
                  <a:pt x="1255815" y="162808"/>
                  <a:pt x="1201047" y="156945"/>
                </a:cubicBezTo>
                <a:cubicBezTo>
                  <a:pt x="1174784" y="152840"/>
                  <a:pt x="1149757" y="164795"/>
                  <a:pt x="1127557" y="177565"/>
                </a:cubicBezTo>
                <a:cubicBezTo>
                  <a:pt x="1105000" y="189813"/>
                  <a:pt x="1085921" y="207404"/>
                  <a:pt x="1070124" y="227535"/>
                </a:cubicBezTo>
                <a:cubicBezTo>
                  <a:pt x="1038661" y="266430"/>
                  <a:pt x="1021727" y="314446"/>
                  <a:pt x="1008238" y="362071"/>
                </a:cubicBezTo>
                <a:cubicBezTo>
                  <a:pt x="993450" y="408327"/>
                  <a:pt x="979376" y="454812"/>
                  <a:pt x="970860" y="502730"/>
                </a:cubicBezTo>
                <a:cubicBezTo>
                  <a:pt x="935757" y="509636"/>
                  <a:pt x="899906" y="514490"/>
                  <a:pt x="864282" y="518529"/>
                </a:cubicBezTo>
                <a:cubicBezTo>
                  <a:pt x="863275" y="495694"/>
                  <a:pt x="868605" y="471849"/>
                  <a:pt x="865517" y="448851"/>
                </a:cubicBezTo>
                <a:cubicBezTo>
                  <a:pt x="858334" y="385264"/>
                  <a:pt x="846276" y="321124"/>
                  <a:pt x="818063" y="263205"/>
                </a:cubicBezTo>
                <a:cubicBezTo>
                  <a:pt x="781009" y="187566"/>
                  <a:pt x="727314" y="116421"/>
                  <a:pt x="633965" y="125217"/>
                </a:cubicBezTo>
                <a:cubicBezTo>
                  <a:pt x="610596" y="127595"/>
                  <a:pt x="590476" y="140820"/>
                  <a:pt x="573835" y="156684"/>
                </a:cubicBezTo>
                <a:cubicBezTo>
                  <a:pt x="549522" y="178086"/>
                  <a:pt x="529923" y="203918"/>
                  <a:pt x="514094" y="232128"/>
                </a:cubicBezTo>
                <a:cubicBezTo>
                  <a:pt x="493974" y="264671"/>
                  <a:pt x="478243" y="300308"/>
                  <a:pt x="471125" y="338063"/>
                </a:cubicBezTo>
                <a:cubicBezTo>
                  <a:pt x="460301" y="397806"/>
                  <a:pt x="459586" y="458884"/>
                  <a:pt x="457993" y="519441"/>
                </a:cubicBezTo>
                <a:cubicBezTo>
                  <a:pt x="424613" y="528823"/>
                  <a:pt x="391785" y="540322"/>
                  <a:pt x="358176" y="548922"/>
                </a:cubicBezTo>
                <a:cubicBezTo>
                  <a:pt x="354959" y="528204"/>
                  <a:pt x="357624" y="507030"/>
                  <a:pt x="354699" y="486247"/>
                </a:cubicBezTo>
                <a:cubicBezTo>
                  <a:pt x="347970" y="440968"/>
                  <a:pt x="336074" y="396438"/>
                  <a:pt x="317027" y="354774"/>
                </a:cubicBezTo>
                <a:cubicBezTo>
                  <a:pt x="301426" y="315912"/>
                  <a:pt x="287027" y="274248"/>
                  <a:pt x="253549" y="246885"/>
                </a:cubicBezTo>
                <a:cubicBezTo>
                  <a:pt x="236972" y="231835"/>
                  <a:pt x="213960" y="220336"/>
                  <a:pt x="191208" y="224962"/>
                </a:cubicBezTo>
                <a:cubicBezTo>
                  <a:pt x="174989" y="230206"/>
                  <a:pt x="168163" y="248481"/>
                  <a:pt x="159582" y="261772"/>
                </a:cubicBezTo>
                <a:cubicBezTo>
                  <a:pt x="151879" y="275681"/>
                  <a:pt x="143233" y="289167"/>
                  <a:pt x="136473" y="303598"/>
                </a:cubicBezTo>
                <a:cubicBezTo>
                  <a:pt x="129615" y="318811"/>
                  <a:pt x="125844" y="335131"/>
                  <a:pt x="121814" y="351256"/>
                </a:cubicBezTo>
                <a:cubicBezTo>
                  <a:pt x="105530" y="416048"/>
                  <a:pt x="99744" y="482794"/>
                  <a:pt x="89376" y="548629"/>
                </a:cubicBezTo>
                <a:cubicBezTo>
                  <a:pt x="64446" y="560323"/>
                  <a:pt x="36168" y="553124"/>
                  <a:pt x="9841" y="558010"/>
                </a:cubicBezTo>
                <a:cubicBezTo>
                  <a:pt x="3048" y="534035"/>
                  <a:pt x="4933" y="508398"/>
                  <a:pt x="3665" y="483413"/>
                </a:cubicBezTo>
                <a:cubicBezTo>
                  <a:pt x="2170" y="458982"/>
                  <a:pt x="1130" y="434518"/>
                  <a:pt x="415" y="410021"/>
                </a:cubicBezTo>
                <a:cubicBezTo>
                  <a:pt x="-885" y="385720"/>
                  <a:pt x="642" y="360768"/>
                  <a:pt x="8281" y="337574"/>
                </a:cubicBezTo>
                <a:cubicBezTo>
                  <a:pt x="12051" y="329821"/>
                  <a:pt x="16081" y="322264"/>
                  <a:pt x="20372" y="314250"/>
                </a:cubicBezTo>
                <a:cubicBezTo>
                  <a:pt x="21282" y="312589"/>
                  <a:pt x="20859" y="310472"/>
                  <a:pt x="19332" y="309397"/>
                </a:cubicBezTo>
                <a:cubicBezTo>
                  <a:pt x="40426" y="264019"/>
                  <a:pt x="64088" y="219261"/>
                  <a:pt x="98574" y="182582"/>
                </a:cubicBezTo>
                <a:cubicBezTo>
                  <a:pt x="120221" y="156652"/>
                  <a:pt x="149149" y="136260"/>
                  <a:pt x="181912" y="127008"/>
                </a:cubicBezTo>
                <a:cubicBezTo>
                  <a:pt x="226019" y="114206"/>
                  <a:pt x="273311" y="122317"/>
                  <a:pt x="315142" y="139419"/>
                </a:cubicBezTo>
                <a:cubicBezTo>
                  <a:pt x="337829" y="148052"/>
                  <a:pt x="355674" y="164893"/>
                  <a:pt x="373940" y="180366"/>
                </a:cubicBezTo>
                <a:cubicBezTo>
                  <a:pt x="388632" y="189064"/>
                  <a:pt x="389639" y="163916"/>
                  <a:pt x="394482" y="155316"/>
                </a:cubicBezTo>
                <a:cubicBezTo>
                  <a:pt x="401861" y="136944"/>
                  <a:pt x="411091" y="119288"/>
                  <a:pt x="421102" y="102251"/>
                </a:cubicBezTo>
                <a:cubicBezTo>
                  <a:pt x="459196" y="41694"/>
                  <a:pt x="515784" y="-1305"/>
                  <a:pt x="589631" y="30"/>
                </a:cubicBezTo>
                <a:cubicBezTo>
                  <a:pt x="655872" y="1398"/>
                  <a:pt x="723154" y="21953"/>
                  <a:pt x="775191" y="63878"/>
                </a:cubicBezTo>
                <a:cubicBezTo>
                  <a:pt x="811010" y="90687"/>
                  <a:pt x="838637" y="124793"/>
                  <a:pt x="867760" y="158737"/>
                </a:cubicBezTo>
                <a:cubicBezTo>
                  <a:pt x="886157" y="180790"/>
                  <a:pt x="899646" y="206329"/>
                  <a:pt x="915865" y="229913"/>
                </a:cubicBezTo>
                <a:cubicBezTo>
                  <a:pt x="925388" y="239686"/>
                  <a:pt x="932019" y="226493"/>
                  <a:pt x="935432" y="218447"/>
                </a:cubicBezTo>
                <a:cubicBezTo>
                  <a:pt x="941932" y="205352"/>
                  <a:pt x="949440" y="192778"/>
                  <a:pt x="957436" y="180562"/>
                </a:cubicBezTo>
                <a:cubicBezTo>
                  <a:pt x="978141" y="149583"/>
                  <a:pt x="1004306" y="122545"/>
                  <a:pt x="1030406" y="96160"/>
                </a:cubicBezTo>
                <a:cubicBezTo>
                  <a:pt x="1065216" y="62966"/>
                  <a:pt x="1111728" y="41889"/>
                  <a:pt x="1159930" y="39674"/>
                </a:cubicBezTo>
                <a:cubicBezTo>
                  <a:pt x="1191523" y="37785"/>
                  <a:pt x="1222824" y="48274"/>
                  <a:pt x="1251069" y="61891"/>
                </a:cubicBezTo>
                <a:cubicBezTo>
                  <a:pt x="1278794" y="75214"/>
                  <a:pt x="1303009" y="94303"/>
                  <a:pt x="1323226" y="117464"/>
                </a:cubicBezTo>
                <a:cubicBezTo>
                  <a:pt x="1361352" y="155446"/>
                  <a:pt x="1391840" y="202746"/>
                  <a:pt x="1399966" y="256886"/>
                </a:cubicBezTo>
                <a:cubicBezTo>
                  <a:pt x="1401071" y="265746"/>
                  <a:pt x="1401623" y="273564"/>
                  <a:pt x="1401818" y="282848"/>
                </a:cubicBezTo>
                <a:cubicBezTo>
                  <a:pt x="1402111" y="286985"/>
                  <a:pt x="1401233" y="291643"/>
                  <a:pt x="1403996" y="295161"/>
                </a:cubicBezTo>
                <a:cubicBezTo>
                  <a:pt x="1406044" y="297833"/>
                  <a:pt x="1410172" y="298810"/>
                  <a:pt x="1413260" y="297507"/>
                </a:cubicBezTo>
                <a:cubicBezTo>
                  <a:pt x="1420378" y="294380"/>
                  <a:pt x="1426781" y="289819"/>
                  <a:pt x="1433997" y="286790"/>
                </a:cubicBezTo>
                <a:cubicBezTo>
                  <a:pt x="1450898" y="280242"/>
                  <a:pt x="1469945" y="277375"/>
                  <a:pt x="1487952" y="279884"/>
                </a:cubicBezTo>
                <a:cubicBezTo>
                  <a:pt x="1507226" y="284640"/>
                  <a:pt x="1525655" y="295520"/>
                  <a:pt x="1540834" y="308322"/>
                </a:cubicBezTo>
                <a:cubicBezTo>
                  <a:pt x="1567844" y="334382"/>
                  <a:pt x="1586241" y="381029"/>
                  <a:pt x="1593684" y="4173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" name="Google Shape;279;p17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280" name="Google Shape;280;p17"/>
            <p:cNvSpPr/>
            <p:nvPr/>
          </p:nvSpPr>
          <p:spPr>
            <a:xfrm>
              <a:off x="16125270" y="800071"/>
              <a:ext cx="1255920" cy="1416904"/>
            </a:xfrm>
            <a:custGeom>
              <a:rect b="b" l="l" r="r" t="t"/>
              <a:pathLst>
                <a:path extrusionOk="0" h="1416904" w="125592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17251342" y="779196"/>
              <a:ext cx="336000" cy="413298"/>
            </a:xfrm>
            <a:custGeom>
              <a:rect b="b" l="l" r="r" t="t"/>
              <a:pathLst>
                <a:path extrusionOk="0" h="413298" w="33600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17460328" y="1859622"/>
              <a:ext cx="58" cy="117"/>
            </a:xfrm>
            <a:custGeom>
              <a:rect b="b" l="l" r="r" t="t"/>
              <a:pathLst>
                <a:path extrusionOk="0" h="117" w="58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17227014" y="1829866"/>
              <a:ext cx="355926" cy="418815"/>
            </a:xfrm>
            <a:custGeom>
              <a:rect b="b" l="l" r="r" t="t"/>
              <a:pathLst>
                <a:path extrusionOk="0" h="418815" w="355926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7"/>
          <p:cNvSpPr/>
          <p:nvPr/>
        </p:nvSpPr>
        <p:spPr>
          <a:xfrm>
            <a:off x="16125270" y="800071"/>
            <a:ext cx="1255920" cy="1416904"/>
          </a:xfrm>
          <a:custGeom>
            <a:rect b="b" l="l" r="r" t="t"/>
            <a:pathLst>
              <a:path extrusionOk="0" h="1416904" w="125592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7"/>
          <p:cNvSpPr/>
          <p:nvPr/>
        </p:nvSpPr>
        <p:spPr>
          <a:xfrm>
            <a:off x="17251342" y="779196"/>
            <a:ext cx="336000" cy="413298"/>
          </a:xfrm>
          <a:custGeom>
            <a:rect b="b" l="l" r="r" t="t"/>
            <a:pathLst>
              <a:path extrusionOk="0" h="413298" w="33600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17227014" y="1829866"/>
            <a:ext cx="355926" cy="418815"/>
          </a:xfrm>
          <a:custGeom>
            <a:rect b="b" l="l" r="r" t="t"/>
            <a:pathLst>
              <a:path extrusionOk="0" h="418815" w="355926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7"/>
          <p:cNvSpPr/>
          <p:nvPr/>
        </p:nvSpPr>
        <p:spPr>
          <a:xfrm>
            <a:off x="16189982" y="846225"/>
            <a:ext cx="1150956" cy="1320963"/>
          </a:xfrm>
          <a:custGeom>
            <a:rect b="b" l="l" r="r" t="t"/>
            <a:pathLst>
              <a:path extrusionOk="0" h="1320963" w="1150956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7"/>
          <p:cNvSpPr/>
          <p:nvPr/>
        </p:nvSpPr>
        <p:spPr>
          <a:xfrm>
            <a:off x="17285655" y="821126"/>
            <a:ext cx="274829" cy="319469"/>
          </a:xfrm>
          <a:custGeom>
            <a:rect b="b" l="l" r="r" t="t"/>
            <a:pathLst>
              <a:path extrusionOk="0" h="319469" w="274829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7"/>
          <p:cNvSpPr/>
          <p:nvPr/>
        </p:nvSpPr>
        <p:spPr>
          <a:xfrm>
            <a:off x="17254896" y="1863943"/>
            <a:ext cx="300618" cy="343539"/>
          </a:xfrm>
          <a:custGeom>
            <a:rect b="b" l="l" r="r" t="t"/>
            <a:pathLst>
              <a:path extrusionOk="0" h="343539" w="300618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7"/>
          <p:cNvSpPr/>
          <p:nvPr/>
        </p:nvSpPr>
        <p:spPr>
          <a:xfrm>
            <a:off x="15559548" y="6768399"/>
            <a:ext cx="805865" cy="878246"/>
          </a:xfrm>
          <a:custGeom>
            <a:rect b="b" l="l" r="r" t="t"/>
            <a:pathLst>
              <a:path extrusionOk="0" h="878246" w="805865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657830" y="856930"/>
            <a:ext cx="450639" cy="491115"/>
          </a:xfrm>
          <a:custGeom>
            <a:rect b="b" l="l" r="r" t="t"/>
            <a:pathLst>
              <a:path extrusionOk="0" h="491115" w="450639">
                <a:moveTo>
                  <a:pt x="208074" y="0"/>
                </a:moveTo>
                <a:cubicBezTo>
                  <a:pt x="217054" y="2451"/>
                  <a:pt x="224197" y="4494"/>
                  <a:pt x="233892" y="7149"/>
                </a:cubicBezTo>
                <a:cubicBezTo>
                  <a:pt x="236545" y="32988"/>
                  <a:pt x="240117" y="59337"/>
                  <a:pt x="241647" y="85891"/>
                </a:cubicBezTo>
                <a:cubicBezTo>
                  <a:pt x="243178" y="112342"/>
                  <a:pt x="242566" y="138998"/>
                  <a:pt x="245525" y="166675"/>
                </a:cubicBezTo>
                <a:cubicBezTo>
                  <a:pt x="261955" y="144615"/>
                  <a:pt x="294610" y="143491"/>
                  <a:pt x="304917" y="115814"/>
                </a:cubicBezTo>
                <a:cubicBezTo>
                  <a:pt x="328489" y="104376"/>
                  <a:pt x="340837" y="78742"/>
                  <a:pt x="366553" y="69141"/>
                </a:cubicBezTo>
                <a:cubicBezTo>
                  <a:pt x="376758" y="65363"/>
                  <a:pt x="383901" y="53618"/>
                  <a:pt x="392983" y="46264"/>
                </a:cubicBezTo>
                <a:cubicBezTo>
                  <a:pt x="400841" y="39932"/>
                  <a:pt x="407678" y="37277"/>
                  <a:pt x="415229" y="49226"/>
                </a:cubicBezTo>
                <a:cubicBezTo>
                  <a:pt x="420230" y="57090"/>
                  <a:pt x="430639" y="61482"/>
                  <a:pt x="440945" y="69244"/>
                </a:cubicBezTo>
                <a:cubicBezTo>
                  <a:pt x="388391" y="114078"/>
                  <a:pt x="336653" y="158198"/>
                  <a:pt x="284099" y="203135"/>
                </a:cubicBezTo>
                <a:cubicBezTo>
                  <a:pt x="297875" y="211203"/>
                  <a:pt x="309917" y="214369"/>
                  <a:pt x="323489" y="211101"/>
                </a:cubicBezTo>
                <a:cubicBezTo>
                  <a:pt x="336449" y="208037"/>
                  <a:pt x="349511" y="206914"/>
                  <a:pt x="359818" y="219169"/>
                </a:cubicBezTo>
                <a:cubicBezTo>
                  <a:pt x="366757" y="213041"/>
                  <a:pt x="372166" y="208139"/>
                  <a:pt x="376656" y="204156"/>
                </a:cubicBezTo>
                <a:cubicBezTo>
                  <a:pt x="406147" y="203645"/>
                  <a:pt x="422679" y="220497"/>
                  <a:pt x="439721" y="246029"/>
                </a:cubicBezTo>
                <a:cubicBezTo>
                  <a:pt x="390432" y="247255"/>
                  <a:pt x="345123" y="248378"/>
                  <a:pt x="299916" y="249501"/>
                </a:cubicBezTo>
                <a:cubicBezTo>
                  <a:pt x="299406" y="251442"/>
                  <a:pt x="298998" y="253382"/>
                  <a:pt x="298488" y="255323"/>
                </a:cubicBezTo>
                <a:cubicBezTo>
                  <a:pt x="347368" y="290047"/>
                  <a:pt x="404923" y="312209"/>
                  <a:pt x="450640" y="355511"/>
                </a:cubicBezTo>
                <a:cubicBezTo>
                  <a:pt x="429414" y="367869"/>
                  <a:pt x="409311" y="368482"/>
                  <a:pt x="389514" y="356839"/>
                </a:cubicBezTo>
                <a:cubicBezTo>
                  <a:pt x="368900" y="344686"/>
                  <a:pt x="348899" y="331307"/>
                  <a:pt x="328796" y="318336"/>
                </a:cubicBezTo>
                <a:cubicBezTo>
                  <a:pt x="308386" y="305162"/>
                  <a:pt x="288385" y="291374"/>
                  <a:pt x="267874" y="278404"/>
                </a:cubicBezTo>
                <a:cubicBezTo>
                  <a:pt x="259710" y="273195"/>
                  <a:pt x="250628" y="269417"/>
                  <a:pt x="239607" y="263697"/>
                </a:cubicBezTo>
                <a:cubicBezTo>
                  <a:pt x="238076" y="293111"/>
                  <a:pt x="236239" y="318847"/>
                  <a:pt x="235525" y="344584"/>
                </a:cubicBezTo>
                <a:cubicBezTo>
                  <a:pt x="234810" y="369707"/>
                  <a:pt x="234402" y="394831"/>
                  <a:pt x="235014" y="419853"/>
                </a:cubicBezTo>
                <a:cubicBezTo>
                  <a:pt x="235423" y="438032"/>
                  <a:pt x="238178" y="456211"/>
                  <a:pt x="238790" y="474390"/>
                </a:cubicBezTo>
                <a:cubicBezTo>
                  <a:pt x="238994" y="479292"/>
                  <a:pt x="236341" y="487564"/>
                  <a:pt x="233178" y="488586"/>
                </a:cubicBezTo>
                <a:cubicBezTo>
                  <a:pt x="225932" y="490935"/>
                  <a:pt x="215830" y="492569"/>
                  <a:pt x="210115" y="489198"/>
                </a:cubicBezTo>
                <a:cubicBezTo>
                  <a:pt x="202563" y="484705"/>
                  <a:pt x="196543" y="478066"/>
                  <a:pt x="196134" y="465198"/>
                </a:cubicBezTo>
                <a:cubicBezTo>
                  <a:pt x="194502" y="413419"/>
                  <a:pt x="191440" y="361741"/>
                  <a:pt x="196747" y="309962"/>
                </a:cubicBezTo>
                <a:cubicBezTo>
                  <a:pt x="197563" y="301792"/>
                  <a:pt x="196849" y="293519"/>
                  <a:pt x="196849" y="279834"/>
                </a:cubicBezTo>
                <a:cubicBezTo>
                  <a:pt x="178480" y="293008"/>
                  <a:pt x="163377" y="302711"/>
                  <a:pt x="149703" y="314047"/>
                </a:cubicBezTo>
                <a:cubicBezTo>
                  <a:pt x="129090" y="331103"/>
                  <a:pt x="110211" y="350405"/>
                  <a:pt x="89087" y="366848"/>
                </a:cubicBezTo>
                <a:cubicBezTo>
                  <a:pt x="67351" y="383801"/>
                  <a:pt x="55310" y="385640"/>
                  <a:pt x="40513" y="360005"/>
                </a:cubicBezTo>
                <a:cubicBezTo>
                  <a:pt x="35104" y="350711"/>
                  <a:pt x="37757" y="342439"/>
                  <a:pt x="43064" y="337026"/>
                </a:cubicBezTo>
                <a:cubicBezTo>
                  <a:pt x="57861" y="321502"/>
                  <a:pt x="74086" y="307409"/>
                  <a:pt x="90108" y="293111"/>
                </a:cubicBezTo>
                <a:cubicBezTo>
                  <a:pt x="104700" y="280140"/>
                  <a:pt x="119803" y="267680"/>
                  <a:pt x="139192" y="251135"/>
                </a:cubicBezTo>
                <a:cubicBezTo>
                  <a:pt x="90516" y="246335"/>
                  <a:pt x="45819" y="265025"/>
                  <a:pt x="0" y="245314"/>
                </a:cubicBezTo>
                <a:cubicBezTo>
                  <a:pt x="32349" y="220803"/>
                  <a:pt x="92863" y="215084"/>
                  <a:pt x="159806" y="211714"/>
                </a:cubicBezTo>
                <a:cubicBezTo>
                  <a:pt x="153887" y="204667"/>
                  <a:pt x="150111" y="198743"/>
                  <a:pt x="145009" y="194250"/>
                </a:cubicBezTo>
                <a:cubicBezTo>
                  <a:pt x="132865" y="183526"/>
                  <a:pt x="120518" y="173109"/>
                  <a:pt x="107558" y="163407"/>
                </a:cubicBezTo>
                <a:cubicBezTo>
                  <a:pt x="101741" y="159117"/>
                  <a:pt x="94189" y="157279"/>
                  <a:pt x="87863" y="153602"/>
                </a:cubicBezTo>
                <a:cubicBezTo>
                  <a:pt x="69188" y="142879"/>
                  <a:pt x="50513" y="132053"/>
                  <a:pt x="32145" y="120614"/>
                </a:cubicBezTo>
                <a:cubicBezTo>
                  <a:pt x="29083" y="118674"/>
                  <a:pt x="27655" y="113976"/>
                  <a:pt x="22654" y="106112"/>
                </a:cubicBezTo>
                <a:cubicBezTo>
                  <a:pt x="36941" y="106827"/>
                  <a:pt x="48370" y="104376"/>
                  <a:pt x="57044" y="108359"/>
                </a:cubicBezTo>
                <a:cubicBezTo>
                  <a:pt x="81025" y="119287"/>
                  <a:pt x="104292" y="132155"/>
                  <a:pt x="127049" y="145636"/>
                </a:cubicBezTo>
                <a:cubicBezTo>
                  <a:pt x="146540" y="157177"/>
                  <a:pt x="164806" y="170862"/>
                  <a:pt x="183685" y="183424"/>
                </a:cubicBezTo>
                <a:cubicBezTo>
                  <a:pt x="188481" y="186590"/>
                  <a:pt x="193583" y="189143"/>
                  <a:pt x="201645" y="193739"/>
                </a:cubicBezTo>
                <a:cubicBezTo>
                  <a:pt x="207564" y="128478"/>
                  <a:pt x="208278" y="65873"/>
                  <a:pt x="208074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9205337" y="8815118"/>
            <a:ext cx="548482" cy="597745"/>
          </a:xfrm>
          <a:custGeom>
            <a:rect b="b" l="l" r="r" t="t"/>
            <a:pathLst>
              <a:path extrusionOk="0" h="597745" w="548482">
                <a:moveTo>
                  <a:pt x="253251" y="0"/>
                </a:moveTo>
                <a:cubicBezTo>
                  <a:pt x="264181" y="2983"/>
                  <a:pt x="272875" y="5469"/>
                  <a:pt x="284674" y="8701"/>
                </a:cubicBezTo>
                <a:cubicBezTo>
                  <a:pt x="287903" y="40150"/>
                  <a:pt x="292251" y="72220"/>
                  <a:pt x="294114" y="104539"/>
                </a:cubicBezTo>
                <a:cubicBezTo>
                  <a:pt x="295977" y="136733"/>
                  <a:pt x="295231" y="169177"/>
                  <a:pt x="298833" y="202863"/>
                </a:cubicBezTo>
                <a:cubicBezTo>
                  <a:pt x="318830" y="176013"/>
                  <a:pt x="358575" y="174646"/>
                  <a:pt x="371120" y="140960"/>
                </a:cubicBezTo>
                <a:cubicBezTo>
                  <a:pt x="399811" y="127038"/>
                  <a:pt x="414839" y="95838"/>
                  <a:pt x="446139" y="84153"/>
                </a:cubicBezTo>
                <a:cubicBezTo>
                  <a:pt x="458559" y="79554"/>
                  <a:pt x="467253" y="65259"/>
                  <a:pt x="478307" y="56309"/>
                </a:cubicBezTo>
                <a:cubicBezTo>
                  <a:pt x="487871" y="48603"/>
                  <a:pt x="496193" y="45371"/>
                  <a:pt x="505384" y="59914"/>
                </a:cubicBezTo>
                <a:cubicBezTo>
                  <a:pt x="511470" y="69485"/>
                  <a:pt x="524138" y="74830"/>
                  <a:pt x="536683" y="84278"/>
                </a:cubicBezTo>
                <a:cubicBezTo>
                  <a:pt x="472718" y="138847"/>
                  <a:pt x="409747" y="192546"/>
                  <a:pt x="345782" y="247239"/>
                </a:cubicBezTo>
                <a:cubicBezTo>
                  <a:pt x="362550" y="257059"/>
                  <a:pt x="377206" y="260912"/>
                  <a:pt x="393725" y="256935"/>
                </a:cubicBezTo>
                <a:cubicBezTo>
                  <a:pt x="409499" y="253205"/>
                  <a:pt x="425397" y="251838"/>
                  <a:pt x="437941" y="266755"/>
                </a:cubicBezTo>
                <a:cubicBezTo>
                  <a:pt x="446387" y="259296"/>
                  <a:pt x="452970" y="253330"/>
                  <a:pt x="458435" y="248482"/>
                </a:cubicBezTo>
                <a:cubicBezTo>
                  <a:pt x="494330" y="247860"/>
                  <a:pt x="514450" y="268370"/>
                  <a:pt x="535192" y="299446"/>
                </a:cubicBezTo>
                <a:cubicBezTo>
                  <a:pt x="475202" y="300938"/>
                  <a:pt x="420056" y="302305"/>
                  <a:pt x="365034" y="303673"/>
                </a:cubicBezTo>
                <a:cubicBezTo>
                  <a:pt x="364413" y="306034"/>
                  <a:pt x="363916" y="308396"/>
                  <a:pt x="363295" y="310758"/>
                </a:cubicBezTo>
                <a:cubicBezTo>
                  <a:pt x="422788" y="353021"/>
                  <a:pt x="492839" y="379995"/>
                  <a:pt x="548482" y="432699"/>
                </a:cubicBezTo>
                <a:cubicBezTo>
                  <a:pt x="522648" y="447740"/>
                  <a:pt x="498180" y="448486"/>
                  <a:pt x="474084" y="434315"/>
                </a:cubicBezTo>
                <a:cubicBezTo>
                  <a:pt x="448995" y="419523"/>
                  <a:pt x="424651" y="403239"/>
                  <a:pt x="400183" y="387453"/>
                </a:cubicBezTo>
                <a:cubicBezTo>
                  <a:pt x="375343" y="371418"/>
                  <a:pt x="350999" y="354637"/>
                  <a:pt x="326034" y="338850"/>
                </a:cubicBezTo>
                <a:cubicBezTo>
                  <a:pt x="316098" y="332511"/>
                  <a:pt x="305044" y="327912"/>
                  <a:pt x="291630" y="320951"/>
                </a:cubicBezTo>
                <a:cubicBezTo>
                  <a:pt x="289767" y="356750"/>
                  <a:pt x="287531" y="388074"/>
                  <a:pt x="286661" y="419399"/>
                </a:cubicBezTo>
                <a:cubicBezTo>
                  <a:pt x="285792" y="449977"/>
                  <a:pt x="285295" y="480556"/>
                  <a:pt x="286040" y="511010"/>
                </a:cubicBezTo>
                <a:cubicBezTo>
                  <a:pt x="286537" y="533136"/>
                  <a:pt x="289891" y="555262"/>
                  <a:pt x="290636" y="577388"/>
                </a:cubicBezTo>
                <a:cubicBezTo>
                  <a:pt x="290884" y="583355"/>
                  <a:pt x="287655" y="593423"/>
                  <a:pt x="283805" y="594666"/>
                </a:cubicBezTo>
                <a:cubicBezTo>
                  <a:pt x="274986" y="597525"/>
                  <a:pt x="262690" y="599514"/>
                  <a:pt x="255735" y="595412"/>
                </a:cubicBezTo>
                <a:cubicBezTo>
                  <a:pt x="246544" y="589943"/>
                  <a:pt x="239216" y="581863"/>
                  <a:pt x="238719" y="566201"/>
                </a:cubicBezTo>
                <a:cubicBezTo>
                  <a:pt x="236732" y="503179"/>
                  <a:pt x="233006" y="440282"/>
                  <a:pt x="239464" y="377260"/>
                </a:cubicBezTo>
                <a:cubicBezTo>
                  <a:pt x="240458" y="367316"/>
                  <a:pt x="239588" y="357247"/>
                  <a:pt x="239588" y="340591"/>
                </a:cubicBezTo>
                <a:cubicBezTo>
                  <a:pt x="217232" y="356626"/>
                  <a:pt x="198850" y="368434"/>
                  <a:pt x="182206" y="382232"/>
                </a:cubicBezTo>
                <a:cubicBezTo>
                  <a:pt x="157117" y="402991"/>
                  <a:pt x="134140" y="426484"/>
                  <a:pt x="108430" y="446497"/>
                </a:cubicBezTo>
                <a:cubicBezTo>
                  <a:pt x="81974" y="467131"/>
                  <a:pt x="67318" y="469369"/>
                  <a:pt x="49309" y="438169"/>
                </a:cubicBezTo>
                <a:cubicBezTo>
                  <a:pt x="42726" y="426857"/>
                  <a:pt x="45955" y="416788"/>
                  <a:pt x="52414" y="410200"/>
                </a:cubicBezTo>
                <a:cubicBezTo>
                  <a:pt x="70423" y="391306"/>
                  <a:pt x="90172" y="374152"/>
                  <a:pt x="109672" y="356750"/>
                </a:cubicBezTo>
                <a:cubicBezTo>
                  <a:pt x="127433" y="340963"/>
                  <a:pt x="145815" y="325798"/>
                  <a:pt x="169413" y="305661"/>
                </a:cubicBezTo>
                <a:cubicBezTo>
                  <a:pt x="110168" y="299819"/>
                  <a:pt x="55767" y="322567"/>
                  <a:pt x="0" y="298576"/>
                </a:cubicBezTo>
                <a:cubicBezTo>
                  <a:pt x="39372" y="268743"/>
                  <a:pt x="113025" y="261782"/>
                  <a:pt x="194503" y="257680"/>
                </a:cubicBezTo>
                <a:cubicBezTo>
                  <a:pt x="187299" y="249103"/>
                  <a:pt x="182703" y="241894"/>
                  <a:pt x="176493" y="236425"/>
                </a:cubicBezTo>
                <a:cubicBezTo>
                  <a:pt x="161713" y="223373"/>
                  <a:pt x="146684" y="210694"/>
                  <a:pt x="130910" y="198885"/>
                </a:cubicBezTo>
                <a:cubicBezTo>
                  <a:pt x="123831" y="193664"/>
                  <a:pt x="114640" y="191427"/>
                  <a:pt x="106939" y="186952"/>
                </a:cubicBezTo>
                <a:cubicBezTo>
                  <a:pt x="84210" y="173900"/>
                  <a:pt x="61481" y="160724"/>
                  <a:pt x="39124" y="146802"/>
                </a:cubicBezTo>
                <a:cubicBezTo>
                  <a:pt x="35398" y="144440"/>
                  <a:pt x="33659" y="138722"/>
                  <a:pt x="27573" y="129151"/>
                </a:cubicBezTo>
                <a:cubicBezTo>
                  <a:pt x="44962" y="130021"/>
                  <a:pt x="58872" y="127038"/>
                  <a:pt x="69430" y="131886"/>
                </a:cubicBezTo>
                <a:cubicBezTo>
                  <a:pt x="98618" y="145186"/>
                  <a:pt x="126936" y="160848"/>
                  <a:pt x="154633" y="177256"/>
                </a:cubicBezTo>
                <a:cubicBezTo>
                  <a:pt x="178356" y="191302"/>
                  <a:pt x="200588" y="207959"/>
                  <a:pt x="223566" y="223248"/>
                </a:cubicBezTo>
                <a:cubicBezTo>
                  <a:pt x="229404" y="227102"/>
                  <a:pt x="235614" y="230209"/>
                  <a:pt x="245426" y="235803"/>
                </a:cubicBezTo>
                <a:cubicBezTo>
                  <a:pt x="252630" y="156373"/>
                  <a:pt x="253499" y="80176"/>
                  <a:pt x="253251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7"/>
          <p:cNvSpPr txBox="1"/>
          <p:nvPr/>
        </p:nvSpPr>
        <p:spPr>
          <a:xfrm>
            <a:off x="9254086" y="3553618"/>
            <a:ext cx="565977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Hello there!</a:t>
            </a:r>
            <a:endParaRPr/>
          </a:p>
        </p:txBody>
      </p:sp>
      <p:sp>
        <p:nvSpPr>
          <p:cNvPr id="294" name="Google Shape;294;p17"/>
          <p:cNvSpPr txBox="1"/>
          <p:nvPr/>
        </p:nvSpPr>
        <p:spPr>
          <a:xfrm>
            <a:off x="9052044" y="5538689"/>
            <a:ext cx="64206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3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I'm Flower, and I'll be sharing with you my beautiful ideas. Follow me at @reallygreatsite to learn more.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/>
          <p:nvPr/>
        </p:nvSpPr>
        <p:spPr>
          <a:xfrm rot="4645522">
            <a:off x="-4920417" y="6523142"/>
            <a:ext cx="9340089" cy="8131771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1" name="Google Shape;301;p18"/>
          <p:cNvGrpSpPr/>
          <p:nvPr/>
        </p:nvGrpSpPr>
        <p:grpSpPr>
          <a:xfrm>
            <a:off x="14734443" y="1028709"/>
            <a:ext cx="1462072" cy="1469485"/>
            <a:chOff x="14734443" y="1028709"/>
            <a:chExt cx="1462072" cy="1469485"/>
          </a:xfrm>
        </p:grpSpPr>
        <p:sp>
          <p:nvSpPr>
            <p:cNvPr id="302" name="Google Shape;302;p18"/>
            <p:cNvSpPr/>
            <p:nvPr/>
          </p:nvSpPr>
          <p:spPr>
            <a:xfrm>
              <a:off x="14734443" y="1049584"/>
              <a:ext cx="1255920" cy="1416904"/>
            </a:xfrm>
            <a:custGeom>
              <a:rect b="b" l="l" r="r" t="t"/>
              <a:pathLst>
                <a:path extrusionOk="0" h="1416904" w="125592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15860515" y="1028709"/>
              <a:ext cx="336000" cy="413298"/>
            </a:xfrm>
            <a:custGeom>
              <a:rect b="b" l="l" r="r" t="t"/>
              <a:pathLst>
                <a:path extrusionOk="0" h="413298" w="33600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16069501" y="2109135"/>
              <a:ext cx="58" cy="117"/>
            </a:xfrm>
            <a:custGeom>
              <a:rect b="b" l="l" r="r" t="t"/>
              <a:pathLst>
                <a:path extrusionOk="0" h="117" w="58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5836187" y="2079379"/>
              <a:ext cx="355926" cy="418815"/>
            </a:xfrm>
            <a:custGeom>
              <a:rect b="b" l="l" r="r" t="t"/>
              <a:pathLst>
                <a:path extrusionOk="0" h="418815" w="355926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18"/>
          <p:cNvSpPr/>
          <p:nvPr/>
        </p:nvSpPr>
        <p:spPr>
          <a:xfrm>
            <a:off x="14734443" y="1049584"/>
            <a:ext cx="1255920" cy="1416904"/>
          </a:xfrm>
          <a:custGeom>
            <a:rect b="b" l="l" r="r" t="t"/>
            <a:pathLst>
              <a:path extrusionOk="0" h="1416904" w="125592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8"/>
          <p:cNvSpPr/>
          <p:nvPr/>
        </p:nvSpPr>
        <p:spPr>
          <a:xfrm>
            <a:off x="15860515" y="1028709"/>
            <a:ext cx="336000" cy="413298"/>
          </a:xfrm>
          <a:custGeom>
            <a:rect b="b" l="l" r="r" t="t"/>
            <a:pathLst>
              <a:path extrusionOk="0" h="413298" w="33600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8"/>
          <p:cNvSpPr/>
          <p:nvPr/>
        </p:nvSpPr>
        <p:spPr>
          <a:xfrm>
            <a:off x="15836187" y="2079379"/>
            <a:ext cx="355926" cy="418815"/>
          </a:xfrm>
          <a:custGeom>
            <a:rect b="b" l="l" r="r" t="t"/>
            <a:pathLst>
              <a:path extrusionOk="0" h="418815" w="355926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14799155" y="1095738"/>
            <a:ext cx="1150956" cy="1320963"/>
          </a:xfrm>
          <a:custGeom>
            <a:rect b="b" l="l" r="r" t="t"/>
            <a:pathLst>
              <a:path extrusionOk="0" h="1320963" w="1150956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8"/>
          <p:cNvSpPr/>
          <p:nvPr/>
        </p:nvSpPr>
        <p:spPr>
          <a:xfrm>
            <a:off x="15894828" y="1070639"/>
            <a:ext cx="274829" cy="319469"/>
          </a:xfrm>
          <a:custGeom>
            <a:rect b="b" l="l" r="r" t="t"/>
            <a:pathLst>
              <a:path extrusionOk="0" h="319469" w="274829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15864069" y="2113456"/>
            <a:ext cx="300618" cy="343539"/>
          </a:xfrm>
          <a:custGeom>
            <a:rect b="b" l="l" r="r" t="t"/>
            <a:pathLst>
              <a:path extrusionOk="0" h="343539" w="300618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1469480" y="8232333"/>
            <a:ext cx="834613" cy="909576"/>
          </a:xfrm>
          <a:custGeom>
            <a:rect b="b" l="l" r="r" t="t"/>
            <a:pathLst>
              <a:path extrusionOk="0" h="909576" w="834613">
                <a:moveTo>
                  <a:pt x="385366" y="0"/>
                </a:moveTo>
                <a:cubicBezTo>
                  <a:pt x="401998" y="4540"/>
                  <a:pt x="415228" y="8323"/>
                  <a:pt x="433182" y="13240"/>
                </a:cubicBezTo>
                <a:cubicBezTo>
                  <a:pt x="438096" y="61095"/>
                  <a:pt x="444711" y="109896"/>
                  <a:pt x="447546" y="159075"/>
                </a:cubicBezTo>
                <a:cubicBezTo>
                  <a:pt x="450381" y="208064"/>
                  <a:pt x="449247" y="257432"/>
                  <a:pt x="454728" y="308692"/>
                </a:cubicBezTo>
                <a:cubicBezTo>
                  <a:pt x="485157" y="267835"/>
                  <a:pt x="545636" y="265755"/>
                  <a:pt x="564725" y="214495"/>
                </a:cubicBezTo>
                <a:cubicBezTo>
                  <a:pt x="608383" y="193311"/>
                  <a:pt x="631252" y="145834"/>
                  <a:pt x="678879" y="128054"/>
                </a:cubicBezTo>
                <a:cubicBezTo>
                  <a:pt x="697779" y="121056"/>
                  <a:pt x="711009" y="99303"/>
                  <a:pt x="727829" y="85685"/>
                </a:cubicBezTo>
                <a:cubicBezTo>
                  <a:pt x="742382" y="73957"/>
                  <a:pt x="755045" y="69039"/>
                  <a:pt x="769031" y="91170"/>
                </a:cubicBezTo>
                <a:cubicBezTo>
                  <a:pt x="778292" y="105734"/>
                  <a:pt x="797570" y="113868"/>
                  <a:pt x="816658" y="128243"/>
                </a:cubicBezTo>
                <a:cubicBezTo>
                  <a:pt x="719325" y="211280"/>
                  <a:pt x="623503" y="292992"/>
                  <a:pt x="526169" y="376218"/>
                </a:cubicBezTo>
                <a:cubicBezTo>
                  <a:pt x="551684" y="391161"/>
                  <a:pt x="573985" y="397024"/>
                  <a:pt x="599122" y="390972"/>
                </a:cubicBezTo>
                <a:cubicBezTo>
                  <a:pt x="623125" y="385297"/>
                  <a:pt x="647317" y="383216"/>
                  <a:pt x="666405" y="405914"/>
                </a:cubicBezTo>
                <a:cubicBezTo>
                  <a:pt x="679257" y="394565"/>
                  <a:pt x="689274" y="385486"/>
                  <a:pt x="697590" y="378109"/>
                </a:cubicBezTo>
                <a:cubicBezTo>
                  <a:pt x="752210" y="377164"/>
                  <a:pt x="782828" y="408373"/>
                  <a:pt x="814390" y="455661"/>
                </a:cubicBezTo>
                <a:cubicBezTo>
                  <a:pt x="723105" y="457930"/>
                  <a:pt x="639190" y="460011"/>
                  <a:pt x="555464" y="462092"/>
                </a:cubicBezTo>
                <a:cubicBezTo>
                  <a:pt x="554519" y="465686"/>
                  <a:pt x="553763" y="469279"/>
                  <a:pt x="552818" y="472873"/>
                </a:cubicBezTo>
                <a:cubicBezTo>
                  <a:pt x="643348" y="537184"/>
                  <a:pt x="749942" y="578229"/>
                  <a:pt x="834613" y="658429"/>
                </a:cubicBezTo>
                <a:cubicBezTo>
                  <a:pt x="795302" y="681316"/>
                  <a:pt x="758069" y="682451"/>
                  <a:pt x="721404" y="660888"/>
                </a:cubicBezTo>
                <a:cubicBezTo>
                  <a:pt x="683226" y="638379"/>
                  <a:pt x="646183" y="613600"/>
                  <a:pt x="608950" y="589578"/>
                </a:cubicBezTo>
                <a:cubicBezTo>
                  <a:pt x="571151" y="565178"/>
                  <a:pt x="534107" y="539643"/>
                  <a:pt x="496118" y="515621"/>
                </a:cubicBezTo>
                <a:cubicBezTo>
                  <a:pt x="480999" y="505974"/>
                  <a:pt x="464178" y="498976"/>
                  <a:pt x="443766" y="488383"/>
                </a:cubicBezTo>
                <a:cubicBezTo>
                  <a:pt x="440931" y="542858"/>
                  <a:pt x="437529" y="590524"/>
                  <a:pt x="436206" y="638190"/>
                </a:cubicBezTo>
                <a:cubicBezTo>
                  <a:pt x="434883" y="684720"/>
                  <a:pt x="434127" y="731251"/>
                  <a:pt x="435261" y="777593"/>
                </a:cubicBezTo>
                <a:cubicBezTo>
                  <a:pt x="436017" y="811261"/>
                  <a:pt x="441120" y="844930"/>
                  <a:pt x="442254" y="878598"/>
                </a:cubicBezTo>
                <a:cubicBezTo>
                  <a:pt x="442632" y="887678"/>
                  <a:pt x="437718" y="902999"/>
                  <a:pt x="431859" y="904890"/>
                </a:cubicBezTo>
                <a:cubicBezTo>
                  <a:pt x="418440" y="909241"/>
                  <a:pt x="399730" y="912267"/>
                  <a:pt x="389146" y="906025"/>
                </a:cubicBezTo>
                <a:cubicBezTo>
                  <a:pt x="375160" y="897702"/>
                  <a:pt x="364009" y="885408"/>
                  <a:pt x="363253" y="861575"/>
                </a:cubicBezTo>
                <a:cubicBezTo>
                  <a:pt x="360229" y="765676"/>
                  <a:pt x="354559" y="669967"/>
                  <a:pt x="364387" y="574068"/>
                </a:cubicBezTo>
                <a:cubicBezTo>
                  <a:pt x="365899" y="558936"/>
                  <a:pt x="364576" y="543615"/>
                  <a:pt x="364576" y="518269"/>
                </a:cubicBezTo>
                <a:cubicBezTo>
                  <a:pt x="330557" y="542669"/>
                  <a:pt x="302585" y="560638"/>
                  <a:pt x="277259" y="581634"/>
                </a:cubicBezTo>
                <a:cubicBezTo>
                  <a:pt x="239082" y="613222"/>
                  <a:pt x="204117" y="648971"/>
                  <a:pt x="164995" y="679424"/>
                </a:cubicBezTo>
                <a:cubicBezTo>
                  <a:pt x="124738" y="710823"/>
                  <a:pt x="102437" y="714228"/>
                  <a:pt x="75032" y="666751"/>
                </a:cubicBezTo>
                <a:cubicBezTo>
                  <a:pt x="65015" y="649539"/>
                  <a:pt x="69929" y="634218"/>
                  <a:pt x="79757" y="624193"/>
                </a:cubicBezTo>
                <a:cubicBezTo>
                  <a:pt x="107162" y="595442"/>
                  <a:pt x="137212" y="569339"/>
                  <a:pt x="166885" y="542858"/>
                </a:cubicBezTo>
                <a:cubicBezTo>
                  <a:pt x="193911" y="518836"/>
                  <a:pt x="221883" y="495760"/>
                  <a:pt x="257793" y="465118"/>
                </a:cubicBezTo>
                <a:cubicBezTo>
                  <a:pt x="167641" y="456228"/>
                  <a:pt x="84860" y="490842"/>
                  <a:pt x="0" y="454337"/>
                </a:cubicBezTo>
                <a:cubicBezTo>
                  <a:pt x="59912" y="408941"/>
                  <a:pt x="171988" y="398348"/>
                  <a:pt x="295970" y="392106"/>
                </a:cubicBezTo>
                <a:cubicBezTo>
                  <a:pt x="285008" y="379055"/>
                  <a:pt x="278015" y="368085"/>
                  <a:pt x="268565" y="359762"/>
                </a:cubicBezTo>
                <a:cubicBezTo>
                  <a:pt x="246075" y="339901"/>
                  <a:pt x="223206" y="320608"/>
                  <a:pt x="199203" y="302639"/>
                </a:cubicBezTo>
                <a:cubicBezTo>
                  <a:pt x="188431" y="294695"/>
                  <a:pt x="174445" y="291290"/>
                  <a:pt x="162727" y="284481"/>
                </a:cubicBezTo>
                <a:cubicBezTo>
                  <a:pt x="128140" y="264620"/>
                  <a:pt x="93554" y="244570"/>
                  <a:pt x="59534" y="223385"/>
                </a:cubicBezTo>
                <a:cubicBezTo>
                  <a:pt x="53864" y="219791"/>
                  <a:pt x="51218" y="211091"/>
                  <a:pt x="41957" y="196526"/>
                </a:cubicBezTo>
                <a:cubicBezTo>
                  <a:pt x="68417" y="197850"/>
                  <a:pt x="89585" y="193311"/>
                  <a:pt x="105650" y="200687"/>
                </a:cubicBezTo>
                <a:cubicBezTo>
                  <a:pt x="150064" y="220926"/>
                  <a:pt x="193155" y="244759"/>
                  <a:pt x="235302" y="269727"/>
                </a:cubicBezTo>
                <a:cubicBezTo>
                  <a:pt x="271400" y="291101"/>
                  <a:pt x="305231" y="316447"/>
                  <a:pt x="340196" y="339712"/>
                </a:cubicBezTo>
                <a:cubicBezTo>
                  <a:pt x="349078" y="345576"/>
                  <a:pt x="358528" y="350304"/>
                  <a:pt x="373459" y="358816"/>
                </a:cubicBezTo>
                <a:cubicBezTo>
                  <a:pt x="384421" y="237950"/>
                  <a:pt x="385744" y="122001"/>
                  <a:pt x="385366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8"/>
          <p:cNvSpPr/>
          <p:nvPr/>
        </p:nvSpPr>
        <p:spPr>
          <a:xfrm>
            <a:off x="7941481" y="3213771"/>
            <a:ext cx="9696717" cy="969667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7264" r="-1273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8"/>
          <p:cNvSpPr/>
          <p:nvPr/>
        </p:nvSpPr>
        <p:spPr>
          <a:xfrm>
            <a:off x="12886389" y="4578367"/>
            <a:ext cx="1294357" cy="1239462"/>
          </a:xfrm>
          <a:custGeom>
            <a:rect b="b" l="l" r="r" t="t"/>
            <a:pathLst>
              <a:path extrusionOk="0" h="1239462" w="1294357">
                <a:moveTo>
                  <a:pt x="640701" y="0"/>
                </a:moveTo>
                <a:cubicBezTo>
                  <a:pt x="642185" y="2756"/>
                  <a:pt x="644093" y="5935"/>
                  <a:pt x="645576" y="8691"/>
                </a:cubicBezTo>
                <a:cubicBezTo>
                  <a:pt x="648120" y="8267"/>
                  <a:pt x="650240" y="8691"/>
                  <a:pt x="650875" y="7843"/>
                </a:cubicBezTo>
                <a:cubicBezTo>
                  <a:pt x="655539" y="424"/>
                  <a:pt x="662534" y="424"/>
                  <a:pt x="669741" y="1484"/>
                </a:cubicBezTo>
                <a:cubicBezTo>
                  <a:pt x="671648" y="1696"/>
                  <a:pt x="673980" y="5511"/>
                  <a:pt x="675040" y="5299"/>
                </a:cubicBezTo>
                <a:cubicBezTo>
                  <a:pt x="705987" y="-6147"/>
                  <a:pt x="737782" y="5087"/>
                  <a:pt x="769153" y="1484"/>
                </a:cubicBezTo>
                <a:cubicBezTo>
                  <a:pt x="785050" y="-424"/>
                  <a:pt x="801584" y="848"/>
                  <a:pt x="817693" y="2120"/>
                </a:cubicBezTo>
                <a:cubicBezTo>
                  <a:pt x="837194" y="3815"/>
                  <a:pt x="857119" y="11234"/>
                  <a:pt x="875984" y="8903"/>
                </a:cubicBezTo>
                <a:cubicBezTo>
                  <a:pt x="894213" y="6783"/>
                  <a:pt x="910323" y="10810"/>
                  <a:pt x="925796" y="16109"/>
                </a:cubicBezTo>
                <a:cubicBezTo>
                  <a:pt x="948053" y="23528"/>
                  <a:pt x="971369" y="26708"/>
                  <a:pt x="992990" y="39214"/>
                </a:cubicBezTo>
                <a:cubicBezTo>
                  <a:pt x="1010371" y="49388"/>
                  <a:pt x="1031992" y="54052"/>
                  <a:pt x="1049585" y="65498"/>
                </a:cubicBezTo>
                <a:cubicBezTo>
                  <a:pt x="1065271" y="75672"/>
                  <a:pt x="1079472" y="88178"/>
                  <a:pt x="1093886" y="100048"/>
                </a:cubicBezTo>
                <a:cubicBezTo>
                  <a:pt x="1105544" y="109587"/>
                  <a:pt x="1116990" y="119549"/>
                  <a:pt x="1128013" y="129936"/>
                </a:cubicBezTo>
                <a:cubicBezTo>
                  <a:pt x="1166379" y="165758"/>
                  <a:pt x="1190331" y="211331"/>
                  <a:pt x="1212799" y="257752"/>
                </a:cubicBezTo>
                <a:cubicBezTo>
                  <a:pt x="1224670" y="282128"/>
                  <a:pt x="1236752" y="306504"/>
                  <a:pt x="1248622" y="330880"/>
                </a:cubicBezTo>
                <a:cubicBezTo>
                  <a:pt x="1265367" y="365431"/>
                  <a:pt x="1274694" y="401253"/>
                  <a:pt x="1279357" y="440043"/>
                </a:cubicBezTo>
                <a:cubicBezTo>
                  <a:pt x="1284444" y="482648"/>
                  <a:pt x="1282113" y="525042"/>
                  <a:pt x="1284868" y="567435"/>
                </a:cubicBezTo>
                <a:cubicBezTo>
                  <a:pt x="1286352" y="590752"/>
                  <a:pt x="1289107" y="613856"/>
                  <a:pt x="1292287" y="636960"/>
                </a:cubicBezTo>
                <a:cubicBezTo>
                  <a:pt x="1296102" y="664940"/>
                  <a:pt x="1294619" y="692920"/>
                  <a:pt x="1288048" y="719839"/>
                </a:cubicBezTo>
                <a:cubicBezTo>
                  <a:pt x="1284020" y="736585"/>
                  <a:pt x="1279145" y="754390"/>
                  <a:pt x="1271938" y="769864"/>
                </a:cubicBezTo>
                <a:cubicBezTo>
                  <a:pt x="1257736" y="800175"/>
                  <a:pt x="1239083" y="828578"/>
                  <a:pt x="1222974" y="858042"/>
                </a:cubicBezTo>
                <a:cubicBezTo>
                  <a:pt x="1214495" y="873091"/>
                  <a:pt x="1208348" y="889625"/>
                  <a:pt x="1199022" y="904039"/>
                </a:cubicBezTo>
                <a:cubicBezTo>
                  <a:pt x="1175493" y="940285"/>
                  <a:pt x="1163199" y="981830"/>
                  <a:pt x="1141367" y="1018713"/>
                </a:cubicBezTo>
                <a:cubicBezTo>
                  <a:pt x="1127165" y="1042665"/>
                  <a:pt x="1109360" y="1064074"/>
                  <a:pt x="1087951" y="1082091"/>
                </a:cubicBezTo>
                <a:cubicBezTo>
                  <a:pt x="1063787" y="1102440"/>
                  <a:pt x="1039835" y="1123424"/>
                  <a:pt x="1013975" y="1141230"/>
                </a:cubicBezTo>
                <a:cubicBezTo>
                  <a:pt x="977940" y="1165606"/>
                  <a:pt x="941058" y="1188922"/>
                  <a:pt x="902692" y="1209483"/>
                </a:cubicBezTo>
                <a:cubicBezTo>
                  <a:pt x="881919" y="1220717"/>
                  <a:pt x="857543" y="1225380"/>
                  <a:pt x="834651" y="1232799"/>
                </a:cubicBezTo>
                <a:cubicBezTo>
                  <a:pt x="831895" y="1233647"/>
                  <a:pt x="828716" y="1233647"/>
                  <a:pt x="825748" y="1233647"/>
                </a:cubicBezTo>
                <a:cubicBezTo>
                  <a:pt x="814302" y="1234071"/>
                  <a:pt x="803280" y="1228984"/>
                  <a:pt x="790986" y="1236827"/>
                </a:cubicBezTo>
                <a:cubicBezTo>
                  <a:pt x="783143" y="1241702"/>
                  <a:pt x="769577" y="1238522"/>
                  <a:pt x="758555" y="1237462"/>
                </a:cubicBezTo>
                <a:cubicBezTo>
                  <a:pt x="725912" y="1234707"/>
                  <a:pt x="692633" y="1242126"/>
                  <a:pt x="659990" y="1232375"/>
                </a:cubicBezTo>
                <a:cubicBezTo>
                  <a:pt x="648968" y="1228984"/>
                  <a:pt x="636038" y="1232163"/>
                  <a:pt x="624168" y="1231315"/>
                </a:cubicBezTo>
                <a:cubicBezTo>
                  <a:pt x="584530" y="1228136"/>
                  <a:pt x="544468" y="1231951"/>
                  <a:pt x="505466" y="1222201"/>
                </a:cubicBezTo>
                <a:cubicBezTo>
                  <a:pt x="503347" y="1221777"/>
                  <a:pt x="500803" y="1222201"/>
                  <a:pt x="498683" y="1222625"/>
                </a:cubicBezTo>
                <a:cubicBezTo>
                  <a:pt x="457138" y="1232163"/>
                  <a:pt x="418136" y="1215418"/>
                  <a:pt x="378498" y="1209059"/>
                </a:cubicBezTo>
                <a:cubicBezTo>
                  <a:pt x="349671" y="1204396"/>
                  <a:pt x="322539" y="1189346"/>
                  <a:pt x="294559" y="1178748"/>
                </a:cubicBezTo>
                <a:cubicBezTo>
                  <a:pt x="282689" y="1174296"/>
                  <a:pt x="271243" y="1168573"/>
                  <a:pt x="259161" y="1164334"/>
                </a:cubicBezTo>
                <a:cubicBezTo>
                  <a:pt x="226518" y="1152676"/>
                  <a:pt x="205321" y="1126180"/>
                  <a:pt x="180521" y="1104559"/>
                </a:cubicBezTo>
                <a:cubicBezTo>
                  <a:pt x="137068" y="1066617"/>
                  <a:pt x="110784" y="1016169"/>
                  <a:pt x="81745" y="967841"/>
                </a:cubicBezTo>
                <a:cubicBezTo>
                  <a:pt x="66695" y="944524"/>
                  <a:pt x="52917" y="920148"/>
                  <a:pt x="40199" y="895560"/>
                </a:cubicBezTo>
                <a:cubicBezTo>
                  <a:pt x="18791" y="854226"/>
                  <a:pt x="4589" y="809925"/>
                  <a:pt x="1621" y="763717"/>
                </a:cubicBezTo>
                <a:cubicBezTo>
                  <a:pt x="-1346" y="717932"/>
                  <a:pt x="349" y="671935"/>
                  <a:pt x="2045" y="625938"/>
                </a:cubicBezTo>
                <a:cubicBezTo>
                  <a:pt x="3317" y="592871"/>
                  <a:pt x="5649" y="559804"/>
                  <a:pt x="11372" y="527374"/>
                </a:cubicBezTo>
                <a:cubicBezTo>
                  <a:pt x="16883" y="495578"/>
                  <a:pt x="25150" y="463783"/>
                  <a:pt x="35960" y="433260"/>
                </a:cubicBezTo>
                <a:cubicBezTo>
                  <a:pt x="48042" y="399346"/>
                  <a:pt x="62032" y="365643"/>
                  <a:pt x="79837" y="334696"/>
                </a:cubicBezTo>
                <a:cubicBezTo>
                  <a:pt x="97006" y="305020"/>
                  <a:pt x="110572" y="273013"/>
                  <a:pt x="138976" y="249909"/>
                </a:cubicBezTo>
                <a:cubicBezTo>
                  <a:pt x="161868" y="231256"/>
                  <a:pt x="183277" y="210483"/>
                  <a:pt x="204685" y="190346"/>
                </a:cubicBezTo>
                <a:cubicBezTo>
                  <a:pt x="236268" y="161095"/>
                  <a:pt x="269759" y="134387"/>
                  <a:pt x="303674" y="108315"/>
                </a:cubicBezTo>
                <a:cubicBezTo>
                  <a:pt x="327838" y="89662"/>
                  <a:pt x="354122" y="73129"/>
                  <a:pt x="381466" y="59563"/>
                </a:cubicBezTo>
                <a:cubicBezTo>
                  <a:pt x="397151" y="51932"/>
                  <a:pt x="415168" y="48540"/>
                  <a:pt x="431702" y="40698"/>
                </a:cubicBezTo>
                <a:cubicBezTo>
                  <a:pt x="453534" y="30523"/>
                  <a:pt x="477699" y="24376"/>
                  <a:pt x="501439" y="18441"/>
                </a:cubicBezTo>
                <a:cubicBezTo>
                  <a:pt x="519032" y="13990"/>
                  <a:pt x="537897" y="14414"/>
                  <a:pt x="555066" y="9115"/>
                </a:cubicBezTo>
                <a:cubicBezTo>
                  <a:pt x="583046" y="636"/>
                  <a:pt x="612297" y="6359"/>
                  <a:pt x="640701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13083006" y="4794147"/>
            <a:ext cx="798312" cy="870015"/>
          </a:xfrm>
          <a:custGeom>
            <a:rect b="b" l="l" r="r" t="t"/>
            <a:pathLst>
              <a:path extrusionOk="0" h="870015" w="798312">
                <a:moveTo>
                  <a:pt x="368605" y="0"/>
                </a:moveTo>
                <a:cubicBezTo>
                  <a:pt x="384513" y="4342"/>
                  <a:pt x="397168" y="7961"/>
                  <a:pt x="414342" y="12665"/>
                </a:cubicBezTo>
                <a:cubicBezTo>
                  <a:pt x="419042" y="58438"/>
                  <a:pt x="425369" y="105116"/>
                  <a:pt x="428081" y="152156"/>
                </a:cubicBezTo>
                <a:cubicBezTo>
                  <a:pt x="430793" y="199015"/>
                  <a:pt x="429708" y="246235"/>
                  <a:pt x="434950" y="295265"/>
                </a:cubicBezTo>
                <a:cubicBezTo>
                  <a:pt x="464056" y="256186"/>
                  <a:pt x="521904" y="254196"/>
                  <a:pt x="540163" y="205166"/>
                </a:cubicBezTo>
                <a:cubicBezTo>
                  <a:pt x="581922" y="184903"/>
                  <a:pt x="603796" y="139491"/>
                  <a:pt x="649352" y="122484"/>
                </a:cubicBezTo>
                <a:cubicBezTo>
                  <a:pt x="667430" y="115790"/>
                  <a:pt x="680085" y="94984"/>
                  <a:pt x="696174" y="81958"/>
                </a:cubicBezTo>
                <a:cubicBezTo>
                  <a:pt x="710094" y="70741"/>
                  <a:pt x="722206" y="66037"/>
                  <a:pt x="735583" y="87205"/>
                </a:cubicBezTo>
                <a:cubicBezTo>
                  <a:pt x="744441" y="101136"/>
                  <a:pt x="762881" y="108915"/>
                  <a:pt x="781139" y="122665"/>
                </a:cubicBezTo>
                <a:cubicBezTo>
                  <a:pt x="688039" y="202090"/>
                  <a:pt x="596385" y="280249"/>
                  <a:pt x="503284" y="359855"/>
                </a:cubicBezTo>
                <a:cubicBezTo>
                  <a:pt x="527689" y="374148"/>
                  <a:pt x="549021" y="379756"/>
                  <a:pt x="573064" y="373967"/>
                </a:cubicBezTo>
                <a:cubicBezTo>
                  <a:pt x="596023" y="368539"/>
                  <a:pt x="619163" y="366549"/>
                  <a:pt x="637421" y="388260"/>
                </a:cubicBezTo>
                <a:cubicBezTo>
                  <a:pt x="649714" y="377404"/>
                  <a:pt x="659295" y="368720"/>
                  <a:pt x="667249" y="361664"/>
                </a:cubicBezTo>
                <a:cubicBezTo>
                  <a:pt x="719494" y="360759"/>
                  <a:pt x="748780" y="390612"/>
                  <a:pt x="778970" y="435842"/>
                </a:cubicBezTo>
                <a:cubicBezTo>
                  <a:pt x="691654" y="438013"/>
                  <a:pt x="611389" y="440003"/>
                  <a:pt x="531305" y="441994"/>
                </a:cubicBezTo>
                <a:cubicBezTo>
                  <a:pt x="530401" y="445431"/>
                  <a:pt x="529678" y="448869"/>
                  <a:pt x="528774" y="452306"/>
                </a:cubicBezTo>
                <a:cubicBezTo>
                  <a:pt x="615366" y="513820"/>
                  <a:pt x="717325" y="553080"/>
                  <a:pt x="798313" y="629791"/>
                </a:cubicBezTo>
                <a:cubicBezTo>
                  <a:pt x="760711" y="651683"/>
                  <a:pt x="725098" y="652768"/>
                  <a:pt x="690027" y="632143"/>
                </a:cubicBezTo>
                <a:cubicBezTo>
                  <a:pt x="653510" y="610613"/>
                  <a:pt x="618078" y="586912"/>
                  <a:pt x="582465" y="563935"/>
                </a:cubicBezTo>
                <a:cubicBezTo>
                  <a:pt x="546309" y="540596"/>
                  <a:pt x="510877" y="516172"/>
                  <a:pt x="474541" y="493195"/>
                </a:cubicBezTo>
                <a:cubicBezTo>
                  <a:pt x="460078" y="483968"/>
                  <a:pt x="443989" y="477273"/>
                  <a:pt x="424465" y="467142"/>
                </a:cubicBezTo>
                <a:cubicBezTo>
                  <a:pt x="421754" y="519247"/>
                  <a:pt x="418500" y="564840"/>
                  <a:pt x="417234" y="610432"/>
                </a:cubicBezTo>
                <a:cubicBezTo>
                  <a:pt x="415969" y="654939"/>
                  <a:pt x="415246" y="699446"/>
                  <a:pt x="416330" y="743772"/>
                </a:cubicBezTo>
                <a:cubicBezTo>
                  <a:pt x="417053" y="775976"/>
                  <a:pt x="421934" y="808181"/>
                  <a:pt x="423019" y="840385"/>
                </a:cubicBezTo>
                <a:cubicBezTo>
                  <a:pt x="423381" y="849069"/>
                  <a:pt x="418680" y="863724"/>
                  <a:pt x="413076" y="865533"/>
                </a:cubicBezTo>
                <a:cubicBezTo>
                  <a:pt x="400241" y="869694"/>
                  <a:pt x="382344" y="872589"/>
                  <a:pt x="372221" y="866619"/>
                </a:cubicBezTo>
                <a:cubicBezTo>
                  <a:pt x="358843" y="858658"/>
                  <a:pt x="348177" y="846898"/>
                  <a:pt x="347454" y="824102"/>
                </a:cubicBezTo>
                <a:cubicBezTo>
                  <a:pt x="344562" y="732374"/>
                  <a:pt x="339138" y="640827"/>
                  <a:pt x="348539" y="549100"/>
                </a:cubicBezTo>
                <a:cubicBezTo>
                  <a:pt x="349985" y="534626"/>
                  <a:pt x="348720" y="519971"/>
                  <a:pt x="348720" y="495728"/>
                </a:cubicBezTo>
                <a:cubicBezTo>
                  <a:pt x="316180" y="519067"/>
                  <a:pt x="289425" y="536254"/>
                  <a:pt x="265200" y="556337"/>
                </a:cubicBezTo>
                <a:cubicBezTo>
                  <a:pt x="228683" y="586551"/>
                  <a:pt x="195240" y="620745"/>
                  <a:pt x="157819" y="649874"/>
                </a:cubicBezTo>
                <a:cubicBezTo>
                  <a:pt x="119313" y="679907"/>
                  <a:pt x="97981" y="683163"/>
                  <a:pt x="71769" y="637752"/>
                </a:cubicBezTo>
                <a:cubicBezTo>
                  <a:pt x="62187" y="621288"/>
                  <a:pt x="66888" y="606633"/>
                  <a:pt x="76288" y="597044"/>
                </a:cubicBezTo>
                <a:cubicBezTo>
                  <a:pt x="102501" y="569544"/>
                  <a:pt x="131244" y="544577"/>
                  <a:pt x="159626" y="519247"/>
                </a:cubicBezTo>
                <a:cubicBezTo>
                  <a:pt x="185478" y="496270"/>
                  <a:pt x="212233" y="474198"/>
                  <a:pt x="246580" y="444888"/>
                </a:cubicBezTo>
                <a:cubicBezTo>
                  <a:pt x="160350" y="436385"/>
                  <a:pt x="81169" y="469494"/>
                  <a:pt x="0" y="434576"/>
                </a:cubicBezTo>
                <a:cubicBezTo>
                  <a:pt x="57306" y="391154"/>
                  <a:pt x="164507" y="381023"/>
                  <a:pt x="283097" y="375052"/>
                </a:cubicBezTo>
                <a:cubicBezTo>
                  <a:pt x="272612" y="362569"/>
                  <a:pt x="265924" y="352075"/>
                  <a:pt x="256885" y="344115"/>
                </a:cubicBezTo>
                <a:cubicBezTo>
                  <a:pt x="235372" y="325118"/>
                  <a:pt x="213498" y="306664"/>
                  <a:pt x="190539" y="289476"/>
                </a:cubicBezTo>
                <a:cubicBezTo>
                  <a:pt x="180235" y="281877"/>
                  <a:pt x="166858" y="278621"/>
                  <a:pt x="155649" y="272107"/>
                </a:cubicBezTo>
                <a:cubicBezTo>
                  <a:pt x="122567" y="253111"/>
                  <a:pt x="89485" y="233933"/>
                  <a:pt x="56945" y="213669"/>
                </a:cubicBezTo>
                <a:cubicBezTo>
                  <a:pt x="51522" y="210232"/>
                  <a:pt x="48991" y="201909"/>
                  <a:pt x="40133" y="187978"/>
                </a:cubicBezTo>
                <a:cubicBezTo>
                  <a:pt x="65441" y="189245"/>
                  <a:pt x="85688" y="184903"/>
                  <a:pt x="101055" y="191959"/>
                </a:cubicBezTo>
                <a:cubicBezTo>
                  <a:pt x="143537" y="211317"/>
                  <a:pt x="184754" y="234114"/>
                  <a:pt x="225068" y="257995"/>
                </a:cubicBezTo>
                <a:cubicBezTo>
                  <a:pt x="259596" y="278440"/>
                  <a:pt x="291955" y="302683"/>
                  <a:pt x="325399" y="324937"/>
                </a:cubicBezTo>
                <a:cubicBezTo>
                  <a:pt x="333896" y="330545"/>
                  <a:pt x="342935" y="335068"/>
                  <a:pt x="357216" y="343210"/>
                </a:cubicBezTo>
                <a:cubicBezTo>
                  <a:pt x="367701" y="227600"/>
                  <a:pt x="368967" y="116695"/>
                  <a:pt x="368605" y="0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 txBox="1"/>
          <p:nvPr/>
        </p:nvSpPr>
        <p:spPr>
          <a:xfrm>
            <a:off x="1077055" y="1233280"/>
            <a:ext cx="68469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Write Your Topic or Idea</a:t>
            </a:r>
            <a:endParaRPr/>
          </a:p>
        </p:txBody>
      </p:sp>
      <p:sp>
        <p:nvSpPr>
          <p:cNvPr id="317" name="Google Shape;317;p18"/>
          <p:cNvSpPr txBox="1"/>
          <p:nvPr/>
        </p:nvSpPr>
        <p:spPr>
          <a:xfrm>
            <a:off x="1077055" y="4467334"/>
            <a:ext cx="5886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D00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9"/>
          <p:cNvGrpSpPr/>
          <p:nvPr/>
        </p:nvGrpSpPr>
        <p:grpSpPr>
          <a:xfrm>
            <a:off x="2710977" y="7231508"/>
            <a:ext cx="2524977" cy="755348"/>
            <a:chOff x="0" y="-19050"/>
            <a:chExt cx="3366636" cy="1007130"/>
          </a:xfrm>
        </p:grpSpPr>
        <p:sp>
          <p:nvSpPr>
            <p:cNvPr id="323" name="Google Shape;323;p19"/>
            <p:cNvSpPr txBox="1"/>
            <p:nvPr/>
          </p:nvSpPr>
          <p:spPr>
            <a:xfrm>
              <a:off x="0" y="-19050"/>
              <a:ext cx="3239636" cy="501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191919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b="1" lang="en-US" sz="2499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/>
            </a:p>
          </p:txBody>
        </p:sp>
        <p:sp>
          <p:nvSpPr>
            <p:cNvPr id="324" name="Google Shape;324;p19"/>
            <p:cNvSpPr txBox="1"/>
            <p:nvPr/>
          </p:nvSpPr>
          <p:spPr>
            <a:xfrm>
              <a:off x="127000" y="527705"/>
              <a:ext cx="3239636" cy="46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Title or Position</a:t>
              </a:r>
              <a:endParaRPr/>
            </a:p>
          </p:txBody>
        </p:sp>
      </p:grpSp>
      <p:sp>
        <p:nvSpPr>
          <p:cNvPr id="325" name="Google Shape;325;p19"/>
          <p:cNvSpPr/>
          <p:nvPr/>
        </p:nvSpPr>
        <p:spPr>
          <a:xfrm>
            <a:off x="15410623" y="-1749365"/>
            <a:ext cx="6401970" cy="5058977"/>
          </a:xfrm>
          <a:custGeom>
            <a:rect b="b" l="l" r="r" t="t"/>
            <a:pathLst>
              <a:path extrusionOk="0" h="5058977" w="6401970">
                <a:moveTo>
                  <a:pt x="2661624" y="128499"/>
                </a:moveTo>
                <a:cubicBezTo>
                  <a:pt x="2700280" y="116659"/>
                  <a:pt x="2746934" y="119247"/>
                  <a:pt x="2798293" y="141515"/>
                </a:cubicBezTo>
                <a:cubicBezTo>
                  <a:pt x="2844633" y="161588"/>
                  <a:pt x="2899363" y="161510"/>
                  <a:pt x="2949467" y="174055"/>
                </a:cubicBezTo>
                <a:cubicBezTo>
                  <a:pt x="3017684" y="191070"/>
                  <a:pt x="3084332" y="214907"/>
                  <a:pt x="3153333" y="228942"/>
                </a:cubicBezTo>
                <a:cubicBezTo>
                  <a:pt x="3176151" y="233490"/>
                  <a:pt x="3203281" y="215769"/>
                  <a:pt x="3235272" y="206203"/>
                </a:cubicBezTo>
                <a:cubicBezTo>
                  <a:pt x="3257540" y="231138"/>
                  <a:pt x="3290159" y="240547"/>
                  <a:pt x="3331403" y="245408"/>
                </a:cubicBezTo>
                <a:cubicBezTo>
                  <a:pt x="3401972" y="253249"/>
                  <a:pt x="3471129" y="276380"/>
                  <a:pt x="3539425" y="297865"/>
                </a:cubicBezTo>
                <a:cubicBezTo>
                  <a:pt x="3614228" y="321388"/>
                  <a:pt x="3686443" y="353301"/>
                  <a:pt x="3761403" y="376275"/>
                </a:cubicBezTo>
                <a:cubicBezTo>
                  <a:pt x="3823426" y="395015"/>
                  <a:pt x="3887722" y="405992"/>
                  <a:pt x="3951156" y="419714"/>
                </a:cubicBezTo>
                <a:cubicBezTo>
                  <a:pt x="4036701" y="438297"/>
                  <a:pt x="4122795" y="454293"/>
                  <a:pt x="4207792" y="474601"/>
                </a:cubicBezTo>
                <a:cubicBezTo>
                  <a:pt x="4290436" y="494674"/>
                  <a:pt x="4371904" y="519765"/>
                  <a:pt x="4454313" y="541250"/>
                </a:cubicBezTo>
                <a:cubicBezTo>
                  <a:pt x="4472975" y="546111"/>
                  <a:pt x="4493518" y="543132"/>
                  <a:pt x="4512572" y="546895"/>
                </a:cubicBezTo>
                <a:cubicBezTo>
                  <a:pt x="4595295" y="563126"/>
                  <a:pt x="4669392" y="610878"/>
                  <a:pt x="4755643" y="614563"/>
                </a:cubicBezTo>
                <a:cubicBezTo>
                  <a:pt x="4790143" y="616053"/>
                  <a:pt x="4802140" y="657767"/>
                  <a:pt x="4839071" y="666706"/>
                </a:cubicBezTo>
                <a:cubicBezTo>
                  <a:pt x="4893174" y="679879"/>
                  <a:pt x="4943827" y="707714"/>
                  <a:pt x="4995891" y="729434"/>
                </a:cubicBezTo>
                <a:cubicBezTo>
                  <a:pt x="5000910" y="731551"/>
                  <a:pt x="5005771" y="736412"/>
                  <a:pt x="5010711" y="736334"/>
                </a:cubicBezTo>
                <a:cubicBezTo>
                  <a:pt x="5075399" y="735315"/>
                  <a:pt x="5127777" y="768796"/>
                  <a:pt x="5178038" y="801806"/>
                </a:cubicBezTo>
                <a:cubicBezTo>
                  <a:pt x="5215910" y="826662"/>
                  <a:pt x="5257154" y="837404"/>
                  <a:pt x="5298240" y="851597"/>
                </a:cubicBezTo>
                <a:cubicBezTo>
                  <a:pt x="5446201" y="902798"/>
                  <a:pt x="5565698" y="1003477"/>
                  <a:pt x="5697740" y="1082436"/>
                </a:cubicBezTo>
                <a:cubicBezTo>
                  <a:pt x="5813787" y="1151829"/>
                  <a:pt x="5923953" y="1232905"/>
                  <a:pt x="6011380" y="1333348"/>
                </a:cubicBezTo>
                <a:cubicBezTo>
                  <a:pt x="6137228" y="1477936"/>
                  <a:pt x="6259313" y="1629111"/>
                  <a:pt x="6314435" y="1820196"/>
                </a:cubicBezTo>
                <a:cubicBezTo>
                  <a:pt x="6333646" y="1886766"/>
                  <a:pt x="6363755" y="1950279"/>
                  <a:pt x="6382103" y="2017006"/>
                </a:cubicBezTo>
                <a:cubicBezTo>
                  <a:pt x="6420132" y="2155556"/>
                  <a:pt x="6397079" y="2294812"/>
                  <a:pt x="6367048" y="2430227"/>
                </a:cubicBezTo>
                <a:cubicBezTo>
                  <a:pt x="6334743" y="2576461"/>
                  <a:pt x="6283777" y="2718227"/>
                  <a:pt x="6202858" y="2846192"/>
                </a:cubicBezTo>
                <a:cubicBezTo>
                  <a:pt x="6161065" y="2912370"/>
                  <a:pt x="6120998" y="2981606"/>
                  <a:pt x="6068306" y="3038297"/>
                </a:cubicBezTo>
                <a:cubicBezTo>
                  <a:pt x="5882780" y="3239473"/>
                  <a:pt x="5656143" y="3398371"/>
                  <a:pt x="5403781" y="3504209"/>
                </a:cubicBezTo>
                <a:cubicBezTo>
                  <a:pt x="5281853" y="3555568"/>
                  <a:pt x="5164787" y="3618296"/>
                  <a:pt x="5044427" y="3673496"/>
                </a:cubicBezTo>
                <a:cubicBezTo>
                  <a:pt x="4966017" y="3709330"/>
                  <a:pt x="4887215" y="3743360"/>
                  <a:pt x="4806923" y="3773940"/>
                </a:cubicBezTo>
                <a:cubicBezTo>
                  <a:pt x="4577966" y="3860269"/>
                  <a:pt x="4349322" y="3947461"/>
                  <a:pt x="4136047" y="4069311"/>
                </a:cubicBezTo>
                <a:cubicBezTo>
                  <a:pt x="3991929" y="4151798"/>
                  <a:pt x="3846478" y="4232325"/>
                  <a:pt x="3705967" y="4320615"/>
                </a:cubicBezTo>
                <a:cubicBezTo>
                  <a:pt x="3632105" y="4366955"/>
                  <a:pt x="3569299" y="4430389"/>
                  <a:pt x="3498416" y="4482218"/>
                </a:cubicBezTo>
                <a:cubicBezTo>
                  <a:pt x="3423064" y="4537105"/>
                  <a:pt x="3342772" y="4585249"/>
                  <a:pt x="3266950" y="4639508"/>
                </a:cubicBezTo>
                <a:cubicBezTo>
                  <a:pt x="3209161" y="4680831"/>
                  <a:pt x="3157175" y="4730935"/>
                  <a:pt x="3098603" y="4770375"/>
                </a:cubicBezTo>
                <a:cubicBezTo>
                  <a:pt x="2985144" y="4846354"/>
                  <a:pt x="2867607" y="4915826"/>
                  <a:pt x="2734702" y="4953620"/>
                </a:cubicBezTo>
                <a:cubicBezTo>
                  <a:pt x="2721372" y="4957383"/>
                  <a:pt x="2706161" y="4955501"/>
                  <a:pt x="2693537" y="4960598"/>
                </a:cubicBezTo>
                <a:cubicBezTo>
                  <a:pt x="2574746" y="5008271"/>
                  <a:pt x="2448976" y="5015485"/>
                  <a:pt x="2323676" y="5023953"/>
                </a:cubicBezTo>
                <a:cubicBezTo>
                  <a:pt x="2217980" y="5031010"/>
                  <a:pt x="2109931" y="5023953"/>
                  <a:pt x="2006821" y="5043399"/>
                </a:cubicBezTo>
                <a:cubicBezTo>
                  <a:pt x="1912024" y="5061433"/>
                  <a:pt x="1818637" y="5061668"/>
                  <a:pt x="1725643" y="5054847"/>
                </a:cubicBezTo>
                <a:cubicBezTo>
                  <a:pt x="1560433" y="5042772"/>
                  <a:pt x="1393812" y="5039949"/>
                  <a:pt x="1231659" y="4996980"/>
                </a:cubicBezTo>
                <a:cubicBezTo>
                  <a:pt x="1152309" y="4975966"/>
                  <a:pt x="1069900" y="4966714"/>
                  <a:pt x="989451" y="4949307"/>
                </a:cubicBezTo>
                <a:cubicBezTo>
                  <a:pt x="938014" y="4938173"/>
                  <a:pt x="884460" y="4928607"/>
                  <a:pt x="837492" y="4906417"/>
                </a:cubicBezTo>
                <a:cubicBezTo>
                  <a:pt x="729129" y="4855372"/>
                  <a:pt x="627196" y="4792095"/>
                  <a:pt x="546748" y="4700747"/>
                </a:cubicBezTo>
                <a:cubicBezTo>
                  <a:pt x="477041" y="4621631"/>
                  <a:pt x="407178" y="4542280"/>
                  <a:pt x="342881" y="4458852"/>
                </a:cubicBezTo>
                <a:cubicBezTo>
                  <a:pt x="304686" y="4407878"/>
                  <a:pt x="271719" y="4353179"/>
                  <a:pt x="244477" y="4295602"/>
                </a:cubicBezTo>
                <a:cubicBezTo>
                  <a:pt x="201743" y="4208097"/>
                  <a:pt x="156736" y="4120199"/>
                  <a:pt x="127959" y="4027832"/>
                </a:cubicBezTo>
                <a:cubicBezTo>
                  <a:pt x="74403" y="3859909"/>
                  <a:pt x="57294" y="3682490"/>
                  <a:pt x="77777" y="3507424"/>
                </a:cubicBezTo>
                <a:cubicBezTo>
                  <a:pt x="88206" y="3418899"/>
                  <a:pt x="94321" y="3330688"/>
                  <a:pt x="115884" y="3243417"/>
                </a:cubicBezTo>
                <a:cubicBezTo>
                  <a:pt x="143093" y="3133173"/>
                  <a:pt x="162225" y="3020890"/>
                  <a:pt x="186453" y="2909782"/>
                </a:cubicBezTo>
                <a:cubicBezTo>
                  <a:pt x="220640" y="2752021"/>
                  <a:pt x="263452" y="2595201"/>
                  <a:pt x="249730" y="2430540"/>
                </a:cubicBezTo>
                <a:cubicBezTo>
                  <a:pt x="241340" y="2329862"/>
                  <a:pt x="223306" y="2232712"/>
                  <a:pt x="179710" y="2139874"/>
                </a:cubicBezTo>
                <a:cubicBezTo>
                  <a:pt x="132272" y="2038882"/>
                  <a:pt x="90871" y="1934989"/>
                  <a:pt x="49549" y="1831330"/>
                </a:cubicBezTo>
                <a:cubicBezTo>
                  <a:pt x="-27293" y="1638520"/>
                  <a:pt x="-13179" y="1451747"/>
                  <a:pt x="80913" y="1266386"/>
                </a:cubicBezTo>
                <a:cubicBezTo>
                  <a:pt x="125686" y="1178645"/>
                  <a:pt x="186532" y="1104156"/>
                  <a:pt x="240243" y="1023707"/>
                </a:cubicBezTo>
                <a:cubicBezTo>
                  <a:pt x="302971" y="930085"/>
                  <a:pt x="378088" y="849872"/>
                  <a:pt x="449833" y="765424"/>
                </a:cubicBezTo>
                <a:cubicBezTo>
                  <a:pt x="507229" y="698462"/>
                  <a:pt x="558901" y="625776"/>
                  <a:pt x="621708" y="564381"/>
                </a:cubicBezTo>
                <a:cubicBezTo>
                  <a:pt x="699020" y="489107"/>
                  <a:pt x="777195" y="408109"/>
                  <a:pt x="870267" y="357770"/>
                </a:cubicBezTo>
                <a:cubicBezTo>
                  <a:pt x="951108" y="314174"/>
                  <a:pt x="1014777" y="235372"/>
                  <a:pt x="1117494" y="228080"/>
                </a:cubicBezTo>
                <a:cubicBezTo>
                  <a:pt x="1152230" y="225649"/>
                  <a:pt x="1183280" y="188875"/>
                  <a:pt x="1218879" y="175388"/>
                </a:cubicBezTo>
                <a:cubicBezTo>
                  <a:pt x="1299641" y="144024"/>
                  <a:pt x="1380717" y="104819"/>
                  <a:pt x="1462734" y="88510"/>
                </a:cubicBezTo>
                <a:cubicBezTo>
                  <a:pt x="1571724" y="67182"/>
                  <a:pt x="1673579" y="-7542"/>
                  <a:pt x="1792919" y="31192"/>
                </a:cubicBezTo>
                <a:cubicBezTo>
                  <a:pt x="1855647" y="-4720"/>
                  <a:pt x="1925275" y="5709"/>
                  <a:pt x="1992786" y="2416"/>
                </a:cubicBezTo>
                <a:cubicBezTo>
                  <a:pt x="2001176" y="2416"/>
                  <a:pt x="2011055" y="-1975"/>
                  <a:pt x="2017720" y="1083"/>
                </a:cubicBezTo>
                <a:cubicBezTo>
                  <a:pt x="2106873" y="41621"/>
                  <a:pt x="2202454" y="4141"/>
                  <a:pt x="2293332" y="24606"/>
                </a:cubicBezTo>
                <a:cubicBezTo>
                  <a:pt x="2382013" y="44836"/>
                  <a:pt x="2471636" y="61145"/>
                  <a:pt x="2559926" y="82629"/>
                </a:cubicBezTo>
                <a:cubicBezTo>
                  <a:pt x="2590035" y="90000"/>
                  <a:pt x="2617401" y="108112"/>
                  <a:pt x="2661624" y="128499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9"/>
          <p:cNvSpPr/>
          <p:nvPr/>
        </p:nvSpPr>
        <p:spPr>
          <a:xfrm rot="991365">
            <a:off x="2481337" y="4187216"/>
            <a:ext cx="2517651" cy="1989503"/>
          </a:xfrm>
          <a:custGeom>
            <a:rect b="b" l="l" r="r" t="t"/>
            <a:pathLst>
              <a:path extrusionOk="0" h="1989503" w="2517651">
                <a:moveTo>
                  <a:pt x="1046716" y="50534"/>
                </a:moveTo>
                <a:cubicBezTo>
                  <a:pt x="1061918" y="45878"/>
                  <a:pt x="1080265" y="46895"/>
                  <a:pt x="1100462" y="55653"/>
                </a:cubicBezTo>
                <a:cubicBezTo>
                  <a:pt x="1118686" y="63546"/>
                  <a:pt x="1140209" y="63516"/>
                  <a:pt x="1159913" y="68449"/>
                </a:cubicBezTo>
                <a:cubicBezTo>
                  <a:pt x="1186740" y="75141"/>
                  <a:pt x="1212951" y="84515"/>
                  <a:pt x="1240086" y="90034"/>
                </a:cubicBezTo>
                <a:cubicBezTo>
                  <a:pt x="1249059" y="91823"/>
                  <a:pt x="1259729" y="84854"/>
                  <a:pt x="1272310" y="81092"/>
                </a:cubicBezTo>
                <a:cubicBezTo>
                  <a:pt x="1281067" y="90898"/>
                  <a:pt x="1293895" y="94598"/>
                  <a:pt x="1310114" y="96510"/>
                </a:cubicBezTo>
                <a:cubicBezTo>
                  <a:pt x="1337866" y="99593"/>
                  <a:pt x="1365063" y="108690"/>
                  <a:pt x="1391921" y="117139"/>
                </a:cubicBezTo>
                <a:cubicBezTo>
                  <a:pt x="1421339" y="126390"/>
                  <a:pt x="1449738" y="138940"/>
                  <a:pt x="1479217" y="147975"/>
                </a:cubicBezTo>
                <a:cubicBezTo>
                  <a:pt x="1503608" y="155344"/>
                  <a:pt x="1528893" y="159661"/>
                  <a:pt x="1553840" y="165058"/>
                </a:cubicBezTo>
                <a:cubicBezTo>
                  <a:pt x="1587481" y="172366"/>
                  <a:pt x="1621339" y="178656"/>
                  <a:pt x="1654765" y="186643"/>
                </a:cubicBezTo>
                <a:cubicBezTo>
                  <a:pt x="1687266" y="194536"/>
                  <a:pt x="1719304" y="204404"/>
                  <a:pt x="1751712" y="212853"/>
                </a:cubicBezTo>
                <a:cubicBezTo>
                  <a:pt x="1759051" y="214765"/>
                  <a:pt x="1767130" y="213593"/>
                  <a:pt x="1774623" y="215073"/>
                </a:cubicBezTo>
                <a:cubicBezTo>
                  <a:pt x="1807155" y="221456"/>
                  <a:pt x="1836295" y="240235"/>
                  <a:pt x="1870214" y="241684"/>
                </a:cubicBezTo>
                <a:cubicBezTo>
                  <a:pt x="1883781" y="242270"/>
                  <a:pt x="1888499" y="258675"/>
                  <a:pt x="1903023" y="262190"/>
                </a:cubicBezTo>
                <a:cubicBezTo>
                  <a:pt x="1924300" y="267370"/>
                  <a:pt x="1944219" y="278317"/>
                  <a:pt x="1964694" y="286859"/>
                </a:cubicBezTo>
                <a:cubicBezTo>
                  <a:pt x="1966668" y="287691"/>
                  <a:pt x="1968580" y="289603"/>
                  <a:pt x="1970522" y="289572"/>
                </a:cubicBezTo>
                <a:cubicBezTo>
                  <a:pt x="1995962" y="289171"/>
                  <a:pt x="2016560" y="302338"/>
                  <a:pt x="2036326" y="315320"/>
                </a:cubicBezTo>
                <a:cubicBezTo>
                  <a:pt x="2051219" y="325095"/>
                  <a:pt x="2067439" y="329319"/>
                  <a:pt x="2083597" y="334901"/>
                </a:cubicBezTo>
                <a:cubicBezTo>
                  <a:pt x="2141784" y="355036"/>
                  <a:pt x="2188777" y="394629"/>
                  <a:pt x="2240705" y="425681"/>
                </a:cubicBezTo>
                <a:cubicBezTo>
                  <a:pt x="2286341" y="452970"/>
                  <a:pt x="2329666" y="484854"/>
                  <a:pt x="2364047" y="524355"/>
                </a:cubicBezTo>
                <a:cubicBezTo>
                  <a:pt x="2413539" y="581216"/>
                  <a:pt x="2461550" y="640667"/>
                  <a:pt x="2483227" y="715814"/>
                </a:cubicBezTo>
                <a:cubicBezTo>
                  <a:pt x="2490782" y="741993"/>
                  <a:pt x="2502623" y="766970"/>
                  <a:pt x="2509839" y="793211"/>
                </a:cubicBezTo>
                <a:cubicBezTo>
                  <a:pt x="2524794" y="847698"/>
                  <a:pt x="2515728" y="902462"/>
                  <a:pt x="2503918" y="955715"/>
                </a:cubicBezTo>
                <a:cubicBezTo>
                  <a:pt x="2491214" y="1013224"/>
                  <a:pt x="2471171" y="1068975"/>
                  <a:pt x="2439348" y="1119299"/>
                </a:cubicBezTo>
                <a:cubicBezTo>
                  <a:pt x="2422913" y="1145324"/>
                  <a:pt x="2407156" y="1172552"/>
                  <a:pt x="2386434" y="1194846"/>
                </a:cubicBezTo>
                <a:cubicBezTo>
                  <a:pt x="2313474" y="1273961"/>
                  <a:pt x="2224346" y="1336450"/>
                  <a:pt x="2125102" y="1378072"/>
                </a:cubicBezTo>
                <a:cubicBezTo>
                  <a:pt x="2077152" y="1398269"/>
                  <a:pt x="2031114" y="1422938"/>
                  <a:pt x="1983782" y="1444646"/>
                </a:cubicBezTo>
                <a:cubicBezTo>
                  <a:pt x="1952946" y="1458738"/>
                  <a:pt x="1921956" y="1472121"/>
                  <a:pt x="1890380" y="1484147"/>
                </a:cubicBezTo>
                <a:cubicBezTo>
                  <a:pt x="1800340" y="1518097"/>
                  <a:pt x="1710423" y="1552386"/>
                  <a:pt x="1626550" y="1600305"/>
                </a:cubicBezTo>
                <a:cubicBezTo>
                  <a:pt x="1569874" y="1632744"/>
                  <a:pt x="1512674" y="1664412"/>
                  <a:pt x="1457416" y="1699133"/>
                </a:cubicBezTo>
                <a:cubicBezTo>
                  <a:pt x="1428369" y="1717357"/>
                  <a:pt x="1403670" y="1742303"/>
                  <a:pt x="1375794" y="1762685"/>
                </a:cubicBezTo>
                <a:cubicBezTo>
                  <a:pt x="1346161" y="1784270"/>
                  <a:pt x="1314585" y="1803204"/>
                  <a:pt x="1284767" y="1824542"/>
                </a:cubicBezTo>
                <a:cubicBezTo>
                  <a:pt x="1262041" y="1840792"/>
                  <a:pt x="1241597" y="1860496"/>
                  <a:pt x="1218563" y="1876007"/>
                </a:cubicBezTo>
                <a:cubicBezTo>
                  <a:pt x="1173944" y="1905886"/>
                  <a:pt x="1127721" y="1933207"/>
                  <a:pt x="1075454" y="1948070"/>
                </a:cubicBezTo>
                <a:cubicBezTo>
                  <a:pt x="1070212" y="1949550"/>
                  <a:pt x="1064230" y="1948810"/>
                  <a:pt x="1059266" y="1950814"/>
                </a:cubicBezTo>
                <a:cubicBezTo>
                  <a:pt x="1012550" y="1969562"/>
                  <a:pt x="963089" y="1972399"/>
                  <a:pt x="913814" y="1975729"/>
                </a:cubicBezTo>
                <a:cubicBezTo>
                  <a:pt x="872247" y="1978505"/>
                  <a:pt x="829756" y="1975729"/>
                  <a:pt x="789207" y="1983377"/>
                </a:cubicBezTo>
                <a:cubicBezTo>
                  <a:pt x="751926" y="1990469"/>
                  <a:pt x="715201" y="1990561"/>
                  <a:pt x="678630" y="1987879"/>
                </a:cubicBezTo>
                <a:cubicBezTo>
                  <a:pt x="613659" y="1983130"/>
                  <a:pt x="548133" y="1982020"/>
                  <a:pt x="484365" y="1965122"/>
                </a:cubicBezTo>
                <a:cubicBezTo>
                  <a:pt x="453159" y="1956858"/>
                  <a:pt x="420751" y="1953219"/>
                  <a:pt x="389113" y="1946374"/>
                </a:cubicBezTo>
                <a:cubicBezTo>
                  <a:pt x="368885" y="1941995"/>
                  <a:pt x="347824" y="1938233"/>
                  <a:pt x="329354" y="1929507"/>
                </a:cubicBezTo>
                <a:cubicBezTo>
                  <a:pt x="286739" y="1909433"/>
                  <a:pt x="246652" y="1884548"/>
                  <a:pt x="215015" y="1848625"/>
                </a:cubicBezTo>
                <a:cubicBezTo>
                  <a:pt x="187602" y="1817511"/>
                  <a:pt x="160127" y="1786306"/>
                  <a:pt x="134842" y="1753496"/>
                </a:cubicBezTo>
                <a:cubicBezTo>
                  <a:pt x="119822" y="1733450"/>
                  <a:pt x="106857" y="1711939"/>
                  <a:pt x="96143" y="1689297"/>
                </a:cubicBezTo>
                <a:cubicBezTo>
                  <a:pt x="79338" y="1654884"/>
                  <a:pt x="61638" y="1620317"/>
                  <a:pt x="50322" y="1583993"/>
                </a:cubicBezTo>
                <a:cubicBezTo>
                  <a:pt x="29260" y="1517955"/>
                  <a:pt x="22532" y="1448183"/>
                  <a:pt x="30587" y="1379336"/>
                </a:cubicBezTo>
                <a:cubicBezTo>
                  <a:pt x="34688" y="1344523"/>
                  <a:pt x="37093" y="1309833"/>
                  <a:pt x="45573" y="1275513"/>
                </a:cubicBezTo>
                <a:cubicBezTo>
                  <a:pt x="56273" y="1232157"/>
                  <a:pt x="63797" y="1188001"/>
                  <a:pt x="73325" y="1144307"/>
                </a:cubicBezTo>
                <a:cubicBezTo>
                  <a:pt x="86769" y="1082265"/>
                  <a:pt x="103606" y="1020594"/>
                  <a:pt x="98209" y="955839"/>
                </a:cubicBezTo>
                <a:cubicBezTo>
                  <a:pt x="94910" y="916246"/>
                  <a:pt x="87818" y="878040"/>
                  <a:pt x="70673" y="841531"/>
                </a:cubicBezTo>
                <a:cubicBezTo>
                  <a:pt x="52018" y="801815"/>
                  <a:pt x="35736" y="760957"/>
                  <a:pt x="19486" y="720193"/>
                </a:cubicBezTo>
                <a:cubicBezTo>
                  <a:pt x="-10733" y="644368"/>
                  <a:pt x="-5183" y="570917"/>
                  <a:pt x="31820" y="498021"/>
                </a:cubicBezTo>
                <a:cubicBezTo>
                  <a:pt x="49427" y="463516"/>
                  <a:pt x="73356" y="434222"/>
                  <a:pt x="94478" y="402585"/>
                </a:cubicBezTo>
                <a:cubicBezTo>
                  <a:pt x="119147" y="365767"/>
                  <a:pt x="148687" y="334222"/>
                  <a:pt x="176902" y="301012"/>
                </a:cubicBezTo>
                <a:cubicBezTo>
                  <a:pt x="199474" y="274678"/>
                  <a:pt x="219795" y="246094"/>
                  <a:pt x="244494" y="221949"/>
                </a:cubicBezTo>
                <a:cubicBezTo>
                  <a:pt x="274898" y="192347"/>
                  <a:pt x="305641" y="160494"/>
                  <a:pt x="342243" y="140697"/>
                </a:cubicBezTo>
                <a:cubicBezTo>
                  <a:pt x="374035" y="123553"/>
                  <a:pt x="399073" y="92563"/>
                  <a:pt x="439468" y="89695"/>
                </a:cubicBezTo>
                <a:cubicBezTo>
                  <a:pt x="453128" y="88739"/>
                  <a:pt x="465339" y="74277"/>
                  <a:pt x="479339" y="68974"/>
                </a:cubicBezTo>
                <a:cubicBezTo>
                  <a:pt x="511099" y="56639"/>
                  <a:pt x="542984" y="41221"/>
                  <a:pt x="575238" y="34808"/>
                </a:cubicBezTo>
                <a:cubicBezTo>
                  <a:pt x="618099" y="26420"/>
                  <a:pt x="658155" y="-2966"/>
                  <a:pt x="705087" y="12267"/>
                </a:cubicBezTo>
                <a:cubicBezTo>
                  <a:pt x="729755" y="-1856"/>
                  <a:pt x="757137" y="2245"/>
                  <a:pt x="783687" y="950"/>
                </a:cubicBezTo>
                <a:cubicBezTo>
                  <a:pt x="786986" y="950"/>
                  <a:pt x="790872" y="-777"/>
                  <a:pt x="793493" y="426"/>
                </a:cubicBezTo>
                <a:cubicBezTo>
                  <a:pt x="828553" y="16368"/>
                  <a:pt x="866142" y="1628"/>
                  <a:pt x="901880" y="9677"/>
                </a:cubicBezTo>
                <a:cubicBezTo>
                  <a:pt x="936755" y="17632"/>
                  <a:pt x="972001" y="24046"/>
                  <a:pt x="1006722" y="32495"/>
                </a:cubicBezTo>
                <a:cubicBezTo>
                  <a:pt x="1018562" y="35393"/>
                  <a:pt x="1029324" y="42517"/>
                  <a:pt x="1046716" y="50534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9"/>
          <p:cNvSpPr/>
          <p:nvPr/>
        </p:nvSpPr>
        <p:spPr>
          <a:xfrm rot="4645522">
            <a:off x="-4920417" y="6523142"/>
            <a:ext cx="9340089" cy="8131771"/>
          </a:xfrm>
          <a:custGeom>
            <a:rect b="b" l="l" r="r" t="t"/>
            <a:pathLst>
              <a:path extrusionOk="0" h="8131771" w="9340089">
                <a:moveTo>
                  <a:pt x="1291" y="4501851"/>
                </a:moveTo>
                <a:cubicBezTo>
                  <a:pt x="-8687" y="4140131"/>
                  <a:pt x="38557" y="3790432"/>
                  <a:pt x="164420" y="3446624"/>
                </a:cubicBezTo>
                <a:cubicBezTo>
                  <a:pt x="228613" y="3271234"/>
                  <a:pt x="330674" y="3125776"/>
                  <a:pt x="416866" y="2966975"/>
                </a:cubicBezTo>
                <a:cubicBezTo>
                  <a:pt x="530106" y="2758767"/>
                  <a:pt x="699125" y="2606939"/>
                  <a:pt x="853719" y="2438641"/>
                </a:cubicBezTo>
                <a:cubicBezTo>
                  <a:pt x="889061" y="2400173"/>
                  <a:pt x="907574" y="2337903"/>
                  <a:pt x="983068" y="2361705"/>
                </a:cubicBezTo>
                <a:cubicBezTo>
                  <a:pt x="991723" y="2364349"/>
                  <a:pt x="1013602" y="2324319"/>
                  <a:pt x="1029830" y="2304484"/>
                </a:cubicBezTo>
                <a:cubicBezTo>
                  <a:pt x="1077915" y="2245339"/>
                  <a:pt x="1124919" y="2196292"/>
                  <a:pt x="1209428" y="2174173"/>
                </a:cubicBezTo>
                <a:cubicBezTo>
                  <a:pt x="1306560" y="2149289"/>
                  <a:pt x="1386141" y="2074757"/>
                  <a:pt x="1479426" y="2029076"/>
                </a:cubicBezTo>
                <a:cubicBezTo>
                  <a:pt x="1740167" y="1901651"/>
                  <a:pt x="1878532" y="1846353"/>
                  <a:pt x="2155622" y="1842867"/>
                </a:cubicBezTo>
                <a:cubicBezTo>
                  <a:pt x="2206592" y="1842266"/>
                  <a:pt x="2212001" y="1729506"/>
                  <a:pt x="2282687" y="1797547"/>
                </a:cubicBezTo>
                <a:cubicBezTo>
                  <a:pt x="2516139" y="1685148"/>
                  <a:pt x="2785296" y="1736118"/>
                  <a:pt x="3022716" y="1631173"/>
                </a:cubicBezTo>
                <a:cubicBezTo>
                  <a:pt x="3170577" y="1565777"/>
                  <a:pt x="3331782" y="1531035"/>
                  <a:pt x="3485174" y="1477421"/>
                </a:cubicBezTo>
                <a:cubicBezTo>
                  <a:pt x="3546963" y="1455782"/>
                  <a:pt x="3604545" y="1421401"/>
                  <a:pt x="3662968" y="1390988"/>
                </a:cubicBezTo>
                <a:cubicBezTo>
                  <a:pt x="3716463" y="1363098"/>
                  <a:pt x="3765750" y="1323308"/>
                  <a:pt x="3822250" y="1305877"/>
                </a:cubicBezTo>
                <a:cubicBezTo>
                  <a:pt x="3882356" y="1287605"/>
                  <a:pt x="3933927" y="1267048"/>
                  <a:pt x="3969751" y="1214035"/>
                </a:cubicBezTo>
                <a:cubicBezTo>
                  <a:pt x="3978767" y="1200811"/>
                  <a:pt x="3992591" y="1181938"/>
                  <a:pt x="4004973" y="1181217"/>
                </a:cubicBezTo>
                <a:cubicBezTo>
                  <a:pt x="4148627" y="1173884"/>
                  <a:pt x="4225924" y="1050786"/>
                  <a:pt x="4336279" y="986953"/>
                </a:cubicBezTo>
                <a:cubicBezTo>
                  <a:pt x="4450962" y="920475"/>
                  <a:pt x="4542083" y="813606"/>
                  <a:pt x="4644625" y="725611"/>
                </a:cubicBezTo>
                <a:cubicBezTo>
                  <a:pt x="4767843" y="619944"/>
                  <a:pt x="4882165" y="499731"/>
                  <a:pt x="5018246" y="414380"/>
                </a:cubicBezTo>
                <a:cubicBezTo>
                  <a:pt x="5229098" y="282146"/>
                  <a:pt x="5465677" y="196555"/>
                  <a:pt x="5690715" y="90407"/>
                </a:cubicBezTo>
                <a:cubicBezTo>
                  <a:pt x="5860575" y="10225"/>
                  <a:pt x="6027311" y="2652"/>
                  <a:pt x="6200657" y="4214"/>
                </a:cubicBezTo>
                <a:cubicBezTo>
                  <a:pt x="6428340" y="6258"/>
                  <a:pt x="6655902" y="-2517"/>
                  <a:pt x="6883225" y="728"/>
                </a:cubicBezTo>
                <a:cubicBezTo>
                  <a:pt x="7107421" y="4094"/>
                  <a:pt x="7315990" y="62878"/>
                  <a:pt x="7473107" y="241154"/>
                </a:cubicBezTo>
                <a:cubicBezTo>
                  <a:pt x="7534537" y="310997"/>
                  <a:pt x="7601855" y="375551"/>
                  <a:pt x="7667131" y="441909"/>
                </a:cubicBezTo>
                <a:cubicBezTo>
                  <a:pt x="7674717" y="449622"/>
                  <a:pt x="7684213" y="455181"/>
                  <a:pt x="7694660" y="458017"/>
                </a:cubicBezTo>
                <a:cubicBezTo>
                  <a:pt x="7963215" y="524495"/>
                  <a:pt x="8124540" y="736069"/>
                  <a:pt x="8308585" y="914825"/>
                </a:cubicBezTo>
                <a:cubicBezTo>
                  <a:pt x="8552978" y="1152726"/>
                  <a:pt x="8744837" y="1433543"/>
                  <a:pt x="8917583" y="1723977"/>
                </a:cubicBezTo>
                <a:cubicBezTo>
                  <a:pt x="9051500" y="1948894"/>
                  <a:pt x="9144784" y="2192806"/>
                  <a:pt x="9206935" y="2453547"/>
                </a:cubicBezTo>
                <a:cubicBezTo>
                  <a:pt x="9278797" y="2746998"/>
                  <a:pt x="9321954" y="3046737"/>
                  <a:pt x="9335802" y="3348530"/>
                </a:cubicBezTo>
                <a:cubicBezTo>
                  <a:pt x="9352873" y="3769275"/>
                  <a:pt x="9320054" y="4189418"/>
                  <a:pt x="9217753" y="4599584"/>
                </a:cubicBezTo>
                <a:cubicBezTo>
                  <a:pt x="9134807" y="4932332"/>
                  <a:pt x="9011829" y="5252098"/>
                  <a:pt x="8887890" y="5572224"/>
                </a:cubicBezTo>
                <a:cubicBezTo>
                  <a:pt x="8791768" y="5823685"/>
                  <a:pt x="8665929" y="6062764"/>
                  <a:pt x="8513067" y="6284364"/>
                </a:cubicBezTo>
                <a:cubicBezTo>
                  <a:pt x="8326978" y="6551236"/>
                  <a:pt x="8118410" y="6806207"/>
                  <a:pt x="7861514" y="7013935"/>
                </a:cubicBezTo>
                <a:cubicBezTo>
                  <a:pt x="7677589" y="7162638"/>
                  <a:pt x="7504844" y="7327689"/>
                  <a:pt x="7308536" y="7457399"/>
                </a:cubicBezTo>
                <a:cubicBezTo>
                  <a:pt x="7135070" y="7572202"/>
                  <a:pt x="6943812" y="7672700"/>
                  <a:pt x="6746542" y="7736052"/>
                </a:cubicBezTo>
                <a:cubicBezTo>
                  <a:pt x="6443366" y="7834266"/>
                  <a:pt x="6132256" y="7920819"/>
                  <a:pt x="5818261" y="7963855"/>
                </a:cubicBezTo>
                <a:cubicBezTo>
                  <a:pt x="5405090" y="8020355"/>
                  <a:pt x="4990116" y="8081783"/>
                  <a:pt x="4570454" y="8081664"/>
                </a:cubicBezTo>
                <a:cubicBezTo>
                  <a:pt x="4505298" y="8081664"/>
                  <a:pt x="4440263" y="8110514"/>
                  <a:pt x="4374747" y="8112318"/>
                </a:cubicBezTo>
                <a:cubicBezTo>
                  <a:pt x="4123623" y="8119170"/>
                  <a:pt x="3867570" y="8151507"/>
                  <a:pt x="3622697" y="8113880"/>
                </a:cubicBezTo>
                <a:cubicBezTo>
                  <a:pt x="3429395" y="8084308"/>
                  <a:pt x="3234410" y="8125902"/>
                  <a:pt x="3043152" y="8063751"/>
                </a:cubicBezTo>
                <a:cubicBezTo>
                  <a:pt x="2922939" y="8024322"/>
                  <a:pt x="2786738" y="8033217"/>
                  <a:pt x="2658471" y="8013262"/>
                </a:cubicBezTo>
                <a:cubicBezTo>
                  <a:pt x="2559897" y="7997755"/>
                  <a:pt x="2462765" y="7974073"/>
                  <a:pt x="2383545" y="7904109"/>
                </a:cubicBezTo>
                <a:cubicBezTo>
                  <a:pt x="2368518" y="7891006"/>
                  <a:pt x="2337143" y="7893771"/>
                  <a:pt x="2313221" y="7893771"/>
                </a:cubicBezTo>
                <a:cubicBezTo>
                  <a:pt x="2057889" y="7893771"/>
                  <a:pt x="1822633" y="7818638"/>
                  <a:pt x="1590262" y="7718501"/>
                </a:cubicBezTo>
                <a:cubicBezTo>
                  <a:pt x="1458749" y="7661760"/>
                  <a:pt x="1315576" y="7632669"/>
                  <a:pt x="1228301" y="7504041"/>
                </a:cubicBezTo>
                <a:cubicBezTo>
                  <a:pt x="886657" y="7351612"/>
                  <a:pt x="748292" y="7044468"/>
                  <a:pt x="618463" y="6723380"/>
                </a:cubicBezTo>
                <a:cubicBezTo>
                  <a:pt x="502698" y="6437274"/>
                  <a:pt x="350389" y="6165594"/>
                  <a:pt x="240995" y="5877324"/>
                </a:cubicBezTo>
                <a:cubicBezTo>
                  <a:pt x="133886" y="5595064"/>
                  <a:pt x="34470" y="5306314"/>
                  <a:pt x="24011" y="4997848"/>
                </a:cubicBezTo>
                <a:cubicBezTo>
                  <a:pt x="17880" y="4832556"/>
                  <a:pt x="8864" y="4667143"/>
                  <a:pt x="1291" y="4501851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8" name="Google Shape;328;p19"/>
          <p:cNvGrpSpPr/>
          <p:nvPr/>
        </p:nvGrpSpPr>
        <p:grpSpPr>
          <a:xfrm>
            <a:off x="16125270" y="779196"/>
            <a:ext cx="1462072" cy="1469485"/>
            <a:chOff x="16125270" y="779196"/>
            <a:chExt cx="1462072" cy="1469485"/>
          </a:xfrm>
        </p:grpSpPr>
        <p:sp>
          <p:nvSpPr>
            <p:cNvPr id="329" name="Google Shape;329;p19"/>
            <p:cNvSpPr/>
            <p:nvPr/>
          </p:nvSpPr>
          <p:spPr>
            <a:xfrm>
              <a:off x="16125270" y="800071"/>
              <a:ext cx="1255920" cy="1416904"/>
            </a:xfrm>
            <a:custGeom>
              <a:rect b="b" l="l" r="r" t="t"/>
              <a:pathLst>
                <a:path extrusionOk="0" h="1416904" w="1255920">
                  <a:moveTo>
                    <a:pt x="1225813" y="703639"/>
                  </a:moveTo>
                  <a:cubicBezTo>
                    <a:pt x="1234518" y="699583"/>
                    <a:pt x="1244339" y="697026"/>
                    <a:pt x="1251955" y="691060"/>
                  </a:cubicBezTo>
                  <a:cubicBezTo>
                    <a:pt x="1259660" y="683536"/>
                    <a:pt x="1255190" y="671427"/>
                    <a:pt x="1246633" y="666784"/>
                  </a:cubicBezTo>
                  <a:cubicBezTo>
                    <a:pt x="1219873" y="650913"/>
                    <a:pt x="1186321" y="653058"/>
                    <a:pt x="1159061" y="637834"/>
                  </a:cubicBezTo>
                  <a:cubicBezTo>
                    <a:pt x="1068520" y="590810"/>
                    <a:pt x="996475" y="516983"/>
                    <a:pt x="925224" y="445271"/>
                  </a:cubicBezTo>
                  <a:cubicBezTo>
                    <a:pt x="895876" y="419378"/>
                    <a:pt x="873675" y="387431"/>
                    <a:pt x="851120" y="355778"/>
                  </a:cubicBezTo>
                  <a:cubicBezTo>
                    <a:pt x="813716" y="308960"/>
                    <a:pt x="779046" y="259761"/>
                    <a:pt x="752404" y="205948"/>
                  </a:cubicBezTo>
                  <a:cubicBezTo>
                    <a:pt x="721204" y="140614"/>
                    <a:pt x="694356" y="72047"/>
                    <a:pt x="664127" y="6096"/>
                  </a:cubicBezTo>
                  <a:cubicBezTo>
                    <a:pt x="661010" y="277"/>
                    <a:pt x="652776" y="-1751"/>
                    <a:pt x="647218" y="1658"/>
                  </a:cubicBezTo>
                  <a:cubicBezTo>
                    <a:pt x="638896" y="6360"/>
                    <a:pt x="640749" y="16294"/>
                    <a:pt x="644630" y="23348"/>
                  </a:cubicBezTo>
                  <a:cubicBezTo>
                    <a:pt x="632927" y="76279"/>
                    <a:pt x="615665" y="129681"/>
                    <a:pt x="590258" y="177822"/>
                  </a:cubicBezTo>
                  <a:cubicBezTo>
                    <a:pt x="574144" y="206036"/>
                    <a:pt x="554883" y="232281"/>
                    <a:pt x="534005" y="257145"/>
                  </a:cubicBezTo>
                  <a:cubicBezTo>
                    <a:pt x="498658" y="299732"/>
                    <a:pt x="462812" y="342053"/>
                    <a:pt x="421820" y="379349"/>
                  </a:cubicBezTo>
                  <a:cubicBezTo>
                    <a:pt x="379593" y="417879"/>
                    <a:pt x="339101" y="457644"/>
                    <a:pt x="293521" y="492765"/>
                  </a:cubicBezTo>
                  <a:cubicBezTo>
                    <a:pt x="234885" y="539701"/>
                    <a:pt x="171192" y="579613"/>
                    <a:pt x="106116" y="616967"/>
                  </a:cubicBezTo>
                  <a:cubicBezTo>
                    <a:pt x="84385" y="629253"/>
                    <a:pt x="62095" y="640597"/>
                    <a:pt x="39246" y="650707"/>
                  </a:cubicBezTo>
                  <a:cubicBezTo>
                    <a:pt x="29807" y="654822"/>
                    <a:pt x="20338" y="658848"/>
                    <a:pt x="10722" y="662522"/>
                  </a:cubicBezTo>
                  <a:cubicBezTo>
                    <a:pt x="6341" y="663756"/>
                    <a:pt x="2636" y="666695"/>
                    <a:pt x="989" y="670986"/>
                  </a:cubicBezTo>
                  <a:cubicBezTo>
                    <a:pt x="-1981" y="677540"/>
                    <a:pt x="2047" y="685740"/>
                    <a:pt x="8958" y="687504"/>
                  </a:cubicBezTo>
                  <a:cubicBezTo>
                    <a:pt x="39776" y="692382"/>
                    <a:pt x="71593" y="686886"/>
                    <a:pt x="102322" y="693587"/>
                  </a:cubicBezTo>
                  <a:cubicBezTo>
                    <a:pt x="137874" y="701229"/>
                    <a:pt x="171662" y="715365"/>
                    <a:pt x="204156" y="731471"/>
                  </a:cubicBezTo>
                  <a:cubicBezTo>
                    <a:pt x="264321" y="761919"/>
                    <a:pt x="321869" y="797863"/>
                    <a:pt x="370006" y="845475"/>
                  </a:cubicBezTo>
                  <a:cubicBezTo>
                    <a:pt x="409322" y="881184"/>
                    <a:pt x="448109" y="918039"/>
                    <a:pt x="476427" y="963388"/>
                  </a:cubicBezTo>
                  <a:cubicBezTo>
                    <a:pt x="520389" y="1028957"/>
                    <a:pt x="571056" y="1090059"/>
                    <a:pt x="605932" y="1161359"/>
                  </a:cubicBezTo>
                  <a:cubicBezTo>
                    <a:pt x="630721" y="1208500"/>
                    <a:pt x="656158" y="1254525"/>
                    <a:pt x="676418" y="1304194"/>
                  </a:cubicBezTo>
                  <a:cubicBezTo>
                    <a:pt x="687769" y="1331997"/>
                    <a:pt x="697209" y="1360535"/>
                    <a:pt x="707883" y="1388544"/>
                  </a:cubicBezTo>
                  <a:cubicBezTo>
                    <a:pt x="711441" y="1396567"/>
                    <a:pt x="712911" y="1406001"/>
                    <a:pt x="718852" y="1412702"/>
                  </a:cubicBezTo>
                  <a:cubicBezTo>
                    <a:pt x="723703" y="1417846"/>
                    <a:pt x="732114" y="1418257"/>
                    <a:pt x="737642" y="1413995"/>
                  </a:cubicBezTo>
                  <a:cubicBezTo>
                    <a:pt x="747375" y="1404356"/>
                    <a:pt x="746082" y="1388896"/>
                    <a:pt x="749963" y="1376406"/>
                  </a:cubicBezTo>
                  <a:cubicBezTo>
                    <a:pt x="759755" y="1333379"/>
                    <a:pt x="769018" y="1290117"/>
                    <a:pt x="782398" y="1248030"/>
                  </a:cubicBezTo>
                  <a:cubicBezTo>
                    <a:pt x="793602" y="1210763"/>
                    <a:pt x="805335" y="1173673"/>
                    <a:pt x="818891" y="1137230"/>
                  </a:cubicBezTo>
                  <a:cubicBezTo>
                    <a:pt x="840122" y="1081330"/>
                    <a:pt x="856472" y="1023373"/>
                    <a:pt x="882732" y="969501"/>
                  </a:cubicBezTo>
                  <a:cubicBezTo>
                    <a:pt x="932781" y="867370"/>
                    <a:pt x="1051464" y="791809"/>
                    <a:pt x="1148828" y="737584"/>
                  </a:cubicBezTo>
                  <a:cubicBezTo>
                    <a:pt x="1173764" y="725299"/>
                    <a:pt x="1200142" y="714513"/>
                    <a:pt x="1225813" y="703639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17251342" y="779196"/>
              <a:ext cx="336000" cy="413298"/>
            </a:xfrm>
            <a:custGeom>
              <a:rect b="b" l="l" r="r" t="t"/>
              <a:pathLst>
                <a:path extrusionOk="0" h="413298" w="336000">
                  <a:moveTo>
                    <a:pt x="277619" y="114112"/>
                  </a:moveTo>
                  <a:cubicBezTo>
                    <a:pt x="245361" y="91452"/>
                    <a:pt x="216278" y="62444"/>
                    <a:pt x="198458" y="27000"/>
                  </a:cubicBezTo>
                  <a:cubicBezTo>
                    <a:pt x="196664" y="23268"/>
                    <a:pt x="193812" y="15097"/>
                    <a:pt x="188636" y="13510"/>
                  </a:cubicBezTo>
                  <a:cubicBezTo>
                    <a:pt x="189313" y="9895"/>
                    <a:pt x="190312" y="5957"/>
                    <a:pt x="188871" y="2371"/>
                  </a:cubicBezTo>
                  <a:cubicBezTo>
                    <a:pt x="188107" y="49"/>
                    <a:pt x="184755" y="-1009"/>
                    <a:pt x="183196" y="1254"/>
                  </a:cubicBezTo>
                  <a:cubicBezTo>
                    <a:pt x="176550" y="12041"/>
                    <a:pt x="170993" y="23973"/>
                    <a:pt x="164553" y="35082"/>
                  </a:cubicBezTo>
                  <a:cubicBezTo>
                    <a:pt x="150967" y="60211"/>
                    <a:pt x="133294" y="82694"/>
                    <a:pt x="114415" y="104325"/>
                  </a:cubicBezTo>
                  <a:cubicBezTo>
                    <a:pt x="85744" y="138888"/>
                    <a:pt x="49016" y="165251"/>
                    <a:pt x="8171" y="183590"/>
                  </a:cubicBezTo>
                  <a:cubicBezTo>
                    <a:pt x="2878" y="186176"/>
                    <a:pt x="-592" y="191761"/>
                    <a:pt x="84" y="197727"/>
                  </a:cubicBezTo>
                  <a:cubicBezTo>
                    <a:pt x="731" y="206691"/>
                    <a:pt x="9935" y="210600"/>
                    <a:pt x="16963" y="214038"/>
                  </a:cubicBezTo>
                  <a:cubicBezTo>
                    <a:pt x="27138" y="218976"/>
                    <a:pt x="35754" y="223002"/>
                    <a:pt x="46164" y="228263"/>
                  </a:cubicBezTo>
                  <a:cubicBezTo>
                    <a:pt x="46105" y="228234"/>
                    <a:pt x="45987" y="228175"/>
                    <a:pt x="45869" y="228116"/>
                  </a:cubicBezTo>
                  <a:cubicBezTo>
                    <a:pt x="45487" y="227940"/>
                    <a:pt x="45134" y="227763"/>
                    <a:pt x="44752" y="227558"/>
                  </a:cubicBezTo>
                  <a:cubicBezTo>
                    <a:pt x="45281" y="227793"/>
                    <a:pt x="45781" y="228057"/>
                    <a:pt x="46281" y="228322"/>
                  </a:cubicBezTo>
                  <a:cubicBezTo>
                    <a:pt x="46722" y="228557"/>
                    <a:pt x="47193" y="228763"/>
                    <a:pt x="47634" y="228998"/>
                  </a:cubicBezTo>
                  <a:cubicBezTo>
                    <a:pt x="46810" y="228616"/>
                    <a:pt x="46663" y="228557"/>
                    <a:pt x="46516" y="228469"/>
                  </a:cubicBezTo>
                  <a:cubicBezTo>
                    <a:pt x="46428" y="228410"/>
                    <a:pt x="46311" y="228381"/>
                    <a:pt x="46222" y="228322"/>
                  </a:cubicBezTo>
                  <a:cubicBezTo>
                    <a:pt x="109445" y="261062"/>
                    <a:pt x="164611" y="319901"/>
                    <a:pt x="186872" y="388203"/>
                  </a:cubicBezTo>
                  <a:cubicBezTo>
                    <a:pt x="190489" y="396756"/>
                    <a:pt x="191342" y="411422"/>
                    <a:pt x="203133" y="413097"/>
                  </a:cubicBezTo>
                  <a:cubicBezTo>
                    <a:pt x="215043" y="415095"/>
                    <a:pt x="219630" y="401811"/>
                    <a:pt x="221395" y="392347"/>
                  </a:cubicBezTo>
                  <a:cubicBezTo>
                    <a:pt x="224659" y="379181"/>
                    <a:pt x="227570" y="365985"/>
                    <a:pt x="230952" y="352877"/>
                  </a:cubicBezTo>
                  <a:cubicBezTo>
                    <a:pt x="239509" y="319578"/>
                    <a:pt x="248889" y="286249"/>
                    <a:pt x="266915" y="256507"/>
                  </a:cubicBezTo>
                  <a:cubicBezTo>
                    <a:pt x="285324" y="222855"/>
                    <a:pt x="316318" y="197903"/>
                    <a:pt x="335255" y="164927"/>
                  </a:cubicBezTo>
                  <a:cubicBezTo>
                    <a:pt x="342577" y="138418"/>
                    <a:pt x="293940" y="127573"/>
                    <a:pt x="277619" y="11411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17460328" y="1859622"/>
              <a:ext cx="58" cy="117"/>
            </a:xfrm>
            <a:custGeom>
              <a:rect b="b" l="l" r="r" t="t"/>
              <a:pathLst>
                <a:path extrusionOk="0" h="117" w="58">
                  <a:moveTo>
                    <a:pt x="0" y="0"/>
                  </a:moveTo>
                  <a:cubicBezTo>
                    <a:pt x="29" y="29"/>
                    <a:pt x="29" y="8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9" y="88"/>
                    <a:pt x="0" y="29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17227014" y="1829866"/>
              <a:ext cx="355926" cy="418815"/>
            </a:xfrm>
            <a:custGeom>
              <a:rect b="b" l="l" r="r" t="t"/>
              <a:pathLst>
                <a:path extrusionOk="0" h="418815" w="355926">
                  <a:moveTo>
                    <a:pt x="344086" y="170388"/>
                  </a:moveTo>
                  <a:cubicBezTo>
                    <a:pt x="326825" y="154135"/>
                    <a:pt x="307123" y="140704"/>
                    <a:pt x="291214" y="123011"/>
                  </a:cubicBezTo>
                  <a:cubicBezTo>
                    <a:pt x="266189" y="95767"/>
                    <a:pt x="249722" y="62762"/>
                    <a:pt x="233372" y="29874"/>
                  </a:cubicBezTo>
                  <a:cubicBezTo>
                    <a:pt x="233401" y="29963"/>
                    <a:pt x="233431" y="30021"/>
                    <a:pt x="233460" y="30080"/>
                  </a:cubicBezTo>
                  <a:cubicBezTo>
                    <a:pt x="229902" y="23526"/>
                    <a:pt x="227550" y="16502"/>
                    <a:pt x="226167" y="9184"/>
                  </a:cubicBezTo>
                  <a:cubicBezTo>
                    <a:pt x="225491" y="6127"/>
                    <a:pt x="223109" y="3335"/>
                    <a:pt x="220433" y="1748"/>
                  </a:cubicBezTo>
                  <a:cubicBezTo>
                    <a:pt x="209494" y="-4512"/>
                    <a:pt x="198143" y="7215"/>
                    <a:pt x="202701" y="18354"/>
                  </a:cubicBezTo>
                  <a:cubicBezTo>
                    <a:pt x="152476" y="88155"/>
                    <a:pt x="100809" y="127361"/>
                    <a:pt x="18119" y="152578"/>
                  </a:cubicBezTo>
                  <a:cubicBezTo>
                    <a:pt x="-36106" y="169536"/>
                    <a:pt x="47084" y="214238"/>
                    <a:pt x="63522" y="230109"/>
                  </a:cubicBezTo>
                  <a:cubicBezTo>
                    <a:pt x="83577" y="246450"/>
                    <a:pt x="99309" y="267552"/>
                    <a:pt x="109131" y="291475"/>
                  </a:cubicBezTo>
                  <a:cubicBezTo>
                    <a:pt x="119041" y="314693"/>
                    <a:pt x="125422" y="338264"/>
                    <a:pt x="128186" y="364304"/>
                  </a:cubicBezTo>
                  <a:cubicBezTo>
                    <a:pt x="129451" y="376089"/>
                    <a:pt x="130333" y="387904"/>
                    <a:pt x="131539" y="399718"/>
                  </a:cubicBezTo>
                  <a:cubicBezTo>
                    <a:pt x="131921" y="406537"/>
                    <a:pt x="133538" y="413884"/>
                    <a:pt x="140066" y="417382"/>
                  </a:cubicBezTo>
                  <a:cubicBezTo>
                    <a:pt x="160357" y="425640"/>
                    <a:pt x="170090" y="396074"/>
                    <a:pt x="179882" y="383407"/>
                  </a:cubicBezTo>
                  <a:cubicBezTo>
                    <a:pt x="200437" y="349785"/>
                    <a:pt x="223109" y="317515"/>
                    <a:pt x="249045" y="287419"/>
                  </a:cubicBezTo>
                  <a:cubicBezTo>
                    <a:pt x="274394" y="254738"/>
                    <a:pt x="312033" y="235546"/>
                    <a:pt x="343616" y="209771"/>
                  </a:cubicBezTo>
                  <a:cubicBezTo>
                    <a:pt x="361171" y="198426"/>
                    <a:pt x="358701" y="182996"/>
                    <a:pt x="344086" y="170388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" name="Google Shape;333;p19"/>
          <p:cNvSpPr/>
          <p:nvPr/>
        </p:nvSpPr>
        <p:spPr>
          <a:xfrm>
            <a:off x="16125270" y="800071"/>
            <a:ext cx="1255920" cy="1416904"/>
          </a:xfrm>
          <a:custGeom>
            <a:rect b="b" l="l" r="r" t="t"/>
            <a:pathLst>
              <a:path extrusionOk="0" h="1416904" w="1255920">
                <a:moveTo>
                  <a:pt x="718852" y="1412702"/>
                </a:moveTo>
                <a:cubicBezTo>
                  <a:pt x="712911" y="1406001"/>
                  <a:pt x="711441" y="1396567"/>
                  <a:pt x="707883" y="1388544"/>
                </a:cubicBezTo>
                <a:cubicBezTo>
                  <a:pt x="697209" y="1360535"/>
                  <a:pt x="687769" y="1331997"/>
                  <a:pt x="676418" y="1304194"/>
                </a:cubicBezTo>
                <a:cubicBezTo>
                  <a:pt x="656158" y="1254525"/>
                  <a:pt x="630721" y="1208500"/>
                  <a:pt x="605932" y="1161359"/>
                </a:cubicBezTo>
                <a:cubicBezTo>
                  <a:pt x="571056" y="1090059"/>
                  <a:pt x="520389" y="1028957"/>
                  <a:pt x="476427" y="963388"/>
                </a:cubicBezTo>
                <a:cubicBezTo>
                  <a:pt x="448109" y="918039"/>
                  <a:pt x="409322" y="881184"/>
                  <a:pt x="370006" y="845475"/>
                </a:cubicBezTo>
                <a:cubicBezTo>
                  <a:pt x="321869" y="797863"/>
                  <a:pt x="264321" y="761919"/>
                  <a:pt x="204156" y="731471"/>
                </a:cubicBezTo>
                <a:cubicBezTo>
                  <a:pt x="171662" y="715365"/>
                  <a:pt x="137874" y="701229"/>
                  <a:pt x="102322" y="693587"/>
                </a:cubicBezTo>
                <a:cubicBezTo>
                  <a:pt x="71593" y="686886"/>
                  <a:pt x="39776" y="692382"/>
                  <a:pt x="8958" y="687504"/>
                </a:cubicBezTo>
                <a:cubicBezTo>
                  <a:pt x="2047" y="685740"/>
                  <a:pt x="-1981" y="677540"/>
                  <a:pt x="989" y="670986"/>
                </a:cubicBezTo>
                <a:cubicBezTo>
                  <a:pt x="2636" y="666695"/>
                  <a:pt x="6341" y="663756"/>
                  <a:pt x="10722" y="662522"/>
                </a:cubicBezTo>
                <a:cubicBezTo>
                  <a:pt x="20338" y="658848"/>
                  <a:pt x="29807" y="654822"/>
                  <a:pt x="39246" y="650707"/>
                </a:cubicBezTo>
                <a:cubicBezTo>
                  <a:pt x="62095" y="640597"/>
                  <a:pt x="84385" y="629253"/>
                  <a:pt x="106116" y="616967"/>
                </a:cubicBezTo>
                <a:cubicBezTo>
                  <a:pt x="171192" y="579613"/>
                  <a:pt x="234885" y="539701"/>
                  <a:pt x="293521" y="492765"/>
                </a:cubicBezTo>
                <a:cubicBezTo>
                  <a:pt x="339101" y="457644"/>
                  <a:pt x="379593" y="417879"/>
                  <a:pt x="421820" y="379349"/>
                </a:cubicBezTo>
                <a:cubicBezTo>
                  <a:pt x="462812" y="342053"/>
                  <a:pt x="498658" y="299732"/>
                  <a:pt x="534005" y="257145"/>
                </a:cubicBezTo>
                <a:cubicBezTo>
                  <a:pt x="554883" y="232281"/>
                  <a:pt x="574144" y="206036"/>
                  <a:pt x="590258" y="177822"/>
                </a:cubicBezTo>
                <a:cubicBezTo>
                  <a:pt x="615665" y="129681"/>
                  <a:pt x="632927" y="76279"/>
                  <a:pt x="644630" y="23348"/>
                </a:cubicBezTo>
                <a:cubicBezTo>
                  <a:pt x="640749" y="16294"/>
                  <a:pt x="638896" y="6360"/>
                  <a:pt x="647218" y="1658"/>
                </a:cubicBezTo>
                <a:cubicBezTo>
                  <a:pt x="652776" y="-1751"/>
                  <a:pt x="661010" y="277"/>
                  <a:pt x="664127" y="6096"/>
                </a:cubicBezTo>
                <a:cubicBezTo>
                  <a:pt x="694356" y="72047"/>
                  <a:pt x="721204" y="140614"/>
                  <a:pt x="752404" y="205948"/>
                </a:cubicBezTo>
                <a:cubicBezTo>
                  <a:pt x="779046" y="259761"/>
                  <a:pt x="813716" y="308960"/>
                  <a:pt x="851120" y="355778"/>
                </a:cubicBezTo>
                <a:cubicBezTo>
                  <a:pt x="873675" y="387431"/>
                  <a:pt x="895876" y="419378"/>
                  <a:pt x="925224" y="445271"/>
                </a:cubicBezTo>
                <a:cubicBezTo>
                  <a:pt x="996475" y="516983"/>
                  <a:pt x="1068520" y="590810"/>
                  <a:pt x="1159061" y="637834"/>
                </a:cubicBezTo>
                <a:cubicBezTo>
                  <a:pt x="1186321" y="653058"/>
                  <a:pt x="1219873" y="650913"/>
                  <a:pt x="1246633" y="666784"/>
                </a:cubicBezTo>
                <a:cubicBezTo>
                  <a:pt x="1255190" y="671427"/>
                  <a:pt x="1259660" y="683536"/>
                  <a:pt x="1251955" y="691060"/>
                </a:cubicBezTo>
                <a:cubicBezTo>
                  <a:pt x="1244339" y="697026"/>
                  <a:pt x="1234518" y="699583"/>
                  <a:pt x="1225813" y="703639"/>
                </a:cubicBezTo>
                <a:cubicBezTo>
                  <a:pt x="1200142" y="714513"/>
                  <a:pt x="1173764" y="725299"/>
                  <a:pt x="1148828" y="737584"/>
                </a:cubicBezTo>
                <a:cubicBezTo>
                  <a:pt x="1051464" y="791809"/>
                  <a:pt x="932781" y="867370"/>
                  <a:pt x="882732" y="969501"/>
                </a:cubicBezTo>
                <a:cubicBezTo>
                  <a:pt x="856472" y="1023373"/>
                  <a:pt x="840122" y="1081330"/>
                  <a:pt x="818891" y="1137230"/>
                </a:cubicBezTo>
                <a:cubicBezTo>
                  <a:pt x="805335" y="1173673"/>
                  <a:pt x="793602" y="1210763"/>
                  <a:pt x="782398" y="1248030"/>
                </a:cubicBezTo>
                <a:cubicBezTo>
                  <a:pt x="769018" y="1290117"/>
                  <a:pt x="759755" y="1333379"/>
                  <a:pt x="749963" y="1376406"/>
                </a:cubicBezTo>
                <a:cubicBezTo>
                  <a:pt x="746082" y="1388896"/>
                  <a:pt x="747375" y="1404356"/>
                  <a:pt x="737642" y="1413995"/>
                </a:cubicBezTo>
                <a:cubicBezTo>
                  <a:pt x="732114" y="1418257"/>
                  <a:pt x="723703" y="1417846"/>
                  <a:pt x="718852" y="1412702"/>
                </a:cubicBezTo>
                <a:close/>
                <a:moveTo>
                  <a:pt x="532358" y="1000625"/>
                </a:moveTo>
                <a:cubicBezTo>
                  <a:pt x="579966" y="1061168"/>
                  <a:pt x="617900" y="1128119"/>
                  <a:pt x="652717" y="1196656"/>
                </a:cubicBezTo>
                <a:cubicBezTo>
                  <a:pt x="682329" y="1251204"/>
                  <a:pt x="706266" y="1308456"/>
                  <a:pt x="726438" y="1367118"/>
                </a:cubicBezTo>
                <a:cubicBezTo>
                  <a:pt x="745876" y="1273923"/>
                  <a:pt x="774635" y="1183137"/>
                  <a:pt x="808011" y="1094056"/>
                </a:cubicBezTo>
                <a:cubicBezTo>
                  <a:pt x="823067" y="1052263"/>
                  <a:pt x="836388" y="1009736"/>
                  <a:pt x="855090" y="969383"/>
                </a:cubicBezTo>
                <a:cubicBezTo>
                  <a:pt x="872616" y="928414"/>
                  <a:pt x="899435" y="892705"/>
                  <a:pt x="931958" y="862404"/>
                </a:cubicBezTo>
                <a:cubicBezTo>
                  <a:pt x="953307" y="841037"/>
                  <a:pt x="975214" y="820053"/>
                  <a:pt x="999945" y="802565"/>
                </a:cubicBezTo>
                <a:cubicBezTo>
                  <a:pt x="1066579" y="753337"/>
                  <a:pt x="1138124" y="710633"/>
                  <a:pt x="1215639" y="680861"/>
                </a:cubicBezTo>
                <a:cubicBezTo>
                  <a:pt x="1196054" y="675748"/>
                  <a:pt x="1175764" y="672838"/>
                  <a:pt x="1157179" y="664432"/>
                </a:cubicBezTo>
                <a:cubicBezTo>
                  <a:pt x="1124245" y="648856"/>
                  <a:pt x="1092868" y="629164"/>
                  <a:pt x="1064080" y="606857"/>
                </a:cubicBezTo>
                <a:cubicBezTo>
                  <a:pt x="1016530" y="568298"/>
                  <a:pt x="970009" y="528533"/>
                  <a:pt x="928458" y="483449"/>
                </a:cubicBezTo>
                <a:cubicBezTo>
                  <a:pt x="895553" y="452472"/>
                  <a:pt x="864118" y="420201"/>
                  <a:pt x="839446" y="382082"/>
                </a:cubicBezTo>
                <a:cubicBezTo>
                  <a:pt x="813010" y="346109"/>
                  <a:pt x="784045" y="312017"/>
                  <a:pt x="761667" y="273222"/>
                </a:cubicBezTo>
                <a:cubicBezTo>
                  <a:pt x="716587" y="202274"/>
                  <a:pt x="690033" y="121834"/>
                  <a:pt x="654364" y="46154"/>
                </a:cubicBezTo>
                <a:cubicBezTo>
                  <a:pt x="626987" y="185022"/>
                  <a:pt x="576496" y="242362"/>
                  <a:pt x="486249" y="345462"/>
                </a:cubicBezTo>
                <a:cubicBezTo>
                  <a:pt x="433435" y="401039"/>
                  <a:pt x="376623" y="453089"/>
                  <a:pt x="318016" y="502523"/>
                </a:cubicBezTo>
                <a:cubicBezTo>
                  <a:pt x="239708" y="565535"/>
                  <a:pt x="154548" y="620406"/>
                  <a:pt x="64653" y="665373"/>
                </a:cubicBezTo>
                <a:cubicBezTo>
                  <a:pt x="137786" y="666108"/>
                  <a:pt x="204303" y="702698"/>
                  <a:pt x="266673" y="737320"/>
                </a:cubicBezTo>
                <a:cubicBezTo>
                  <a:pt x="334072" y="774263"/>
                  <a:pt x="389620" y="828164"/>
                  <a:pt x="443816" y="881860"/>
                </a:cubicBezTo>
                <a:cubicBezTo>
                  <a:pt x="478897" y="917128"/>
                  <a:pt x="502981" y="960948"/>
                  <a:pt x="532358" y="1000625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17251342" y="779196"/>
            <a:ext cx="336000" cy="413298"/>
          </a:xfrm>
          <a:custGeom>
            <a:rect b="b" l="l" r="r" t="t"/>
            <a:pathLst>
              <a:path extrusionOk="0" h="413298" w="336000">
                <a:moveTo>
                  <a:pt x="203133" y="413097"/>
                </a:moveTo>
                <a:cubicBezTo>
                  <a:pt x="191342" y="411422"/>
                  <a:pt x="190489" y="396756"/>
                  <a:pt x="186872" y="388203"/>
                </a:cubicBezTo>
                <a:cubicBezTo>
                  <a:pt x="164611" y="319901"/>
                  <a:pt x="109445" y="261062"/>
                  <a:pt x="46222" y="228322"/>
                </a:cubicBezTo>
                <a:cubicBezTo>
                  <a:pt x="46311" y="228381"/>
                  <a:pt x="46428" y="228410"/>
                  <a:pt x="46516" y="228469"/>
                </a:cubicBezTo>
                <a:cubicBezTo>
                  <a:pt x="46663" y="228557"/>
                  <a:pt x="46810" y="228616"/>
                  <a:pt x="47634" y="228998"/>
                </a:cubicBezTo>
                <a:cubicBezTo>
                  <a:pt x="47193" y="228763"/>
                  <a:pt x="46722" y="228557"/>
                  <a:pt x="46281" y="228322"/>
                </a:cubicBezTo>
                <a:cubicBezTo>
                  <a:pt x="45781" y="228057"/>
                  <a:pt x="45281" y="227793"/>
                  <a:pt x="44752" y="227558"/>
                </a:cubicBezTo>
                <a:cubicBezTo>
                  <a:pt x="45134" y="227763"/>
                  <a:pt x="45487" y="227940"/>
                  <a:pt x="45869" y="228116"/>
                </a:cubicBezTo>
                <a:cubicBezTo>
                  <a:pt x="45987" y="228175"/>
                  <a:pt x="46105" y="228234"/>
                  <a:pt x="46164" y="228263"/>
                </a:cubicBezTo>
                <a:cubicBezTo>
                  <a:pt x="35754" y="223002"/>
                  <a:pt x="27138" y="218976"/>
                  <a:pt x="16963" y="214038"/>
                </a:cubicBezTo>
                <a:cubicBezTo>
                  <a:pt x="9935" y="210600"/>
                  <a:pt x="731" y="206691"/>
                  <a:pt x="84" y="197727"/>
                </a:cubicBezTo>
                <a:cubicBezTo>
                  <a:pt x="-592" y="191761"/>
                  <a:pt x="2878" y="186176"/>
                  <a:pt x="8171" y="183590"/>
                </a:cubicBezTo>
                <a:cubicBezTo>
                  <a:pt x="49016" y="165251"/>
                  <a:pt x="85744" y="138888"/>
                  <a:pt x="114415" y="104325"/>
                </a:cubicBezTo>
                <a:cubicBezTo>
                  <a:pt x="133294" y="82694"/>
                  <a:pt x="150967" y="60211"/>
                  <a:pt x="164553" y="35082"/>
                </a:cubicBezTo>
                <a:cubicBezTo>
                  <a:pt x="170993" y="23973"/>
                  <a:pt x="176550" y="12041"/>
                  <a:pt x="183196" y="1254"/>
                </a:cubicBezTo>
                <a:cubicBezTo>
                  <a:pt x="184755" y="-1009"/>
                  <a:pt x="188107" y="49"/>
                  <a:pt x="188871" y="2371"/>
                </a:cubicBezTo>
                <a:cubicBezTo>
                  <a:pt x="190312" y="5957"/>
                  <a:pt x="189313" y="9895"/>
                  <a:pt x="188636" y="13510"/>
                </a:cubicBezTo>
                <a:cubicBezTo>
                  <a:pt x="193812" y="15097"/>
                  <a:pt x="196664" y="23268"/>
                  <a:pt x="198458" y="27000"/>
                </a:cubicBezTo>
                <a:cubicBezTo>
                  <a:pt x="216278" y="62444"/>
                  <a:pt x="245361" y="91452"/>
                  <a:pt x="277619" y="114112"/>
                </a:cubicBezTo>
                <a:cubicBezTo>
                  <a:pt x="293940" y="127573"/>
                  <a:pt x="342577" y="138418"/>
                  <a:pt x="335255" y="164927"/>
                </a:cubicBezTo>
                <a:cubicBezTo>
                  <a:pt x="316318" y="197903"/>
                  <a:pt x="285324" y="222855"/>
                  <a:pt x="266915" y="256507"/>
                </a:cubicBezTo>
                <a:cubicBezTo>
                  <a:pt x="248889" y="286249"/>
                  <a:pt x="239509" y="319578"/>
                  <a:pt x="230952" y="352877"/>
                </a:cubicBezTo>
                <a:cubicBezTo>
                  <a:pt x="227570" y="365985"/>
                  <a:pt x="224659" y="379181"/>
                  <a:pt x="221395" y="392347"/>
                </a:cubicBezTo>
                <a:cubicBezTo>
                  <a:pt x="219630" y="401811"/>
                  <a:pt x="215043" y="415095"/>
                  <a:pt x="203133" y="413097"/>
                </a:cubicBezTo>
                <a:close/>
                <a:moveTo>
                  <a:pt x="44017" y="200254"/>
                </a:moveTo>
                <a:cubicBezTo>
                  <a:pt x="112386" y="231349"/>
                  <a:pt x="174786" y="291393"/>
                  <a:pt x="203192" y="361429"/>
                </a:cubicBezTo>
                <a:cubicBezTo>
                  <a:pt x="224276" y="265853"/>
                  <a:pt x="247566" y="233289"/>
                  <a:pt x="309143" y="160548"/>
                </a:cubicBezTo>
                <a:cubicBezTo>
                  <a:pt x="289617" y="148440"/>
                  <a:pt x="268003" y="139770"/>
                  <a:pt x="250183" y="124957"/>
                </a:cubicBezTo>
                <a:cubicBezTo>
                  <a:pt x="221365" y="102268"/>
                  <a:pt x="195223" y="74553"/>
                  <a:pt x="178079" y="41930"/>
                </a:cubicBezTo>
                <a:cubicBezTo>
                  <a:pt x="164847" y="73054"/>
                  <a:pt x="143645" y="99652"/>
                  <a:pt x="122031" y="125280"/>
                </a:cubicBezTo>
                <a:cubicBezTo>
                  <a:pt x="97801" y="154435"/>
                  <a:pt x="67895" y="178212"/>
                  <a:pt x="34283" y="195699"/>
                </a:cubicBezTo>
                <a:cubicBezTo>
                  <a:pt x="37547" y="197227"/>
                  <a:pt x="40782" y="198726"/>
                  <a:pt x="44017" y="200254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17227014" y="1829866"/>
            <a:ext cx="355926" cy="418815"/>
          </a:xfrm>
          <a:custGeom>
            <a:rect b="b" l="l" r="r" t="t"/>
            <a:pathLst>
              <a:path extrusionOk="0" h="418815" w="355926">
                <a:moveTo>
                  <a:pt x="140066" y="417382"/>
                </a:moveTo>
                <a:cubicBezTo>
                  <a:pt x="133538" y="413884"/>
                  <a:pt x="131921" y="406537"/>
                  <a:pt x="131539" y="399718"/>
                </a:cubicBezTo>
                <a:cubicBezTo>
                  <a:pt x="130333" y="387904"/>
                  <a:pt x="129451" y="376089"/>
                  <a:pt x="128186" y="364304"/>
                </a:cubicBezTo>
                <a:cubicBezTo>
                  <a:pt x="125422" y="338264"/>
                  <a:pt x="119041" y="314693"/>
                  <a:pt x="109131" y="291475"/>
                </a:cubicBezTo>
                <a:cubicBezTo>
                  <a:pt x="99309" y="267552"/>
                  <a:pt x="83577" y="246450"/>
                  <a:pt x="63522" y="230109"/>
                </a:cubicBezTo>
                <a:cubicBezTo>
                  <a:pt x="47084" y="214238"/>
                  <a:pt x="-36106" y="169536"/>
                  <a:pt x="18119" y="152578"/>
                </a:cubicBezTo>
                <a:cubicBezTo>
                  <a:pt x="100809" y="127361"/>
                  <a:pt x="152476" y="88155"/>
                  <a:pt x="202701" y="18354"/>
                </a:cubicBezTo>
                <a:cubicBezTo>
                  <a:pt x="198143" y="7215"/>
                  <a:pt x="209494" y="-4512"/>
                  <a:pt x="220433" y="1748"/>
                </a:cubicBezTo>
                <a:cubicBezTo>
                  <a:pt x="223109" y="3335"/>
                  <a:pt x="225491" y="6127"/>
                  <a:pt x="226167" y="9184"/>
                </a:cubicBezTo>
                <a:cubicBezTo>
                  <a:pt x="227550" y="16502"/>
                  <a:pt x="229902" y="23526"/>
                  <a:pt x="233460" y="30080"/>
                </a:cubicBezTo>
                <a:cubicBezTo>
                  <a:pt x="233431" y="30021"/>
                  <a:pt x="233401" y="29963"/>
                  <a:pt x="233372" y="29874"/>
                </a:cubicBezTo>
                <a:cubicBezTo>
                  <a:pt x="233343" y="29845"/>
                  <a:pt x="233313" y="29786"/>
                  <a:pt x="233313" y="29757"/>
                </a:cubicBezTo>
                <a:cubicBezTo>
                  <a:pt x="249692" y="62674"/>
                  <a:pt x="266160" y="95737"/>
                  <a:pt x="291214" y="123011"/>
                </a:cubicBezTo>
                <a:cubicBezTo>
                  <a:pt x="307123" y="140704"/>
                  <a:pt x="326825" y="154135"/>
                  <a:pt x="344086" y="170388"/>
                </a:cubicBezTo>
                <a:cubicBezTo>
                  <a:pt x="358701" y="182996"/>
                  <a:pt x="361171" y="198426"/>
                  <a:pt x="343616" y="209771"/>
                </a:cubicBezTo>
                <a:cubicBezTo>
                  <a:pt x="312033" y="235546"/>
                  <a:pt x="274394" y="254738"/>
                  <a:pt x="249045" y="287419"/>
                </a:cubicBezTo>
                <a:cubicBezTo>
                  <a:pt x="223109" y="317515"/>
                  <a:pt x="200437" y="349785"/>
                  <a:pt x="179882" y="383407"/>
                </a:cubicBezTo>
                <a:cubicBezTo>
                  <a:pt x="170090" y="396074"/>
                  <a:pt x="160357" y="425640"/>
                  <a:pt x="140066" y="417382"/>
                </a:cubicBezTo>
                <a:close/>
                <a:moveTo>
                  <a:pt x="153564" y="369946"/>
                </a:moveTo>
                <a:cubicBezTo>
                  <a:pt x="153799" y="372503"/>
                  <a:pt x="154034" y="375060"/>
                  <a:pt x="154240" y="377617"/>
                </a:cubicBezTo>
                <a:cubicBezTo>
                  <a:pt x="183117" y="330593"/>
                  <a:pt x="214611" y="284392"/>
                  <a:pt x="254280" y="245744"/>
                </a:cubicBezTo>
                <a:cubicBezTo>
                  <a:pt x="276952" y="224495"/>
                  <a:pt x="304917" y="210182"/>
                  <a:pt x="328501" y="190021"/>
                </a:cubicBezTo>
                <a:cubicBezTo>
                  <a:pt x="308652" y="171064"/>
                  <a:pt x="285244" y="155752"/>
                  <a:pt x="267954" y="134180"/>
                </a:cubicBezTo>
                <a:cubicBezTo>
                  <a:pt x="241959" y="104819"/>
                  <a:pt x="225079" y="68934"/>
                  <a:pt x="207789" y="34077"/>
                </a:cubicBezTo>
                <a:cubicBezTo>
                  <a:pt x="166620" y="103908"/>
                  <a:pt x="103456" y="146406"/>
                  <a:pt x="27882" y="172328"/>
                </a:cubicBezTo>
                <a:cubicBezTo>
                  <a:pt x="51054" y="192930"/>
                  <a:pt x="79107" y="207860"/>
                  <a:pt x="99721" y="231402"/>
                </a:cubicBezTo>
                <a:cubicBezTo>
                  <a:pt x="133479" y="269139"/>
                  <a:pt x="148947" y="320542"/>
                  <a:pt x="153564" y="36994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16189982" y="846225"/>
            <a:ext cx="1150956" cy="1320963"/>
          </a:xfrm>
          <a:custGeom>
            <a:rect b="b" l="l" r="r" t="t"/>
            <a:pathLst>
              <a:path extrusionOk="0" h="1320963" w="1150956">
                <a:moveTo>
                  <a:pt x="1092497" y="618278"/>
                </a:moveTo>
                <a:cubicBezTo>
                  <a:pt x="1111082" y="626683"/>
                  <a:pt x="1131372" y="629593"/>
                  <a:pt x="1150956" y="634707"/>
                </a:cubicBezTo>
                <a:cubicBezTo>
                  <a:pt x="1073471" y="664479"/>
                  <a:pt x="1001926" y="707153"/>
                  <a:pt x="935262" y="756411"/>
                </a:cubicBezTo>
                <a:cubicBezTo>
                  <a:pt x="910561" y="773869"/>
                  <a:pt x="888624" y="794853"/>
                  <a:pt x="867275" y="816249"/>
                </a:cubicBezTo>
                <a:cubicBezTo>
                  <a:pt x="834752" y="846521"/>
                  <a:pt x="807934" y="882230"/>
                  <a:pt x="790408" y="923229"/>
                </a:cubicBezTo>
                <a:cubicBezTo>
                  <a:pt x="771705" y="963552"/>
                  <a:pt x="758384" y="1006109"/>
                  <a:pt x="743328" y="1047901"/>
                </a:cubicBezTo>
                <a:cubicBezTo>
                  <a:pt x="709952" y="1136982"/>
                  <a:pt x="681193" y="1227768"/>
                  <a:pt x="661756" y="1320964"/>
                </a:cubicBezTo>
                <a:cubicBezTo>
                  <a:pt x="641554" y="1262301"/>
                  <a:pt x="617617" y="1205079"/>
                  <a:pt x="588005" y="1150531"/>
                </a:cubicBezTo>
                <a:cubicBezTo>
                  <a:pt x="553218" y="1081994"/>
                  <a:pt x="515284" y="1015043"/>
                  <a:pt x="467646" y="954500"/>
                </a:cubicBezTo>
                <a:cubicBezTo>
                  <a:pt x="438269" y="914794"/>
                  <a:pt x="414185" y="871003"/>
                  <a:pt x="379163" y="835705"/>
                </a:cubicBezTo>
                <a:cubicBezTo>
                  <a:pt x="324967" y="782039"/>
                  <a:pt x="269419" y="728138"/>
                  <a:pt x="202020" y="691165"/>
                </a:cubicBezTo>
                <a:cubicBezTo>
                  <a:pt x="139679" y="656514"/>
                  <a:pt x="73133" y="619924"/>
                  <a:pt x="0" y="619218"/>
                </a:cubicBezTo>
                <a:cubicBezTo>
                  <a:pt x="89895" y="574281"/>
                  <a:pt x="175084" y="519410"/>
                  <a:pt x="253363" y="456368"/>
                </a:cubicBezTo>
                <a:cubicBezTo>
                  <a:pt x="311999" y="406934"/>
                  <a:pt x="368782" y="354855"/>
                  <a:pt x="421596" y="299308"/>
                </a:cubicBezTo>
                <a:cubicBezTo>
                  <a:pt x="511843" y="196208"/>
                  <a:pt x="562334" y="138868"/>
                  <a:pt x="589740" y="0"/>
                </a:cubicBezTo>
                <a:cubicBezTo>
                  <a:pt x="625410" y="75709"/>
                  <a:pt x="651934" y="156120"/>
                  <a:pt x="697014" y="227097"/>
                </a:cubicBezTo>
                <a:cubicBezTo>
                  <a:pt x="719392" y="265892"/>
                  <a:pt x="748357" y="299984"/>
                  <a:pt x="774793" y="335957"/>
                </a:cubicBezTo>
                <a:cubicBezTo>
                  <a:pt x="799465" y="374047"/>
                  <a:pt x="830900" y="406317"/>
                  <a:pt x="863805" y="437324"/>
                </a:cubicBezTo>
                <a:cubicBezTo>
                  <a:pt x="905356" y="482408"/>
                  <a:pt x="951877" y="522172"/>
                  <a:pt x="999426" y="560732"/>
                </a:cubicBezTo>
                <a:cubicBezTo>
                  <a:pt x="1028215" y="583010"/>
                  <a:pt x="1059562" y="602701"/>
                  <a:pt x="1092497" y="618278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17285655" y="821126"/>
            <a:ext cx="274829" cy="319469"/>
          </a:xfrm>
          <a:custGeom>
            <a:rect b="b" l="l" r="r" t="t"/>
            <a:pathLst>
              <a:path extrusionOk="0" h="319469" w="274829">
                <a:moveTo>
                  <a:pt x="215870" y="83027"/>
                </a:moveTo>
                <a:cubicBezTo>
                  <a:pt x="233691" y="97839"/>
                  <a:pt x="255304" y="106480"/>
                  <a:pt x="274830" y="118618"/>
                </a:cubicBezTo>
                <a:cubicBezTo>
                  <a:pt x="213253" y="191358"/>
                  <a:pt x="189964" y="223923"/>
                  <a:pt x="168909" y="319470"/>
                </a:cubicBezTo>
                <a:cubicBezTo>
                  <a:pt x="140503" y="249463"/>
                  <a:pt x="78103" y="189419"/>
                  <a:pt x="9704" y="158324"/>
                </a:cubicBezTo>
                <a:cubicBezTo>
                  <a:pt x="6499" y="156796"/>
                  <a:pt x="3235" y="155297"/>
                  <a:pt x="0" y="153769"/>
                </a:cubicBezTo>
                <a:cubicBezTo>
                  <a:pt x="33611" y="136282"/>
                  <a:pt x="63517" y="112534"/>
                  <a:pt x="87748" y="83350"/>
                </a:cubicBezTo>
                <a:cubicBezTo>
                  <a:pt x="109361" y="57693"/>
                  <a:pt x="130593" y="31095"/>
                  <a:pt x="143796" y="0"/>
                </a:cubicBezTo>
                <a:cubicBezTo>
                  <a:pt x="160910" y="32652"/>
                  <a:pt x="187082" y="60338"/>
                  <a:pt x="215870" y="83027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17254896" y="1863943"/>
            <a:ext cx="300618" cy="343539"/>
          </a:xfrm>
          <a:custGeom>
            <a:rect b="b" l="l" r="r" t="t"/>
            <a:pathLst>
              <a:path extrusionOk="0" h="343539" w="300618">
                <a:moveTo>
                  <a:pt x="240072" y="100073"/>
                </a:moveTo>
                <a:cubicBezTo>
                  <a:pt x="257392" y="121616"/>
                  <a:pt x="280770" y="136958"/>
                  <a:pt x="300619" y="155885"/>
                </a:cubicBezTo>
                <a:cubicBezTo>
                  <a:pt x="277035" y="176076"/>
                  <a:pt x="249070" y="190389"/>
                  <a:pt x="226398" y="211638"/>
                </a:cubicBezTo>
                <a:cubicBezTo>
                  <a:pt x="186729" y="250285"/>
                  <a:pt x="155235" y="296487"/>
                  <a:pt x="126358" y="343540"/>
                </a:cubicBezTo>
                <a:cubicBezTo>
                  <a:pt x="126152" y="340983"/>
                  <a:pt x="125917" y="338426"/>
                  <a:pt x="125682" y="335869"/>
                </a:cubicBezTo>
                <a:cubicBezTo>
                  <a:pt x="121065" y="286465"/>
                  <a:pt x="105627" y="235061"/>
                  <a:pt x="71839" y="197295"/>
                </a:cubicBezTo>
                <a:cubicBezTo>
                  <a:pt x="51226" y="173754"/>
                  <a:pt x="23172" y="158824"/>
                  <a:pt x="0" y="138221"/>
                </a:cubicBezTo>
                <a:cubicBezTo>
                  <a:pt x="75544" y="112299"/>
                  <a:pt x="138709" y="69801"/>
                  <a:pt x="179907" y="0"/>
                </a:cubicBezTo>
                <a:cubicBezTo>
                  <a:pt x="197198" y="34827"/>
                  <a:pt x="214077" y="70712"/>
                  <a:pt x="240072" y="100073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2364229" y="4293994"/>
            <a:ext cx="2661843" cy="266183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3821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9"/>
          <p:cNvSpPr txBox="1"/>
          <p:nvPr/>
        </p:nvSpPr>
        <p:spPr>
          <a:xfrm>
            <a:off x="6264655" y="7244460"/>
            <a:ext cx="2429727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 txBox="1"/>
          <p:nvPr/>
        </p:nvSpPr>
        <p:spPr>
          <a:xfrm>
            <a:off x="1067530" y="1208591"/>
            <a:ext cx="1305457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28437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Add a Team Members Page</a:t>
            </a:r>
            <a:endParaRPr/>
          </a:p>
        </p:txBody>
      </p:sp>
      <p:sp>
        <p:nvSpPr>
          <p:cNvPr id="342" name="Google Shape;342;p19"/>
          <p:cNvSpPr txBox="1"/>
          <p:nvPr/>
        </p:nvSpPr>
        <p:spPr>
          <a:xfrm>
            <a:off x="1028700" y="2343150"/>
            <a:ext cx="8967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84379"/>
                </a:solidFill>
                <a:latin typeface="Poppins"/>
                <a:ea typeface="Poppins"/>
                <a:cs typeface="Poppins"/>
                <a:sym typeface="Poppins"/>
              </a:rPr>
              <a:t>Elaborate on what you want to discuss. </a:t>
            </a:r>
            <a:endParaRPr/>
          </a:p>
        </p:txBody>
      </p:sp>
      <p:sp>
        <p:nvSpPr>
          <p:cNvPr id="343" name="Google Shape;343;p19"/>
          <p:cNvSpPr/>
          <p:nvPr/>
        </p:nvSpPr>
        <p:spPr>
          <a:xfrm>
            <a:off x="1330089" y="8084609"/>
            <a:ext cx="805865" cy="878246"/>
          </a:xfrm>
          <a:custGeom>
            <a:rect b="b" l="l" r="r" t="t"/>
            <a:pathLst>
              <a:path extrusionOk="0" h="878246" w="805865">
                <a:moveTo>
                  <a:pt x="372092" y="0"/>
                </a:moveTo>
                <a:cubicBezTo>
                  <a:pt x="388151" y="4383"/>
                  <a:pt x="400925" y="8036"/>
                  <a:pt x="418261" y="12784"/>
                </a:cubicBezTo>
                <a:cubicBezTo>
                  <a:pt x="423006" y="58991"/>
                  <a:pt x="429393" y="106110"/>
                  <a:pt x="432131" y="153595"/>
                </a:cubicBezTo>
                <a:cubicBezTo>
                  <a:pt x="434868" y="200898"/>
                  <a:pt x="433773" y="248565"/>
                  <a:pt x="439065" y="298059"/>
                </a:cubicBezTo>
                <a:cubicBezTo>
                  <a:pt x="468446" y="258610"/>
                  <a:pt x="526842" y="256601"/>
                  <a:pt x="545273" y="207107"/>
                </a:cubicBezTo>
                <a:cubicBezTo>
                  <a:pt x="587427" y="186652"/>
                  <a:pt x="609508" y="140811"/>
                  <a:pt x="655495" y="123643"/>
                </a:cubicBezTo>
                <a:cubicBezTo>
                  <a:pt x="673744" y="116886"/>
                  <a:pt x="686518" y="95883"/>
                  <a:pt x="702760" y="82733"/>
                </a:cubicBezTo>
                <a:cubicBezTo>
                  <a:pt x="716811" y="71410"/>
                  <a:pt x="729038" y="66661"/>
                  <a:pt x="742542" y="88030"/>
                </a:cubicBezTo>
                <a:cubicBezTo>
                  <a:pt x="751484" y="102092"/>
                  <a:pt x="770098" y="109946"/>
                  <a:pt x="788529" y="123826"/>
                </a:cubicBezTo>
                <a:cubicBezTo>
                  <a:pt x="694548" y="204002"/>
                  <a:pt x="602026" y="282900"/>
                  <a:pt x="508045" y="363259"/>
                </a:cubicBezTo>
                <a:cubicBezTo>
                  <a:pt x="532681" y="377687"/>
                  <a:pt x="554215" y="383349"/>
                  <a:pt x="578486" y="377505"/>
                </a:cubicBezTo>
                <a:cubicBezTo>
                  <a:pt x="601662" y="372026"/>
                  <a:pt x="625020" y="370017"/>
                  <a:pt x="643451" y="391933"/>
                </a:cubicBezTo>
                <a:cubicBezTo>
                  <a:pt x="655860" y="380975"/>
                  <a:pt x="665532" y="372208"/>
                  <a:pt x="673562" y="365086"/>
                </a:cubicBezTo>
                <a:cubicBezTo>
                  <a:pt x="726301" y="364172"/>
                  <a:pt x="755864" y="394307"/>
                  <a:pt x="786339" y="439966"/>
                </a:cubicBezTo>
                <a:cubicBezTo>
                  <a:pt x="698197" y="442157"/>
                  <a:pt x="617173" y="444166"/>
                  <a:pt x="536331" y="446175"/>
                </a:cubicBezTo>
                <a:cubicBezTo>
                  <a:pt x="535419" y="449645"/>
                  <a:pt x="534689" y="453115"/>
                  <a:pt x="533776" y="456585"/>
                </a:cubicBezTo>
                <a:cubicBezTo>
                  <a:pt x="621188" y="518681"/>
                  <a:pt x="724111" y="558312"/>
                  <a:pt x="805865" y="635749"/>
                </a:cubicBezTo>
                <a:cubicBezTo>
                  <a:pt x="767908" y="657848"/>
                  <a:pt x="731958" y="658944"/>
                  <a:pt x="696555" y="638124"/>
                </a:cubicBezTo>
                <a:cubicBezTo>
                  <a:pt x="659693" y="616390"/>
                  <a:pt x="623925" y="592465"/>
                  <a:pt x="587975" y="569271"/>
                </a:cubicBezTo>
                <a:cubicBezTo>
                  <a:pt x="551477" y="545711"/>
                  <a:pt x="515710" y="521055"/>
                  <a:pt x="479030" y="497861"/>
                </a:cubicBezTo>
                <a:cubicBezTo>
                  <a:pt x="464431" y="488546"/>
                  <a:pt x="448189" y="481789"/>
                  <a:pt x="428481" y="471561"/>
                </a:cubicBezTo>
                <a:cubicBezTo>
                  <a:pt x="425743" y="524160"/>
                  <a:pt x="422459" y="570184"/>
                  <a:pt x="421181" y="616207"/>
                </a:cubicBezTo>
                <a:cubicBezTo>
                  <a:pt x="419904" y="661135"/>
                  <a:pt x="419174" y="706063"/>
                  <a:pt x="420269" y="750809"/>
                </a:cubicBezTo>
                <a:cubicBezTo>
                  <a:pt x="420999" y="783318"/>
                  <a:pt x="425926" y="815827"/>
                  <a:pt x="427021" y="848335"/>
                </a:cubicBezTo>
                <a:cubicBezTo>
                  <a:pt x="427386" y="857102"/>
                  <a:pt x="422641" y="871895"/>
                  <a:pt x="416984" y="873722"/>
                </a:cubicBezTo>
                <a:cubicBezTo>
                  <a:pt x="404027" y="877922"/>
                  <a:pt x="385961" y="880844"/>
                  <a:pt x="375742" y="874817"/>
                </a:cubicBezTo>
                <a:cubicBezTo>
                  <a:pt x="362238" y="866781"/>
                  <a:pt x="351471" y="854910"/>
                  <a:pt x="350741" y="831898"/>
                </a:cubicBezTo>
                <a:cubicBezTo>
                  <a:pt x="347821" y="739303"/>
                  <a:pt x="342347" y="646890"/>
                  <a:pt x="351836" y="554295"/>
                </a:cubicBezTo>
                <a:cubicBezTo>
                  <a:pt x="353296" y="539684"/>
                  <a:pt x="352019" y="524890"/>
                  <a:pt x="352019" y="500417"/>
                </a:cubicBezTo>
                <a:cubicBezTo>
                  <a:pt x="319171" y="523977"/>
                  <a:pt x="292163" y="541327"/>
                  <a:pt x="267709" y="561600"/>
                </a:cubicBezTo>
                <a:cubicBezTo>
                  <a:pt x="230847" y="592100"/>
                  <a:pt x="197087" y="626618"/>
                  <a:pt x="159312" y="656022"/>
                </a:cubicBezTo>
                <a:cubicBezTo>
                  <a:pt x="120442" y="686339"/>
                  <a:pt x="98908" y="689626"/>
                  <a:pt x="72448" y="643785"/>
                </a:cubicBezTo>
                <a:cubicBezTo>
                  <a:pt x="62776" y="627166"/>
                  <a:pt x="67520" y="612372"/>
                  <a:pt x="77010" y="602693"/>
                </a:cubicBezTo>
                <a:cubicBezTo>
                  <a:pt x="103470" y="574932"/>
                  <a:pt x="132486" y="549729"/>
                  <a:pt x="161137" y="524160"/>
                </a:cubicBezTo>
                <a:cubicBezTo>
                  <a:pt x="187232" y="500965"/>
                  <a:pt x="214240" y="478684"/>
                  <a:pt x="248913" y="449097"/>
                </a:cubicBezTo>
                <a:cubicBezTo>
                  <a:pt x="161866" y="440513"/>
                  <a:pt x="81937" y="473935"/>
                  <a:pt x="0" y="438687"/>
                </a:cubicBezTo>
                <a:cubicBezTo>
                  <a:pt x="57849" y="394855"/>
                  <a:pt x="166064" y="384627"/>
                  <a:pt x="285776" y="378601"/>
                </a:cubicBezTo>
                <a:cubicBezTo>
                  <a:pt x="275191" y="365999"/>
                  <a:pt x="268439" y="355406"/>
                  <a:pt x="259315" y="347370"/>
                </a:cubicBezTo>
                <a:cubicBezTo>
                  <a:pt x="237599" y="328193"/>
                  <a:pt x="215518" y="309565"/>
                  <a:pt x="192342" y="292215"/>
                </a:cubicBezTo>
                <a:cubicBezTo>
                  <a:pt x="181940" y="284544"/>
                  <a:pt x="168436" y="281257"/>
                  <a:pt x="157122" y="274682"/>
                </a:cubicBezTo>
                <a:cubicBezTo>
                  <a:pt x="123727" y="255505"/>
                  <a:pt x="90331" y="236146"/>
                  <a:pt x="57484" y="215691"/>
                </a:cubicBezTo>
                <a:cubicBezTo>
                  <a:pt x="52009" y="212221"/>
                  <a:pt x="49454" y="203820"/>
                  <a:pt x="40512" y="189757"/>
                </a:cubicBezTo>
                <a:cubicBezTo>
                  <a:pt x="66061" y="191035"/>
                  <a:pt x="86499" y="186652"/>
                  <a:pt x="102011" y="193775"/>
                </a:cubicBezTo>
                <a:cubicBezTo>
                  <a:pt x="144895" y="213317"/>
                  <a:pt x="186502" y="236329"/>
                  <a:pt x="227197" y="260436"/>
                </a:cubicBezTo>
                <a:cubicBezTo>
                  <a:pt x="262052" y="281074"/>
                  <a:pt x="294717" y="305547"/>
                  <a:pt x="328478" y="328011"/>
                </a:cubicBezTo>
                <a:cubicBezTo>
                  <a:pt x="337055" y="333673"/>
                  <a:pt x="346179" y="338238"/>
                  <a:pt x="360595" y="346457"/>
                </a:cubicBezTo>
                <a:cubicBezTo>
                  <a:pt x="371180" y="229754"/>
                  <a:pt x="372457" y="117799"/>
                  <a:pt x="372092" y="0"/>
                </a:cubicBezTo>
                <a:close/>
              </a:path>
            </a:pathLst>
          </a:custGeom>
          <a:solidFill>
            <a:srgbClr val="284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4" name="Google Shape;344;p19"/>
          <p:cNvGrpSpPr/>
          <p:nvPr/>
        </p:nvGrpSpPr>
        <p:grpSpPr>
          <a:xfrm>
            <a:off x="6394536" y="7231508"/>
            <a:ext cx="2515452" cy="755348"/>
            <a:chOff x="0" y="-19050"/>
            <a:chExt cx="3353936" cy="1007130"/>
          </a:xfrm>
        </p:grpSpPr>
        <p:sp>
          <p:nvSpPr>
            <p:cNvPr id="345" name="Google Shape;345;p19"/>
            <p:cNvSpPr txBox="1"/>
            <p:nvPr/>
          </p:nvSpPr>
          <p:spPr>
            <a:xfrm>
              <a:off x="0" y="-19050"/>
              <a:ext cx="3239636" cy="501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191919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b="1" lang="en-US" sz="2499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/>
            </a:p>
          </p:txBody>
        </p:sp>
        <p:sp>
          <p:nvSpPr>
            <p:cNvPr id="346" name="Google Shape;346;p19"/>
            <p:cNvSpPr txBox="1"/>
            <p:nvPr/>
          </p:nvSpPr>
          <p:spPr>
            <a:xfrm>
              <a:off x="114300" y="527705"/>
              <a:ext cx="3239636" cy="46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Title or Position</a:t>
              </a:r>
              <a:endParaRPr/>
            </a:p>
          </p:txBody>
        </p:sp>
      </p:grpSp>
      <p:sp>
        <p:nvSpPr>
          <p:cNvPr id="347" name="Google Shape;347;p19"/>
          <p:cNvSpPr/>
          <p:nvPr/>
        </p:nvSpPr>
        <p:spPr>
          <a:xfrm rot="4645522">
            <a:off x="6239733" y="4090849"/>
            <a:ext cx="2673435" cy="2327574"/>
          </a:xfrm>
          <a:custGeom>
            <a:rect b="b" l="l" r="r" t="t"/>
            <a:pathLst>
              <a:path extrusionOk="0" h="2327574" w="2673435">
                <a:moveTo>
                  <a:pt x="370" y="1288574"/>
                </a:moveTo>
                <a:cubicBezTo>
                  <a:pt x="-2486" y="1185039"/>
                  <a:pt x="11036" y="1084944"/>
                  <a:pt x="47062" y="986535"/>
                </a:cubicBezTo>
                <a:cubicBezTo>
                  <a:pt x="65436" y="936332"/>
                  <a:pt x="94649" y="894698"/>
                  <a:pt x="119321" y="849244"/>
                </a:cubicBezTo>
                <a:cubicBezTo>
                  <a:pt x="151734" y="789648"/>
                  <a:pt x="200112" y="746190"/>
                  <a:pt x="244362" y="698017"/>
                </a:cubicBezTo>
                <a:cubicBezTo>
                  <a:pt x="254478" y="687007"/>
                  <a:pt x="259777" y="669183"/>
                  <a:pt x="281386" y="675996"/>
                </a:cubicBezTo>
                <a:cubicBezTo>
                  <a:pt x="283863" y="676753"/>
                  <a:pt x="290126" y="665295"/>
                  <a:pt x="294771" y="659617"/>
                </a:cubicBezTo>
                <a:cubicBezTo>
                  <a:pt x="308534" y="642688"/>
                  <a:pt x="321988" y="628649"/>
                  <a:pt x="346177" y="622318"/>
                </a:cubicBezTo>
                <a:cubicBezTo>
                  <a:pt x="373980" y="615196"/>
                  <a:pt x="396758" y="593862"/>
                  <a:pt x="423459" y="580787"/>
                </a:cubicBezTo>
                <a:cubicBezTo>
                  <a:pt x="498092" y="544314"/>
                  <a:pt x="537696" y="528486"/>
                  <a:pt x="617009" y="527488"/>
                </a:cubicBezTo>
                <a:cubicBezTo>
                  <a:pt x="631598" y="527316"/>
                  <a:pt x="633146" y="495040"/>
                  <a:pt x="653379" y="514516"/>
                </a:cubicBezTo>
                <a:cubicBezTo>
                  <a:pt x="720200" y="482344"/>
                  <a:pt x="797242" y="496933"/>
                  <a:pt x="865199" y="466894"/>
                </a:cubicBezTo>
                <a:cubicBezTo>
                  <a:pt x="907522" y="448176"/>
                  <a:pt x="953664" y="438232"/>
                  <a:pt x="997569" y="422885"/>
                </a:cubicBezTo>
                <a:cubicBezTo>
                  <a:pt x="1015255" y="416692"/>
                  <a:pt x="1031737" y="406851"/>
                  <a:pt x="1048460" y="398145"/>
                </a:cubicBezTo>
                <a:cubicBezTo>
                  <a:pt x="1063772" y="390163"/>
                  <a:pt x="1077879" y="378773"/>
                  <a:pt x="1094051" y="373784"/>
                </a:cubicBezTo>
                <a:cubicBezTo>
                  <a:pt x="1111256" y="368554"/>
                  <a:pt x="1126017" y="362670"/>
                  <a:pt x="1136271" y="347496"/>
                </a:cubicBezTo>
                <a:cubicBezTo>
                  <a:pt x="1138852" y="343711"/>
                  <a:pt x="1142809" y="338309"/>
                  <a:pt x="1146353" y="338102"/>
                </a:cubicBezTo>
                <a:cubicBezTo>
                  <a:pt x="1187471" y="336003"/>
                  <a:pt x="1209596" y="300769"/>
                  <a:pt x="1241183" y="282498"/>
                </a:cubicBezTo>
                <a:cubicBezTo>
                  <a:pt x="1274009" y="263470"/>
                  <a:pt x="1300091" y="232880"/>
                  <a:pt x="1329442" y="207693"/>
                </a:cubicBezTo>
                <a:cubicBezTo>
                  <a:pt x="1364710" y="177448"/>
                  <a:pt x="1397433" y="143039"/>
                  <a:pt x="1436384" y="118609"/>
                </a:cubicBezTo>
                <a:cubicBezTo>
                  <a:pt x="1496737" y="80759"/>
                  <a:pt x="1564453" y="56260"/>
                  <a:pt x="1628866" y="25877"/>
                </a:cubicBezTo>
                <a:cubicBezTo>
                  <a:pt x="1677486" y="2927"/>
                  <a:pt x="1725211" y="759"/>
                  <a:pt x="1774828" y="1206"/>
                </a:cubicBezTo>
                <a:cubicBezTo>
                  <a:pt x="1839998" y="1791"/>
                  <a:pt x="1905134" y="-721"/>
                  <a:pt x="1970201" y="208"/>
                </a:cubicBezTo>
                <a:cubicBezTo>
                  <a:pt x="2034373" y="1172"/>
                  <a:pt x="2094073" y="17998"/>
                  <a:pt x="2139045" y="69026"/>
                </a:cubicBezTo>
                <a:cubicBezTo>
                  <a:pt x="2156628" y="89017"/>
                  <a:pt x="2175897" y="107495"/>
                  <a:pt x="2194580" y="126488"/>
                </a:cubicBezTo>
                <a:cubicBezTo>
                  <a:pt x="2196752" y="128696"/>
                  <a:pt x="2199470" y="130288"/>
                  <a:pt x="2202460" y="131099"/>
                </a:cubicBezTo>
                <a:cubicBezTo>
                  <a:pt x="2279329" y="150127"/>
                  <a:pt x="2325506" y="210687"/>
                  <a:pt x="2378185" y="261852"/>
                </a:cubicBezTo>
                <a:cubicBezTo>
                  <a:pt x="2448138" y="329947"/>
                  <a:pt x="2503055" y="410326"/>
                  <a:pt x="2552500" y="493458"/>
                </a:cubicBezTo>
                <a:cubicBezTo>
                  <a:pt x="2590832" y="557836"/>
                  <a:pt x="2617533" y="627652"/>
                  <a:pt x="2635322" y="702284"/>
                </a:cubicBezTo>
                <a:cubicBezTo>
                  <a:pt x="2655892" y="786279"/>
                  <a:pt x="2668244" y="872074"/>
                  <a:pt x="2672208" y="958457"/>
                </a:cubicBezTo>
                <a:cubicBezTo>
                  <a:pt x="2677094" y="1078888"/>
                  <a:pt x="2667701" y="1199146"/>
                  <a:pt x="2638419" y="1316549"/>
                </a:cubicBezTo>
                <a:cubicBezTo>
                  <a:pt x="2614677" y="1411792"/>
                  <a:pt x="2579477" y="1503319"/>
                  <a:pt x="2544001" y="1594950"/>
                </a:cubicBezTo>
                <a:cubicBezTo>
                  <a:pt x="2516488" y="1666926"/>
                  <a:pt x="2480469" y="1735358"/>
                  <a:pt x="2436715" y="1798787"/>
                </a:cubicBezTo>
                <a:cubicBezTo>
                  <a:pt x="2383450" y="1875174"/>
                  <a:pt x="2323751" y="1948155"/>
                  <a:pt x="2250219" y="2007614"/>
                </a:cubicBezTo>
                <a:cubicBezTo>
                  <a:pt x="2197574" y="2050177"/>
                  <a:pt x="2148129" y="2097421"/>
                  <a:pt x="2091939" y="2134547"/>
                </a:cubicBezTo>
                <a:cubicBezTo>
                  <a:pt x="2042287" y="2167408"/>
                  <a:pt x="1987543" y="2196174"/>
                  <a:pt x="1931078" y="2214307"/>
                </a:cubicBezTo>
                <a:cubicBezTo>
                  <a:pt x="1844299" y="2242419"/>
                  <a:pt x="1755250" y="2267193"/>
                  <a:pt x="1665374" y="2279511"/>
                </a:cubicBezTo>
                <a:cubicBezTo>
                  <a:pt x="1547111" y="2295684"/>
                  <a:pt x="1428332" y="2313266"/>
                  <a:pt x="1308211" y="2313232"/>
                </a:cubicBezTo>
                <a:cubicBezTo>
                  <a:pt x="1289562" y="2313232"/>
                  <a:pt x="1270947" y="2321490"/>
                  <a:pt x="1252194" y="2322006"/>
                </a:cubicBezTo>
                <a:cubicBezTo>
                  <a:pt x="1180314" y="2323968"/>
                  <a:pt x="1107023" y="2333224"/>
                  <a:pt x="1036933" y="2322454"/>
                </a:cubicBezTo>
                <a:cubicBezTo>
                  <a:pt x="981604" y="2313989"/>
                  <a:pt x="925793" y="2325895"/>
                  <a:pt x="871048" y="2308105"/>
                </a:cubicBezTo>
                <a:cubicBezTo>
                  <a:pt x="836640" y="2296819"/>
                  <a:pt x="797654" y="2299365"/>
                  <a:pt x="760940" y="2293654"/>
                </a:cubicBezTo>
                <a:cubicBezTo>
                  <a:pt x="732725" y="2289215"/>
                  <a:pt x="704923" y="2282436"/>
                  <a:pt x="682248" y="2262410"/>
                </a:cubicBezTo>
                <a:cubicBezTo>
                  <a:pt x="677946" y="2258660"/>
                  <a:pt x="668966" y="2259451"/>
                  <a:pt x="662118" y="2259451"/>
                </a:cubicBezTo>
                <a:cubicBezTo>
                  <a:pt x="589034" y="2259451"/>
                  <a:pt x="521696" y="2237946"/>
                  <a:pt x="455184" y="2209283"/>
                </a:cubicBezTo>
                <a:cubicBezTo>
                  <a:pt x="417541" y="2193042"/>
                  <a:pt x="376560" y="2184715"/>
                  <a:pt x="351580" y="2147898"/>
                </a:cubicBezTo>
                <a:cubicBezTo>
                  <a:pt x="253790" y="2104268"/>
                  <a:pt x="214185" y="2016354"/>
                  <a:pt x="177024" y="1924448"/>
                </a:cubicBezTo>
                <a:cubicBezTo>
                  <a:pt x="143888" y="1842555"/>
                  <a:pt x="100293" y="1764791"/>
                  <a:pt x="68981" y="1682279"/>
                </a:cubicBezTo>
                <a:cubicBezTo>
                  <a:pt x="38322" y="1601487"/>
                  <a:pt x="9866" y="1518838"/>
                  <a:pt x="6873" y="1430545"/>
                </a:cubicBezTo>
                <a:cubicBezTo>
                  <a:pt x="5118" y="1383233"/>
                  <a:pt x="2537" y="1335886"/>
                  <a:pt x="370" y="1288574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6202364" y="4293994"/>
            <a:ext cx="2661843" cy="266183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33612" l="-23560" r="-123407" t="-5669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9" name="Google Shape;349;p19"/>
          <p:cNvGrpSpPr/>
          <p:nvPr/>
        </p:nvGrpSpPr>
        <p:grpSpPr>
          <a:xfrm>
            <a:off x="10240911" y="7231508"/>
            <a:ext cx="2515452" cy="755348"/>
            <a:chOff x="0" y="-19050"/>
            <a:chExt cx="3353936" cy="1007130"/>
          </a:xfrm>
        </p:grpSpPr>
        <p:sp>
          <p:nvSpPr>
            <p:cNvPr id="350" name="Google Shape;350;p19"/>
            <p:cNvSpPr txBox="1"/>
            <p:nvPr/>
          </p:nvSpPr>
          <p:spPr>
            <a:xfrm>
              <a:off x="0" y="-19050"/>
              <a:ext cx="3239636" cy="501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191919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b="1" lang="en-US" sz="2499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/>
            </a:p>
          </p:txBody>
        </p:sp>
        <p:sp>
          <p:nvSpPr>
            <p:cNvPr id="351" name="Google Shape;351;p19"/>
            <p:cNvSpPr txBox="1"/>
            <p:nvPr/>
          </p:nvSpPr>
          <p:spPr>
            <a:xfrm>
              <a:off x="114300" y="527705"/>
              <a:ext cx="3239636" cy="46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Title or Position</a:t>
              </a:r>
              <a:endParaRPr/>
            </a:p>
          </p:txBody>
        </p:sp>
      </p:grpSp>
      <p:sp>
        <p:nvSpPr>
          <p:cNvPr id="352" name="Google Shape;352;p19"/>
          <p:cNvSpPr/>
          <p:nvPr/>
        </p:nvSpPr>
        <p:spPr>
          <a:xfrm rot="-10653817">
            <a:off x="9820825" y="4089803"/>
            <a:ext cx="2852519" cy="2254122"/>
          </a:xfrm>
          <a:custGeom>
            <a:rect b="b" l="l" r="r" t="t"/>
            <a:pathLst>
              <a:path extrusionOk="0" h="2254122" w="2852519">
                <a:moveTo>
                  <a:pt x="1185937" y="57255"/>
                </a:moveTo>
                <a:cubicBezTo>
                  <a:pt x="1203161" y="51980"/>
                  <a:pt x="1223949" y="53133"/>
                  <a:pt x="1246833" y="63055"/>
                </a:cubicBezTo>
                <a:cubicBezTo>
                  <a:pt x="1267480" y="71999"/>
                  <a:pt x="1291866" y="71964"/>
                  <a:pt x="1314191" y="77554"/>
                </a:cubicBezTo>
                <a:cubicBezTo>
                  <a:pt x="1344587" y="85135"/>
                  <a:pt x="1374283" y="95756"/>
                  <a:pt x="1405028" y="102010"/>
                </a:cubicBezTo>
                <a:cubicBezTo>
                  <a:pt x="1415194" y="104036"/>
                  <a:pt x="1427283" y="96140"/>
                  <a:pt x="1441537" y="91878"/>
                </a:cubicBezTo>
                <a:cubicBezTo>
                  <a:pt x="1451459" y="102988"/>
                  <a:pt x="1465993" y="107180"/>
                  <a:pt x="1484370" y="109346"/>
                </a:cubicBezTo>
                <a:cubicBezTo>
                  <a:pt x="1515813" y="112840"/>
                  <a:pt x="1546628" y="123147"/>
                  <a:pt x="1577058" y="132719"/>
                </a:cubicBezTo>
                <a:cubicBezTo>
                  <a:pt x="1610388" y="143200"/>
                  <a:pt x="1642565" y="157420"/>
                  <a:pt x="1675965" y="167656"/>
                </a:cubicBezTo>
                <a:cubicBezTo>
                  <a:pt x="1703600" y="176006"/>
                  <a:pt x="1732248" y="180898"/>
                  <a:pt x="1760513" y="187012"/>
                </a:cubicBezTo>
                <a:cubicBezTo>
                  <a:pt x="1798629" y="195292"/>
                  <a:pt x="1836990" y="202419"/>
                  <a:pt x="1874862" y="211467"/>
                </a:cubicBezTo>
                <a:cubicBezTo>
                  <a:pt x="1911685" y="220411"/>
                  <a:pt x="1947985" y="231591"/>
                  <a:pt x="1984704" y="241164"/>
                </a:cubicBezTo>
                <a:cubicBezTo>
                  <a:pt x="1993019" y="243330"/>
                  <a:pt x="2002173" y="242003"/>
                  <a:pt x="2010662" y="243679"/>
                </a:cubicBezTo>
                <a:cubicBezTo>
                  <a:pt x="2047521" y="250911"/>
                  <a:pt x="2080537" y="272188"/>
                  <a:pt x="2118967" y="273830"/>
                </a:cubicBezTo>
                <a:cubicBezTo>
                  <a:pt x="2134340" y="274494"/>
                  <a:pt x="2139685" y="293081"/>
                  <a:pt x="2156140" y="297063"/>
                </a:cubicBezTo>
                <a:cubicBezTo>
                  <a:pt x="2180247" y="302933"/>
                  <a:pt x="2202816" y="315335"/>
                  <a:pt x="2226014" y="325013"/>
                </a:cubicBezTo>
                <a:cubicBezTo>
                  <a:pt x="2228251" y="325956"/>
                  <a:pt x="2230417" y="328122"/>
                  <a:pt x="2232618" y="328087"/>
                </a:cubicBezTo>
                <a:cubicBezTo>
                  <a:pt x="2261441" y="327633"/>
                  <a:pt x="2284779" y="342551"/>
                  <a:pt x="2307174" y="357260"/>
                </a:cubicBezTo>
                <a:cubicBezTo>
                  <a:pt x="2324048" y="368335"/>
                  <a:pt x="2342425" y="373121"/>
                  <a:pt x="2360732" y="379445"/>
                </a:cubicBezTo>
                <a:cubicBezTo>
                  <a:pt x="2426658" y="402259"/>
                  <a:pt x="2479903" y="447118"/>
                  <a:pt x="2538736" y="482300"/>
                </a:cubicBezTo>
                <a:cubicBezTo>
                  <a:pt x="2590443" y="513219"/>
                  <a:pt x="2639530" y="549344"/>
                  <a:pt x="2678485" y="594099"/>
                </a:cubicBezTo>
                <a:cubicBezTo>
                  <a:pt x="2734559" y="658522"/>
                  <a:pt x="2788956" y="725881"/>
                  <a:pt x="2813517" y="811023"/>
                </a:cubicBezTo>
                <a:cubicBezTo>
                  <a:pt x="2822076" y="840684"/>
                  <a:pt x="2835492" y="868983"/>
                  <a:pt x="2843668" y="898715"/>
                </a:cubicBezTo>
                <a:cubicBezTo>
                  <a:pt x="2860612" y="960449"/>
                  <a:pt x="2850340" y="1022497"/>
                  <a:pt x="2836960" y="1082833"/>
                </a:cubicBezTo>
                <a:cubicBezTo>
                  <a:pt x="2822565" y="1147991"/>
                  <a:pt x="2799856" y="1211157"/>
                  <a:pt x="2763801" y="1268175"/>
                </a:cubicBezTo>
                <a:cubicBezTo>
                  <a:pt x="2745180" y="1297662"/>
                  <a:pt x="2727327" y="1328511"/>
                  <a:pt x="2703849" y="1353771"/>
                </a:cubicBezTo>
                <a:cubicBezTo>
                  <a:pt x="2621185" y="1443409"/>
                  <a:pt x="2520202" y="1514209"/>
                  <a:pt x="2407757" y="1561367"/>
                </a:cubicBezTo>
                <a:cubicBezTo>
                  <a:pt x="2353430" y="1584250"/>
                  <a:pt x="2301269" y="1612200"/>
                  <a:pt x="2247641" y="1636796"/>
                </a:cubicBezTo>
                <a:cubicBezTo>
                  <a:pt x="2212703" y="1652762"/>
                  <a:pt x="2177592" y="1667925"/>
                  <a:pt x="2141816" y="1681550"/>
                </a:cubicBezTo>
                <a:cubicBezTo>
                  <a:pt x="2039800" y="1720016"/>
                  <a:pt x="1937923" y="1758866"/>
                  <a:pt x="1842894" y="1813158"/>
                </a:cubicBezTo>
                <a:cubicBezTo>
                  <a:pt x="1778680" y="1849912"/>
                  <a:pt x="1713872" y="1885792"/>
                  <a:pt x="1651264" y="1925132"/>
                </a:cubicBezTo>
                <a:cubicBezTo>
                  <a:pt x="1618354" y="1945779"/>
                  <a:pt x="1590369" y="1974043"/>
                  <a:pt x="1558786" y="1997137"/>
                </a:cubicBezTo>
                <a:cubicBezTo>
                  <a:pt x="1525211" y="2021593"/>
                  <a:pt x="1489436" y="2043044"/>
                  <a:pt x="1455652" y="2067221"/>
                </a:cubicBezTo>
                <a:cubicBezTo>
                  <a:pt x="1429903" y="2085633"/>
                  <a:pt x="1406740" y="2107957"/>
                  <a:pt x="1380642" y="2125531"/>
                </a:cubicBezTo>
                <a:cubicBezTo>
                  <a:pt x="1330088" y="2159385"/>
                  <a:pt x="1277717" y="2190339"/>
                  <a:pt x="1218499" y="2207179"/>
                </a:cubicBezTo>
                <a:cubicBezTo>
                  <a:pt x="1212559" y="2208856"/>
                  <a:pt x="1205782" y="2208017"/>
                  <a:pt x="1200157" y="2210288"/>
                </a:cubicBezTo>
                <a:cubicBezTo>
                  <a:pt x="1147227" y="2231530"/>
                  <a:pt x="1091188" y="2234744"/>
                  <a:pt x="1035358" y="2238517"/>
                </a:cubicBezTo>
                <a:cubicBezTo>
                  <a:pt x="988263" y="2241662"/>
                  <a:pt x="940120" y="2238517"/>
                  <a:pt x="894177" y="2247182"/>
                </a:cubicBezTo>
                <a:cubicBezTo>
                  <a:pt x="851939" y="2255217"/>
                  <a:pt x="810328" y="2255322"/>
                  <a:pt x="768893" y="2252283"/>
                </a:cubicBezTo>
                <a:cubicBezTo>
                  <a:pt x="695281" y="2246902"/>
                  <a:pt x="621039" y="2245644"/>
                  <a:pt x="548789" y="2226499"/>
                </a:cubicBezTo>
                <a:cubicBezTo>
                  <a:pt x="513433" y="2217136"/>
                  <a:pt x="476714" y="2213013"/>
                  <a:pt x="440869" y="2205257"/>
                </a:cubicBezTo>
                <a:cubicBezTo>
                  <a:pt x="417950" y="2200296"/>
                  <a:pt x="394088" y="2196034"/>
                  <a:pt x="373161" y="2186147"/>
                </a:cubicBezTo>
                <a:cubicBezTo>
                  <a:pt x="324877" y="2163403"/>
                  <a:pt x="279459" y="2135208"/>
                  <a:pt x="243614" y="2094507"/>
                </a:cubicBezTo>
                <a:cubicBezTo>
                  <a:pt x="212555" y="2059255"/>
                  <a:pt x="181426" y="2023899"/>
                  <a:pt x="152777" y="1986726"/>
                </a:cubicBezTo>
                <a:cubicBezTo>
                  <a:pt x="135759" y="1964013"/>
                  <a:pt x="121069" y="1939641"/>
                  <a:pt x="108931" y="1913987"/>
                </a:cubicBezTo>
                <a:cubicBezTo>
                  <a:pt x="89891" y="1874997"/>
                  <a:pt x="69837" y="1835832"/>
                  <a:pt x="57015" y="1794677"/>
                </a:cubicBezTo>
                <a:cubicBezTo>
                  <a:pt x="33151" y="1719855"/>
                  <a:pt x="25529" y="1640803"/>
                  <a:pt x="34655" y="1562799"/>
                </a:cubicBezTo>
                <a:cubicBezTo>
                  <a:pt x="39302" y="1523355"/>
                  <a:pt x="42027" y="1484051"/>
                  <a:pt x="51634" y="1445166"/>
                </a:cubicBezTo>
                <a:cubicBezTo>
                  <a:pt x="63758" y="1396044"/>
                  <a:pt x="72282" y="1346014"/>
                  <a:pt x="83078" y="1296509"/>
                </a:cubicBezTo>
                <a:cubicBezTo>
                  <a:pt x="98310" y="1226215"/>
                  <a:pt x="117386" y="1156341"/>
                  <a:pt x="111272" y="1082973"/>
                </a:cubicBezTo>
                <a:cubicBezTo>
                  <a:pt x="107534" y="1038114"/>
                  <a:pt x="99498" y="994827"/>
                  <a:pt x="80073" y="953461"/>
                </a:cubicBezTo>
                <a:cubicBezTo>
                  <a:pt x="58936" y="908462"/>
                  <a:pt x="40490" y="862171"/>
                  <a:pt x="22078" y="815984"/>
                </a:cubicBezTo>
                <a:cubicBezTo>
                  <a:pt x="-12161" y="730074"/>
                  <a:pt x="-5872" y="646853"/>
                  <a:pt x="36052" y="564262"/>
                </a:cubicBezTo>
                <a:cubicBezTo>
                  <a:pt x="56002" y="525168"/>
                  <a:pt x="83113" y="491977"/>
                  <a:pt x="107045" y="456132"/>
                </a:cubicBezTo>
                <a:cubicBezTo>
                  <a:pt x="134994" y="414417"/>
                  <a:pt x="168464" y="378676"/>
                  <a:pt x="200432" y="341049"/>
                </a:cubicBezTo>
                <a:cubicBezTo>
                  <a:pt x="226005" y="311213"/>
                  <a:pt x="249029" y="278826"/>
                  <a:pt x="277014" y="251470"/>
                </a:cubicBezTo>
                <a:cubicBezTo>
                  <a:pt x="311462" y="217931"/>
                  <a:pt x="346294" y="181841"/>
                  <a:pt x="387764" y="159411"/>
                </a:cubicBezTo>
                <a:cubicBezTo>
                  <a:pt x="423784" y="139986"/>
                  <a:pt x="452153" y="104874"/>
                  <a:pt x="497921" y="101625"/>
                </a:cubicBezTo>
                <a:cubicBezTo>
                  <a:pt x="513398" y="100542"/>
                  <a:pt x="527233" y="84157"/>
                  <a:pt x="543095" y="78148"/>
                </a:cubicBezTo>
                <a:cubicBezTo>
                  <a:pt x="579080" y="64173"/>
                  <a:pt x="615205" y="46704"/>
                  <a:pt x="651749" y="39437"/>
                </a:cubicBezTo>
                <a:cubicBezTo>
                  <a:pt x="700312" y="29934"/>
                  <a:pt x="745695" y="-3361"/>
                  <a:pt x="798869" y="13898"/>
                </a:cubicBezTo>
                <a:cubicBezTo>
                  <a:pt x="826819" y="-2103"/>
                  <a:pt x="857843" y="2544"/>
                  <a:pt x="887924" y="1076"/>
                </a:cubicBezTo>
                <a:cubicBezTo>
                  <a:pt x="891662" y="1076"/>
                  <a:pt x="896064" y="-880"/>
                  <a:pt x="899034" y="482"/>
                </a:cubicBezTo>
                <a:cubicBezTo>
                  <a:pt x="938757" y="18545"/>
                  <a:pt x="981345" y="1845"/>
                  <a:pt x="1021838" y="10964"/>
                </a:cubicBezTo>
                <a:cubicBezTo>
                  <a:pt x="1061351" y="19977"/>
                  <a:pt x="1101285" y="27244"/>
                  <a:pt x="1140624" y="36817"/>
                </a:cubicBezTo>
                <a:cubicBezTo>
                  <a:pt x="1154040" y="40101"/>
                  <a:pt x="1166233" y="48172"/>
                  <a:pt x="1185937" y="57255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9"/>
          <p:cNvSpPr/>
          <p:nvPr/>
        </p:nvSpPr>
        <p:spPr>
          <a:xfrm>
            <a:off x="9995888" y="4293994"/>
            <a:ext cx="2661843" cy="266183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7350" l="0" r="0" t="-43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9"/>
          <p:cNvSpPr/>
          <p:nvPr/>
        </p:nvSpPr>
        <p:spPr>
          <a:xfrm rot="-2007807">
            <a:off x="13598461" y="4240271"/>
            <a:ext cx="2673435" cy="2327574"/>
          </a:xfrm>
          <a:custGeom>
            <a:rect b="b" l="l" r="r" t="t"/>
            <a:pathLst>
              <a:path extrusionOk="0" h="2327574" w="2673435">
                <a:moveTo>
                  <a:pt x="370" y="1288574"/>
                </a:moveTo>
                <a:cubicBezTo>
                  <a:pt x="-2486" y="1185039"/>
                  <a:pt x="11036" y="1084944"/>
                  <a:pt x="47062" y="986535"/>
                </a:cubicBezTo>
                <a:cubicBezTo>
                  <a:pt x="65436" y="936332"/>
                  <a:pt x="94649" y="894698"/>
                  <a:pt x="119321" y="849244"/>
                </a:cubicBezTo>
                <a:cubicBezTo>
                  <a:pt x="151734" y="789648"/>
                  <a:pt x="200112" y="746190"/>
                  <a:pt x="244362" y="698017"/>
                </a:cubicBezTo>
                <a:cubicBezTo>
                  <a:pt x="254478" y="687007"/>
                  <a:pt x="259777" y="669183"/>
                  <a:pt x="281386" y="675996"/>
                </a:cubicBezTo>
                <a:cubicBezTo>
                  <a:pt x="283863" y="676753"/>
                  <a:pt x="290126" y="665295"/>
                  <a:pt x="294771" y="659617"/>
                </a:cubicBezTo>
                <a:cubicBezTo>
                  <a:pt x="308534" y="642688"/>
                  <a:pt x="321988" y="628649"/>
                  <a:pt x="346177" y="622318"/>
                </a:cubicBezTo>
                <a:cubicBezTo>
                  <a:pt x="373980" y="615196"/>
                  <a:pt x="396758" y="593862"/>
                  <a:pt x="423459" y="580787"/>
                </a:cubicBezTo>
                <a:cubicBezTo>
                  <a:pt x="498092" y="544314"/>
                  <a:pt x="537696" y="528486"/>
                  <a:pt x="617009" y="527488"/>
                </a:cubicBezTo>
                <a:cubicBezTo>
                  <a:pt x="631598" y="527316"/>
                  <a:pt x="633146" y="495040"/>
                  <a:pt x="653379" y="514516"/>
                </a:cubicBezTo>
                <a:cubicBezTo>
                  <a:pt x="720200" y="482344"/>
                  <a:pt x="797242" y="496933"/>
                  <a:pt x="865199" y="466894"/>
                </a:cubicBezTo>
                <a:cubicBezTo>
                  <a:pt x="907522" y="448176"/>
                  <a:pt x="953664" y="438232"/>
                  <a:pt x="997569" y="422885"/>
                </a:cubicBezTo>
                <a:cubicBezTo>
                  <a:pt x="1015255" y="416692"/>
                  <a:pt x="1031737" y="406851"/>
                  <a:pt x="1048460" y="398145"/>
                </a:cubicBezTo>
                <a:cubicBezTo>
                  <a:pt x="1063772" y="390163"/>
                  <a:pt x="1077879" y="378773"/>
                  <a:pt x="1094051" y="373784"/>
                </a:cubicBezTo>
                <a:cubicBezTo>
                  <a:pt x="1111256" y="368554"/>
                  <a:pt x="1126017" y="362670"/>
                  <a:pt x="1136271" y="347496"/>
                </a:cubicBezTo>
                <a:cubicBezTo>
                  <a:pt x="1138852" y="343711"/>
                  <a:pt x="1142809" y="338309"/>
                  <a:pt x="1146353" y="338102"/>
                </a:cubicBezTo>
                <a:cubicBezTo>
                  <a:pt x="1187471" y="336003"/>
                  <a:pt x="1209596" y="300769"/>
                  <a:pt x="1241183" y="282498"/>
                </a:cubicBezTo>
                <a:cubicBezTo>
                  <a:pt x="1274009" y="263470"/>
                  <a:pt x="1300091" y="232880"/>
                  <a:pt x="1329442" y="207693"/>
                </a:cubicBezTo>
                <a:cubicBezTo>
                  <a:pt x="1364710" y="177448"/>
                  <a:pt x="1397433" y="143039"/>
                  <a:pt x="1436384" y="118609"/>
                </a:cubicBezTo>
                <a:cubicBezTo>
                  <a:pt x="1496737" y="80759"/>
                  <a:pt x="1564453" y="56260"/>
                  <a:pt x="1628866" y="25877"/>
                </a:cubicBezTo>
                <a:cubicBezTo>
                  <a:pt x="1677486" y="2927"/>
                  <a:pt x="1725211" y="759"/>
                  <a:pt x="1774828" y="1206"/>
                </a:cubicBezTo>
                <a:cubicBezTo>
                  <a:pt x="1839998" y="1791"/>
                  <a:pt x="1905134" y="-721"/>
                  <a:pt x="1970201" y="208"/>
                </a:cubicBezTo>
                <a:cubicBezTo>
                  <a:pt x="2034373" y="1172"/>
                  <a:pt x="2094073" y="17998"/>
                  <a:pt x="2139045" y="69026"/>
                </a:cubicBezTo>
                <a:cubicBezTo>
                  <a:pt x="2156628" y="89017"/>
                  <a:pt x="2175897" y="107495"/>
                  <a:pt x="2194580" y="126488"/>
                </a:cubicBezTo>
                <a:cubicBezTo>
                  <a:pt x="2196752" y="128696"/>
                  <a:pt x="2199470" y="130288"/>
                  <a:pt x="2202460" y="131099"/>
                </a:cubicBezTo>
                <a:cubicBezTo>
                  <a:pt x="2279329" y="150127"/>
                  <a:pt x="2325506" y="210687"/>
                  <a:pt x="2378185" y="261852"/>
                </a:cubicBezTo>
                <a:cubicBezTo>
                  <a:pt x="2448138" y="329947"/>
                  <a:pt x="2503055" y="410326"/>
                  <a:pt x="2552500" y="493458"/>
                </a:cubicBezTo>
                <a:cubicBezTo>
                  <a:pt x="2590832" y="557836"/>
                  <a:pt x="2617533" y="627652"/>
                  <a:pt x="2635322" y="702284"/>
                </a:cubicBezTo>
                <a:cubicBezTo>
                  <a:pt x="2655892" y="786279"/>
                  <a:pt x="2668244" y="872074"/>
                  <a:pt x="2672208" y="958457"/>
                </a:cubicBezTo>
                <a:cubicBezTo>
                  <a:pt x="2677094" y="1078888"/>
                  <a:pt x="2667701" y="1199146"/>
                  <a:pt x="2638419" y="1316549"/>
                </a:cubicBezTo>
                <a:cubicBezTo>
                  <a:pt x="2614677" y="1411792"/>
                  <a:pt x="2579477" y="1503319"/>
                  <a:pt x="2544001" y="1594950"/>
                </a:cubicBezTo>
                <a:cubicBezTo>
                  <a:pt x="2516488" y="1666926"/>
                  <a:pt x="2480469" y="1735358"/>
                  <a:pt x="2436715" y="1798787"/>
                </a:cubicBezTo>
                <a:cubicBezTo>
                  <a:pt x="2383450" y="1875174"/>
                  <a:pt x="2323751" y="1948155"/>
                  <a:pt x="2250219" y="2007614"/>
                </a:cubicBezTo>
                <a:cubicBezTo>
                  <a:pt x="2197574" y="2050177"/>
                  <a:pt x="2148129" y="2097421"/>
                  <a:pt x="2091939" y="2134547"/>
                </a:cubicBezTo>
                <a:cubicBezTo>
                  <a:pt x="2042287" y="2167408"/>
                  <a:pt x="1987543" y="2196174"/>
                  <a:pt x="1931078" y="2214307"/>
                </a:cubicBezTo>
                <a:cubicBezTo>
                  <a:pt x="1844299" y="2242419"/>
                  <a:pt x="1755250" y="2267193"/>
                  <a:pt x="1665374" y="2279511"/>
                </a:cubicBezTo>
                <a:cubicBezTo>
                  <a:pt x="1547111" y="2295684"/>
                  <a:pt x="1428332" y="2313266"/>
                  <a:pt x="1308211" y="2313232"/>
                </a:cubicBezTo>
                <a:cubicBezTo>
                  <a:pt x="1289562" y="2313232"/>
                  <a:pt x="1270947" y="2321490"/>
                  <a:pt x="1252194" y="2322006"/>
                </a:cubicBezTo>
                <a:cubicBezTo>
                  <a:pt x="1180314" y="2323968"/>
                  <a:pt x="1107023" y="2333224"/>
                  <a:pt x="1036933" y="2322454"/>
                </a:cubicBezTo>
                <a:cubicBezTo>
                  <a:pt x="981604" y="2313989"/>
                  <a:pt x="925793" y="2325895"/>
                  <a:pt x="871048" y="2308105"/>
                </a:cubicBezTo>
                <a:cubicBezTo>
                  <a:pt x="836640" y="2296819"/>
                  <a:pt x="797654" y="2299365"/>
                  <a:pt x="760940" y="2293654"/>
                </a:cubicBezTo>
                <a:cubicBezTo>
                  <a:pt x="732725" y="2289215"/>
                  <a:pt x="704923" y="2282436"/>
                  <a:pt x="682248" y="2262410"/>
                </a:cubicBezTo>
                <a:cubicBezTo>
                  <a:pt x="677946" y="2258660"/>
                  <a:pt x="668966" y="2259451"/>
                  <a:pt x="662118" y="2259451"/>
                </a:cubicBezTo>
                <a:cubicBezTo>
                  <a:pt x="589034" y="2259451"/>
                  <a:pt x="521696" y="2237946"/>
                  <a:pt x="455184" y="2209283"/>
                </a:cubicBezTo>
                <a:cubicBezTo>
                  <a:pt x="417541" y="2193042"/>
                  <a:pt x="376560" y="2184715"/>
                  <a:pt x="351580" y="2147898"/>
                </a:cubicBezTo>
                <a:cubicBezTo>
                  <a:pt x="253790" y="2104268"/>
                  <a:pt x="214185" y="2016354"/>
                  <a:pt x="177024" y="1924448"/>
                </a:cubicBezTo>
                <a:cubicBezTo>
                  <a:pt x="143888" y="1842555"/>
                  <a:pt x="100293" y="1764791"/>
                  <a:pt x="68981" y="1682279"/>
                </a:cubicBezTo>
                <a:cubicBezTo>
                  <a:pt x="38322" y="1601487"/>
                  <a:pt x="9866" y="1518838"/>
                  <a:pt x="6873" y="1430545"/>
                </a:cubicBezTo>
                <a:cubicBezTo>
                  <a:pt x="5118" y="1383233"/>
                  <a:pt x="2537" y="1335886"/>
                  <a:pt x="370" y="1288574"/>
                </a:cubicBezTo>
                <a:close/>
              </a:path>
            </a:pathLst>
          </a:custGeom>
          <a:solidFill>
            <a:srgbClr val="FCBD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9"/>
          <p:cNvSpPr/>
          <p:nvPr/>
        </p:nvSpPr>
        <p:spPr>
          <a:xfrm>
            <a:off x="13489788" y="4293994"/>
            <a:ext cx="2661843" cy="266183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15156" l="-132296" r="-148062" t="-869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6" name="Google Shape;356;p19"/>
          <p:cNvGrpSpPr/>
          <p:nvPr/>
        </p:nvGrpSpPr>
        <p:grpSpPr>
          <a:xfrm>
            <a:off x="13869336" y="7230173"/>
            <a:ext cx="2515452" cy="755348"/>
            <a:chOff x="0" y="-19050"/>
            <a:chExt cx="3353936" cy="1007130"/>
          </a:xfrm>
        </p:grpSpPr>
        <p:sp>
          <p:nvSpPr>
            <p:cNvPr id="357" name="Google Shape;357;p19"/>
            <p:cNvSpPr txBox="1"/>
            <p:nvPr/>
          </p:nvSpPr>
          <p:spPr>
            <a:xfrm>
              <a:off x="0" y="-19050"/>
              <a:ext cx="3239636" cy="501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191919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b="1" lang="en-US" sz="2499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/>
            </a:p>
          </p:txBody>
        </p:sp>
        <p:sp>
          <p:nvSpPr>
            <p:cNvPr id="358" name="Google Shape;358;p19"/>
            <p:cNvSpPr txBox="1"/>
            <p:nvPr/>
          </p:nvSpPr>
          <p:spPr>
            <a:xfrm>
              <a:off x="114300" y="527705"/>
              <a:ext cx="3239636" cy="46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88">
                  <a:solidFill>
                    <a:srgbClr val="284379"/>
                  </a:solidFill>
                  <a:latin typeface="Poppins"/>
                  <a:ea typeface="Poppins"/>
                  <a:cs typeface="Poppins"/>
                  <a:sym typeface="Poppins"/>
                </a:rPr>
                <a:t>Title or Position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ink and Yellow Fun Doodles and Blobs Goal Roadmap presentation">
  <a:themeElements>
    <a:clrScheme name="Office">
      <a:dk1>
        <a:srgbClr val="274279"/>
      </a:dk1>
      <a:lt1>
        <a:srgbClr val="FFFFFF"/>
      </a:lt1>
      <a:dk2>
        <a:srgbClr val="191919"/>
      </a:dk2>
      <a:lt2>
        <a:srgbClr val="FFED00"/>
      </a:lt2>
      <a:accent1>
        <a:srgbClr val="FCBDF8"/>
      </a:accent1>
      <a:accent2>
        <a:srgbClr val="FFEA77"/>
      </a:accent2>
      <a:accent3>
        <a:srgbClr val="274279"/>
      </a:accent3>
      <a:accent4>
        <a:srgbClr val="284379"/>
      </a:accent4>
      <a:accent5>
        <a:srgbClr val="FCBDF8"/>
      </a:accent5>
      <a:accent6>
        <a:srgbClr val="888888"/>
      </a:accent6>
      <a:hlink>
        <a:srgbClr val="28437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