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Open Sans Medium"/>
      <p:regular r:id="rId26"/>
      <p:bold r:id="rId27"/>
      <p:italic r:id="rId28"/>
      <p:boldItalic r:id="rId29"/>
    </p:embeddedFont>
    <p:embeddedFont>
      <p:font typeface="Archivo Black"/>
      <p:regular r:id="rId30"/>
    </p:embeddedFont>
    <p:embeddedFont>
      <p:font typeface="Open Sans"/>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Medium-regular.fntdata"/><Relationship Id="rId25" Type="http://schemas.openxmlformats.org/officeDocument/2006/relationships/slide" Target="slides/slide20.xml"/><Relationship Id="rId28" Type="http://schemas.openxmlformats.org/officeDocument/2006/relationships/font" Target="fonts/OpenSansMedium-italic.fntdata"/><Relationship Id="rId27" Type="http://schemas.openxmlformats.org/officeDocument/2006/relationships/font" Target="fonts/OpenSans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Medium-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ArchivoBlack-regular.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6" name="Shape 1666"/>
        <p:cNvGrpSpPr/>
        <p:nvPr/>
      </p:nvGrpSpPr>
      <p:grpSpPr>
        <a:xfrm>
          <a:off x="0" y="0"/>
          <a:ext cx="0" cy="0"/>
          <a:chOff x="0" y="0"/>
          <a:chExt cx="0" cy="0"/>
        </a:xfrm>
      </p:grpSpPr>
      <p:sp>
        <p:nvSpPr>
          <p:cNvPr id="1667" name="Google Shape;166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1"/>
        </a:solidFill>
      </p:bgPr>
    </p:bg>
    <p:spTree>
      <p:nvGrpSpPr>
        <p:cNvPr id="10" name="Shape 1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1575000" y="1030975"/>
            <a:ext cx="168654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1643725" y="243477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2100"/>
              <a:buNone/>
              <a:defRPr sz="2100"/>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grpSp>
        <p:nvGrpSpPr>
          <p:cNvPr id="14" name="Google Shape;14;p3"/>
          <p:cNvGrpSpPr/>
          <p:nvPr/>
        </p:nvGrpSpPr>
        <p:grpSpPr>
          <a:xfrm rot="10800000">
            <a:off x="14438728" y="-267414"/>
            <a:ext cx="3929732" cy="534829"/>
            <a:chOff x="0" y="0"/>
            <a:chExt cx="5239642" cy="713105"/>
          </a:xfrm>
        </p:grpSpPr>
        <p:sp>
          <p:nvSpPr>
            <p:cNvPr id="15" name="Google Shape;15;p3"/>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 name="Google Shape;16;p3"/>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 name="Google Shape;17;p3"/>
          <p:cNvGrpSpPr/>
          <p:nvPr/>
        </p:nvGrpSpPr>
        <p:grpSpPr>
          <a:xfrm rot="10800000">
            <a:off x="0" y="10019586"/>
            <a:ext cx="3929732" cy="534829"/>
            <a:chOff x="0" y="0"/>
            <a:chExt cx="5239642" cy="713105"/>
          </a:xfrm>
        </p:grpSpPr>
        <p:sp>
          <p:nvSpPr>
            <p:cNvPr id="18" name="Google Shape;18;p3"/>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3"/>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 name="Google Shape;20;p3"/>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3">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 name="Google Shape;21;p3"/>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3"/>
          <p:cNvSpPr txBox="1"/>
          <p:nvPr/>
        </p:nvSpPr>
        <p:spPr>
          <a:xfrm>
            <a:off x="1663277" y="713740"/>
            <a:ext cx="948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
          <p:cNvSpPr txBox="1"/>
          <p:nvPr>
            <p:ph type="ctrTitle"/>
          </p:nvPr>
        </p:nvSpPr>
        <p:spPr>
          <a:xfrm>
            <a:off x="1575000" y="1030975"/>
            <a:ext cx="16865400" cy="1470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4"/>
          <p:cNvSpPr txBox="1"/>
          <p:nvPr>
            <p:ph idx="1" type="body"/>
          </p:nvPr>
        </p:nvSpPr>
        <p:spPr>
          <a:xfrm>
            <a:off x="1690925" y="2743225"/>
            <a:ext cx="4920000" cy="4526100"/>
          </a:xfrm>
          <a:prstGeom prst="rect">
            <a:avLst/>
          </a:prstGeom>
          <a:noFill/>
          <a:ln>
            <a:noFill/>
          </a:ln>
        </p:spPr>
        <p:txBody>
          <a:bodyPr anchorCtr="0" anchor="t" bIns="45700" lIns="91425" spcFirstLastPara="1" rIns="91425" wrap="square" tIns="45700">
            <a:normAutofit/>
          </a:bodyPr>
          <a:lstStyle>
            <a:lvl1pPr indent="-361950" lvl="0" marL="457200" rtl="0" algn="l">
              <a:spcBef>
                <a:spcPts val="560"/>
              </a:spcBef>
              <a:spcAft>
                <a:spcPts val="0"/>
              </a:spcAft>
              <a:buClr>
                <a:schemeClr val="dk1"/>
              </a:buClr>
              <a:buSzPts val="2100"/>
              <a:buChar char="•"/>
              <a:defRPr sz="2100"/>
            </a:lvl1pPr>
            <a:lvl2pPr indent="-361950" lvl="1" marL="914400" rtl="0" algn="l">
              <a:spcBef>
                <a:spcPts val="480"/>
              </a:spcBef>
              <a:spcAft>
                <a:spcPts val="0"/>
              </a:spcAft>
              <a:buClr>
                <a:schemeClr val="dk1"/>
              </a:buClr>
              <a:buSzPts val="2100"/>
              <a:buChar char="–"/>
              <a:defRPr sz="2100"/>
            </a:lvl2pPr>
            <a:lvl3pPr indent="-361950" lvl="2" marL="1371600" rtl="0" algn="l">
              <a:spcBef>
                <a:spcPts val="400"/>
              </a:spcBef>
              <a:spcAft>
                <a:spcPts val="0"/>
              </a:spcAft>
              <a:buClr>
                <a:schemeClr val="dk1"/>
              </a:buClr>
              <a:buSzPts val="2100"/>
              <a:buChar char="•"/>
              <a:defRPr sz="2100"/>
            </a:lvl3pPr>
            <a:lvl4pPr indent="-361950" lvl="3" marL="1828800" rtl="0" algn="l">
              <a:spcBef>
                <a:spcPts val="360"/>
              </a:spcBef>
              <a:spcAft>
                <a:spcPts val="0"/>
              </a:spcAft>
              <a:buClr>
                <a:schemeClr val="dk1"/>
              </a:buClr>
              <a:buSzPts val="2100"/>
              <a:buChar char="–"/>
              <a:defRPr sz="2100"/>
            </a:lvl4pPr>
            <a:lvl5pPr indent="-361950" lvl="4" marL="2286000" rtl="0" algn="l">
              <a:spcBef>
                <a:spcPts val="360"/>
              </a:spcBef>
              <a:spcAft>
                <a:spcPts val="0"/>
              </a:spcAft>
              <a:buClr>
                <a:schemeClr val="dk1"/>
              </a:buClr>
              <a:buSzPts val="2100"/>
              <a:buChar char="»"/>
              <a:defRPr sz="2100"/>
            </a:lvl5pPr>
            <a:lvl6pPr indent="-361950" lvl="5" marL="2743200" rtl="0" algn="l">
              <a:spcBef>
                <a:spcPts val="360"/>
              </a:spcBef>
              <a:spcAft>
                <a:spcPts val="0"/>
              </a:spcAft>
              <a:buClr>
                <a:schemeClr val="dk1"/>
              </a:buClr>
              <a:buSzPts val="2100"/>
              <a:buChar char="•"/>
              <a:defRPr sz="2100"/>
            </a:lvl6pPr>
            <a:lvl7pPr indent="-361950" lvl="6" marL="3200400" rtl="0" algn="l">
              <a:spcBef>
                <a:spcPts val="360"/>
              </a:spcBef>
              <a:spcAft>
                <a:spcPts val="0"/>
              </a:spcAft>
              <a:buClr>
                <a:schemeClr val="dk1"/>
              </a:buClr>
              <a:buSzPts val="2100"/>
              <a:buChar char="•"/>
              <a:defRPr sz="2100"/>
            </a:lvl7pPr>
            <a:lvl8pPr indent="-361950" lvl="7" marL="3657600" rtl="0" algn="l">
              <a:spcBef>
                <a:spcPts val="360"/>
              </a:spcBef>
              <a:spcAft>
                <a:spcPts val="0"/>
              </a:spcAft>
              <a:buClr>
                <a:schemeClr val="dk1"/>
              </a:buClr>
              <a:buSzPts val="2100"/>
              <a:buChar char="•"/>
              <a:defRPr sz="2100"/>
            </a:lvl8pPr>
            <a:lvl9pPr indent="-361950" lvl="8" marL="4114800" rtl="0" algn="l">
              <a:spcBef>
                <a:spcPts val="360"/>
              </a:spcBef>
              <a:spcAft>
                <a:spcPts val="0"/>
              </a:spcAft>
              <a:buClr>
                <a:schemeClr val="dk1"/>
              </a:buClr>
              <a:buSzPts val="2100"/>
              <a:buChar char="•"/>
              <a:defRPr sz="2100"/>
            </a:lvl9pPr>
          </a:lstStyle>
          <a:p/>
        </p:txBody>
      </p:sp>
      <p:grpSp>
        <p:nvGrpSpPr>
          <p:cNvPr id="26" name="Google Shape;26;p4"/>
          <p:cNvGrpSpPr/>
          <p:nvPr/>
        </p:nvGrpSpPr>
        <p:grpSpPr>
          <a:xfrm rot="10800000">
            <a:off x="14438728" y="-267414"/>
            <a:ext cx="3929732" cy="534829"/>
            <a:chOff x="0" y="0"/>
            <a:chExt cx="5239642" cy="713105"/>
          </a:xfrm>
        </p:grpSpPr>
        <p:sp>
          <p:nvSpPr>
            <p:cNvPr id="27" name="Google Shape;27;p4"/>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4"/>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 name="Google Shape;29;p4"/>
          <p:cNvGrpSpPr/>
          <p:nvPr/>
        </p:nvGrpSpPr>
        <p:grpSpPr>
          <a:xfrm rot="10800000">
            <a:off x="0" y="10019586"/>
            <a:ext cx="3929732" cy="534829"/>
            <a:chOff x="0" y="0"/>
            <a:chExt cx="5239642" cy="713105"/>
          </a:xfrm>
        </p:grpSpPr>
        <p:sp>
          <p:nvSpPr>
            <p:cNvPr id="30" name="Google Shape;30;p4"/>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 name="Google Shape;31;p4"/>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 name="Google Shape;32;p4"/>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3">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 name="Google Shape;33;p4"/>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4"/>
          <p:cNvSpPr txBox="1"/>
          <p:nvPr/>
        </p:nvSpPr>
        <p:spPr>
          <a:xfrm>
            <a:off x="1663277" y="713740"/>
            <a:ext cx="948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5"/>
          <p:cNvSpPr txBox="1"/>
          <p:nvPr>
            <p:ph type="ctrTitle"/>
          </p:nvPr>
        </p:nvSpPr>
        <p:spPr>
          <a:xfrm>
            <a:off x="1575000" y="1030975"/>
            <a:ext cx="16865400" cy="1470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 name="Google Shape;37;p5"/>
          <p:cNvSpPr txBox="1"/>
          <p:nvPr>
            <p:ph idx="1" type="body"/>
          </p:nvPr>
        </p:nvSpPr>
        <p:spPr>
          <a:xfrm>
            <a:off x="1690925" y="2743225"/>
            <a:ext cx="4920000" cy="4526100"/>
          </a:xfrm>
          <a:prstGeom prst="rect">
            <a:avLst/>
          </a:prstGeom>
          <a:noFill/>
          <a:ln>
            <a:noFill/>
          </a:ln>
        </p:spPr>
        <p:txBody>
          <a:bodyPr anchorCtr="0" anchor="t" bIns="45700" lIns="91425" spcFirstLastPara="1" rIns="91425" wrap="square" tIns="45700">
            <a:normAutofit/>
          </a:bodyPr>
          <a:lstStyle>
            <a:lvl1pPr indent="-361950" lvl="0" marL="457200" rtl="0" algn="l">
              <a:spcBef>
                <a:spcPts val="560"/>
              </a:spcBef>
              <a:spcAft>
                <a:spcPts val="0"/>
              </a:spcAft>
              <a:buClr>
                <a:schemeClr val="dk1"/>
              </a:buClr>
              <a:buSzPts val="2100"/>
              <a:buChar char="•"/>
              <a:defRPr sz="2100"/>
            </a:lvl1pPr>
            <a:lvl2pPr indent="-361950" lvl="1" marL="914400" rtl="0" algn="l">
              <a:spcBef>
                <a:spcPts val="480"/>
              </a:spcBef>
              <a:spcAft>
                <a:spcPts val="0"/>
              </a:spcAft>
              <a:buClr>
                <a:schemeClr val="dk1"/>
              </a:buClr>
              <a:buSzPts val="2100"/>
              <a:buChar char="–"/>
              <a:defRPr sz="2100"/>
            </a:lvl2pPr>
            <a:lvl3pPr indent="-361950" lvl="2" marL="1371600" rtl="0" algn="l">
              <a:spcBef>
                <a:spcPts val="400"/>
              </a:spcBef>
              <a:spcAft>
                <a:spcPts val="0"/>
              </a:spcAft>
              <a:buClr>
                <a:schemeClr val="dk1"/>
              </a:buClr>
              <a:buSzPts val="2100"/>
              <a:buChar char="•"/>
              <a:defRPr sz="2100"/>
            </a:lvl3pPr>
            <a:lvl4pPr indent="-361950" lvl="3" marL="1828800" rtl="0" algn="l">
              <a:spcBef>
                <a:spcPts val="360"/>
              </a:spcBef>
              <a:spcAft>
                <a:spcPts val="0"/>
              </a:spcAft>
              <a:buClr>
                <a:schemeClr val="dk1"/>
              </a:buClr>
              <a:buSzPts val="2100"/>
              <a:buChar char="–"/>
              <a:defRPr sz="2100"/>
            </a:lvl4pPr>
            <a:lvl5pPr indent="-361950" lvl="4" marL="2286000" rtl="0" algn="l">
              <a:spcBef>
                <a:spcPts val="360"/>
              </a:spcBef>
              <a:spcAft>
                <a:spcPts val="0"/>
              </a:spcAft>
              <a:buClr>
                <a:schemeClr val="dk1"/>
              </a:buClr>
              <a:buSzPts val="2100"/>
              <a:buChar char="»"/>
              <a:defRPr sz="2100"/>
            </a:lvl5pPr>
            <a:lvl6pPr indent="-361950" lvl="5" marL="2743200" rtl="0" algn="l">
              <a:spcBef>
                <a:spcPts val="360"/>
              </a:spcBef>
              <a:spcAft>
                <a:spcPts val="0"/>
              </a:spcAft>
              <a:buClr>
                <a:schemeClr val="dk1"/>
              </a:buClr>
              <a:buSzPts val="2100"/>
              <a:buChar char="•"/>
              <a:defRPr sz="2100"/>
            </a:lvl6pPr>
            <a:lvl7pPr indent="-361950" lvl="6" marL="3200400" rtl="0" algn="l">
              <a:spcBef>
                <a:spcPts val="360"/>
              </a:spcBef>
              <a:spcAft>
                <a:spcPts val="0"/>
              </a:spcAft>
              <a:buClr>
                <a:schemeClr val="dk1"/>
              </a:buClr>
              <a:buSzPts val="2100"/>
              <a:buChar char="•"/>
              <a:defRPr sz="2100"/>
            </a:lvl7pPr>
            <a:lvl8pPr indent="-361950" lvl="7" marL="3657600" rtl="0" algn="l">
              <a:spcBef>
                <a:spcPts val="360"/>
              </a:spcBef>
              <a:spcAft>
                <a:spcPts val="0"/>
              </a:spcAft>
              <a:buClr>
                <a:schemeClr val="dk1"/>
              </a:buClr>
              <a:buSzPts val="2100"/>
              <a:buChar char="•"/>
              <a:defRPr sz="2100"/>
            </a:lvl8pPr>
            <a:lvl9pPr indent="-361950" lvl="8" marL="4114800" rtl="0" algn="l">
              <a:spcBef>
                <a:spcPts val="360"/>
              </a:spcBef>
              <a:spcAft>
                <a:spcPts val="0"/>
              </a:spcAft>
              <a:buClr>
                <a:schemeClr val="dk1"/>
              </a:buClr>
              <a:buSzPts val="2100"/>
              <a:buChar char="•"/>
              <a:defRPr sz="2100"/>
            </a:lvl9pPr>
          </a:lstStyle>
          <a:p/>
        </p:txBody>
      </p:sp>
      <p:grpSp>
        <p:nvGrpSpPr>
          <p:cNvPr id="38" name="Google Shape;38;p5"/>
          <p:cNvGrpSpPr/>
          <p:nvPr/>
        </p:nvGrpSpPr>
        <p:grpSpPr>
          <a:xfrm rot="10800000">
            <a:off x="14438728" y="-267414"/>
            <a:ext cx="3929732" cy="534829"/>
            <a:chOff x="0" y="0"/>
            <a:chExt cx="5239642" cy="713105"/>
          </a:xfrm>
        </p:grpSpPr>
        <p:sp>
          <p:nvSpPr>
            <p:cNvPr id="39" name="Google Shape;39;p5"/>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5"/>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 name="Google Shape;41;p5"/>
          <p:cNvGrpSpPr/>
          <p:nvPr/>
        </p:nvGrpSpPr>
        <p:grpSpPr>
          <a:xfrm rot="10800000">
            <a:off x="0" y="10019586"/>
            <a:ext cx="3929732" cy="534829"/>
            <a:chOff x="0" y="0"/>
            <a:chExt cx="5239642" cy="713105"/>
          </a:xfrm>
        </p:grpSpPr>
        <p:sp>
          <p:nvSpPr>
            <p:cNvPr id="42" name="Google Shape;42;p5"/>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5"/>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 name="Google Shape;44;p5"/>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3">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 name="Google Shape;45;p5"/>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5"/>
          <p:cNvSpPr txBox="1"/>
          <p:nvPr/>
        </p:nvSpPr>
        <p:spPr>
          <a:xfrm>
            <a:off x="1663277" y="713740"/>
            <a:ext cx="948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7" name="Shape 47"/>
        <p:cNvGrpSpPr/>
        <p:nvPr/>
      </p:nvGrpSpPr>
      <p:grpSpPr>
        <a:xfrm>
          <a:off x="0" y="0"/>
          <a:ext cx="0" cy="0"/>
          <a:chOff x="0" y="0"/>
          <a:chExt cx="0" cy="0"/>
        </a:xfrm>
      </p:grpSpPr>
      <p:sp>
        <p:nvSpPr>
          <p:cNvPr id="48" name="Google Shape;48;p6"/>
          <p:cNvSpPr txBox="1"/>
          <p:nvPr>
            <p:ph idx="1" type="body"/>
          </p:nvPr>
        </p:nvSpPr>
        <p:spPr>
          <a:xfrm>
            <a:off x="1690925" y="2743225"/>
            <a:ext cx="49200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sz="2100"/>
            </a:lvl1pPr>
            <a:lvl2pPr indent="-361950" lvl="1" marL="914400" algn="l">
              <a:spcBef>
                <a:spcPts val="480"/>
              </a:spcBef>
              <a:spcAft>
                <a:spcPts val="0"/>
              </a:spcAft>
              <a:buClr>
                <a:schemeClr val="dk1"/>
              </a:buClr>
              <a:buSzPts val="2100"/>
              <a:buChar char="–"/>
              <a:defRPr sz="2100"/>
            </a:lvl2pPr>
            <a:lvl3pPr indent="-361950" lvl="2" marL="1371600" algn="l">
              <a:spcBef>
                <a:spcPts val="400"/>
              </a:spcBef>
              <a:spcAft>
                <a:spcPts val="0"/>
              </a:spcAft>
              <a:buClr>
                <a:schemeClr val="dk1"/>
              </a:buClr>
              <a:buSzPts val="2100"/>
              <a:buChar char="•"/>
              <a:defRPr sz="2100"/>
            </a:lvl3pPr>
            <a:lvl4pPr indent="-361950" lvl="3" marL="1828800" algn="l">
              <a:spcBef>
                <a:spcPts val="360"/>
              </a:spcBef>
              <a:spcAft>
                <a:spcPts val="0"/>
              </a:spcAft>
              <a:buClr>
                <a:schemeClr val="dk1"/>
              </a:buClr>
              <a:buSzPts val="2100"/>
              <a:buChar char="–"/>
              <a:defRPr sz="2100"/>
            </a:lvl4pPr>
            <a:lvl5pPr indent="-361950" lvl="4" marL="2286000" algn="l">
              <a:spcBef>
                <a:spcPts val="360"/>
              </a:spcBef>
              <a:spcAft>
                <a:spcPts val="0"/>
              </a:spcAft>
              <a:buClr>
                <a:schemeClr val="dk1"/>
              </a:buClr>
              <a:buSzPts val="2100"/>
              <a:buChar char="»"/>
              <a:defRPr sz="2100"/>
            </a:lvl5pPr>
            <a:lvl6pPr indent="-361950" lvl="5" marL="2743200" algn="l">
              <a:spcBef>
                <a:spcPts val="360"/>
              </a:spcBef>
              <a:spcAft>
                <a:spcPts val="0"/>
              </a:spcAft>
              <a:buClr>
                <a:schemeClr val="dk1"/>
              </a:buClr>
              <a:buSzPts val="2100"/>
              <a:buChar char="•"/>
              <a:defRPr sz="2100"/>
            </a:lvl6pPr>
            <a:lvl7pPr indent="-361950" lvl="6" marL="3200400" algn="l">
              <a:spcBef>
                <a:spcPts val="360"/>
              </a:spcBef>
              <a:spcAft>
                <a:spcPts val="0"/>
              </a:spcAft>
              <a:buClr>
                <a:schemeClr val="dk1"/>
              </a:buClr>
              <a:buSzPts val="2100"/>
              <a:buChar char="•"/>
              <a:defRPr sz="2100"/>
            </a:lvl7pPr>
            <a:lvl8pPr indent="-361950" lvl="7" marL="3657600" algn="l">
              <a:spcBef>
                <a:spcPts val="360"/>
              </a:spcBef>
              <a:spcAft>
                <a:spcPts val="0"/>
              </a:spcAft>
              <a:buClr>
                <a:schemeClr val="dk1"/>
              </a:buClr>
              <a:buSzPts val="2100"/>
              <a:buChar char="•"/>
              <a:defRPr sz="2100"/>
            </a:lvl8pPr>
            <a:lvl9pPr indent="-361950" lvl="8" marL="4114800" algn="l">
              <a:spcBef>
                <a:spcPts val="360"/>
              </a:spcBef>
              <a:spcAft>
                <a:spcPts val="0"/>
              </a:spcAft>
              <a:buClr>
                <a:schemeClr val="dk1"/>
              </a:buClr>
              <a:buSzPts val="2100"/>
              <a:buChar char="•"/>
              <a:defRPr sz="2100"/>
            </a:lvl9pPr>
          </a:lstStyle>
          <a:p/>
        </p:txBody>
      </p:sp>
      <p:sp>
        <p:nvSpPr>
          <p:cNvPr id="49" name="Google Shape;49;p6"/>
          <p:cNvSpPr txBox="1"/>
          <p:nvPr>
            <p:ph idx="2" type="body"/>
          </p:nvPr>
        </p:nvSpPr>
        <p:spPr>
          <a:xfrm>
            <a:off x="5881925" y="2743225"/>
            <a:ext cx="57546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sz="2100"/>
            </a:lvl1pPr>
            <a:lvl2pPr indent="-361950" lvl="1" marL="914400" algn="l">
              <a:spcBef>
                <a:spcPts val="480"/>
              </a:spcBef>
              <a:spcAft>
                <a:spcPts val="0"/>
              </a:spcAft>
              <a:buClr>
                <a:schemeClr val="dk1"/>
              </a:buClr>
              <a:buSzPts val="2100"/>
              <a:buChar char="–"/>
              <a:defRPr sz="2100"/>
            </a:lvl2pPr>
            <a:lvl3pPr indent="-361950" lvl="2" marL="1371600" algn="l">
              <a:spcBef>
                <a:spcPts val="400"/>
              </a:spcBef>
              <a:spcAft>
                <a:spcPts val="0"/>
              </a:spcAft>
              <a:buClr>
                <a:schemeClr val="dk1"/>
              </a:buClr>
              <a:buSzPts val="2100"/>
              <a:buChar char="•"/>
              <a:defRPr sz="2100"/>
            </a:lvl3pPr>
            <a:lvl4pPr indent="-361950" lvl="3" marL="1828800" algn="l">
              <a:spcBef>
                <a:spcPts val="360"/>
              </a:spcBef>
              <a:spcAft>
                <a:spcPts val="0"/>
              </a:spcAft>
              <a:buClr>
                <a:schemeClr val="dk1"/>
              </a:buClr>
              <a:buSzPts val="2100"/>
              <a:buChar char="–"/>
              <a:defRPr sz="2100"/>
            </a:lvl4pPr>
            <a:lvl5pPr indent="-361950" lvl="4" marL="2286000" algn="l">
              <a:spcBef>
                <a:spcPts val="360"/>
              </a:spcBef>
              <a:spcAft>
                <a:spcPts val="0"/>
              </a:spcAft>
              <a:buClr>
                <a:schemeClr val="dk1"/>
              </a:buClr>
              <a:buSzPts val="2100"/>
              <a:buChar char="»"/>
              <a:defRPr sz="2100"/>
            </a:lvl5pPr>
            <a:lvl6pPr indent="-361950" lvl="5" marL="2743200" algn="l">
              <a:spcBef>
                <a:spcPts val="360"/>
              </a:spcBef>
              <a:spcAft>
                <a:spcPts val="0"/>
              </a:spcAft>
              <a:buClr>
                <a:schemeClr val="dk1"/>
              </a:buClr>
              <a:buSzPts val="2100"/>
              <a:buChar char="•"/>
              <a:defRPr sz="2100"/>
            </a:lvl6pPr>
            <a:lvl7pPr indent="-361950" lvl="6" marL="3200400" algn="l">
              <a:spcBef>
                <a:spcPts val="360"/>
              </a:spcBef>
              <a:spcAft>
                <a:spcPts val="0"/>
              </a:spcAft>
              <a:buClr>
                <a:schemeClr val="dk1"/>
              </a:buClr>
              <a:buSzPts val="2100"/>
              <a:buChar char="•"/>
              <a:defRPr sz="2100"/>
            </a:lvl7pPr>
            <a:lvl8pPr indent="-361950" lvl="7" marL="3657600" algn="l">
              <a:spcBef>
                <a:spcPts val="360"/>
              </a:spcBef>
              <a:spcAft>
                <a:spcPts val="0"/>
              </a:spcAft>
              <a:buClr>
                <a:schemeClr val="dk1"/>
              </a:buClr>
              <a:buSzPts val="2100"/>
              <a:buChar char="•"/>
              <a:defRPr sz="2100"/>
            </a:lvl8pPr>
            <a:lvl9pPr indent="-361950" lvl="8" marL="4114800" algn="l">
              <a:spcBef>
                <a:spcPts val="360"/>
              </a:spcBef>
              <a:spcAft>
                <a:spcPts val="0"/>
              </a:spcAft>
              <a:buClr>
                <a:schemeClr val="dk1"/>
              </a:buClr>
              <a:buSzPts val="2100"/>
              <a:buChar char="•"/>
              <a:defRPr sz="2100"/>
            </a:lvl9pPr>
          </a:lstStyle>
          <a:p/>
        </p:txBody>
      </p:sp>
      <p:sp>
        <p:nvSpPr>
          <p:cNvPr id="50" name="Google Shape;50;p6"/>
          <p:cNvSpPr txBox="1"/>
          <p:nvPr>
            <p:ph type="ctrTitle"/>
          </p:nvPr>
        </p:nvSpPr>
        <p:spPr>
          <a:xfrm>
            <a:off x="1575000" y="1030975"/>
            <a:ext cx="16865400" cy="1470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51" name="Google Shape;51;p6"/>
          <p:cNvGrpSpPr/>
          <p:nvPr/>
        </p:nvGrpSpPr>
        <p:grpSpPr>
          <a:xfrm rot="10800000">
            <a:off x="14438728" y="-267414"/>
            <a:ext cx="3929732" cy="534829"/>
            <a:chOff x="0" y="0"/>
            <a:chExt cx="5239642" cy="713105"/>
          </a:xfrm>
        </p:grpSpPr>
        <p:sp>
          <p:nvSpPr>
            <p:cNvPr id="52" name="Google Shape;52;p6"/>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6"/>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 name="Google Shape;54;p6"/>
          <p:cNvGrpSpPr/>
          <p:nvPr/>
        </p:nvGrpSpPr>
        <p:grpSpPr>
          <a:xfrm rot="10800000">
            <a:off x="0" y="10019586"/>
            <a:ext cx="3929732" cy="534829"/>
            <a:chOff x="0" y="0"/>
            <a:chExt cx="5239642" cy="713105"/>
          </a:xfrm>
        </p:grpSpPr>
        <p:sp>
          <p:nvSpPr>
            <p:cNvPr id="55" name="Google Shape;55;p6"/>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6"/>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7" name="Google Shape;57;p6"/>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3">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6"/>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6"/>
          <p:cNvSpPr txBox="1"/>
          <p:nvPr/>
        </p:nvSpPr>
        <p:spPr>
          <a:xfrm>
            <a:off x="1663277" y="713740"/>
            <a:ext cx="948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7"/>
          <p:cNvSpPr txBox="1"/>
          <p:nvPr>
            <p:ph type="ctrTitle"/>
          </p:nvPr>
        </p:nvSpPr>
        <p:spPr>
          <a:xfrm>
            <a:off x="1575000" y="1030975"/>
            <a:ext cx="16865400" cy="1470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 name="Google Shape;62;p7"/>
          <p:cNvSpPr txBox="1"/>
          <p:nvPr>
            <p:ph idx="1" type="body"/>
          </p:nvPr>
        </p:nvSpPr>
        <p:spPr>
          <a:xfrm>
            <a:off x="1690925" y="2743225"/>
            <a:ext cx="4920000" cy="4526100"/>
          </a:xfrm>
          <a:prstGeom prst="rect">
            <a:avLst/>
          </a:prstGeom>
          <a:noFill/>
          <a:ln>
            <a:noFill/>
          </a:ln>
        </p:spPr>
        <p:txBody>
          <a:bodyPr anchorCtr="0" anchor="t" bIns="45700" lIns="91425" spcFirstLastPara="1" rIns="91425" wrap="square" tIns="45700">
            <a:normAutofit/>
          </a:bodyPr>
          <a:lstStyle>
            <a:lvl1pPr indent="-361950" lvl="0" marL="457200" rtl="0" algn="l">
              <a:spcBef>
                <a:spcPts val="560"/>
              </a:spcBef>
              <a:spcAft>
                <a:spcPts val="0"/>
              </a:spcAft>
              <a:buClr>
                <a:schemeClr val="dk1"/>
              </a:buClr>
              <a:buSzPts val="2100"/>
              <a:buChar char="•"/>
              <a:defRPr sz="2100"/>
            </a:lvl1pPr>
            <a:lvl2pPr indent="-361950" lvl="1" marL="914400" rtl="0" algn="l">
              <a:spcBef>
                <a:spcPts val="480"/>
              </a:spcBef>
              <a:spcAft>
                <a:spcPts val="0"/>
              </a:spcAft>
              <a:buClr>
                <a:schemeClr val="dk1"/>
              </a:buClr>
              <a:buSzPts val="2100"/>
              <a:buChar char="–"/>
              <a:defRPr sz="2100"/>
            </a:lvl2pPr>
            <a:lvl3pPr indent="-361950" lvl="2" marL="1371600" rtl="0" algn="l">
              <a:spcBef>
                <a:spcPts val="400"/>
              </a:spcBef>
              <a:spcAft>
                <a:spcPts val="0"/>
              </a:spcAft>
              <a:buClr>
                <a:schemeClr val="dk1"/>
              </a:buClr>
              <a:buSzPts val="2100"/>
              <a:buChar char="•"/>
              <a:defRPr sz="2100"/>
            </a:lvl3pPr>
            <a:lvl4pPr indent="-361950" lvl="3" marL="1828800" rtl="0" algn="l">
              <a:spcBef>
                <a:spcPts val="360"/>
              </a:spcBef>
              <a:spcAft>
                <a:spcPts val="0"/>
              </a:spcAft>
              <a:buClr>
                <a:schemeClr val="dk1"/>
              </a:buClr>
              <a:buSzPts val="2100"/>
              <a:buChar char="–"/>
              <a:defRPr sz="2100"/>
            </a:lvl4pPr>
            <a:lvl5pPr indent="-361950" lvl="4" marL="2286000" rtl="0" algn="l">
              <a:spcBef>
                <a:spcPts val="360"/>
              </a:spcBef>
              <a:spcAft>
                <a:spcPts val="0"/>
              </a:spcAft>
              <a:buClr>
                <a:schemeClr val="dk1"/>
              </a:buClr>
              <a:buSzPts val="2100"/>
              <a:buChar char="»"/>
              <a:defRPr sz="2100"/>
            </a:lvl5pPr>
            <a:lvl6pPr indent="-361950" lvl="5" marL="2743200" rtl="0" algn="l">
              <a:spcBef>
                <a:spcPts val="360"/>
              </a:spcBef>
              <a:spcAft>
                <a:spcPts val="0"/>
              </a:spcAft>
              <a:buClr>
                <a:schemeClr val="dk1"/>
              </a:buClr>
              <a:buSzPts val="2100"/>
              <a:buChar char="•"/>
              <a:defRPr sz="2100"/>
            </a:lvl6pPr>
            <a:lvl7pPr indent="-361950" lvl="6" marL="3200400" rtl="0" algn="l">
              <a:spcBef>
                <a:spcPts val="360"/>
              </a:spcBef>
              <a:spcAft>
                <a:spcPts val="0"/>
              </a:spcAft>
              <a:buClr>
                <a:schemeClr val="dk1"/>
              </a:buClr>
              <a:buSzPts val="2100"/>
              <a:buChar char="•"/>
              <a:defRPr sz="2100"/>
            </a:lvl7pPr>
            <a:lvl8pPr indent="-361950" lvl="7" marL="3657600" rtl="0" algn="l">
              <a:spcBef>
                <a:spcPts val="360"/>
              </a:spcBef>
              <a:spcAft>
                <a:spcPts val="0"/>
              </a:spcAft>
              <a:buClr>
                <a:schemeClr val="dk1"/>
              </a:buClr>
              <a:buSzPts val="2100"/>
              <a:buChar char="•"/>
              <a:defRPr sz="2100"/>
            </a:lvl8pPr>
            <a:lvl9pPr indent="-361950" lvl="8" marL="4114800" rtl="0" algn="l">
              <a:spcBef>
                <a:spcPts val="360"/>
              </a:spcBef>
              <a:spcAft>
                <a:spcPts val="0"/>
              </a:spcAft>
              <a:buClr>
                <a:schemeClr val="dk1"/>
              </a:buClr>
              <a:buSzPts val="2100"/>
              <a:buChar char="•"/>
              <a:defRPr sz="2100"/>
            </a:lvl9pPr>
          </a:lstStyle>
          <a:p/>
        </p:txBody>
      </p:sp>
      <p:sp>
        <p:nvSpPr>
          <p:cNvPr id="63" name="Google Shape;63;p7"/>
          <p:cNvSpPr txBox="1"/>
          <p:nvPr>
            <p:ph idx="2" type="body"/>
          </p:nvPr>
        </p:nvSpPr>
        <p:spPr>
          <a:xfrm>
            <a:off x="5881925" y="2743225"/>
            <a:ext cx="5754600" cy="4526100"/>
          </a:xfrm>
          <a:prstGeom prst="rect">
            <a:avLst/>
          </a:prstGeom>
          <a:noFill/>
          <a:ln>
            <a:noFill/>
          </a:ln>
        </p:spPr>
        <p:txBody>
          <a:bodyPr anchorCtr="0" anchor="t" bIns="45700" lIns="91425" spcFirstLastPara="1" rIns="91425" wrap="square" tIns="45700">
            <a:normAutofit/>
          </a:bodyPr>
          <a:lstStyle>
            <a:lvl1pPr indent="-361950" lvl="0" marL="457200" rtl="0" algn="l">
              <a:spcBef>
                <a:spcPts val="560"/>
              </a:spcBef>
              <a:spcAft>
                <a:spcPts val="0"/>
              </a:spcAft>
              <a:buClr>
                <a:schemeClr val="dk1"/>
              </a:buClr>
              <a:buSzPts val="2100"/>
              <a:buChar char="•"/>
              <a:defRPr sz="2100"/>
            </a:lvl1pPr>
            <a:lvl2pPr indent="-361950" lvl="1" marL="914400" rtl="0" algn="l">
              <a:spcBef>
                <a:spcPts val="480"/>
              </a:spcBef>
              <a:spcAft>
                <a:spcPts val="0"/>
              </a:spcAft>
              <a:buClr>
                <a:schemeClr val="dk1"/>
              </a:buClr>
              <a:buSzPts val="2100"/>
              <a:buChar char="–"/>
              <a:defRPr sz="2100"/>
            </a:lvl2pPr>
            <a:lvl3pPr indent="-361950" lvl="2" marL="1371600" rtl="0" algn="l">
              <a:spcBef>
                <a:spcPts val="400"/>
              </a:spcBef>
              <a:spcAft>
                <a:spcPts val="0"/>
              </a:spcAft>
              <a:buClr>
                <a:schemeClr val="dk1"/>
              </a:buClr>
              <a:buSzPts val="2100"/>
              <a:buChar char="•"/>
              <a:defRPr sz="2100"/>
            </a:lvl3pPr>
            <a:lvl4pPr indent="-361950" lvl="3" marL="1828800" rtl="0" algn="l">
              <a:spcBef>
                <a:spcPts val="360"/>
              </a:spcBef>
              <a:spcAft>
                <a:spcPts val="0"/>
              </a:spcAft>
              <a:buClr>
                <a:schemeClr val="dk1"/>
              </a:buClr>
              <a:buSzPts val="2100"/>
              <a:buChar char="–"/>
              <a:defRPr sz="2100"/>
            </a:lvl4pPr>
            <a:lvl5pPr indent="-361950" lvl="4" marL="2286000" rtl="0" algn="l">
              <a:spcBef>
                <a:spcPts val="360"/>
              </a:spcBef>
              <a:spcAft>
                <a:spcPts val="0"/>
              </a:spcAft>
              <a:buClr>
                <a:schemeClr val="dk1"/>
              </a:buClr>
              <a:buSzPts val="2100"/>
              <a:buChar char="»"/>
              <a:defRPr sz="2100"/>
            </a:lvl5pPr>
            <a:lvl6pPr indent="-361950" lvl="5" marL="2743200" rtl="0" algn="l">
              <a:spcBef>
                <a:spcPts val="360"/>
              </a:spcBef>
              <a:spcAft>
                <a:spcPts val="0"/>
              </a:spcAft>
              <a:buClr>
                <a:schemeClr val="dk1"/>
              </a:buClr>
              <a:buSzPts val="2100"/>
              <a:buChar char="•"/>
              <a:defRPr sz="2100"/>
            </a:lvl6pPr>
            <a:lvl7pPr indent="-361950" lvl="6" marL="3200400" rtl="0" algn="l">
              <a:spcBef>
                <a:spcPts val="360"/>
              </a:spcBef>
              <a:spcAft>
                <a:spcPts val="0"/>
              </a:spcAft>
              <a:buClr>
                <a:schemeClr val="dk1"/>
              </a:buClr>
              <a:buSzPts val="2100"/>
              <a:buChar char="•"/>
              <a:defRPr sz="2100"/>
            </a:lvl7pPr>
            <a:lvl8pPr indent="-361950" lvl="7" marL="3657600" rtl="0" algn="l">
              <a:spcBef>
                <a:spcPts val="360"/>
              </a:spcBef>
              <a:spcAft>
                <a:spcPts val="0"/>
              </a:spcAft>
              <a:buClr>
                <a:schemeClr val="dk1"/>
              </a:buClr>
              <a:buSzPts val="2100"/>
              <a:buChar char="•"/>
              <a:defRPr sz="2100"/>
            </a:lvl8pPr>
            <a:lvl9pPr indent="-361950" lvl="8" marL="4114800" rtl="0" algn="l">
              <a:spcBef>
                <a:spcPts val="360"/>
              </a:spcBef>
              <a:spcAft>
                <a:spcPts val="0"/>
              </a:spcAft>
              <a:buClr>
                <a:schemeClr val="dk1"/>
              </a:buClr>
              <a:buSzPts val="2100"/>
              <a:buChar char="•"/>
              <a:defRPr sz="2100"/>
            </a:lvl9pPr>
          </a:lstStyle>
          <a:p/>
        </p:txBody>
      </p:sp>
      <p:grpSp>
        <p:nvGrpSpPr>
          <p:cNvPr id="64" name="Google Shape;64;p7"/>
          <p:cNvGrpSpPr/>
          <p:nvPr/>
        </p:nvGrpSpPr>
        <p:grpSpPr>
          <a:xfrm rot="10800000">
            <a:off x="14438728" y="-267414"/>
            <a:ext cx="3929732" cy="534829"/>
            <a:chOff x="0" y="0"/>
            <a:chExt cx="5239642" cy="713105"/>
          </a:xfrm>
        </p:grpSpPr>
        <p:sp>
          <p:nvSpPr>
            <p:cNvPr id="65" name="Google Shape;65;p7"/>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 name="Google Shape;66;p7"/>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 name="Google Shape;67;p7"/>
          <p:cNvGrpSpPr/>
          <p:nvPr/>
        </p:nvGrpSpPr>
        <p:grpSpPr>
          <a:xfrm rot="10800000">
            <a:off x="0" y="10019586"/>
            <a:ext cx="3929732" cy="534829"/>
            <a:chOff x="0" y="0"/>
            <a:chExt cx="5239642" cy="713105"/>
          </a:xfrm>
        </p:grpSpPr>
        <p:sp>
          <p:nvSpPr>
            <p:cNvPr id="68" name="Google Shape;68;p7"/>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7"/>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 name="Google Shape;70;p7"/>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3">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7"/>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7"/>
          <p:cNvSpPr txBox="1"/>
          <p:nvPr/>
        </p:nvSpPr>
        <p:spPr>
          <a:xfrm>
            <a:off x="1663277" y="713740"/>
            <a:ext cx="948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8"/>
          <p:cNvSpPr txBox="1"/>
          <p:nvPr>
            <p:ph type="ctrTitle"/>
          </p:nvPr>
        </p:nvSpPr>
        <p:spPr>
          <a:xfrm>
            <a:off x="1575000" y="1030975"/>
            <a:ext cx="16865400" cy="1470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75" name="Google Shape;75;p8"/>
          <p:cNvGrpSpPr/>
          <p:nvPr/>
        </p:nvGrpSpPr>
        <p:grpSpPr>
          <a:xfrm rot="10800000">
            <a:off x="14438728" y="-267414"/>
            <a:ext cx="3929732" cy="534829"/>
            <a:chOff x="0" y="0"/>
            <a:chExt cx="5239642" cy="713105"/>
          </a:xfrm>
        </p:grpSpPr>
        <p:sp>
          <p:nvSpPr>
            <p:cNvPr id="76" name="Google Shape;76;p8"/>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8"/>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 name="Google Shape;78;p8"/>
          <p:cNvGrpSpPr/>
          <p:nvPr/>
        </p:nvGrpSpPr>
        <p:grpSpPr>
          <a:xfrm rot="10800000">
            <a:off x="0" y="10019586"/>
            <a:ext cx="3929732" cy="534829"/>
            <a:chOff x="0" y="0"/>
            <a:chExt cx="5239642" cy="713105"/>
          </a:xfrm>
        </p:grpSpPr>
        <p:sp>
          <p:nvSpPr>
            <p:cNvPr id="79" name="Google Shape;79;p8"/>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8"/>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 name="Google Shape;81;p8"/>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3">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8"/>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8"/>
          <p:cNvSpPr txBox="1"/>
          <p:nvPr/>
        </p:nvSpPr>
        <p:spPr>
          <a:xfrm>
            <a:off x="1663277" y="713740"/>
            <a:ext cx="948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4" name="Shape 84"/>
        <p:cNvGrpSpPr/>
        <p:nvPr/>
      </p:nvGrpSpPr>
      <p:grpSpPr>
        <a:xfrm>
          <a:off x="0" y="0"/>
          <a:ext cx="0" cy="0"/>
          <a:chOff x="0" y="0"/>
          <a:chExt cx="0" cy="0"/>
        </a:xfrm>
      </p:grpSpPr>
      <p:sp>
        <p:nvSpPr>
          <p:cNvPr id="85" name="Google Shape;85;p9"/>
          <p:cNvSpPr txBox="1"/>
          <p:nvPr>
            <p:ph type="ctrTitle"/>
          </p:nvPr>
        </p:nvSpPr>
        <p:spPr>
          <a:xfrm>
            <a:off x="1575000" y="1030975"/>
            <a:ext cx="16865400" cy="1470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9"/>
          <p:cNvSpPr txBox="1"/>
          <p:nvPr>
            <p:ph idx="1" type="body"/>
          </p:nvPr>
        </p:nvSpPr>
        <p:spPr>
          <a:xfrm>
            <a:off x="1690925" y="2743225"/>
            <a:ext cx="4920000" cy="4526100"/>
          </a:xfrm>
          <a:prstGeom prst="rect">
            <a:avLst/>
          </a:prstGeom>
          <a:noFill/>
          <a:ln>
            <a:noFill/>
          </a:ln>
        </p:spPr>
        <p:txBody>
          <a:bodyPr anchorCtr="0" anchor="t" bIns="45700" lIns="91425" spcFirstLastPara="1" rIns="91425" wrap="square" tIns="45700">
            <a:normAutofit/>
          </a:bodyPr>
          <a:lstStyle>
            <a:lvl1pPr indent="-361950" lvl="0" marL="457200" rtl="0" algn="l">
              <a:spcBef>
                <a:spcPts val="560"/>
              </a:spcBef>
              <a:spcAft>
                <a:spcPts val="0"/>
              </a:spcAft>
              <a:buClr>
                <a:schemeClr val="dk1"/>
              </a:buClr>
              <a:buSzPts val="2100"/>
              <a:buChar char="•"/>
              <a:defRPr sz="2100"/>
            </a:lvl1pPr>
            <a:lvl2pPr indent="-361950" lvl="1" marL="914400" rtl="0" algn="l">
              <a:spcBef>
                <a:spcPts val="480"/>
              </a:spcBef>
              <a:spcAft>
                <a:spcPts val="0"/>
              </a:spcAft>
              <a:buClr>
                <a:schemeClr val="dk1"/>
              </a:buClr>
              <a:buSzPts val="2100"/>
              <a:buChar char="–"/>
              <a:defRPr sz="2100"/>
            </a:lvl2pPr>
            <a:lvl3pPr indent="-361950" lvl="2" marL="1371600" rtl="0" algn="l">
              <a:spcBef>
                <a:spcPts val="400"/>
              </a:spcBef>
              <a:spcAft>
                <a:spcPts val="0"/>
              </a:spcAft>
              <a:buClr>
                <a:schemeClr val="dk1"/>
              </a:buClr>
              <a:buSzPts val="2100"/>
              <a:buChar char="•"/>
              <a:defRPr sz="2100"/>
            </a:lvl3pPr>
            <a:lvl4pPr indent="-361950" lvl="3" marL="1828800" rtl="0" algn="l">
              <a:spcBef>
                <a:spcPts val="360"/>
              </a:spcBef>
              <a:spcAft>
                <a:spcPts val="0"/>
              </a:spcAft>
              <a:buClr>
                <a:schemeClr val="dk1"/>
              </a:buClr>
              <a:buSzPts val="2100"/>
              <a:buChar char="–"/>
              <a:defRPr sz="2100"/>
            </a:lvl4pPr>
            <a:lvl5pPr indent="-361950" lvl="4" marL="2286000" rtl="0" algn="l">
              <a:spcBef>
                <a:spcPts val="360"/>
              </a:spcBef>
              <a:spcAft>
                <a:spcPts val="0"/>
              </a:spcAft>
              <a:buClr>
                <a:schemeClr val="dk1"/>
              </a:buClr>
              <a:buSzPts val="2100"/>
              <a:buChar char="»"/>
              <a:defRPr sz="2100"/>
            </a:lvl5pPr>
            <a:lvl6pPr indent="-361950" lvl="5" marL="2743200" rtl="0" algn="l">
              <a:spcBef>
                <a:spcPts val="360"/>
              </a:spcBef>
              <a:spcAft>
                <a:spcPts val="0"/>
              </a:spcAft>
              <a:buClr>
                <a:schemeClr val="dk1"/>
              </a:buClr>
              <a:buSzPts val="2100"/>
              <a:buChar char="•"/>
              <a:defRPr sz="2100"/>
            </a:lvl6pPr>
            <a:lvl7pPr indent="-361950" lvl="6" marL="3200400" rtl="0" algn="l">
              <a:spcBef>
                <a:spcPts val="360"/>
              </a:spcBef>
              <a:spcAft>
                <a:spcPts val="0"/>
              </a:spcAft>
              <a:buClr>
                <a:schemeClr val="dk1"/>
              </a:buClr>
              <a:buSzPts val="2100"/>
              <a:buChar char="•"/>
              <a:defRPr sz="2100"/>
            </a:lvl7pPr>
            <a:lvl8pPr indent="-361950" lvl="7" marL="3657600" rtl="0" algn="l">
              <a:spcBef>
                <a:spcPts val="360"/>
              </a:spcBef>
              <a:spcAft>
                <a:spcPts val="0"/>
              </a:spcAft>
              <a:buClr>
                <a:schemeClr val="dk1"/>
              </a:buClr>
              <a:buSzPts val="2100"/>
              <a:buChar char="•"/>
              <a:defRPr sz="2100"/>
            </a:lvl8pPr>
            <a:lvl9pPr indent="-361950" lvl="8" marL="4114800" rtl="0" algn="l">
              <a:spcBef>
                <a:spcPts val="360"/>
              </a:spcBef>
              <a:spcAft>
                <a:spcPts val="0"/>
              </a:spcAft>
              <a:buClr>
                <a:schemeClr val="dk1"/>
              </a:buClr>
              <a:buSzPts val="2100"/>
              <a:buChar char="•"/>
              <a:defRPr sz="2100"/>
            </a:lvl9pPr>
          </a:lstStyle>
          <a:p/>
        </p:txBody>
      </p:sp>
      <p:grpSp>
        <p:nvGrpSpPr>
          <p:cNvPr id="87" name="Google Shape;87;p9"/>
          <p:cNvGrpSpPr/>
          <p:nvPr/>
        </p:nvGrpSpPr>
        <p:grpSpPr>
          <a:xfrm rot="10800000">
            <a:off x="14438728" y="-267414"/>
            <a:ext cx="3929732" cy="534829"/>
            <a:chOff x="0" y="0"/>
            <a:chExt cx="5239642" cy="713105"/>
          </a:xfrm>
        </p:grpSpPr>
        <p:sp>
          <p:nvSpPr>
            <p:cNvPr id="88" name="Google Shape;88;p9"/>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 name="Google Shape;89;p9"/>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0" name="Google Shape;90;p9"/>
          <p:cNvGrpSpPr/>
          <p:nvPr/>
        </p:nvGrpSpPr>
        <p:grpSpPr>
          <a:xfrm rot="10800000">
            <a:off x="0" y="10019586"/>
            <a:ext cx="3929732" cy="534829"/>
            <a:chOff x="0" y="0"/>
            <a:chExt cx="5239642" cy="713105"/>
          </a:xfrm>
        </p:grpSpPr>
        <p:sp>
          <p:nvSpPr>
            <p:cNvPr id="91" name="Google Shape;91;p9"/>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9"/>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3" name="Google Shape;93;p9"/>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3">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9"/>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9"/>
          <p:cNvSpPr txBox="1"/>
          <p:nvPr/>
        </p:nvSpPr>
        <p:spPr>
          <a:xfrm>
            <a:off x="1663277" y="713740"/>
            <a:ext cx="948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6" name="Shape 96"/>
        <p:cNvGrpSpPr/>
        <p:nvPr/>
      </p:nvGrpSpPr>
      <p:grpSpPr>
        <a:xfrm>
          <a:off x="0" y="0"/>
          <a:ext cx="0" cy="0"/>
          <a:chOff x="0" y="0"/>
          <a:chExt cx="0" cy="0"/>
        </a:xfrm>
      </p:grpSpPr>
      <p:sp>
        <p:nvSpPr>
          <p:cNvPr id="97" name="Google Shape;97;p10"/>
          <p:cNvSpPr/>
          <p:nvPr>
            <p:ph idx="2" type="pic"/>
          </p:nvPr>
        </p:nvSpPr>
        <p:spPr>
          <a:xfrm>
            <a:off x="11455101" y="2844350"/>
            <a:ext cx="5257800" cy="5594700"/>
          </a:xfrm>
          <a:prstGeom prst="rect">
            <a:avLst/>
          </a:prstGeom>
          <a:noFill/>
          <a:ln>
            <a:noFill/>
          </a:ln>
        </p:spPr>
      </p:sp>
      <p:sp>
        <p:nvSpPr>
          <p:cNvPr id="98" name="Google Shape;98;p10"/>
          <p:cNvSpPr txBox="1"/>
          <p:nvPr>
            <p:ph type="ctrTitle"/>
          </p:nvPr>
        </p:nvSpPr>
        <p:spPr>
          <a:xfrm>
            <a:off x="1575000" y="1030975"/>
            <a:ext cx="16865400" cy="1470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 name="Google Shape;99;p10"/>
          <p:cNvSpPr txBox="1"/>
          <p:nvPr>
            <p:ph idx="1" type="body"/>
          </p:nvPr>
        </p:nvSpPr>
        <p:spPr>
          <a:xfrm>
            <a:off x="1690925" y="2743225"/>
            <a:ext cx="4920000" cy="4526100"/>
          </a:xfrm>
          <a:prstGeom prst="rect">
            <a:avLst/>
          </a:prstGeom>
          <a:noFill/>
          <a:ln>
            <a:noFill/>
          </a:ln>
        </p:spPr>
        <p:txBody>
          <a:bodyPr anchorCtr="0" anchor="t" bIns="45700" lIns="91425" spcFirstLastPara="1" rIns="91425" wrap="square" tIns="45700">
            <a:normAutofit/>
          </a:bodyPr>
          <a:lstStyle>
            <a:lvl1pPr indent="-361950" lvl="0" marL="457200" rtl="0" algn="l">
              <a:spcBef>
                <a:spcPts val="560"/>
              </a:spcBef>
              <a:spcAft>
                <a:spcPts val="0"/>
              </a:spcAft>
              <a:buClr>
                <a:schemeClr val="dk1"/>
              </a:buClr>
              <a:buSzPts val="2100"/>
              <a:buChar char="•"/>
              <a:defRPr sz="2100"/>
            </a:lvl1pPr>
            <a:lvl2pPr indent="-361950" lvl="1" marL="914400" rtl="0" algn="l">
              <a:spcBef>
                <a:spcPts val="480"/>
              </a:spcBef>
              <a:spcAft>
                <a:spcPts val="0"/>
              </a:spcAft>
              <a:buClr>
                <a:schemeClr val="dk1"/>
              </a:buClr>
              <a:buSzPts val="2100"/>
              <a:buChar char="–"/>
              <a:defRPr sz="2100"/>
            </a:lvl2pPr>
            <a:lvl3pPr indent="-361950" lvl="2" marL="1371600" rtl="0" algn="l">
              <a:spcBef>
                <a:spcPts val="400"/>
              </a:spcBef>
              <a:spcAft>
                <a:spcPts val="0"/>
              </a:spcAft>
              <a:buClr>
                <a:schemeClr val="dk1"/>
              </a:buClr>
              <a:buSzPts val="2100"/>
              <a:buChar char="•"/>
              <a:defRPr sz="2100"/>
            </a:lvl3pPr>
            <a:lvl4pPr indent="-361950" lvl="3" marL="1828800" rtl="0" algn="l">
              <a:spcBef>
                <a:spcPts val="360"/>
              </a:spcBef>
              <a:spcAft>
                <a:spcPts val="0"/>
              </a:spcAft>
              <a:buClr>
                <a:schemeClr val="dk1"/>
              </a:buClr>
              <a:buSzPts val="2100"/>
              <a:buChar char="–"/>
              <a:defRPr sz="2100"/>
            </a:lvl4pPr>
            <a:lvl5pPr indent="-361950" lvl="4" marL="2286000" rtl="0" algn="l">
              <a:spcBef>
                <a:spcPts val="360"/>
              </a:spcBef>
              <a:spcAft>
                <a:spcPts val="0"/>
              </a:spcAft>
              <a:buClr>
                <a:schemeClr val="dk1"/>
              </a:buClr>
              <a:buSzPts val="2100"/>
              <a:buChar char="»"/>
              <a:defRPr sz="2100"/>
            </a:lvl5pPr>
            <a:lvl6pPr indent="-361950" lvl="5" marL="2743200" rtl="0" algn="l">
              <a:spcBef>
                <a:spcPts val="360"/>
              </a:spcBef>
              <a:spcAft>
                <a:spcPts val="0"/>
              </a:spcAft>
              <a:buClr>
                <a:schemeClr val="dk1"/>
              </a:buClr>
              <a:buSzPts val="2100"/>
              <a:buChar char="•"/>
              <a:defRPr sz="2100"/>
            </a:lvl6pPr>
            <a:lvl7pPr indent="-361950" lvl="6" marL="3200400" rtl="0" algn="l">
              <a:spcBef>
                <a:spcPts val="360"/>
              </a:spcBef>
              <a:spcAft>
                <a:spcPts val="0"/>
              </a:spcAft>
              <a:buClr>
                <a:schemeClr val="dk1"/>
              </a:buClr>
              <a:buSzPts val="2100"/>
              <a:buChar char="•"/>
              <a:defRPr sz="2100"/>
            </a:lvl7pPr>
            <a:lvl8pPr indent="-361950" lvl="7" marL="3657600" rtl="0" algn="l">
              <a:spcBef>
                <a:spcPts val="360"/>
              </a:spcBef>
              <a:spcAft>
                <a:spcPts val="0"/>
              </a:spcAft>
              <a:buClr>
                <a:schemeClr val="dk1"/>
              </a:buClr>
              <a:buSzPts val="2100"/>
              <a:buChar char="•"/>
              <a:defRPr sz="2100"/>
            </a:lvl8pPr>
            <a:lvl9pPr indent="-361950" lvl="8" marL="4114800" rtl="0" algn="l">
              <a:spcBef>
                <a:spcPts val="360"/>
              </a:spcBef>
              <a:spcAft>
                <a:spcPts val="0"/>
              </a:spcAft>
              <a:buClr>
                <a:schemeClr val="dk1"/>
              </a:buClr>
              <a:buSzPts val="2100"/>
              <a:buChar char="•"/>
              <a:defRPr sz="2100"/>
            </a:lvl9pPr>
          </a:lstStyle>
          <a:p/>
        </p:txBody>
      </p:sp>
      <p:grpSp>
        <p:nvGrpSpPr>
          <p:cNvPr id="100" name="Google Shape;100;p10"/>
          <p:cNvGrpSpPr/>
          <p:nvPr/>
        </p:nvGrpSpPr>
        <p:grpSpPr>
          <a:xfrm rot="10800000">
            <a:off x="14438728" y="-267414"/>
            <a:ext cx="3929732" cy="534829"/>
            <a:chOff x="0" y="0"/>
            <a:chExt cx="5239642" cy="713105"/>
          </a:xfrm>
        </p:grpSpPr>
        <p:sp>
          <p:nvSpPr>
            <p:cNvPr id="101" name="Google Shape;101;p10"/>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0"/>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3" name="Google Shape;103;p10"/>
          <p:cNvGrpSpPr/>
          <p:nvPr/>
        </p:nvGrpSpPr>
        <p:grpSpPr>
          <a:xfrm rot="10800000">
            <a:off x="0" y="10019586"/>
            <a:ext cx="3929732" cy="534829"/>
            <a:chOff x="0" y="0"/>
            <a:chExt cx="5239642" cy="713105"/>
          </a:xfrm>
        </p:grpSpPr>
        <p:sp>
          <p:nvSpPr>
            <p:cNvPr id="104" name="Google Shape;104;p10"/>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0"/>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6" name="Google Shape;106;p10"/>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3">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0"/>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0"/>
          <p:cNvSpPr txBox="1"/>
          <p:nvPr/>
        </p:nvSpPr>
        <p:spPr>
          <a:xfrm>
            <a:off x="1663277" y="713740"/>
            <a:ext cx="948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771125" y="1540463"/>
            <a:ext cx="8229600" cy="1143000"/>
          </a:xfrm>
          <a:prstGeom prst="rect">
            <a:avLst/>
          </a:prstGeom>
          <a:noFill/>
          <a:ln>
            <a:noFill/>
          </a:ln>
        </p:spPr>
        <p:txBody>
          <a:bodyPr anchorCtr="0" anchor="t" bIns="45700" lIns="91425" spcFirstLastPara="1" rIns="91425" wrap="square" tIns="45700">
            <a:normAutofit/>
          </a:bodyPr>
          <a:lstStyle>
            <a:lvl1pPr lvl="0" marR="0" rtl="0">
              <a:spcBef>
                <a:spcPts val="0"/>
              </a:spcBef>
              <a:spcAft>
                <a:spcPts val="0"/>
              </a:spcAft>
              <a:buClr>
                <a:schemeClr val="dk2"/>
              </a:buClr>
              <a:buSzPts val="7000"/>
              <a:buFont typeface="Archivo Black"/>
              <a:buNone/>
              <a:defRPr i="0" sz="7000" u="none" cap="none" strike="noStrike">
                <a:solidFill>
                  <a:schemeClr val="dk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771125" y="4185800"/>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1pPr>
            <a:lvl2pPr indent="-361950" lvl="1" marL="914400" marR="0" rtl="0" algn="l">
              <a:spcBef>
                <a:spcPts val="56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2pPr>
            <a:lvl3pPr indent="-361950" lvl="2" marL="1371600" marR="0" rtl="0" algn="l">
              <a:spcBef>
                <a:spcPts val="48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3pPr>
            <a:lvl4pPr indent="-361950" lvl="3" marL="1828800" marR="0" rtl="0" algn="l">
              <a:spcBef>
                <a:spcPts val="40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4pPr>
            <a:lvl5pPr indent="-361950" lvl="4" marL="2286000" marR="0" rtl="0" algn="l">
              <a:spcBef>
                <a:spcPts val="40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5pPr>
            <a:lvl6pPr indent="-361950" lvl="5" marL="2743200" marR="0" rtl="0" algn="l">
              <a:spcBef>
                <a:spcPts val="40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6pPr>
            <a:lvl7pPr indent="-361950" lvl="6" marL="3200400" marR="0" rtl="0" algn="l">
              <a:spcBef>
                <a:spcPts val="40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7pPr>
            <a:lvl8pPr indent="-361950" lvl="7" marL="3657600" marR="0" rtl="0" algn="l">
              <a:spcBef>
                <a:spcPts val="40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8pPr>
            <a:lvl9pPr indent="-361950" lvl="8" marL="4114800" marR="0" rtl="0" algn="l">
              <a:spcBef>
                <a:spcPts val="400"/>
              </a:spcBef>
              <a:spcAft>
                <a:spcPts val="0"/>
              </a:spcAft>
              <a:buClr>
                <a:schemeClr val="lt1"/>
              </a:buClr>
              <a:buSzPts val="2100"/>
              <a:buFont typeface="Open Sans Medium"/>
              <a:buChar char="•"/>
              <a:defRPr i="0" sz="2100" u="none" cap="none" strike="noStrike">
                <a:solidFill>
                  <a:schemeClr val="lt1"/>
                </a:solidFill>
                <a:latin typeface="Open Sans Medium"/>
                <a:ea typeface="Open Sans Medium"/>
                <a:cs typeface="Open Sans Medium"/>
                <a:sym typeface="Open Sans Medium"/>
              </a:defRPr>
            </a:lvl9pPr>
          </a:lstStyle>
          <a:p/>
        </p:txBody>
      </p:sp>
      <p:sp>
        <p:nvSpPr>
          <p:cNvPr id="8" name="Google Shape;8;p1"/>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1">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 name="Google Shape;9;p1"/>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1">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10" Type="http://schemas.openxmlformats.org/officeDocument/2006/relationships/image" Target="../media/image2.png"/><Relationship Id="rId9"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16.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1.png"/><Relationship Id="rId11" Type="http://schemas.openxmlformats.org/officeDocument/2006/relationships/image" Target="../media/image27.png"/><Relationship Id="rId10" Type="http://schemas.openxmlformats.org/officeDocument/2006/relationships/image" Target="../media/image28.png"/><Relationship Id="rId12" Type="http://schemas.openxmlformats.org/officeDocument/2006/relationships/image" Target="../media/image31.png"/><Relationship Id="rId9" Type="http://schemas.openxmlformats.org/officeDocument/2006/relationships/image" Target="../media/image2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1.png"/><Relationship Id="rId10" Type="http://schemas.openxmlformats.org/officeDocument/2006/relationships/image" Target="../media/image16.png"/><Relationship Id="rId9"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0.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1.png"/><Relationship Id="rId10" Type="http://schemas.openxmlformats.org/officeDocument/2006/relationships/image" Target="../media/image16.png"/><Relationship Id="rId9" Type="http://schemas.openxmlformats.org/officeDocument/2006/relationships/image" Target="../media/image49.jp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3.jpg"/><Relationship Id="rId8"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65.png"/><Relationship Id="rId8"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1.png"/><Relationship Id="rId11" Type="http://schemas.openxmlformats.org/officeDocument/2006/relationships/image" Target="../media/image14.png"/><Relationship Id="rId10" Type="http://schemas.openxmlformats.org/officeDocument/2006/relationships/image" Target="../media/image38.png"/><Relationship Id="rId9" Type="http://schemas.openxmlformats.org/officeDocument/2006/relationships/image" Target="../media/image4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6.png"/><Relationship Id="rId8" Type="http://schemas.openxmlformats.org/officeDocument/2006/relationships/image" Target="../media/image14.png"/></Relationships>
</file>

<file path=ppt/slides/_rels/slide18.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37.png"/><Relationship Id="rId13" Type="http://schemas.openxmlformats.org/officeDocument/2006/relationships/image" Target="../media/image14.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33.png"/><Relationship Id="rId14"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32.png"/><Relationship Id="rId8" Type="http://schemas.openxmlformats.org/officeDocument/2006/relationships/image" Target="../media/image35.png"/></Relationships>
</file>

<file path=ppt/slides/_rels/slide19.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41.png"/><Relationship Id="rId13" Type="http://schemas.openxmlformats.org/officeDocument/2006/relationships/image" Target="../media/image50.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51.png"/><Relationship Id="rId15" Type="http://schemas.openxmlformats.org/officeDocument/2006/relationships/image" Target="../media/image53.png"/><Relationship Id="rId14" Type="http://schemas.openxmlformats.org/officeDocument/2006/relationships/image" Target="../media/image55.png"/><Relationship Id="rId17" Type="http://schemas.openxmlformats.org/officeDocument/2006/relationships/image" Target="../media/image56.png"/><Relationship Id="rId16" Type="http://schemas.openxmlformats.org/officeDocument/2006/relationships/image" Target="../media/image57.png"/><Relationship Id="rId5" Type="http://schemas.openxmlformats.org/officeDocument/2006/relationships/image" Target="../media/image14.png"/><Relationship Id="rId6" Type="http://schemas.openxmlformats.org/officeDocument/2006/relationships/image" Target="../media/image45.png"/><Relationship Id="rId18" Type="http://schemas.openxmlformats.org/officeDocument/2006/relationships/image" Target="../media/image58.png"/><Relationship Id="rId7" Type="http://schemas.openxmlformats.org/officeDocument/2006/relationships/image" Target="../media/image48.png"/><Relationship Id="rId8"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63.png"/><Relationship Id="rId7" Type="http://schemas.openxmlformats.org/officeDocument/2006/relationships/image" Target="../media/image3.png"/><Relationship Id="rId8"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54.png"/><Relationship Id="rId5" Type="http://schemas.openxmlformats.org/officeDocument/2006/relationships/image" Target="../media/image3.png"/><Relationship Id="rId6"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2.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1.png"/><Relationship Id="rId4" Type="http://schemas.openxmlformats.org/officeDocument/2006/relationships/image" Target="../media/image1.png"/><Relationship Id="rId9"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64.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16.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 Id="rId10" Type="http://schemas.openxmlformats.org/officeDocument/2006/relationships/image" Target="../media/image17.png"/><Relationship Id="rId9"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3.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0.jpg"/><Relationship Id="rId11" Type="http://schemas.openxmlformats.org/officeDocument/2006/relationships/image" Target="../media/image16.png"/><Relationship Id="rId10" Type="http://schemas.openxmlformats.org/officeDocument/2006/relationships/image" Target="../media/image14.png"/><Relationship Id="rId9" Type="http://schemas.openxmlformats.org/officeDocument/2006/relationships/image" Target="../media/image3.png"/><Relationship Id="rId5" Type="http://schemas.openxmlformats.org/officeDocument/2006/relationships/image" Target="../media/image24.jpg"/><Relationship Id="rId6" Type="http://schemas.openxmlformats.org/officeDocument/2006/relationships/image" Target="../media/image26.jpg"/><Relationship Id="rId7" Type="http://schemas.openxmlformats.org/officeDocument/2006/relationships/image" Target="../media/image11.png"/><Relationship Id="rId8"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1.png"/><Relationship Id="rId10" Type="http://schemas.openxmlformats.org/officeDocument/2006/relationships/image" Target="../media/image16.png"/><Relationship Id="rId9"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1.png"/><Relationship Id="rId8"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62.png"/><Relationship Id="rId8"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12" name="Shape 112"/>
        <p:cNvGrpSpPr/>
        <p:nvPr/>
      </p:nvGrpSpPr>
      <p:grpSpPr>
        <a:xfrm>
          <a:off x="0" y="0"/>
          <a:ext cx="0" cy="0"/>
          <a:chOff x="0" y="0"/>
          <a:chExt cx="0" cy="0"/>
        </a:xfrm>
      </p:grpSpPr>
      <p:sp>
        <p:nvSpPr>
          <p:cNvPr id="113" name="Google Shape;113;p11"/>
          <p:cNvSpPr/>
          <p:nvPr/>
        </p:nvSpPr>
        <p:spPr>
          <a:xfrm>
            <a:off x="-7997119" y="579254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 name="Google Shape;114;p11"/>
          <p:cNvSpPr/>
          <p:nvPr/>
        </p:nvSpPr>
        <p:spPr>
          <a:xfrm>
            <a:off x="-8321460" y="-7984481"/>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1"/>
          <p:cNvSpPr/>
          <p:nvPr/>
        </p:nvSpPr>
        <p:spPr>
          <a:xfrm>
            <a:off x="0" y="82296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1"/>
          <p:cNvSpPr/>
          <p:nvPr/>
        </p:nvSpPr>
        <p:spPr>
          <a:xfrm>
            <a:off x="4464696" y="82296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 name="Google Shape;117;p11"/>
          <p:cNvSpPr/>
          <p:nvPr/>
        </p:nvSpPr>
        <p:spPr>
          <a:xfrm>
            <a:off x="2224247" y="82296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11"/>
          <p:cNvSpPr/>
          <p:nvPr/>
        </p:nvSpPr>
        <p:spPr>
          <a:xfrm>
            <a:off x="0" y="61722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11"/>
          <p:cNvSpPr/>
          <p:nvPr/>
        </p:nvSpPr>
        <p:spPr>
          <a:xfrm>
            <a:off x="4464696" y="61722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11"/>
          <p:cNvSpPr/>
          <p:nvPr/>
        </p:nvSpPr>
        <p:spPr>
          <a:xfrm>
            <a:off x="2224247" y="61722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1" name="Google Shape;121;p11"/>
          <p:cNvGrpSpPr/>
          <p:nvPr/>
        </p:nvGrpSpPr>
        <p:grpSpPr>
          <a:xfrm>
            <a:off x="9144000" y="0"/>
            <a:ext cx="7347159" cy="10185650"/>
            <a:chOff x="0" y="0"/>
            <a:chExt cx="9796212" cy="13580866"/>
          </a:xfrm>
        </p:grpSpPr>
        <p:sp>
          <p:nvSpPr>
            <p:cNvPr id="122" name="Google Shape;122;p11"/>
            <p:cNvSpPr/>
            <p:nvPr/>
          </p:nvSpPr>
          <p:spPr>
            <a:xfrm>
              <a:off x="2987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 name="Google Shape;123;p11"/>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11"/>
            <p:cNvSpPr/>
            <p:nvPr/>
          </p:nvSpPr>
          <p:spPr>
            <a:xfrm>
              <a:off x="2987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1"/>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1"/>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1"/>
            <p:cNvSpPr/>
            <p:nvPr/>
          </p:nvSpPr>
          <p:spPr>
            <a:xfrm>
              <a:off x="2987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1"/>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11"/>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1"/>
            <p:cNvSpPr/>
            <p:nvPr/>
          </p:nvSpPr>
          <p:spPr>
            <a:xfrm>
              <a:off x="2987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1"/>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11"/>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11"/>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11"/>
            <p:cNvSpPr/>
            <p:nvPr/>
          </p:nvSpPr>
          <p:spPr>
            <a:xfrm>
              <a:off x="2987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11"/>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11"/>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7" name="Google Shape;137;p11"/>
          <p:cNvSpPr/>
          <p:nvPr/>
        </p:nvSpPr>
        <p:spPr>
          <a:xfrm>
            <a:off x="6688944" y="61722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11"/>
          <p:cNvSpPr/>
          <p:nvPr/>
        </p:nvSpPr>
        <p:spPr>
          <a:xfrm>
            <a:off x="0" y="41148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11"/>
          <p:cNvSpPr/>
          <p:nvPr/>
        </p:nvSpPr>
        <p:spPr>
          <a:xfrm>
            <a:off x="4464696" y="41148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11"/>
          <p:cNvSpPr/>
          <p:nvPr/>
        </p:nvSpPr>
        <p:spPr>
          <a:xfrm>
            <a:off x="2224247" y="41148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11"/>
          <p:cNvSpPr/>
          <p:nvPr/>
        </p:nvSpPr>
        <p:spPr>
          <a:xfrm>
            <a:off x="6688944" y="41148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11"/>
          <p:cNvSpPr/>
          <p:nvPr/>
        </p:nvSpPr>
        <p:spPr>
          <a:xfrm>
            <a:off x="0" y="20574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11"/>
          <p:cNvSpPr/>
          <p:nvPr/>
        </p:nvSpPr>
        <p:spPr>
          <a:xfrm>
            <a:off x="4464696" y="20574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11"/>
          <p:cNvSpPr/>
          <p:nvPr/>
        </p:nvSpPr>
        <p:spPr>
          <a:xfrm>
            <a:off x="2224247" y="205740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 name="Google Shape;145;p11"/>
          <p:cNvSpPr/>
          <p:nvPr/>
        </p:nvSpPr>
        <p:spPr>
          <a:xfrm>
            <a:off x="6688944" y="2057400"/>
            <a:ext cx="2884004" cy="1959563"/>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11"/>
          <p:cNvSpPr/>
          <p:nvPr/>
        </p:nvSpPr>
        <p:spPr>
          <a:xfrm>
            <a:off x="2224247" y="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11"/>
          <p:cNvSpPr/>
          <p:nvPr/>
        </p:nvSpPr>
        <p:spPr>
          <a:xfrm>
            <a:off x="4464696" y="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11"/>
          <p:cNvSpPr/>
          <p:nvPr/>
        </p:nvSpPr>
        <p:spPr>
          <a:xfrm>
            <a:off x="15614" y="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11"/>
          <p:cNvSpPr/>
          <p:nvPr/>
        </p:nvSpPr>
        <p:spPr>
          <a:xfrm>
            <a:off x="6688944" y="0"/>
            <a:ext cx="2882463" cy="1956050"/>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0" name="Google Shape;150;p11"/>
          <p:cNvGrpSpPr/>
          <p:nvPr/>
        </p:nvGrpSpPr>
        <p:grpSpPr>
          <a:xfrm rot="10800000">
            <a:off x="4166268" y="2122601"/>
            <a:ext cx="3929732" cy="534829"/>
            <a:chOff x="0" y="0"/>
            <a:chExt cx="5239642" cy="713105"/>
          </a:xfrm>
        </p:grpSpPr>
        <p:sp>
          <p:nvSpPr>
            <p:cNvPr id="151" name="Google Shape;151;p11"/>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1"/>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3" name="Google Shape;153;p11"/>
          <p:cNvGrpSpPr/>
          <p:nvPr/>
        </p:nvGrpSpPr>
        <p:grpSpPr>
          <a:xfrm rot="10800000">
            <a:off x="0" y="8584425"/>
            <a:ext cx="3929732" cy="534829"/>
            <a:chOff x="0" y="0"/>
            <a:chExt cx="5239642" cy="713105"/>
          </a:xfrm>
        </p:grpSpPr>
        <p:sp>
          <p:nvSpPr>
            <p:cNvPr id="154" name="Google Shape;154;p11"/>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1"/>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6" name="Google Shape;156;p11"/>
          <p:cNvGrpSpPr/>
          <p:nvPr/>
        </p:nvGrpSpPr>
        <p:grpSpPr>
          <a:xfrm>
            <a:off x="-1146196" y="1630894"/>
            <a:ext cx="2645302" cy="424343"/>
            <a:chOff x="0" y="0"/>
            <a:chExt cx="3527069" cy="565790"/>
          </a:xfrm>
        </p:grpSpPr>
        <p:sp>
          <p:nvSpPr>
            <p:cNvPr id="157" name="Google Shape;157;p11"/>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6">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1"/>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6">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9" name="Google Shape;159;p11"/>
          <p:cNvGrpSpPr/>
          <p:nvPr/>
        </p:nvGrpSpPr>
        <p:grpSpPr>
          <a:xfrm rot="5400000">
            <a:off x="7228368" y="6327463"/>
            <a:ext cx="2645302" cy="424343"/>
            <a:chOff x="0" y="0"/>
            <a:chExt cx="3527069" cy="565790"/>
          </a:xfrm>
        </p:grpSpPr>
        <p:sp>
          <p:nvSpPr>
            <p:cNvPr id="160" name="Google Shape;160;p11"/>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6">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1"/>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6">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2" name="Google Shape;162;p11"/>
          <p:cNvSpPr/>
          <p:nvPr/>
        </p:nvSpPr>
        <p:spPr>
          <a:xfrm>
            <a:off x="15546610" y="8813652"/>
            <a:ext cx="738057" cy="619750"/>
          </a:xfrm>
          <a:custGeom>
            <a:rect b="b" l="l" r="r" t="t"/>
            <a:pathLst>
              <a:path extrusionOk="0" h="619750" w="738057">
                <a:moveTo>
                  <a:pt x="0" y="0"/>
                </a:moveTo>
                <a:lnTo>
                  <a:pt x="738057" y="0"/>
                </a:lnTo>
                <a:lnTo>
                  <a:pt x="738057" y="619750"/>
                </a:lnTo>
                <a:lnTo>
                  <a:pt x="0" y="619750"/>
                </a:lnTo>
                <a:lnTo>
                  <a:pt x="0" y="0"/>
                </a:lnTo>
                <a:close/>
              </a:path>
            </a:pathLst>
          </a:custGeom>
          <a:blipFill rotWithShape="1">
            <a:blip r:embed="rId7">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11"/>
          <p:cNvSpPr/>
          <p:nvPr/>
        </p:nvSpPr>
        <p:spPr>
          <a:xfrm>
            <a:off x="10058537" y="4406340"/>
            <a:ext cx="447606" cy="375856"/>
          </a:xfrm>
          <a:custGeom>
            <a:rect b="b" l="l" r="r" t="t"/>
            <a:pathLst>
              <a:path extrusionOk="0" h="375856" w="447606">
                <a:moveTo>
                  <a:pt x="0" y="0"/>
                </a:moveTo>
                <a:lnTo>
                  <a:pt x="447606" y="0"/>
                </a:lnTo>
                <a:lnTo>
                  <a:pt x="447606" y="375857"/>
                </a:lnTo>
                <a:lnTo>
                  <a:pt x="0" y="375857"/>
                </a:lnTo>
                <a:lnTo>
                  <a:pt x="0" y="0"/>
                </a:lnTo>
                <a:close/>
              </a:path>
            </a:pathLst>
          </a:custGeom>
          <a:blipFill rotWithShape="1">
            <a:blip r:embed="rId7">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1"/>
          <p:cNvSpPr/>
          <p:nvPr/>
        </p:nvSpPr>
        <p:spPr>
          <a:xfrm>
            <a:off x="6636853" y="9184500"/>
            <a:ext cx="592831" cy="497803"/>
          </a:xfrm>
          <a:custGeom>
            <a:rect b="b" l="l" r="r" t="t"/>
            <a:pathLst>
              <a:path extrusionOk="0" h="497803" w="592831">
                <a:moveTo>
                  <a:pt x="0" y="0"/>
                </a:moveTo>
                <a:lnTo>
                  <a:pt x="592832" y="0"/>
                </a:lnTo>
                <a:lnTo>
                  <a:pt x="592832" y="497804"/>
                </a:lnTo>
                <a:lnTo>
                  <a:pt x="0" y="497804"/>
                </a:lnTo>
                <a:lnTo>
                  <a:pt x="0" y="0"/>
                </a:lnTo>
                <a:close/>
              </a:path>
            </a:pathLst>
          </a:custGeom>
          <a:blipFill rotWithShape="1">
            <a:blip r:embed="rId7">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1"/>
          <p:cNvSpPr/>
          <p:nvPr/>
        </p:nvSpPr>
        <p:spPr>
          <a:xfrm>
            <a:off x="-213888" y="2657430"/>
            <a:ext cx="8309887" cy="5926996"/>
          </a:xfrm>
          <a:custGeom>
            <a:rect b="b" l="l" r="r" t="t"/>
            <a:pathLst>
              <a:path extrusionOk="0" h="900798" w="1262955">
                <a:moveTo>
                  <a:pt x="0" y="0"/>
                </a:moveTo>
                <a:lnTo>
                  <a:pt x="1262955" y="0"/>
                </a:lnTo>
                <a:lnTo>
                  <a:pt x="1262955" y="900798"/>
                </a:lnTo>
                <a:lnTo>
                  <a:pt x="0" y="900798"/>
                </a:lnTo>
                <a:close/>
              </a:path>
            </a:pathLst>
          </a:custGeom>
          <a:blipFill rotWithShape="1">
            <a:blip r:embed="rId8">
              <a:alphaModFix/>
            </a:blip>
            <a:stretch>
              <a:fillRect b="0" l="-3588" r="-358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11"/>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7" name="Google Shape;167;p11"/>
          <p:cNvGrpSpPr/>
          <p:nvPr/>
        </p:nvGrpSpPr>
        <p:grpSpPr>
          <a:xfrm>
            <a:off x="13985833" y="6736879"/>
            <a:ext cx="3168692" cy="819547"/>
            <a:chOff x="0" y="-28575"/>
            <a:chExt cx="834553" cy="215848"/>
          </a:xfrm>
        </p:grpSpPr>
        <p:sp>
          <p:nvSpPr>
            <p:cNvPr id="168" name="Google Shape;168;p11"/>
            <p:cNvSpPr/>
            <p:nvPr/>
          </p:nvSpPr>
          <p:spPr>
            <a:xfrm>
              <a:off x="0" y="0"/>
              <a:ext cx="834553" cy="187273"/>
            </a:xfrm>
            <a:custGeom>
              <a:rect b="b" l="l" r="r" t="t"/>
              <a:pathLst>
                <a:path extrusionOk="0" h="187273" w="834553">
                  <a:moveTo>
                    <a:pt x="0" y="0"/>
                  </a:moveTo>
                  <a:lnTo>
                    <a:pt x="834553" y="0"/>
                  </a:lnTo>
                  <a:lnTo>
                    <a:pt x="834553" y="187273"/>
                  </a:lnTo>
                  <a:lnTo>
                    <a:pt x="0" y="187273"/>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 name="Google Shape;169;p11"/>
            <p:cNvSpPr txBox="1"/>
            <p:nvPr/>
          </p:nvSpPr>
          <p:spPr>
            <a:xfrm>
              <a:off x="0" y="-28575"/>
              <a:ext cx="834553" cy="21584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0" name="Google Shape;170;p11"/>
          <p:cNvSpPr/>
          <p:nvPr/>
        </p:nvSpPr>
        <p:spPr>
          <a:xfrm>
            <a:off x="11154147" y="6923475"/>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10">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1"/>
          <p:cNvSpPr/>
          <p:nvPr/>
        </p:nvSpPr>
        <p:spPr>
          <a:xfrm>
            <a:off x="7686887" y="1270851"/>
            <a:ext cx="887391" cy="360043"/>
          </a:xfrm>
          <a:custGeom>
            <a:rect b="b" l="l" r="r" t="t"/>
            <a:pathLst>
              <a:path extrusionOk="0" h="360043" w="887391">
                <a:moveTo>
                  <a:pt x="0" y="0"/>
                </a:moveTo>
                <a:lnTo>
                  <a:pt x="887391" y="0"/>
                </a:lnTo>
                <a:lnTo>
                  <a:pt x="887391" y="360043"/>
                </a:lnTo>
                <a:lnTo>
                  <a:pt x="0" y="360043"/>
                </a:lnTo>
                <a:lnTo>
                  <a:pt x="0" y="0"/>
                </a:lnTo>
                <a:close/>
              </a:path>
            </a:pathLst>
          </a:custGeom>
          <a:blipFill rotWithShape="1">
            <a:blip r:embed="rId10">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2" name="Google Shape;172;p11"/>
          <p:cNvGrpSpPr/>
          <p:nvPr/>
        </p:nvGrpSpPr>
        <p:grpSpPr>
          <a:xfrm>
            <a:off x="17426804" y="9492325"/>
            <a:ext cx="292319" cy="292319"/>
            <a:chOff x="0" y="0"/>
            <a:chExt cx="812800" cy="812800"/>
          </a:xfrm>
        </p:grpSpPr>
        <p:sp>
          <p:nvSpPr>
            <p:cNvPr id="173" name="Google Shape;17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5" name="Google Shape;175;p11"/>
          <p:cNvGrpSpPr/>
          <p:nvPr/>
        </p:nvGrpSpPr>
        <p:grpSpPr>
          <a:xfrm>
            <a:off x="15269204" y="1620419"/>
            <a:ext cx="300975" cy="300975"/>
            <a:chOff x="0" y="0"/>
            <a:chExt cx="812800" cy="812800"/>
          </a:xfrm>
        </p:grpSpPr>
        <p:sp>
          <p:nvSpPr>
            <p:cNvPr id="176" name="Google Shape;17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7" name="Google Shape;177;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8" name="Google Shape;178;p11"/>
          <p:cNvGrpSpPr/>
          <p:nvPr/>
        </p:nvGrpSpPr>
        <p:grpSpPr>
          <a:xfrm>
            <a:off x="9785398" y="9119254"/>
            <a:ext cx="3589512" cy="3589512"/>
            <a:chOff x="0" y="0"/>
            <a:chExt cx="812800" cy="812800"/>
          </a:xfrm>
        </p:grpSpPr>
        <p:sp>
          <p:nvSpPr>
            <p:cNvPr id="179" name="Google Shape;17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0" name="Google Shape;180;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81" name="Google Shape;181;p11"/>
          <p:cNvGrpSpPr/>
          <p:nvPr/>
        </p:nvGrpSpPr>
        <p:grpSpPr>
          <a:xfrm>
            <a:off x="10294745" y="9526187"/>
            <a:ext cx="2570817" cy="2570817"/>
            <a:chOff x="0" y="0"/>
            <a:chExt cx="812800" cy="812800"/>
          </a:xfrm>
        </p:grpSpPr>
        <p:sp>
          <p:nvSpPr>
            <p:cNvPr id="182" name="Google Shape;18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4C30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4" name="Google Shape;184;p11"/>
          <p:cNvSpPr txBox="1"/>
          <p:nvPr/>
        </p:nvSpPr>
        <p:spPr>
          <a:xfrm>
            <a:off x="13823303" y="842487"/>
            <a:ext cx="871793"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185" name="Google Shape;185;p11"/>
          <p:cNvSpPr txBox="1"/>
          <p:nvPr/>
        </p:nvSpPr>
        <p:spPr>
          <a:xfrm>
            <a:off x="16277331" y="842487"/>
            <a:ext cx="981970"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186" name="Google Shape;186;p11"/>
          <p:cNvSpPr txBox="1"/>
          <p:nvPr/>
        </p:nvSpPr>
        <p:spPr>
          <a:xfrm>
            <a:off x="11406720" y="842487"/>
            <a:ext cx="883046"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187" name="Google Shape;187;p11"/>
          <p:cNvSpPr txBox="1"/>
          <p:nvPr/>
        </p:nvSpPr>
        <p:spPr>
          <a:xfrm>
            <a:off x="9355907" y="842487"/>
            <a:ext cx="782488"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188" name="Google Shape;188;p11"/>
          <p:cNvSpPr txBox="1"/>
          <p:nvPr/>
        </p:nvSpPr>
        <p:spPr>
          <a:xfrm>
            <a:off x="1663277" y="713741"/>
            <a:ext cx="1081882"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189" name="Google Shape;189;p11"/>
          <p:cNvSpPr txBox="1"/>
          <p:nvPr/>
        </p:nvSpPr>
        <p:spPr>
          <a:xfrm>
            <a:off x="9515847" y="5229860"/>
            <a:ext cx="7638678" cy="989965"/>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lang="en-US" sz="1899">
                <a:solidFill>
                  <a:srgbClr val="FFFFFF"/>
                </a:solidFill>
                <a:latin typeface="Open Sans"/>
                <a:ea typeface="Open Sans"/>
                <a:cs typeface="Open Sans"/>
                <a:sym typeface="Open Sans"/>
              </a:rPr>
              <a:t>Is paramount on any construction site. Ensuring that scaffolding is properly erected, maintained, and inspected is crucial to prevent accidents and injuries.</a:t>
            </a:r>
            <a:endParaRPr/>
          </a:p>
        </p:txBody>
      </p:sp>
      <p:sp>
        <p:nvSpPr>
          <p:cNvPr id="190" name="Google Shape;190;p11"/>
          <p:cNvSpPr txBox="1"/>
          <p:nvPr/>
        </p:nvSpPr>
        <p:spPr>
          <a:xfrm>
            <a:off x="14808179" y="6934200"/>
            <a:ext cx="1524000"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1E1E1E"/>
                </a:solidFill>
                <a:latin typeface="Archivo Black"/>
                <a:ea typeface="Archivo Black"/>
                <a:cs typeface="Archivo Black"/>
                <a:sym typeface="Archivo Black"/>
              </a:rPr>
              <a:t>SLIDES</a:t>
            </a:r>
            <a:endParaRPr/>
          </a:p>
        </p:txBody>
      </p:sp>
      <p:sp>
        <p:nvSpPr>
          <p:cNvPr id="191" name="Google Shape;191;p11"/>
          <p:cNvSpPr txBox="1"/>
          <p:nvPr/>
        </p:nvSpPr>
        <p:spPr>
          <a:xfrm>
            <a:off x="8763200" y="2426225"/>
            <a:ext cx="8496000" cy="2401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7800">
                <a:solidFill>
                  <a:srgbClr val="EDB304"/>
                </a:solidFill>
                <a:latin typeface="Archivo Black"/>
                <a:ea typeface="Archivo Black"/>
                <a:cs typeface="Archivo Black"/>
                <a:sym typeface="Archivo Black"/>
              </a:rPr>
              <a:t>SCAFFOLDING</a:t>
            </a:r>
            <a:endParaRPr/>
          </a:p>
          <a:p>
            <a:pPr indent="0" lvl="0" marL="0" marR="0" rtl="0" algn="r">
              <a:lnSpc>
                <a:spcPct val="100000"/>
              </a:lnSpc>
              <a:spcBef>
                <a:spcPts val="0"/>
              </a:spcBef>
              <a:spcAft>
                <a:spcPts val="0"/>
              </a:spcAft>
              <a:buNone/>
            </a:pPr>
            <a:r>
              <a:rPr lang="en-US" sz="7800">
                <a:solidFill>
                  <a:srgbClr val="EDB304"/>
                </a:solidFill>
                <a:latin typeface="Archivo Black"/>
                <a:ea typeface="Archivo Black"/>
                <a:cs typeface="Archivo Black"/>
                <a:sym typeface="Archivo Black"/>
              </a:rPr>
              <a:t>SAFETY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894" name="Shape 894"/>
        <p:cNvGrpSpPr/>
        <p:nvPr/>
      </p:nvGrpSpPr>
      <p:grpSpPr>
        <a:xfrm>
          <a:off x="0" y="0"/>
          <a:ext cx="0" cy="0"/>
          <a:chOff x="0" y="0"/>
          <a:chExt cx="0" cy="0"/>
        </a:xfrm>
      </p:grpSpPr>
      <p:grpSp>
        <p:nvGrpSpPr>
          <p:cNvPr id="895" name="Google Shape;895;p20"/>
          <p:cNvGrpSpPr/>
          <p:nvPr/>
        </p:nvGrpSpPr>
        <p:grpSpPr>
          <a:xfrm>
            <a:off x="-2019140" y="0"/>
            <a:ext cx="23454146" cy="10185650"/>
            <a:chOff x="0" y="0"/>
            <a:chExt cx="31272195" cy="13580866"/>
          </a:xfrm>
        </p:grpSpPr>
        <p:sp>
          <p:nvSpPr>
            <p:cNvPr id="896" name="Google Shape;896;p20"/>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7" name="Google Shape;897;p20"/>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8" name="Google Shape;898;p20"/>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9" name="Google Shape;899;p20"/>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0" name="Google Shape;900;p20"/>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1" name="Google Shape;901;p20"/>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2" name="Google Shape;902;p20"/>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3" name="Google Shape;903;p20"/>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4" name="Google Shape;904;p20"/>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5" name="Google Shape;905;p20"/>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6" name="Google Shape;906;p20"/>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7" name="Google Shape;907;p20"/>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8" name="Google Shape;908;p20"/>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09" name="Google Shape;909;p20"/>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0" name="Google Shape;910;p20"/>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1" name="Google Shape;911;p20"/>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2" name="Google Shape;912;p20"/>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3" name="Google Shape;913;p20"/>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4" name="Google Shape;914;p20"/>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5" name="Google Shape;915;p20"/>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6" name="Google Shape;916;p20"/>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7" name="Google Shape;917;p20"/>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8" name="Google Shape;918;p20"/>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9" name="Google Shape;919;p20"/>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0" name="Google Shape;920;p20"/>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1" name="Google Shape;921;p20"/>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2" name="Google Shape;922;p20"/>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3" name="Google Shape;923;p20"/>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4" name="Google Shape;924;p20"/>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5" name="Google Shape;925;p20"/>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6" name="Google Shape;926;p20"/>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7" name="Google Shape;927;p20"/>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8" name="Google Shape;928;p20"/>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9" name="Google Shape;929;p20"/>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0" name="Google Shape;930;p20"/>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1" name="Google Shape;931;p20"/>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2" name="Google Shape;932;p20"/>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3" name="Google Shape;933;p20"/>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4" name="Google Shape;934;p20"/>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5" name="Google Shape;935;p20"/>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6" name="Google Shape;936;p20"/>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7" name="Google Shape;937;p20"/>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8" name="Google Shape;938;p20"/>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9" name="Google Shape;939;p20"/>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0" name="Google Shape;940;p20"/>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1" name="Google Shape;941;p20"/>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2" name="Google Shape;942;p20"/>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3" name="Google Shape;943;p20"/>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4" name="Google Shape;944;p20"/>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5" name="Google Shape;945;p20"/>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46" name="Google Shape;946;p20"/>
          <p:cNvGrpSpPr/>
          <p:nvPr/>
        </p:nvGrpSpPr>
        <p:grpSpPr>
          <a:xfrm>
            <a:off x="8231643" y="3417184"/>
            <a:ext cx="1284204" cy="1162059"/>
            <a:chOff x="0" y="-28575"/>
            <a:chExt cx="358724" cy="324605"/>
          </a:xfrm>
        </p:grpSpPr>
        <p:sp>
          <p:nvSpPr>
            <p:cNvPr id="947" name="Google Shape;947;p20"/>
            <p:cNvSpPr/>
            <p:nvPr/>
          </p:nvSpPr>
          <p:spPr>
            <a:xfrm>
              <a:off x="0" y="0"/>
              <a:ext cx="358724" cy="296030"/>
            </a:xfrm>
            <a:custGeom>
              <a:rect b="b" l="l" r="r" t="t"/>
              <a:pathLst>
                <a:path extrusionOk="0" h="296030" w="358724">
                  <a:moveTo>
                    <a:pt x="0" y="0"/>
                  </a:moveTo>
                  <a:lnTo>
                    <a:pt x="358724" y="0"/>
                  </a:lnTo>
                  <a:lnTo>
                    <a:pt x="358724" y="296030"/>
                  </a:lnTo>
                  <a:lnTo>
                    <a:pt x="0" y="29603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8" name="Google Shape;948;p20"/>
            <p:cNvSpPr txBox="1"/>
            <p:nvPr/>
          </p:nvSpPr>
          <p:spPr>
            <a:xfrm>
              <a:off x="0" y="-28575"/>
              <a:ext cx="358724" cy="32460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49" name="Google Shape;949;p20"/>
          <p:cNvGrpSpPr/>
          <p:nvPr/>
        </p:nvGrpSpPr>
        <p:grpSpPr>
          <a:xfrm>
            <a:off x="8231643" y="6788829"/>
            <a:ext cx="1284204" cy="1162059"/>
            <a:chOff x="0" y="-28575"/>
            <a:chExt cx="358724" cy="324605"/>
          </a:xfrm>
        </p:grpSpPr>
        <p:sp>
          <p:nvSpPr>
            <p:cNvPr id="950" name="Google Shape;950;p20"/>
            <p:cNvSpPr/>
            <p:nvPr/>
          </p:nvSpPr>
          <p:spPr>
            <a:xfrm>
              <a:off x="0" y="0"/>
              <a:ext cx="358724" cy="296030"/>
            </a:xfrm>
            <a:custGeom>
              <a:rect b="b" l="l" r="r" t="t"/>
              <a:pathLst>
                <a:path extrusionOk="0" h="296030" w="358724">
                  <a:moveTo>
                    <a:pt x="0" y="0"/>
                  </a:moveTo>
                  <a:lnTo>
                    <a:pt x="358724" y="0"/>
                  </a:lnTo>
                  <a:lnTo>
                    <a:pt x="358724" y="296030"/>
                  </a:lnTo>
                  <a:lnTo>
                    <a:pt x="0" y="29603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1" name="Google Shape;951;p20"/>
            <p:cNvSpPr txBox="1"/>
            <p:nvPr/>
          </p:nvSpPr>
          <p:spPr>
            <a:xfrm>
              <a:off x="0" y="-28575"/>
              <a:ext cx="358724" cy="32460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52" name="Google Shape;952;p20"/>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3" name="Google Shape;953;p20"/>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4" name="Google Shape;954;p20"/>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5" name="Google Shape;955;p20"/>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56" name="Google Shape;956;p20"/>
          <p:cNvGrpSpPr/>
          <p:nvPr/>
        </p:nvGrpSpPr>
        <p:grpSpPr>
          <a:xfrm rot="10800000">
            <a:off x="14438727" y="-267414"/>
            <a:ext cx="3929732" cy="534829"/>
            <a:chOff x="0" y="0"/>
            <a:chExt cx="5239642" cy="713105"/>
          </a:xfrm>
        </p:grpSpPr>
        <p:sp>
          <p:nvSpPr>
            <p:cNvPr id="957" name="Google Shape;957;p20"/>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8" name="Google Shape;958;p20"/>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59" name="Google Shape;959;p20"/>
          <p:cNvGrpSpPr/>
          <p:nvPr/>
        </p:nvGrpSpPr>
        <p:grpSpPr>
          <a:xfrm rot="10800000">
            <a:off x="0" y="10019586"/>
            <a:ext cx="3929732" cy="534829"/>
            <a:chOff x="0" y="0"/>
            <a:chExt cx="5239642" cy="713105"/>
          </a:xfrm>
        </p:grpSpPr>
        <p:sp>
          <p:nvSpPr>
            <p:cNvPr id="960" name="Google Shape;960;p20"/>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1" name="Google Shape;961;p20"/>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62" name="Google Shape;962;p20"/>
          <p:cNvGrpSpPr/>
          <p:nvPr/>
        </p:nvGrpSpPr>
        <p:grpSpPr>
          <a:xfrm>
            <a:off x="1412132" y="3852720"/>
            <a:ext cx="1801544" cy="1518933"/>
            <a:chOff x="0" y="-28575"/>
            <a:chExt cx="474481" cy="400048"/>
          </a:xfrm>
        </p:grpSpPr>
        <p:sp>
          <p:nvSpPr>
            <p:cNvPr id="963" name="Google Shape;963;p20"/>
            <p:cNvSpPr/>
            <p:nvPr/>
          </p:nvSpPr>
          <p:spPr>
            <a:xfrm>
              <a:off x="0" y="0"/>
              <a:ext cx="474481" cy="371473"/>
            </a:xfrm>
            <a:custGeom>
              <a:rect b="b" l="l" r="r" t="t"/>
              <a:pathLst>
                <a:path extrusionOk="0" h="371473" w="474481">
                  <a:moveTo>
                    <a:pt x="0" y="0"/>
                  </a:moveTo>
                  <a:lnTo>
                    <a:pt x="474481" y="0"/>
                  </a:lnTo>
                  <a:lnTo>
                    <a:pt x="474481" y="371473"/>
                  </a:lnTo>
                  <a:lnTo>
                    <a:pt x="0" y="371473"/>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4" name="Google Shape;964;p20"/>
            <p:cNvSpPr txBox="1"/>
            <p:nvPr/>
          </p:nvSpPr>
          <p:spPr>
            <a:xfrm>
              <a:off x="0" y="-28575"/>
              <a:ext cx="474481" cy="40004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65" name="Google Shape;965;p20"/>
          <p:cNvGrpSpPr/>
          <p:nvPr/>
        </p:nvGrpSpPr>
        <p:grpSpPr>
          <a:xfrm>
            <a:off x="8580993" y="3852720"/>
            <a:ext cx="1801544" cy="1518933"/>
            <a:chOff x="0" y="-28575"/>
            <a:chExt cx="474481" cy="400048"/>
          </a:xfrm>
        </p:grpSpPr>
        <p:sp>
          <p:nvSpPr>
            <p:cNvPr id="966" name="Google Shape;966;p20"/>
            <p:cNvSpPr/>
            <p:nvPr/>
          </p:nvSpPr>
          <p:spPr>
            <a:xfrm>
              <a:off x="0" y="0"/>
              <a:ext cx="474481" cy="371473"/>
            </a:xfrm>
            <a:custGeom>
              <a:rect b="b" l="l" r="r" t="t"/>
              <a:pathLst>
                <a:path extrusionOk="0" h="371473" w="474481">
                  <a:moveTo>
                    <a:pt x="0" y="0"/>
                  </a:moveTo>
                  <a:lnTo>
                    <a:pt x="474481" y="0"/>
                  </a:lnTo>
                  <a:lnTo>
                    <a:pt x="474481" y="371473"/>
                  </a:lnTo>
                  <a:lnTo>
                    <a:pt x="0" y="371473"/>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7" name="Google Shape;967;p20"/>
            <p:cNvSpPr txBox="1"/>
            <p:nvPr/>
          </p:nvSpPr>
          <p:spPr>
            <a:xfrm>
              <a:off x="0" y="-28575"/>
              <a:ext cx="474481" cy="40004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68" name="Google Shape;968;p20"/>
          <p:cNvGrpSpPr/>
          <p:nvPr/>
        </p:nvGrpSpPr>
        <p:grpSpPr>
          <a:xfrm>
            <a:off x="1412132" y="7098879"/>
            <a:ext cx="1801544" cy="1518933"/>
            <a:chOff x="0" y="-28575"/>
            <a:chExt cx="474481" cy="400048"/>
          </a:xfrm>
        </p:grpSpPr>
        <p:sp>
          <p:nvSpPr>
            <p:cNvPr id="969" name="Google Shape;969;p20"/>
            <p:cNvSpPr/>
            <p:nvPr/>
          </p:nvSpPr>
          <p:spPr>
            <a:xfrm>
              <a:off x="0" y="0"/>
              <a:ext cx="474481" cy="371473"/>
            </a:xfrm>
            <a:custGeom>
              <a:rect b="b" l="l" r="r" t="t"/>
              <a:pathLst>
                <a:path extrusionOk="0" h="371473" w="474481">
                  <a:moveTo>
                    <a:pt x="0" y="0"/>
                  </a:moveTo>
                  <a:lnTo>
                    <a:pt x="474481" y="0"/>
                  </a:lnTo>
                  <a:lnTo>
                    <a:pt x="474481" y="371473"/>
                  </a:lnTo>
                  <a:lnTo>
                    <a:pt x="0" y="371473"/>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0" name="Google Shape;970;p20"/>
            <p:cNvSpPr txBox="1"/>
            <p:nvPr/>
          </p:nvSpPr>
          <p:spPr>
            <a:xfrm>
              <a:off x="0" y="-28575"/>
              <a:ext cx="474481" cy="40004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71" name="Google Shape;971;p20"/>
          <p:cNvGrpSpPr/>
          <p:nvPr/>
        </p:nvGrpSpPr>
        <p:grpSpPr>
          <a:xfrm>
            <a:off x="8580993" y="7098879"/>
            <a:ext cx="1801544" cy="1518933"/>
            <a:chOff x="0" y="-28575"/>
            <a:chExt cx="474481" cy="400048"/>
          </a:xfrm>
        </p:grpSpPr>
        <p:sp>
          <p:nvSpPr>
            <p:cNvPr id="972" name="Google Shape;972;p20"/>
            <p:cNvSpPr/>
            <p:nvPr/>
          </p:nvSpPr>
          <p:spPr>
            <a:xfrm>
              <a:off x="0" y="0"/>
              <a:ext cx="474481" cy="371473"/>
            </a:xfrm>
            <a:custGeom>
              <a:rect b="b" l="l" r="r" t="t"/>
              <a:pathLst>
                <a:path extrusionOk="0" h="371473" w="474481">
                  <a:moveTo>
                    <a:pt x="0" y="0"/>
                  </a:moveTo>
                  <a:lnTo>
                    <a:pt x="474481" y="0"/>
                  </a:lnTo>
                  <a:lnTo>
                    <a:pt x="474481" y="371473"/>
                  </a:lnTo>
                  <a:lnTo>
                    <a:pt x="0" y="371473"/>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3" name="Google Shape;973;p20"/>
            <p:cNvSpPr txBox="1"/>
            <p:nvPr/>
          </p:nvSpPr>
          <p:spPr>
            <a:xfrm>
              <a:off x="0" y="-28575"/>
              <a:ext cx="474481" cy="40004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74" name="Google Shape;974;p20"/>
          <p:cNvGrpSpPr/>
          <p:nvPr/>
        </p:nvGrpSpPr>
        <p:grpSpPr>
          <a:xfrm>
            <a:off x="13367949" y="1970080"/>
            <a:ext cx="458375" cy="458375"/>
            <a:chOff x="0" y="0"/>
            <a:chExt cx="812800" cy="812800"/>
          </a:xfrm>
        </p:grpSpPr>
        <p:sp>
          <p:nvSpPr>
            <p:cNvPr id="975" name="Google Shape;97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6" name="Google Shape;976;p20"/>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77" name="Google Shape;977;p20"/>
          <p:cNvSpPr/>
          <p:nvPr/>
        </p:nvSpPr>
        <p:spPr>
          <a:xfrm>
            <a:off x="15389759" y="2881671"/>
            <a:ext cx="632484" cy="531100"/>
          </a:xfrm>
          <a:custGeom>
            <a:rect b="b" l="l" r="r" t="t"/>
            <a:pathLst>
              <a:path extrusionOk="0" h="531100" w="632484">
                <a:moveTo>
                  <a:pt x="0" y="0"/>
                </a:moveTo>
                <a:lnTo>
                  <a:pt x="632484" y="0"/>
                </a:lnTo>
                <a:lnTo>
                  <a:pt x="632484" y="531100"/>
                </a:lnTo>
                <a:lnTo>
                  <a:pt x="0" y="531100"/>
                </a:lnTo>
                <a:lnTo>
                  <a:pt x="0" y="0"/>
                </a:lnTo>
                <a:close/>
              </a:path>
            </a:pathLst>
          </a:custGeom>
          <a:blipFill rotWithShape="1">
            <a:blip r:embed="rId7">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78" name="Google Shape;978;p20"/>
          <p:cNvGrpSpPr/>
          <p:nvPr/>
        </p:nvGrpSpPr>
        <p:grpSpPr>
          <a:xfrm rot="-5400000">
            <a:off x="15668180" y="5498639"/>
            <a:ext cx="2645302" cy="424343"/>
            <a:chOff x="0" y="0"/>
            <a:chExt cx="3527069" cy="565790"/>
          </a:xfrm>
        </p:grpSpPr>
        <p:sp>
          <p:nvSpPr>
            <p:cNvPr id="979" name="Google Shape;979;p20"/>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8">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0" name="Google Shape;980;p20"/>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8">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81" name="Google Shape;981;p20"/>
          <p:cNvSpPr/>
          <p:nvPr/>
        </p:nvSpPr>
        <p:spPr>
          <a:xfrm>
            <a:off x="9034434" y="7377099"/>
            <a:ext cx="915208" cy="1070989"/>
          </a:xfrm>
          <a:custGeom>
            <a:rect b="b" l="l" r="r" t="t"/>
            <a:pathLst>
              <a:path extrusionOk="0" h="1070989" w="915208">
                <a:moveTo>
                  <a:pt x="0" y="0"/>
                </a:moveTo>
                <a:lnTo>
                  <a:pt x="915208" y="0"/>
                </a:lnTo>
                <a:lnTo>
                  <a:pt x="915208" y="1070989"/>
                </a:lnTo>
                <a:lnTo>
                  <a:pt x="0" y="107098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2" name="Google Shape;982;p20"/>
          <p:cNvSpPr/>
          <p:nvPr/>
        </p:nvSpPr>
        <p:spPr>
          <a:xfrm>
            <a:off x="9034434" y="4157739"/>
            <a:ext cx="915208" cy="1046496"/>
          </a:xfrm>
          <a:custGeom>
            <a:rect b="b" l="l" r="r" t="t"/>
            <a:pathLst>
              <a:path extrusionOk="0" h="1046496" w="915208">
                <a:moveTo>
                  <a:pt x="0" y="0"/>
                </a:moveTo>
                <a:lnTo>
                  <a:pt x="915208" y="0"/>
                </a:lnTo>
                <a:lnTo>
                  <a:pt x="915208" y="1046497"/>
                </a:lnTo>
                <a:lnTo>
                  <a:pt x="0" y="104649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83" name="Google Shape;983;p20"/>
          <p:cNvGrpSpPr/>
          <p:nvPr/>
        </p:nvGrpSpPr>
        <p:grpSpPr>
          <a:xfrm>
            <a:off x="1028700" y="3417184"/>
            <a:ext cx="1284204" cy="1162059"/>
            <a:chOff x="0" y="-28575"/>
            <a:chExt cx="358724" cy="324605"/>
          </a:xfrm>
        </p:grpSpPr>
        <p:sp>
          <p:nvSpPr>
            <p:cNvPr id="984" name="Google Shape;984;p20"/>
            <p:cNvSpPr/>
            <p:nvPr/>
          </p:nvSpPr>
          <p:spPr>
            <a:xfrm>
              <a:off x="0" y="0"/>
              <a:ext cx="358724" cy="296030"/>
            </a:xfrm>
            <a:custGeom>
              <a:rect b="b" l="l" r="r" t="t"/>
              <a:pathLst>
                <a:path extrusionOk="0" h="296030" w="358724">
                  <a:moveTo>
                    <a:pt x="0" y="0"/>
                  </a:moveTo>
                  <a:lnTo>
                    <a:pt x="358724" y="0"/>
                  </a:lnTo>
                  <a:lnTo>
                    <a:pt x="358724" y="296030"/>
                  </a:lnTo>
                  <a:lnTo>
                    <a:pt x="0" y="29603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5" name="Google Shape;985;p20"/>
            <p:cNvSpPr txBox="1"/>
            <p:nvPr/>
          </p:nvSpPr>
          <p:spPr>
            <a:xfrm>
              <a:off x="0" y="-28575"/>
              <a:ext cx="358724" cy="32460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986" name="Google Shape;986;p20"/>
          <p:cNvGrpSpPr/>
          <p:nvPr/>
        </p:nvGrpSpPr>
        <p:grpSpPr>
          <a:xfrm>
            <a:off x="1028700" y="6816044"/>
            <a:ext cx="1284204" cy="1162059"/>
            <a:chOff x="0" y="-28575"/>
            <a:chExt cx="358724" cy="324605"/>
          </a:xfrm>
        </p:grpSpPr>
        <p:sp>
          <p:nvSpPr>
            <p:cNvPr id="987" name="Google Shape;987;p20"/>
            <p:cNvSpPr/>
            <p:nvPr/>
          </p:nvSpPr>
          <p:spPr>
            <a:xfrm>
              <a:off x="0" y="0"/>
              <a:ext cx="358724" cy="296030"/>
            </a:xfrm>
            <a:custGeom>
              <a:rect b="b" l="l" r="r" t="t"/>
              <a:pathLst>
                <a:path extrusionOk="0" h="296030" w="358724">
                  <a:moveTo>
                    <a:pt x="0" y="0"/>
                  </a:moveTo>
                  <a:lnTo>
                    <a:pt x="358724" y="0"/>
                  </a:lnTo>
                  <a:lnTo>
                    <a:pt x="358724" y="296030"/>
                  </a:lnTo>
                  <a:lnTo>
                    <a:pt x="0" y="29603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8" name="Google Shape;988;p20"/>
            <p:cNvSpPr txBox="1"/>
            <p:nvPr/>
          </p:nvSpPr>
          <p:spPr>
            <a:xfrm>
              <a:off x="0" y="-28575"/>
              <a:ext cx="358724" cy="32460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89" name="Google Shape;989;p20"/>
          <p:cNvSpPr/>
          <p:nvPr/>
        </p:nvSpPr>
        <p:spPr>
          <a:xfrm>
            <a:off x="1775989" y="4157739"/>
            <a:ext cx="1073830" cy="1046496"/>
          </a:xfrm>
          <a:custGeom>
            <a:rect b="b" l="l" r="r" t="t"/>
            <a:pathLst>
              <a:path extrusionOk="0" h="1046496" w="1073830">
                <a:moveTo>
                  <a:pt x="0" y="0"/>
                </a:moveTo>
                <a:lnTo>
                  <a:pt x="1073830" y="0"/>
                </a:lnTo>
                <a:lnTo>
                  <a:pt x="1073830" y="1046497"/>
                </a:lnTo>
                <a:lnTo>
                  <a:pt x="0" y="1046497"/>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0" name="Google Shape;990;p20"/>
          <p:cNvSpPr/>
          <p:nvPr/>
        </p:nvSpPr>
        <p:spPr>
          <a:xfrm>
            <a:off x="1796144" y="7448221"/>
            <a:ext cx="1033521" cy="1005334"/>
          </a:xfrm>
          <a:custGeom>
            <a:rect b="b" l="l" r="r" t="t"/>
            <a:pathLst>
              <a:path extrusionOk="0" h="1005334" w="1033521">
                <a:moveTo>
                  <a:pt x="0" y="0"/>
                </a:moveTo>
                <a:lnTo>
                  <a:pt x="1033520" y="0"/>
                </a:lnTo>
                <a:lnTo>
                  <a:pt x="1033520" y="1005334"/>
                </a:lnTo>
                <a:lnTo>
                  <a:pt x="0" y="100533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1" name="Google Shape;991;p20"/>
          <p:cNvSpPr txBox="1"/>
          <p:nvPr/>
        </p:nvSpPr>
        <p:spPr>
          <a:xfrm>
            <a:off x="13892689" y="842487"/>
            <a:ext cx="1037457"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992" name="Google Shape;992;p20"/>
          <p:cNvSpPr txBox="1"/>
          <p:nvPr/>
        </p:nvSpPr>
        <p:spPr>
          <a:xfrm>
            <a:off x="16298019" y="842487"/>
            <a:ext cx="108893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993" name="Google Shape;993;p20"/>
          <p:cNvSpPr txBox="1"/>
          <p:nvPr/>
        </p:nvSpPr>
        <p:spPr>
          <a:xfrm>
            <a:off x="11580153" y="842487"/>
            <a:ext cx="925459"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994" name="Google Shape;994;p20"/>
          <p:cNvSpPr txBox="1"/>
          <p:nvPr/>
        </p:nvSpPr>
        <p:spPr>
          <a:xfrm>
            <a:off x="9515847" y="842487"/>
            <a:ext cx="926828"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995" name="Google Shape;995;p20"/>
          <p:cNvSpPr txBox="1"/>
          <p:nvPr/>
        </p:nvSpPr>
        <p:spPr>
          <a:xfrm>
            <a:off x="1663277" y="713740"/>
            <a:ext cx="996887"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996" name="Google Shape;996;p20"/>
          <p:cNvSpPr txBox="1"/>
          <p:nvPr/>
        </p:nvSpPr>
        <p:spPr>
          <a:xfrm>
            <a:off x="1028700" y="2093905"/>
            <a:ext cx="8345686"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WHAT WE OFFER</a:t>
            </a:r>
            <a:endParaRPr/>
          </a:p>
        </p:txBody>
      </p:sp>
      <p:sp>
        <p:nvSpPr>
          <p:cNvPr id="997" name="Google Shape;997;p20"/>
          <p:cNvSpPr txBox="1"/>
          <p:nvPr/>
        </p:nvSpPr>
        <p:spPr>
          <a:xfrm>
            <a:off x="3860385" y="3951691"/>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SERVICE ONE</a:t>
            </a:r>
            <a:endParaRPr/>
          </a:p>
        </p:txBody>
      </p:sp>
      <p:sp>
        <p:nvSpPr>
          <p:cNvPr id="998" name="Google Shape;998;p20"/>
          <p:cNvSpPr txBox="1"/>
          <p:nvPr/>
        </p:nvSpPr>
        <p:spPr>
          <a:xfrm>
            <a:off x="10754012" y="3951691"/>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SERVICE TWO</a:t>
            </a:r>
            <a:endParaRPr/>
          </a:p>
        </p:txBody>
      </p:sp>
      <p:sp>
        <p:nvSpPr>
          <p:cNvPr id="999" name="Google Shape;999;p20"/>
          <p:cNvSpPr txBox="1"/>
          <p:nvPr/>
        </p:nvSpPr>
        <p:spPr>
          <a:xfrm>
            <a:off x="3860385" y="7194856"/>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SERVICE THREE</a:t>
            </a:r>
            <a:endParaRPr/>
          </a:p>
        </p:txBody>
      </p:sp>
      <p:sp>
        <p:nvSpPr>
          <p:cNvPr id="1000" name="Google Shape;1000;p20"/>
          <p:cNvSpPr txBox="1"/>
          <p:nvPr/>
        </p:nvSpPr>
        <p:spPr>
          <a:xfrm>
            <a:off x="10754012" y="7194856"/>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SERVICE FOUR</a:t>
            </a:r>
            <a:endParaRPr/>
          </a:p>
        </p:txBody>
      </p:sp>
      <p:sp>
        <p:nvSpPr>
          <p:cNvPr id="1001" name="Google Shape;1001;p20"/>
          <p:cNvSpPr txBox="1"/>
          <p:nvPr/>
        </p:nvSpPr>
        <p:spPr>
          <a:xfrm>
            <a:off x="3860385" y="4541143"/>
            <a:ext cx="3319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
        <p:nvSpPr>
          <p:cNvPr id="1002" name="Google Shape;1002;p20"/>
          <p:cNvSpPr txBox="1"/>
          <p:nvPr/>
        </p:nvSpPr>
        <p:spPr>
          <a:xfrm>
            <a:off x="10754012" y="4541143"/>
            <a:ext cx="321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
        <p:nvSpPr>
          <p:cNvPr id="1003" name="Google Shape;1003;p20"/>
          <p:cNvSpPr txBox="1"/>
          <p:nvPr/>
        </p:nvSpPr>
        <p:spPr>
          <a:xfrm>
            <a:off x="3860385" y="7787303"/>
            <a:ext cx="3319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
        <p:nvSpPr>
          <p:cNvPr id="1004" name="Google Shape;1004;p20"/>
          <p:cNvSpPr txBox="1"/>
          <p:nvPr/>
        </p:nvSpPr>
        <p:spPr>
          <a:xfrm>
            <a:off x="10754012" y="7787303"/>
            <a:ext cx="3324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008" name="Shape 1008"/>
        <p:cNvGrpSpPr/>
        <p:nvPr/>
      </p:nvGrpSpPr>
      <p:grpSpPr>
        <a:xfrm>
          <a:off x="0" y="0"/>
          <a:ext cx="0" cy="0"/>
          <a:chOff x="0" y="0"/>
          <a:chExt cx="0" cy="0"/>
        </a:xfrm>
      </p:grpSpPr>
      <p:grpSp>
        <p:nvGrpSpPr>
          <p:cNvPr id="1009" name="Google Shape;1009;p21"/>
          <p:cNvGrpSpPr/>
          <p:nvPr/>
        </p:nvGrpSpPr>
        <p:grpSpPr>
          <a:xfrm>
            <a:off x="-2019140" y="0"/>
            <a:ext cx="23454146" cy="10185650"/>
            <a:chOff x="0" y="0"/>
            <a:chExt cx="31272195" cy="13580866"/>
          </a:xfrm>
        </p:grpSpPr>
        <p:sp>
          <p:nvSpPr>
            <p:cNvPr id="1010" name="Google Shape;1010;p21"/>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1" name="Google Shape;1011;p21"/>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2" name="Google Shape;1012;p21"/>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3" name="Google Shape;1013;p21"/>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4" name="Google Shape;1014;p21"/>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5" name="Google Shape;1015;p21"/>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6" name="Google Shape;1016;p21"/>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21"/>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8" name="Google Shape;1018;p21"/>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9" name="Google Shape;1019;p21"/>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0" name="Google Shape;1020;p21"/>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1" name="Google Shape;1021;p21"/>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2" name="Google Shape;1022;p21"/>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3" name="Google Shape;1023;p21"/>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4" name="Google Shape;1024;p21"/>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5" name="Google Shape;1025;p21"/>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6" name="Google Shape;1026;p21"/>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7" name="Google Shape;1027;p21"/>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8" name="Google Shape;1028;p21"/>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9" name="Google Shape;1029;p21"/>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0" name="Google Shape;1030;p21"/>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1" name="Google Shape;1031;p21"/>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2" name="Google Shape;1032;p21"/>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3" name="Google Shape;1033;p21"/>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4" name="Google Shape;1034;p21"/>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5" name="Google Shape;1035;p21"/>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6" name="Google Shape;1036;p21"/>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7" name="Google Shape;1037;p21"/>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8" name="Google Shape;1038;p21"/>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9" name="Google Shape;1039;p21"/>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0" name="Google Shape;1040;p21"/>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1" name="Google Shape;1041;p21"/>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2" name="Google Shape;1042;p21"/>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3" name="Google Shape;1043;p21"/>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4" name="Google Shape;1044;p21"/>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5" name="Google Shape;1045;p21"/>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6" name="Google Shape;1046;p21"/>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7" name="Google Shape;1047;p21"/>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8" name="Google Shape;1048;p21"/>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9" name="Google Shape;1049;p21"/>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0" name="Google Shape;1050;p21"/>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1" name="Google Shape;1051;p21"/>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2" name="Google Shape;1052;p21"/>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3" name="Google Shape;1053;p21"/>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4" name="Google Shape;1054;p21"/>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5" name="Google Shape;1055;p21"/>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6" name="Google Shape;1056;p21"/>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7" name="Google Shape;1057;p21"/>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8" name="Google Shape;1058;p21"/>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9" name="Google Shape;1059;p21"/>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60" name="Google Shape;1060;p21"/>
          <p:cNvSpPr/>
          <p:nvPr/>
        </p:nvSpPr>
        <p:spPr>
          <a:xfrm>
            <a:off x="-7910468" y="-8885810"/>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1" name="Google Shape;1061;p21"/>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2" name="Google Shape;1062;p21"/>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3" name="Google Shape;1063;p21"/>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64" name="Google Shape;1064;p21"/>
          <p:cNvGrpSpPr/>
          <p:nvPr/>
        </p:nvGrpSpPr>
        <p:grpSpPr>
          <a:xfrm rot="10800000">
            <a:off x="14438727" y="-267414"/>
            <a:ext cx="3929732" cy="534829"/>
            <a:chOff x="0" y="0"/>
            <a:chExt cx="5239642" cy="713105"/>
          </a:xfrm>
        </p:grpSpPr>
        <p:sp>
          <p:nvSpPr>
            <p:cNvPr id="1065" name="Google Shape;1065;p21"/>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6" name="Google Shape;1066;p21"/>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67" name="Google Shape;1067;p21"/>
          <p:cNvGrpSpPr/>
          <p:nvPr/>
        </p:nvGrpSpPr>
        <p:grpSpPr>
          <a:xfrm rot="10800000">
            <a:off x="0" y="10019586"/>
            <a:ext cx="3929732" cy="534829"/>
            <a:chOff x="0" y="0"/>
            <a:chExt cx="5239642" cy="713105"/>
          </a:xfrm>
        </p:grpSpPr>
        <p:sp>
          <p:nvSpPr>
            <p:cNvPr id="1068" name="Google Shape;1068;p21"/>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9" name="Google Shape;1069;p21"/>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70" name="Google Shape;1070;p21"/>
          <p:cNvSpPr txBox="1"/>
          <p:nvPr/>
        </p:nvSpPr>
        <p:spPr>
          <a:xfrm>
            <a:off x="13892689" y="842487"/>
            <a:ext cx="1165054"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1071" name="Google Shape;1071;p21"/>
          <p:cNvSpPr txBox="1"/>
          <p:nvPr/>
        </p:nvSpPr>
        <p:spPr>
          <a:xfrm>
            <a:off x="16298019" y="842487"/>
            <a:ext cx="1165054"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1072" name="Google Shape;1072;p21"/>
          <p:cNvSpPr txBox="1"/>
          <p:nvPr/>
        </p:nvSpPr>
        <p:spPr>
          <a:xfrm>
            <a:off x="11580154" y="842487"/>
            <a:ext cx="958048"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1073" name="Google Shape;1073;p21"/>
          <p:cNvSpPr txBox="1"/>
          <p:nvPr/>
        </p:nvSpPr>
        <p:spPr>
          <a:xfrm>
            <a:off x="9515847" y="842487"/>
            <a:ext cx="780466"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1074" name="Google Shape;1074;p21"/>
          <p:cNvSpPr txBox="1"/>
          <p:nvPr/>
        </p:nvSpPr>
        <p:spPr>
          <a:xfrm>
            <a:off x="1663277" y="713740"/>
            <a:ext cx="996887"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1075" name="Google Shape;1075;p21"/>
          <p:cNvSpPr txBox="1"/>
          <p:nvPr/>
        </p:nvSpPr>
        <p:spPr>
          <a:xfrm>
            <a:off x="1028700" y="1885226"/>
            <a:ext cx="997513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MARKET RESEARCH</a:t>
            </a:r>
            <a:endParaRPr/>
          </a:p>
        </p:txBody>
      </p:sp>
      <p:pic>
        <p:nvPicPr>
          <p:cNvPr id="1076" name="Google Shape;1076;p21"/>
          <p:cNvPicPr preferRelativeResize="0"/>
          <p:nvPr/>
        </p:nvPicPr>
        <p:blipFill rotWithShape="1">
          <a:blip r:embed="rId7">
            <a:alphaModFix/>
          </a:blip>
          <a:srcRect b="0" l="0" r="0" t="0"/>
          <a:stretch/>
        </p:blipFill>
        <p:spPr>
          <a:xfrm>
            <a:off x="707894" y="3698310"/>
            <a:ext cx="3849673" cy="3849673"/>
          </a:xfrm>
          <a:prstGeom prst="rect">
            <a:avLst/>
          </a:prstGeom>
          <a:noFill/>
          <a:ln>
            <a:noFill/>
          </a:ln>
        </p:spPr>
      </p:pic>
      <p:sp>
        <p:nvSpPr>
          <p:cNvPr id="1077" name="Google Shape;1077;p21"/>
          <p:cNvSpPr txBox="1"/>
          <p:nvPr/>
        </p:nvSpPr>
        <p:spPr>
          <a:xfrm>
            <a:off x="1200075" y="7636751"/>
            <a:ext cx="31452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the featured statistic.</a:t>
            </a:r>
            <a:endParaRPr/>
          </a:p>
        </p:txBody>
      </p:sp>
      <p:sp>
        <p:nvSpPr>
          <p:cNvPr id="1078" name="Google Shape;1078;p21"/>
          <p:cNvSpPr txBox="1"/>
          <p:nvPr/>
        </p:nvSpPr>
        <p:spPr>
          <a:xfrm>
            <a:off x="13141764" y="7636751"/>
            <a:ext cx="30516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the featured statistic.</a:t>
            </a:r>
            <a:endParaRPr/>
          </a:p>
        </p:txBody>
      </p:sp>
      <p:sp>
        <p:nvSpPr>
          <p:cNvPr id="1079" name="Google Shape;1079;p21"/>
          <p:cNvSpPr txBox="1"/>
          <p:nvPr/>
        </p:nvSpPr>
        <p:spPr>
          <a:xfrm>
            <a:off x="7374561" y="7693901"/>
            <a:ext cx="2763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the featured statistic.</a:t>
            </a:r>
            <a:endParaRPr/>
          </a:p>
        </p:txBody>
      </p:sp>
      <p:pic>
        <p:nvPicPr>
          <p:cNvPr id="1080" name="Google Shape;1080;p21"/>
          <p:cNvPicPr preferRelativeResize="0"/>
          <p:nvPr/>
        </p:nvPicPr>
        <p:blipFill rotWithShape="1">
          <a:blip r:embed="rId8">
            <a:alphaModFix/>
          </a:blip>
          <a:srcRect b="0" l="0" r="0" t="0"/>
          <a:stretch/>
        </p:blipFill>
        <p:spPr>
          <a:xfrm>
            <a:off x="6609528" y="3698310"/>
            <a:ext cx="3849673" cy="3849673"/>
          </a:xfrm>
          <a:prstGeom prst="rect">
            <a:avLst/>
          </a:prstGeom>
          <a:noFill/>
          <a:ln>
            <a:noFill/>
          </a:ln>
        </p:spPr>
      </p:pic>
      <p:pic>
        <p:nvPicPr>
          <p:cNvPr id="1081" name="Google Shape;1081;p21"/>
          <p:cNvPicPr preferRelativeResize="0"/>
          <p:nvPr/>
        </p:nvPicPr>
        <p:blipFill rotWithShape="1">
          <a:blip r:embed="rId9">
            <a:alphaModFix/>
          </a:blip>
          <a:srcRect b="0" l="0" r="0" t="0"/>
          <a:stretch/>
        </p:blipFill>
        <p:spPr>
          <a:xfrm>
            <a:off x="12513164" y="3698310"/>
            <a:ext cx="3849673" cy="3849673"/>
          </a:xfrm>
          <a:prstGeom prst="rect">
            <a:avLst/>
          </a:prstGeom>
          <a:noFill/>
          <a:ln>
            <a:noFill/>
          </a:ln>
        </p:spPr>
      </p:pic>
      <p:sp>
        <p:nvSpPr>
          <p:cNvPr id="1082" name="Google Shape;1082;p21"/>
          <p:cNvSpPr txBox="1"/>
          <p:nvPr/>
        </p:nvSpPr>
        <p:spPr>
          <a:xfrm>
            <a:off x="1028700" y="2929456"/>
            <a:ext cx="12322393"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the featured statistic.</a:t>
            </a:r>
            <a:endParaRPr/>
          </a:p>
        </p:txBody>
      </p:sp>
      <p:grpSp>
        <p:nvGrpSpPr>
          <p:cNvPr id="1083" name="Google Shape;1083;p21"/>
          <p:cNvGrpSpPr/>
          <p:nvPr/>
        </p:nvGrpSpPr>
        <p:grpSpPr>
          <a:xfrm>
            <a:off x="13141764" y="2064025"/>
            <a:ext cx="458375" cy="458375"/>
            <a:chOff x="0" y="0"/>
            <a:chExt cx="812800" cy="812800"/>
          </a:xfrm>
        </p:grpSpPr>
        <p:sp>
          <p:nvSpPr>
            <p:cNvPr id="1084" name="Google Shape;10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5" name="Google Shape;1085;p21"/>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86" name="Google Shape;1086;p21"/>
          <p:cNvSpPr/>
          <p:nvPr/>
        </p:nvSpPr>
        <p:spPr>
          <a:xfrm>
            <a:off x="16664439" y="3044905"/>
            <a:ext cx="632484" cy="531100"/>
          </a:xfrm>
          <a:custGeom>
            <a:rect b="b" l="l" r="r" t="t"/>
            <a:pathLst>
              <a:path extrusionOk="0" h="531100" w="632484">
                <a:moveTo>
                  <a:pt x="0" y="0"/>
                </a:moveTo>
                <a:lnTo>
                  <a:pt x="632484" y="0"/>
                </a:lnTo>
                <a:lnTo>
                  <a:pt x="632484" y="531100"/>
                </a:lnTo>
                <a:lnTo>
                  <a:pt x="0" y="531100"/>
                </a:lnTo>
                <a:lnTo>
                  <a:pt x="0" y="0"/>
                </a:lnTo>
                <a:close/>
              </a:path>
            </a:pathLst>
          </a:custGeom>
          <a:blipFill rotWithShape="1">
            <a:blip r:embed="rId10">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090" name="Shape 1090"/>
        <p:cNvGrpSpPr/>
        <p:nvPr/>
      </p:nvGrpSpPr>
      <p:grpSpPr>
        <a:xfrm>
          <a:off x="0" y="0"/>
          <a:ext cx="0" cy="0"/>
          <a:chOff x="0" y="0"/>
          <a:chExt cx="0" cy="0"/>
        </a:xfrm>
      </p:grpSpPr>
      <p:grpSp>
        <p:nvGrpSpPr>
          <p:cNvPr id="1091" name="Google Shape;1091;p22"/>
          <p:cNvGrpSpPr/>
          <p:nvPr/>
        </p:nvGrpSpPr>
        <p:grpSpPr>
          <a:xfrm>
            <a:off x="-2019140" y="0"/>
            <a:ext cx="23454146" cy="10185650"/>
            <a:chOff x="0" y="0"/>
            <a:chExt cx="31272195" cy="13580866"/>
          </a:xfrm>
        </p:grpSpPr>
        <p:sp>
          <p:nvSpPr>
            <p:cNvPr id="1092" name="Google Shape;1092;p22"/>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3" name="Google Shape;1093;p22"/>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4" name="Google Shape;1094;p22"/>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5" name="Google Shape;1095;p22"/>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6" name="Google Shape;1096;p22"/>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7" name="Google Shape;1097;p22"/>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8" name="Google Shape;1098;p22"/>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9" name="Google Shape;1099;p22"/>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0" name="Google Shape;1100;p22"/>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1" name="Google Shape;1101;p22"/>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2" name="Google Shape;1102;p22"/>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3" name="Google Shape;1103;p22"/>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4" name="Google Shape;1104;p22"/>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5" name="Google Shape;1105;p22"/>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6" name="Google Shape;1106;p22"/>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7" name="Google Shape;1107;p22"/>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8" name="Google Shape;1108;p22"/>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9" name="Google Shape;1109;p22"/>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0" name="Google Shape;1110;p22"/>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1" name="Google Shape;1111;p22"/>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2" name="Google Shape;1112;p22"/>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3" name="Google Shape;1113;p22"/>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4" name="Google Shape;1114;p22"/>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5" name="Google Shape;1115;p22"/>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6" name="Google Shape;1116;p22"/>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7" name="Google Shape;1117;p22"/>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8" name="Google Shape;1118;p22"/>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9" name="Google Shape;1119;p22"/>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0" name="Google Shape;1120;p22"/>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1" name="Google Shape;1121;p22"/>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2" name="Google Shape;1122;p22"/>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3" name="Google Shape;1123;p22"/>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4" name="Google Shape;1124;p22"/>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5" name="Google Shape;1125;p22"/>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6" name="Google Shape;1126;p22"/>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7" name="Google Shape;1127;p22"/>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8" name="Google Shape;1128;p22"/>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29" name="Google Shape;1129;p22"/>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0" name="Google Shape;1130;p22"/>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1" name="Google Shape;1131;p22"/>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2" name="Google Shape;1132;p22"/>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3" name="Google Shape;1133;p22"/>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4" name="Google Shape;1134;p22"/>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5" name="Google Shape;1135;p22"/>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6" name="Google Shape;1136;p22"/>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7" name="Google Shape;1137;p22"/>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8" name="Google Shape;1138;p22"/>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39" name="Google Shape;1139;p22"/>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0" name="Google Shape;1140;p22"/>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1" name="Google Shape;1141;p22"/>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42" name="Google Shape;1142;p22"/>
          <p:cNvSpPr/>
          <p:nvPr/>
        </p:nvSpPr>
        <p:spPr>
          <a:xfrm>
            <a:off x="-7947633" y="-8934091"/>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3" name="Google Shape;1143;p22"/>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4" name="Google Shape;1144;p22"/>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5" name="Google Shape;1145;p22"/>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46" name="Google Shape;1146;p22"/>
          <p:cNvGrpSpPr/>
          <p:nvPr/>
        </p:nvGrpSpPr>
        <p:grpSpPr>
          <a:xfrm rot="10800000">
            <a:off x="14438727" y="-267414"/>
            <a:ext cx="3929732" cy="534829"/>
            <a:chOff x="0" y="0"/>
            <a:chExt cx="5239642" cy="713105"/>
          </a:xfrm>
        </p:grpSpPr>
        <p:sp>
          <p:nvSpPr>
            <p:cNvPr id="1147" name="Google Shape;1147;p22"/>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48" name="Google Shape;1148;p22"/>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49" name="Google Shape;1149;p22"/>
          <p:cNvGrpSpPr/>
          <p:nvPr/>
        </p:nvGrpSpPr>
        <p:grpSpPr>
          <a:xfrm rot="10800000">
            <a:off x="0" y="10019586"/>
            <a:ext cx="3929732" cy="534829"/>
            <a:chOff x="0" y="0"/>
            <a:chExt cx="5239642" cy="713105"/>
          </a:xfrm>
        </p:grpSpPr>
        <p:sp>
          <p:nvSpPr>
            <p:cNvPr id="1150" name="Google Shape;1150;p22"/>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1" name="Google Shape;1151;p22"/>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52" name="Google Shape;1152;p22"/>
          <p:cNvGrpSpPr/>
          <p:nvPr/>
        </p:nvGrpSpPr>
        <p:grpSpPr>
          <a:xfrm>
            <a:off x="1682815" y="2213045"/>
            <a:ext cx="6051025" cy="2742312"/>
            <a:chOff x="0" y="-28575"/>
            <a:chExt cx="959791" cy="434975"/>
          </a:xfrm>
        </p:grpSpPr>
        <p:sp>
          <p:nvSpPr>
            <p:cNvPr id="1153" name="Google Shape;1153;p22"/>
            <p:cNvSpPr/>
            <p:nvPr/>
          </p:nvSpPr>
          <p:spPr>
            <a:xfrm>
              <a:off x="0" y="0"/>
              <a:ext cx="959791" cy="406400"/>
            </a:xfrm>
            <a:custGeom>
              <a:rect b="b" l="l" r="r" t="t"/>
              <a:pathLst>
                <a:path extrusionOk="0" h="406400" w="959791">
                  <a:moveTo>
                    <a:pt x="756591" y="0"/>
                  </a:moveTo>
                  <a:lnTo>
                    <a:pt x="0" y="0"/>
                  </a:lnTo>
                  <a:lnTo>
                    <a:pt x="0" y="406400"/>
                  </a:lnTo>
                  <a:lnTo>
                    <a:pt x="756591" y="406400"/>
                  </a:lnTo>
                  <a:lnTo>
                    <a:pt x="959791" y="203200"/>
                  </a:lnTo>
                  <a:lnTo>
                    <a:pt x="756591" y="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4" name="Google Shape;1154;p22"/>
            <p:cNvSpPr txBox="1"/>
            <p:nvPr/>
          </p:nvSpPr>
          <p:spPr>
            <a:xfrm>
              <a:off x="0" y="-28575"/>
              <a:ext cx="845491" cy="43497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55" name="Google Shape;1155;p22"/>
          <p:cNvGrpSpPr/>
          <p:nvPr/>
        </p:nvGrpSpPr>
        <p:grpSpPr>
          <a:xfrm>
            <a:off x="1818872" y="2330722"/>
            <a:ext cx="6051025" cy="2742312"/>
            <a:chOff x="0" y="-28575"/>
            <a:chExt cx="959791" cy="434975"/>
          </a:xfrm>
        </p:grpSpPr>
        <p:sp>
          <p:nvSpPr>
            <p:cNvPr id="1156" name="Google Shape;1156;p22"/>
            <p:cNvSpPr/>
            <p:nvPr/>
          </p:nvSpPr>
          <p:spPr>
            <a:xfrm>
              <a:off x="0" y="0"/>
              <a:ext cx="959791" cy="406400"/>
            </a:xfrm>
            <a:custGeom>
              <a:rect b="b" l="l" r="r" t="t"/>
              <a:pathLst>
                <a:path extrusionOk="0" h="406400" w="959791">
                  <a:moveTo>
                    <a:pt x="756591" y="0"/>
                  </a:moveTo>
                  <a:lnTo>
                    <a:pt x="0" y="0"/>
                  </a:lnTo>
                  <a:lnTo>
                    <a:pt x="0" y="406400"/>
                  </a:lnTo>
                  <a:lnTo>
                    <a:pt x="756591" y="406400"/>
                  </a:lnTo>
                  <a:lnTo>
                    <a:pt x="959791" y="203200"/>
                  </a:lnTo>
                  <a:lnTo>
                    <a:pt x="756591" y="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7" name="Google Shape;1157;p22"/>
            <p:cNvSpPr txBox="1"/>
            <p:nvPr/>
          </p:nvSpPr>
          <p:spPr>
            <a:xfrm>
              <a:off x="0" y="-28575"/>
              <a:ext cx="845491" cy="43497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58" name="Google Shape;1158;p22"/>
          <p:cNvGrpSpPr/>
          <p:nvPr/>
        </p:nvGrpSpPr>
        <p:grpSpPr>
          <a:xfrm>
            <a:off x="1200075" y="1864397"/>
            <a:ext cx="1805479" cy="2045960"/>
            <a:chOff x="0" y="-28575"/>
            <a:chExt cx="504335" cy="571510"/>
          </a:xfrm>
        </p:grpSpPr>
        <p:sp>
          <p:nvSpPr>
            <p:cNvPr id="1159" name="Google Shape;1159;p22"/>
            <p:cNvSpPr/>
            <p:nvPr/>
          </p:nvSpPr>
          <p:spPr>
            <a:xfrm>
              <a:off x="0" y="0"/>
              <a:ext cx="504335" cy="542935"/>
            </a:xfrm>
            <a:custGeom>
              <a:rect b="b" l="l" r="r" t="t"/>
              <a:pathLst>
                <a:path extrusionOk="0" h="542935" w="504335">
                  <a:moveTo>
                    <a:pt x="0" y="0"/>
                  </a:moveTo>
                  <a:lnTo>
                    <a:pt x="504335" y="0"/>
                  </a:lnTo>
                  <a:lnTo>
                    <a:pt x="504335" y="542935"/>
                  </a:lnTo>
                  <a:lnTo>
                    <a:pt x="0" y="542935"/>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0" name="Google Shape;1160;p22"/>
            <p:cNvSpPr txBox="1"/>
            <p:nvPr/>
          </p:nvSpPr>
          <p:spPr>
            <a:xfrm>
              <a:off x="0" y="-28575"/>
              <a:ext cx="504335" cy="571510"/>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61" name="Google Shape;1161;p22"/>
          <p:cNvGrpSpPr/>
          <p:nvPr/>
        </p:nvGrpSpPr>
        <p:grpSpPr>
          <a:xfrm>
            <a:off x="9523419" y="2007882"/>
            <a:ext cx="6051025" cy="2742312"/>
            <a:chOff x="0" y="-28575"/>
            <a:chExt cx="959791" cy="434975"/>
          </a:xfrm>
        </p:grpSpPr>
        <p:sp>
          <p:nvSpPr>
            <p:cNvPr id="1162" name="Google Shape;1162;p22"/>
            <p:cNvSpPr/>
            <p:nvPr/>
          </p:nvSpPr>
          <p:spPr>
            <a:xfrm>
              <a:off x="0" y="0"/>
              <a:ext cx="959791" cy="406400"/>
            </a:xfrm>
            <a:custGeom>
              <a:rect b="b" l="l" r="r" t="t"/>
              <a:pathLst>
                <a:path extrusionOk="0" h="406400" w="959791">
                  <a:moveTo>
                    <a:pt x="756591" y="0"/>
                  </a:moveTo>
                  <a:lnTo>
                    <a:pt x="0" y="0"/>
                  </a:lnTo>
                  <a:lnTo>
                    <a:pt x="0" y="406400"/>
                  </a:lnTo>
                  <a:lnTo>
                    <a:pt x="756591" y="406400"/>
                  </a:lnTo>
                  <a:lnTo>
                    <a:pt x="959791" y="203200"/>
                  </a:lnTo>
                  <a:lnTo>
                    <a:pt x="756591" y="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3" name="Google Shape;1163;p22"/>
            <p:cNvSpPr txBox="1"/>
            <p:nvPr/>
          </p:nvSpPr>
          <p:spPr>
            <a:xfrm>
              <a:off x="0" y="-28575"/>
              <a:ext cx="845491" cy="43497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64" name="Google Shape;1164;p22"/>
          <p:cNvGrpSpPr/>
          <p:nvPr/>
        </p:nvGrpSpPr>
        <p:grpSpPr>
          <a:xfrm>
            <a:off x="9659476" y="2125559"/>
            <a:ext cx="6051025" cy="2742312"/>
            <a:chOff x="0" y="-28575"/>
            <a:chExt cx="959791" cy="434975"/>
          </a:xfrm>
        </p:grpSpPr>
        <p:sp>
          <p:nvSpPr>
            <p:cNvPr id="1165" name="Google Shape;1165;p22"/>
            <p:cNvSpPr/>
            <p:nvPr/>
          </p:nvSpPr>
          <p:spPr>
            <a:xfrm>
              <a:off x="0" y="0"/>
              <a:ext cx="959791" cy="406400"/>
            </a:xfrm>
            <a:custGeom>
              <a:rect b="b" l="l" r="r" t="t"/>
              <a:pathLst>
                <a:path extrusionOk="0" h="406400" w="959791">
                  <a:moveTo>
                    <a:pt x="756591" y="0"/>
                  </a:moveTo>
                  <a:lnTo>
                    <a:pt x="0" y="0"/>
                  </a:lnTo>
                  <a:lnTo>
                    <a:pt x="0" y="406400"/>
                  </a:lnTo>
                  <a:lnTo>
                    <a:pt x="756591" y="406400"/>
                  </a:lnTo>
                  <a:lnTo>
                    <a:pt x="959791" y="203200"/>
                  </a:lnTo>
                  <a:lnTo>
                    <a:pt x="756591" y="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6" name="Google Shape;1166;p22"/>
            <p:cNvSpPr txBox="1"/>
            <p:nvPr/>
          </p:nvSpPr>
          <p:spPr>
            <a:xfrm>
              <a:off x="0" y="-28575"/>
              <a:ext cx="845491" cy="43497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67" name="Google Shape;1167;p22"/>
          <p:cNvGrpSpPr/>
          <p:nvPr/>
        </p:nvGrpSpPr>
        <p:grpSpPr>
          <a:xfrm>
            <a:off x="9040680" y="1640960"/>
            <a:ext cx="1805479" cy="2045960"/>
            <a:chOff x="0" y="-28575"/>
            <a:chExt cx="504335" cy="571510"/>
          </a:xfrm>
        </p:grpSpPr>
        <p:sp>
          <p:nvSpPr>
            <p:cNvPr id="1168" name="Google Shape;1168;p22"/>
            <p:cNvSpPr/>
            <p:nvPr/>
          </p:nvSpPr>
          <p:spPr>
            <a:xfrm>
              <a:off x="0" y="0"/>
              <a:ext cx="504335" cy="542935"/>
            </a:xfrm>
            <a:custGeom>
              <a:rect b="b" l="l" r="r" t="t"/>
              <a:pathLst>
                <a:path extrusionOk="0" h="542935" w="504335">
                  <a:moveTo>
                    <a:pt x="0" y="0"/>
                  </a:moveTo>
                  <a:lnTo>
                    <a:pt x="504335" y="0"/>
                  </a:lnTo>
                  <a:lnTo>
                    <a:pt x="504335" y="542935"/>
                  </a:lnTo>
                  <a:lnTo>
                    <a:pt x="0" y="542935"/>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9" name="Google Shape;1169;p22"/>
            <p:cNvSpPr txBox="1"/>
            <p:nvPr/>
          </p:nvSpPr>
          <p:spPr>
            <a:xfrm>
              <a:off x="0" y="-28575"/>
              <a:ext cx="504335" cy="571510"/>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70" name="Google Shape;1170;p22"/>
          <p:cNvGrpSpPr/>
          <p:nvPr/>
        </p:nvGrpSpPr>
        <p:grpSpPr>
          <a:xfrm>
            <a:off x="9599069" y="5937735"/>
            <a:ext cx="6051025" cy="2742312"/>
            <a:chOff x="0" y="-28575"/>
            <a:chExt cx="959791" cy="434975"/>
          </a:xfrm>
        </p:grpSpPr>
        <p:sp>
          <p:nvSpPr>
            <p:cNvPr id="1171" name="Google Shape;1171;p22"/>
            <p:cNvSpPr/>
            <p:nvPr/>
          </p:nvSpPr>
          <p:spPr>
            <a:xfrm>
              <a:off x="0" y="0"/>
              <a:ext cx="959791" cy="406400"/>
            </a:xfrm>
            <a:custGeom>
              <a:rect b="b" l="l" r="r" t="t"/>
              <a:pathLst>
                <a:path extrusionOk="0" h="406400" w="959791">
                  <a:moveTo>
                    <a:pt x="756591" y="0"/>
                  </a:moveTo>
                  <a:lnTo>
                    <a:pt x="0" y="0"/>
                  </a:lnTo>
                  <a:lnTo>
                    <a:pt x="0" y="406400"/>
                  </a:lnTo>
                  <a:lnTo>
                    <a:pt x="756591" y="406400"/>
                  </a:lnTo>
                  <a:lnTo>
                    <a:pt x="959791" y="203200"/>
                  </a:lnTo>
                  <a:lnTo>
                    <a:pt x="756591" y="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2" name="Google Shape;1172;p22"/>
            <p:cNvSpPr txBox="1"/>
            <p:nvPr/>
          </p:nvSpPr>
          <p:spPr>
            <a:xfrm>
              <a:off x="0" y="-28575"/>
              <a:ext cx="845491" cy="43497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73" name="Google Shape;1173;p22"/>
          <p:cNvGrpSpPr/>
          <p:nvPr/>
        </p:nvGrpSpPr>
        <p:grpSpPr>
          <a:xfrm>
            <a:off x="9735126" y="6055412"/>
            <a:ext cx="6051025" cy="2742312"/>
            <a:chOff x="0" y="-28575"/>
            <a:chExt cx="959791" cy="434975"/>
          </a:xfrm>
        </p:grpSpPr>
        <p:sp>
          <p:nvSpPr>
            <p:cNvPr id="1174" name="Google Shape;1174;p22"/>
            <p:cNvSpPr/>
            <p:nvPr/>
          </p:nvSpPr>
          <p:spPr>
            <a:xfrm>
              <a:off x="0" y="0"/>
              <a:ext cx="959791" cy="406400"/>
            </a:xfrm>
            <a:custGeom>
              <a:rect b="b" l="l" r="r" t="t"/>
              <a:pathLst>
                <a:path extrusionOk="0" h="406400" w="959791">
                  <a:moveTo>
                    <a:pt x="756591" y="0"/>
                  </a:moveTo>
                  <a:lnTo>
                    <a:pt x="0" y="0"/>
                  </a:lnTo>
                  <a:lnTo>
                    <a:pt x="0" y="406400"/>
                  </a:lnTo>
                  <a:lnTo>
                    <a:pt x="756591" y="406400"/>
                  </a:lnTo>
                  <a:lnTo>
                    <a:pt x="959791" y="203200"/>
                  </a:lnTo>
                  <a:lnTo>
                    <a:pt x="756591" y="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5" name="Google Shape;1175;p22"/>
            <p:cNvSpPr txBox="1"/>
            <p:nvPr/>
          </p:nvSpPr>
          <p:spPr>
            <a:xfrm>
              <a:off x="0" y="-28575"/>
              <a:ext cx="845491" cy="43497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76" name="Google Shape;1176;p22"/>
          <p:cNvGrpSpPr/>
          <p:nvPr/>
        </p:nvGrpSpPr>
        <p:grpSpPr>
          <a:xfrm>
            <a:off x="9116329" y="5470684"/>
            <a:ext cx="1805479" cy="2045960"/>
            <a:chOff x="0" y="-28575"/>
            <a:chExt cx="504335" cy="571510"/>
          </a:xfrm>
        </p:grpSpPr>
        <p:sp>
          <p:nvSpPr>
            <p:cNvPr id="1177" name="Google Shape;1177;p22"/>
            <p:cNvSpPr/>
            <p:nvPr/>
          </p:nvSpPr>
          <p:spPr>
            <a:xfrm>
              <a:off x="0" y="0"/>
              <a:ext cx="504335" cy="542935"/>
            </a:xfrm>
            <a:custGeom>
              <a:rect b="b" l="l" r="r" t="t"/>
              <a:pathLst>
                <a:path extrusionOk="0" h="542935" w="504335">
                  <a:moveTo>
                    <a:pt x="0" y="0"/>
                  </a:moveTo>
                  <a:lnTo>
                    <a:pt x="504335" y="0"/>
                  </a:lnTo>
                  <a:lnTo>
                    <a:pt x="504335" y="542935"/>
                  </a:lnTo>
                  <a:lnTo>
                    <a:pt x="0" y="542935"/>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78" name="Google Shape;1178;p22"/>
            <p:cNvSpPr txBox="1"/>
            <p:nvPr/>
          </p:nvSpPr>
          <p:spPr>
            <a:xfrm>
              <a:off x="0" y="-28575"/>
              <a:ext cx="504335" cy="571510"/>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79" name="Google Shape;1179;p22"/>
          <p:cNvGrpSpPr/>
          <p:nvPr/>
        </p:nvGrpSpPr>
        <p:grpSpPr>
          <a:xfrm>
            <a:off x="1682815" y="5937735"/>
            <a:ext cx="6051025" cy="2742312"/>
            <a:chOff x="0" y="-28575"/>
            <a:chExt cx="959791" cy="434975"/>
          </a:xfrm>
        </p:grpSpPr>
        <p:sp>
          <p:nvSpPr>
            <p:cNvPr id="1180" name="Google Shape;1180;p22"/>
            <p:cNvSpPr/>
            <p:nvPr/>
          </p:nvSpPr>
          <p:spPr>
            <a:xfrm>
              <a:off x="0" y="0"/>
              <a:ext cx="959791" cy="406400"/>
            </a:xfrm>
            <a:custGeom>
              <a:rect b="b" l="l" r="r" t="t"/>
              <a:pathLst>
                <a:path extrusionOk="0" h="406400" w="959791">
                  <a:moveTo>
                    <a:pt x="756591" y="0"/>
                  </a:moveTo>
                  <a:lnTo>
                    <a:pt x="0" y="0"/>
                  </a:lnTo>
                  <a:lnTo>
                    <a:pt x="0" y="406400"/>
                  </a:lnTo>
                  <a:lnTo>
                    <a:pt x="756591" y="406400"/>
                  </a:lnTo>
                  <a:lnTo>
                    <a:pt x="959791" y="203200"/>
                  </a:lnTo>
                  <a:lnTo>
                    <a:pt x="756591" y="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1" name="Google Shape;1181;p22"/>
            <p:cNvSpPr txBox="1"/>
            <p:nvPr/>
          </p:nvSpPr>
          <p:spPr>
            <a:xfrm>
              <a:off x="0" y="-28575"/>
              <a:ext cx="845491" cy="43497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82" name="Google Shape;1182;p22"/>
          <p:cNvGrpSpPr/>
          <p:nvPr/>
        </p:nvGrpSpPr>
        <p:grpSpPr>
          <a:xfrm>
            <a:off x="1818872" y="6055412"/>
            <a:ext cx="6051025" cy="2742312"/>
            <a:chOff x="0" y="-28575"/>
            <a:chExt cx="959791" cy="434975"/>
          </a:xfrm>
        </p:grpSpPr>
        <p:sp>
          <p:nvSpPr>
            <p:cNvPr id="1183" name="Google Shape;1183;p22"/>
            <p:cNvSpPr/>
            <p:nvPr/>
          </p:nvSpPr>
          <p:spPr>
            <a:xfrm>
              <a:off x="0" y="0"/>
              <a:ext cx="959791" cy="406400"/>
            </a:xfrm>
            <a:custGeom>
              <a:rect b="b" l="l" r="r" t="t"/>
              <a:pathLst>
                <a:path extrusionOk="0" h="406400" w="959791">
                  <a:moveTo>
                    <a:pt x="756591" y="0"/>
                  </a:moveTo>
                  <a:lnTo>
                    <a:pt x="0" y="0"/>
                  </a:lnTo>
                  <a:lnTo>
                    <a:pt x="0" y="406400"/>
                  </a:lnTo>
                  <a:lnTo>
                    <a:pt x="756591" y="406400"/>
                  </a:lnTo>
                  <a:lnTo>
                    <a:pt x="959791" y="203200"/>
                  </a:lnTo>
                  <a:lnTo>
                    <a:pt x="756591" y="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4" name="Google Shape;1184;p22"/>
            <p:cNvSpPr txBox="1"/>
            <p:nvPr/>
          </p:nvSpPr>
          <p:spPr>
            <a:xfrm>
              <a:off x="0" y="-28575"/>
              <a:ext cx="845491" cy="43497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85" name="Google Shape;1185;p22"/>
          <p:cNvGrpSpPr/>
          <p:nvPr/>
        </p:nvGrpSpPr>
        <p:grpSpPr>
          <a:xfrm>
            <a:off x="1200075" y="5470684"/>
            <a:ext cx="1805479" cy="2045960"/>
            <a:chOff x="0" y="-28575"/>
            <a:chExt cx="504335" cy="571510"/>
          </a:xfrm>
        </p:grpSpPr>
        <p:sp>
          <p:nvSpPr>
            <p:cNvPr id="1186" name="Google Shape;1186;p22"/>
            <p:cNvSpPr/>
            <p:nvPr/>
          </p:nvSpPr>
          <p:spPr>
            <a:xfrm>
              <a:off x="0" y="0"/>
              <a:ext cx="504335" cy="542935"/>
            </a:xfrm>
            <a:custGeom>
              <a:rect b="b" l="l" r="r" t="t"/>
              <a:pathLst>
                <a:path extrusionOk="0" h="542935" w="504335">
                  <a:moveTo>
                    <a:pt x="0" y="0"/>
                  </a:moveTo>
                  <a:lnTo>
                    <a:pt x="504335" y="0"/>
                  </a:lnTo>
                  <a:lnTo>
                    <a:pt x="504335" y="542935"/>
                  </a:lnTo>
                  <a:lnTo>
                    <a:pt x="0" y="542935"/>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7" name="Google Shape;1187;p22"/>
            <p:cNvSpPr txBox="1"/>
            <p:nvPr/>
          </p:nvSpPr>
          <p:spPr>
            <a:xfrm>
              <a:off x="0" y="-28575"/>
              <a:ext cx="504335" cy="571510"/>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88" name="Google Shape;1188;p22"/>
          <p:cNvSpPr txBox="1"/>
          <p:nvPr/>
        </p:nvSpPr>
        <p:spPr>
          <a:xfrm>
            <a:off x="13892689" y="842487"/>
            <a:ext cx="1007180"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1189" name="Google Shape;1189;p22"/>
          <p:cNvSpPr txBox="1"/>
          <p:nvPr/>
        </p:nvSpPr>
        <p:spPr>
          <a:xfrm>
            <a:off x="16298019" y="842487"/>
            <a:ext cx="1088936"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1190" name="Google Shape;1190;p22"/>
          <p:cNvSpPr txBox="1"/>
          <p:nvPr/>
        </p:nvSpPr>
        <p:spPr>
          <a:xfrm>
            <a:off x="11580154" y="842487"/>
            <a:ext cx="958048"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1191" name="Google Shape;1191;p22"/>
          <p:cNvSpPr txBox="1"/>
          <p:nvPr/>
        </p:nvSpPr>
        <p:spPr>
          <a:xfrm>
            <a:off x="9515846" y="842487"/>
            <a:ext cx="886343"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1192" name="Google Shape;1192;p22"/>
          <p:cNvSpPr txBox="1"/>
          <p:nvPr/>
        </p:nvSpPr>
        <p:spPr>
          <a:xfrm>
            <a:off x="1663277" y="713741"/>
            <a:ext cx="976765"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1193" name="Google Shape;1193;p22"/>
          <p:cNvSpPr txBox="1"/>
          <p:nvPr/>
        </p:nvSpPr>
        <p:spPr>
          <a:xfrm>
            <a:off x="1964866" y="2704545"/>
            <a:ext cx="83717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FFFFFF"/>
                </a:solidFill>
                <a:latin typeface="Archivo Black"/>
                <a:ea typeface="Archivo Black"/>
                <a:cs typeface="Archivo Black"/>
                <a:sym typeface="Archivo Black"/>
              </a:rPr>
              <a:t>S</a:t>
            </a:r>
            <a:endParaRPr/>
          </a:p>
        </p:txBody>
      </p:sp>
      <p:sp>
        <p:nvSpPr>
          <p:cNvPr id="1194" name="Google Shape;1194;p22"/>
          <p:cNvSpPr txBox="1"/>
          <p:nvPr/>
        </p:nvSpPr>
        <p:spPr>
          <a:xfrm>
            <a:off x="2013015" y="6459167"/>
            <a:ext cx="83717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FFFFFF"/>
                </a:solidFill>
                <a:latin typeface="Archivo Black"/>
                <a:ea typeface="Archivo Black"/>
                <a:cs typeface="Archivo Black"/>
                <a:sym typeface="Archivo Black"/>
              </a:rPr>
              <a:t>O</a:t>
            </a:r>
            <a:endParaRPr/>
          </a:p>
        </p:txBody>
      </p:sp>
      <p:sp>
        <p:nvSpPr>
          <p:cNvPr id="1195" name="Google Shape;1195;p22"/>
          <p:cNvSpPr txBox="1"/>
          <p:nvPr/>
        </p:nvSpPr>
        <p:spPr>
          <a:xfrm>
            <a:off x="9760446" y="2629946"/>
            <a:ext cx="83717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FFFFFF"/>
                </a:solidFill>
                <a:latin typeface="Archivo Black"/>
                <a:ea typeface="Archivo Black"/>
                <a:cs typeface="Archivo Black"/>
                <a:sym typeface="Archivo Black"/>
              </a:rPr>
              <a:t>W</a:t>
            </a:r>
            <a:endParaRPr/>
          </a:p>
        </p:txBody>
      </p:sp>
      <p:sp>
        <p:nvSpPr>
          <p:cNvPr id="1196" name="Google Shape;1196;p22"/>
          <p:cNvSpPr txBox="1"/>
          <p:nvPr/>
        </p:nvSpPr>
        <p:spPr>
          <a:xfrm>
            <a:off x="9961095" y="6418783"/>
            <a:ext cx="83717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FFFFFF"/>
                </a:solidFill>
                <a:latin typeface="Archivo Black"/>
                <a:ea typeface="Archivo Black"/>
                <a:cs typeface="Archivo Black"/>
                <a:sym typeface="Archivo Black"/>
              </a:rPr>
              <a:t>T</a:t>
            </a:r>
            <a:endParaRPr/>
          </a:p>
        </p:txBody>
      </p:sp>
      <p:sp>
        <p:nvSpPr>
          <p:cNvPr id="1197" name="Google Shape;1197;p22"/>
          <p:cNvSpPr txBox="1"/>
          <p:nvPr/>
        </p:nvSpPr>
        <p:spPr>
          <a:xfrm>
            <a:off x="3178858" y="2929000"/>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13131"/>
                </a:solidFill>
                <a:latin typeface="Archivo Black"/>
                <a:ea typeface="Archivo Black"/>
                <a:cs typeface="Archivo Black"/>
                <a:sym typeface="Archivo Black"/>
              </a:rPr>
              <a:t>STRENGTHS</a:t>
            </a:r>
            <a:endParaRPr/>
          </a:p>
        </p:txBody>
      </p:sp>
      <p:sp>
        <p:nvSpPr>
          <p:cNvPr id="1198" name="Google Shape;1198;p22"/>
          <p:cNvSpPr txBox="1"/>
          <p:nvPr/>
        </p:nvSpPr>
        <p:spPr>
          <a:xfrm>
            <a:off x="11227158" y="2761592"/>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13131"/>
                </a:solidFill>
                <a:latin typeface="Archivo Black"/>
                <a:ea typeface="Archivo Black"/>
                <a:cs typeface="Archivo Black"/>
                <a:sym typeface="Archivo Black"/>
              </a:rPr>
              <a:t>WEAKNESSES</a:t>
            </a:r>
            <a:endParaRPr/>
          </a:p>
        </p:txBody>
      </p:sp>
      <p:sp>
        <p:nvSpPr>
          <p:cNvPr id="1199" name="Google Shape;1199;p22"/>
          <p:cNvSpPr txBox="1"/>
          <p:nvPr/>
        </p:nvSpPr>
        <p:spPr>
          <a:xfrm>
            <a:off x="11227158" y="6660718"/>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13131"/>
                </a:solidFill>
                <a:latin typeface="Archivo Black"/>
                <a:ea typeface="Archivo Black"/>
                <a:cs typeface="Archivo Black"/>
                <a:sym typeface="Archivo Black"/>
              </a:rPr>
              <a:t>THREATS</a:t>
            </a:r>
            <a:endParaRPr/>
          </a:p>
        </p:txBody>
      </p:sp>
      <p:sp>
        <p:nvSpPr>
          <p:cNvPr id="1200" name="Google Shape;1200;p22"/>
          <p:cNvSpPr txBox="1"/>
          <p:nvPr/>
        </p:nvSpPr>
        <p:spPr>
          <a:xfrm>
            <a:off x="3178858" y="6695874"/>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313131"/>
                </a:solidFill>
                <a:latin typeface="Archivo Black"/>
                <a:ea typeface="Archivo Black"/>
                <a:cs typeface="Archivo Black"/>
                <a:sym typeface="Archivo Black"/>
              </a:rPr>
              <a:t>OPPORTUNITIES</a:t>
            </a:r>
            <a:endParaRPr/>
          </a:p>
        </p:txBody>
      </p:sp>
      <p:sp>
        <p:nvSpPr>
          <p:cNvPr id="1201" name="Google Shape;1201;p22"/>
          <p:cNvSpPr txBox="1"/>
          <p:nvPr/>
        </p:nvSpPr>
        <p:spPr>
          <a:xfrm>
            <a:off x="3178858" y="3518453"/>
            <a:ext cx="3319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a:solidFill>
                  <a:srgbClr val="313131"/>
                </a:solidFill>
                <a:latin typeface="Open Sans"/>
                <a:ea typeface="Open Sans"/>
                <a:cs typeface="Open Sans"/>
                <a:sym typeface="Open Sans"/>
              </a:rPr>
              <a:t>What sets you apart? What are your good qualities?</a:t>
            </a:r>
            <a:endParaRPr/>
          </a:p>
        </p:txBody>
      </p:sp>
      <p:sp>
        <p:nvSpPr>
          <p:cNvPr id="1202" name="Google Shape;1202;p22"/>
          <p:cNvSpPr txBox="1"/>
          <p:nvPr/>
        </p:nvSpPr>
        <p:spPr>
          <a:xfrm>
            <a:off x="11227158" y="3351044"/>
            <a:ext cx="33198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a:solidFill>
                  <a:srgbClr val="313131"/>
                </a:solidFill>
                <a:latin typeface="Open Sans"/>
                <a:ea typeface="Open Sans"/>
                <a:cs typeface="Open Sans"/>
                <a:sym typeface="Open Sans"/>
              </a:rPr>
              <a:t>Are resources adequate? What do others do better than you?</a:t>
            </a:r>
            <a:endParaRPr/>
          </a:p>
        </p:txBody>
      </p:sp>
      <p:sp>
        <p:nvSpPr>
          <p:cNvPr id="1203" name="Google Shape;1203;p22"/>
          <p:cNvSpPr txBox="1"/>
          <p:nvPr/>
        </p:nvSpPr>
        <p:spPr>
          <a:xfrm>
            <a:off x="11227158" y="7250171"/>
            <a:ext cx="3319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a:solidFill>
                  <a:srgbClr val="313131"/>
                </a:solidFill>
                <a:latin typeface="Open Sans"/>
                <a:ea typeface="Open Sans"/>
                <a:cs typeface="Open Sans"/>
                <a:sym typeface="Open Sans"/>
              </a:rPr>
              <a:t>What are factors outside of your control?</a:t>
            </a:r>
            <a:endParaRPr/>
          </a:p>
        </p:txBody>
      </p:sp>
      <p:sp>
        <p:nvSpPr>
          <p:cNvPr id="1204" name="Google Shape;1204;p22"/>
          <p:cNvSpPr txBox="1"/>
          <p:nvPr/>
        </p:nvSpPr>
        <p:spPr>
          <a:xfrm>
            <a:off x="3178858" y="7285327"/>
            <a:ext cx="3319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a:solidFill>
                  <a:srgbClr val="313131"/>
                </a:solidFill>
                <a:latin typeface="Open Sans"/>
                <a:ea typeface="Open Sans"/>
                <a:cs typeface="Open Sans"/>
                <a:sym typeface="Open Sans"/>
              </a:rPr>
              <a:t>Are demands shifting? How can it be improved?</a:t>
            </a:r>
            <a:endParaRPr/>
          </a:p>
        </p:txBody>
      </p:sp>
      <p:grpSp>
        <p:nvGrpSpPr>
          <p:cNvPr id="1205" name="Google Shape;1205;p22"/>
          <p:cNvGrpSpPr/>
          <p:nvPr/>
        </p:nvGrpSpPr>
        <p:grpSpPr>
          <a:xfrm>
            <a:off x="4284960" y="-1534124"/>
            <a:ext cx="2445032" cy="2445032"/>
            <a:chOff x="0" y="0"/>
            <a:chExt cx="812800" cy="812800"/>
          </a:xfrm>
        </p:grpSpPr>
        <p:sp>
          <p:nvSpPr>
            <p:cNvPr id="1206" name="Google Shape;120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7" name="Google Shape;1207;p2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08" name="Google Shape;1208;p22"/>
          <p:cNvGrpSpPr/>
          <p:nvPr/>
        </p:nvGrpSpPr>
        <p:grpSpPr>
          <a:xfrm>
            <a:off x="4631907" y="-1195035"/>
            <a:ext cx="1751138" cy="1751138"/>
            <a:chOff x="0" y="0"/>
            <a:chExt cx="812800" cy="812800"/>
          </a:xfrm>
        </p:grpSpPr>
        <p:sp>
          <p:nvSpPr>
            <p:cNvPr id="1209" name="Google Shape;120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4C30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0" name="Google Shape;1210;p2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214" name="Shape 1214"/>
        <p:cNvGrpSpPr/>
        <p:nvPr/>
      </p:nvGrpSpPr>
      <p:grpSpPr>
        <a:xfrm>
          <a:off x="0" y="0"/>
          <a:ext cx="0" cy="0"/>
          <a:chOff x="0" y="0"/>
          <a:chExt cx="0" cy="0"/>
        </a:xfrm>
      </p:grpSpPr>
      <p:grpSp>
        <p:nvGrpSpPr>
          <p:cNvPr id="1215" name="Google Shape;1215;p23"/>
          <p:cNvGrpSpPr/>
          <p:nvPr/>
        </p:nvGrpSpPr>
        <p:grpSpPr>
          <a:xfrm>
            <a:off x="-2019140" y="0"/>
            <a:ext cx="23454146" cy="10185650"/>
            <a:chOff x="0" y="0"/>
            <a:chExt cx="31272195" cy="13580866"/>
          </a:xfrm>
        </p:grpSpPr>
        <p:sp>
          <p:nvSpPr>
            <p:cNvPr id="1216" name="Google Shape;1216;p23"/>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7" name="Google Shape;1217;p23"/>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8" name="Google Shape;1218;p23"/>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9" name="Google Shape;1219;p23"/>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0" name="Google Shape;1220;p23"/>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1" name="Google Shape;1221;p23"/>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2" name="Google Shape;1222;p23"/>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3" name="Google Shape;1223;p23"/>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4" name="Google Shape;1224;p23"/>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5" name="Google Shape;1225;p23"/>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6" name="Google Shape;1226;p23"/>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7" name="Google Shape;1227;p23"/>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8" name="Google Shape;1228;p23"/>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9" name="Google Shape;1229;p23"/>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0" name="Google Shape;1230;p23"/>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1" name="Google Shape;1231;p23"/>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2" name="Google Shape;1232;p23"/>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3" name="Google Shape;1233;p23"/>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4" name="Google Shape;1234;p23"/>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5" name="Google Shape;1235;p23"/>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6" name="Google Shape;1236;p23"/>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7" name="Google Shape;1237;p23"/>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8" name="Google Shape;1238;p23"/>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39" name="Google Shape;1239;p23"/>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0" name="Google Shape;1240;p23"/>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1" name="Google Shape;1241;p23"/>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2" name="Google Shape;1242;p23"/>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3" name="Google Shape;1243;p23"/>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4" name="Google Shape;1244;p23"/>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5" name="Google Shape;1245;p23"/>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6" name="Google Shape;1246;p23"/>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7" name="Google Shape;1247;p23"/>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8" name="Google Shape;1248;p23"/>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9" name="Google Shape;1249;p23"/>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0" name="Google Shape;1250;p23"/>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1" name="Google Shape;1251;p23"/>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2" name="Google Shape;1252;p23"/>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3" name="Google Shape;1253;p23"/>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4" name="Google Shape;1254;p23"/>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5" name="Google Shape;1255;p23"/>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6" name="Google Shape;1256;p23"/>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7" name="Google Shape;1257;p23"/>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8" name="Google Shape;1258;p23"/>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9" name="Google Shape;1259;p23"/>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0" name="Google Shape;1260;p23"/>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1" name="Google Shape;1261;p23"/>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2" name="Google Shape;1262;p23"/>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3" name="Google Shape;1263;p23"/>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4" name="Google Shape;1264;p23"/>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5" name="Google Shape;1265;p23"/>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66" name="Google Shape;1266;p23"/>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7" name="Google Shape;1267;p23"/>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8" name="Google Shape;1268;p23"/>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9" name="Google Shape;1269;p23"/>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70" name="Google Shape;1270;p23"/>
          <p:cNvGrpSpPr/>
          <p:nvPr/>
        </p:nvGrpSpPr>
        <p:grpSpPr>
          <a:xfrm rot="10800000">
            <a:off x="14438727" y="-267414"/>
            <a:ext cx="3929732" cy="534829"/>
            <a:chOff x="0" y="0"/>
            <a:chExt cx="5239642" cy="713105"/>
          </a:xfrm>
        </p:grpSpPr>
        <p:sp>
          <p:nvSpPr>
            <p:cNvPr id="1271" name="Google Shape;1271;p23"/>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2" name="Google Shape;1272;p23"/>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73" name="Google Shape;1273;p23"/>
          <p:cNvGrpSpPr/>
          <p:nvPr/>
        </p:nvGrpSpPr>
        <p:grpSpPr>
          <a:xfrm rot="10800000">
            <a:off x="0" y="10019586"/>
            <a:ext cx="3929732" cy="534829"/>
            <a:chOff x="0" y="0"/>
            <a:chExt cx="5239642" cy="713105"/>
          </a:xfrm>
        </p:grpSpPr>
        <p:sp>
          <p:nvSpPr>
            <p:cNvPr id="1274" name="Google Shape;1274;p23"/>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5" name="Google Shape;1275;p23"/>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76" name="Google Shape;1276;p23"/>
          <p:cNvSpPr txBox="1"/>
          <p:nvPr/>
        </p:nvSpPr>
        <p:spPr>
          <a:xfrm>
            <a:off x="13892689" y="842487"/>
            <a:ext cx="1007180"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1277" name="Google Shape;1277;p23"/>
          <p:cNvSpPr txBox="1"/>
          <p:nvPr/>
        </p:nvSpPr>
        <p:spPr>
          <a:xfrm>
            <a:off x="16298019" y="842487"/>
            <a:ext cx="1238232"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1278" name="Google Shape;1278;p23"/>
          <p:cNvSpPr txBox="1"/>
          <p:nvPr/>
        </p:nvSpPr>
        <p:spPr>
          <a:xfrm>
            <a:off x="11580154" y="842487"/>
            <a:ext cx="1019292"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1279" name="Google Shape;1279;p23"/>
          <p:cNvSpPr txBox="1"/>
          <p:nvPr/>
        </p:nvSpPr>
        <p:spPr>
          <a:xfrm>
            <a:off x="9515847" y="842487"/>
            <a:ext cx="78046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1280" name="Google Shape;1280;p23"/>
          <p:cNvSpPr txBox="1"/>
          <p:nvPr/>
        </p:nvSpPr>
        <p:spPr>
          <a:xfrm>
            <a:off x="1663277" y="713740"/>
            <a:ext cx="852120"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grpSp>
        <p:nvGrpSpPr>
          <p:cNvPr id="1281" name="Google Shape;1281;p23"/>
          <p:cNvGrpSpPr/>
          <p:nvPr/>
        </p:nvGrpSpPr>
        <p:grpSpPr>
          <a:xfrm>
            <a:off x="17259300" y="4208621"/>
            <a:ext cx="2445032" cy="2445032"/>
            <a:chOff x="0" y="0"/>
            <a:chExt cx="812800" cy="812800"/>
          </a:xfrm>
        </p:grpSpPr>
        <p:sp>
          <p:nvSpPr>
            <p:cNvPr id="1282" name="Google Shape;128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3" name="Google Shape;1283;p2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84" name="Google Shape;1284;p23"/>
          <p:cNvGrpSpPr/>
          <p:nvPr/>
        </p:nvGrpSpPr>
        <p:grpSpPr>
          <a:xfrm>
            <a:off x="17606247" y="4547710"/>
            <a:ext cx="1751138" cy="1751138"/>
            <a:chOff x="0" y="0"/>
            <a:chExt cx="812800" cy="812800"/>
          </a:xfrm>
        </p:grpSpPr>
        <p:sp>
          <p:nvSpPr>
            <p:cNvPr id="1285" name="Google Shape;128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4C30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6" name="Google Shape;1286;p2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87" name="Google Shape;1287;p23"/>
          <p:cNvSpPr txBox="1"/>
          <p:nvPr/>
        </p:nvSpPr>
        <p:spPr>
          <a:xfrm>
            <a:off x="6906364" y="7373690"/>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CLIENT NAME</a:t>
            </a:r>
            <a:endParaRPr/>
          </a:p>
        </p:txBody>
      </p:sp>
      <p:sp>
        <p:nvSpPr>
          <p:cNvPr id="1288" name="Google Shape;1288;p23"/>
          <p:cNvSpPr txBox="1"/>
          <p:nvPr/>
        </p:nvSpPr>
        <p:spPr>
          <a:xfrm>
            <a:off x="6906364" y="8031002"/>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
        <p:nvSpPr>
          <p:cNvPr id="1289" name="Google Shape;1289;p23"/>
          <p:cNvSpPr txBox="1"/>
          <p:nvPr/>
        </p:nvSpPr>
        <p:spPr>
          <a:xfrm>
            <a:off x="1028700" y="7373690"/>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CLIENT NAME</a:t>
            </a:r>
            <a:endParaRPr/>
          </a:p>
        </p:txBody>
      </p:sp>
      <p:sp>
        <p:nvSpPr>
          <p:cNvPr id="1290" name="Google Shape;1290;p23"/>
          <p:cNvSpPr txBox="1"/>
          <p:nvPr/>
        </p:nvSpPr>
        <p:spPr>
          <a:xfrm>
            <a:off x="1028700" y="8031002"/>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
        <p:nvSpPr>
          <p:cNvPr id="1291" name="Google Shape;1291;p23"/>
          <p:cNvSpPr txBox="1"/>
          <p:nvPr/>
        </p:nvSpPr>
        <p:spPr>
          <a:xfrm>
            <a:off x="12784029" y="7373690"/>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CLIENT NAME</a:t>
            </a:r>
            <a:endParaRPr/>
          </a:p>
        </p:txBody>
      </p:sp>
      <p:sp>
        <p:nvSpPr>
          <p:cNvPr id="1292" name="Google Shape;1292;p23"/>
          <p:cNvSpPr txBox="1"/>
          <p:nvPr/>
        </p:nvSpPr>
        <p:spPr>
          <a:xfrm>
            <a:off x="12784029" y="8031002"/>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
        <p:nvSpPr>
          <p:cNvPr id="1293" name="Google Shape;1293;p23"/>
          <p:cNvSpPr txBox="1"/>
          <p:nvPr/>
        </p:nvSpPr>
        <p:spPr>
          <a:xfrm>
            <a:off x="1028700" y="1830546"/>
            <a:ext cx="1650755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EDB304"/>
                </a:solidFill>
                <a:latin typeface="Archivo Black"/>
                <a:ea typeface="Archivo Black"/>
                <a:cs typeface="Archivo Black"/>
                <a:sym typeface="Archivo Black"/>
              </a:rPr>
              <a:t>TESTIMONIALS</a:t>
            </a:r>
            <a:endParaRPr/>
          </a:p>
        </p:txBody>
      </p:sp>
      <p:sp>
        <p:nvSpPr>
          <p:cNvPr id="1294" name="Google Shape;1294;p23"/>
          <p:cNvSpPr/>
          <p:nvPr/>
        </p:nvSpPr>
        <p:spPr>
          <a:xfrm>
            <a:off x="1075798" y="2967556"/>
            <a:ext cx="3209162" cy="3906322"/>
          </a:xfrm>
          <a:custGeom>
            <a:rect b="b" l="l" r="r" t="t"/>
            <a:pathLst>
              <a:path extrusionOk="0" h="1019276" w="837366">
                <a:moveTo>
                  <a:pt x="0" y="0"/>
                </a:moveTo>
                <a:lnTo>
                  <a:pt x="837366" y="0"/>
                </a:lnTo>
                <a:lnTo>
                  <a:pt x="837366" y="1019276"/>
                </a:lnTo>
                <a:lnTo>
                  <a:pt x="0" y="1019276"/>
                </a:lnTo>
                <a:close/>
              </a:path>
            </a:pathLst>
          </a:custGeom>
          <a:blipFill rotWithShape="1">
            <a:blip r:embed="rId7">
              <a:alphaModFix/>
            </a:blip>
            <a:stretch>
              <a:fillRect b="0" l="-2745" r="-274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5" name="Google Shape;1295;p23"/>
          <p:cNvSpPr/>
          <p:nvPr/>
        </p:nvSpPr>
        <p:spPr>
          <a:xfrm>
            <a:off x="7003276" y="2967556"/>
            <a:ext cx="3209162" cy="3906322"/>
          </a:xfrm>
          <a:custGeom>
            <a:rect b="b" l="l" r="r" t="t"/>
            <a:pathLst>
              <a:path extrusionOk="0" h="1019276" w="837366">
                <a:moveTo>
                  <a:pt x="0" y="0"/>
                </a:moveTo>
                <a:lnTo>
                  <a:pt x="837366" y="0"/>
                </a:lnTo>
                <a:lnTo>
                  <a:pt x="837366" y="1019276"/>
                </a:lnTo>
                <a:lnTo>
                  <a:pt x="0" y="1019276"/>
                </a:lnTo>
                <a:close/>
              </a:path>
            </a:pathLst>
          </a:custGeom>
          <a:blipFill rotWithShape="1">
            <a:blip r:embed="rId8">
              <a:alphaModFix/>
            </a:blip>
            <a:stretch>
              <a:fillRect b="-80740" l="-129859" r="-167470" t="-3649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6" name="Google Shape;1296;p23"/>
          <p:cNvSpPr/>
          <p:nvPr/>
        </p:nvSpPr>
        <p:spPr>
          <a:xfrm>
            <a:off x="12784029" y="2967556"/>
            <a:ext cx="3209162" cy="3906322"/>
          </a:xfrm>
          <a:custGeom>
            <a:rect b="b" l="l" r="r" t="t"/>
            <a:pathLst>
              <a:path extrusionOk="0" h="1019276" w="837366">
                <a:moveTo>
                  <a:pt x="0" y="0"/>
                </a:moveTo>
                <a:lnTo>
                  <a:pt x="837366" y="0"/>
                </a:lnTo>
                <a:lnTo>
                  <a:pt x="837366" y="1019276"/>
                </a:lnTo>
                <a:lnTo>
                  <a:pt x="0" y="1019276"/>
                </a:lnTo>
                <a:close/>
              </a:path>
            </a:pathLst>
          </a:custGeom>
          <a:blipFill rotWithShape="1">
            <a:blip r:embed="rId9">
              <a:alphaModFix/>
            </a:blip>
            <a:stretch>
              <a:fillRect b="-11611" l="-11821" r="0" t="-26182"/>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97" name="Google Shape;1297;p23"/>
          <p:cNvGrpSpPr/>
          <p:nvPr/>
        </p:nvGrpSpPr>
        <p:grpSpPr>
          <a:xfrm>
            <a:off x="16800925" y="2311971"/>
            <a:ext cx="458375" cy="458375"/>
            <a:chOff x="0" y="0"/>
            <a:chExt cx="812800" cy="812800"/>
          </a:xfrm>
        </p:grpSpPr>
        <p:sp>
          <p:nvSpPr>
            <p:cNvPr id="1298" name="Google Shape;129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9" name="Google Shape;1299;p2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00" name="Google Shape;1300;p23"/>
          <p:cNvSpPr/>
          <p:nvPr/>
        </p:nvSpPr>
        <p:spPr>
          <a:xfrm>
            <a:off x="10947670" y="9074388"/>
            <a:ext cx="632484" cy="531100"/>
          </a:xfrm>
          <a:custGeom>
            <a:rect b="b" l="l" r="r" t="t"/>
            <a:pathLst>
              <a:path extrusionOk="0" h="531100" w="632484">
                <a:moveTo>
                  <a:pt x="0" y="0"/>
                </a:moveTo>
                <a:lnTo>
                  <a:pt x="632484" y="0"/>
                </a:lnTo>
                <a:lnTo>
                  <a:pt x="632484" y="531100"/>
                </a:lnTo>
                <a:lnTo>
                  <a:pt x="0" y="531100"/>
                </a:lnTo>
                <a:lnTo>
                  <a:pt x="0" y="0"/>
                </a:lnTo>
                <a:close/>
              </a:path>
            </a:pathLst>
          </a:custGeom>
          <a:blipFill rotWithShape="1">
            <a:blip r:embed="rId10">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304" name="Shape 1304"/>
        <p:cNvGrpSpPr/>
        <p:nvPr/>
      </p:nvGrpSpPr>
      <p:grpSpPr>
        <a:xfrm>
          <a:off x="0" y="0"/>
          <a:ext cx="0" cy="0"/>
          <a:chOff x="0" y="0"/>
          <a:chExt cx="0" cy="0"/>
        </a:xfrm>
      </p:grpSpPr>
      <p:grpSp>
        <p:nvGrpSpPr>
          <p:cNvPr id="1305" name="Google Shape;1305;p24"/>
          <p:cNvGrpSpPr/>
          <p:nvPr/>
        </p:nvGrpSpPr>
        <p:grpSpPr>
          <a:xfrm>
            <a:off x="-2019140" y="0"/>
            <a:ext cx="23454146" cy="10185650"/>
            <a:chOff x="0" y="0"/>
            <a:chExt cx="31272195" cy="13580866"/>
          </a:xfrm>
        </p:grpSpPr>
        <p:sp>
          <p:nvSpPr>
            <p:cNvPr id="1306" name="Google Shape;1306;p24"/>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7" name="Google Shape;1307;p24"/>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8" name="Google Shape;1308;p24"/>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9" name="Google Shape;1309;p24"/>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0" name="Google Shape;1310;p24"/>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1" name="Google Shape;1311;p24"/>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2" name="Google Shape;1312;p24"/>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3" name="Google Shape;1313;p24"/>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4" name="Google Shape;1314;p24"/>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5" name="Google Shape;1315;p24"/>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6" name="Google Shape;1316;p24"/>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7" name="Google Shape;1317;p24"/>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8" name="Google Shape;1318;p24"/>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9" name="Google Shape;1319;p24"/>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0" name="Google Shape;1320;p24"/>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1" name="Google Shape;1321;p24"/>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2" name="Google Shape;1322;p24"/>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3" name="Google Shape;1323;p24"/>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4" name="Google Shape;1324;p24"/>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5" name="Google Shape;1325;p24"/>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6" name="Google Shape;1326;p24"/>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7" name="Google Shape;1327;p24"/>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8" name="Google Shape;1328;p24"/>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9" name="Google Shape;1329;p24"/>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0" name="Google Shape;1330;p24"/>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1" name="Google Shape;1331;p24"/>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2" name="Google Shape;1332;p24"/>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3" name="Google Shape;1333;p24"/>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4" name="Google Shape;1334;p24"/>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5" name="Google Shape;1335;p24"/>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6" name="Google Shape;1336;p24"/>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7" name="Google Shape;1337;p24"/>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8" name="Google Shape;1338;p24"/>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9" name="Google Shape;1339;p24"/>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0" name="Google Shape;1340;p24"/>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1" name="Google Shape;1341;p24"/>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2" name="Google Shape;1342;p24"/>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3" name="Google Shape;1343;p24"/>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4" name="Google Shape;1344;p24"/>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5" name="Google Shape;1345;p24"/>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24"/>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7" name="Google Shape;1347;p24"/>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8" name="Google Shape;1348;p24"/>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9" name="Google Shape;1349;p24"/>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0" name="Google Shape;1350;p24"/>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1" name="Google Shape;1351;p24"/>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2" name="Google Shape;1352;p24"/>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3" name="Google Shape;1353;p24"/>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4" name="Google Shape;1354;p24"/>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5" name="Google Shape;1355;p24"/>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56" name="Google Shape;1356;p24"/>
          <p:cNvSpPr/>
          <p:nvPr/>
        </p:nvSpPr>
        <p:spPr>
          <a:xfrm>
            <a:off x="-7204215" y="7040230"/>
            <a:ext cx="12461815" cy="12461815"/>
          </a:xfrm>
          <a:custGeom>
            <a:rect b="b" l="l" r="r" t="t"/>
            <a:pathLst>
              <a:path extrusionOk="0" h="12461815" w="12461815">
                <a:moveTo>
                  <a:pt x="0" y="0"/>
                </a:moveTo>
                <a:lnTo>
                  <a:pt x="12461816" y="0"/>
                </a:lnTo>
                <a:lnTo>
                  <a:pt x="12461816"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7" name="Google Shape;1357;p24"/>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8" name="Google Shape;1358;p24"/>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9" name="Google Shape;1359;p24"/>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60" name="Google Shape;1360;p24"/>
          <p:cNvGrpSpPr/>
          <p:nvPr/>
        </p:nvGrpSpPr>
        <p:grpSpPr>
          <a:xfrm rot="10800000">
            <a:off x="14438727" y="-267414"/>
            <a:ext cx="3929732" cy="534829"/>
            <a:chOff x="0" y="0"/>
            <a:chExt cx="5239642" cy="713105"/>
          </a:xfrm>
        </p:grpSpPr>
        <p:sp>
          <p:nvSpPr>
            <p:cNvPr id="1361" name="Google Shape;1361;p24"/>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2" name="Google Shape;1362;p24"/>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63" name="Google Shape;1363;p24"/>
          <p:cNvGrpSpPr/>
          <p:nvPr/>
        </p:nvGrpSpPr>
        <p:grpSpPr>
          <a:xfrm rot="10800000">
            <a:off x="0" y="10019586"/>
            <a:ext cx="3929732" cy="534829"/>
            <a:chOff x="0" y="0"/>
            <a:chExt cx="5239642" cy="713105"/>
          </a:xfrm>
        </p:grpSpPr>
        <p:sp>
          <p:nvSpPr>
            <p:cNvPr id="1364" name="Google Shape;1364;p24"/>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5" name="Google Shape;1365;p24"/>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66" name="Google Shape;1366;p24"/>
          <p:cNvSpPr txBox="1"/>
          <p:nvPr/>
        </p:nvSpPr>
        <p:spPr>
          <a:xfrm>
            <a:off x="13892689" y="842487"/>
            <a:ext cx="1112087"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1367" name="Google Shape;1367;p24"/>
          <p:cNvSpPr txBox="1"/>
          <p:nvPr/>
        </p:nvSpPr>
        <p:spPr>
          <a:xfrm>
            <a:off x="16298019" y="842487"/>
            <a:ext cx="13041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1368" name="Google Shape;1368;p24"/>
          <p:cNvSpPr txBox="1"/>
          <p:nvPr/>
        </p:nvSpPr>
        <p:spPr>
          <a:xfrm>
            <a:off x="11580154" y="842487"/>
            <a:ext cx="1019292"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1369" name="Google Shape;1369;p24"/>
          <p:cNvSpPr txBox="1"/>
          <p:nvPr/>
        </p:nvSpPr>
        <p:spPr>
          <a:xfrm>
            <a:off x="9515847" y="842487"/>
            <a:ext cx="78046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1370" name="Google Shape;1370;p24"/>
          <p:cNvSpPr txBox="1"/>
          <p:nvPr/>
        </p:nvSpPr>
        <p:spPr>
          <a:xfrm>
            <a:off x="1663277" y="713740"/>
            <a:ext cx="911357"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1371" name="Google Shape;1371;p24"/>
          <p:cNvSpPr txBox="1"/>
          <p:nvPr/>
        </p:nvSpPr>
        <p:spPr>
          <a:xfrm>
            <a:off x="1028700" y="1891169"/>
            <a:ext cx="5374847"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ABOUT US</a:t>
            </a:r>
            <a:endParaRPr/>
          </a:p>
        </p:txBody>
      </p:sp>
      <p:sp>
        <p:nvSpPr>
          <p:cNvPr id="1372" name="Google Shape;1372;p24"/>
          <p:cNvSpPr txBox="1"/>
          <p:nvPr/>
        </p:nvSpPr>
        <p:spPr>
          <a:xfrm>
            <a:off x="1028700" y="3144521"/>
            <a:ext cx="48186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Welcome to our About Us section where you can discover the essence of who we are and what we stand for.</a:t>
            </a:r>
            <a:endParaRPr/>
          </a:p>
          <a:p>
            <a:pPr indent="0" lvl="0" marL="0" marR="0" rtl="0" algn="l">
              <a:lnSpc>
                <a:spcPct val="100000"/>
              </a:lnSpc>
              <a:spcBef>
                <a:spcPts val="0"/>
              </a:spcBef>
              <a:spcAft>
                <a:spcPts val="0"/>
              </a:spcAft>
              <a:buNone/>
            </a:pPr>
            <a:r>
              <a:t/>
            </a:r>
            <a:endParaRPr sz="2100" u="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At our core, we are a team of passionate individuals dedicated to creating a positive impact in the world. </a:t>
            </a:r>
            <a:endParaRPr/>
          </a:p>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Our mission is to inspire and empower others to reach their full potential by providing innovative solutions and heartfelt support.</a:t>
            </a:r>
            <a:endParaRPr/>
          </a:p>
        </p:txBody>
      </p:sp>
      <p:sp>
        <p:nvSpPr>
          <p:cNvPr id="1373" name="Google Shape;1373;p24"/>
          <p:cNvSpPr/>
          <p:nvPr/>
        </p:nvSpPr>
        <p:spPr>
          <a:xfrm>
            <a:off x="7331566" y="1767344"/>
            <a:ext cx="11580524" cy="6863439"/>
          </a:xfrm>
          <a:custGeom>
            <a:rect b="b" l="l" r="r" t="t"/>
            <a:pathLst>
              <a:path extrusionOk="0" h="992922" w="1675334">
                <a:moveTo>
                  <a:pt x="0" y="0"/>
                </a:moveTo>
                <a:lnTo>
                  <a:pt x="1675334" y="0"/>
                </a:lnTo>
                <a:lnTo>
                  <a:pt x="1675334" y="992922"/>
                </a:lnTo>
                <a:lnTo>
                  <a:pt x="0" y="992922"/>
                </a:lnTo>
                <a:close/>
              </a:path>
            </a:pathLst>
          </a:custGeom>
          <a:blipFill rotWithShape="1">
            <a:blip r:embed="rId7">
              <a:alphaModFix/>
            </a:blip>
            <a:stretch>
              <a:fillRect b="-59307" l="0" r="0" t="-9422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74" name="Google Shape;1374;p24"/>
          <p:cNvGrpSpPr/>
          <p:nvPr/>
        </p:nvGrpSpPr>
        <p:grpSpPr>
          <a:xfrm rot="5400000">
            <a:off x="5267364" y="6285647"/>
            <a:ext cx="4128405" cy="561868"/>
            <a:chOff x="0" y="0"/>
            <a:chExt cx="5504540" cy="749157"/>
          </a:xfrm>
        </p:grpSpPr>
        <p:sp>
          <p:nvSpPr>
            <p:cNvPr id="1375" name="Google Shape;1375;p24"/>
            <p:cNvSpPr/>
            <p:nvPr/>
          </p:nvSpPr>
          <p:spPr>
            <a:xfrm rot="10800000">
              <a:off x="0" y="0"/>
              <a:ext cx="2966958" cy="749157"/>
            </a:xfrm>
            <a:custGeom>
              <a:rect b="b" l="l" r="r" t="t"/>
              <a:pathLst>
                <a:path extrusionOk="0" h="749157" w="2966958">
                  <a:moveTo>
                    <a:pt x="0" y="0"/>
                  </a:moveTo>
                  <a:lnTo>
                    <a:pt x="2966958" y="0"/>
                  </a:lnTo>
                  <a:lnTo>
                    <a:pt x="2966958" y="749157"/>
                  </a:lnTo>
                  <a:lnTo>
                    <a:pt x="0" y="74915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6" name="Google Shape;1376;p24"/>
            <p:cNvSpPr/>
            <p:nvPr/>
          </p:nvSpPr>
          <p:spPr>
            <a:xfrm rot="10800000">
              <a:off x="2537582" y="0"/>
              <a:ext cx="2966958" cy="749157"/>
            </a:xfrm>
            <a:custGeom>
              <a:rect b="b" l="l" r="r" t="t"/>
              <a:pathLst>
                <a:path extrusionOk="0" h="749157" w="2966958">
                  <a:moveTo>
                    <a:pt x="0" y="0"/>
                  </a:moveTo>
                  <a:lnTo>
                    <a:pt x="2966958" y="0"/>
                  </a:lnTo>
                  <a:lnTo>
                    <a:pt x="2966958" y="749157"/>
                  </a:lnTo>
                  <a:lnTo>
                    <a:pt x="0" y="74915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77" name="Google Shape;1377;p24"/>
          <p:cNvGrpSpPr/>
          <p:nvPr/>
        </p:nvGrpSpPr>
        <p:grpSpPr>
          <a:xfrm>
            <a:off x="6403547" y="570325"/>
            <a:ext cx="458375" cy="458375"/>
            <a:chOff x="0" y="0"/>
            <a:chExt cx="812800" cy="812800"/>
          </a:xfrm>
        </p:grpSpPr>
        <p:sp>
          <p:nvSpPr>
            <p:cNvPr id="1378" name="Google Shape;137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9" name="Google Shape;1379;p24"/>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80" name="Google Shape;1380;p24"/>
          <p:cNvGrpSpPr/>
          <p:nvPr/>
        </p:nvGrpSpPr>
        <p:grpSpPr>
          <a:xfrm rot="10800000">
            <a:off x="3202026" y="8486769"/>
            <a:ext cx="2645302" cy="424343"/>
            <a:chOff x="0" y="0"/>
            <a:chExt cx="3527069" cy="565790"/>
          </a:xfrm>
        </p:grpSpPr>
        <p:sp>
          <p:nvSpPr>
            <p:cNvPr id="1381" name="Google Shape;1381;p24"/>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8">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2" name="Google Shape;1382;p24"/>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8">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386" name="Shape 1386"/>
        <p:cNvGrpSpPr/>
        <p:nvPr/>
      </p:nvGrpSpPr>
      <p:grpSpPr>
        <a:xfrm>
          <a:off x="0" y="0"/>
          <a:ext cx="0" cy="0"/>
          <a:chOff x="0" y="0"/>
          <a:chExt cx="0" cy="0"/>
        </a:xfrm>
      </p:grpSpPr>
      <p:grpSp>
        <p:nvGrpSpPr>
          <p:cNvPr id="1387" name="Google Shape;1387;p25"/>
          <p:cNvGrpSpPr/>
          <p:nvPr/>
        </p:nvGrpSpPr>
        <p:grpSpPr>
          <a:xfrm>
            <a:off x="-2019140" y="0"/>
            <a:ext cx="23454146" cy="10185650"/>
            <a:chOff x="0" y="0"/>
            <a:chExt cx="31272195" cy="13580866"/>
          </a:xfrm>
        </p:grpSpPr>
        <p:sp>
          <p:nvSpPr>
            <p:cNvPr id="1388" name="Google Shape;1388;p25"/>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9" name="Google Shape;1389;p25"/>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0" name="Google Shape;1390;p25"/>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1" name="Google Shape;1391;p25"/>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2" name="Google Shape;1392;p25"/>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3" name="Google Shape;1393;p25"/>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4" name="Google Shape;1394;p25"/>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5" name="Google Shape;1395;p25"/>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6" name="Google Shape;1396;p25"/>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7" name="Google Shape;1397;p25"/>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8" name="Google Shape;1398;p25"/>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9" name="Google Shape;1399;p25"/>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0" name="Google Shape;1400;p25"/>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1" name="Google Shape;1401;p25"/>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2" name="Google Shape;1402;p25"/>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3" name="Google Shape;1403;p25"/>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4" name="Google Shape;1404;p25"/>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5" name="Google Shape;1405;p25"/>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6" name="Google Shape;1406;p25"/>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7" name="Google Shape;1407;p25"/>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8" name="Google Shape;1408;p25"/>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9" name="Google Shape;1409;p25"/>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0" name="Google Shape;1410;p25"/>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1" name="Google Shape;1411;p25"/>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2" name="Google Shape;1412;p25"/>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3" name="Google Shape;1413;p25"/>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4" name="Google Shape;1414;p25"/>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5" name="Google Shape;1415;p25"/>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6" name="Google Shape;1416;p25"/>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7" name="Google Shape;1417;p25"/>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8" name="Google Shape;1418;p25"/>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9" name="Google Shape;1419;p25"/>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0" name="Google Shape;1420;p25"/>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1" name="Google Shape;1421;p25"/>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2" name="Google Shape;1422;p25"/>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3" name="Google Shape;1423;p25"/>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4" name="Google Shape;1424;p25"/>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5" name="Google Shape;1425;p25"/>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6" name="Google Shape;1426;p25"/>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7" name="Google Shape;1427;p25"/>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8" name="Google Shape;1428;p25"/>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9" name="Google Shape;1429;p25"/>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0" name="Google Shape;1430;p25"/>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1" name="Google Shape;1431;p25"/>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2" name="Google Shape;1432;p25"/>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3" name="Google Shape;1433;p25"/>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4" name="Google Shape;1434;p25"/>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5" name="Google Shape;1435;p25"/>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6" name="Google Shape;1436;p25"/>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7" name="Google Shape;1437;p25"/>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38" name="Google Shape;1438;p25"/>
          <p:cNvSpPr/>
          <p:nvPr/>
        </p:nvSpPr>
        <p:spPr>
          <a:xfrm>
            <a:off x="12289766" y="6727597"/>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9" name="Google Shape;1439;p25"/>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0" name="Google Shape;1440;p25"/>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1" name="Google Shape;1441;p25"/>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42" name="Google Shape;1442;p25"/>
          <p:cNvGrpSpPr/>
          <p:nvPr/>
        </p:nvGrpSpPr>
        <p:grpSpPr>
          <a:xfrm rot="10800000">
            <a:off x="14438727" y="-267414"/>
            <a:ext cx="3929732" cy="534829"/>
            <a:chOff x="0" y="0"/>
            <a:chExt cx="5239642" cy="713105"/>
          </a:xfrm>
        </p:grpSpPr>
        <p:sp>
          <p:nvSpPr>
            <p:cNvPr id="1443" name="Google Shape;1443;p25"/>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4" name="Google Shape;1444;p25"/>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45" name="Google Shape;1445;p25"/>
          <p:cNvGrpSpPr/>
          <p:nvPr/>
        </p:nvGrpSpPr>
        <p:grpSpPr>
          <a:xfrm rot="10800000">
            <a:off x="0" y="10019586"/>
            <a:ext cx="3929732" cy="534829"/>
            <a:chOff x="0" y="0"/>
            <a:chExt cx="5239642" cy="713105"/>
          </a:xfrm>
        </p:grpSpPr>
        <p:sp>
          <p:nvSpPr>
            <p:cNvPr id="1446" name="Google Shape;1446;p25"/>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7" name="Google Shape;1447;p25"/>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48" name="Google Shape;1448;p25"/>
          <p:cNvSpPr/>
          <p:nvPr/>
        </p:nvSpPr>
        <p:spPr>
          <a:xfrm>
            <a:off x="10742586" y="9074388"/>
            <a:ext cx="632484" cy="531100"/>
          </a:xfrm>
          <a:custGeom>
            <a:rect b="b" l="l" r="r" t="t"/>
            <a:pathLst>
              <a:path extrusionOk="0" h="531100" w="632484">
                <a:moveTo>
                  <a:pt x="0" y="0"/>
                </a:moveTo>
                <a:lnTo>
                  <a:pt x="632484" y="0"/>
                </a:lnTo>
                <a:lnTo>
                  <a:pt x="632484" y="531100"/>
                </a:lnTo>
                <a:lnTo>
                  <a:pt x="0" y="531100"/>
                </a:lnTo>
                <a:lnTo>
                  <a:pt x="0" y="0"/>
                </a:lnTo>
                <a:close/>
              </a:path>
            </a:pathLst>
          </a:custGeom>
          <a:blipFill rotWithShape="1">
            <a:blip r:embed="rId7">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449" name="Google Shape;1449;p25"/>
          <p:cNvGrpSpPr/>
          <p:nvPr/>
        </p:nvGrpSpPr>
        <p:grpSpPr>
          <a:xfrm>
            <a:off x="5744537" y="648271"/>
            <a:ext cx="458375" cy="458375"/>
            <a:chOff x="0" y="0"/>
            <a:chExt cx="812800" cy="812800"/>
          </a:xfrm>
        </p:grpSpPr>
        <p:sp>
          <p:nvSpPr>
            <p:cNvPr id="1450" name="Google Shape;145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1" name="Google Shape;1451;p25"/>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452" name="Google Shape;1452;p25"/>
          <p:cNvCxnSpPr/>
          <p:nvPr/>
        </p:nvCxnSpPr>
        <p:spPr>
          <a:xfrm>
            <a:off x="1486647" y="5191460"/>
            <a:ext cx="15772653" cy="0"/>
          </a:xfrm>
          <a:prstGeom prst="straightConnector1">
            <a:avLst/>
          </a:prstGeom>
          <a:noFill/>
          <a:ln cap="flat" cmpd="sng" w="47625">
            <a:solidFill>
              <a:srgbClr val="FFDE59"/>
            </a:solidFill>
            <a:prstDash val="solid"/>
            <a:round/>
            <a:headEnd len="sm" w="sm" type="none"/>
            <a:tailEnd len="sm" w="sm" type="none"/>
          </a:ln>
        </p:spPr>
      </p:cxnSp>
      <p:grpSp>
        <p:nvGrpSpPr>
          <p:cNvPr id="1453" name="Google Shape;1453;p25"/>
          <p:cNvGrpSpPr/>
          <p:nvPr/>
        </p:nvGrpSpPr>
        <p:grpSpPr>
          <a:xfrm>
            <a:off x="1113117" y="4029401"/>
            <a:ext cx="1385850" cy="1162059"/>
            <a:chOff x="0" y="-28575"/>
            <a:chExt cx="387118" cy="324605"/>
          </a:xfrm>
        </p:grpSpPr>
        <p:sp>
          <p:nvSpPr>
            <p:cNvPr id="1454" name="Google Shape;1454;p25"/>
            <p:cNvSpPr/>
            <p:nvPr/>
          </p:nvSpPr>
          <p:spPr>
            <a:xfrm>
              <a:off x="0" y="0"/>
              <a:ext cx="387118" cy="296030"/>
            </a:xfrm>
            <a:custGeom>
              <a:rect b="b" l="l" r="r" t="t"/>
              <a:pathLst>
                <a:path extrusionOk="0" h="296030" w="387118">
                  <a:moveTo>
                    <a:pt x="0" y="0"/>
                  </a:moveTo>
                  <a:lnTo>
                    <a:pt x="387118" y="0"/>
                  </a:lnTo>
                  <a:lnTo>
                    <a:pt x="387118" y="296030"/>
                  </a:lnTo>
                  <a:lnTo>
                    <a:pt x="0" y="29603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5" name="Google Shape;1455;p25"/>
            <p:cNvSpPr txBox="1"/>
            <p:nvPr/>
          </p:nvSpPr>
          <p:spPr>
            <a:xfrm>
              <a:off x="0" y="-28575"/>
              <a:ext cx="387118" cy="32460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56" name="Google Shape;1456;p25"/>
          <p:cNvGrpSpPr/>
          <p:nvPr/>
        </p:nvGrpSpPr>
        <p:grpSpPr>
          <a:xfrm>
            <a:off x="6659233" y="4029401"/>
            <a:ext cx="1385850" cy="1162059"/>
            <a:chOff x="0" y="-28575"/>
            <a:chExt cx="387118" cy="324605"/>
          </a:xfrm>
        </p:grpSpPr>
        <p:sp>
          <p:nvSpPr>
            <p:cNvPr id="1457" name="Google Shape;1457;p25"/>
            <p:cNvSpPr/>
            <p:nvPr/>
          </p:nvSpPr>
          <p:spPr>
            <a:xfrm>
              <a:off x="0" y="0"/>
              <a:ext cx="387118" cy="296030"/>
            </a:xfrm>
            <a:custGeom>
              <a:rect b="b" l="l" r="r" t="t"/>
              <a:pathLst>
                <a:path extrusionOk="0" h="296030" w="387118">
                  <a:moveTo>
                    <a:pt x="0" y="0"/>
                  </a:moveTo>
                  <a:lnTo>
                    <a:pt x="387118" y="0"/>
                  </a:lnTo>
                  <a:lnTo>
                    <a:pt x="387118" y="296030"/>
                  </a:lnTo>
                  <a:lnTo>
                    <a:pt x="0" y="29603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58" name="Google Shape;1458;p25"/>
            <p:cNvSpPr txBox="1"/>
            <p:nvPr/>
          </p:nvSpPr>
          <p:spPr>
            <a:xfrm>
              <a:off x="0" y="-28575"/>
              <a:ext cx="387118" cy="32460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59" name="Google Shape;1459;p25"/>
          <p:cNvGrpSpPr/>
          <p:nvPr/>
        </p:nvGrpSpPr>
        <p:grpSpPr>
          <a:xfrm>
            <a:off x="12289766" y="4029401"/>
            <a:ext cx="1385850" cy="1162059"/>
            <a:chOff x="0" y="-28575"/>
            <a:chExt cx="387118" cy="324605"/>
          </a:xfrm>
        </p:grpSpPr>
        <p:sp>
          <p:nvSpPr>
            <p:cNvPr id="1460" name="Google Shape;1460;p25"/>
            <p:cNvSpPr/>
            <p:nvPr/>
          </p:nvSpPr>
          <p:spPr>
            <a:xfrm>
              <a:off x="0" y="0"/>
              <a:ext cx="387118" cy="296030"/>
            </a:xfrm>
            <a:custGeom>
              <a:rect b="b" l="l" r="r" t="t"/>
              <a:pathLst>
                <a:path extrusionOk="0" h="296030" w="387118">
                  <a:moveTo>
                    <a:pt x="0" y="0"/>
                  </a:moveTo>
                  <a:lnTo>
                    <a:pt x="387118" y="0"/>
                  </a:lnTo>
                  <a:lnTo>
                    <a:pt x="387118" y="296030"/>
                  </a:lnTo>
                  <a:lnTo>
                    <a:pt x="0" y="296030"/>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1" name="Google Shape;1461;p25"/>
            <p:cNvSpPr txBox="1"/>
            <p:nvPr/>
          </p:nvSpPr>
          <p:spPr>
            <a:xfrm>
              <a:off x="0" y="-28575"/>
              <a:ext cx="387118" cy="324605"/>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62" name="Google Shape;1462;p25"/>
          <p:cNvGrpSpPr/>
          <p:nvPr/>
        </p:nvGrpSpPr>
        <p:grpSpPr>
          <a:xfrm>
            <a:off x="1442481" y="4254730"/>
            <a:ext cx="2487251" cy="1518933"/>
            <a:chOff x="0" y="-28575"/>
            <a:chExt cx="655078" cy="400048"/>
          </a:xfrm>
        </p:grpSpPr>
        <p:sp>
          <p:nvSpPr>
            <p:cNvPr id="1463" name="Google Shape;1463;p25"/>
            <p:cNvSpPr/>
            <p:nvPr/>
          </p:nvSpPr>
          <p:spPr>
            <a:xfrm>
              <a:off x="0" y="0"/>
              <a:ext cx="655078" cy="371473"/>
            </a:xfrm>
            <a:custGeom>
              <a:rect b="b" l="l" r="r" t="t"/>
              <a:pathLst>
                <a:path extrusionOk="0" h="371473" w="655078">
                  <a:moveTo>
                    <a:pt x="0" y="0"/>
                  </a:moveTo>
                  <a:lnTo>
                    <a:pt x="655078" y="0"/>
                  </a:lnTo>
                  <a:lnTo>
                    <a:pt x="655078" y="371473"/>
                  </a:lnTo>
                  <a:lnTo>
                    <a:pt x="0" y="371473"/>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4" name="Google Shape;1464;p25"/>
            <p:cNvSpPr txBox="1"/>
            <p:nvPr/>
          </p:nvSpPr>
          <p:spPr>
            <a:xfrm>
              <a:off x="0" y="-28575"/>
              <a:ext cx="655078" cy="40004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65" name="Google Shape;1465;p25"/>
          <p:cNvGrpSpPr/>
          <p:nvPr/>
        </p:nvGrpSpPr>
        <p:grpSpPr>
          <a:xfrm>
            <a:off x="6988597" y="4254730"/>
            <a:ext cx="2487251" cy="1518933"/>
            <a:chOff x="0" y="-28575"/>
            <a:chExt cx="655078" cy="400048"/>
          </a:xfrm>
        </p:grpSpPr>
        <p:sp>
          <p:nvSpPr>
            <p:cNvPr id="1466" name="Google Shape;1466;p25"/>
            <p:cNvSpPr/>
            <p:nvPr/>
          </p:nvSpPr>
          <p:spPr>
            <a:xfrm>
              <a:off x="0" y="0"/>
              <a:ext cx="655078" cy="371473"/>
            </a:xfrm>
            <a:custGeom>
              <a:rect b="b" l="l" r="r" t="t"/>
              <a:pathLst>
                <a:path extrusionOk="0" h="371473" w="655078">
                  <a:moveTo>
                    <a:pt x="0" y="0"/>
                  </a:moveTo>
                  <a:lnTo>
                    <a:pt x="655078" y="0"/>
                  </a:lnTo>
                  <a:lnTo>
                    <a:pt x="655078" y="371473"/>
                  </a:lnTo>
                  <a:lnTo>
                    <a:pt x="0" y="371473"/>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7" name="Google Shape;1467;p25"/>
            <p:cNvSpPr txBox="1"/>
            <p:nvPr/>
          </p:nvSpPr>
          <p:spPr>
            <a:xfrm>
              <a:off x="0" y="-28575"/>
              <a:ext cx="655078" cy="40004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68" name="Google Shape;1468;p25"/>
          <p:cNvGrpSpPr/>
          <p:nvPr/>
        </p:nvGrpSpPr>
        <p:grpSpPr>
          <a:xfrm>
            <a:off x="12619130" y="4254730"/>
            <a:ext cx="2487251" cy="1518933"/>
            <a:chOff x="0" y="-28575"/>
            <a:chExt cx="655078" cy="400048"/>
          </a:xfrm>
        </p:grpSpPr>
        <p:sp>
          <p:nvSpPr>
            <p:cNvPr id="1469" name="Google Shape;1469;p25"/>
            <p:cNvSpPr/>
            <p:nvPr/>
          </p:nvSpPr>
          <p:spPr>
            <a:xfrm>
              <a:off x="0" y="0"/>
              <a:ext cx="655078" cy="371473"/>
            </a:xfrm>
            <a:custGeom>
              <a:rect b="b" l="l" r="r" t="t"/>
              <a:pathLst>
                <a:path extrusionOk="0" h="371473" w="655078">
                  <a:moveTo>
                    <a:pt x="0" y="0"/>
                  </a:moveTo>
                  <a:lnTo>
                    <a:pt x="655078" y="0"/>
                  </a:lnTo>
                  <a:lnTo>
                    <a:pt x="655078" y="371473"/>
                  </a:lnTo>
                  <a:lnTo>
                    <a:pt x="0" y="371473"/>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0" name="Google Shape;1470;p25"/>
            <p:cNvSpPr txBox="1"/>
            <p:nvPr/>
          </p:nvSpPr>
          <p:spPr>
            <a:xfrm>
              <a:off x="0" y="-28575"/>
              <a:ext cx="655078" cy="400048"/>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71" name="Google Shape;1471;p25"/>
          <p:cNvSpPr/>
          <p:nvPr/>
        </p:nvSpPr>
        <p:spPr>
          <a:xfrm>
            <a:off x="7721664" y="4502581"/>
            <a:ext cx="860113" cy="1131727"/>
          </a:xfrm>
          <a:custGeom>
            <a:rect b="b" l="l" r="r" t="t"/>
            <a:pathLst>
              <a:path extrusionOk="0" h="1131727" w="860113">
                <a:moveTo>
                  <a:pt x="0" y="0"/>
                </a:moveTo>
                <a:lnTo>
                  <a:pt x="860113" y="0"/>
                </a:lnTo>
                <a:lnTo>
                  <a:pt x="860113" y="1131727"/>
                </a:lnTo>
                <a:lnTo>
                  <a:pt x="0" y="113172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2" name="Google Shape;1472;p25"/>
          <p:cNvSpPr/>
          <p:nvPr/>
        </p:nvSpPr>
        <p:spPr>
          <a:xfrm>
            <a:off x="2088745" y="4502581"/>
            <a:ext cx="1194722" cy="1131727"/>
          </a:xfrm>
          <a:custGeom>
            <a:rect b="b" l="l" r="r" t="t"/>
            <a:pathLst>
              <a:path extrusionOk="0" h="1131727" w="1194722">
                <a:moveTo>
                  <a:pt x="0" y="0"/>
                </a:moveTo>
                <a:lnTo>
                  <a:pt x="1194722" y="0"/>
                </a:lnTo>
                <a:lnTo>
                  <a:pt x="1194722" y="1131727"/>
                </a:lnTo>
                <a:lnTo>
                  <a:pt x="0" y="113172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3" name="Google Shape;1473;p25"/>
          <p:cNvSpPr/>
          <p:nvPr/>
        </p:nvSpPr>
        <p:spPr>
          <a:xfrm>
            <a:off x="13361709" y="4502581"/>
            <a:ext cx="1002093" cy="1131727"/>
          </a:xfrm>
          <a:custGeom>
            <a:rect b="b" l="l" r="r" t="t"/>
            <a:pathLst>
              <a:path extrusionOk="0" h="1131727" w="1002093">
                <a:moveTo>
                  <a:pt x="0" y="0"/>
                </a:moveTo>
                <a:lnTo>
                  <a:pt x="1002093" y="0"/>
                </a:lnTo>
                <a:lnTo>
                  <a:pt x="1002093" y="1131727"/>
                </a:lnTo>
                <a:lnTo>
                  <a:pt x="0" y="113172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4" name="Google Shape;1474;p25"/>
          <p:cNvSpPr txBox="1"/>
          <p:nvPr/>
        </p:nvSpPr>
        <p:spPr>
          <a:xfrm>
            <a:off x="13892689" y="842487"/>
            <a:ext cx="1037457"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1475" name="Google Shape;1475;p25"/>
          <p:cNvSpPr txBox="1"/>
          <p:nvPr/>
        </p:nvSpPr>
        <p:spPr>
          <a:xfrm>
            <a:off x="16298019" y="842487"/>
            <a:ext cx="1227981"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1476" name="Google Shape;1476;p25"/>
          <p:cNvSpPr txBox="1"/>
          <p:nvPr/>
        </p:nvSpPr>
        <p:spPr>
          <a:xfrm>
            <a:off x="11580153" y="842487"/>
            <a:ext cx="1109543"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1477" name="Google Shape;1477;p25"/>
          <p:cNvSpPr txBox="1"/>
          <p:nvPr/>
        </p:nvSpPr>
        <p:spPr>
          <a:xfrm>
            <a:off x="9515847" y="842487"/>
            <a:ext cx="926828"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1478" name="Google Shape;1478;p25"/>
          <p:cNvSpPr txBox="1"/>
          <p:nvPr/>
        </p:nvSpPr>
        <p:spPr>
          <a:xfrm>
            <a:off x="1663277" y="713741"/>
            <a:ext cx="1277587"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1479" name="Google Shape;1479;p25"/>
          <p:cNvSpPr txBox="1"/>
          <p:nvPr/>
        </p:nvSpPr>
        <p:spPr>
          <a:xfrm>
            <a:off x="1028700" y="2027756"/>
            <a:ext cx="712302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OUR HISTORY</a:t>
            </a:r>
            <a:endParaRPr/>
          </a:p>
        </p:txBody>
      </p:sp>
      <p:sp>
        <p:nvSpPr>
          <p:cNvPr id="1480" name="Google Shape;1480;p25"/>
          <p:cNvSpPr txBox="1"/>
          <p:nvPr/>
        </p:nvSpPr>
        <p:spPr>
          <a:xfrm>
            <a:off x="1028700" y="6640400"/>
            <a:ext cx="4715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ADD A MAIN POINT</a:t>
            </a:r>
            <a:endParaRPr/>
          </a:p>
        </p:txBody>
      </p:sp>
      <p:sp>
        <p:nvSpPr>
          <p:cNvPr id="1481" name="Google Shape;1481;p25"/>
          <p:cNvSpPr txBox="1"/>
          <p:nvPr/>
        </p:nvSpPr>
        <p:spPr>
          <a:xfrm>
            <a:off x="6659233" y="6640400"/>
            <a:ext cx="4715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ADD A MAIN POINT</a:t>
            </a:r>
            <a:endParaRPr/>
          </a:p>
        </p:txBody>
      </p:sp>
      <p:sp>
        <p:nvSpPr>
          <p:cNvPr id="1482" name="Google Shape;1482;p25"/>
          <p:cNvSpPr txBox="1"/>
          <p:nvPr/>
        </p:nvSpPr>
        <p:spPr>
          <a:xfrm>
            <a:off x="12289470" y="6640400"/>
            <a:ext cx="47157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ADD A MAIN POINT</a:t>
            </a:r>
            <a:endParaRPr/>
          </a:p>
        </p:txBody>
      </p:sp>
      <p:sp>
        <p:nvSpPr>
          <p:cNvPr id="1483" name="Google Shape;1483;p25"/>
          <p:cNvSpPr txBox="1"/>
          <p:nvPr/>
        </p:nvSpPr>
        <p:spPr>
          <a:xfrm>
            <a:off x="1028700" y="7301054"/>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
        <p:nvSpPr>
          <p:cNvPr id="1484" name="Google Shape;1484;p25"/>
          <p:cNvSpPr txBox="1"/>
          <p:nvPr/>
        </p:nvSpPr>
        <p:spPr>
          <a:xfrm>
            <a:off x="6659233" y="7301054"/>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sp>
        <p:nvSpPr>
          <p:cNvPr id="1485" name="Google Shape;1485;p25"/>
          <p:cNvSpPr txBox="1"/>
          <p:nvPr/>
        </p:nvSpPr>
        <p:spPr>
          <a:xfrm>
            <a:off x="12289470" y="7301054"/>
            <a:ext cx="33648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Elaborate on what you want to discuss. </a:t>
            </a:r>
            <a:endParaRPr/>
          </a:p>
        </p:txBody>
      </p:sp>
      <p:grpSp>
        <p:nvGrpSpPr>
          <p:cNvPr id="1486" name="Google Shape;1486;p25"/>
          <p:cNvGrpSpPr/>
          <p:nvPr/>
        </p:nvGrpSpPr>
        <p:grpSpPr>
          <a:xfrm rot="10800000">
            <a:off x="14695095" y="2223572"/>
            <a:ext cx="2645302" cy="424343"/>
            <a:chOff x="0" y="0"/>
            <a:chExt cx="3527069" cy="565790"/>
          </a:xfrm>
        </p:grpSpPr>
        <p:sp>
          <p:nvSpPr>
            <p:cNvPr id="1487" name="Google Shape;1487;p25"/>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11">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8" name="Google Shape;1488;p25"/>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11">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2" name="Shape 1492"/>
        <p:cNvGrpSpPr/>
        <p:nvPr/>
      </p:nvGrpSpPr>
      <p:grpSpPr>
        <a:xfrm>
          <a:off x="0" y="0"/>
          <a:ext cx="0" cy="0"/>
          <a:chOff x="0" y="0"/>
          <a:chExt cx="0" cy="0"/>
        </a:xfrm>
      </p:grpSpPr>
      <p:sp>
        <p:nvSpPr>
          <p:cNvPr id="1493" name="Google Shape;1493;p26"/>
          <p:cNvSpPr/>
          <p:nvPr/>
        </p:nvSpPr>
        <p:spPr>
          <a:xfrm flipH="1">
            <a:off x="0" y="0"/>
            <a:ext cx="18288000" cy="10287000"/>
          </a:xfrm>
          <a:custGeom>
            <a:rect b="b" l="l" r="r" t="t"/>
            <a:pathLst>
              <a:path extrusionOk="0" h="1176536" w="2091620">
                <a:moveTo>
                  <a:pt x="2091620" y="0"/>
                </a:moveTo>
                <a:lnTo>
                  <a:pt x="0" y="0"/>
                </a:lnTo>
                <a:lnTo>
                  <a:pt x="0" y="1176536"/>
                </a:lnTo>
                <a:lnTo>
                  <a:pt x="2091620" y="1176536"/>
                </a:lnTo>
                <a:close/>
              </a:path>
            </a:pathLst>
          </a:custGeom>
          <a:blipFill rotWithShape="1">
            <a:blip r:embed="rId3">
              <a:alphaModFix/>
            </a:blip>
            <a:stretch>
              <a:fillRect b="0" l="-58" r="-59" t="0"/>
            </a:stretch>
          </a:blipFill>
          <a:ln cap="sq" cmpd="sng" w="152400">
            <a:solidFill>
              <a:srgbClr val="FFDE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4" name="Google Shape;1494;p26"/>
          <p:cNvSpPr txBox="1"/>
          <p:nvPr/>
        </p:nvSpPr>
        <p:spPr>
          <a:xfrm>
            <a:off x="910948" y="6289175"/>
            <a:ext cx="8233200" cy="2624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5684" u="none" strike="noStrike">
                <a:solidFill>
                  <a:srgbClr val="EDB304"/>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498" name="Shape 1498"/>
        <p:cNvGrpSpPr/>
        <p:nvPr/>
      </p:nvGrpSpPr>
      <p:grpSpPr>
        <a:xfrm>
          <a:off x="0" y="0"/>
          <a:ext cx="0" cy="0"/>
          <a:chOff x="0" y="0"/>
          <a:chExt cx="0" cy="0"/>
        </a:xfrm>
      </p:grpSpPr>
      <p:grpSp>
        <p:nvGrpSpPr>
          <p:cNvPr id="1499" name="Google Shape;1499;p27"/>
          <p:cNvGrpSpPr/>
          <p:nvPr/>
        </p:nvGrpSpPr>
        <p:grpSpPr>
          <a:xfrm>
            <a:off x="-2019140" y="0"/>
            <a:ext cx="23454146" cy="10185650"/>
            <a:chOff x="0" y="0"/>
            <a:chExt cx="31272195" cy="13580866"/>
          </a:xfrm>
        </p:grpSpPr>
        <p:sp>
          <p:nvSpPr>
            <p:cNvPr id="1500" name="Google Shape;1500;p27"/>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1" name="Google Shape;1501;p27"/>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2" name="Google Shape;1502;p27"/>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3" name="Google Shape;1503;p27"/>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4" name="Google Shape;1504;p27"/>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5" name="Google Shape;1505;p27"/>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6" name="Google Shape;1506;p27"/>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7" name="Google Shape;1507;p27"/>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8" name="Google Shape;1508;p27"/>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9" name="Google Shape;1509;p27"/>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0" name="Google Shape;1510;p27"/>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1" name="Google Shape;1511;p27"/>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2" name="Google Shape;1512;p27"/>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3" name="Google Shape;1513;p27"/>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4" name="Google Shape;1514;p27"/>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5" name="Google Shape;1515;p27"/>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6" name="Google Shape;1516;p27"/>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7" name="Google Shape;1517;p27"/>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8" name="Google Shape;1518;p27"/>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9" name="Google Shape;1519;p27"/>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0" name="Google Shape;1520;p27"/>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1" name="Google Shape;1521;p27"/>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2" name="Google Shape;1522;p27"/>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3" name="Google Shape;1523;p27"/>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4" name="Google Shape;1524;p27"/>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5" name="Google Shape;1525;p27"/>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6" name="Google Shape;1526;p27"/>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7" name="Google Shape;1527;p27"/>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8" name="Google Shape;1528;p27"/>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9" name="Google Shape;1529;p27"/>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0" name="Google Shape;1530;p27"/>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1" name="Google Shape;1531;p27"/>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2" name="Google Shape;1532;p27"/>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3" name="Google Shape;1533;p27"/>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4" name="Google Shape;1534;p27"/>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5" name="Google Shape;1535;p27"/>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6" name="Google Shape;1536;p27"/>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7" name="Google Shape;1537;p27"/>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8" name="Google Shape;1538;p27"/>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9" name="Google Shape;1539;p27"/>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0" name="Google Shape;1540;p27"/>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1" name="Google Shape;1541;p27"/>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2" name="Google Shape;1542;p27"/>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3" name="Google Shape;1543;p27"/>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4" name="Google Shape;1544;p27"/>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5" name="Google Shape;1545;p27"/>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6" name="Google Shape;1546;p27"/>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7" name="Google Shape;1547;p27"/>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8" name="Google Shape;1548;p27"/>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9" name="Google Shape;1549;p27"/>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50" name="Google Shape;1550;p27"/>
          <p:cNvSpPr/>
          <p:nvPr/>
        </p:nvSpPr>
        <p:spPr>
          <a:xfrm>
            <a:off x="12289766" y="6727597"/>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1" name="Google Shape;1551;p27"/>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2" name="Google Shape;1552;p27"/>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3" name="Google Shape;1553;p27"/>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54" name="Google Shape;1554;p27"/>
          <p:cNvGrpSpPr/>
          <p:nvPr/>
        </p:nvGrpSpPr>
        <p:grpSpPr>
          <a:xfrm rot="10800000">
            <a:off x="14438727" y="-267414"/>
            <a:ext cx="3929732" cy="534829"/>
            <a:chOff x="0" y="0"/>
            <a:chExt cx="5239642" cy="713105"/>
          </a:xfrm>
        </p:grpSpPr>
        <p:sp>
          <p:nvSpPr>
            <p:cNvPr id="1555" name="Google Shape;1555;p27"/>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6" name="Google Shape;1556;p27"/>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57" name="Google Shape;1557;p27"/>
          <p:cNvGrpSpPr/>
          <p:nvPr/>
        </p:nvGrpSpPr>
        <p:grpSpPr>
          <a:xfrm rot="10800000">
            <a:off x="0" y="10019586"/>
            <a:ext cx="3929732" cy="534829"/>
            <a:chOff x="0" y="0"/>
            <a:chExt cx="5239642" cy="713105"/>
          </a:xfrm>
        </p:grpSpPr>
        <p:sp>
          <p:nvSpPr>
            <p:cNvPr id="1558" name="Google Shape;1558;p27"/>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9" name="Google Shape;1559;p27"/>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60" name="Google Shape;1560;p27"/>
          <p:cNvSpPr txBox="1"/>
          <p:nvPr/>
        </p:nvSpPr>
        <p:spPr>
          <a:xfrm>
            <a:off x="13892689" y="842487"/>
            <a:ext cx="1007180"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1561" name="Google Shape;1561;p27"/>
          <p:cNvSpPr txBox="1"/>
          <p:nvPr/>
        </p:nvSpPr>
        <p:spPr>
          <a:xfrm>
            <a:off x="16298019" y="842487"/>
            <a:ext cx="13803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1562" name="Google Shape;1562;p27"/>
          <p:cNvSpPr txBox="1"/>
          <p:nvPr/>
        </p:nvSpPr>
        <p:spPr>
          <a:xfrm>
            <a:off x="11580154" y="842487"/>
            <a:ext cx="1019292"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1563" name="Google Shape;1563;p27"/>
          <p:cNvSpPr txBox="1"/>
          <p:nvPr/>
        </p:nvSpPr>
        <p:spPr>
          <a:xfrm>
            <a:off x="9515847" y="842487"/>
            <a:ext cx="78046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1564" name="Google Shape;1564;p27"/>
          <p:cNvSpPr txBox="1"/>
          <p:nvPr/>
        </p:nvSpPr>
        <p:spPr>
          <a:xfrm>
            <a:off x="1663277" y="713740"/>
            <a:ext cx="996887"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1565" name="Google Shape;1565;p27"/>
          <p:cNvSpPr txBox="1"/>
          <p:nvPr/>
        </p:nvSpPr>
        <p:spPr>
          <a:xfrm>
            <a:off x="1485900" y="3125073"/>
            <a:ext cx="128049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EDB304"/>
                </a:solidFill>
                <a:latin typeface="Archivo Black"/>
                <a:ea typeface="Archivo Black"/>
                <a:cs typeface="Archivo Black"/>
                <a:sym typeface="Archivo Black"/>
              </a:rPr>
              <a:t>WRITE AN ORIGINAL STATEMENT OR INSPIRING QUOTE</a:t>
            </a:r>
            <a:endParaRPr/>
          </a:p>
        </p:txBody>
      </p:sp>
      <p:sp>
        <p:nvSpPr>
          <p:cNvPr id="1566" name="Google Shape;1566;p27"/>
          <p:cNvSpPr txBox="1"/>
          <p:nvPr/>
        </p:nvSpPr>
        <p:spPr>
          <a:xfrm>
            <a:off x="1485900" y="6835229"/>
            <a:ext cx="12804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 Include a credit, citation, or supporting message</a:t>
            </a:r>
            <a:endParaRPr/>
          </a:p>
        </p:txBody>
      </p:sp>
      <p:grpSp>
        <p:nvGrpSpPr>
          <p:cNvPr id="1567" name="Google Shape;1567;p27"/>
          <p:cNvGrpSpPr/>
          <p:nvPr/>
        </p:nvGrpSpPr>
        <p:grpSpPr>
          <a:xfrm rot="10800000">
            <a:off x="13329568" y="4876086"/>
            <a:ext cx="3929732" cy="534829"/>
            <a:chOff x="0" y="0"/>
            <a:chExt cx="5239642" cy="713105"/>
          </a:xfrm>
        </p:grpSpPr>
        <p:sp>
          <p:nvSpPr>
            <p:cNvPr id="1568" name="Google Shape;1568;p27"/>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9" name="Google Shape;1569;p27"/>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70" name="Google Shape;1570;p27"/>
          <p:cNvSpPr/>
          <p:nvPr/>
        </p:nvSpPr>
        <p:spPr>
          <a:xfrm>
            <a:off x="9827121" y="8380012"/>
            <a:ext cx="632484" cy="531100"/>
          </a:xfrm>
          <a:custGeom>
            <a:rect b="b" l="l" r="r" t="t"/>
            <a:pathLst>
              <a:path extrusionOk="0" h="531100" w="632484">
                <a:moveTo>
                  <a:pt x="0" y="0"/>
                </a:moveTo>
                <a:lnTo>
                  <a:pt x="632484" y="0"/>
                </a:lnTo>
                <a:lnTo>
                  <a:pt x="632484" y="531100"/>
                </a:lnTo>
                <a:lnTo>
                  <a:pt x="0" y="531100"/>
                </a:lnTo>
                <a:lnTo>
                  <a:pt x="0" y="0"/>
                </a:lnTo>
                <a:close/>
              </a:path>
            </a:pathLst>
          </a:custGeom>
          <a:blipFill rotWithShape="1">
            <a:blip r:embed="rId7">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71" name="Google Shape;1571;p27"/>
          <p:cNvGrpSpPr/>
          <p:nvPr/>
        </p:nvGrpSpPr>
        <p:grpSpPr>
          <a:xfrm>
            <a:off x="15839644" y="2476269"/>
            <a:ext cx="458375" cy="458375"/>
            <a:chOff x="0" y="0"/>
            <a:chExt cx="812800" cy="812800"/>
          </a:xfrm>
        </p:grpSpPr>
        <p:sp>
          <p:nvSpPr>
            <p:cNvPr id="1572" name="Google Shape;157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3" name="Google Shape;1573;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74" name="Google Shape;1574;p27"/>
          <p:cNvGrpSpPr/>
          <p:nvPr/>
        </p:nvGrpSpPr>
        <p:grpSpPr>
          <a:xfrm rot="10800000">
            <a:off x="4381871" y="1401645"/>
            <a:ext cx="2645302" cy="424343"/>
            <a:chOff x="0" y="0"/>
            <a:chExt cx="3527069" cy="565790"/>
          </a:xfrm>
        </p:grpSpPr>
        <p:sp>
          <p:nvSpPr>
            <p:cNvPr id="1575" name="Google Shape;1575;p27"/>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8">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6" name="Google Shape;1576;p27"/>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8">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580" name="Shape 1580"/>
        <p:cNvGrpSpPr/>
        <p:nvPr/>
      </p:nvGrpSpPr>
      <p:grpSpPr>
        <a:xfrm>
          <a:off x="0" y="0"/>
          <a:ext cx="0" cy="0"/>
          <a:chOff x="0" y="0"/>
          <a:chExt cx="0" cy="0"/>
        </a:xfrm>
      </p:grpSpPr>
      <p:grpSp>
        <p:nvGrpSpPr>
          <p:cNvPr id="1581" name="Google Shape;1581;p28"/>
          <p:cNvGrpSpPr/>
          <p:nvPr/>
        </p:nvGrpSpPr>
        <p:grpSpPr>
          <a:xfrm>
            <a:off x="-2019140" y="0"/>
            <a:ext cx="23454146" cy="10185650"/>
            <a:chOff x="0" y="0"/>
            <a:chExt cx="31272195" cy="13580866"/>
          </a:xfrm>
        </p:grpSpPr>
        <p:sp>
          <p:nvSpPr>
            <p:cNvPr id="1582" name="Google Shape;1582;p28"/>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3" name="Google Shape;1583;p28"/>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4" name="Google Shape;1584;p28"/>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5" name="Google Shape;1585;p28"/>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6" name="Google Shape;1586;p28"/>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7" name="Google Shape;1587;p28"/>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8" name="Google Shape;1588;p28"/>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9" name="Google Shape;1589;p28"/>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0" name="Google Shape;1590;p28"/>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1" name="Google Shape;1591;p28"/>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2" name="Google Shape;1592;p28"/>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3" name="Google Shape;1593;p28"/>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4" name="Google Shape;1594;p28"/>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5" name="Google Shape;1595;p28"/>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6" name="Google Shape;1596;p28"/>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7" name="Google Shape;1597;p28"/>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8" name="Google Shape;1598;p28"/>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9" name="Google Shape;1599;p28"/>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0" name="Google Shape;1600;p28"/>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1" name="Google Shape;1601;p28"/>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2" name="Google Shape;1602;p28"/>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3" name="Google Shape;1603;p28"/>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4" name="Google Shape;1604;p28"/>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5" name="Google Shape;1605;p28"/>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6" name="Google Shape;1606;p28"/>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7" name="Google Shape;1607;p28"/>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8" name="Google Shape;1608;p28"/>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09" name="Google Shape;1609;p28"/>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0" name="Google Shape;1610;p28"/>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1" name="Google Shape;1611;p28"/>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2" name="Google Shape;1612;p28"/>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3" name="Google Shape;1613;p28"/>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4" name="Google Shape;1614;p28"/>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5" name="Google Shape;1615;p28"/>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6" name="Google Shape;1616;p28"/>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7" name="Google Shape;1617;p28"/>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8" name="Google Shape;1618;p28"/>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9" name="Google Shape;1619;p28"/>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0" name="Google Shape;1620;p28"/>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1" name="Google Shape;1621;p28"/>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2" name="Google Shape;1622;p28"/>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3" name="Google Shape;1623;p28"/>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4" name="Google Shape;1624;p28"/>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5" name="Google Shape;1625;p28"/>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6" name="Google Shape;1626;p28"/>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7" name="Google Shape;1627;p28"/>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8" name="Google Shape;1628;p28"/>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9" name="Google Shape;1629;p28"/>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0" name="Google Shape;1630;p28"/>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1" name="Google Shape;1631;p28"/>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32" name="Google Shape;1632;p28"/>
          <p:cNvSpPr/>
          <p:nvPr/>
        </p:nvSpPr>
        <p:spPr>
          <a:xfrm>
            <a:off x="12289766" y="6727597"/>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3" name="Google Shape;1633;p28"/>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4" name="Google Shape;1634;p28"/>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5" name="Google Shape;1635;p28"/>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36" name="Google Shape;1636;p28"/>
          <p:cNvGrpSpPr/>
          <p:nvPr/>
        </p:nvGrpSpPr>
        <p:grpSpPr>
          <a:xfrm rot="10800000">
            <a:off x="14438727" y="-267414"/>
            <a:ext cx="3929732" cy="534829"/>
            <a:chOff x="0" y="0"/>
            <a:chExt cx="5239642" cy="713105"/>
          </a:xfrm>
        </p:grpSpPr>
        <p:sp>
          <p:nvSpPr>
            <p:cNvPr id="1637" name="Google Shape;1637;p28"/>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8" name="Google Shape;1638;p28"/>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39" name="Google Shape;1639;p28"/>
          <p:cNvSpPr txBox="1"/>
          <p:nvPr/>
        </p:nvSpPr>
        <p:spPr>
          <a:xfrm>
            <a:off x="13892689" y="842487"/>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1640" name="Google Shape;1640;p28"/>
          <p:cNvSpPr txBox="1"/>
          <p:nvPr/>
        </p:nvSpPr>
        <p:spPr>
          <a:xfrm>
            <a:off x="16298019" y="842487"/>
            <a:ext cx="108893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1641" name="Google Shape;1641;p28"/>
          <p:cNvSpPr txBox="1"/>
          <p:nvPr/>
        </p:nvSpPr>
        <p:spPr>
          <a:xfrm>
            <a:off x="11580154" y="842487"/>
            <a:ext cx="1019292"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1642" name="Google Shape;1642;p28"/>
          <p:cNvSpPr txBox="1"/>
          <p:nvPr/>
        </p:nvSpPr>
        <p:spPr>
          <a:xfrm>
            <a:off x="9515847" y="842487"/>
            <a:ext cx="78046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1643" name="Google Shape;1643;p28"/>
          <p:cNvSpPr txBox="1"/>
          <p:nvPr/>
        </p:nvSpPr>
        <p:spPr>
          <a:xfrm>
            <a:off x="1663277" y="713740"/>
            <a:ext cx="996887"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1644" name="Google Shape;1644;p28"/>
          <p:cNvSpPr txBox="1"/>
          <p:nvPr/>
        </p:nvSpPr>
        <p:spPr>
          <a:xfrm>
            <a:off x="10476893" y="2340426"/>
            <a:ext cx="683159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EDB304"/>
                </a:solidFill>
                <a:latin typeface="Archivo Black"/>
                <a:ea typeface="Archivo Black"/>
                <a:cs typeface="Archivo Black"/>
                <a:sym typeface="Archivo Black"/>
              </a:rPr>
              <a:t>CONTACT US</a:t>
            </a:r>
            <a:endParaRPr/>
          </a:p>
        </p:txBody>
      </p:sp>
      <p:sp>
        <p:nvSpPr>
          <p:cNvPr id="1645" name="Google Shape;1645;p28"/>
          <p:cNvSpPr/>
          <p:nvPr/>
        </p:nvSpPr>
        <p:spPr>
          <a:xfrm>
            <a:off x="10526207" y="3880301"/>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6" name="Google Shape;1646;p28"/>
          <p:cNvSpPr/>
          <p:nvPr/>
        </p:nvSpPr>
        <p:spPr>
          <a:xfrm>
            <a:off x="10499584" y="483186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7" name="Google Shape;1647;p28"/>
          <p:cNvSpPr/>
          <p:nvPr/>
        </p:nvSpPr>
        <p:spPr>
          <a:xfrm>
            <a:off x="10508203" y="578186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8" name="Google Shape;1648;p28"/>
          <p:cNvSpPr/>
          <p:nvPr/>
        </p:nvSpPr>
        <p:spPr>
          <a:xfrm>
            <a:off x="10494750" y="7525542"/>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9" name="Google Shape;1649;p28"/>
          <p:cNvSpPr/>
          <p:nvPr/>
        </p:nvSpPr>
        <p:spPr>
          <a:xfrm>
            <a:off x="10476893" y="661882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0" name="Google Shape;1650;p28"/>
          <p:cNvSpPr txBox="1"/>
          <p:nvPr/>
        </p:nvSpPr>
        <p:spPr>
          <a:xfrm>
            <a:off x="11164326" y="3849095"/>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123 Anywhere St., Any City,ST 12345</a:t>
            </a:r>
            <a:endParaRPr/>
          </a:p>
        </p:txBody>
      </p:sp>
      <p:sp>
        <p:nvSpPr>
          <p:cNvPr id="1651" name="Google Shape;1651;p28"/>
          <p:cNvSpPr txBox="1"/>
          <p:nvPr/>
        </p:nvSpPr>
        <p:spPr>
          <a:xfrm>
            <a:off x="11164326" y="4774717"/>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123-456-7890</a:t>
            </a:r>
            <a:endParaRPr/>
          </a:p>
        </p:txBody>
      </p:sp>
      <p:sp>
        <p:nvSpPr>
          <p:cNvPr id="1652" name="Google Shape;1652;p28"/>
          <p:cNvSpPr txBox="1"/>
          <p:nvPr/>
        </p:nvSpPr>
        <p:spPr>
          <a:xfrm>
            <a:off x="11164326" y="5663276"/>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hello@reallygreatsite.com</a:t>
            </a:r>
            <a:endParaRPr/>
          </a:p>
        </p:txBody>
      </p:sp>
      <p:sp>
        <p:nvSpPr>
          <p:cNvPr id="1653" name="Google Shape;1653;p28"/>
          <p:cNvSpPr txBox="1"/>
          <p:nvPr/>
        </p:nvSpPr>
        <p:spPr>
          <a:xfrm>
            <a:off x="11164326" y="7444922"/>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reallygreatsite.com</a:t>
            </a:r>
            <a:endParaRPr/>
          </a:p>
        </p:txBody>
      </p:sp>
      <p:sp>
        <p:nvSpPr>
          <p:cNvPr id="1654" name="Google Shape;1654;p28"/>
          <p:cNvSpPr txBox="1"/>
          <p:nvPr/>
        </p:nvSpPr>
        <p:spPr>
          <a:xfrm>
            <a:off x="11164326" y="6540621"/>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@reallygreatsite</a:t>
            </a:r>
            <a:endParaRPr/>
          </a:p>
        </p:txBody>
      </p:sp>
      <p:sp>
        <p:nvSpPr>
          <p:cNvPr id="1655" name="Google Shape;1655;p28"/>
          <p:cNvSpPr/>
          <p:nvPr/>
        </p:nvSpPr>
        <p:spPr>
          <a:xfrm>
            <a:off x="0" y="1814145"/>
            <a:ext cx="9144000" cy="8472855"/>
          </a:xfrm>
          <a:custGeom>
            <a:rect b="b" l="l" r="r" t="t"/>
            <a:pathLst>
              <a:path extrusionOk="0" h="1225753" w="1322846">
                <a:moveTo>
                  <a:pt x="0" y="0"/>
                </a:moveTo>
                <a:lnTo>
                  <a:pt x="1322846" y="0"/>
                </a:lnTo>
                <a:lnTo>
                  <a:pt x="1322846" y="1225753"/>
                </a:lnTo>
                <a:lnTo>
                  <a:pt x="0" y="1225753"/>
                </a:lnTo>
                <a:close/>
              </a:path>
            </a:pathLst>
          </a:custGeom>
          <a:blipFill rotWithShape="1">
            <a:blip r:embed="rId12">
              <a:alphaModFix/>
            </a:blip>
            <a:stretch>
              <a:fillRect b="-31087" l="0" r="0" t="-310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56" name="Google Shape;1656;p28"/>
          <p:cNvGrpSpPr/>
          <p:nvPr/>
        </p:nvGrpSpPr>
        <p:grpSpPr>
          <a:xfrm rot="10800000">
            <a:off x="5214268" y="1546731"/>
            <a:ext cx="3929732" cy="534829"/>
            <a:chOff x="0" y="0"/>
            <a:chExt cx="5239642" cy="713105"/>
          </a:xfrm>
        </p:grpSpPr>
        <p:sp>
          <p:nvSpPr>
            <p:cNvPr id="1657" name="Google Shape;1657;p28"/>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8" name="Google Shape;1658;p28"/>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59" name="Google Shape;1659;p28"/>
          <p:cNvGrpSpPr/>
          <p:nvPr/>
        </p:nvGrpSpPr>
        <p:grpSpPr>
          <a:xfrm rot="10800000">
            <a:off x="7821348" y="9605488"/>
            <a:ext cx="2645302" cy="424343"/>
            <a:chOff x="0" y="0"/>
            <a:chExt cx="3527069" cy="565790"/>
          </a:xfrm>
        </p:grpSpPr>
        <p:sp>
          <p:nvSpPr>
            <p:cNvPr id="1660" name="Google Shape;1660;p28"/>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13">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1" name="Google Shape;1661;p28"/>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13">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62" name="Google Shape;1662;p28"/>
          <p:cNvSpPr/>
          <p:nvPr/>
        </p:nvSpPr>
        <p:spPr>
          <a:xfrm>
            <a:off x="16298019" y="7457299"/>
            <a:ext cx="632484" cy="531100"/>
          </a:xfrm>
          <a:custGeom>
            <a:rect b="b" l="l" r="r" t="t"/>
            <a:pathLst>
              <a:path extrusionOk="0" h="531100" w="632484">
                <a:moveTo>
                  <a:pt x="0" y="0"/>
                </a:moveTo>
                <a:lnTo>
                  <a:pt x="632484" y="0"/>
                </a:lnTo>
                <a:lnTo>
                  <a:pt x="632484" y="531100"/>
                </a:lnTo>
                <a:lnTo>
                  <a:pt x="0" y="531100"/>
                </a:lnTo>
                <a:lnTo>
                  <a:pt x="0" y="0"/>
                </a:lnTo>
                <a:close/>
              </a:path>
            </a:pathLst>
          </a:custGeom>
          <a:blipFill rotWithShape="1">
            <a:blip r:embed="rId14">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63" name="Google Shape;1663;p28"/>
          <p:cNvGrpSpPr/>
          <p:nvPr/>
        </p:nvGrpSpPr>
        <p:grpSpPr>
          <a:xfrm>
            <a:off x="12871193" y="8861206"/>
            <a:ext cx="458375" cy="458375"/>
            <a:chOff x="0" y="0"/>
            <a:chExt cx="812800" cy="812800"/>
          </a:xfrm>
        </p:grpSpPr>
        <p:sp>
          <p:nvSpPr>
            <p:cNvPr id="1664" name="Google Shape;166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5" name="Google Shape;1665;p28"/>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669" name="Shape 1669"/>
        <p:cNvGrpSpPr/>
        <p:nvPr/>
      </p:nvGrpSpPr>
      <p:grpSpPr>
        <a:xfrm>
          <a:off x="0" y="0"/>
          <a:ext cx="0" cy="0"/>
          <a:chOff x="0" y="0"/>
          <a:chExt cx="0" cy="0"/>
        </a:xfrm>
      </p:grpSpPr>
      <p:sp>
        <p:nvSpPr>
          <p:cNvPr id="1670" name="Google Shape;1670;p29"/>
          <p:cNvSpPr txBox="1"/>
          <p:nvPr/>
        </p:nvSpPr>
        <p:spPr>
          <a:xfrm>
            <a:off x="1028700" y="899101"/>
            <a:ext cx="6264332"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EDB304"/>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lang="en-US" sz="6999" u="none" strike="noStrike">
                <a:solidFill>
                  <a:srgbClr val="EDB304"/>
                </a:solidFill>
                <a:latin typeface="Archivo Black"/>
                <a:ea typeface="Archivo Black"/>
                <a:cs typeface="Archivo Black"/>
                <a:sym typeface="Archivo Black"/>
              </a:rPr>
              <a:t>PAGE</a:t>
            </a:r>
            <a:endParaRPr/>
          </a:p>
        </p:txBody>
      </p:sp>
      <p:sp>
        <p:nvSpPr>
          <p:cNvPr id="1671" name="Google Shape;1671;p29"/>
          <p:cNvSpPr txBox="1"/>
          <p:nvPr/>
        </p:nvSpPr>
        <p:spPr>
          <a:xfrm>
            <a:off x="1028700" y="35642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Open Sans"/>
                <a:ea typeface="Open Sans"/>
                <a:cs typeface="Open Sans"/>
                <a:sym typeface="Open Sans"/>
              </a:rPr>
              <a:t>Use these design resources in your Canva Presentation.</a:t>
            </a:r>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2400">
                <a:solidFill>
                  <a:srgbClr val="FFFFFF"/>
                </a:solidFill>
                <a:latin typeface="Open Sans"/>
                <a:ea typeface="Open Sans"/>
                <a:cs typeface="Open Sans"/>
                <a:sym typeface="Open Sans"/>
              </a:rPr>
              <a:t>You can find these fonts online too. Happy designing! </a:t>
            </a:r>
            <a:endParaRPr/>
          </a:p>
          <a:p>
            <a:pPr indent="0" lvl="0" marL="0" marR="0" rtl="0" algn="l">
              <a:lnSpc>
                <a:spcPct val="100000"/>
              </a:lnSpc>
              <a:spcBef>
                <a:spcPts val="0"/>
              </a:spcBef>
              <a:spcAft>
                <a:spcPts val="0"/>
              </a:spcAft>
              <a:buNone/>
            </a:pPr>
            <a:r>
              <a:t/>
            </a:r>
            <a:endParaRPr sz="2400">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2400">
                <a:solidFill>
                  <a:srgbClr val="FFFFFF"/>
                </a:solidFill>
                <a:latin typeface="Open Sans"/>
                <a:ea typeface="Open Sans"/>
                <a:cs typeface="Open Sans"/>
                <a:sym typeface="Open Sans"/>
              </a:rPr>
              <a:t>Don't forget to delete this page before presenting. </a:t>
            </a:r>
            <a:endParaRPr/>
          </a:p>
        </p:txBody>
      </p:sp>
      <p:sp>
        <p:nvSpPr>
          <p:cNvPr id="1672" name="Google Shape;1672;p29"/>
          <p:cNvSpPr txBox="1"/>
          <p:nvPr/>
        </p:nvSpPr>
        <p:spPr>
          <a:xfrm>
            <a:off x="1028700" y="4618291"/>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FFFFFF"/>
                </a:solidFill>
                <a:latin typeface="Open Sans"/>
                <a:ea typeface="Open Sans"/>
                <a:cs typeface="Open Sans"/>
                <a:sym typeface="Open Sans"/>
              </a:rPr>
              <a:t>This presentation template uses the following free fonts:</a:t>
            </a:r>
            <a:endParaRPr/>
          </a:p>
        </p:txBody>
      </p:sp>
      <p:sp>
        <p:nvSpPr>
          <p:cNvPr id="1673" name="Google Shape;1673;p29"/>
          <p:cNvSpPr txBox="1"/>
          <p:nvPr/>
        </p:nvSpPr>
        <p:spPr>
          <a:xfrm>
            <a:off x="1028700" y="5890639"/>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Archivo Black</a:t>
            </a:r>
            <a:endParaRPr/>
          </a:p>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Archivo Black</a:t>
            </a:r>
            <a:endParaRPr/>
          </a:p>
          <a:p>
            <a:pPr indent="-179433" lvl="1" marL="358867"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sp>
        <p:nvSpPr>
          <p:cNvPr id="1674" name="Google Shape;1674;p29"/>
          <p:cNvSpPr/>
          <p:nvPr/>
        </p:nvSpPr>
        <p:spPr>
          <a:xfrm>
            <a:off x="8701168" y="3562353"/>
            <a:ext cx="1648812" cy="1376008"/>
          </a:xfrm>
          <a:custGeom>
            <a:rect b="b" l="l" r="r" t="t"/>
            <a:pathLst>
              <a:path extrusionOk="0" h="1376008" w="1648812">
                <a:moveTo>
                  <a:pt x="0" y="0"/>
                </a:moveTo>
                <a:lnTo>
                  <a:pt x="1648812" y="0"/>
                </a:lnTo>
                <a:lnTo>
                  <a:pt x="1648812" y="1376008"/>
                </a:lnTo>
                <a:lnTo>
                  <a:pt x="0" y="13760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5" name="Google Shape;1675;p29"/>
          <p:cNvSpPr/>
          <p:nvPr/>
        </p:nvSpPr>
        <p:spPr>
          <a:xfrm>
            <a:off x="13225383" y="1352157"/>
            <a:ext cx="3800583" cy="511351"/>
          </a:xfrm>
          <a:custGeom>
            <a:rect b="b" l="l" r="r" t="t"/>
            <a:pathLst>
              <a:path extrusionOk="0" h="511351" w="3800583">
                <a:moveTo>
                  <a:pt x="0" y="0"/>
                </a:moveTo>
                <a:lnTo>
                  <a:pt x="3800583" y="0"/>
                </a:lnTo>
                <a:lnTo>
                  <a:pt x="3800583" y="511351"/>
                </a:lnTo>
                <a:lnTo>
                  <a:pt x="0" y="51135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6" name="Google Shape;1676;p29"/>
          <p:cNvSpPr/>
          <p:nvPr/>
        </p:nvSpPr>
        <p:spPr>
          <a:xfrm>
            <a:off x="8836206" y="1309721"/>
            <a:ext cx="1513774" cy="1432409"/>
          </a:xfrm>
          <a:custGeom>
            <a:rect b="b" l="l" r="r" t="t"/>
            <a:pathLst>
              <a:path extrusionOk="0" h="1432409" w="1513774">
                <a:moveTo>
                  <a:pt x="0" y="0"/>
                </a:moveTo>
                <a:lnTo>
                  <a:pt x="1513774" y="0"/>
                </a:lnTo>
                <a:lnTo>
                  <a:pt x="1513774" y="1432409"/>
                </a:lnTo>
                <a:lnTo>
                  <a:pt x="0" y="143240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677" name="Google Shape;1677;p29"/>
          <p:cNvGrpSpPr/>
          <p:nvPr/>
        </p:nvGrpSpPr>
        <p:grpSpPr>
          <a:xfrm rot="10800000">
            <a:off x="13225383" y="2224878"/>
            <a:ext cx="3800583" cy="517252"/>
            <a:chOff x="0" y="0"/>
            <a:chExt cx="5067444" cy="689669"/>
          </a:xfrm>
        </p:grpSpPr>
        <p:sp>
          <p:nvSpPr>
            <p:cNvPr id="1678" name="Google Shape;1678;p29"/>
            <p:cNvSpPr/>
            <p:nvPr/>
          </p:nvSpPr>
          <p:spPr>
            <a:xfrm flipH="1">
              <a:off x="0" y="0"/>
              <a:ext cx="2731362" cy="689669"/>
            </a:xfrm>
            <a:custGeom>
              <a:rect b="b" l="l" r="r" t="t"/>
              <a:pathLst>
                <a:path extrusionOk="0" h="689669" w="2731362">
                  <a:moveTo>
                    <a:pt x="0" y="689669"/>
                  </a:moveTo>
                  <a:lnTo>
                    <a:pt x="2731362" y="689669"/>
                  </a:lnTo>
                  <a:lnTo>
                    <a:pt x="2731362" y="0"/>
                  </a:lnTo>
                  <a:lnTo>
                    <a:pt x="0" y="0"/>
                  </a:lnTo>
                  <a:lnTo>
                    <a:pt x="0" y="689669"/>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9" name="Google Shape;1679;p29"/>
            <p:cNvSpPr/>
            <p:nvPr/>
          </p:nvSpPr>
          <p:spPr>
            <a:xfrm flipH="1">
              <a:off x="2336082" y="0"/>
              <a:ext cx="2731362" cy="689669"/>
            </a:xfrm>
            <a:custGeom>
              <a:rect b="b" l="l" r="r" t="t"/>
              <a:pathLst>
                <a:path extrusionOk="0" h="689669" w="2731362">
                  <a:moveTo>
                    <a:pt x="0" y="689669"/>
                  </a:moveTo>
                  <a:lnTo>
                    <a:pt x="2731362" y="689669"/>
                  </a:lnTo>
                  <a:lnTo>
                    <a:pt x="2731362" y="0"/>
                  </a:lnTo>
                  <a:lnTo>
                    <a:pt x="0" y="0"/>
                  </a:lnTo>
                  <a:lnTo>
                    <a:pt x="0" y="689669"/>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80" name="Google Shape;1680;p29"/>
          <p:cNvSpPr/>
          <p:nvPr/>
        </p:nvSpPr>
        <p:spPr>
          <a:xfrm>
            <a:off x="11030710" y="1309721"/>
            <a:ext cx="1511777" cy="1432409"/>
          </a:xfrm>
          <a:custGeom>
            <a:rect b="b" l="l" r="r" t="t"/>
            <a:pathLst>
              <a:path extrusionOk="0" h="1432409" w="1511777">
                <a:moveTo>
                  <a:pt x="0" y="0"/>
                </a:moveTo>
                <a:lnTo>
                  <a:pt x="1511777" y="0"/>
                </a:lnTo>
                <a:lnTo>
                  <a:pt x="1511777" y="1432409"/>
                </a:lnTo>
                <a:lnTo>
                  <a:pt x="0" y="143240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1" name="Google Shape;1681;p29"/>
          <p:cNvSpPr/>
          <p:nvPr/>
        </p:nvSpPr>
        <p:spPr>
          <a:xfrm>
            <a:off x="13401264" y="3593075"/>
            <a:ext cx="1328474" cy="1376008"/>
          </a:xfrm>
          <a:custGeom>
            <a:rect b="b" l="l" r="r" t="t"/>
            <a:pathLst>
              <a:path extrusionOk="0" h="1376008" w="1328474">
                <a:moveTo>
                  <a:pt x="0" y="0"/>
                </a:moveTo>
                <a:lnTo>
                  <a:pt x="1328474" y="0"/>
                </a:lnTo>
                <a:lnTo>
                  <a:pt x="1328474" y="1376008"/>
                </a:lnTo>
                <a:lnTo>
                  <a:pt x="0" y="137600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2" name="Google Shape;1682;p29"/>
          <p:cNvSpPr/>
          <p:nvPr/>
        </p:nvSpPr>
        <p:spPr>
          <a:xfrm>
            <a:off x="11117243" y="3562353"/>
            <a:ext cx="1425244" cy="1376008"/>
          </a:xfrm>
          <a:custGeom>
            <a:rect b="b" l="l" r="r" t="t"/>
            <a:pathLst>
              <a:path extrusionOk="0" h="1376008" w="1425244">
                <a:moveTo>
                  <a:pt x="0" y="0"/>
                </a:moveTo>
                <a:lnTo>
                  <a:pt x="1425244" y="0"/>
                </a:lnTo>
                <a:lnTo>
                  <a:pt x="1425244" y="1376008"/>
                </a:lnTo>
                <a:lnTo>
                  <a:pt x="0" y="137600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3" name="Google Shape;1683;p29"/>
          <p:cNvSpPr/>
          <p:nvPr/>
        </p:nvSpPr>
        <p:spPr>
          <a:xfrm>
            <a:off x="15588514" y="3562353"/>
            <a:ext cx="1437452" cy="1437452"/>
          </a:xfrm>
          <a:custGeom>
            <a:rect b="b" l="l" r="r" t="t"/>
            <a:pathLst>
              <a:path extrusionOk="0" h="1437452" w="1437452">
                <a:moveTo>
                  <a:pt x="0" y="0"/>
                </a:moveTo>
                <a:lnTo>
                  <a:pt x="1437452" y="0"/>
                </a:lnTo>
                <a:lnTo>
                  <a:pt x="1437452" y="1437452"/>
                </a:lnTo>
                <a:lnTo>
                  <a:pt x="0" y="1437452"/>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4" name="Google Shape;1684;p29"/>
          <p:cNvSpPr/>
          <p:nvPr/>
        </p:nvSpPr>
        <p:spPr>
          <a:xfrm>
            <a:off x="8937571" y="5753044"/>
            <a:ext cx="1311043" cy="1345287"/>
          </a:xfrm>
          <a:custGeom>
            <a:rect b="b" l="l" r="r" t="t"/>
            <a:pathLst>
              <a:path extrusionOk="0" h="1345287" w="1311043">
                <a:moveTo>
                  <a:pt x="0" y="0"/>
                </a:moveTo>
                <a:lnTo>
                  <a:pt x="1311044" y="0"/>
                </a:lnTo>
                <a:lnTo>
                  <a:pt x="1311044" y="1345287"/>
                </a:lnTo>
                <a:lnTo>
                  <a:pt x="0" y="1345287"/>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5" name="Google Shape;1685;p29"/>
          <p:cNvSpPr/>
          <p:nvPr/>
        </p:nvSpPr>
        <p:spPr>
          <a:xfrm>
            <a:off x="13401264" y="5603055"/>
            <a:ext cx="1295923" cy="1516506"/>
          </a:xfrm>
          <a:custGeom>
            <a:rect b="b" l="l" r="r" t="t"/>
            <a:pathLst>
              <a:path extrusionOk="0" h="1516506" w="1295923">
                <a:moveTo>
                  <a:pt x="0" y="0"/>
                </a:moveTo>
                <a:lnTo>
                  <a:pt x="1295923" y="0"/>
                </a:lnTo>
                <a:lnTo>
                  <a:pt x="1295923" y="1516506"/>
                </a:lnTo>
                <a:lnTo>
                  <a:pt x="0" y="1516506"/>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6" name="Google Shape;1686;p29"/>
          <p:cNvSpPr/>
          <p:nvPr/>
        </p:nvSpPr>
        <p:spPr>
          <a:xfrm>
            <a:off x="11365973" y="5753044"/>
            <a:ext cx="1176514" cy="1345287"/>
          </a:xfrm>
          <a:custGeom>
            <a:rect b="b" l="l" r="r" t="t"/>
            <a:pathLst>
              <a:path extrusionOk="0" h="1345287" w="1176514">
                <a:moveTo>
                  <a:pt x="0" y="0"/>
                </a:moveTo>
                <a:lnTo>
                  <a:pt x="1176514" y="0"/>
                </a:lnTo>
                <a:lnTo>
                  <a:pt x="1176514" y="1345287"/>
                </a:lnTo>
                <a:lnTo>
                  <a:pt x="0" y="1345287"/>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7" name="Google Shape;1687;p29"/>
          <p:cNvSpPr/>
          <p:nvPr/>
        </p:nvSpPr>
        <p:spPr>
          <a:xfrm>
            <a:off x="15588514" y="5603055"/>
            <a:ext cx="1534331" cy="1495275"/>
          </a:xfrm>
          <a:custGeom>
            <a:rect b="b" l="l" r="r" t="t"/>
            <a:pathLst>
              <a:path extrusionOk="0" h="1495275" w="1534331">
                <a:moveTo>
                  <a:pt x="0" y="0"/>
                </a:moveTo>
                <a:lnTo>
                  <a:pt x="1534331" y="0"/>
                </a:lnTo>
                <a:lnTo>
                  <a:pt x="1534331" y="1495276"/>
                </a:lnTo>
                <a:lnTo>
                  <a:pt x="0" y="1495276"/>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8" name="Google Shape;1688;p29"/>
          <p:cNvSpPr/>
          <p:nvPr/>
        </p:nvSpPr>
        <p:spPr>
          <a:xfrm>
            <a:off x="8834072" y="7913013"/>
            <a:ext cx="1383005" cy="1345287"/>
          </a:xfrm>
          <a:custGeom>
            <a:rect b="b" l="l" r="r" t="t"/>
            <a:pathLst>
              <a:path extrusionOk="0" h="1345287" w="1383005">
                <a:moveTo>
                  <a:pt x="0" y="0"/>
                </a:moveTo>
                <a:lnTo>
                  <a:pt x="1383005" y="0"/>
                </a:lnTo>
                <a:lnTo>
                  <a:pt x="1383005" y="1345287"/>
                </a:lnTo>
                <a:lnTo>
                  <a:pt x="0" y="1345287"/>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9" name="Google Shape;1689;p29"/>
          <p:cNvSpPr/>
          <p:nvPr/>
        </p:nvSpPr>
        <p:spPr>
          <a:xfrm>
            <a:off x="13524572" y="7834804"/>
            <a:ext cx="1081857" cy="1423496"/>
          </a:xfrm>
          <a:custGeom>
            <a:rect b="b" l="l" r="r" t="t"/>
            <a:pathLst>
              <a:path extrusionOk="0" h="1423496" w="1081857">
                <a:moveTo>
                  <a:pt x="0" y="0"/>
                </a:moveTo>
                <a:lnTo>
                  <a:pt x="1081857" y="0"/>
                </a:lnTo>
                <a:lnTo>
                  <a:pt x="1081857" y="1423496"/>
                </a:lnTo>
                <a:lnTo>
                  <a:pt x="0" y="1423496"/>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0" name="Google Shape;1690;p29"/>
          <p:cNvSpPr/>
          <p:nvPr/>
        </p:nvSpPr>
        <p:spPr>
          <a:xfrm>
            <a:off x="15756569" y="7834804"/>
            <a:ext cx="1502731" cy="1423496"/>
          </a:xfrm>
          <a:custGeom>
            <a:rect b="b" l="l" r="r" t="t"/>
            <a:pathLst>
              <a:path extrusionOk="0" h="1423496" w="1502731">
                <a:moveTo>
                  <a:pt x="0" y="0"/>
                </a:moveTo>
                <a:lnTo>
                  <a:pt x="1502731" y="0"/>
                </a:lnTo>
                <a:lnTo>
                  <a:pt x="1502731" y="1423496"/>
                </a:lnTo>
                <a:lnTo>
                  <a:pt x="0" y="1423496"/>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1" name="Google Shape;1691;p29"/>
          <p:cNvSpPr/>
          <p:nvPr/>
        </p:nvSpPr>
        <p:spPr>
          <a:xfrm>
            <a:off x="11117243" y="7834804"/>
            <a:ext cx="1260441" cy="1423496"/>
          </a:xfrm>
          <a:custGeom>
            <a:rect b="b" l="l" r="r" t="t"/>
            <a:pathLst>
              <a:path extrusionOk="0" h="1423496" w="1260441">
                <a:moveTo>
                  <a:pt x="0" y="0"/>
                </a:moveTo>
                <a:lnTo>
                  <a:pt x="1260441" y="0"/>
                </a:lnTo>
                <a:lnTo>
                  <a:pt x="1260441" y="1423496"/>
                </a:lnTo>
                <a:lnTo>
                  <a:pt x="0" y="1423496"/>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95" name="Shape 195"/>
        <p:cNvGrpSpPr/>
        <p:nvPr/>
      </p:nvGrpSpPr>
      <p:grpSpPr>
        <a:xfrm>
          <a:off x="0" y="0"/>
          <a:ext cx="0" cy="0"/>
          <a:chOff x="0" y="0"/>
          <a:chExt cx="0" cy="0"/>
        </a:xfrm>
      </p:grpSpPr>
      <p:sp>
        <p:nvSpPr>
          <p:cNvPr id="196" name="Google Shape;196;p12"/>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12"/>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98" name="Google Shape;198;p12"/>
          <p:cNvGrpSpPr/>
          <p:nvPr/>
        </p:nvGrpSpPr>
        <p:grpSpPr>
          <a:xfrm>
            <a:off x="-2019140" y="0"/>
            <a:ext cx="23454146" cy="10185650"/>
            <a:chOff x="0" y="0"/>
            <a:chExt cx="31272195" cy="13580866"/>
          </a:xfrm>
        </p:grpSpPr>
        <p:sp>
          <p:nvSpPr>
            <p:cNvPr id="199" name="Google Shape;199;p12"/>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12"/>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2"/>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12"/>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12"/>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2"/>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2"/>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12"/>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2"/>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2"/>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2"/>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2"/>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12"/>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12"/>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2"/>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2"/>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12"/>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2"/>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12"/>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2"/>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 name="Google Shape;219;p12"/>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12"/>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12"/>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12"/>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12"/>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2"/>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2"/>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12"/>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2"/>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12"/>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 name="Google Shape;229;p12"/>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12"/>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12"/>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2"/>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12"/>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12"/>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12"/>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12"/>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7" name="Google Shape;237;p12"/>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12"/>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12"/>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2"/>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12"/>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2"/>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2"/>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12"/>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12"/>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2"/>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12"/>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2"/>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49" name="Google Shape;249;p12"/>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12"/>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2"/>
          <p:cNvSpPr txBox="1"/>
          <p:nvPr/>
        </p:nvSpPr>
        <p:spPr>
          <a:xfrm>
            <a:off x="13863813" y="842488"/>
            <a:ext cx="831283"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252" name="Google Shape;252;p12"/>
          <p:cNvSpPr txBox="1"/>
          <p:nvPr/>
        </p:nvSpPr>
        <p:spPr>
          <a:xfrm>
            <a:off x="16105219" y="842487"/>
            <a:ext cx="1154082"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253" name="Google Shape;253;p12"/>
          <p:cNvSpPr txBox="1"/>
          <p:nvPr/>
        </p:nvSpPr>
        <p:spPr>
          <a:xfrm>
            <a:off x="11458483" y="842487"/>
            <a:ext cx="831283"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254" name="Google Shape;254;p12"/>
          <p:cNvSpPr txBox="1"/>
          <p:nvPr/>
        </p:nvSpPr>
        <p:spPr>
          <a:xfrm>
            <a:off x="9365309" y="842487"/>
            <a:ext cx="77308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255" name="Google Shape;255;p12"/>
          <p:cNvSpPr txBox="1"/>
          <p:nvPr/>
        </p:nvSpPr>
        <p:spPr>
          <a:xfrm>
            <a:off x="1663277" y="713740"/>
            <a:ext cx="1013088"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256" name="Google Shape;256;p12"/>
          <p:cNvSpPr txBox="1"/>
          <p:nvPr/>
        </p:nvSpPr>
        <p:spPr>
          <a:xfrm>
            <a:off x="9515847" y="2027756"/>
            <a:ext cx="7880170" cy="939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INTRODUCTION</a:t>
            </a:r>
            <a:endParaRPr/>
          </a:p>
        </p:txBody>
      </p:sp>
      <p:sp>
        <p:nvSpPr>
          <p:cNvPr id="257" name="Google Shape;257;p12"/>
          <p:cNvSpPr txBox="1"/>
          <p:nvPr/>
        </p:nvSpPr>
        <p:spPr>
          <a:xfrm>
            <a:off x="12849480" y="4559152"/>
            <a:ext cx="2046866" cy="120967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9000">
                <a:solidFill>
                  <a:srgbClr val="1E1E1E"/>
                </a:solidFill>
                <a:latin typeface="Archivo Black"/>
                <a:ea typeface="Archivo Black"/>
                <a:cs typeface="Archivo Black"/>
                <a:sym typeface="Archivo Black"/>
              </a:rPr>
              <a:t>03.</a:t>
            </a:r>
            <a:endParaRPr/>
          </a:p>
        </p:txBody>
      </p:sp>
      <p:sp>
        <p:nvSpPr>
          <p:cNvPr id="258" name="Google Shape;258;p12"/>
          <p:cNvSpPr txBox="1"/>
          <p:nvPr/>
        </p:nvSpPr>
        <p:spPr>
          <a:xfrm>
            <a:off x="9515847" y="3157072"/>
            <a:ext cx="7884000" cy="452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to the enchanting world of creative writing, where words have the power to weave intricate tales, evoke deep emotions, and transport readers to fantastical realms. Whether you're a seasoned writer looking to hone your craft or a beginner eager to explore the limitless possibilities of storytelling, this journey promises to be both enlightening and inspiring. </a:t>
            </a:r>
            <a:endParaRPr/>
          </a:p>
          <a:p>
            <a:pPr indent="0" lvl="0" marL="0" marR="0" rtl="0" algn="l">
              <a:lnSpc>
                <a:spcPct val="100000"/>
              </a:lnSpc>
              <a:spcBef>
                <a:spcPts val="0"/>
              </a:spcBef>
              <a:spcAft>
                <a:spcPts val="0"/>
              </a:spcAft>
              <a:buNone/>
            </a:pPr>
            <a:r>
              <a:t/>
            </a:r>
            <a:endParaRPr sz="2100" u="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Here, we'll delve into the art of character development, the magic of setting creation, and the intricacies of plot construction. Together, we'll unlock the secrets that turn simple ideas into captivating narratives, and discover the joy that comes from bringing your imagination to life on the page. So, grab your pen, open your mind, and let's embark on this literary adventure together.</a:t>
            </a:r>
            <a:endParaRPr/>
          </a:p>
        </p:txBody>
      </p:sp>
      <p:sp>
        <p:nvSpPr>
          <p:cNvPr id="259" name="Google Shape;259;p12"/>
          <p:cNvSpPr/>
          <p:nvPr/>
        </p:nvSpPr>
        <p:spPr>
          <a:xfrm>
            <a:off x="0" y="1903931"/>
            <a:ext cx="8232662" cy="8383069"/>
          </a:xfrm>
          <a:custGeom>
            <a:rect b="b" l="l" r="r" t="t"/>
            <a:pathLst>
              <a:path extrusionOk="0" h="1274077" w="1251218">
                <a:moveTo>
                  <a:pt x="0" y="0"/>
                </a:moveTo>
                <a:lnTo>
                  <a:pt x="1251218" y="0"/>
                </a:lnTo>
                <a:lnTo>
                  <a:pt x="1251218" y="1274077"/>
                </a:lnTo>
                <a:lnTo>
                  <a:pt x="0" y="1274077"/>
                </a:lnTo>
                <a:close/>
              </a:path>
            </a:pathLst>
          </a:custGeom>
          <a:blipFill rotWithShape="1">
            <a:blip r:embed="rId6">
              <a:alphaModFix/>
            </a:blip>
            <a:stretch>
              <a:fillRect b="0" l="0" r="0" t="-4757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0" name="Google Shape;260;p12"/>
          <p:cNvGrpSpPr/>
          <p:nvPr/>
        </p:nvGrpSpPr>
        <p:grpSpPr>
          <a:xfrm rot="5400000">
            <a:off x="6267796" y="8054720"/>
            <a:ext cx="3929732" cy="534829"/>
            <a:chOff x="0" y="0"/>
            <a:chExt cx="5239642" cy="713105"/>
          </a:xfrm>
        </p:grpSpPr>
        <p:sp>
          <p:nvSpPr>
            <p:cNvPr id="261" name="Google Shape;261;p12"/>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12"/>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3" name="Google Shape;263;p12"/>
          <p:cNvGrpSpPr/>
          <p:nvPr/>
        </p:nvGrpSpPr>
        <p:grpSpPr>
          <a:xfrm>
            <a:off x="4653345" y="707312"/>
            <a:ext cx="327500" cy="327500"/>
            <a:chOff x="0" y="0"/>
            <a:chExt cx="812800" cy="812800"/>
          </a:xfrm>
        </p:grpSpPr>
        <p:sp>
          <p:nvSpPr>
            <p:cNvPr id="264" name="Google Shape;26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12"/>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6" name="Google Shape;266;p12"/>
          <p:cNvSpPr/>
          <p:nvPr/>
        </p:nvSpPr>
        <p:spPr>
          <a:xfrm>
            <a:off x="6632791" y="1106646"/>
            <a:ext cx="505453" cy="424431"/>
          </a:xfrm>
          <a:custGeom>
            <a:rect b="b" l="l" r="r" t="t"/>
            <a:pathLst>
              <a:path extrusionOk="0" h="424431" w="505453">
                <a:moveTo>
                  <a:pt x="0" y="0"/>
                </a:moveTo>
                <a:lnTo>
                  <a:pt x="505453" y="0"/>
                </a:lnTo>
                <a:lnTo>
                  <a:pt x="505453" y="424431"/>
                </a:lnTo>
                <a:lnTo>
                  <a:pt x="0" y="424431"/>
                </a:lnTo>
                <a:lnTo>
                  <a:pt x="0" y="0"/>
                </a:lnTo>
                <a:close/>
              </a:path>
            </a:pathLst>
          </a:custGeom>
          <a:blipFill rotWithShape="1">
            <a:blip r:embed="rId8">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7" name="Google Shape;267;p12"/>
          <p:cNvGrpSpPr/>
          <p:nvPr/>
        </p:nvGrpSpPr>
        <p:grpSpPr>
          <a:xfrm rot="10800000">
            <a:off x="14438727" y="-267414"/>
            <a:ext cx="3929732" cy="534829"/>
            <a:chOff x="0" y="0"/>
            <a:chExt cx="5239642" cy="713105"/>
          </a:xfrm>
        </p:grpSpPr>
        <p:sp>
          <p:nvSpPr>
            <p:cNvPr id="268" name="Google Shape;268;p12"/>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12"/>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695" name="Shape 1695"/>
        <p:cNvGrpSpPr/>
        <p:nvPr/>
      </p:nvGrpSpPr>
      <p:grpSpPr>
        <a:xfrm>
          <a:off x="0" y="0"/>
          <a:ext cx="0" cy="0"/>
          <a:chOff x="0" y="0"/>
          <a:chExt cx="0" cy="0"/>
        </a:xfrm>
      </p:grpSpPr>
      <p:grpSp>
        <p:nvGrpSpPr>
          <p:cNvPr id="1696" name="Google Shape;1696;p30"/>
          <p:cNvGrpSpPr/>
          <p:nvPr/>
        </p:nvGrpSpPr>
        <p:grpSpPr>
          <a:xfrm>
            <a:off x="-2019140" y="0"/>
            <a:ext cx="23454146" cy="10185650"/>
            <a:chOff x="0" y="0"/>
            <a:chExt cx="31272195" cy="13580866"/>
          </a:xfrm>
        </p:grpSpPr>
        <p:sp>
          <p:nvSpPr>
            <p:cNvPr id="1697" name="Google Shape;1697;p30"/>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8" name="Google Shape;1698;p30"/>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99" name="Google Shape;1699;p30"/>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0" name="Google Shape;1700;p30"/>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1" name="Google Shape;1701;p30"/>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2" name="Google Shape;1702;p30"/>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3" name="Google Shape;1703;p30"/>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4" name="Google Shape;1704;p30"/>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5" name="Google Shape;1705;p30"/>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6" name="Google Shape;1706;p30"/>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7" name="Google Shape;1707;p30"/>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8" name="Google Shape;1708;p30"/>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9" name="Google Shape;1709;p30"/>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0" name="Google Shape;1710;p30"/>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1" name="Google Shape;1711;p30"/>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2" name="Google Shape;1712;p30"/>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3" name="Google Shape;1713;p30"/>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4" name="Google Shape;1714;p30"/>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5" name="Google Shape;1715;p30"/>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6" name="Google Shape;1716;p30"/>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7" name="Google Shape;1717;p30"/>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8" name="Google Shape;1718;p30"/>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9" name="Google Shape;1719;p30"/>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0" name="Google Shape;1720;p30"/>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1" name="Google Shape;1721;p30"/>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2" name="Google Shape;1722;p30"/>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3" name="Google Shape;1723;p30"/>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4" name="Google Shape;1724;p30"/>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5" name="Google Shape;1725;p30"/>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6" name="Google Shape;1726;p30"/>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7" name="Google Shape;1727;p30"/>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8" name="Google Shape;1728;p30"/>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9" name="Google Shape;1729;p30"/>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0" name="Google Shape;1730;p30"/>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1" name="Google Shape;1731;p30"/>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2" name="Google Shape;1732;p30"/>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3" name="Google Shape;1733;p30"/>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4" name="Google Shape;1734;p30"/>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5" name="Google Shape;1735;p30"/>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6" name="Google Shape;1736;p30"/>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7" name="Google Shape;1737;p30"/>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8" name="Google Shape;1738;p30"/>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9" name="Google Shape;1739;p30"/>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0" name="Google Shape;1740;p30"/>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1" name="Google Shape;1741;p30"/>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2" name="Google Shape;1742;p30"/>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3" name="Google Shape;1743;p30"/>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4" name="Google Shape;1744;p30"/>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5" name="Google Shape;1745;p30"/>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6" name="Google Shape;1746;p30"/>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47" name="Google Shape;1747;p30"/>
          <p:cNvSpPr/>
          <p:nvPr/>
        </p:nvSpPr>
        <p:spPr>
          <a:xfrm>
            <a:off x="15022985" y="-526844"/>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8" name="Google Shape;1748;p30"/>
          <p:cNvSpPr/>
          <p:nvPr/>
        </p:nvSpPr>
        <p:spPr>
          <a:xfrm>
            <a:off x="-9584749" y="-526844"/>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9" name="Google Shape;1749;p30"/>
          <p:cNvSpPr txBox="1"/>
          <p:nvPr/>
        </p:nvSpPr>
        <p:spPr>
          <a:xfrm>
            <a:off x="5478583" y="1319006"/>
            <a:ext cx="7726128" cy="9493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000" u="none" strike="noStrike">
                <a:solidFill>
                  <a:srgbClr val="EDB304"/>
                </a:solidFill>
                <a:latin typeface="Archivo Black"/>
                <a:ea typeface="Archivo Black"/>
                <a:cs typeface="Archivo Black"/>
                <a:sym typeface="Archivo Black"/>
              </a:rPr>
              <a:t>CREDITS</a:t>
            </a:r>
            <a:endParaRPr/>
          </a:p>
        </p:txBody>
      </p:sp>
      <p:sp>
        <p:nvSpPr>
          <p:cNvPr id="1750" name="Google Shape;1750;p30"/>
          <p:cNvSpPr txBox="1"/>
          <p:nvPr/>
        </p:nvSpPr>
        <p:spPr>
          <a:xfrm>
            <a:off x="3341345" y="5102950"/>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299">
                <a:solidFill>
                  <a:srgbClr val="FFFFFF"/>
                </a:solidFill>
                <a:latin typeface="Open Sans"/>
                <a:ea typeface="Open Sans"/>
                <a:cs typeface="Open Sans"/>
                <a:sym typeface="Open Sans"/>
              </a:rPr>
              <a:t>This presentation template is free for everyone to use thanks to the following:</a:t>
            </a:r>
            <a:endParaRPr/>
          </a:p>
        </p:txBody>
      </p:sp>
      <p:sp>
        <p:nvSpPr>
          <p:cNvPr id="1751" name="Google Shape;1751;p30"/>
          <p:cNvSpPr txBox="1"/>
          <p:nvPr/>
        </p:nvSpPr>
        <p:spPr>
          <a:xfrm>
            <a:off x="3015672" y="7033288"/>
            <a:ext cx="12651900" cy="923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FFFFFF"/>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lang="en-US" sz="2500">
                <a:solidFill>
                  <a:srgbClr val="FFFFFF"/>
                </a:solidFill>
                <a:latin typeface="Open Sans"/>
                <a:ea typeface="Open Sans"/>
                <a:cs typeface="Open Sans"/>
                <a:sym typeface="Open Sans"/>
              </a:rPr>
              <a:t>Pexels for the photos</a:t>
            </a:r>
            <a:endParaRPr/>
          </a:p>
        </p:txBody>
      </p:sp>
      <p:sp>
        <p:nvSpPr>
          <p:cNvPr id="1752" name="Google Shape;1752;p30"/>
          <p:cNvSpPr txBox="1"/>
          <p:nvPr/>
        </p:nvSpPr>
        <p:spPr>
          <a:xfrm>
            <a:off x="3015672" y="8471563"/>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Open Sans"/>
                <a:ea typeface="Open Sans"/>
                <a:cs typeface="Open Sans"/>
                <a:sym typeface="Open Sans"/>
              </a:rPr>
              <a:t>Happy designing! </a:t>
            </a:r>
            <a:endParaRPr/>
          </a:p>
        </p:txBody>
      </p:sp>
      <p:sp>
        <p:nvSpPr>
          <p:cNvPr id="1753" name="Google Shape;1753;p30"/>
          <p:cNvSpPr/>
          <p:nvPr/>
        </p:nvSpPr>
        <p:spPr>
          <a:xfrm>
            <a:off x="6328903" y="2929828"/>
            <a:ext cx="6025487" cy="1506372"/>
          </a:xfrm>
          <a:custGeom>
            <a:rect b="b" l="l" r="r" t="t"/>
            <a:pathLst>
              <a:path extrusionOk="0" h="1506372" w="6025487">
                <a:moveTo>
                  <a:pt x="0" y="0"/>
                </a:moveTo>
                <a:lnTo>
                  <a:pt x="6025487" y="0"/>
                </a:lnTo>
                <a:lnTo>
                  <a:pt x="6025487" y="1506372"/>
                </a:lnTo>
                <a:lnTo>
                  <a:pt x="0" y="15063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54" name="Google Shape;1754;p30"/>
          <p:cNvGrpSpPr/>
          <p:nvPr/>
        </p:nvGrpSpPr>
        <p:grpSpPr>
          <a:xfrm rot="10800000">
            <a:off x="-786033" y="937292"/>
            <a:ext cx="3929732" cy="534829"/>
            <a:chOff x="0" y="0"/>
            <a:chExt cx="5239642" cy="713105"/>
          </a:xfrm>
        </p:grpSpPr>
        <p:sp>
          <p:nvSpPr>
            <p:cNvPr id="1755" name="Google Shape;1755;p30"/>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6" name="Google Shape;1756;p30"/>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57" name="Google Shape;1757;p30"/>
          <p:cNvGrpSpPr/>
          <p:nvPr/>
        </p:nvGrpSpPr>
        <p:grpSpPr>
          <a:xfrm rot="10800000">
            <a:off x="15294434" y="9258300"/>
            <a:ext cx="3929732" cy="534829"/>
            <a:chOff x="0" y="0"/>
            <a:chExt cx="5239642" cy="713105"/>
          </a:xfrm>
        </p:grpSpPr>
        <p:sp>
          <p:nvSpPr>
            <p:cNvPr id="1758" name="Google Shape;1758;p30"/>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59" name="Google Shape;1759;p30"/>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60" name="Google Shape;1760;p30"/>
          <p:cNvSpPr/>
          <p:nvPr/>
        </p:nvSpPr>
        <p:spPr>
          <a:xfrm>
            <a:off x="1928052" y="8504930"/>
            <a:ext cx="1215646" cy="1020784"/>
          </a:xfrm>
          <a:custGeom>
            <a:rect b="b" l="l" r="r" t="t"/>
            <a:pathLst>
              <a:path extrusionOk="0" h="1020784" w="1215646">
                <a:moveTo>
                  <a:pt x="0" y="0"/>
                </a:moveTo>
                <a:lnTo>
                  <a:pt x="1215646" y="0"/>
                </a:lnTo>
                <a:lnTo>
                  <a:pt x="1215646" y="1020784"/>
                </a:lnTo>
                <a:lnTo>
                  <a:pt x="0" y="1020784"/>
                </a:lnTo>
                <a:lnTo>
                  <a:pt x="0" y="0"/>
                </a:lnTo>
                <a:close/>
              </a:path>
            </a:pathLst>
          </a:custGeom>
          <a:blipFill rotWithShape="1">
            <a:blip r:embed="rId6">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761" name="Google Shape;1761;p30"/>
          <p:cNvGrpSpPr/>
          <p:nvPr/>
        </p:nvGrpSpPr>
        <p:grpSpPr>
          <a:xfrm>
            <a:off x="15806227" y="1344104"/>
            <a:ext cx="784830" cy="784830"/>
            <a:chOff x="0" y="0"/>
            <a:chExt cx="812800" cy="812800"/>
          </a:xfrm>
        </p:grpSpPr>
        <p:sp>
          <p:nvSpPr>
            <p:cNvPr id="1762" name="Google Shape;176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3" name="Google Shape;1763;p30"/>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273" name="Shape 273"/>
        <p:cNvGrpSpPr/>
        <p:nvPr/>
      </p:nvGrpSpPr>
      <p:grpSpPr>
        <a:xfrm>
          <a:off x="0" y="0"/>
          <a:ext cx="0" cy="0"/>
          <a:chOff x="0" y="0"/>
          <a:chExt cx="0" cy="0"/>
        </a:xfrm>
      </p:grpSpPr>
      <p:sp>
        <p:nvSpPr>
          <p:cNvPr id="274" name="Google Shape;274;p13"/>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5" name="Google Shape;275;p13"/>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6" name="Google Shape;276;p13"/>
          <p:cNvGrpSpPr/>
          <p:nvPr/>
        </p:nvGrpSpPr>
        <p:grpSpPr>
          <a:xfrm>
            <a:off x="-2019140" y="0"/>
            <a:ext cx="23454146" cy="10185650"/>
            <a:chOff x="0" y="0"/>
            <a:chExt cx="31272195" cy="13580866"/>
          </a:xfrm>
        </p:grpSpPr>
        <p:sp>
          <p:nvSpPr>
            <p:cNvPr id="277" name="Google Shape;277;p13"/>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13"/>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3"/>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3"/>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13"/>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2" name="Google Shape;282;p13"/>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3"/>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13"/>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13"/>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3"/>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7" name="Google Shape;287;p13"/>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13"/>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3"/>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13"/>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13"/>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13"/>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3" name="Google Shape;293;p13"/>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13"/>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13"/>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13"/>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3"/>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3"/>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3"/>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3"/>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3"/>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3"/>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3"/>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3"/>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13"/>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13"/>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13"/>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13"/>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3"/>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3"/>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13"/>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13"/>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13"/>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13"/>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13"/>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13"/>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3"/>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13"/>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9" name="Google Shape;319;p13"/>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13"/>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13"/>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3"/>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13"/>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13"/>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13"/>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3"/>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7" name="Google Shape;327;p13"/>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28" name="Google Shape;328;p13"/>
          <p:cNvGrpSpPr/>
          <p:nvPr/>
        </p:nvGrpSpPr>
        <p:grpSpPr>
          <a:xfrm>
            <a:off x="14695096" y="1834740"/>
            <a:ext cx="458375" cy="458375"/>
            <a:chOff x="0" y="0"/>
            <a:chExt cx="812800" cy="812800"/>
          </a:xfrm>
        </p:grpSpPr>
        <p:sp>
          <p:nvSpPr>
            <p:cNvPr id="329" name="Google Shape;32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13"/>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1" name="Google Shape;331;p13"/>
          <p:cNvSpPr/>
          <p:nvPr/>
        </p:nvSpPr>
        <p:spPr>
          <a:xfrm>
            <a:off x="16778660" y="2961976"/>
            <a:ext cx="632484" cy="531100"/>
          </a:xfrm>
          <a:custGeom>
            <a:rect b="b" l="l" r="r" t="t"/>
            <a:pathLst>
              <a:path extrusionOk="0" h="531100" w="632484">
                <a:moveTo>
                  <a:pt x="0" y="0"/>
                </a:moveTo>
                <a:lnTo>
                  <a:pt x="632484" y="0"/>
                </a:lnTo>
                <a:lnTo>
                  <a:pt x="632484" y="531099"/>
                </a:lnTo>
                <a:lnTo>
                  <a:pt x="0" y="531099"/>
                </a:lnTo>
                <a:lnTo>
                  <a:pt x="0" y="0"/>
                </a:lnTo>
                <a:close/>
              </a:path>
            </a:pathLst>
          </a:custGeom>
          <a:blipFill rotWithShape="1">
            <a:blip r:embed="rId5">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3"/>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6">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3" name="Google Shape;333;p13"/>
          <p:cNvGrpSpPr/>
          <p:nvPr/>
        </p:nvGrpSpPr>
        <p:grpSpPr>
          <a:xfrm rot="10800000">
            <a:off x="14438727" y="-267414"/>
            <a:ext cx="3929732" cy="534829"/>
            <a:chOff x="0" y="0"/>
            <a:chExt cx="5239642" cy="713105"/>
          </a:xfrm>
        </p:grpSpPr>
        <p:sp>
          <p:nvSpPr>
            <p:cNvPr id="334" name="Google Shape;334;p13"/>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3"/>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6" name="Google Shape;336;p13"/>
          <p:cNvGrpSpPr/>
          <p:nvPr/>
        </p:nvGrpSpPr>
        <p:grpSpPr>
          <a:xfrm rot="10800000">
            <a:off x="0" y="10019586"/>
            <a:ext cx="3929732" cy="534829"/>
            <a:chOff x="0" y="0"/>
            <a:chExt cx="5239642" cy="713105"/>
          </a:xfrm>
        </p:grpSpPr>
        <p:sp>
          <p:nvSpPr>
            <p:cNvPr id="337" name="Google Shape;337;p13"/>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3"/>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9" name="Google Shape;339;p13"/>
          <p:cNvGrpSpPr/>
          <p:nvPr/>
        </p:nvGrpSpPr>
        <p:grpSpPr>
          <a:xfrm>
            <a:off x="1028700" y="3125230"/>
            <a:ext cx="1666614" cy="1986578"/>
            <a:chOff x="0" y="-28575"/>
            <a:chExt cx="465545" cy="554922"/>
          </a:xfrm>
        </p:grpSpPr>
        <p:sp>
          <p:nvSpPr>
            <p:cNvPr id="340" name="Google Shape;340;p13"/>
            <p:cNvSpPr/>
            <p:nvPr/>
          </p:nvSpPr>
          <p:spPr>
            <a:xfrm>
              <a:off x="0" y="0"/>
              <a:ext cx="465545" cy="526347"/>
            </a:xfrm>
            <a:custGeom>
              <a:rect b="b" l="l" r="r" t="t"/>
              <a:pathLst>
                <a:path extrusionOk="0" h="526347" w="465545">
                  <a:moveTo>
                    <a:pt x="0" y="0"/>
                  </a:moveTo>
                  <a:lnTo>
                    <a:pt x="465545" y="0"/>
                  </a:lnTo>
                  <a:lnTo>
                    <a:pt x="465545" y="526347"/>
                  </a:lnTo>
                  <a:lnTo>
                    <a:pt x="0" y="526347"/>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1" name="Google Shape;341;p13"/>
            <p:cNvSpPr txBox="1"/>
            <p:nvPr/>
          </p:nvSpPr>
          <p:spPr>
            <a:xfrm>
              <a:off x="0" y="-28575"/>
              <a:ext cx="465545" cy="554922"/>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2" name="Google Shape;342;p13"/>
          <p:cNvGrpSpPr/>
          <p:nvPr/>
        </p:nvGrpSpPr>
        <p:grpSpPr>
          <a:xfrm>
            <a:off x="1499615" y="3460261"/>
            <a:ext cx="3553564" cy="3194596"/>
            <a:chOff x="0" y="-28575"/>
            <a:chExt cx="935918" cy="841375"/>
          </a:xfrm>
        </p:grpSpPr>
        <p:sp>
          <p:nvSpPr>
            <p:cNvPr id="343" name="Google Shape;343;p13"/>
            <p:cNvSpPr/>
            <p:nvPr/>
          </p:nvSpPr>
          <p:spPr>
            <a:xfrm>
              <a:off x="0" y="0"/>
              <a:ext cx="935918" cy="812800"/>
            </a:xfrm>
            <a:custGeom>
              <a:rect b="b" l="l" r="r" t="t"/>
              <a:pathLst>
                <a:path extrusionOk="0" h="812800" w="935918">
                  <a:moveTo>
                    <a:pt x="0" y="0"/>
                  </a:moveTo>
                  <a:lnTo>
                    <a:pt x="935918" y="0"/>
                  </a:lnTo>
                  <a:lnTo>
                    <a:pt x="935918" y="812800"/>
                  </a:lnTo>
                  <a:lnTo>
                    <a:pt x="0" y="81280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13"/>
            <p:cNvSpPr txBox="1"/>
            <p:nvPr/>
          </p:nvSpPr>
          <p:spPr>
            <a:xfrm>
              <a:off x="0" y="-28575"/>
              <a:ext cx="935918"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5" name="Google Shape;345;p13"/>
          <p:cNvGrpSpPr/>
          <p:nvPr/>
        </p:nvGrpSpPr>
        <p:grpSpPr>
          <a:xfrm>
            <a:off x="6547424" y="3125230"/>
            <a:ext cx="1666614" cy="1986578"/>
            <a:chOff x="0" y="-28575"/>
            <a:chExt cx="465545" cy="554922"/>
          </a:xfrm>
        </p:grpSpPr>
        <p:sp>
          <p:nvSpPr>
            <p:cNvPr id="346" name="Google Shape;346;p13"/>
            <p:cNvSpPr/>
            <p:nvPr/>
          </p:nvSpPr>
          <p:spPr>
            <a:xfrm>
              <a:off x="0" y="0"/>
              <a:ext cx="465545" cy="526347"/>
            </a:xfrm>
            <a:custGeom>
              <a:rect b="b" l="l" r="r" t="t"/>
              <a:pathLst>
                <a:path extrusionOk="0" h="526347" w="465545">
                  <a:moveTo>
                    <a:pt x="0" y="0"/>
                  </a:moveTo>
                  <a:lnTo>
                    <a:pt x="465545" y="0"/>
                  </a:lnTo>
                  <a:lnTo>
                    <a:pt x="465545" y="526347"/>
                  </a:lnTo>
                  <a:lnTo>
                    <a:pt x="0" y="526347"/>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7" name="Google Shape;347;p13"/>
            <p:cNvSpPr txBox="1"/>
            <p:nvPr/>
          </p:nvSpPr>
          <p:spPr>
            <a:xfrm>
              <a:off x="0" y="-28575"/>
              <a:ext cx="465545" cy="554922"/>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8" name="Google Shape;348;p13"/>
          <p:cNvGrpSpPr/>
          <p:nvPr/>
        </p:nvGrpSpPr>
        <p:grpSpPr>
          <a:xfrm>
            <a:off x="6861097" y="3460261"/>
            <a:ext cx="3553564" cy="3194596"/>
            <a:chOff x="0" y="-28575"/>
            <a:chExt cx="935918" cy="841375"/>
          </a:xfrm>
        </p:grpSpPr>
        <p:sp>
          <p:nvSpPr>
            <p:cNvPr id="349" name="Google Shape;349;p13"/>
            <p:cNvSpPr/>
            <p:nvPr/>
          </p:nvSpPr>
          <p:spPr>
            <a:xfrm>
              <a:off x="0" y="0"/>
              <a:ext cx="935918" cy="812800"/>
            </a:xfrm>
            <a:custGeom>
              <a:rect b="b" l="l" r="r" t="t"/>
              <a:pathLst>
                <a:path extrusionOk="0" h="812800" w="935918">
                  <a:moveTo>
                    <a:pt x="0" y="0"/>
                  </a:moveTo>
                  <a:lnTo>
                    <a:pt x="935918" y="0"/>
                  </a:lnTo>
                  <a:lnTo>
                    <a:pt x="935918" y="812800"/>
                  </a:lnTo>
                  <a:lnTo>
                    <a:pt x="0" y="81280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13"/>
            <p:cNvSpPr txBox="1"/>
            <p:nvPr/>
          </p:nvSpPr>
          <p:spPr>
            <a:xfrm>
              <a:off x="0" y="-28575"/>
              <a:ext cx="935918"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1" name="Google Shape;351;p13"/>
          <p:cNvGrpSpPr/>
          <p:nvPr/>
        </p:nvGrpSpPr>
        <p:grpSpPr>
          <a:xfrm>
            <a:off x="12051068" y="3125230"/>
            <a:ext cx="1666614" cy="1986578"/>
            <a:chOff x="0" y="-28575"/>
            <a:chExt cx="465545" cy="554922"/>
          </a:xfrm>
        </p:grpSpPr>
        <p:sp>
          <p:nvSpPr>
            <p:cNvPr id="352" name="Google Shape;352;p13"/>
            <p:cNvSpPr/>
            <p:nvPr/>
          </p:nvSpPr>
          <p:spPr>
            <a:xfrm>
              <a:off x="0" y="0"/>
              <a:ext cx="465545" cy="526347"/>
            </a:xfrm>
            <a:custGeom>
              <a:rect b="b" l="l" r="r" t="t"/>
              <a:pathLst>
                <a:path extrusionOk="0" h="526347" w="465545">
                  <a:moveTo>
                    <a:pt x="0" y="0"/>
                  </a:moveTo>
                  <a:lnTo>
                    <a:pt x="465545" y="0"/>
                  </a:lnTo>
                  <a:lnTo>
                    <a:pt x="465545" y="526347"/>
                  </a:lnTo>
                  <a:lnTo>
                    <a:pt x="0" y="526347"/>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13"/>
            <p:cNvSpPr txBox="1"/>
            <p:nvPr/>
          </p:nvSpPr>
          <p:spPr>
            <a:xfrm>
              <a:off x="0" y="-28575"/>
              <a:ext cx="465545" cy="554922"/>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4" name="Google Shape;354;p13"/>
          <p:cNvGrpSpPr/>
          <p:nvPr/>
        </p:nvGrpSpPr>
        <p:grpSpPr>
          <a:xfrm>
            <a:off x="12405875" y="3460261"/>
            <a:ext cx="3553564" cy="3194596"/>
            <a:chOff x="0" y="-28575"/>
            <a:chExt cx="935918" cy="841375"/>
          </a:xfrm>
        </p:grpSpPr>
        <p:sp>
          <p:nvSpPr>
            <p:cNvPr id="355" name="Google Shape;355;p13"/>
            <p:cNvSpPr/>
            <p:nvPr/>
          </p:nvSpPr>
          <p:spPr>
            <a:xfrm>
              <a:off x="0" y="0"/>
              <a:ext cx="935918" cy="812800"/>
            </a:xfrm>
            <a:custGeom>
              <a:rect b="b" l="l" r="r" t="t"/>
              <a:pathLst>
                <a:path extrusionOk="0" h="812800" w="935918">
                  <a:moveTo>
                    <a:pt x="0" y="0"/>
                  </a:moveTo>
                  <a:lnTo>
                    <a:pt x="935918" y="0"/>
                  </a:lnTo>
                  <a:lnTo>
                    <a:pt x="935918" y="812800"/>
                  </a:lnTo>
                  <a:lnTo>
                    <a:pt x="0" y="81280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3"/>
            <p:cNvSpPr txBox="1"/>
            <p:nvPr/>
          </p:nvSpPr>
          <p:spPr>
            <a:xfrm>
              <a:off x="0" y="-28575"/>
              <a:ext cx="935918"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7" name="Google Shape;357;p13"/>
          <p:cNvSpPr txBox="1"/>
          <p:nvPr/>
        </p:nvSpPr>
        <p:spPr>
          <a:xfrm>
            <a:off x="13798857" y="842487"/>
            <a:ext cx="896240"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358" name="Google Shape;358;p13"/>
          <p:cNvSpPr txBox="1"/>
          <p:nvPr/>
        </p:nvSpPr>
        <p:spPr>
          <a:xfrm>
            <a:off x="16105217" y="842487"/>
            <a:ext cx="1154083"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359" name="Google Shape;359;p13"/>
          <p:cNvSpPr txBox="1"/>
          <p:nvPr/>
        </p:nvSpPr>
        <p:spPr>
          <a:xfrm>
            <a:off x="11431638" y="842487"/>
            <a:ext cx="858128"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360" name="Google Shape;360;p13"/>
          <p:cNvSpPr txBox="1"/>
          <p:nvPr/>
        </p:nvSpPr>
        <p:spPr>
          <a:xfrm>
            <a:off x="9349108" y="842487"/>
            <a:ext cx="789287"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361" name="Google Shape;361;p13"/>
          <p:cNvSpPr txBox="1"/>
          <p:nvPr/>
        </p:nvSpPr>
        <p:spPr>
          <a:xfrm>
            <a:off x="1663277" y="713741"/>
            <a:ext cx="996887"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362" name="Google Shape;362;p13"/>
          <p:cNvSpPr txBox="1"/>
          <p:nvPr/>
        </p:nvSpPr>
        <p:spPr>
          <a:xfrm>
            <a:off x="6513927" y="7340657"/>
            <a:ext cx="4090700"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OUR PROJECTS</a:t>
            </a:r>
            <a:endParaRPr/>
          </a:p>
        </p:txBody>
      </p:sp>
      <p:sp>
        <p:nvSpPr>
          <p:cNvPr id="363" name="Google Shape;363;p13"/>
          <p:cNvSpPr txBox="1"/>
          <p:nvPr/>
        </p:nvSpPr>
        <p:spPr>
          <a:xfrm>
            <a:off x="1028700" y="7340657"/>
            <a:ext cx="355356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EDB304"/>
                </a:solidFill>
                <a:latin typeface="Archivo Black"/>
                <a:ea typeface="Archivo Black"/>
                <a:cs typeface="Archivo Black"/>
                <a:sym typeface="Archivo Black"/>
              </a:rPr>
              <a:t>INTRODUCTION</a:t>
            </a:r>
            <a:endParaRPr/>
          </a:p>
        </p:txBody>
      </p:sp>
      <p:sp>
        <p:nvSpPr>
          <p:cNvPr id="364" name="Google Shape;364;p13"/>
          <p:cNvSpPr txBox="1"/>
          <p:nvPr/>
        </p:nvSpPr>
        <p:spPr>
          <a:xfrm>
            <a:off x="1028700" y="800711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FFFFFF"/>
                </a:solidFill>
                <a:latin typeface="Open Sans"/>
                <a:ea typeface="Open Sans"/>
                <a:cs typeface="Open Sans"/>
                <a:sym typeface="Open Sans"/>
              </a:rPr>
              <a:t>Elaborate on what you want to discuss. </a:t>
            </a:r>
            <a:endParaRPr/>
          </a:p>
        </p:txBody>
      </p:sp>
      <p:sp>
        <p:nvSpPr>
          <p:cNvPr id="365" name="Google Shape;365;p13"/>
          <p:cNvSpPr txBox="1"/>
          <p:nvPr/>
        </p:nvSpPr>
        <p:spPr>
          <a:xfrm>
            <a:off x="6513927" y="800711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FFFFFF"/>
                </a:solidFill>
                <a:latin typeface="Open Sans"/>
                <a:ea typeface="Open Sans"/>
                <a:cs typeface="Open Sans"/>
                <a:sym typeface="Open Sans"/>
              </a:rPr>
              <a:t>Elaborate on what you want to discuss. </a:t>
            </a:r>
            <a:endParaRPr/>
          </a:p>
        </p:txBody>
      </p:sp>
      <p:sp>
        <p:nvSpPr>
          <p:cNvPr id="366" name="Google Shape;366;p13"/>
          <p:cNvSpPr txBox="1"/>
          <p:nvPr/>
        </p:nvSpPr>
        <p:spPr>
          <a:xfrm>
            <a:off x="11990688" y="8007113"/>
            <a:ext cx="3306074"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a:solidFill>
                  <a:srgbClr val="FFFFFF"/>
                </a:solidFill>
                <a:latin typeface="Open Sans"/>
                <a:ea typeface="Open Sans"/>
                <a:cs typeface="Open Sans"/>
                <a:sym typeface="Open Sans"/>
              </a:rPr>
              <a:t>Elaborate on what you want to discuss. </a:t>
            </a:r>
            <a:endParaRPr/>
          </a:p>
        </p:txBody>
      </p:sp>
      <p:sp>
        <p:nvSpPr>
          <p:cNvPr id="367" name="Google Shape;367;p13"/>
          <p:cNvSpPr txBox="1"/>
          <p:nvPr/>
        </p:nvSpPr>
        <p:spPr>
          <a:xfrm>
            <a:off x="11990688" y="7340657"/>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ABOUT US</a:t>
            </a:r>
            <a:endParaRPr/>
          </a:p>
        </p:txBody>
      </p:sp>
      <p:sp>
        <p:nvSpPr>
          <p:cNvPr id="368" name="Google Shape;368;p13"/>
          <p:cNvSpPr txBox="1"/>
          <p:nvPr/>
        </p:nvSpPr>
        <p:spPr>
          <a:xfrm>
            <a:off x="1028700" y="1885128"/>
            <a:ext cx="10783238" cy="939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6999" u="none" strike="noStrike">
                <a:solidFill>
                  <a:srgbClr val="EDB304"/>
                </a:solidFill>
                <a:latin typeface="Archivo Black"/>
                <a:ea typeface="Archivo Black"/>
                <a:cs typeface="Archivo Black"/>
                <a:sym typeface="Archivo Black"/>
              </a:rPr>
              <a:t>TABLE OF CONTENTS</a:t>
            </a:r>
            <a:endParaRPr/>
          </a:p>
        </p:txBody>
      </p:sp>
      <p:sp>
        <p:nvSpPr>
          <p:cNvPr id="369" name="Google Shape;369;p13"/>
          <p:cNvSpPr txBox="1"/>
          <p:nvPr/>
        </p:nvSpPr>
        <p:spPr>
          <a:xfrm>
            <a:off x="2252964" y="4587932"/>
            <a:ext cx="2046866" cy="120967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9000">
                <a:solidFill>
                  <a:srgbClr val="1E1E1E"/>
                </a:solidFill>
                <a:latin typeface="Archivo Black"/>
                <a:ea typeface="Archivo Black"/>
                <a:cs typeface="Archivo Black"/>
                <a:sym typeface="Archivo Black"/>
              </a:rPr>
              <a:t>01.</a:t>
            </a:r>
            <a:endParaRPr/>
          </a:p>
        </p:txBody>
      </p:sp>
      <p:sp>
        <p:nvSpPr>
          <p:cNvPr id="370" name="Google Shape;370;p13"/>
          <p:cNvSpPr txBox="1"/>
          <p:nvPr/>
        </p:nvSpPr>
        <p:spPr>
          <a:xfrm>
            <a:off x="7614446" y="4587932"/>
            <a:ext cx="2046866" cy="120967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9000">
                <a:solidFill>
                  <a:srgbClr val="1E1E1E"/>
                </a:solidFill>
                <a:latin typeface="Archivo Black"/>
                <a:ea typeface="Archivo Black"/>
                <a:cs typeface="Archivo Black"/>
                <a:sym typeface="Archivo Black"/>
              </a:rPr>
              <a:t>02.</a:t>
            </a:r>
            <a:endParaRPr/>
          </a:p>
        </p:txBody>
      </p:sp>
      <p:sp>
        <p:nvSpPr>
          <p:cNvPr id="371" name="Google Shape;371;p13"/>
          <p:cNvSpPr txBox="1"/>
          <p:nvPr/>
        </p:nvSpPr>
        <p:spPr>
          <a:xfrm>
            <a:off x="13159224" y="4587932"/>
            <a:ext cx="2046866" cy="120967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9000">
                <a:solidFill>
                  <a:srgbClr val="1E1E1E"/>
                </a:solidFill>
                <a:latin typeface="Archivo Black"/>
                <a:ea typeface="Archivo Black"/>
                <a:cs typeface="Archivo Black"/>
                <a:sym typeface="Archivo Black"/>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375" name="Shape 375"/>
        <p:cNvGrpSpPr/>
        <p:nvPr/>
      </p:nvGrpSpPr>
      <p:grpSpPr>
        <a:xfrm>
          <a:off x="0" y="0"/>
          <a:ext cx="0" cy="0"/>
          <a:chOff x="0" y="0"/>
          <a:chExt cx="0" cy="0"/>
        </a:xfrm>
      </p:grpSpPr>
      <p:grpSp>
        <p:nvGrpSpPr>
          <p:cNvPr id="376" name="Google Shape;376;p14"/>
          <p:cNvGrpSpPr/>
          <p:nvPr/>
        </p:nvGrpSpPr>
        <p:grpSpPr>
          <a:xfrm>
            <a:off x="-2019140" y="0"/>
            <a:ext cx="23454146" cy="10185650"/>
            <a:chOff x="0" y="0"/>
            <a:chExt cx="31272195" cy="13580866"/>
          </a:xfrm>
        </p:grpSpPr>
        <p:sp>
          <p:nvSpPr>
            <p:cNvPr id="377" name="Google Shape;377;p14"/>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8" name="Google Shape;378;p14"/>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14"/>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4"/>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14"/>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14"/>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14"/>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14"/>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14"/>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14"/>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7" name="Google Shape;387;p14"/>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14"/>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14"/>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14"/>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14"/>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14"/>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14"/>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14"/>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14"/>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14"/>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14"/>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14"/>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14"/>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14"/>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14"/>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14"/>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14"/>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14"/>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14"/>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14"/>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14"/>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14"/>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14"/>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14"/>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1" name="Google Shape;411;p14"/>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2" name="Google Shape;412;p14"/>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14"/>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4" name="Google Shape;414;p14"/>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14"/>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14"/>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7" name="Google Shape;417;p14"/>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14"/>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14"/>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14"/>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14"/>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14"/>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14"/>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14"/>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14"/>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6" name="Google Shape;426;p14"/>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7" name="Google Shape;427;p14"/>
          <p:cNvSpPr/>
          <p:nvPr/>
        </p:nvSpPr>
        <p:spPr>
          <a:xfrm>
            <a:off x="57067" y="2238533"/>
            <a:ext cx="8795298" cy="8075839"/>
          </a:xfrm>
          <a:custGeom>
            <a:rect b="b" l="l" r="r" t="t"/>
            <a:pathLst>
              <a:path extrusionOk="0" h="1168318" w="1272400">
                <a:moveTo>
                  <a:pt x="0" y="0"/>
                </a:moveTo>
                <a:lnTo>
                  <a:pt x="1272400" y="0"/>
                </a:lnTo>
                <a:lnTo>
                  <a:pt x="1272400" y="1168318"/>
                </a:lnTo>
                <a:lnTo>
                  <a:pt x="0" y="1168318"/>
                </a:lnTo>
                <a:close/>
              </a:path>
            </a:pathLst>
          </a:custGeom>
          <a:blipFill rotWithShape="1">
            <a:blip r:embed="rId3">
              <a:alphaModFix/>
            </a:blip>
            <a:stretch>
              <a:fillRect b="-62696" l="0" r="0" t="-3114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14"/>
          <p:cNvSpPr/>
          <p:nvPr/>
        </p:nvSpPr>
        <p:spPr>
          <a:xfrm>
            <a:off x="12289766" y="6727597"/>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4">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14"/>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4">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14"/>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14"/>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6">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32" name="Google Shape;432;p14"/>
          <p:cNvGrpSpPr/>
          <p:nvPr/>
        </p:nvGrpSpPr>
        <p:grpSpPr>
          <a:xfrm rot="10800000">
            <a:off x="14438727" y="-267414"/>
            <a:ext cx="3929732" cy="534829"/>
            <a:chOff x="0" y="0"/>
            <a:chExt cx="5239642" cy="713105"/>
          </a:xfrm>
        </p:grpSpPr>
        <p:sp>
          <p:nvSpPr>
            <p:cNvPr id="433" name="Google Shape;433;p14"/>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14"/>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5" name="Google Shape;435;p14"/>
          <p:cNvGrpSpPr/>
          <p:nvPr/>
        </p:nvGrpSpPr>
        <p:grpSpPr>
          <a:xfrm rot="10800000">
            <a:off x="0" y="10019586"/>
            <a:ext cx="3929732" cy="534829"/>
            <a:chOff x="0" y="0"/>
            <a:chExt cx="5239642" cy="713105"/>
          </a:xfrm>
        </p:grpSpPr>
        <p:sp>
          <p:nvSpPr>
            <p:cNvPr id="436" name="Google Shape;436;p14"/>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14"/>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8" name="Google Shape;438;p14"/>
          <p:cNvGrpSpPr/>
          <p:nvPr/>
        </p:nvGrpSpPr>
        <p:grpSpPr>
          <a:xfrm rot="10800000">
            <a:off x="4922633" y="1971119"/>
            <a:ext cx="3929732" cy="534829"/>
            <a:chOff x="0" y="0"/>
            <a:chExt cx="5239642" cy="713105"/>
          </a:xfrm>
        </p:grpSpPr>
        <p:sp>
          <p:nvSpPr>
            <p:cNvPr id="439" name="Google Shape;439;p14"/>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0" name="Google Shape;440;p14"/>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1" name="Google Shape;441;p14"/>
          <p:cNvSpPr txBox="1"/>
          <p:nvPr/>
        </p:nvSpPr>
        <p:spPr>
          <a:xfrm>
            <a:off x="13892689" y="842487"/>
            <a:ext cx="9612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442" name="Google Shape;442;p14"/>
          <p:cNvSpPr txBox="1"/>
          <p:nvPr/>
        </p:nvSpPr>
        <p:spPr>
          <a:xfrm>
            <a:off x="16298019" y="842487"/>
            <a:ext cx="108893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443" name="Google Shape;443;p14"/>
          <p:cNvSpPr txBox="1"/>
          <p:nvPr/>
        </p:nvSpPr>
        <p:spPr>
          <a:xfrm>
            <a:off x="11580153" y="842487"/>
            <a:ext cx="925459"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444" name="Google Shape;444;p14"/>
          <p:cNvSpPr txBox="1"/>
          <p:nvPr/>
        </p:nvSpPr>
        <p:spPr>
          <a:xfrm>
            <a:off x="9515847" y="842487"/>
            <a:ext cx="78046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445" name="Google Shape;445;p14"/>
          <p:cNvSpPr txBox="1"/>
          <p:nvPr/>
        </p:nvSpPr>
        <p:spPr>
          <a:xfrm>
            <a:off x="1663277" y="713740"/>
            <a:ext cx="948715"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446" name="Google Shape;446;p14"/>
          <p:cNvSpPr txBox="1"/>
          <p:nvPr/>
        </p:nvSpPr>
        <p:spPr>
          <a:xfrm>
            <a:off x="10138395" y="1830546"/>
            <a:ext cx="712302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OUR HISTORY</a:t>
            </a:r>
            <a:endParaRPr/>
          </a:p>
        </p:txBody>
      </p:sp>
      <p:sp>
        <p:nvSpPr>
          <p:cNvPr id="447" name="Google Shape;447;p14"/>
          <p:cNvSpPr txBox="1"/>
          <p:nvPr/>
        </p:nvSpPr>
        <p:spPr>
          <a:xfrm>
            <a:off x="10214595" y="3081856"/>
            <a:ext cx="7120800" cy="452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Is a rich tapestry woven from countless stories, each thread representing a unique moment in time. From the dawn of civilization to the present day, humanity has journeyed through epochs of discovery, struggle, triumph, and transformation.</a:t>
            </a:r>
            <a:endParaRPr/>
          </a:p>
          <a:p>
            <a:pPr indent="0" lvl="0" marL="0" marR="0" rtl="0" algn="l">
              <a:lnSpc>
                <a:spcPct val="100000"/>
              </a:lnSpc>
              <a:spcBef>
                <a:spcPts val="0"/>
              </a:spcBef>
              <a:spcAft>
                <a:spcPts val="0"/>
              </a:spcAft>
              <a:buNone/>
            </a:pPr>
            <a:r>
              <a:t/>
            </a:r>
            <a:endParaRPr sz="2100" u="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In ancient times, great empires rose and fell, leaving behind monuments that still stand as testimonies to their grandeur. The pyramids of Egypt, the Parthenon in Greece, and the Great Wall of China each tell tales of human ambition, ingenuity, and resilience.</a:t>
            </a:r>
            <a:endParaRPr/>
          </a:p>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The Middle Ages brought about profound changes as cultures clashed and merged, giving rise to new ideas and innovations. </a:t>
            </a:r>
            <a:endParaRPr/>
          </a:p>
        </p:txBody>
      </p:sp>
      <p:sp>
        <p:nvSpPr>
          <p:cNvPr id="448" name="Google Shape;448;p14"/>
          <p:cNvSpPr/>
          <p:nvPr/>
        </p:nvSpPr>
        <p:spPr>
          <a:xfrm>
            <a:off x="10947670" y="9074388"/>
            <a:ext cx="632484" cy="531100"/>
          </a:xfrm>
          <a:custGeom>
            <a:rect b="b" l="l" r="r" t="t"/>
            <a:pathLst>
              <a:path extrusionOk="0" h="531100" w="632484">
                <a:moveTo>
                  <a:pt x="0" y="0"/>
                </a:moveTo>
                <a:lnTo>
                  <a:pt x="632484" y="0"/>
                </a:lnTo>
                <a:lnTo>
                  <a:pt x="632484" y="531100"/>
                </a:lnTo>
                <a:lnTo>
                  <a:pt x="0" y="531100"/>
                </a:lnTo>
                <a:lnTo>
                  <a:pt x="0" y="0"/>
                </a:lnTo>
                <a:close/>
              </a:path>
            </a:pathLst>
          </a:custGeom>
          <a:blipFill rotWithShape="1">
            <a:blip r:embed="rId8">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9" name="Google Shape;449;p14"/>
          <p:cNvGrpSpPr/>
          <p:nvPr/>
        </p:nvGrpSpPr>
        <p:grpSpPr>
          <a:xfrm rot="10800000">
            <a:off x="4184824" y="529592"/>
            <a:ext cx="2645302" cy="424343"/>
            <a:chOff x="0" y="0"/>
            <a:chExt cx="3527069" cy="565790"/>
          </a:xfrm>
        </p:grpSpPr>
        <p:sp>
          <p:nvSpPr>
            <p:cNvPr id="450" name="Google Shape;450;p14"/>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9">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14"/>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9">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455" name="Shape 455"/>
        <p:cNvGrpSpPr/>
        <p:nvPr/>
      </p:nvGrpSpPr>
      <p:grpSpPr>
        <a:xfrm>
          <a:off x="0" y="0"/>
          <a:ext cx="0" cy="0"/>
          <a:chOff x="0" y="0"/>
          <a:chExt cx="0" cy="0"/>
        </a:xfrm>
      </p:grpSpPr>
      <p:grpSp>
        <p:nvGrpSpPr>
          <p:cNvPr id="456" name="Google Shape;456;p15"/>
          <p:cNvGrpSpPr/>
          <p:nvPr/>
        </p:nvGrpSpPr>
        <p:grpSpPr>
          <a:xfrm>
            <a:off x="-2019140" y="0"/>
            <a:ext cx="23454146" cy="10185650"/>
            <a:chOff x="0" y="0"/>
            <a:chExt cx="31272195" cy="13580866"/>
          </a:xfrm>
        </p:grpSpPr>
        <p:sp>
          <p:nvSpPr>
            <p:cNvPr id="457" name="Google Shape;457;p15"/>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15"/>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15"/>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15"/>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15"/>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15"/>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15"/>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4" name="Google Shape;464;p15"/>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5" name="Google Shape;465;p15"/>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15"/>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15"/>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15"/>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15"/>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0" name="Google Shape;470;p15"/>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1" name="Google Shape;471;p15"/>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15"/>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15"/>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15"/>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15"/>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15"/>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15"/>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15"/>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15"/>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15"/>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15"/>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15"/>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15"/>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15"/>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15"/>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15"/>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15"/>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15"/>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15"/>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15"/>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15"/>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15"/>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15"/>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15"/>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15"/>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15"/>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15"/>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15"/>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15"/>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15"/>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15"/>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15"/>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15"/>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15"/>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15"/>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15"/>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7" name="Google Shape;507;p15"/>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15"/>
          <p:cNvSpPr/>
          <p:nvPr/>
        </p:nvSpPr>
        <p:spPr>
          <a:xfrm>
            <a:off x="1028700" y="3792895"/>
            <a:ext cx="16230600" cy="5465405"/>
          </a:xfrm>
          <a:custGeom>
            <a:rect b="b" l="l" r="r" t="t"/>
            <a:pathLst>
              <a:path extrusionOk="0" h="830644" w="2466761">
                <a:moveTo>
                  <a:pt x="0" y="0"/>
                </a:moveTo>
                <a:lnTo>
                  <a:pt x="2466761" y="0"/>
                </a:lnTo>
                <a:lnTo>
                  <a:pt x="2466761" y="830644"/>
                </a:lnTo>
                <a:lnTo>
                  <a:pt x="0" y="830644"/>
                </a:lnTo>
                <a:close/>
              </a:path>
            </a:pathLst>
          </a:custGeom>
          <a:blipFill rotWithShape="1">
            <a:blip r:embed="rId4">
              <a:alphaModFix/>
            </a:blip>
            <a:stretch>
              <a:fillRect b="-48806" l="0" r="0" t="-48806"/>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15"/>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0" name="Google Shape;510;p15"/>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15"/>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6">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12" name="Google Shape;512;p15"/>
          <p:cNvGrpSpPr/>
          <p:nvPr/>
        </p:nvGrpSpPr>
        <p:grpSpPr>
          <a:xfrm>
            <a:off x="16451159" y="3155911"/>
            <a:ext cx="327500" cy="327500"/>
            <a:chOff x="0" y="0"/>
            <a:chExt cx="812800" cy="812800"/>
          </a:xfrm>
        </p:grpSpPr>
        <p:sp>
          <p:nvSpPr>
            <p:cNvPr id="513" name="Google Shape;51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15"/>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15" name="Google Shape;515;p15"/>
          <p:cNvSpPr/>
          <p:nvPr/>
        </p:nvSpPr>
        <p:spPr>
          <a:xfrm>
            <a:off x="17006573" y="2011312"/>
            <a:ext cx="505453" cy="424431"/>
          </a:xfrm>
          <a:custGeom>
            <a:rect b="b" l="l" r="r" t="t"/>
            <a:pathLst>
              <a:path extrusionOk="0" h="424431" w="505453">
                <a:moveTo>
                  <a:pt x="0" y="0"/>
                </a:moveTo>
                <a:lnTo>
                  <a:pt x="505454" y="0"/>
                </a:lnTo>
                <a:lnTo>
                  <a:pt x="505454" y="424431"/>
                </a:lnTo>
                <a:lnTo>
                  <a:pt x="0" y="424431"/>
                </a:lnTo>
                <a:lnTo>
                  <a:pt x="0" y="0"/>
                </a:lnTo>
                <a:close/>
              </a:path>
            </a:pathLst>
          </a:custGeom>
          <a:blipFill rotWithShape="1">
            <a:blip r:embed="rId7">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15"/>
          <p:cNvSpPr txBox="1"/>
          <p:nvPr/>
        </p:nvSpPr>
        <p:spPr>
          <a:xfrm>
            <a:off x="13798857" y="842487"/>
            <a:ext cx="896240"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517" name="Google Shape;517;p15"/>
          <p:cNvSpPr txBox="1"/>
          <p:nvPr/>
        </p:nvSpPr>
        <p:spPr>
          <a:xfrm>
            <a:off x="16204189" y="842487"/>
            <a:ext cx="1055112"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518" name="Google Shape;518;p15"/>
          <p:cNvSpPr txBox="1"/>
          <p:nvPr/>
        </p:nvSpPr>
        <p:spPr>
          <a:xfrm>
            <a:off x="11300565" y="842487"/>
            <a:ext cx="989201"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519" name="Google Shape;519;p15"/>
          <p:cNvSpPr txBox="1"/>
          <p:nvPr/>
        </p:nvSpPr>
        <p:spPr>
          <a:xfrm>
            <a:off x="9408544" y="842487"/>
            <a:ext cx="729851"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520" name="Google Shape;520;p15"/>
          <p:cNvSpPr txBox="1"/>
          <p:nvPr/>
        </p:nvSpPr>
        <p:spPr>
          <a:xfrm>
            <a:off x="1663277" y="713740"/>
            <a:ext cx="889512"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521" name="Google Shape;521;p15"/>
          <p:cNvSpPr txBox="1"/>
          <p:nvPr/>
        </p:nvSpPr>
        <p:spPr>
          <a:xfrm>
            <a:off x="1028700" y="2027756"/>
            <a:ext cx="1526931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WELCOME TO PRESENTATION</a:t>
            </a:r>
            <a:endParaRPr/>
          </a:p>
        </p:txBody>
      </p:sp>
      <p:sp>
        <p:nvSpPr>
          <p:cNvPr id="522" name="Google Shape;522;p15"/>
          <p:cNvSpPr txBox="1"/>
          <p:nvPr/>
        </p:nvSpPr>
        <p:spPr>
          <a:xfrm>
            <a:off x="1028700" y="3050392"/>
            <a:ext cx="15557326"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grpSp>
        <p:nvGrpSpPr>
          <p:cNvPr id="523" name="Google Shape;523;p15"/>
          <p:cNvGrpSpPr/>
          <p:nvPr/>
        </p:nvGrpSpPr>
        <p:grpSpPr>
          <a:xfrm>
            <a:off x="4284960" y="-1534124"/>
            <a:ext cx="2445032" cy="2445032"/>
            <a:chOff x="0" y="0"/>
            <a:chExt cx="812800" cy="812800"/>
          </a:xfrm>
        </p:grpSpPr>
        <p:sp>
          <p:nvSpPr>
            <p:cNvPr id="524" name="Google Shape;52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15"/>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6" name="Google Shape;526;p15"/>
          <p:cNvGrpSpPr/>
          <p:nvPr/>
        </p:nvGrpSpPr>
        <p:grpSpPr>
          <a:xfrm>
            <a:off x="4631907" y="-1195035"/>
            <a:ext cx="1751138" cy="1751138"/>
            <a:chOff x="0" y="0"/>
            <a:chExt cx="812800" cy="812800"/>
          </a:xfrm>
        </p:grpSpPr>
        <p:sp>
          <p:nvSpPr>
            <p:cNvPr id="527" name="Google Shape;5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4C30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15"/>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9" name="Google Shape;529;p15"/>
          <p:cNvGrpSpPr/>
          <p:nvPr/>
        </p:nvGrpSpPr>
        <p:grpSpPr>
          <a:xfrm rot="10800000">
            <a:off x="0" y="10019586"/>
            <a:ext cx="3929732" cy="534829"/>
            <a:chOff x="0" y="0"/>
            <a:chExt cx="5239642" cy="713105"/>
          </a:xfrm>
        </p:grpSpPr>
        <p:sp>
          <p:nvSpPr>
            <p:cNvPr id="530" name="Google Shape;530;p15"/>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15"/>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2" name="Google Shape;532;p15"/>
          <p:cNvGrpSpPr/>
          <p:nvPr/>
        </p:nvGrpSpPr>
        <p:grpSpPr>
          <a:xfrm rot="10800000">
            <a:off x="14438727" y="-267414"/>
            <a:ext cx="3929732" cy="534829"/>
            <a:chOff x="0" y="0"/>
            <a:chExt cx="5239642" cy="713105"/>
          </a:xfrm>
        </p:grpSpPr>
        <p:sp>
          <p:nvSpPr>
            <p:cNvPr id="533" name="Google Shape;533;p15"/>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15"/>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538" name="Shape 538"/>
        <p:cNvGrpSpPr/>
        <p:nvPr/>
      </p:nvGrpSpPr>
      <p:grpSpPr>
        <a:xfrm>
          <a:off x="0" y="0"/>
          <a:ext cx="0" cy="0"/>
          <a:chOff x="0" y="0"/>
          <a:chExt cx="0" cy="0"/>
        </a:xfrm>
      </p:grpSpPr>
      <p:grpSp>
        <p:nvGrpSpPr>
          <p:cNvPr id="539" name="Google Shape;539;p16"/>
          <p:cNvGrpSpPr/>
          <p:nvPr/>
        </p:nvGrpSpPr>
        <p:grpSpPr>
          <a:xfrm>
            <a:off x="-2019140" y="0"/>
            <a:ext cx="23454146" cy="10185650"/>
            <a:chOff x="0" y="0"/>
            <a:chExt cx="31272195" cy="13580866"/>
          </a:xfrm>
        </p:grpSpPr>
        <p:sp>
          <p:nvSpPr>
            <p:cNvPr id="540" name="Google Shape;540;p16"/>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16"/>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16"/>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16"/>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4" name="Google Shape;544;p16"/>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16"/>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16"/>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7" name="Google Shape;547;p16"/>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16"/>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16"/>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16"/>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16"/>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16"/>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16"/>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16"/>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16"/>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16"/>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16"/>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16"/>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16"/>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16"/>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1" name="Google Shape;561;p16"/>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16"/>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16"/>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16"/>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16"/>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16"/>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16"/>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16"/>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16"/>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16"/>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16"/>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16"/>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16"/>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16"/>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16"/>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16"/>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16"/>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8" name="Google Shape;578;p16"/>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16"/>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16"/>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16"/>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16"/>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3" name="Google Shape;583;p16"/>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16"/>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16"/>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16"/>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16"/>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16"/>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16"/>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0" name="Google Shape;590;p16"/>
          <p:cNvGrpSpPr/>
          <p:nvPr/>
        </p:nvGrpSpPr>
        <p:grpSpPr>
          <a:xfrm>
            <a:off x="6972119" y="3392815"/>
            <a:ext cx="1666614" cy="1986578"/>
            <a:chOff x="0" y="-28575"/>
            <a:chExt cx="465545" cy="554922"/>
          </a:xfrm>
        </p:grpSpPr>
        <p:sp>
          <p:nvSpPr>
            <p:cNvPr id="591" name="Google Shape;591;p16"/>
            <p:cNvSpPr/>
            <p:nvPr/>
          </p:nvSpPr>
          <p:spPr>
            <a:xfrm>
              <a:off x="0" y="0"/>
              <a:ext cx="465545" cy="526347"/>
            </a:xfrm>
            <a:custGeom>
              <a:rect b="b" l="l" r="r" t="t"/>
              <a:pathLst>
                <a:path extrusionOk="0" h="526347" w="465545">
                  <a:moveTo>
                    <a:pt x="0" y="0"/>
                  </a:moveTo>
                  <a:lnTo>
                    <a:pt x="465545" y="0"/>
                  </a:lnTo>
                  <a:lnTo>
                    <a:pt x="465545" y="526347"/>
                  </a:lnTo>
                  <a:lnTo>
                    <a:pt x="0" y="526347"/>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2" name="Google Shape;592;p16"/>
            <p:cNvSpPr txBox="1"/>
            <p:nvPr/>
          </p:nvSpPr>
          <p:spPr>
            <a:xfrm>
              <a:off x="0" y="-28575"/>
              <a:ext cx="465545" cy="554922"/>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3" name="Google Shape;593;p16"/>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16"/>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5" name="Google Shape;595;p16"/>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16"/>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97" name="Google Shape;597;p16"/>
          <p:cNvGrpSpPr/>
          <p:nvPr/>
        </p:nvGrpSpPr>
        <p:grpSpPr>
          <a:xfrm>
            <a:off x="16017976" y="3259218"/>
            <a:ext cx="3407051" cy="546538"/>
            <a:chOff x="0" y="0"/>
            <a:chExt cx="4542734" cy="728717"/>
          </a:xfrm>
        </p:grpSpPr>
        <p:sp>
          <p:nvSpPr>
            <p:cNvPr id="598" name="Google Shape;598;p16"/>
            <p:cNvSpPr/>
            <p:nvPr/>
          </p:nvSpPr>
          <p:spPr>
            <a:xfrm>
              <a:off x="0" y="0"/>
              <a:ext cx="3304798" cy="326239"/>
            </a:xfrm>
            <a:custGeom>
              <a:rect b="b" l="l" r="r" t="t"/>
              <a:pathLst>
                <a:path extrusionOk="0" h="326239" w="3304798">
                  <a:moveTo>
                    <a:pt x="0" y="0"/>
                  </a:moveTo>
                  <a:lnTo>
                    <a:pt x="3304798" y="0"/>
                  </a:lnTo>
                  <a:lnTo>
                    <a:pt x="3304798" y="326239"/>
                  </a:lnTo>
                  <a:lnTo>
                    <a:pt x="0" y="326239"/>
                  </a:lnTo>
                  <a:lnTo>
                    <a:pt x="0" y="0"/>
                  </a:lnTo>
                  <a:close/>
                </a:path>
              </a:pathLst>
            </a:custGeom>
            <a:blipFill rotWithShape="1">
              <a:blip r:embed="rId6">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16"/>
            <p:cNvSpPr/>
            <p:nvPr/>
          </p:nvSpPr>
          <p:spPr>
            <a:xfrm>
              <a:off x="1237936" y="402478"/>
              <a:ext cx="3304798" cy="326239"/>
            </a:xfrm>
            <a:custGeom>
              <a:rect b="b" l="l" r="r" t="t"/>
              <a:pathLst>
                <a:path extrusionOk="0" h="326239" w="3304798">
                  <a:moveTo>
                    <a:pt x="0" y="0"/>
                  </a:moveTo>
                  <a:lnTo>
                    <a:pt x="3304798" y="0"/>
                  </a:lnTo>
                  <a:lnTo>
                    <a:pt x="3304798" y="326239"/>
                  </a:lnTo>
                  <a:lnTo>
                    <a:pt x="0" y="326239"/>
                  </a:lnTo>
                  <a:lnTo>
                    <a:pt x="0" y="0"/>
                  </a:lnTo>
                  <a:close/>
                </a:path>
              </a:pathLst>
            </a:custGeom>
            <a:blipFill rotWithShape="1">
              <a:blip r:embed="rId6">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0" name="Google Shape;600;p16"/>
          <p:cNvGrpSpPr/>
          <p:nvPr/>
        </p:nvGrpSpPr>
        <p:grpSpPr>
          <a:xfrm rot="10800000">
            <a:off x="14438727" y="-267414"/>
            <a:ext cx="3929732" cy="534829"/>
            <a:chOff x="0" y="0"/>
            <a:chExt cx="5239642" cy="713105"/>
          </a:xfrm>
        </p:grpSpPr>
        <p:sp>
          <p:nvSpPr>
            <p:cNvPr id="601" name="Google Shape;601;p16"/>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16"/>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3" name="Google Shape;603;p16"/>
          <p:cNvGrpSpPr/>
          <p:nvPr/>
        </p:nvGrpSpPr>
        <p:grpSpPr>
          <a:xfrm rot="10800000">
            <a:off x="0" y="10019586"/>
            <a:ext cx="3929732" cy="534829"/>
            <a:chOff x="0" y="0"/>
            <a:chExt cx="5239642" cy="713105"/>
          </a:xfrm>
        </p:grpSpPr>
        <p:sp>
          <p:nvSpPr>
            <p:cNvPr id="604" name="Google Shape;604;p16"/>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16"/>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6" name="Google Shape;606;p16"/>
          <p:cNvGrpSpPr/>
          <p:nvPr/>
        </p:nvGrpSpPr>
        <p:grpSpPr>
          <a:xfrm>
            <a:off x="10847309" y="9605488"/>
            <a:ext cx="2570817" cy="2570817"/>
            <a:chOff x="0" y="0"/>
            <a:chExt cx="812800" cy="812800"/>
          </a:xfrm>
        </p:grpSpPr>
        <p:sp>
          <p:nvSpPr>
            <p:cNvPr id="607" name="Google Shape;60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4C30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9" name="Google Shape;609;p16"/>
          <p:cNvSpPr/>
          <p:nvPr/>
        </p:nvSpPr>
        <p:spPr>
          <a:xfrm>
            <a:off x="14112050" y="5760609"/>
            <a:ext cx="1166092" cy="979173"/>
          </a:xfrm>
          <a:custGeom>
            <a:rect b="b" l="l" r="r" t="t"/>
            <a:pathLst>
              <a:path extrusionOk="0" h="979173" w="1166092">
                <a:moveTo>
                  <a:pt x="0" y="0"/>
                </a:moveTo>
                <a:lnTo>
                  <a:pt x="1166092" y="0"/>
                </a:lnTo>
                <a:lnTo>
                  <a:pt x="1166092" y="979172"/>
                </a:lnTo>
                <a:lnTo>
                  <a:pt x="0" y="979172"/>
                </a:lnTo>
                <a:lnTo>
                  <a:pt x="0" y="0"/>
                </a:lnTo>
                <a:close/>
              </a:path>
            </a:pathLst>
          </a:custGeom>
          <a:blipFill rotWithShape="1">
            <a:blip r:embed="rId8">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10" name="Google Shape;610;p16"/>
          <p:cNvGrpSpPr/>
          <p:nvPr/>
        </p:nvGrpSpPr>
        <p:grpSpPr>
          <a:xfrm>
            <a:off x="11727233" y="2805424"/>
            <a:ext cx="810969" cy="810969"/>
            <a:chOff x="0" y="0"/>
            <a:chExt cx="812800" cy="812800"/>
          </a:xfrm>
        </p:grpSpPr>
        <p:sp>
          <p:nvSpPr>
            <p:cNvPr id="611" name="Google Shape;61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16"/>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3" name="Google Shape;613;p16"/>
          <p:cNvGrpSpPr/>
          <p:nvPr/>
        </p:nvGrpSpPr>
        <p:grpSpPr>
          <a:xfrm>
            <a:off x="951980" y="3392815"/>
            <a:ext cx="1666614" cy="1986578"/>
            <a:chOff x="0" y="-28575"/>
            <a:chExt cx="465545" cy="554922"/>
          </a:xfrm>
        </p:grpSpPr>
        <p:sp>
          <p:nvSpPr>
            <p:cNvPr id="614" name="Google Shape;614;p16"/>
            <p:cNvSpPr/>
            <p:nvPr/>
          </p:nvSpPr>
          <p:spPr>
            <a:xfrm>
              <a:off x="0" y="0"/>
              <a:ext cx="465545" cy="526347"/>
            </a:xfrm>
            <a:custGeom>
              <a:rect b="b" l="l" r="r" t="t"/>
              <a:pathLst>
                <a:path extrusionOk="0" h="526347" w="465545">
                  <a:moveTo>
                    <a:pt x="0" y="0"/>
                  </a:moveTo>
                  <a:lnTo>
                    <a:pt x="465545" y="0"/>
                  </a:lnTo>
                  <a:lnTo>
                    <a:pt x="465545" y="526347"/>
                  </a:lnTo>
                  <a:lnTo>
                    <a:pt x="0" y="526347"/>
                  </a:lnTo>
                  <a:close/>
                </a:path>
              </a:pathLst>
            </a:custGeom>
            <a:gradFill>
              <a:gsLst>
                <a:gs pos="0">
                  <a:srgbClr val="FFDE59">
                    <a:alpha val="29803"/>
                  </a:srgbClr>
                </a:gs>
                <a:gs pos="100000">
                  <a:srgbClr val="EDB200">
                    <a:alpha val="29803"/>
                  </a:srgbClr>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16"/>
            <p:cNvSpPr txBox="1"/>
            <p:nvPr/>
          </p:nvSpPr>
          <p:spPr>
            <a:xfrm>
              <a:off x="0" y="-28575"/>
              <a:ext cx="465545" cy="554922"/>
            </a:xfrm>
            <a:prstGeom prst="rect">
              <a:avLst/>
            </a:prstGeom>
            <a:noFill/>
            <a:ln>
              <a:noFill/>
            </a:ln>
          </p:spPr>
          <p:txBody>
            <a:bodyPr anchorCtr="0" anchor="ctr" bIns="47875" lIns="47875" spcFirstLastPara="1" rIns="47875" wrap="square" tIns="47875">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6" name="Google Shape;616;p16"/>
          <p:cNvGrpSpPr/>
          <p:nvPr/>
        </p:nvGrpSpPr>
        <p:grpSpPr>
          <a:xfrm>
            <a:off x="1271217" y="3715390"/>
            <a:ext cx="3553564" cy="3194596"/>
            <a:chOff x="0" y="-28575"/>
            <a:chExt cx="935918" cy="841375"/>
          </a:xfrm>
        </p:grpSpPr>
        <p:sp>
          <p:nvSpPr>
            <p:cNvPr id="617" name="Google Shape;617;p16"/>
            <p:cNvSpPr/>
            <p:nvPr/>
          </p:nvSpPr>
          <p:spPr>
            <a:xfrm>
              <a:off x="0" y="0"/>
              <a:ext cx="935918" cy="812800"/>
            </a:xfrm>
            <a:custGeom>
              <a:rect b="b" l="l" r="r" t="t"/>
              <a:pathLst>
                <a:path extrusionOk="0" h="812800" w="935918">
                  <a:moveTo>
                    <a:pt x="0" y="0"/>
                  </a:moveTo>
                  <a:lnTo>
                    <a:pt x="935918" y="0"/>
                  </a:lnTo>
                  <a:lnTo>
                    <a:pt x="935918" y="812800"/>
                  </a:lnTo>
                  <a:lnTo>
                    <a:pt x="0" y="81280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16"/>
            <p:cNvSpPr txBox="1"/>
            <p:nvPr/>
          </p:nvSpPr>
          <p:spPr>
            <a:xfrm>
              <a:off x="0" y="-28575"/>
              <a:ext cx="935918"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9" name="Google Shape;619;p16"/>
          <p:cNvGrpSpPr/>
          <p:nvPr/>
        </p:nvGrpSpPr>
        <p:grpSpPr>
          <a:xfrm>
            <a:off x="7350835" y="3715390"/>
            <a:ext cx="3553564" cy="3194596"/>
            <a:chOff x="0" y="-28575"/>
            <a:chExt cx="935918" cy="841375"/>
          </a:xfrm>
        </p:grpSpPr>
        <p:sp>
          <p:nvSpPr>
            <p:cNvPr id="620" name="Google Shape;620;p16"/>
            <p:cNvSpPr/>
            <p:nvPr/>
          </p:nvSpPr>
          <p:spPr>
            <a:xfrm>
              <a:off x="0" y="0"/>
              <a:ext cx="935918" cy="812800"/>
            </a:xfrm>
            <a:custGeom>
              <a:rect b="b" l="l" r="r" t="t"/>
              <a:pathLst>
                <a:path extrusionOk="0" h="812800" w="935918">
                  <a:moveTo>
                    <a:pt x="0" y="0"/>
                  </a:moveTo>
                  <a:lnTo>
                    <a:pt x="935918" y="0"/>
                  </a:lnTo>
                  <a:lnTo>
                    <a:pt x="935918" y="812800"/>
                  </a:lnTo>
                  <a:lnTo>
                    <a:pt x="0" y="812800"/>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16"/>
            <p:cNvSpPr txBox="1"/>
            <p:nvPr/>
          </p:nvSpPr>
          <p:spPr>
            <a:xfrm>
              <a:off x="0" y="-28575"/>
              <a:ext cx="935918"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22" name="Google Shape;622;p16"/>
          <p:cNvSpPr/>
          <p:nvPr/>
        </p:nvSpPr>
        <p:spPr>
          <a:xfrm>
            <a:off x="2060024" y="4420600"/>
            <a:ext cx="1795136" cy="1859369"/>
          </a:xfrm>
          <a:custGeom>
            <a:rect b="b" l="l" r="r" t="t"/>
            <a:pathLst>
              <a:path extrusionOk="0" h="1859369" w="1795136">
                <a:moveTo>
                  <a:pt x="0" y="0"/>
                </a:moveTo>
                <a:lnTo>
                  <a:pt x="1795136" y="0"/>
                </a:lnTo>
                <a:lnTo>
                  <a:pt x="1795136" y="1859369"/>
                </a:lnTo>
                <a:lnTo>
                  <a:pt x="0" y="185936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16"/>
          <p:cNvSpPr/>
          <p:nvPr/>
        </p:nvSpPr>
        <p:spPr>
          <a:xfrm>
            <a:off x="8187403" y="4437252"/>
            <a:ext cx="1925900" cy="1859369"/>
          </a:xfrm>
          <a:custGeom>
            <a:rect b="b" l="l" r="r" t="t"/>
            <a:pathLst>
              <a:path extrusionOk="0" h="1859369" w="1925900">
                <a:moveTo>
                  <a:pt x="0" y="0"/>
                </a:moveTo>
                <a:lnTo>
                  <a:pt x="1925900" y="0"/>
                </a:lnTo>
                <a:lnTo>
                  <a:pt x="1925900" y="1859369"/>
                </a:lnTo>
                <a:lnTo>
                  <a:pt x="0" y="185936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16"/>
          <p:cNvSpPr txBox="1"/>
          <p:nvPr/>
        </p:nvSpPr>
        <p:spPr>
          <a:xfrm>
            <a:off x="13892689" y="842487"/>
            <a:ext cx="1037457"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625" name="Google Shape;625;p16"/>
          <p:cNvSpPr txBox="1"/>
          <p:nvPr/>
        </p:nvSpPr>
        <p:spPr>
          <a:xfrm>
            <a:off x="16298019" y="842487"/>
            <a:ext cx="108893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626" name="Google Shape;626;p16"/>
          <p:cNvSpPr txBox="1"/>
          <p:nvPr/>
        </p:nvSpPr>
        <p:spPr>
          <a:xfrm>
            <a:off x="11580154" y="842487"/>
            <a:ext cx="958048"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627" name="Google Shape;627;p16"/>
          <p:cNvSpPr txBox="1"/>
          <p:nvPr/>
        </p:nvSpPr>
        <p:spPr>
          <a:xfrm>
            <a:off x="9515847" y="842487"/>
            <a:ext cx="78046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628" name="Google Shape;628;p16"/>
          <p:cNvSpPr txBox="1"/>
          <p:nvPr/>
        </p:nvSpPr>
        <p:spPr>
          <a:xfrm>
            <a:off x="1663277" y="713741"/>
            <a:ext cx="1056323"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629" name="Google Shape;629;p16"/>
          <p:cNvSpPr txBox="1"/>
          <p:nvPr/>
        </p:nvSpPr>
        <p:spPr>
          <a:xfrm>
            <a:off x="1028700" y="2027756"/>
            <a:ext cx="7873280"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OUR COMPANY</a:t>
            </a:r>
            <a:endParaRPr/>
          </a:p>
        </p:txBody>
      </p:sp>
      <p:sp>
        <p:nvSpPr>
          <p:cNvPr id="630" name="Google Shape;630;p16"/>
          <p:cNvSpPr txBox="1"/>
          <p:nvPr/>
        </p:nvSpPr>
        <p:spPr>
          <a:xfrm>
            <a:off x="7350835" y="7629321"/>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WHAT WE DO? </a:t>
            </a:r>
            <a:endParaRPr/>
          </a:p>
        </p:txBody>
      </p:sp>
      <p:sp>
        <p:nvSpPr>
          <p:cNvPr id="631" name="Google Shape;631;p16"/>
          <p:cNvSpPr txBox="1"/>
          <p:nvPr/>
        </p:nvSpPr>
        <p:spPr>
          <a:xfrm>
            <a:off x="1314882" y="7629321"/>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u="none" strike="noStrike">
                <a:solidFill>
                  <a:srgbClr val="EDB304"/>
                </a:solidFill>
                <a:latin typeface="Archivo Black"/>
                <a:ea typeface="Archivo Black"/>
                <a:cs typeface="Archivo Black"/>
                <a:sym typeface="Archivo Black"/>
              </a:rPr>
              <a:t>WHO WE ARE?</a:t>
            </a:r>
            <a:endParaRPr/>
          </a:p>
        </p:txBody>
      </p:sp>
      <p:sp>
        <p:nvSpPr>
          <p:cNvPr id="632" name="Google Shape;632;p16"/>
          <p:cNvSpPr txBox="1"/>
          <p:nvPr/>
        </p:nvSpPr>
        <p:spPr>
          <a:xfrm>
            <a:off x="1314882" y="8277570"/>
            <a:ext cx="34662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Briefly elaborate on what you want to discuss. </a:t>
            </a:r>
            <a:endParaRPr/>
          </a:p>
        </p:txBody>
      </p:sp>
      <p:sp>
        <p:nvSpPr>
          <p:cNvPr id="633" name="Google Shape;633;p16"/>
          <p:cNvSpPr txBox="1"/>
          <p:nvPr/>
        </p:nvSpPr>
        <p:spPr>
          <a:xfrm>
            <a:off x="7350835" y="8277570"/>
            <a:ext cx="3339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Briefly elaborate on what you want to discuss.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637" name="Shape 637"/>
        <p:cNvGrpSpPr/>
        <p:nvPr/>
      </p:nvGrpSpPr>
      <p:grpSpPr>
        <a:xfrm>
          <a:off x="0" y="0"/>
          <a:ext cx="0" cy="0"/>
          <a:chOff x="0" y="0"/>
          <a:chExt cx="0" cy="0"/>
        </a:xfrm>
      </p:grpSpPr>
      <p:sp>
        <p:nvSpPr>
          <p:cNvPr id="638" name="Google Shape;638;p17"/>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39" name="Google Shape;639;p17"/>
          <p:cNvGrpSpPr/>
          <p:nvPr/>
        </p:nvGrpSpPr>
        <p:grpSpPr>
          <a:xfrm>
            <a:off x="-2019140" y="0"/>
            <a:ext cx="23454146" cy="10185650"/>
            <a:chOff x="0" y="0"/>
            <a:chExt cx="31272195" cy="13580866"/>
          </a:xfrm>
        </p:grpSpPr>
        <p:sp>
          <p:nvSpPr>
            <p:cNvPr id="640" name="Google Shape;640;p17"/>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17"/>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17"/>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17"/>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17"/>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17"/>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17"/>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17"/>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17"/>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17"/>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17"/>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17"/>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2" name="Google Shape;652;p17"/>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17"/>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17"/>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5" name="Google Shape;655;p17"/>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17"/>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17"/>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8" name="Google Shape;658;p17"/>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9" name="Google Shape;659;p17"/>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0" name="Google Shape;660;p17"/>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17"/>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17"/>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17"/>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4" name="Google Shape;664;p17"/>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17"/>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17"/>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17"/>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8" name="Google Shape;668;p17"/>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17"/>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0" name="Google Shape;670;p17"/>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1" name="Google Shape;671;p17"/>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17"/>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3" name="Google Shape;673;p17"/>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p17"/>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17"/>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6" name="Google Shape;676;p17"/>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17"/>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17"/>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17"/>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p17"/>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17"/>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2" name="Google Shape;682;p17"/>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3" name="Google Shape;683;p17"/>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4" name="Google Shape;684;p17"/>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5" name="Google Shape;685;p17"/>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6" name="Google Shape;686;p17"/>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17"/>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8" name="Google Shape;688;p17"/>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9" name="Google Shape;689;p17"/>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90" name="Google Shape;690;p17"/>
          <p:cNvSpPr/>
          <p:nvPr/>
        </p:nvSpPr>
        <p:spPr>
          <a:xfrm>
            <a:off x="1028700" y="3860618"/>
            <a:ext cx="5143138" cy="5397682"/>
          </a:xfrm>
          <a:custGeom>
            <a:rect b="b" l="l" r="r" t="t"/>
            <a:pathLst>
              <a:path extrusionOk="0" h="905348" w="862654">
                <a:moveTo>
                  <a:pt x="0" y="0"/>
                </a:moveTo>
                <a:lnTo>
                  <a:pt x="862654" y="0"/>
                </a:lnTo>
                <a:lnTo>
                  <a:pt x="862654" y="905348"/>
                </a:lnTo>
                <a:lnTo>
                  <a:pt x="0" y="905348"/>
                </a:lnTo>
                <a:close/>
              </a:path>
            </a:pathLst>
          </a:custGeom>
          <a:blipFill rotWithShape="1">
            <a:blip r:embed="rId4">
              <a:alphaModFix/>
            </a:blip>
            <a:stretch>
              <a:fillRect b="0" l="0" r="0" t="-4318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1" name="Google Shape;691;p17"/>
          <p:cNvSpPr/>
          <p:nvPr/>
        </p:nvSpPr>
        <p:spPr>
          <a:xfrm>
            <a:off x="6570818" y="3860618"/>
            <a:ext cx="5143138" cy="5397682"/>
          </a:xfrm>
          <a:custGeom>
            <a:rect b="b" l="l" r="r" t="t"/>
            <a:pathLst>
              <a:path extrusionOk="0" h="905348" w="862654">
                <a:moveTo>
                  <a:pt x="0" y="0"/>
                </a:moveTo>
                <a:lnTo>
                  <a:pt x="862654" y="0"/>
                </a:lnTo>
                <a:lnTo>
                  <a:pt x="862654" y="905348"/>
                </a:lnTo>
                <a:lnTo>
                  <a:pt x="0" y="905348"/>
                </a:lnTo>
                <a:close/>
              </a:path>
            </a:pathLst>
          </a:custGeom>
          <a:blipFill rotWithShape="1">
            <a:blip r:embed="rId5">
              <a:alphaModFix/>
            </a:blip>
            <a:stretch>
              <a:fillRect b="0" l="0" r="0" t="-4318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17"/>
          <p:cNvSpPr/>
          <p:nvPr/>
        </p:nvSpPr>
        <p:spPr>
          <a:xfrm>
            <a:off x="12116162" y="3860618"/>
            <a:ext cx="5143138" cy="5397682"/>
          </a:xfrm>
          <a:custGeom>
            <a:rect b="b" l="l" r="r" t="t"/>
            <a:pathLst>
              <a:path extrusionOk="0" h="905348" w="862654">
                <a:moveTo>
                  <a:pt x="0" y="0"/>
                </a:moveTo>
                <a:lnTo>
                  <a:pt x="862654" y="0"/>
                </a:lnTo>
                <a:lnTo>
                  <a:pt x="862654" y="905348"/>
                </a:lnTo>
                <a:lnTo>
                  <a:pt x="0" y="905348"/>
                </a:lnTo>
                <a:close/>
              </a:path>
            </a:pathLst>
          </a:custGeom>
          <a:blipFill rotWithShape="1">
            <a:blip r:embed="rId6">
              <a:alphaModFix/>
            </a:blip>
            <a:stretch>
              <a:fillRect b="0" l="0" r="0" t="-4318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3" name="Google Shape;693;p17"/>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4" name="Google Shape;694;p17"/>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17"/>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8">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96" name="Google Shape;696;p17"/>
          <p:cNvGrpSpPr/>
          <p:nvPr/>
        </p:nvGrpSpPr>
        <p:grpSpPr>
          <a:xfrm rot="10800000">
            <a:off x="14438727" y="-267414"/>
            <a:ext cx="3929732" cy="534829"/>
            <a:chOff x="0" y="0"/>
            <a:chExt cx="5239642" cy="713105"/>
          </a:xfrm>
        </p:grpSpPr>
        <p:sp>
          <p:nvSpPr>
            <p:cNvPr id="697" name="Google Shape;697;p17"/>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17"/>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9" name="Google Shape;699;p17"/>
          <p:cNvGrpSpPr/>
          <p:nvPr/>
        </p:nvGrpSpPr>
        <p:grpSpPr>
          <a:xfrm rot="10800000">
            <a:off x="0" y="10019586"/>
            <a:ext cx="3929732" cy="534829"/>
            <a:chOff x="0" y="0"/>
            <a:chExt cx="5239642" cy="713105"/>
          </a:xfrm>
        </p:grpSpPr>
        <p:sp>
          <p:nvSpPr>
            <p:cNvPr id="700" name="Google Shape;700;p17"/>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17"/>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02" name="Google Shape;702;p17"/>
          <p:cNvSpPr txBox="1"/>
          <p:nvPr/>
        </p:nvSpPr>
        <p:spPr>
          <a:xfrm>
            <a:off x="13892689" y="842487"/>
            <a:ext cx="1007180"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703" name="Google Shape;703;p17"/>
          <p:cNvSpPr txBox="1"/>
          <p:nvPr/>
        </p:nvSpPr>
        <p:spPr>
          <a:xfrm>
            <a:off x="16298019" y="842487"/>
            <a:ext cx="1088936"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704" name="Google Shape;704;p17"/>
          <p:cNvSpPr txBox="1"/>
          <p:nvPr/>
        </p:nvSpPr>
        <p:spPr>
          <a:xfrm>
            <a:off x="11580153" y="842487"/>
            <a:ext cx="780465"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705" name="Google Shape;705;p17"/>
          <p:cNvSpPr txBox="1"/>
          <p:nvPr/>
        </p:nvSpPr>
        <p:spPr>
          <a:xfrm>
            <a:off x="9515847" y="842487"/>
            <a:ext cx="780466"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706" name="Google Shape;706;p17"/>
          <p:cNvSpPr txBox="1"/>
          <p:nvPr/>
        </p:nvSpPr>
        <p:spPr>
          <a:xfrm>
            <a:off x="1663277" y="713740"/>
            <a:ext cx="947126"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707" name="Google Shape;707;p17"/>
          <p:cNvSpPr txBox="1"/>
          <p:nvPr/>
        </p:nvSpPr>
        <p:spPr>
          <a:xfrm>
            <a:off x="1028700" y="1885226"/>
            <a:ext cx="8198123"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EDB304"/>
                </a:solidFill>
                <a:latin typeface="Archivo Black"/>
                <a:ea typeface="Archivo Black"/>
                <a:cs typeface="Archivo Black"/>
                <a:sym typeface="Archivo Black"/>
              </a:rPr>
              <a:t>GALLERY IMAGE</a:t>
            </a:r>
            <a:endParaRPr/>
          </a:p>
        </p:txBody>
      </p:sp>
      <p:sp>
        <p:nvSpPr>
          <p:cNvPr id="708" name="Google Shape;708;p17"/>
          <p:cNvSpPr txBox="1"/>
          <p:nvPr/>
        </p:nvSpPr>
        <p:spPr>
          <a:xfrm>
            <a:off x="1028700" y="2999891"/>
            <a:ext cx="13054070"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100" u="none" strike="noStrike">
                <a:solidFill>
                  <a:srgbClr val="FFFFFF"/>
                </a:solidFill>
                <a:latin typeface="Open Sans"/>
                <a:ea typeface="Open Sans"/>
                <a:cs typeface="Open Sans"/>
                <a:sym typeface="Open Sans"/>
              </a:rPr>
              <a:t>What can you say about your projects? Share it here!</a:t>
            </a:r>
            <a:endParaRPr/>
          </a:p>
        </p:txBody>
      </p:sp>
      <p:grpSp>
        <p:nvGrpSpPr>
          <p:cNvPr id="709" name="Google Shape;709;p17"/>
          <p:cNvGrpSpPr/>
          <p:nvPr/>
        </p:nvGrpSpPr>
        <p:grpSpPr>
          <a:xfrm rot="10800000">
            <a:off x="15456008" y="2484553"/>
            <a:ext cx="2645302" cy="424343"/>
            <a:chOff x="0" y="0"/>
            <a:chExt cx="3527069" cy="565790"/>
          </a:xfrm>
        </p:grpSpPr>
        <p:sp>
          <p:nvSpPr>
            <p:cNvPr id="710" name="Google Shape;710;p17"/>
            <p:cNvSpPr/>
            <p:nvPr/>
          </p:nvSpPr>
          <p:spPr>
            <a:xfrm>
              <a:off x="0" y="0"/>
              <a:ext cx="2565911" cy="253298"/>
            </a:xfrm>
            <a:custGeom>
              <a:rect b="b" l="l" r="r" t="t"/>
              <a:pathLst>
                <a:path extrusionOk="0" h="253298" w="2565911">
                  <a:moveTo>
                    <a:pt x="0" y="0"/>
                  </a:moveTo>
                  <a:lnTo>
                    <a:pt x="2565911" y="0"/>
                  </a:lnTo>
                  <a:lnTo>
                    <a:pt x="2565911" y="253298"/>
                  </a:lnTo>
                  <a:lnTo>
                    <a:pt x="0" y="253298"/>
                  </a:lnTo>
                  <a:lnTo>
                    <a:pt x="0" y="0"/>
                  </a:lnTo>
                  <a:close/>
                </a:path>
              </a:pathLst>
            </a:custGeom>
            <a:blipFill rotWithShape="1">
              <a:blip r:embed="rId10">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17"/>
            <p:cNvSpPr/>
            <p:nvPr/>
          </p:nvSpPr>
          <p:spPr>
            <a:xfrm>
              <a:off x="961158" y="312492"/>
              <a:ext cx="2565911" cy="253298"/>
            </a:xfrm>
            <a:custGeom>
              <a:rect b="b" l="l" r="r" t="t"/>
              <a:pathLst>
                <a:path extrusionOk="0" h="253298" w="2565911">
                  <a:moveTo>
                    <a:pt x="0" y="0"/>
                  </a:moveTo>
                  <a:lnTo>
                    <a:pt x="2565910" y="0"/>
                  </a:lnTo>
                  <a:lnTo>
                    <a:pt x="2565910" y="253298"/>
                  </a:lnTo>
                  <a:lnTo>
                    <a:pt x="0" y="253298"/>
                  </a:lnTo>
                  <a:lnTo>
                    <a:pt x="0" y="0"/>
                  </a:lnTo>
                  <a:close/>
                </a:path>
              </a:pathLst>
            </a:custGeom>
            <a:blipFill rotWithShape="1">
              <a:blip r:embed="rId10">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2" name="Google Shape;712;p17"/>
          <p:cNvGrpSpPr/>
          <p:nvPr/>
        </p:nvGrpSpPr>
        <p:grpSpPr>
          <a:xfrm>
            <a:off x="11121778" y="1843131"/>
            <a:ext cx="458375" cy="458375"/>
            <a:chOff x="0" y="0"/>
            <a:chExt cx="812800" cy="812800"/>
          </a:xfrm>
        </p:grpSpPr>
        <p:sp>
          <p:nvSpPr>
            <p:cNvPr id="713" name="Google Shape;71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5" name="Google Shape;715;p17"/>
          <p:cNvSpPr/>
          <p:nvPr/>
        </p:nvSpPr>
        <p:spPr>
          <a:xfrm>
            <a:off x="13118614" y="2528928"/>
            <a:ext cx="632484" cy="531100"/>
          </a:xfrm>
          <a:custGeom>
            <a:rect b="b" l="l" r="r" t="t"/>
            <a:pathLst>
              <a:path extrusionOk="0" h="531100" w="632484">
                <a:moveTo>
                  <a:pt x="0" y="0"/>
                </a:moveTo>
                <a:lnTo>
                  <a:pt x="632484" y="0"/>
                </a:lnTo>
                <a:lnTo>
                  <a:pt x="632484" y="531100"/>
                </a:lnTo>
                <a:lnTo>
                  <a:pt x="0" y="531100"/>
                </a:lnTo>
                <a:lnTo>
                  <a:pt x="0" y="0"/>
                </a:lnTo>
                <a:close/>
              </a:path>
            </a:pathLst>
          </a:custGeom>
          <a:blipFill rotWithShape="1">
            <a:blip r:embed="rId11">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16" name="Google Shape;716;p17"/>
          <p:cNvGrpSpPr/>
          <p:nvPr/>
        </p:nvGrpSpPr>
        <p:grpSpPr>
          <a:xfrm>
            <a:off x="4284960" y="-1534124"/>
            <a:ext cx="2445032" cy="2445032"/>
            <a:chOff x="0" y="0"/>
            <a:chExt cx="812800" cy="812800"/>
          </a:xfrm>
        </p:grpSpPr>
        <p:sp>
          <p:nvSpPr>
            <p:cNvPr id="717" name="Google Shape;71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9" name="Google Shape;719;p17"/>
          <p:cNvGrpSpPr/>
          <p:nvPr/>
        </p:nvGrpSpPr>
        <p:grpSpPr>
          <a:xfrm>
            <a:off x="4631907" y="-1195035"/>
            <a:ext cx="1751138" cy="1751138"/>
            <a:chOff x="0" y="0"/>
            <a:chExt cx="812800" cy="812800"/>
          </a:xfrm>
        </p:grpSpPr>
        <p:sp>
          <p:nvSpPr>
            <p:cNvPr id="720" name="Google Shape;72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4C303"/>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1" name="Google Shape;721;p1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725" name="Shape 725"/>
        <p:cNvGrpSpPr/>
        <p:nvPr/>
      </p:nvGrpSpPr>
      <p:grpSpPr>
        <a:xfrm>
          <a:off x="0" y="0"/>
          <a:ext cx="0" cy="0"/>
          <a:chOff x="0" y="0"/>
          <a:chExt cx="0" cy="0"/>
        </a:xfrm>
      </p:grpSpPr>
      <p:grpSp>
        <p:nvGrpSpPr>
          <p:cNvPr id="726" name="Google Shape;726;p18"/>
          <p:cNvGrpSpPr/>
          <p:nvPr/>
        </p:nvGrpSpPr>
        <p:grpSpPr>
          <a:xfrm>
            <a:off x="-2019140" y="0"/>
            <a:ext cx="23454146" cy="10185650"/>
            <a:chOff x="0" y="0"/>
            <a:chExt cx="31272195" cy="13580866"/>
          </a:xfrm>
        </p:grpSpPr>
        <p:sp>
          <p:nvSpPr>
            <p:cNvPr id="727" name="Google Shape;727;p18"/>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18"/>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9" name="Google Shape;729;p18"/>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0" name="Google Shape;730;p18"/>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18"/>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2" name="Google Shape;732;p18"/>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3" name="Google Shape;733;p18"/>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4" name="Google Shape;734;p18"/>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5" name="Google Shape;735;p18"/>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6" name="Google Shape;736;p18"/>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18"/>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18"/>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9" name="Google Shape;739;p18"/>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0" name="Google Shape;740;p18"/>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18"/>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2" name="Google Shape;742;p18"/>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18"/>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18"/>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5" name="Google Shape;745;p18"/>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6" name="Google Shape;746;p18"/>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18"/>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8" name="Google Shape;748;p18"/>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9" name="Google Shape;749;p18"/>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18"/>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1" name="Google Shape;751;p18"/>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2" name="Google Shape;752;p18"/>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3" name="Google Shape;753;p18"/>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4" name="Google Shape;754;p18"/>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18"/>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6" name="Google Shape;756;p18"/>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7" name="Google Shape;757;p18"/>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8" name="Google Shape;758;p18"/>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9" name="Google Shape;759;p18"/>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0" name="Google Shape;760;p18"/>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1" name="Google Shape;761;p18"/>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2" name="Google Shape;762;p18"/>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3" name="Google Shape;763;p18"/>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4" name="Google Shape;764;p18"/>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18"/>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6" name="Google Shape;766;p18"/>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p18"/>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18"/>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9" name="Google Shape;769;p18"/>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18"/>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18"/>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18"/>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3" name="Google Shape;773;p18"/>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4" name="Google Shape;774;p18"/>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5" name="Google Shape;775;p18"/>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6" name="Google Shape;776;p18"/>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7" name="Google Shape;777;p18"/>
          <p:cNvGrpSpPr/>
          <p:nvPr/>
        </p:nvGrpSpPr>
        <p:grpSpPr>
          <a:xfrm>
            <a:off x="2785308" y="1725033"/>
            <a:ext cx="5081787" cy="7533267"/>
            <a:chOff x="0" y="-28575"/>
            <a:chExt cx="1338413" cy="1984070"/>
          </a:xfrm>
        </p:grpSpPr>
        <p:sp>
          <p:nvSpPr>
            <p:cNvPr id="778" name="Google Shape;778;p18"/>
            <p:cNvSpPr/>
            <p:nvPr/>
          </p:nvSpPr>
          <p:spPr>
            <a:xfrm>
              <a:off x="0" y="0"/>
              <a:ext cx="1338413" cy="1955495"/>
            </a:xfrm>
            <a:custGeom>
              <a:rect b="b" l="l" r="r" t="t"/>
              <a:pathLst>
                <a:path extrusionOk="0" h="1955495" w="1338413">
                  <a:moveTo>
                    <a:pt x="0" y="0"/>
                  </a:moveTo>
                  <a:lnTo>
                    <a:pt x="1338413" y="0"/>
                  </a:lnTo>
                  <a:lnTo>
                    <a:pt x="1338413" y="1955495"/>
                  </a:lnTo>
                  <a:lnTo>
                    <a:pt x="0" y="1955495"/>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18"/>
            <p:cNvSpPr txBox="1"/>
            <p:nvPr/>
          </p:nvSpPr>
          <p:spPr>
            <a:xfrm>
              <a:off x="0" y="-28575"/>
              <a:ext cx="1338413" cy="1984070"/>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0" name="Google Shape;780;p18"/>
          <p:cNvGrpSpPr/>
          <p:nvPr/>
        </p:nvGrpSpPr>
        <p:grpSpPr>
          <a:xfrm>
            <a:off x="9997309" y="1725033"/>
            <a:ext cx="5081787" cy="7533267"/>
            <a:chOff x="0" y="-28575"/>
            <a:chExt cx="1338413" cy="1984070"/>
          </a:xfrm>
        </p:grpSpPr>
        <p:sp>
          <p:nvSpPr>
            <p:cNvPr id="781" name="Google Shape;781;p18"/>
            <p:cNvSpPr/>
            <p:nvPr/>
          </p:nvSpPr>
          <p:spPr>
            <a:xfrm>
              <a:off x="0" y="0"/>
              <a:ext cx="1338413" cy="1955495"/>
            </a:xfrm>
            <a:custGeom>
              <a:rect b="b" l="l" r="r" t="t"/>
              <a:pathLst>
                <a:path extrusionOk="0" h="1955495" w="1338413">
                  <a:moveTo>
                    <a:pt x="0" y="0"/>
                  </a:moveTo>
                  <a:lnTo>
                    <a:pt x="1338413" y="0"/>
                  </a:lnTo>
                  <a:lnTo>
                    <a:pt x="1338413" y="1955495"/>
                  </a:lnTo>
                  <a:lnTo>
                    <a:pt x="0" y="1955495"/>
                  </a:lnTo>
                  <a:close/>
                </a:path>
              </a:pathLst>
            </a:custGeom>
            <a:gradFill>
              <a:gsLst>
                <a:gs pos="0">
                  <a:srgbClr val="FFDE59"/>
                </a:gs>
                <a:gs pos="100000">
                  <a:srgbClr val="EDB200"/>
                </a:gs>
              </a:gsLst>
              <a:lin ang="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p18"/>
            <p:cNvSpPr txBox="1"/>
            <p:nvPr/>
          </p:nvSpPr>
          <p:spPr>
            <a:xfrm>
              <a:off x="0" y="-28575"/>
              <a:ext cx="1338413" cy="1984070"/>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83" name="Google Shape;783;p18"/>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18"/>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18"/>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18"/>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87" name="Google Shape;787;p18"/>
          <p:cNvGrpSpPr/>
          <p:nvPr/>
        </p:nvGrpSpPr>
        <p:grpSpPr>
          <a:xfrm rot="10800000">
            <a:off x="14438727" y="-267414"/>
            <a:ext cx="3929732" cy="534829"/>
            <a:chOff x="0" y="0"/>
            <a:chExt cx="5239642" cy="713105"/>
          </a:xfrm>
        </p:grpSpPr>
        <p:sp>
          <p:nvSpPr>
            <p:cNvPr id="788" name="Google Shape;788;p18"/>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18"/>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90" name="Google Shape;790;p18"/>
          <p:cNvGrpSpPr/>
          <p:nvPr/>
        </p:nvGrpSpPr>
        <p:grpSpPr>
          <a:xfrm rot="10800000">
            <a:off x="0" y="10019586"/>
            <a:ext cx="3929732" cy="534829"/>
            <a:chOff x="0" y="0"/>
            <a:chExt cx="5239642" cy="713105"/>
          </a:xfrm>
        </p:grpSpPr>
        <p:sp>
          <p:nvSpPr>
            <p:cNvPr id="791" name="Google Shape;791;p18"/>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18"/>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3" name="Google Shape;793;p18"/>
          <p:cNvSpPr txBox="1"/>
          <p:nvPr/>
        </p:nvSpPr>
        <p:spPr>
          <a:xfrm>
            <a:off x="13698933" y="842487"/>
            <a:ext cx="996164"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794" name="Google Shape;794;p18"/>
          <p:cNvSpPr txBox="1"/>
          <p:nvPr/>
        </p:nvSpPr>
        <p:spPr>
          <a:xfrm>
            <a:off x="16054253" y="842487"/>
            <a:ext cx="1205048"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795" name="Google Shape;795;p18"/>
          <p:cNvSpPr txBox="1"/>
          <p:nvPr/>
        </p:nvSpPr>
        <p:spPr>
          <a:xfrm>
            <a:off x="11431638" y="842487"/>
            <a:ext cx="858128"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796" name="Google Shape;796;p18"/>
          <p:cNvSpPr txBox="1"/>
          <p:nvPr/>
        </p:nvSpPr>
        <p:spPr>
          <a:xfrm>
            <a:off x="9323314" y="842487"/>
            <a:ext cx="815081"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797" name="Google Shape;797;p18"/>
          <p:cNvSpPr txBox="1"/>
          <p:nvPr/>
        </p:nvSpPr>
        <p:spPr>
          <a:xfrm>
            <a:off x="1663277" y="713741"/>
            <a:ext cx="996887" cy="34842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798" name="Google Shape;798;p18"/>
          <p:cNvSpPr txBox="1"/>
          <p:nvPr/>
        </p:nvSpPr>
        <p:spPr>
          <a:xfrm>
            <a:off x="3170057" y="2329802"/>
            <a:ext cx="4312291"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282828"/>
                </a:solidFill>
                <a:latin typeface="Archivo Black"/>
                <a:ea typeface="Archivo Black"/>
                <a:cs typeface="Archivo Black"/>
                <a:sym typeface="Archivo Black"/>
              </a:rPr>
              <a:t>MISSION</a:t>
            </a:r>
            <a:endParaRPr/>
          </a:p>
        </p:txBody>
      </p:sp>
      <p:sp>
        <p:nvSpPr>
          <p:cNvPr id="799" name="Google Shape;799;p18"/>
          <p:cNvSpPr txBox="1"/>
          <p:nvPr/>
        </p:nvSpPr>
        <p:spPr>
          <a:xfrm>
            <a:off x="10726383" y="2329802"/>
            <a:ext cx="3623639"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282828"/>
                </a:solidFill>
                <a:latin typeface="Archivo Black"/>
                <a:ea typeface="Archivo Black"/>
                <a:cs typeface="Archivo Black"/>
                <a:sym typeface="Archivo Black"/>
              </a:rPr>
              <a:t>VISION</a:t>
            </a:r>
            <a:endParaRPr/>
          </a:p>
        </p:txBody>
      </p:sp>
      <p:sp>
        <p:nvSpPr>
          <p:cNvPr id="800" name="Google Shape;800;p18"/>
          <p:cNvSpPr/>
          <p:nvPr/>
        </p:nvSpPr>
        <p:spPr>
          <a:xfrm>
            <a:off x="11580154" y="3799185"/>
            <a:ext cx="1979282" cy="1979282"/>
          </a:xfrm>
          <a:custGeom>
            <a:rect b="b" l="l" r="r" t="t"/>
            <a:pathLst>
              <a:path extrusionOk="0" h="1979282" w="1979282">
                <a:moveTo>
                  <a:pt x="0" y="0"/>
                </a:moveTo>
                <a:lnTo>
                  <a:pt x="1979281" y="0"/>
                </a:lnTo>
                <a:lnTo>
                  <a:pt x="1979281" y="1979282"/>
                </a:lnTo>
                <a:lnTo>
                  <a:pt x="0" y="197928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1" name="Google Shape;801;p18"/>
          <p:cNvSpPr/>
          <p:nvPr/>
        </p:nvSpPr>
        <p:spPr>
          <a:xfrm>
            <a:off x="4361752" y="3799185"/>
            <a:ext cx="1928900" cy="1979282"/>
          </a:xfrm>
          <a:custGeom>
            <a:rect b="b" l="l" r="r" t="t"/>
            <a:pathLst>
              <a:path extrusionOk="0" h="1979282" w="1928900">
                <a:moveTo>
                  <a:pt x="0" y="0"/>
                </a:moveTo>
                <a:lnTo>
                  <a:pt x="1928900" y="0"/>
                </a:lnTo>
                <a:lnTo>
                  <a:pt x="1928900" y="1979282"/>
                </a:lnTo>
                <a:lnTo>
                  <a:pt x="0" y="197928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2" name="Google Shape;802;p18"/>
          <p:cNvSpPr txBox="1"/>
          <p:nvPr/>
        </p:nvSpPr>
        <p:spPr>
          <a:xfrm>
            <a:off x="3170057" y="6269950"/>
            <a:ext cx="45156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u="none" strike="noStrike">
                <a:solidFill>
                  <a:srgbClr val="313131"/>
                </a:solidFill>
                <a:latin typeface="Open Sans"/>
                <a:ea typeface="Open Sans"/>
                <a:cs typeface="Open Sans"/>
                <a:sym typeface="Open Sans"/>
              </a:rPr>
              <a:t>Embarking on a mission is more than just setting a goal; it is a journey of determination, perseverance, and purpose. A mission calls for unwavering commitment, a clear vision, and the courage to face challenges. </a:t>
            </a:r>
            <a:endParaRPr/>
          </a:p>
        </p:txBody>
      </p:sp>
      <p:sp>
        <p:nvSpPr>
          <p:cNvPr id="803" name="Google Shape;803;p18"/>
          <p:cNvSpPr txBox="1"/>
          <p:nvPr/>
        </p:nvSpPr>
        <p:spPr>
          <a:xfrm>
            <a:off x="10381040" y="6326027"/>
            <a:ext cx="43143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a:solidFill>
                  <a:srgbClr val="313131"/>
                </a:solidFill>
                <a:latin typeface="Open Sans"/>
                <a:ea typeface="Open Sans"/>
                <a:cs typeface="Open Sans"/>
                <a:sym typeface="Open Sans"/>
              </a:rPr>
              <a:t>Vision is the guiding force that propels us towards our goals and aspirations. It is the ability to see beyond the present moment and imagine a brighter future. With a clear vision in mind, we can navigate through challenges, stay.</a:t>
            </a:r>
            <a:endParaRPr/>
          </a:p>
        </p:txBody>
      </p:sp>
      <p:grpSp>
        <p:nvGrpSpPr>
          <p:cNvPr id="804" name="Google Shape;804;p18"/>
          <p:cNvGrpSpPr/>
          <p:nvPr/>
        </p:nvGrpSpPr>
        <p:grpSpPr>
          <a:xfrm rot="-5400000">
            <a:off x="-529211" y="5505198"/>
            <a:ext cx="3407051" cy="546538"/>
            <a:chOff x="0" y="0"/>
            <a:chExt cx="4542734" cy="728717"/>
          </a:xfrm>
        </p:grpSpPr>
        <p:sp>
          <p:nvSpPr>
            <p:cNvPr id="805" name="Google Shape;805;p18"/>
            <p:cNvSpPr/>
            <p:nvPr/>
          </p:nvSpPr>
          <p:spPr>
            <a:xfrm>
              <a:off x="0" y="0"/>
              <a:ext cx="3304798" cy="326239"/>
            </a:xfrm>
            <a:custGeom>
              <a:rect b="b" l="l" r="r" t="t"/>
              <a:pathLst>
                <a:path extrusionOk="0" h="326239" w="3304798">
                  <a:moveTo>
                    <a:pt x="0" y="0"/>
                  </a:moveTo>
                  <a:lnTo>
                    <a:pt x="3304798" y="0"/>
                  </a:lnTo>
                  <a:lnTo>
                    <a:pt x="3304798" y="326239"/>
                  </a:lnTo>
                  <a:lnTo>
                    <a:pt x="0" y="326239"/>
                  </a:lnTo>
                  <a:lnTo>
                    <a:pt x="0" y="0"/>
                  </a:lnTo>
                  <a:close/>
                </a:path>
              </a:pathLst>
            </a:custGeom>
            <a:blipFill rotWithShape="1">
              <a:blip r:embed="rId9">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18"/>
            <p:cNvSpPr/>
            <p:nvPr/>
          </p:nvSpPr>
          <p:spPr>
            <a:xfrm>
              <a:off x="1237936" y="402478"/>
              <a:ext cx="3304798" cy="326239"/>
            </a:xfrm>
            <a:custGeom>
              <a:rect b="b" l="l" r="r" t="t"/>
              <a:pathLst>
                <a:path extrusionOk="0" h="326239" w="3304798">
                  <a:moveTo>
                    <a:pt x="0" y="0"/>
                  </a:moveTo>
                  <a:lnTo>
                    <a:pt x="3304798" y="0"/>
                  </a:lnTo>
                  <a:lnTo>
                    <a:pt x="3304798" y="326239"/>
                  </a:lnTo>
                  <a:lnTo>
                    <a:pt x="0" y="326239"/>
                  </a:lnTo>
                  <a:lnTo>
                    <a:pt x="0" y="0"/>
                  </a:lnTo>
                  <a:close/>
                </a:path>
              </a:pathLst>
            </a:custGeom>
            <a:blipFill rotWithShape="1">
              <a:blip r:embed="rId9">
                <a:alphaModFix/>
              </a:blip>
              <a:stretch>
                <a:fillRect b="-858497"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07" name="Google Shape;807;p18"/>
          <p:cNvSpPr/>
          <p:nvPr/>
        </p:nvSpPr>
        <p:spPr>
          <a:xfrm>
            <a:off x="15980240" y="5653145"/>
            <a:ext cx="846705" cy="710982"/>
          </a:xfrm>
          <a:custGeom>
            <a:rect b="b" l="l" r="r" t="t"/>
            <a:pathLst>
              <a:path extrusionOk="0" h="710982" w="846705">
                <a:moveTo>
                  <a:pt x="0" y="0"/>
                </a:moveTo>
                <a:lnTo>
                  <a:pt x="846705" y="0"/>
                </a:lnTo>
                <a:lnTo>
                  <a:pt x="846705" y="710982"/>
                </a:lnTo>
                <a:lnTo>
                  <a:pt x="0" y="710982"/>
                </a:lnTo>
                <a:lnTo>
                  <a:pt x="0" y="0"/>
                </a:lnTo>
                <a:close/>
              </a:path>
            </a:pathLst>
          </a:custGeom>
          <a:blipFill rotWithShape="1">
            <a:blip r:embed="rId10">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08" name="Google Shape;808;p18"/>
          <p:cNvGrpSpPr/>
          <p:nvPr/>
        </p:nvGrpSpPr>
        <p:grpSpPr>
          <a:xfrm>
            <a:off x="16951257" y="3183099"/>
            <a:ext cx="616086" cy="616086"/>
            <a:chOff x="0" y="0"/>
            <a:chExt cx="812800" cy="812800"/>
          </a:xfrm>
        </p:grpSpPr>
        <p:sp>
          <p:nvSpPr>
            <p:cNvPr id="809" name="Google Shape;80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0" name="Google Shape;810;p18"/>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814" name="Shape 814"/>
        <p:cNvGrpSpPr/>
        <p:nvPr/>
      </p:nvGrpSpPr>
      <p:grpSpPr>
        <a:xfrm>
          <a:off x="0" y="0"/>
          <a:ext cx="0" cy="0"/>
          <a:chOff x="0" y="0"/>
          <a:chExt cx="0" cy="0"/>
        </a:xfrm>
      </p:grpSpPr>
      <p:grpSp>
        <p:nvGrpSpPr>
          <p:cNvPr id="815" name="Google Shape;815;p19"/>
          <p:cNvGrpSpPr/>
          <p:nvPr/>
        </p:nvGrpSpPr>
        <p:grpSpPr>
          <a:xfrm>
            <a:off x="-2019140" y="0"/>
            <a:ext cx="23454146" cy="10185650"/>
            <a:chOff x="0" y="0"/>
            <a:chExt cx="31272195" cy="13580866"/>
          </a:xfrm>
        </p:grpSpPr>
        <p:sp>
          <p:nvSpPr>
            <p:cNvPr id="816" name="Google Shape;816;p19"/>
            <p:cNvSpPr/>
            <p:nvPr/>
          </p:nvSpPr>
          <p:spPr>
            <a:xfrm>
              <a:off x="296566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7" name="Google Shape;817;p19"/>
            <p:cNvSpPr/>
            <p:nvPr/>
          </p:nvSpPr>
          <p:spPr>
            <a:xfrm>
              <a:off x="5952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8" name="Google Shape;818;p19"/>
            <p:cNvSpPr/>
            <p:nvPr/>
          </p:nvSpPr>
          <p:spPr>
            <a:xfrm>
              <a:off x="8918592"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9" name="Google Shape;819;p19"/>
            <p:cNvSpPr/>
            <p:nvPr/>
          </p:nvSpPr>
          <p:spPr>
            <a:xfrm>
              <a:off x="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0" name="Google Shape;820;p19"/>
            <p:cNvSpPr/>
            <p:nvPr/>
          </p:nvSpPr>
          <p:spPr>
            <a:xfrm>
              <a:off x="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19"/>
            <p:cNvSpPr/>
            <p:nvPr/>
          </p:nvSpPr>
          <p:spPr>
            <a:xfrm>
              <a:off x="5952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2" name="Google Shape;822;p19"/>
            <p:cNvSpPr/>
            <p:nvPr/>
          </p:nvSpPr>
          <p:spPr>
            <a:xfrm>
              <a:off x="296566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3" name="Google Shape;823;p19"/>
            <p:cNvSpPr/>
            <p:nvPr/>
          </p:nvSpPr>
          <p:spPr>
            <a:xfrm>
              <a:off x="15179265"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4" name="Google Shape;824;p19"/>
            <p:cNvSpPr/>
            <p:nvPr/>
          </p:nvSpPr>
          <p:spPr>
            <a:xfrm>
              <a:off x="12192000"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5" name="Google Shape;825;p19"/>
            <p:cNvSpPr/>
            <p:nvPr/>
          </p:nvSpPr>
          <p:spPr>
            <a:xfrm>
              <a:off x="15179265"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6" name="Google Shape;826;p19"/>
            <p:cNvSpPr/>
            <p:nvPr/>
          </p:nvSpPr>
          <p:spPr>
            <a:xfrm>
              <a:off x="12192000"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7" name="Google Shape;827;p19"/>
            <p:cNvSpPr/>
            <p:nvPr/>
          </p:nvSpPr>
          <p:spPr>
            <a:xfrm>
              <a:off x="1814492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8" name="Google Shape;828;p19"/>
            <p:cNvSpPr/>
            <p:nvPr/>
          </p:nvSpPr>
          <p:spPr>
            <a:xfrm>
              <a:off x="15179265"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9" name="Google Shape;829;p19"/>
            <p:cNvSpPr/>
            <p:nvPr/>
          </p:nvSpPr>
          <p:spPr>
            <a:xfrm>
              <a:off x="1219200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0" name="Google Shape;830;p19"/>
            <p:cNvSpPr/>
            <p:nvPr/>
          </p:nvSpPr>
          <p:spPr>
            <a:xfrm>
              <a:off x="18144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1" name="Google Shape;831;p19"/>
            <p:cNvSpPr/>
            <p:nvPr/>
          </p:nvSpPr>
          <p:spPr>
            <a:xfrm>
              <a:off x="15179265"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2" name="Google Shape;832;p19"/>
            <p:cNvSpPr/>
            <p:nvPr/>
          </p:nvSpPr>
          <p:spPr>
            <a:xfrm>
              <a:off x="1219200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3" name="Google Shape;833;p19"/>
            <p:cNvSpPr/>
            <p:nvPr/>
          </p:nvSpPr>
          <p:spPr>
            <a:xfrm>
              <a:off x="18144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4" name="Google Shape;834;p19"/>
            <p:cNvSpPr/>
            <p:nvPr/>
          </p:nvSpPr>
          <p:spPr>
            <a:xfrm>
              <a:off x="1219200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5" name="Google Shape;835;p19"/>
            <p:cNvSpPr/>
            <p:nvPr/>
          </p:nvSpPr>
          <p:spPr>
            <a:xfrm>
              <a:off x="15179265"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6" name="Google Shape;836;p19"/>
            <p:cNvSpPr/>
            <p:nvPr/>
          </p:nvSpPr>
          <p:spPr>
            <a:xfrm>
              <a:off x="18144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7" name="Google Shape;837;p19"/>
            <p:cNvSpPr/>
            <p:nvPr/>
          </p:nvSpPr>
          <p:spPr>
            <a:xfrm>
              <a:off x="1814492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8" name="Google Shape;838;p19"/>
            <p:cNvSpPr/>
            <p:nvPr/>
          </p:nvSpPr>
          <p:spPr>
            <a:xfrm>
              <a:off x="24463248"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9" name="Google Shape;839;p19"/>
            <p:cNvSpPr/>
            <p:nvPr/>
          </p:nvSpPr>
          <p:spPr>
            <a:xfrm>
              <a:off x="21475983"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0" name="Google Shape;840;p19"/>
            <p:cNvSpPr/>
            <p:nvPr/>
          </p:nvSpPr>
          <p:spPr>
            <a:xfrm>
              <a:off x="24463248"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1" name="Google Shape;841;p19"/>
            <p:cNvSpPr/>
            <p:nvPr/>
          </p:nvSpPr>
          <p:spPr>
            <a:xfrm>
              <a:off x="21475983"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2" name="Google Shape;842;p19"/>
            <p:cNvSpPr/>
            <p:nvPr/>
          </p:nvSpPr>
          <p:spPr>
            <a:xfrm>
              <a:off x="27428911"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3" name="Google Shape;843;p19"/>
            <p:cNvSpPr/>
            <p:nvPr/>
          </p:nvSpPr>
          <p:spPr>
            <a:xfrm>
              <a:off x="2446324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4" name="Google Shape;844;p19"/>
            <p:cNvSpPr/>
            <p:nvPr/>
          </p:nvSpPr>
          <p:spPr>
            <a:xfrm>
              <a:off x="2147598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5" name="Google Shape;845;p19"/>
            <p:cNvSpPr/>
            <p:nvPr/>
          </p:nvSpPr>
          <p:spPr>
            <a:xfrm>
              <a:off x="27428911"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6" name="Google Shape;846;p19"/>
            <p:cNvSpPr/>
            <p:nvPr/>
          </p:nvSpPr>
          <p:spPr>
            <a:xfrm>
              <a:off x="2446324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7" name="Google Shape;847;p19"/>
            <p:cNvSpPr/>
            <p:nvPr/>
          </p:nvSpPr>
          <p:spPr>
            <a:xfrm>
              <a:off x="2147598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8" name="Google Shape;848;p19"/>
            <p:cNvSpPr/>
            <p:nvPr/>
          </p:nvSpPr>
          <p:spPr>
            <a:xfrm>
              <a:off x="27428911"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9" name="Google Shape;849;p19"/>
            <p:cNvSpPr/>
            <p:nvPr/>
          </p:nvSpPr>
          <p:spPr>
            <a:xfrm>
              <a:off x="2147598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0" name="Google Shape;850;p19"/>
            <p:cNvSpPr/>
            <p:nvPr/>
          </p:nvSpPr>
          <p:spPr>
            <a:xfrm>
              <a:off x="2446324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1" name="Google Shape;851;p19"/>
            <p:cNvSpPr/>
            <p:nvPr/>
          </p:nvSpPr>
          <p:spPr>
            <a:xfrm>
              <a:off x="27428911"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2" name="Google Shape;852;p19"/>
            <p:cNvSpPr/>
            <p:nvPr/>
          </p:nvSpPr>
          <p:spPr>
            <a:xfrm>
              <a:off x="27428911" y="109728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3" name="Google Shape;853;p19"/>
            <p:cNvSpPr/>
            <p:nvPr/>
          </p:nvSpPr>
          <p:spPr>
            <a:xfrm>
              <a:off x="8918592" y="82296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4" name="Google Shape;854;p19"/>
            <p:cNvSpPr/>
            <p:nvPr/>
          </p:nvSpPr>
          <p:spPr>
            <a:xfrm>
              <a:off x="0"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5" name="Google Shape;855;p19"/>
            <p:cNvSpPr/>
            <p:nvPr/>
          </p:nvSpPr>
          <p:spPr>
            <a:xfrm>
              <a:off x="5952928"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6" name="Google Shape;856;p19"/>
            <p:cNvSpPr/>
            <p:nvPr/>
          </p:nvSpPr>
          <p:spPr>
            <a:xfrm>
              <a:off x="2965663"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7" name="Google Shape;857;p19"/>
            <p:cNvSpPr/>
            <p:nvPr/>
          </p:nvSpPr>
          <p:spPr>
            <a:xfrm>
              <a:off x="8918592" y="54864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8" name="Google Shape;858;p19"/>
            <p:cNvSpPr/>
            <p:nvPr/>
          </p:nvSpPr>
          <p:spPr>
            <a:xfrm>
              <a:off x="0"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9" name="Google Shape;859;p19"/>
            <p:cNvSpPr/>
            <p:nvPr/>
          </p:nvSpPr>
          <p:spPr>
            <a:xfrm>
              <a:off x="5952928"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0" name="Google Shape;860;p19"/>
            <p:cNvSpPr/>
            <p:nvPr/>
          </p:nvSpPr>
          <p:spPr>
            <a:xfrm>
              <a:off x="2965663"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1" name="Google Shape;861;p19"/>
            <p:cNvSpPr/>
            <p:nvPr/>
          </p:nvSpPr>
          <p:spPr>
            <a:xfrm>
              <a:off x="8918592" y="274320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2" name="Google Shape;862;p19"/>
            <p:cNvSpPr/>
            <p:nvPr/>
          </p:nvSpPr>
          <p:spPr>
            <a:xfrm>
              <a:off x="2965663"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3" name="Google Shape;863;p19"/>
            <p:cNvSpPr/>
            <p:nvPr/>
          </p:nvSpPr>
          <p:spPr>
            <a:xfrm>
              <a:off x="5952928"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4" name="Google Shape;864;p19"/>
            <p:cNvSpPr/>
            <p:nvPr/>
          </p:nvSpPr>
          <p:spPr>
            <a:xfrm>
              <a:off x="0"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5" name="Google Shape;865;p19"/>
            <p:cNvSpPr/>
            <p:nvPr/>
          </p:nvSpPr>
          <p:spPr>
            <a:xfrm>
              <a:off x="8918592" y="0"/>
              <a:ext cx="3843284" cy="2608066"/>
            </a:xfrm>
            <a:custGeom>
              <a:rect b="b" l="l" r="r" t="t"/>
              <a:pathLst>
                <a:path extrusionOk="0" h="4169284" w="5059657">
                  <a:moveTo>
                    <a:pt x="5059657" y="4166744"/>
                  </a:moveTo>
                  <a:lnTo>
                    <a:pt x="5059657" y="0"/>
                  </a:lnTo>
                  <a:lnTo>
                    <a:pt x="5017163" y="0"/>
                  </a:lnTo>
                  <a:lnTo>
                    <a:pt x="5017163" y="685407"/>
                  </a:lnTo>
                  <a:lnTo>
                    <a:pt x="4221509" y="685407"/>
                  </a:lnTo>
                  <a:lnTo>
                    <a:pt x="4221509" y="0"/>
                  </a:lnTo>
                  <a:lnTo>
                    <a:pt x="4179015" y="0"/>
                  </a:lnTo>
                  <a:lnTo>
                    <a:pt x="4179015" y="685407"/>
                  </a:lnTo>
                  <a:lnTo>
                    <a:pt x="3384827" y="685407"/>
                  </a:lnTo>
                  <a:lnTo>
                    <a:pt x="3384827" y="0"/>
                  </a:lnTo>
                  <a:lnTo>
                    <a:pt x="3342334" y="0"/>
                  </a:lnTo>
                  <a:lnTo>
                    <a:pt x="3342334" y="685407"/>
                  </a:lnTo>
                  <a:lnTo>
                    <a:pt x="2546679" y="685407"/>
                  </a:lnTo>
                  <a:lnTo>
                    <a:pt x="2546679" y="0"/>
                  </a:lnTo>
                  <a:lnTo>
                    <a:pt x="2505651" y="0"/>
                  </a:lnTo>
                  <a:lnTo>
                    <a:pt x="2505651" y="685407"/>
                  </a:lnTo>
                  <a:lnTo>
                    <a:pt x="1709997" y="685407"/>
                  </a:lnTo>
                  <a:lnTo>
                    <a:pt x="1709997" y="0"/>
                  </a:lnTo>
                  <a:lnTo>
                    <a:pt x="1668969" y="0"/>
                  </a:lnTo>
                  <a:lnTo>
                    <a:pt x="1668969" y="685407"/>
                  </a:lnTo>
                  <a:lnTo>
                    <a:pt x="873315" y="685407"/>
                  </a:lnTo>
                  <a:lnTo>
                    <a:pt x="873315" y="0"/>
                  </a:lnTo>
                  <a:lnTo>
                    <a:pt x="832286" y="0"/>
                  </a:lnTo>
                  <a:lnTo>
                    <a:pt x="832286" y="685407"/>
                  </a:lnTo>
                  <a:lnTo>
                    <a:pt x="0" y="685407"/>
                  </a:lnTo>
                  <a:lnTo>
                    <a:pt x="0" y="719195"/>
                  </a:lnTo>
                  <a:lnTo>
                    <a:pt x="832286" y="719195"/>
                  </a:lnTo>
                  <a:lnTo>
                    <a:pt x="832286" y="1374434"/>
                  </a:lnTo>
                  <a:lnTo>
                    <a:pt x="0" y="1374434"/>
                  </a:lnTo>
                  <a:lnTo>
                    <a:pt x="0" y="1408222"/>
                  </a:lnTo>
                  <a:lnTo>
                    <a:pt x="832286" y="1408222"/>
                  </a:lnTo>
                  <a:lnTo>
                    <a:pt x="832286" y="2063461"/>
                  </a:lnTo>
                  <a:lnTo>
                    <a:pt x="0" y="2063461"/>
                  </a:lnTo>
                  <a:lnTo>
                    <a:pt x="0" y="2098456"/>
                  </a:lnTo>
                  <a:lnTo>
                    <a:pt x="832286" y="2098456"/>
                  </a:lnTo>
                  <a:lnTo>
                    <a:pt x="832286" y="2753695"/>
                  </a:lnTo>
                  <a:lnTo>
                    <a:pt x="0" y="2753695"/>
                  </a:lnTo>
                  <a:lnTo>
                    <a:pt x="0" y="2788689"/>
                  </a:lnTo>
                  <a:lnTo>
                    <a:pt x="832286" y="2788689"/>
                  </a:lnTo>
                  <a:lnTo>
                    <a:pt x="832286" y="3443929"/>
                  </a:lnTo>
                  <a:lnTo>
                    <a:pt x="0" y="3443929"/>
                  </a:lnTo>
                  <a:lnTo>
                    <a:pt x="0" y="3478923"/>
                  </a:lnTo>
                  <a:lnTo>
                    <a:pt x="832286" y="3478923"/>
                  </a:lnTo>
                  <a:lnTo>
                    <a:pt x="832286" y="4134163"/>
                  </a:lnTo>
                  <a:lnTo>
                    <a:pt x="0" y="4134163"/>
                  </a:lnTo>
                  <a:lnTo>
                    <a:pt x="0" y="4169284"/>
                  </a:lnTo>
                  <a:lnTo>
                    <a:pt x="5059657" y="4169284"/>
                  </a:lnTo>
                  <a:close/>
                  <a:moveTo>
                    <a:pt x="3384827" y="2753695"/>
                  </a:moveTo>
                  <a:lnTo>
                    <a:pt x="3384827" y="2098456"/>
                  </a:lnTo>
                  <a:lnTo>
                    <a:pt x="4180481" y="2098456"/>
                  </a:lnTo>
                  <a:lnTo>
                    <a:pt x="4180481" y="2753695"/>
                  </a:lnTo>
                  <a:lnTo>
                    <a:pt x="3384827" y="2753695"/>
                  </a:lnTo>
                  <a:close/>
                  <a:moveTo>
                    <a:pt x="4180481" y="2787483"/>
                  </a:moveTo>
                  <a:lnTo>
                    <a:pt x="4180481" y="3442722"/>
                  </a:lnTo>
                  <a:lnTo>
                    <a:pt x="3384827" y="3442722"/>
                  </a:lnTo>
                  <a:lnTo>
                    <a:pt x="3384827" y="2787483"/>
                  </a:lnTo>
                  <a:lnTo>
                    <a:pt x="4180481" y="2787483"/>
                  </a:lnTo>
                  <a:close/>
                  <a:moveTo>
                    <a:pt x="3343799" y="2753695"/>
                  </a:moveTo>
                  <a:lnTo>
                    <a:pt x="2548144" y="2753695"/>
                  </a:lnTo>
                  <a:lnTo>
                    <a:pt x="2548144" y="2098456"/>
                  </a:lnTo>
                  <a:lnTo>
                    <a:pt x="3343799" y="2098456"/>
                  </a:lnTo>
                  <a:lnTo>
                    <a:pt x="3343799" y="2753695"/>
                  </a:lnTo>
                  <a:close/>
                  <a:moveTo>
                    <a:pt x="3343799" y="2787483"/>
                  </a:moveTo>
                  <a:lnTo>
                    <a:pt x="3343799" y="3442722"/>
                  </a:lnTo>
                  <a:lnTo>
                    <a:pt x="2548144" y="3442722"/>
                  </a:lnTo>
                  <a:lnTo>
                    <a:pt x="2548144" y="2787483"/>
                  </a:lnTo>
                  <a:lnTo>
                    <a:pt x="3343799" y="2787483"/>
                  </a:lnTo>
                  <a:close/>
                  <a:moveTo>
                    <a:pt x="3343799" y="3477717"/>
                  </a:moveTo>
                  <a:lnTo>
                    <a:pt x="3343799" y="4132956"/>
                  </a:lnTo>
                  <a:lnTo>
                    <a:pt x="2548144" y="4132956"/>
                  </a:lnTo>
                  <a:lnTo>
                    <a:pt x="2548144" y="3477717"/>
                  </a:lnTo>
                  <a:lnTo>
                    <a:pt x="3343799" y="3477717"/>
                  </a:lnTo>
                  <a:close/>
                  <a:moveTo>
                    <a:pt x="3384827" y="3477717"/>
                  </a:moveTo>
                  <a:lnTo>
                    <a:pt x="4180481" y="3477717"/>
                  </a:lnTo>
                  <a:lnTo>
                    <a:pt x="4180481" y="4132956"/>
                  </a:lnTo>
                  <a:lnTo>
                    <a:pt x="3384827" y="4132956"/>
                  </a:lnTo>
                  <a:lnTo>
                    <a:pt x="3384827" y="3477717"/>
                  </a:lnTo>
                  <a:close/>
                  <a:moveTo>
                    <a:pt x="4222974" y="3477717"/>
                  </a:moveTo>
                  <a:lnTo>
                    <a:pt x="5018629" y="3477717"/>
                  </a:lnTo>
                  <a:lnTo>
                    <a:pt x="5018629" y="4132956"/>
                  </a:lnTo>
                  <a:lnTo>
                    <a:pt x="4222974" y="4132956"/>
                  </a:lnTo>
                  <a:lnTo>
                    <a:pt x="4222974" y="3477717"/>
                  </a:lnTo>
                  <a:close/>
                  <a:moveTo>
                    <a:pt x="4222974" y="3442722"/>
                  </a:moveTo>
                  <a:lnTo>
                    <a:pt x="4222974" y="2787483"/>
                  </a:lnTo>
                  <a:lnTo>
                    <a:pt x="5018629" y="2787483"/>
                  </a:lnTo>
                  <a:lnTo>
                    <a:pt x="5018629" y="3442722"/>
                  </a:lnTo>
                  <a:lnTo>
                    <a:pt x="4222974" y="3442722"/>
                  </a:lnTo>
                  <a:close/>
                  <a:moveTo>
                    <a:pt x="4222974" y="2753695"/>
                  </a:moveTo>
                  <a:lnTo>
                    <a:pt x="4222974" y="2098456"/>
                  </a:lnTo>
                  <a:lnTo>
                    <a:pt x="5018629" y="2098456"/>
                  </a:lnTo>
                  <a:lnTo>
                    <a:pt x="5018629" y="2753695"/>
                  </a:lnTo>
                  <a:lnTo>
                    <a:pt x="4222974" y="2753695"/>
                  </a:lnTo>
                  <a:close/>
                  <a:moveTo>
                    <a:pt x="4222974" y="2063461"/>
                  </a:moveTo>
                  <a:lnTo>
                    <a:pt x="4222974" y="1408222"/>
                  </a:lnTo>
                  <a:lnTo>
                    <a:pt x="5018629" y="1408222"/>
                  </a:lnTo>
                  <a:lnTo>
                    <a:pt x="5018629" y="2063461"/>
                  </a:lnTo>
                  <a:lnTo>
                    <a:pt x="4222974" y="2063461"/>
                  </a:lnTo>
                  <a:close/>
                  <a:moveTo>
                    <a:pt x="4180481" y="2063461"/>
                  </a:moveTo>
                  <a:lnTo>
                    <a:pt x="3384827" y="2063461"/>
                  </a:lnTo>
                  <a:lnTo>
                    <a:pt x="3384827" y="1408222"/>
                  </a:lnTo>
                  <a:lnTo>
                    <a:pt x="4180481" y="1408222"/>
                  </a:lnTo>
                  <a:lnTo>
                    <a:pt x="4180481" y="2063461"/>
                  </a:lnTo>
                  <a:close/>
                  <a:moveTo>
                    <a:pt x="3343799" y="2063461"/>
                  </a:moveTo>
                  <a:lnTo>
                    <a:pt x="2548144" y="2063461"/>
                  </a:lnTo>
                  <a:lnTo>
                    <a:pt x="2548144" y="1408222"/>
                  </a:lnTo>
                  <a:lnTo>
                    <a:pt x="3343799" y="1408222"/>
                  </a:lnTo>
                  <a:lnTo>
                    <a:pt x="3343799" y="2063461"/>
                  </a:lnTo>
                  <a:close/>
                  <a:moveTo>
                    <a:pt x="2505651" y="2063461"/>
                  </a:moveTo>
                  <a:lnTo>
                    <a:pt x="1709997" y="2063461"/>
                  </a:lnTo>
                  <a:lnTo>
                    <a:pt x="1709997" y="1408222"/>
                  </a:lnTo>
                  <a:lnTo>
                    <a:pt x="2505651" y="1408222"/>
                  </a:lnTo>
                  <a:lnTo>
                    <a:pt x="2505651" y="2063461"/>
                  </a:lnTo>
                  <a:close/>
                  <a:moveTo>
                    <a:pt x="2505651" y="2098456"/>
                  </a:moveTo>
                  <a:lnTo>
                    <a:pt x="2505651" y="2753695"/>
                  </a:lnTo>
                  <a:lnTo>
                    <a:pt x="1709997" y="2753695"/>
                  </a:lnTo>
                  <a:lnTo>
                    <a:pt x="1709997" y="2098456"/>
                  </a:lnTo>
                  <a:lnTo>
                    <a:pt x="2505651" y="2098456"/>
                  </a:lnTo>
                  <a:close/>
                  <a:moveTo>
                    <a:pt x="2505651" y="2787483"/>
                  </a:moveTo>
                  <a:lnTo>
                    <a:pt x="2505651" y="3442722"/>
                  </a:lnTo>
                  <a:lnTo>
                    <a:pt x="1709997" y="3442722"/>
                  </a:lnTo>
                  <a:lnTo>
                    <a:pt x="1709997" y="2787483"/>
                  </a:lnTo>
                  <a:lnTo>
                    <a:pt x="2505651" y="2787483"/>
                  </a:lnTo>
                  <a:close/>
                  <a:moveTo>
                    <a:pt x="2505651" y="3477717"/>
                  </a:moveTo>
                  <a:lnTo>
                    <a:pt x="2505651" y="4132956"/>
                  </a:lnTo>
                  <a:lnTo>
                    <a:pt x="1709997" y="4132956"/>
                  </a:lnTo>
                  <a:lnTo>
                    <a:pt x="1709997" y="3477717"/>
                  </a:lnTo>
                  <a:lnTo>
                    <a:pt x="2505651" y="3477717"/>
                  </a:lnTo>
                  <a:close/>
                  <a:moveTo>
                    <a:pt x="5018629" y="719195"/>
                  </a:moveTo>
                  <a:lnTo>
                    <a:pt x="5018629" y="1374434"/>
                  </a:lnTo>
                  <a:lnTo>
                    <a:pt x="4222974" y="1374434"/>
                  </a:lnTo>
                  <a:lnTo>
                    <a:pt x="4222974" y="719195"/>
                  </a:lnTo>
                  <a:lnTo>
                    <a:pt x="5018629" y="719195"/>
                  </a:lnTo>
                  <a:close/>
                  <a:moveTo>
                    <a:pt x="4180481" y="719195"/>
                  </a:moveTo>
                  <a:lnTo>
                    <a:pt x="4180481" y="1374434"/>
                  </a:lnTo>
                  <a:lnTo>
                    <a:pt x="3384827" y="1374434"/>
                  </a:lnTo>
                  <a:lnTo>
                    <a:pt x="3384827" y="719195"/>
                  </a:lnTo>
                  <a:lnTo>
                    <a:pt x="4180481" y="719195"/>
                  </a:lnTo>
                  <a:close/>
                  <a:moveTo>
                    <a:pt x="3343799" y="719195"/>
                  </a:moveTo>
                  <a:lnTo>
                    <a:pt x="3343799" y="1374434"/>
                  </a:lnTo>
                  <a:lnTo>
                    <a:pt x="2548144" y="1374434"/>
                  </a:lnTo>
                  <a:lnTo>
                    <a:pt x="2548144" y="719195"/>
                  </a:lnTo>
                  <a:lnTo>
                    <a:pt x="3343799" y="719195"/>
                  </a:lnTo>
                  <a:close/>
                  <a:moveTo>
                    <a:pt x="2505651" y="719195"/>
                  </a:moveTo>
                  <a:lnTo>
                    <a:pt x="2505651" y="1374434"/>
                  </a:lnTo>
                  <a:lnTo>
                    <a:pt x="1709997" y="1374434"/>
                  </a:lnTo>
                  <a:lnTo>
                    <a:pt x="1709997" y="719195"/>
                  </a:lnTo>
                  <a:lnTo>
                    <a:pt x="2505651" y="719195"/>
                  </a:lnTo>
                  <a:close/>
                  <a:moveTo>
                    <a:pt x="873315" y="719195"/>
                  </a:moveTo>
                  <a:lnTo>
                    <a:pt x="1668969" y="719195"/>
                  </a:lnTo>
                  <a:lnTo>
                    <a:pt x="1668969" y="1374434"/>
                  </a:lnTo>
                  <a:lnTo>
                    <a:pt x="873315" y="1374434"/>
                  </a:lnTo>
                  <a:lnTo>
                    <a:pt x="873315" y="719195"/>
                  </a:lnTo>
                  <a:close/>
                  <a:moveTo>
                    <a:pt x="873315" y="1409429"/>
                  </a:moveTo>
                  <a:lnTo>
                    <a:pt x="1668969" y="1409429"/>
                  </a:lnTo>
                  <a:lnTo>
                    <a:pt x="1668969" y="2064668"/>
                  </a:lnTo>
                  <a:lnTo>
                    <a:pt x="873315" y="2064668"/>
                  </a:lnTo>
                  <a:cubicBezTo>
                    <a:pt x="873315" y="2064668"/>
                    <a:pt x="873315" y="1409429"/>
                    <a:pt x="873315" y="1409429"/>
                  </a:cubicBezTo>
                  <a:close/>
                  <a:moveTo>
                    <a:pt x="873315" y="2098456"/>
                  </a:moveTo>
                  <a:lnTo>
                    <a:pt x="1668969" y="2098456"/>
                  </a:lnTo>
                  <a:lnTo>
                    <a:pt x="1668969" y="2753695"/>
                  </a:lnTo>
                  <a:lnTo>
                    <a:pt x="873315" y="2753695"/>
                  </a:lnTo>
                  <a:lnTo>
                    <a:pt x="873315" y="2098456"/>
                  </a:lnTo>
                  <a:close/>
                  <a:moveTo>
                    <a:pt x="873315" y="2787483"/>
                  </a:moveTo>
                  <a:lnTo>
                    <a:pt x="1668969" y="2787483"/>
                  </a:lnTo>
                  <a:lnTo>
                    <a:pt x="1668969" y="3442722"/>
                  </a:lnTo>
                  <a:lnTo>
                    <a:pt x="873315" y="3442722"/>
                  </a:lnTo>
                  <a:lnTo>
                    <a:pt x="873315" y="2787483"/>
                  </a:lnTo>
                  <a:close/>
                  <a:moveTo>
                    <a:pt x="873315" y="3477717"/>
                  </a:moveTo>
                  <a:lnTo>
                    <a:pt x="1668969" y="3477717"/>
                  </a:lnTo>
                  <a:lnTo>
                    <a:pt x="1668969" y="4132956"/>
                  </a:lnTo>
                  <a:lnTo>
                    <a:pt x="873315" y="4132956"/>
                  </a:lnTo>
                  <a:lnTo>
                    <a:pt x="873315" y="3477717"/>
                  </a:lnTo>
                  <a:close/>
                </a:path>
              </a:pathLst>
            </a:custGeom>
            <a:solidFill>
              <a:srgbClr val="313131">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66" name="Google Shape;866;p19"/>
          <p:cNvSpPr/>
          <p:nvPr/>
        </p:nvSpPr>
        <p:spPr>
          <a:xfrm>
            <a:off x="-8079943" y="-9494259"/>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7" name="Google Shape;867;p19"/>
          <p:cNvSpPr/>
          <p:nvPr/>
        </p:nvSpPr>
        <p:spPr>
          <a:xfrm>
            <a:off x="12538202" y="6756393"/>
            <a:ext cx="12461815" cy="12461815"/>
          </a:xfrm>
          <a:custGeom>
            <a:rect b="b" l="l" r="r" t="t"/>
            <a:pathLst>
              <a:path extrusionOk="0" h="12461815" w="12461815">
                <a:moveTo>
                  <a:pt x="0" y="0"/>
                </a:moveTo>
                <a:lnTo>
                  <a:pt x="12461815" y="0"/>
                </a:lnTo>
                <a:lnTo>
                  <a:pt x="12461815" y="12461815"/>
                </a:lnTo>
                <a:lnTo>
                  <a:pt x="0" y="12461815"/>
                </a:lnTo>
                <a:lnTo>
                  <a:pt x="0" y="0"/>
                </a:lnTo>
                <a:close/>
              </a:path>
            </a:pathLst>
          </a:custGeom>
          <a:blipFill rotWithShape="1">
            <a:blip r:embed="rId3">
              <a:alphaModFix amt="26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8" name="Google Shape;868;p19"/>
          <p:cNvSpPr/>
          <p:nvPr/>
        </p:nvSpPr>
        <p:spPr>
          <a:xfrm>
            <a:off x="901045" y="529592"/>
            <a:ext cx="598060" cy="499108"/>
          </a:xfrm>
          <a:custGeom>
            <a:rect b="b" l="l" r="r" t="t"/>
            <a:pathLst>
              <a:path extrusionOk="0" h="499108" w="598060">
                <a:moveTo>
                  <a:pt x="0" y="0"/>
                </a:moveTo>
                <a:lnTo>
                  <a:pt x="598060" y="0"/>
                </a:lnTo>
                <a:lnTo>
                  <a:pt x="598060" y="499108"/>
                </a:lnTo>
                <a:lnTo>
                  <a:pt x="0" y="4991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69" name="Google Shape;869;p19"/>
          <p:cNvSpPr/>
          <p:nvPr/>
        </p:nvSpPr>
        <p:spPr>
          <a:xfrm>
            <a:off x="15547885" y="8911112"/>
            <a:ext cx="1711415" cy="694376"/>
          </a:xfrm>
          <a:custGeom>
            <a:rect b="b" l="l" r="r" t="t"/>
            <a:pathLst>
              <a:path extrusionOk="0" h="694376" w="1711415">
                <a:moveTo>
                  <a:pt x="0" y="0"/>
                </a:moveTo>
                <a:lnTo>
                  <a:pt x="1711415" y="0"/>
                </a:lnTo>
                <a:lnTo>
                  <a:pt x="1711415" y="694376"/>
                </a:lnTo>
                <a:lnTo>
                  <a:pt x="0" y="694376"/>
                </a:lnTo>
                <a:lnTo>
                  <a:pt x="0" y="0"/>
                </a:lnTo>
                <a:close/>
              </a:path>
            </a:pathLst>
          </a:custGeom>
          <a:blipFill rotWithShape="1">
            <a:blip r:embed="rId5">
              <a:alphaModFix/>
            </a:blip>
            <a:stretch>
              <a:fillRect b="0" l="-201549"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70" name="Google Shape;870;p19"/>
          <p:cNvGrpSpPr/>
          <p:nvPr/>
        </p:nvGrpSpPr>
        <p:grpSpPr>
          <a:xfrm rot="10800000">
            <a:off x="14438727" y="-267414"/>
            <a:ext cx="3929732" cy="534829"/>
            <a:chOff x="0" y="0"/>
            <a:chExt cx="5239642" cy="713105"/>
          </a:xfrm>
        </p:grpSpPr>
        <p:sp>
          <p:nvSpPr>
            <p:cNvPr id="871" name="Google Shape;871;p19"/>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2" name="Google Shape;872;p19"/>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73" name="Google Shape;873;p19"/>
          <p:cNvSpPr txBox="1"/>
          <p:nvPr/>
        </p:nvSpPr>
        <p:spPr>
          <a:xfrm>
            <a:off x="13892689" y="842487"/>
            <a:ext cx="958048"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SERVICE</a:t>
            </a:r>
            <a:endParaRPr/>
          </a:p>
        </p:txBody>
      </p:sp>
      <p:sp>
        <p:nvSpPr>
          <p:cNvPr id="874" name="Google Shape;874;p19"/>
          <p:cNvSpPr txBox="1"/>
          <p:nvPr/>
        </p:nvSpPr>
        <p:spPr>
          <a:xfrm>
            <a:off x="16298019" y="842487"/>
            <a:ext cx="1227981"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CONTACT</a:t>
            </a:r>
            <a:endParaRPr/>
          </a:p>
        </p:txBody>
      </p:sp>
      <p:sp>
        <p:nvSpPr>
          <p:cNvPr id="875" name="Google Shape;875;p19"/>
          <p:cNvSpPr txBox="1"/>
          <p:nvPr/>
        </p:nvSpPr>
        <p:spPr>
          <a:xfrm>
            <a:off x="11580154" y="842487"/>
            <a:ext cx="958048" cy="2646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ABOUT</a:t>
            </a:r>
            <a:endParaRPr/>
          </a:p>
        </p:txBody>
      </p:sp>
      <p:sp>
        <p:nvSpPr>
          <p:cNvPr id="876" name="Google Shape;876;p19"/>
          <p:cNvSpPr txBox="1"/>
          <p:nvPr/>
        </p:nvSpPr>
        <p:spPr>
          <a:xfrm>
            <a:off x="9515847" y="842487"/>
            <a:ext cx="780466" cy="26415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1600">
                <a:solidFill>
                  <a:srgbClr val="FFFFFF"/>
                </a:solidFill>
                <a:latin typeface="Open Sans"/>
                <a:ea typeface="Open Sans"/>
                <a:cs typeface="Open Sans"/>
                <a:sym typeface="Open Sans"/>
              </a:rPr>
              <a:t>HOME</a:t>
            </a:r>
            <a:endParaRPr/>
          </a:p>
        </p:txBody>
      </p:sp>
      <p:sp>
        <p:nvSpPr>
          <p:cNvPr id="877" name="Google Shape;877;p19"/>
          <p:cNvSpPr txBox="1"/>
          <p:nvPr/>
        </p:nvSpPr>
        <p:spPr>
          <a:xfrm>
            <a:off x="1663277" y="713741"/>
            <a:ext cx="996887" cy="35623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100" u="none" strike="noStrike">
                <a:solidFill>
                  <a:srgbClr val="EDB304"/>
                </a:solidFill>
                <a:latin typeface="Open Sans"/>
                <a:ea typeface="Open Sans"/>
                <a:cs typeface="Open Sans"/>
                <a:sym typeface="Open Sans"/>
              </a:rPr>
              <a:t>LOGO</a:t>
            </a:r>
            <a:endParaRPr/>
          </a:p>
        </p:txBody>
      </p:sp>
      <p:sp>
        <p:nvSpPr>
          <p:cNvPr id="878" name="Google Shape;878;p19"/>
          <p:cNvSpPr txBox="1"/>
          <p:nvPr/>
        </p:nvSpPr>
        <p:spPr>
          <a:xfrm>
            <a:off x="9515847" y="1830546"/>
            <a:ext cx="7752755" cy="93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u="none" strike="noStrike">
                <a:solidFill>
                  <a:srgbClr val="EDB304"/>
                </a:solidFill>
                <a:latin typeface="Archivo Black"/>
                <a:ea typeface="Archivo Black"/>
                <a:cs typeface="Archivo Black"/>
                <a:sym typeface="Archivo Black"/>
              </a:rPr>
              <a:t>OUR PROJECTS</a:t>
            </a:r>
            <a:endParaRPr/>
          </a:p>
        </p:txBody>
      </p:sp>
      <p:sp>
        <p:nvSpPr>
          <p:cNvPr id="879" name="Google Shape;879;p19"/>
          <p:cNvSpPr txBox="1"/>
          <p:nvPr/>
        </p:nvSpPr>
        <p:spPr>
          <a:xfrm>
            <a:off x="9553314" y="2944632"/>
            <a:ext cx="7715400" cy="484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100">
                <a:solidFill>
                  <a:srgbClr val="FFFFFF"/>
                </a:solidFill>
                <a:latin typeface="Open Sans"/>
                <a:ea typeface="Open Sans"/>
                <a:cs typeface="Open Sans"/>
                <a:sym typeface="Open Sans"/>
              </a:rPr>
              <a:t>S</a:t>
            </a:r>
            <a:r>
              <a:rPr lang="en-US" sz="2100" u="none" strike="noStrike">
                <a:solidFill>
                  <a:srgbClr val="FFFFFF"/>
                </a:solidFill>
                <a:latin typeface="Open Sans"/>
                <a:ea typeface="Open Sans"/>
                <a:cs typeface="Open Sans"/>
                <a:sym typeface="Open Sans"/>
              </a:rPr>
              <a:t>pan across various fields, each designed to make a positive impact on the community and the environment. From sustainable energy initiatives to educational outreach programs, we strive to create meaningful change. Our team works tirelessly to innovate and implement solutions that address pressing global challenges.</a:t>
            </a:r>
            <a:endParaRPr/>
          </a:p>
          <a:p>
            <a:pPr indent="0" lvl="0" marL="0" marR="0" rtl="0" algn="l">
              <a:lnSpc>
                <a:spcPct val="100000"/>
              </a:lnSpc>
              <a:spcBef>
                <a:spcPts val="0"/>
              </a:spcBef>
              <a:spcAft>
                <a:spcPts val="0"/>
              </a:spcAft>
              <a:buNone/>
            </a:pPr>
            <a:r>
              <a:t/>
            </a:r>
            <a:endParaRPr sz="2100" u="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lang="en-US" sz="2100" u="none" strike="noStrike">
                <a:solidFill>
                  <a:srgbClr val="FFFFFF"/>
                </a:solidFill>
                <a:latin typeface="Open Sans"/>
                <a:ea typeface="Open Sans"/>
                <a:cs typeface="Open Sans"/>
                <a:sym typeface="Open Sans"/>
              </a:rPr>
              <a:t>One of our flagship projects focuses on renewable energy, harnessing the power of wind and solar to reduce our carbon footprint and promote cleaner, greener living. Another key initiative is our community garden program, which not only provides fresh produce to local families but also fosters a sense of unity and shared purpose.In the realm of education, we have launched several mentorship programs aimed at empowering young minds. </a:t>
            </a:r>
            <a:endParaRPr/>
          </a:p>
        </p:txBody>
      </p:sp>
      <p:sp>
        <p:nvSpPr>
          <p:cNvPr id="880" name="Google Shape;880;p19"/>
          <p:cNvSpPr/>
          <p:nvPr/>
        </p:nvSpPr>
        <p:spPr>
          <a:xfrm>
            <a:off x="-213888" y="1957274"/>
            <a:ext cx="8773695" cy="8062305"/>
          </a:xfrm>
          <a:custGeom>
            <a:rect b="b" l="l" r="r" t="t"/>
            <a:pathLst>
              <a:path extrusionOk="0" h="1166360" w="1269275">
                <a:moveTo>
                  <a:pt x="0" y="0"/>
                </a:moveTo>
                <a:lnTo>
                  <a:pt x="1269275" y="0"/>
                </a:lnTo>
                <a:lnTo>
                  <a:pt x="1269275" y="1166360"/>
                </a:lnTo>
                <a:lnTo>
                  <a:pt x="0" y="1166360"/>
                </a:lnTo>
                <a:close/>
              </a:path>
            </a:pathLst>
          </a:custGeom>
          <a:blipFill rotWithShape="1">
            <a:blip r:embed="rId7">
              <a:alphaModFix/>
            </a:blip>
            <a:stretch>
              <a:fillRect b="0" l="-18917" r="-18917"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81" name="Google Shape;881;p19"/>
          <p:cNvGrpSpPr/>
          <p:nvPr/>
        </p:nvGrpSpPr>
        <p:grpSpPr>
          <a:xfrm rot="10800000">
            <a:off x="-627729" y="9752171"/>
            <a:ext cx="3929732" cy="534829"/>
            <a:chOff x="0" y="0"/>
            <a:chExt cx="5239642" cy="713105"/>
          </a:xfrm>
        </p:grpSpPr>
        <p:sp>
          <p:nvSpPr>
            <p:cNvPr id="882" name="Google Shape;882;p19"/>
            <p:cNvSpPr/>
            <p:nvPr/>
          </p:nvSpPr>
          <p:spPr>
            <a:xfrm flipH="1">
              <a:off x="0"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3" name="Google Shape;883;p19"/>
            <p:cNvSpPr/>
            <p:nvPr/>
          </p:nvSpPr>
          <p:spPr>
            <a:xfrm flipH="1">
              <a:off x="2415465" y="0"/>
              <a:ext cx="2824177" cy="713105"/>
            </a:xfrm>
            <a:custGeom>
              <a:rect b="b" l="l" r="r" t="t"/>
              <a:pathLst>
                <a:path extrusionOk="0" h="713105" w="2824177">
                  <a:moveTo>
                    <a:pt x="0" y="713105"/>
                  </a:moveTo>
                  <a:lnTo>
                    <a:pt x="2824177" y="713105"/>
                  </a:lnTo>
                  <a:lnTo>
                    <a:pt x="2824177" y="0"/>
                  </a:lnTo>
                  <a:lnTo>
                    <a:pt x="0" y="0"/>
                  </a:lnTo>
                  <a:lnTo>
                    <a:pt x="0" y="713105"/>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84" name="Google Shape;884;p19"/>
          <p:cNvGrpSpPr/>
          <p:nvPr/>
        </p:nvGrpSpPr>
        <p:grpSpPr>
          <a:xfrm>
            <a:off x="4431402" y="1676340"/>
            <a:ext cx="4128405" cy="561868"/>
            <a:chOff x="0" y="0"/>
            <a:chExt cx="5504540" cy="749157"/>
          </a:xfrm>
        </p:grpSpPr>
        <p:sp>
          <p:nvSpPr>
            <p:cNvPr id="885" name="Google Shape;885;p19"/>
            <p:cNvSpPr/>
            <p:nvPr/>
          </p:nvSpPr>
          <p:spPr>
            <a:xfrm rot="10800000">
              <a:off x="0" y="0"/>
              <a:ext cx="2966958" cy="749157"/>
            </a:xfrm>
            <a:custGeom>
              <a:rect b="b" l="l" r="r" t="t"/>
              <a:pathLst>
                <a:path extrusionOk="0" h="749157" w="2966958">
                  <a:moveTo>
                    <a:pt x="0" y="0"/>
                  </a:moveTo>
                  <a:lnTo>
                    <a:pt x="2966958" y="0"/>
                  </a:lnTo>
                  <a:lnTo>
                    <a:pt x="2966958" y="749157"/>
                  </a:lnTo>
                  <a:lnTo>
                    <a:pt x="0" y="74915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6" name="Google Shape;886;p19"/>
            <p:cNvSpPr/>
            <p:nvPr/>
          </p:nvSpPr>
          <p:spPr>
            <a:xfrm rot="10800000">
              <a:off x="2537582" y="0"/>
              <a:ext cx="2966958" cy="749157"/>
            </a:xfrm>
            <a:custGeom>
              <a:rect b="b" l="l" r="r" t="t"/>
              <a:pathLst>
                <a:path extrusionOk="0" h="749157" w="2966958">
                  <a:moveTo>
                    <a:pt x="0" y="0"/>
                  </a:moveTo>
                  <a:lnTo>
                    <a:pt x="2966958" y="0"/>
                  </a:lnTo>
                  <a:lnTo>
                    <a:pt x="2966958" y="749157"/>
                  </a:lnTo>
                  <a:lnTo>
                    <a:pt x="0" y="74915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87" name="Google Shape;887;p19"/>
          <p:cNvSpPr/>
          <p:nvPr/>
        </p:nvSpPr>
        <p:spPr>
          <a:xfrm>
            <a:off x="12080295" y="9069822"/>
            <a:ext cx="588149" cy="493871"/>
          </a:xfrm>
          <a:custGeom>
            <a:rect b="b" l="l" r="r" t="t"/>
            <a:pathLst>
              <a:path extrusionOk="0" h="493871" w="588149">
                <a:moveTo>
                  <a:pt x="0" y="0"/>
                </a:moveTo>
                <a:lnTo>
                  <a:pt x="588149" y="0"/>
                </a:lnTo>
                <a:lnTo>
                  <a:pt x="588149" y="493871"/>
                </a:lnTo>
                <a:lnTo>
                  <a:pt x="0" y="493871"/>
                </a:lnTo>
                <a:lnTo>
                  <a:pt x="0" y="0"/>
                </a:lnTo>
                <a:close/>
              </a:path>
            </a:pathLst>
          </a:custGeom>
          <a:blipFill rotWithShape="1">
            <a:blip r:embed="rId8">
              <a:alphaModFix/>
            </a:blip>
            <a:stretch>
              <a:fillRect b="-560720" l="0" r="-4855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88" name="Google Shape;888;p19"/>
          <p:cNvGrpSpPr/>
          <p:nvPr/>
        </p:nvGrpSpPr>
        <p:grpSpPr>
          <a:xfrm>
            <a:off x="3999015" y="722086"/>
            <a:ext cx="347889" cy="347889"/>
            <a:chOff x="0" y="0"/>
            <a:chExt cx="812800" cy="812800"/>
          </a:xfrm>
        </p:grpSpPr>
        <p:sp>
          <p:nvSpPr>
            <p:cNvPr id="889" name="Google Shape;88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90" name="Google Shape;890;p19"/>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24444"/>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caffolding Safety Slides">
  <a:themeElements>
    <a:clrScheme name="Office">
      <a:dk1>
        <a:srgbClr val="1E1E1E"/>
      </a:dk1>
      <a:lt1>
        <a:srgbClr val="FFFFFF"/>
      </a:lt1>
      <a:dk2>
        <a:srgbClr val="EDB304"/>
      </a:dk2>
      <a:lt2>
        <a:srgbClr val="989898"/>
      </a:lt2>
      <a:accent1>
        <a:srgbClr val="313131"/>
      </a:accent1>
      <a:accent2>
        <a:srgbClr val="FFDE59"/>
      </a:accent2>
      <a:accent3>
        <a:srgbClr val="313131"/>
      </a:accent3>
      <a:accent4>
        <a:srgbClr val="989898"/>
      </a:accent4>
      <a:accent5>
        <a:srgbClr val="EDB304"/>
      </a:accent5>
      <a:accent6>
        <a:srgbClr val="313131"/>
      </a:accent6>
      <a:hlink>
        <a:srgbClr val="EDB30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