
<file path=[Content_Types].xml><?xml version="1.0" encoding="utf-8"?>
<Types xmlns="http://schemas.openxmlformats.org/package/2006/content-types">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7"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10287000" cx="18288000"/>
  <p:notesSz cx="6858000" cy="9144000"/>
  <p:embeddedFontLst>
    <p:embeddedFont>
      <p:font typeface="Arimo"/>
      <p:regular r:id="rId26"/>
      <p:bold r:id="rId27"/>
      <p:italic r:id="rId28"/>
      <p:boldItalic r:id="rId29"/>
    </p:embeddedFont>
    <p:embeddedFont>
      <p:font typeface="Dela Gothic One"/>
      <p:regular r:id="rId3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font" Target="fonts/Arimo-regular.fntdata"/><Relationship Id="rId25" Type="http://schemas.openxmlformats.org/officeDocument/2006/relationships/slide" Target="slides/slide20.xml"/><Relationship Id="rId28" Type="http://schemas.openxmlformats.org/officeDocument/2006/relationships/font" Target="fonts/Arimo-italic.fntdata"/><Relationship Id="rId27" Type="http://schemas.openxmlformats.org/officeDocument/2006/relationships/font" Target="fonts/Arimo-bold.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Arimo-boldItalic.fntdata"/><Relationship Id="rId7" Type="http://schemas.openxmlformats.org/officeDocument/2006/relationships/slide" Target="slides/slide2.xml"/><Relationship Id="rId8" Type="http://schemas.openxmlformats.org/officeDocument/2006/relationships/slide" Target="slides/slide3.xml"/><Relationship Id="rId30" Type="http://schemas.openxmlformats.org/officeDocument/2006/relationships/font" Target="fonts/DelaGothicOne-regular.fntdata"/><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 name="Shape 92"/>
        <p:cNvGrpSpPr/>
        <p:nvPr/>
      </p:nvGrpSpPr>
      <p:grpSpPr>
        <a:xfrm>
          <a:off x="0" y="0"/>
          <a:ext cx="0" cy="0"/>
          <a:chOff x="0" y="0"/>
          <a:chExt cx="0" cy="0"/>
        </a:xfrm>
      </p:grpSpPr>
      <p:sp>
        <p:nvSpPr>
          <p:cNvPr id="93" name="Google Shape;93;p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p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p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8" name="Google Shape;508;p1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6" name="Shape 546"/>
        <p:cNvGrpSpPr/>
        <p:nvPr/>
      </p:nvGrpSpPr>
      <p:grpSpPr>
        <a:xfrm>
          <a:off x="0" y="0"/>
          <a:ext cx="0" cy="0"/>
          <a:chOff x="0" y="0"/>
          <a:chExt cx="0" cy="0"/>
        </a:xfrm>
      </p:grpSpPr>
      <p:sp>
        <p:nvSpPr>
          <p:cNvPr id="547" name="Google Shape;547;p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8" name="Google Shape;548;p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80" name="Google Shape;580;p1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0" name="Shape 590"/>
        <p:cNvGrpSpPr/>
        <p:nvPr/>
      </p:nvGrpSpPr>
      <p:grpSpPr>
        <a:xfrm>
          <a:off x="0" y="0"/>
          <a:ext cx="0" cy="0"/>
          <a:chOff x="0" y="0"/>
          <a:chExt cx="0" cy="0"/>
        </a:xfrm>
      </p:grpSpPr>
      <p:sp>
        <p:nvSpPr>
          <p:cNvPr id="591" name="Google Shape;591;p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92" name="Google Shape;592;p1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1" name="Shape 621"/>
        <p:cNvGrpSpPr/>
        <p:nvPr/>
      </p:nvGrpSpPr>
      <p:grpSpPr>
        <a:xfrm>
          <a:off x="0" y="0"/>
          <a:ext cx="0" cy="0"/>
          <a:chOff x="0" y="0"/>
          <a:chExt cx="0" cy="0"/>
        </a:xfrm>
      </p:grpSpPr>
      <p:sp>
        <p:nvSpPr>
          <p:cNvPr id="622" name="Google Shape;622;p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23" name="Google Shape;623;p1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p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p1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2" name="Shape 702"/>
        <p:cNvGrpSpPr/>
        <p:nvPr/>
      </p:nvGrpSpPr>
      <p:grpSpPr>
        <a:xfrm>
          <a:off x="0" y="0"/>
          <a:ext cx="0" cy="0"/>
          <a:chOff x="0" y="0"/>
          <a:chExt cx="0" cy="0"/>
        </a:xfrm>
      </p:grpSpPr>
      <p:sp>
        <p:nvSpPr>
          <p:cNvPr id="703" name="Google Shape;703;p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04" name="Google Shape;704;p1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2" name="Shape 732"/>
        <p:cNvGrpSpPr/>
        <p:nvPr/>
      </p:nvGrpSpPr>
      <p:grpSpPr>
        <a:xfrm>
          <a:off x="0" y="0"/>
          <a:ext cx="0" cy="0"/>
          <a:chOff x="0" y="0"/>
          <a:chExt cx="0" cy="0"/>
        </a:xfrm>
      </p:grpSpPr>
      <p:sp>
        <p:nvSpPr>
          <p:cNvPr id="733" name="Google Shape;733;p1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34" name="Google Shape;734;p1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3" name="Shape 773"/>
        <p:cNvGrpSpPr/>
        <p:nvPr/>
      </p:nvGrpSpPr>
      <p:grpSpPr>
        <a:xfrm>
          <a:off x="0" y="0"/>
          <a:ext cx="0" cy="0"/>
          <a:chOff x="0" y="0"/>
          <a:chExt cx="0" cy="0"/>
        </a:xfrm>
      </p:grpSpPr>
      <p:sp>
        <p:nvSpPr>
          <p:cNvPr id="774" name="Google Shape;774;p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775" name="Google Shape;775;p19: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p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p2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803" name="Google Shape;803;p2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p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p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7" name="Shape 257"/>
        <p:cNvGrpSpPr/>
        <p:nvPr/>
      </p:nvGrpSpPr>
      <p:grpSpPr>
        <a:xfrm>
          <a:off x="0" y="0"/>
          <a:ext cx="0" cy="0"/>
          <a:chOff x="0" y="0"/>
          <a:chExt cx="0" cy="0"/>
        </a:xfrm>
      </p:grpSpPr>
      <p:sp>
        <p:nvSpPr>
          <p:cNvPr id="258" name="Google Shape;258;p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59" name="Google Shape;259;p3: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5" name="Google Shape;295;p6: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41" name="Google Shape;341;p7: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4" name="Shape 384"/>
        <p:cNvGrpSpPr/>
        <p:nvPr/>
      </p:nvGrpSpPr>
      <p:grpSpPr>
        <a:xfrm>
          <a:off x="0" y="0"/>
          <a:ext cx="0" cy="0"/>
          <a:chOff x="0" y="0"/>
          <a:chExt cx="0" cy="0"/>
        </a:xfrm>
      </p:grpSpPr>
      <p:sp>
        <p:nvSpPr>
          <p:cNvPr id="385" name="Google Shape;385;p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12: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p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8: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8" name="Shape 8"/>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3"/>
          <p:cNvSpPr txBox="1"/>
          <p:nvPr>
            <p:ph type="ctrTitle"/>
          </p:nvPr>
        </p:nvSpPr>
        <p:spPr>
          <a:xfrm>
            <a:off x="1215550" y="1099900"/>
            <a:ext cx="14379600" cy="1470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1" name="Google Shape;11;p3"/>
          <p:cNvSpPr txBox="1"/>
          <p:nvPr>
            <p:ph idx="1" type="subTitle"/>
          </p:nvPr>
        </p:nvSpPr>
        <p:spPr>
          <a:xfrm>
            <a:off x="1259100" y="2174400"/>
            <a:ext cx="6400800" cy="1752600"/>
          </a:xfrm>
          <a:prstGeom prst="rect">
            <a:avLst/>
          </a:prstGeom>
          <a:noFill/>
          <a:ln>
            <a:noFill/>
          </a:ln>
        </p:spPr>
        <p:txBody>
          <a:bodyPr anchorCtr="0" anchor="t" bIns="45700" lIns="91425" spcFirstLastPara="1" rIns="91425" wrap="square" tIns="45700">
            <a:normAutofit/>
          </a:bodyPr>
          <a:lstStyle>
            <a:lvl1pPr lvl="0">
              <a:spcBef>
                <a:spcPts val="640"/>
              </a:spcBef>
              <a:spcAft>
                <a:spcPts val="0"/>
              </a:spcAft>
              <a:buSzPts val="3200"/>
              <a:buNone/>
              <a:defRPr/>
            </a:lvl1pPr>
            <a:lvl2pPr lvl="1">
              <a:spcBef>
                <a:spcPts val="560"/>
              </a:spcBef>
              <a:spcAft>
                <a:spcPts val="0"/>
              </a:spcAft>
              <a:buClr>
                <a:srgbClr val="888888"/>
              </a:buClr>
              <a:buSzPts val="2800"/>
              <a:buNone/>
              <a:defRPr>
                <a:solidFill>
                  <a:srgbClr val="888888"/>
                </a:solidFill>
              </a:defRPr>
            </a:lvl2pPr>
            <a:lvl3pPr lvl="2">
              <a:spcBef>
                <a:spcPts val="480"/>
              </a:spcBef>
              <a:spcAft>
                <a:spcPts val="0"/>
              </a:spcAft>
              <a:buClr>
                <a:srgbClr val="888888"/>
              </a:buClr>
              <a:buSzPts val="2400"/>
              <a:buNone/>
              <a:defRPr>
                <a:solidFill>
                  <a:srgbClr val="888888"/>
                </a:solidFill>
              </a:defRPr>
            </a:lvl3pPr>
            <a:lvl4pPr lvl="3">
              <a:spcBef>
                <a:spcPts val="400"/>
              </a:spcBef>
              <a:spcAft>
                <a:spcPts val="0"/>
              </a:spcAft>
              <a:buClr>
                <a:srgbClr val="888888"/>
              </a:buClr>
              <a:buSzPts val="2000"/>
              <a:buNone/>
              <a:defRPr>
                <a:solidFill>
                  <a:srgbClr val="888888"/>
                </a:solidFill>
              </a:defRPr>
            </a:lvl4pPr>
            <a:lvl5pPr lvl="4">
              <a:spcBef>
                <a:spcPts val="400"/>
              </a:spcBef>
              <a:spcAft>
                <a:spcPts val="0"/>
              </a:spcAft>
              <a:buClr>
                <a:srgbClr val="888888"/>
              </a:buClr>
              <a:buSzPts val="2000"/>
              <a:buNone/>
              <a:defRPr>
                <a:solidFill>
                  <a:srgbClr val="888888"/>
                </a:solidFill>
              </a:defRPr>
            </a:lvl5pPr>
            <a:lvl6pPr lvl="5">
              <a:spcBef>
                <a:spcPts val="400"/>
              </a:spcBef>
              <a:spcAft>
                <a:spcPts val="0"/>
              </a:spcAft>
              <a:buClr>
                <a:srgbClr val="888888"/>
              </a:buClr>
              <a:buSzPts val="2000"/>
              <a:buNone/>
              <a:defRPr>
                <a:solidFill>
                  <a:srgbClr val="888888"/>
                </a:solidFill>
              </a:defRPr>
            </a:lvl6pPr>
            <a:lvl7pPr lvl="6">
              <a:spcBef>
                <a:spcPts val="400"/>
              </a:spcBef>
              <a:spcAft>
                <a:spcPts val="0"/>
              </a:spcAft>
              <a:buClr>
                <a:srgbClr val="888888"/>
              </a:buClr>
              <a:buSzPts val="2000"/>
              <a:buNone/>
              <a:defRPr>
                <a:solidFill>
                  <a:srgbClr val="888888"/>
                </a:solidFill>
              </a:defRPr>
            </a:lvl7pPr>
            <a:lvl8pPr lvl="7">
              <a:spcBef>
                <a:spcPts val="400"/>
              </a:spcBef>
              <a:spcAft>
                <a:spcPts val="0"/>
              </a:spcAft>
              <a:buClr>
                <a:srgbClr val="888888"/>
              </a:buClr>
              <a:buSzPts val="2000"/>
              <a:buNone/>
              <a:defRPr>
                <a:solidFill>
                  <a:srgbClr val="888888"/>
                </a:solidFill>
              </a:defRPr>
            </a:lvl8pPr>
            <a:lvl9pPr lvl="8">
              <a:spcBef>
                <a:spcPts val="400"/>
              </a:spcBef>
              <a:spcAft>
                <a:spcPts val="0"/>
              </a:spcAft>
              <a:buClr>
                <a:srgbClr val="888888"/>
              </a:buClr>
              <a:buSzPts val="2000"/>
              <a:buNone/>
              <a:defRPr>
                <a:solidFill>
                  <a:srgbClr val="888888"/>
                </a:solidFill>
              </a:defRPr>
            </a:lvl9pPr>
          </a:lstStyle>
          <a:p/>
        </p:txBody>
      </p:sp>
      <p:sp>
        <p:nvSpPr>
          <p:cNvPr id="12" name="Google Shape;12;p3"/>
          <p:cNvSpPr/>
          <p:nvPr/>
        </p:nvSpPr>
        <p:spPr>
          <a:xfrm rot="-505894">
            <a:off x="-5381066" y="-6777501"/>
            <a:ext cx="11385725" cy="9517120"/>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 name="Google Shape;13;p3"/>
          <p:cNvSpPr/>
          <p:nvPr/>
        </p:nvSpPr>
        <p:spPr>
          <a:xfrm>
            <a:off x="12231430" y="3215775"/>
            <a:ext cx="11387252" cy="951839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4" name="Shape 14"/>
        <p:cNvGrpSpPr/>
        <p:nvPr/>
      </p:nvGrpSpPr>
      <p:grpSpPr>
        <a:xfrm>
          <a:off x="0" y="0"/>
          <a:ext cx="0" cy="0"/>
          <a:chOff x="0" y="0"/>
          <a:chExt cx="0" cy="0"/>
        </a:xfrm>
      </p:grpSpPr>
      <p:sp>
        <p:nvSpPr>
          <p:cNvPr id="15" name="Google Shape;15;p4"/>
          <p:cNvSpPr txBox="1"/>
          <p:nvPr>
            <p:ph type="title"/>
          </p:nvPr>
        </p:nvSpPr>
        <p:spPr>
          <a:xfrm>
            <a:off x="1164350" y="1241400"/>
            <a:ext cx="13315200" cy="1143000"/>
          </a:xfrm>
          <a:prstGeom prst="rect">
            <a:avLst/>
          </a:prstGeom>
          <a:noFill/>
          <a:ln>
            <a:noFill/>
          </a:ln>
        </p:spPr>
        <p:txBody>
          <a:bodyPr anchorCtr="0" anchor="ctr" bIns="45700" lIns="91425" spcFirstLastPara="1" rIns="91425" wrap="square" tIns="45700">
            <a:normAutofit/>
          </a:bodyPr>
          <a:lstStyle>
            <a:lvl1pPr lvl="0">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6" name="Google Shape;16;p4"/>
          <p:cNvSpPr txBox="1"/>
          <p:nvPr>
            <p:ph idx="1" type="body"/>
          </p:nvPr>
        </p:nvSpPr>
        <p:spPr>
          <a:xfrm>
            <a:off x="983875" y="2460600"/>
            <a:ext cx="8229600" cy="4526100"/>
          </a:xfrm>
          <a:prstGeom prst="rect">
            <a:avLst/>
          </a:prstGeom>
          <a:noFill/>
          <a:ln>
            <a:noFill/>
          </a:ln>
        </p:spPr>
        <p:txBody>
          <a:bodyPr anchorCtr="0" anchor="t" bIns="45700" lIns="91425" spcFirstLastPara="1" rIns="91425" wrap="square" tIns="45700">
            <a:normAutofit/>
          </a:bodyPr>
          <a:lstStyle>
            <a:lvl1pPr indent="-342900" lvl="0" marL="457200" algn="l">
              <a:spcBef>
                <a:spcPts val="360"/>
              </a:spcBef>
              <a:spcAft>
                <a:spcPts val="0"/>
              </a:spcAft>
              <a:buClr>
                <a:schemeClr val="dk1"/>
              </a:buClr>
              <a:buSzPts val="1800"/>
              <a:buChar char="•"/>
              <a:defRPr/>
            </a:lvl1pPr>
            <a:lvl2pPr indent="-342900" lvl="1" marL="914400" algn="l">
              <a:spcBef>
                <a:spcPts val="360"/>
              </a:spcBef>
              <a:spcAft>
                <a:spcPts val="0"/>
              </a:spcAft>
              <a:buClr>
                <a:schemeClr val="dk1"/>
              </a:buClr>
              <a:buSzPts val="1800"/>
              <a:buChar char="–"/>
              <a:defRPr/>
            </a:lvl2pPr>
            <a:lvl3pPr indent="-342900" lvl="2" marL="1371600" algn="l">
              <a:spcBef>
                <a:spcPts val="360"/>
              </a:spcBef>
              <a:spcAft>
                <a:spcPts val="0"/>
              </a:spcAft>
              <a:buClr>
                <a:schemeClr val="dk1"/>
              </a:buClr>
              <a:buSzPts val="1800"/>
              <a:buChar char="•"/>
              <a:defRPr/>
            </a:lvl3pPr>
            <a:lvl4pPr indent="-342900" lvl="3" marL="1828800" algn="l">
              <a:spcBef>
                <a:spcPts val="360"/>
              </a:spcBef>
              <a:spcAft>
                <a:spcPts val="0"/>
              </a:spcAft>
              <a:buClr>
                <a:schemeClr val="dk1"/>
              </a:buClr>
              <a:buSzPts val="1800"/>
              <a:buChar char="–"/>
              <a:defRPr/>
            </a:lvl4pPr>
            <a:lvl5pPr indent="-342900" lvl="4" marL="2286000" algn="l">
              <a:spcBef>
                <a:spcPts val="360"/>
              </a:spcBef>
              <a:spcAft>
                <a:spcPts val="0"/>
              </a:spcAft>
              <a:buClr>
                <a:schemeClr val="dk1"/>
              </a:buClr>
              <a:buSzPts val="1800"/>
              <a:buChar char="»"/>
              <a:defRPr/>
            </a:lvl5pPr>
            <a:lvl6pPr indent="-342900" lvl="5" marL="2743200" algn="l">
              <a:spcBef>
                <a:spcPts val="360"/>
              </a:spcBef>
              <a:spcAft>
                <a:spcPts val="0"/>
              </a:spcAft>
              <a:buClr>
                <a:schemeClr val="dk1"/>
              </a:buClr>
              <a:buSzPts val="1800"/>
              <a:buChar char="•"/>
              <a:defRPr/>
            </a:lvl6pPr>
            <a:lvl7pPr indent="-342900" lvl="6" marL="3200400" algn="l">
              <a:spcBef>
                <a:spcPts val="360"/>
              </a:spcBef>
              <a:spcAft>
                <a:spcPts val="0"/>
              </a:spcAft>
              <a:buClr>
                <a:schemeClr val="dk1"/>
              </a:buClr>
              <a:buSzPts val="1800"/>
              <a:buChar char="•"/>
              <a:defRPr/>
            </a:lvl7pPr>
            <a:lvl8pPr indent="-342900" lvl="7" marL="3657600" algn="l">
              <a:spcBef>
                <a:spcPts val="360"/>
              </a:spcBef>
              <a:spcAft>
                <a:spcPts val="0"/>
              </a:spcAft>
              <a:buClr>
                <a:schemeClr val="dk1"/>
              </a:buClr>
              <a:buSzPts val="1800"/>
              <a:buChar char="•"/>
              <a:defRPr/>
            </a:lvl8pPr>
            <a:lvl9pPr indent="-342900" lvl="8" marL="4114800" algn="l">
              <a:spcBef>
                <a:spcPts val="360"/>
              </a:spcBef>
              <a:spcAft>
                <a:spcPts val="0"/>
              </a:spcAft>
              <a:buClr>
                <a:schemeClr val="dk1"/>
              </a:buClr>
              <a:buSzPts val="1800"/>
              <a:buChar char="•"/>
              <a:defRPr/>
            </a:lvl9pPr>
          </a:lstStyle>
          <a:p/>
        </p:txBody>
      </p:sp>
      <p:sp>
        <p:nvSpPr>
          <p:cNvPr id="17" name="Google Shape;17;p4"/>
          <p:cNvSpPr/>
          <p:nvPr/>
        </p:nvSpPr>
        <p:spPr>
          <a:xfrm rot="-505894">
            <a:off x="-5974991" y="-6625551"/>
            <a:ext cx="11385725" cy="9517120"/>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 name="Google Shape;18;p4"/>
          <p:cNvSpPr/>
          <p:nvPr/>
        </p:nvSpPr>
        <p:spPr>
          <a:xfrm>
            <a:off x="12949705" y="6572225"/>
            <a:ext cx="11387252" cy="951839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 name="Google Shape;19;p4"/>
          <p:cNvSpPr/>
          <p:nvPr/>
        </p:nvSpPr>
        <p:spPr>
          <a:xfrm>
            <a:off x="13808463" y="-4479626"/>
            <a:ext cx="11387252" cy="951839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0" name="Google Shape;20;p4"/>
          <p:cNvGrpSpPr/>
          <p:nvPr/>
        </p:nvGrpSpPr>
        <p:grpSpPr>
          <a:xfrm>
            <a:off x="919053" y="8817005"/>
            <a:ext cx="524012" cy="524012"/>
            <a:chOff x="0" y="0"/>
            <a:chExt cx="812800" cy="812800"/>
          </a:xfrm>
        </p:grpSpPr>
        <p:sp>
          <p:nvSpPr>
            <p:cNvPr id="21" name="Google Shape;21;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 name="Google Shape;22;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3" name="Google Shape;23;p4"/>
          <p:cNvGrpSpPr/>
          <p:nvPr/>
        </p:nvGrpSpPr>
        <p:grpSpPr>
          <a:xfrm>
            <a:off x="16958937" y="2102962"/>
            <a:ext cx="524012" cy="524012"/>
            <a:chOff x="0" y="0"/>
            <a:chExt cx="812800" cy="812800"/>
          </a:xfrm>
        </p:grpSpPr>
        <p:sp>
          <p:nvSpPr>
            <p:cNvPr id="24" name="Google Shape;24;p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 name="Google Shape;25;p4"/>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6" name="Shape 26"/>
        <p:cNvGrpSpPr/>
        <p:nvPr/>
      </p:nvGrpSpPr>
      <p:grpSpPr>
        <a:xfrm>
          <a:off x="0" y="0"/>
          <a:ext cx="0" cy="0"/>
          <a:chOff x="0" y="0"/>
          <a:chExt cx="0" cy="0"/>
        </a:xfrm>
      </p:grpSpPr>
      <p:sp>
        <p:nvSpPr>
          <p:cNvPr id="27" name="Google Shape;27;p5"/>
          <p:cNvSpPr txBox="1"/>
          <p:nvPr>
            <p:ph type="title"/>
          </p:nvPr>
        </p:nvSpPr>
        <p:spPr>
          <a:xfrm>
            <a:off x="1164350" y="1241400"/>
            <a:ext cx="13315200" cy="1143000"/>
          </a:xfrm>
          <a:prstGeom prst="rect">
            <a:avLst/>
          </a:prstGeom>
          <a:noFill/>
          <a:ln>
            <a:noFill/>
          </a:ln>
        </p:spPr>
        <p:txBody>
          <a:bodyPr anchorCtr="0" anchor="ctr" bIns="45700" lIns="91425" spcFirstLastPara="1" rIns="91425" wrap="square" tIns="45700">
            <a:normAutofit/>
          </a:bodyPr>
          <a:lstStyle>
            <a:lvl1pPr lvl="0"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28" name="Google Shape;28;p5"/>
          <p:cNvSpPr txBox="1"/>
          <p:nvPr>
            <p:ph idx="1" type="body"/>
          </p:nvPr>
        </p:nvSpPr>
        <p:spPr>
          <a:xfrm>
            <a:off x="1011950" y="306995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29" name="Google Shape;29;p5"/>
          <p:cNvSpPr txBox="1"/>
          <p:nvPr>
            <p:ph idx="2" type="body"/>
          </p:nvPr>
        </p:nvSpPr>
        <p:spPr>
          <a:xfrm>
            <a:off x="6016525" y="3111775"/>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0" name="Shape 30"/>
        <p:cNvGrpSpPr/>
        <p:nvPr/>
      </p:nvGrpSpPr>
      <p:grpSpPr>
        <a:xfrm>
          <a:off x="0" y="0"/>
          <a:ext cx="0" cy="0"/>
          <a:chOff x="0" y="0"/>
          <a:chExt cx="0" cy="0"/>
        </a:xfrm>
      </p:grpSpPr>
      <p:sp>
        <p:nvSpPr>
          <p:cNvPr id="31" name="Google Shape;31;p6"/>
          <p:cNvSpPr/>
          <p:nvPr/>
        </p:nvSpPr>
        <p:spPr>
          <a:xfrm>
            <a:off x="13008596" y="4951897"/>
            <a:ext cx="11387252" cy="951839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 name="Google Shape;32;p6"/>
          <p:cNvSpPr/>
          <p:nvPr/>
        </p:nvSpPr>
        <p:spPr>
          <a:xfrm>
            <a:off x="863740" y="6895309"/>
            <a:ext cx="11387252" cy="951839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 name="Google Shape;33;p6"/>
          <p:cNvSpPr/>
          <p:nvPr/>
        </p:nvSpPr>
        <p:spPr>
          <a:xfrm>
            <a:off x="16271825" y="2002281"/>
            <a:ext cx="7998485" cy="6685788"/>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 name="Google Shape;34;p6"/>
          <p:cNvSpPr/>
          <p:nvPr/>
        </p:nvSpPr>
        <p:spPr>
          <a:xfrm rot="-3479677">
            <a:off x="-4955954" y="-2470121"/>
            <a:ext cx="7992390" cy="668069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 name="Google Shape;35;p6"/>
          <p:cNvSpPr/>
          <p:nvPr/>
        </p:nvSpPr>
        <p:spPr>
          <a:xfrm rot="-3016963">
            <a:off x="-9000818" y="1486202"/>
            <a:ext cx="11386359" cy="9517650"/>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6" name="Google Shape;36;p6"/>
          <p:cNvGrpSpPr/>
          <p:nvPr/>
        </p:nvGrpSpPr>
        <p:grpSpPr>
          <a:xfrm>
            <a:off x="16872599" y="2632165"/>
            <a:ext cx="773379" cy="773379"/>
            <a:chOff x="0" y="0"/>
            <a:chExt cx="812800" cy="812800"/>
          </a:xfrm>
        </p:grpSpPr>
        <p:sp>
          <p:nvSpPr>
            <p:cNvPr id="37" name="Google Shape;37;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 name="Google Shape;38;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 name="Google Shape;39;p6"/>
          <p:cNvGrpSpPr/>
          <p:nvPr/>
        </p:nvGrpSpPr>
        <p:grpSpPr>
          <a:xfrm>
            <a:off x="1485506" y="8101751"/>
            <a:ext cx="773379" cy="773379"/>
            <a:chOff x="0" y="0"/>
            <a:chExt cx="812800" cy="812800"/>
          </a:xfrm>
        </p:grpSpPr>
        <p:sp>
          <p:nvSpPr>
            <p:cNvPr id="40" name="Google Shape;40;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 name="Google Shape;41;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 name="Google Shape;42;p6"/>
          <p:cNvGrpSpPr/>
          <p:nvPr/>
        </p:nvGrpSpPr>
        <p:grpSpPr>
          <a:xfrm>
            <a:off x="15773430" y="1889839"/>
            <a:ext cx="383154" cy="383154"/>
            <a:chOff x="0" y="0"/>
            <a:chExt cx="812800" cy="812800"/>
          </a:xfrm>
        </p:grpSpPr>
        <p:sp>
          <p:nvSpPr>
            <p:cNvPr id="43" name="Google Shape;43;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 name="Google Shape;44;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5" name="Google Shape;45;p6"/>
          <p:cNvGrpSpPr/>
          <p:nvPr/>
        </p:nvGrpSpPr>
        <p:grpSpPr>
          <a:xfrm>
            <a:off x="1680613" y="4951906"/>
            <a:ext cx="383154" cy="383154"/>
            <a:chOff x="0" y="0"/>
            <a:chExt cx="812800" cy="812800"/>
          </a:xfrm>
        </p:grpSpPr>
        <p:sp>
          <p:nvSpPr>
            <p:cNvPr id="46" name="Google Shape;46;p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 name="Google Shape;47;p6"/>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8" name="Google Shape;48;p6"/>
          <p:cNvSpPr txBox="1"/>
          <p:nvPr>
            <p:ph type="title"/>
          </p:nvPr>
        </p:nvSpPr>
        <p:spPr>
          <a:xfrm>
            <a:off x="1164350" y="1241400"/>
            <a:ext cx="13315200" cy="1143000"/>
          </a:xfrm>
          <a:prstGeom prst="rect">
            <a:avLst/>
          </a:prstGeom>
          <a:noFill/>
          <a:ln>
            <a:noFill/>
          </a:ln>
        </p:spPr>
        <p:txBody>
          <a:bodyPr anchorCtr="0" anchor="ctr" bIns="45700" lIns="91425" spcFirstLastPara="1" rIns="91425" wrap="square" tIns="45700">
            <a:normAutofit/>
          </a:bodyPr>
          <a:lstStyle>
            <a:lvl1pPr lvl="0"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49" name="Google Shape;49;p6"/>
          <p:cNvSpPr txBox="1"/>
          <p:nvPr>
            <p:ph idx="1" type="body"/>
          </p:nvPr>
        </p:nvSpPr>
        <p:spPr>
          <a:xfrm>
            <a:off x="1011950" y="306995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0" name="Google Shape;50;p6"/>
          <p:cNvSpPr txBox="1"/>
          <p:nvPr>
            <p:ph idx="2" type="body"/>
          </p:nvPr>
        </p:nvSpPr>
        <p:spPr>
          <a:xfrm>
            <a:off x="6016525" y="3111775"/>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51" name="Shape 51"/>
        <p:cNvGrpSpPr/>
        <p:nvPr/>
      </p:nvGrpSpPr>
      <p:grpSpPr>
        <a:xfrm>
          <a:off x="0" y="0"/>
          <a:ext cx="0" cy="0"/>
          <a:chOff x="0" y="0"/>
          <a:chExt cx="0" cy="0"/>
        </a:xfrm>
      </p:grpSpPr>
      <p:sp>
        <p:nvSpPr>
          <p:cNvPr id="52" name="Google Shape;52;p7"/>
          <p:cNvSpPr txBox="1"/>
          <p:nvPr>
            <p:ph type="title"/>
          </p:nvPr>
        </p:nvSpPr>
        <p:spPr>
          <a:xfrm>
            <a:off x="1164350" y="1241400"/>
            <a:ext cx="13315200" cy="1143000"/>
          </a:xfrm>
          <a:prstGeom prst="rect">
            <a:avLst/>
          </a:prstGeom>
          <a:noFill/>
          <a:ln>
            <a:noFill/>
          </a:ln>
        </p:spPr>
        <p:txBody>
          <a:bodyPr anchorCtr="0" anchor="ctr" bIns="45700" lIns="91425" spcFirstLastPara="1" rIns="91425" wrap="square" tIns="45700">
            <a:normAutofit/>
          </a:bodyPr>
          <a:lstStyle>
            <a:lvl1pPr lvl="0"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53" name="Google Shape;53;p7"/>
          <p:cNvSpPr txBox="1"/>
          <p:nvPr>
            <p:ph idx="1" type="body"/>
          </p:nvPr>
        </p:nvSpPr>
        <p:spPr>
          <a:xfrm>
            <a:off x="1011950" y="306995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
        <p:nvSpPr>
          <p:cNvPr id="54" name="Google Shape;54;p7"/>
          <p:cNvSpPr txBox="1"/>
          <p:nvPr>
            <p:ph idx="2" type="body"/>
          </p:nvPr>
        </p:nvSpPr>
        <p:spPr>
          <a:xfrm>
            <a:off x="6016525" y="3111775"/>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5" name="Shape 55"/>
        <p:cNvGrpSpPr/>
        <p:nvPr/>
      </p:nvGrpSpPr>
      <p:grpSpPr>
        <a:xfrm>
          <a:off x="0" y="0"/>
          <a:ext cx="0" cy="0"/>
          <a:chOff x="0" y="0"/>
          <a:chExt cx="0" cy="0"/>
        </a:xfrm>
      </p:grpSpPr>
      <p:sp>
        <p:nvSpPr>
          <p:cNvPr id="56" name="Google Shape;56;p8"/>
          <p:cNvSpPr/>
          <p:nvPr/>
        </p:nvSpPr>
        <p:spPr>
          <a:xfrm>
            <a:off x="12594221" y="2940722"/>
            <a:ext cx="11387252" cy="951839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 name="Google Shape;57;p8"/>
          <p:cNvSpPr/>
          <p:nvPr/>
        </p:nvSpPr>
        <p:spPr>
          <a:xfrm>
            <a:off x="863740" y="6895309"/>
            <a:ext cx="11387252" cy="951839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 name="Google Shape;58;p8"/>
          <p:cNvSpPr/>
          <p:nvPr/>
        </p:nvSpPr>
        <p:spPr>
          <a:xfrm>
            <a:off x="16271825" y="2002281"/>
            <a:ext cx="7998485" cy="6685788"/>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 name="Google Shape;59;p8"/>
          <p:cNvSpPr/>
          <p:nvPr/>
        </p:nvSpPr>
        <p:spPr>
          <a:xfrm rot="-3479677">
            <a:off x="-4491054" y="-398246"/>
            <a:ext cx="7992390" cy="6680693"/>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0" name="Google Shape;60;p8"/>
          <p:cNvGrpSpPr/>
          <p:nvPr/>
        </p:nvGrpSpPr>
        <p:grpSpPr>
          <a:xfrm>
            <a:off x="16872599" y="2632165"/>
            <a:ext cx="773379" cy="773379"/>
            <a:chOff x="0" y="0"/>
            <a:chExt cx="812800" cy="812800"/>
          </a:xfrm>
        </p:grpSpPr>
        <p:sp>
          <p:nvSpPr>
            <p:cNvPr id="61" name="Google Shape;61;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 name="Google Shape;62;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3" name="Google Shape;63;p8"/>
          <p:cNvGrpSpPr/>
          <p:nvPr/>
        </p:nvGrpSpPr>
        <p:grpSpPr>
          <a:xfrm>
            <a:off x="842723" y="2709013"/>
            <a:ext cx="773379" cy="773379"/>
            <a:chOff x="0" y="0"/>
            <a:chExt cx="812800" cy="812800"/>
          </a:xfrm>
        </p:grpSpPr>
        <p:sp>
          <p:nvSpPr>
            <p:cNvPr id="64" name="Google Shape;64;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 name="Google Shape;65;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6" name="Google Shape;66;p8"/>
          <p:cNvGrpSpPr/>
          <p:nvPr/>
        </p:nvGrpSpPr>
        <p:grpSpPr>
          <a:xfrm>
            <a:off x="1485506" y="8101751"/>
            <a:ext cx="773379" cy="773379"/>
            <a:chOff x="0" y="0"/>
            <a:chExt cx="812800" cy="812800"/>
          </a:xfrm>
        </p:grpSpPr>
        <p:sp>
          <p:nvSpPr>
            <p:cNvPr id="67" name="Google Shape;67;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 name="Google Shape;68;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9" name="Google Shape;69;p8"/>
          <p:cNvGrpSpPr/>
          <p:nvPr/>
        </p:nvGrpSpPr>
        <p:grpSpPr>
          <a:xfrm>
            <a:off x="15773430" y="1889839"/>
            <a:ext cx="383154" cy="383154"/>
            <a:chOff x="0" y="0"/>
            <a:chExt cx="812800" cy="812800"/>
          </a:xfrm>
        </p:grpSpPr>
        <p:sp>
          <p:nvSpPr>
            <p:cNvPr id="70" name="Google Shape;70;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 name="Google Shape;71;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2" name="Google Shape;72;p8"/>
          <p:cNvGrpSpPr/>
          <p:nvPr/>
        </p:nvGrpSpPr>
        <p:grpSpPr>
          <a:xfrm>
            <a:off x="1680613" y="4951906"/>
            <a:ext cx="383154" cy="383154"/>
            <a:chOff x="0" y="0"/>
            <a:chExt cx="812800" cy="812800"/>
          </a:xfrm>
        </p:grpSpPr>
        <p:sp>
          <p:nvSpPr>
            <p:cNvPr id="73" name="Google Shape;73;p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 name="Google Shape;74;p8"/>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5" name="Google Shape;75;p8"/>
          <p:cNvSpPr txBox="1"/>
          <p:nvPr>
            <p:ph type="title"/>
          </p:nvPr>
        </p:nvSpPr>
        <p:spPr>
          <a:xfrm>
            <a:off x="1164350" y="1241400"/>
            <a:ext cx="13315200" cy="1143000"/>
          </a:xfrm>
          <a:prstGeom prst="rect">
            <a:avLst/>
          </a:prstGeom>
          <a:noFill/>
          <a:ln>
            <a:noFill/>
          </a:ln>
        </p:spPr>
        <p:txBody>
          <a:bodyPr anchorCtr="0" anchor="ctr" bIns="45700" lIns="91425" spcFirstLastPara="1" rIns="91425" wrap="square" tIns="45700">
            <a:normAutofit/>
          </a:bodyPr>
          <a:lstStyle>
            <a:lvl1pPr lvl="0"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76" name="Shape 76"/>
        <p:cNvGrpSpPr/>
        <p:nvPr/>
      </p:nvGrpSpPr>
      <p:grpSpPr>
        <a:xfrm>
          <a:off x="0" y="0"/>
          <a:ext cx="0" cy="0"/>
          <a:chOff x="0" y="0"/>
          <a:chExt cx="0" cy="0"/>
        </a:xfrm>
      </p:grpSpPr>
      <p:sp>
        <p:nvSpPr>
          <p:cNvPr id="77" name="Google Shape;77;p9"/>
          <p:cNvSpPr txBox="1"/>
          <p:nvPr>
            <p:ph type="title"/>
          </p:nvPr>
        </p:nvSpPr>
        <p:spPr>
          <a:xfrm>
            <a:off x="1164350" y="1241400"/>
            <a:ext cx="13315200" cy="1143000"/>
          </a:xfrm>
          <a:prstGeom prst="rect">
            <a:avLst/>
          </a:prstGeom>
          <a:noFill/>
          <a:ln>
            <a:noFill/>
          </a:ln>
        </p:spPr>
        <p:txBody>
          <a:bodyPr anchorCtr="0" anchor="ctr" bIns="45700" lIns="91425" spcFirstLastPara="1" rIns="91425" wrap="square" tIns="45700">
            <a:normAutofit/>
          </a:bodyPr>
          <a:lstStyle>
            <a:lvl1pPr lvl="0"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78" name="Google Shape;78;p9"/>
          <p:cNvSpPr txBox="1"/>
          <p:nvPr>
            <p:ph idx="1" type="body"/>
          </p:nvPr>
        </p:nvSpPr>
        <p:spPr>
          <a:xfrm>
            <a:off x="1011950" y="306995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79" name="Shape 79"/>
        <p:cNvGrpSpPr/>
        <p:nvPr/>
      </p:nvGrpSpPr>
      <p:grpSpPr>
        <a:xfrm>
          <a:off x="0" y="0"/>
          <a:ext cx="0" cy="0"/>
          <a:chOff x="0" y="0"/>
          <a:chExt cx="0" cy="0"/>
        </a:xfrm>
      </p:grpSpPr>
      <p:sp>
        <p:nvSpPr>
          <p:cNvPr id="80" name="Google Shape;80;p10"/>
          <p:cNvSpPr/>
          <p:nvPr/>
        </p:nvSpPr>
        <p:spPr>
          <a:xfrm rot="-7248149">
            <a:off x="5999266" y="9153754"/>
            <a:ext cx="12173790" cy="9517559"/>
          </a:xfrm>
          <a:custGeom>
            <a:rect b="b" l="l" r="r" t="t"/>
            <a:pathLst>
              <a:path extrusionOk="0" h="4165600" w="5328167">
                <a:moveTo>
                  <a:pt x="4851565" y="1230630"/>
                </a:moveTo>
                <a:cubicBezTo>
                  <a:pt x="5117702" y="1244600"/>
                  <a:pt x="5328167" y="1416050"/>
                  <a:pt x="5325452" y="1680210"/>
                </a:cubicBezTo>
                <a:cubicBezTo>
                  <a:pt x="5322736" y="1931670"/>
                  <a:pt x="5104124" y="2134870"/>
                  <a:pt x="4833913" y="2134870"/>
                </a:cubicBezTo>
                <a:cubicBezTo>
                  <a:pt x="4607154" y="2160270"/>
                  <a:pt x="4165855" y="2302510"/>
                  <a:pt x="4349164" y="2602230"/>
                </a:cubicBezTo>
                <a:cubicBezTo>
                  <a:pt x="4437424" y="2747010"/>
                  <a:pt x="4552840" y="2820670"/>
                  <a:pt x="4556914" y="3002280"/>
                </a:cubicBezTo>
                <a:cubicBezTo>
                  <a:pt x="4563703" y="3300730"/>
                  <a:pt x="4252757" y="3577590"/>
                  <a:pt x="3929591" y="3503930"/>
                </a:cubicBezTo>
                <a:cubicBezTo>
                  <a:pt x="3838616" y="3483610"/>
                  <a:pt x="3753072" y="3441700"/>
                  <a:pt x="3667528" y="3408680"/>
                </a:cubicBezTo>
                <a:cubicBezTo>
                  <a:pt x="3288690" y="3260090"/>
                  <a:pt x="2869118" y="3318510"/>
                  <a:pt x="2531015" y="3531870"/>
                </a:cubicBezTo>
                <a:cubicBezTo>
                  <a:pt x="2245869" y="3710940"/>
                  <a:pt x="2036761" y="3990340"/>
                  <a:pt x="1690512" y="4075430"/>
                </a:cubicBezTo>
                <a:cubicBezTo>
                  <a:pt x="1322537" y="4165600"/>
                  <a:pt x="915185" y="4089400"/>
                  <a:pt x="623249" y="3858260"/>
                </a:cubicBezTo>
                <a:cubicBezTo>
                  <a:pt x="373406" y="3657600"/>
                  <a:pt x="213181" y="3355340"/>
                  <a:pt x="215897" y="3048000"/>
                </a:cubicBezTo>
                <a:cubicBezTo>
                  <a:pt x="218612" y="2724150"/>
                  <a:pt x="391058" y="2429510"/>
                  <a:pt x="454877" y="2115820"/>
                </a:cubicBezTo>
                <a:cubicBezTo>
                  <a:pt x="491538" y="1931670"/>
                  <a:pt x="491538" y="1732280"/>
                  <a:pt x="420931" y="1554480"/>
                </a:cubicBezTo>
                <a:cubicBezTo>
                  <a:pt x="348965" y="1377950"/>
                  <a:pt x="190098" y="1267460"/>
                  <a:pt x="96407" y="1104900"/>
                </a:cubicBezTo>
                <a:cubicBezTo>
                  <a:pt x="35304" y="999490"/>
                  <a:pt x="0" y="877570"/>
                  <a:pt x="0" y="749300"/>
                </a:cubicBezTo>
                <a:cubicBezTo>
                  <a:pt x="0" y="335280"/>
                  <a:pt x="358470" y="0"/>
                  <a:pt x="801126" y="0"/>
                </a:cubicBezTo>
                <a:cubicBezTo>
                  <a:pt x="926047" y="0"/>
                  <a:pt x="1050969" y="27940"/>
                  <a:pt x="1162312" y="80010"/>
                </a:cubicBezTo>
                <a:cubicBezTo>
                  <a:pt x="1360557" y="173990"/>
                  <a:pt x="1482762" y="354330"/>
                  <a:pt x="1679649" y="452120"/>
                </a:cubicBezTo>
                <a:cubicBezTo>
                  <a:pt x="2009604" y="615950"/>
                  <a:pt x="2297467" y="523240"/>
                  <a:pt x="2639643" y="466090"/>
                </a:cubicBezTo>
                <a:cubicBezTo>
                  <a:pt x="2856897" y="429260"/>
                  <a:pt x="3133897" y="431800"/>
                  <a:pt x="3333499" y="532130"/>
                </a:cubicBezTo>
                <a:cubicBezTo>
                  <a:pt x="3499155" y="614680"/>
                  <a:pt x="3594205" y="786130"/>
                  <a:pt x="3679749" y="934720"/>
                </a:cubicBezTo>
                <a:cubicBezTo>
                  <a:pt x="3916013" y="1341120"/>
                  <a:pt x="4418414" y="1210310"/>
                  <a:pt x="4836629" y="1229360"/>
                </a:cubicBezTo>
                <a:cubicBezTo>
                  <a:pt x="4843418" y="1229360"/>
                  <a:pt x="4847492" y="1230630"/>
                  <a:pt x="4851565"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 name="Google Shape;81;p10"/>
          <p:cNvSpPr/>
          <p:nvPr/>
        </p:nvSpPr>
        <p:spPr>
          <a:xfrm>
            <a:off x="11105785" y="4177612"/>
            <a:ext cx="11387252" cy="951839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 name="Google Shape;82;p10"/>
          <p:cNvSpPr/>
          <p:nvPr/>
        </p:nvSpPr>
        <p:spPr>
          <a:xfrm>
            <a:off x="-7110552" y="6709158"/>
            <a:ext cx="11387252" cy="951839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83" name="Google Shape;83;p10"/>
          <p:cNvGrpSpPr/>
          <p:nvPr/>
        </p:nvGrpSpPr>
        <p:grpSpPr>
          <a:xfrm>
            <a:off x="16412863" y="8550236"/>
            <a:ext cx="773379" cy="773379"/>
            <a:chOff x="0" y="0"/>
            <a:chExt cx="812800" cy="812800"/>
          </a:xfrm>
        </p:grpSpPr>
        <p:sp>
          <p:nvSpPr>
            <p:cNvPr id="84" name="Google Shape;84;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5" name="Google Shape;85;p1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6" name="Google Shape;86;p10"/>
          <p:cNvGrpSpPr/>
          <p:nvPr/>
        </p:nvGrpSpPr>
        <p:grpSpPr>
          <a:xfrm>
            <a:off x="5095832" y="9019224"/>
            <a:ext cx="478170" cy="478170"/>
            <a:chOff x="0" y="0"/>
            <a:chExt cx="812800" cy="812800"/>
          </a:xfrm>
        </p:grpSpPr>
        <p:sp>
          <p:nvSpPr>
            <p:cNvPr id="87" name="Google Shape;87;p1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8" name="Google Shape;88;p10"/>
            <p:cNvSpPr txBox="1"/>
            <p:nvPr/>
          </p:nvSpPr>
          <p:spPr>
            <a:xfrm>
              <a:off x="76200" y="28575"/>
              <a:ext cx="660300" cy="708000"/>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89" name="Google Shape;89;p10"/>
          <p:cNvSpPr/>
          <p:nvPr>
            <p:ph idx="2" type="pic"/>
          </p:nvPr>
        </p:nvSpPr>
        <p:spPr>
          <a:xfrm>
            <a:off x="11406300" y="3026575"/>
            <a:ext cx="5486400" cy="6343200"/>
          </a:xfrm>
          <a:prstGeom prst="rect">
            <a:avLst/>
          </a:prstGeom>
          <a:noFill/>
          <a:ln>
            <a:noFill/>
          </a:ln>
        </p:spPr>
      </p:sp>
      <p:sp>
        <p:nvSpPr>
          <p:cNvPr id="90" name="Google Shape;90;p10"/>
          <p:cNvSpPr txBox="1"/>
          <p:nvPr>
            <p:ph type="title"/>
          </p:nvPr>
        </p:nvSpPr>
        <p:spPr>
          <a:xfrm>
            <a:off x="1164350" y="1241400"/>
            <a:ext cx="13315200" cy="1143000"/>
          </a:xfrm>
          <a:prstGeom prst="rect">
            <a:avLst/>
          </a:prstGeom>
          <a:noFill/>
          <a:ln>
            <a:noFill/>
          </a:ln>
        </p:spPr>
        <p:txBody>
          <a:bodyPr anchorCtr="0" anchor="ctr" bIns="45700" lIns="91425" spcFirstLastPara="1" rIns="91425" wrap="square" tIns="45700">
            <a:normAutofit/>
          </a:bodyPr>
          <a:lstStyle>
            <a:lvl1pPr lvl="0" rtl="0">
              <a:spcBef>
                <a:spcPts val="0"/>
              </a:spcBef>
              <a:spcAft>
                <a:spcPts val="0"/>
              </a:spcAft>
              <a:buClr>
                <a:schemeClr val="dk1"/>
              </a:buClr>
              <a:buSzPts val="18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91" name="Google Shape;91;p10"/>
          <p:cNvSpPr txBox="1"/>
          <p:nvPr>
            <p:ph idx="1" type="body"/>
          </p:nvPr>
        </p:nvSpPr>
        <p:spPr>
          <a:xfrm>
            <a:off x="1011950" y="3069950"/>
            <a:ext cx="8229600" cy="4526100"/>
          </a:xfrm>
          <a:prstGeom prst="rect">
            <a:avLst/>
          </a:prstGeom>
          <a:noFill/>
          <a:ln>
            <a:noFill/>
          </a:ln>
        </p:spPr>
        <p:txBody>
          <a:bodyPr anchorCtr="0" anchor="t" bIns="45700" lIns="91425" spcFirstLastPara="1" rIns="91425" wrap="square" tIns="45700">
            <a:normAutofit/>
          </a:bodyPr>
          <a:lstStyle>
            <a:lvl1pPr indent="-342900" lvl="0" marL="457200" rtl="0" algn="l">
              <a:spcBef>
                <a:spcPts val="360"/>
              </a:spcBef>
              <a:spcAft>
                <a:spcPts val="0"/>
              </a:spcAft>
              <a:buClr>
                <a:schemeClr val="dk1"/>
              </a:buClr>
              <a:buSzPts val="1800"/>
              <a:buChar char="•"/>
              <a:defRPr/>
            </a:lvl1pPr>
            <a:lvl2pPr indent="-342900" lvl="1" marL="914400" rtl="0" algn="l">
              <a:spcBef>
                <a:spcPts val="360"/>
              </a:spcBef>
              <a:spcAft>
                <a:spcPts val="0"/>
              </a:spcAft>
              <a:buClr>
                <a:schemeClr val="dk1"/>
              </a:buClr>
              <a:buSzPts val="1800"/>
              <a:buChar char="–"/>
              <a:defRPr/>
            </a:lvl2pPr>
            <a:lvl3pPr indent="-342900" lvl="2" marL="1371600" rtl="0" algn="l">
              <a:spcBef>
                <a:spcPts val="360"/>
              </a:spcBef>
              <a:spcAft>
                <a:spcPts val="0"/>
              </a:spcAft>
              <a:buClr>
                <a:schemeClr val="dk1"/>
              </a:buClr>
              <a:buSzPts val="1800"/>
              <a:buChar char="•"/>
              <a:defRPr/>
            </a:lvl3pPr>
            <a:lvl4pPr indent="-342900" lvl="3" marL="1828800" rtl="0" algn="l">
              <a:spcBef>
                <a:spcPts val="360"/>
              </a:spcBef>
              <a:spcAft>
                <a:spcPts val="0"/>
              </a:spcAft>
              <a:buClr>
                <a:schemeClr val="dk1"/>
              </a:buClr>
              <a:buSzPts val="1800"/>
              <a:buChar char="–"/>
              <a:defRPr/>
            </a:lvl4pPr>
            <a:lvl5pPr indent="-342900" lvl="4" marL="2286000" rtl="0" algn="l">
              <a:spcBef>
                <a:spcPts val="360"/>
              </a:spcBef>
              <a:spcAft>
                <a:spcPts val="0"/>
              </a:spcAft>
              <a:buClr>
                <a:schemeClr val="dk1"/>
              </a:buClr>
              <a:buSzPts val="1800"/>
              <a:buChar char="»"/>
              <a:defRPr/>
            </a:lvl5pPr>
            <a:lvl6pPr indent="-342900" lvl="5" marL="2743200" rtl="0" algn="l">
              <a:spcBef>
                <a:spcPts val="360"/>
              </a:spcBef>
              <a:spcAft>
                <a:spcPts val="0"/>
              </a:spcAft>
              <a:buClr>
                <a:schemeClr val="dk1"/>
              </a:buClr>
              <a:buSzPts val="1800"/>
              <a:buChar char="•"/>
              <a:defRPr/>
            </a:lvl6pPr>
            <a:lvl7pPr indent="-342900" lvl="6" marL="3200400" rtl="0" algn="l">
              <a:spcBef>
                <a:spcPts val="360"/>
              </a:spcBef>
              <a:spcAft>
                <a:spcPts val="0"/>
              </a:spcAft>
              <a:buClr>
                <a:schemeClr val="dk1"/>
              </a:buClr>
              <a:buSzPts val="1800"/>
              <a:buChar char="•"/>
              <a:defRPr/>
            </a:lvl7pPr>
            <a:lvl8pPr indent="-342900" lvl="7" marL="3657600" rtl="0" algn="l">
              <a:spcBef>
                <a:spcPts val="360"/>
              </a:spcBef>
              <a:spcAft>
                <a:spcPts val="0"/>
              </a:spcAft>
              <a:buClr>
                <a:schemeClr val="dk1"/>
              </a:buClr>
              <a:buSzPts val="1800"/>
              <a:buChar char="•"/>
              <a:defRPr/>
            </a:lvl8pPr>
            <a:lvl9pPr indent="-342900" lvl="8" marL="4114800" rtl="0" algn="l">
              <a:spcBef>
                <a:spcPts val="36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0"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accent5"/>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2051900" y="1715550"/>
            <a:ext cx="9076500" cy="1143000"/>
          </a:xfrm>
          <a:prstGeom prst="rect">
            <a:avLst/>
          </a:prstGeom>
          <a:noFill/>
          <a:ln>
            <a:noFill/>
          </a:ln>
        </p:spPr>
        <p:txBody>
          <a:bodyPr anchorCtr="0" anchor="ctr" bIns="45700" lIns="91425" spcFirstLastPara="1" rIns="91425" wrap="square" tIns="45700">
            <a:normAutofit/>
          </a:bodyPr>
          <a:lstStyle>
            <a:lvl1pPr lvl="0" marR="0" rtl="0">
              <a:spcBef>
                <a:spcPts val="0"/>
              </a:spcBef>
              <a:spcAft>
                <a:spcPts val="0"/>
              </a:spcAft>
              <a:buClr>
                <a:schemeClr val="lt1"/>
              </a:buClr>
              <a:buSzPts val="5600"/>
              <a:buFont typeface="Dela Gothic One"/>
              <a:buNone/>
              <a:defRPr i="0" sz="5600" u="none" cap="none" strike="noStrike">
                <a:solidFill>
                  <a:schemeClr val="lt1"/>
                </a:solidFill>
                <a:latin typeface="Dela Gothic One"/>
                <a:ea typeface="Dela Gothic One"/>
                <a:cs typeface="Dela Gothic One"/>
                <a:sym typeface="Dela Gothic On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7" name="Google Shape;7;p1"/>
          <p:cNvSpPr txBox="1"/>
          <p:nvPr>
            <p:ph idx="1" type="body"/>
          </p:nvPr>
        </p:nvSpPr>
        <p:spPr>
          <a:xfrm>
            <a:off x="2167200" y="3759375"/>
            <a:ext cx="8229600" cy="4526100"/>
          </a:xfrm>
          <a:prstGeom prst="rect">
            <a:avLst/>
          </a:prstGeom>
          <a:noFill/>
          <a:ln>
            <a:noFill/>
          </a:ln>
        </p:spPr>
        <p:txBody>
          <a:bodyPr anchorCtr="0" anchor="t" bIns="45700" lIns="91425" spcFirstLastPara="1" rIns="91425" wrap="square" tIns="45700">
            <a:normAutofit/>
          </a:bodyPr>
          <a:lstStyle>
            <a:lvl1pPr indent="-374650" lvl="0" marL="457200" marR="0" rtl="0" algn="l">
              <a:spcBef>
                <a:spcPts val="640"/>
              </a:spcBef>
              <a:spcAft>
                <a:spcPts val="0"/>
              </a:spcAft>
              <a:buClr>
                <a:schemeClr val="lt1"/>
              </a:buClr>
              <a:buSzPts val="2300"/>
              <a:buFont typeface="Arimo"/>
              <a:buChar char="•"/>
              <a:defRPr i="0" sz="2300" u="none" cap="none" strike="noStrike">
                <a:solidFill>
                  <a:schemeClr val="lt1"/>
                </a:solidFill>
                <a:latin typeface="Arimo"/>
                <a:ea typeface="Arimo"/>
                <a:cs typeface="Arimo"/>
                <a:sym typeface="Arimo"/>
              </a:defRPr>
            </a:lvl1pPr>
            <a:lvl2pPr indent="-374650" lvl="1" marL="914400" marR="0" rtl="0" algn="l">
              <a:spcBef>
                <a:spcPts val="560"/>
              </a:spcBef>
              <a:spcAft>
                <a:spcPts val="0"/>
              </a:spcAft>
              <a:buClr>
                <a:schemeClr val="lt1"/>
              </a:buClr>
              <a:buSzPts val="2300"/>
              <a:buFont typeface="Arimo"/>
              <a:buChar char="–"/>
              <a:defRPr i="0" sz="2300" u="none" cap="none" strike="noStrike">
                <a:solidFill>
                  <a:schemeClr val="lt1"/>
                </a:solidFill>
                <a:latin typeface="Arimo"/>
                <a:ea typeface="Arimo"/>
                <a:cs typeface="Arimo"/>
                <a:sym typeface="Arimo"/>
              </a:defRPr>
            </a:lvl2pPr>
            <a:lvl3pPr indent="-374650" lvl="2" marL="1371600" marR="0" rtl="0" algn="l">
              <a:spcBef>
                <a:spcPts val="480"/>
              </a:spcBef>
              <a:spcAft>
                <a:spcPts val="0"/>
              </a:spcAft>
              <a:buClr>
                <a:schemeClr val="lt1"/>
              </a:buClr>
              <a:buSzPts val="2300"/>
              <a:buFont typeface="Arimo"/>
              <a:buChar char="•"/>
              <a:defRPr i="0" sz="2300" u="none" cap="none" strike="noStrike">
                <a:solidFill>
                  <a:schemeClr val="lt1"/>
                </a:solidFill>
                <a:latin typeface="Arimo"/>
                <a:ea typeface="Arimo"/>
                <a:cs typeface="Arimo"/>
                <a:sym typeface="Arimo"/>
              </a:defRPr>
            </a:lvl3pPr>
            <a:lvl4pPr indent="-374650" lvl="3" marL="1828800" marR="0" rtl="0" algn="l">
              <a:spcBef>
                <a:spcPts val="400"/>
              </a:spcBef>
              <a:spcAft>
                <a:spcPts val="0"/>
              </a:spcAft>
              <a:buClr>
                <a:schemeClr val="lt1"/>
              </a:buClr>
              <a:buSzPts val="2300"/>
              <a:buFont typeface="Arimo"/>
              <a:buChar char="–"/>
              <a:defRPr i="0" sz="2300" u="none" cap="none" strike="noStrike">
                <a:solidFill>
                  <a:schemeClr val="lt1"/>
                </a:solidFill>
                <a:latin typeface="Arimo"/>
                <a:ea typeface="Arimo"/>
                <a:cs typeface="Arimo"/>
                <a:sym typeface="Arimo"/>
              </a:defRPr>
            </a:lvl4pPr>
            <a:lvl5pPr indent="-374650" lvl="4" marL="2286000" marR="0" rtl="0" algn="l">
              <a:spcBef>
                <a:spcPts val="400"/>
              </a:spcBef>
              <a:spcAft>
                <a:spcPts val="0"/>
              </a:spcAft>
              <a:buClr>
                <a:schemeClr val="lt1"/>
              </a:buClr>
              <a:buSzPts val="2300"/>
              <a:buFont typeface="Arimo"/>
              <a:buChar char="»"/>
              <a:defRPr i="0" sz="2300" u="none" cap="none" strike="noStrike">
                <a:solidFill>
                  <a:schemeClr val="lt1"/>
                </a:solidFill>
                <a:latin typeface="Arimo"/>
                <a:ea typeface="Arimo"/>
                <a:cs typeface="Arimo"/>
                <a:sym typeface="Arimo"/>
              </a:defRPr>
            </a:lvl5pPr>
            <a:lvl6pPr indent="-374650" lvl="5" marL="2743200" marR="0" rtl="0" algn="l">
              <a:spcBef>
                <a:spcPts val="400"/>
              </a:spcBef>
              <a:spcAft>
                <a:spcPts val="0"/>
              </a:spcAft>
              <a:buClr>
                <a:schemeClr val="lt1"/>
              </a:buClr>
              <a:buSzPts val="2300"/>
              <a:buFont typeface="Arimo"/>
              <a:buChar char="•"/>
              <a:defRPr i="0" sz="2300" u="none" cap="none" strike="noStrike">
                <a:solidFill>
                  <a:schemeClr val="lt1"/>
                </a:solidFill>
                <a:latin typeface="Arimo"/>
                <a:ea typeface="Arimo"/>
                <a:cs typeface="Arimo"/>
                <a:sym typeface="Arimo"/>
              </a:defRPr>
            </a:lvl6pPr>
            <a:lvl7pPr indent="-374650" lvl="6" marL="3200400" marR="0" rtl="0" algn="l">
              <a:spcBef>
                <a:spcPts val="400"/>
              </a:spcBef>
              <a:spcAft>
                <a:spcPts val="0"/>
              </a:spcAft>
              <a:buClr>
                <a:schemeClr val="lt1"/>
              </a:buClr>
              <a:buSzPts val="2300"/>
              <a:buFont typeface="Arimo"/>
              <a:buChar char="•"/>
              <a:defRPr i="0" sz="2300" u="none" cap="none" strike="noStrike">
                <a:solidFill>
                  <a:schemeClr val="lt1"/>
                </a:solidFill>
                <a:latin typeface="Arimo"/>
                <a:ea typeface="Arimo"/>
                <a:cs typeface="Arimo"/>
                <a:sym typeface="Arimo"/>
              </a:defRPr>
            </a:lvl7pPr>
            <a:lvl8pPr indent="-374650" lvl="7" marL="3657600" marR="0" rtl="0" algn="l">
              <a:spcBef>
                <a:spcPts val="400"/>
              </a:spcBef>
              <a:spcAft>
                <a:spcPts val="0"/>
              </a:spcAft>
              <a:buClr>
                <a:schemeClr val="lt1"/>
              </a:buClr>
              <a:buSzPts val="2300"/>
              <a:buFont typeface="Arimo"/>
              <a:buChar char="•"/>
              <a:defRPr i="0" sz="2300" u="none" cap="none" strike="noStrike">
                <a:solidFill>
                  <a:schemeClr val="lt1"/>
                </a:solidFill>
                <a:latin typeface="Arimo"/>
                <a:ea typeface="Arimo"/>
                <a:cs typeface="Arimo"/>
                <a:sym typeface="Arimo"/>
              </a:defRPr>
            </a:lvl8pPr>
            <a:lvl9pPr indent="-374650" lvl="8" marL="4114800" marR="0" rtl="0" algn="l">
              <a:spcBef>
                <a:spcPts val="400"/>
              </a:spcBef>
              <a:spcAft>
                <a:spcPts val="0"/>
              </a:spcAft>
              <a:buClr>
                <a:schemeClr val="lt1"/>
              </a:buClr>
              <a:buSzPts val="2300"/>
              <a:buFont typeface="Arimo"/>
              <a:buChar char="•"/>
              <a:defRPr i="0" sz="2300" u="none" cap="none" strike="noStrike">
                <a:solidFill>
                  <a:schemeClr val="lt1"/>
                </a:solidFill>
                <a:latin typeface="Arimo"/>
                <a:ea typeface="Arimo"/>
                <a:cs typeface="Arimo"/>
                <a:sym typeface="Arimo"/>
              </a:defRPr>
            </a:lvl9pPr>
          </a:lstStyle>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26.png"/><Relationship Id="rId4" Type="http://schemas.openxmlformats.org/officeDocument/2006/relationships/image" Target="../media/image30.png"/><Relationship Id="rId5" Type="http://schemas.openxmlformats.org/officeDocument/2006/relationships/image" Target="../media/image23.png"/><Relationship Id="rId6"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2.png"/><Relationship Id="rId4" Type="http://schemas.openxmlformats.org/officeDocument/2006/relationships/image" Target="../media/image24.png"/><Relationship Id="rId5" Type="http://schemas.openxmlformats.org/officeDocument/2006/relationships/image" Target="../media/image8.png"/><Relationship Id="rId6" Type="http://schemas.openxmlformats.org/officeDocument/2006/relationships/image" Target="../media/image47.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5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5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4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8.png"/><Relationship Id="rId4" Type="http://schemas.openxmlformats.org/officeDocument/2006/relationships/image" Target="../media/image21.png"/><Relationship Id="rId5" Type="http://schemas.openxmlformats.org/officeDocument/2006/relationships/image" Target="../media/image28.png"/><Relationship Id="rId6" Type="http://schemas.openxmlformats.org/officeDocument/2006/relationships/image" Target="../media/image3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40.png"/><Relationship Id="rId4" Type="http://schemas.openxmlformats.org/officeDocument/2006/relationships/image" Target="../media/image19.png"/><Relationship Id="rId5" Type="http://schemas.openxmlformats.org/officeDocument/2006/relationships/image" Target="../media/image8.png"/><Relationship Id="rId6" Type="http://schemas.openxmlformats.org/officeDocument/2006/relationships/image" Target="../media/image25.png"/></Relationships>
</file>

<file path=ppt/slides/_rels/slide19.xml.rels><?xml version="1.0" encoding="UTF-8" standalone="yes"?><Relationships xmlns="http://schemas.openxmlformats.org/package/2006/relationships"><Relationship Id="rId20" Type="http://schemas.openxmlformats.org/officeDocument/2006/relationships/image" Target="../media/image2.png"/><Relationship Id="rId11" Type="http://schemas.openxmlformats.org/officeDocument/2006/relationships/image" Target="../media/image15.png"/><Relationship Id="rId22" Type="http://schemas.openxmlformats.org/officeDocument/2006/relationships/image" Target="../media/image10.png"/><Relationship Id="rId10" Type="http://schemas.openxmlformats.org/officeDocument/2006/relationships/image" Target="../media/image46.png"/><Relationship Id="rId21" Type="http://schemas.openxmlformats.org/officeDocument/2006/relationships/image" Target="../media/image52.png"/><Relationship Id="rId13" Type="http://schemas.openxmlformats.org/officeDocument/2006/relationships/image" Target="../media/image16.png"/><Relationship Id="rId12" Type="http://schemas.openxmlformats.org/officeDocument/2006/relationships/image" Target="../media/image53.png"/><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8.png"/><Relationship Id="rId4" Type="http://schemas.openxmlformats.org/officeDocument/2006/relationships/image" Target="../media/image44.png"/><Relationship Id="rId9" Type="http://schemas.openxmlformats.org/officeDocument/2006/relationships/image" Target="../media/image21.png"/><Relationship Id="rId15" Type="http://schemas.openxmlformats.org/officeDocument/2006/relationships/image" Target="../media/image20.png"/><Relationship Id="rId14" Type="http://schemas.openxmlformats.org/officeDocument/2006/relationships/image" Target="../media/image18.png"/><Relationship Id="rId17" Type="http://schemas.openxmlformats.org/officeDocument/2006/relationships/image" Target="../media/image5.png"/><Relationship Id="rId16" Type="http://schemas.openxmlformats.org/officeDocument/2006/relationships/image" Target="../media/image1.png"/><Relationship Id="rId5" Type="http://schemas.openxmlformats.org/officeDocument/2006/relationships/image" Target="../media/image54.png"/><Relationship Id="rId19" Type="http://schemas.openxmlformats.org/officeDocument/2006/relationships/image" Target="../media/image6.png"/><Relationship Id="rId6" Type="http://schemas.openxmlformats.org/officeDocument/2006/relationships/image" Target="../media/image49.png"/><Relationship Id="rId18" Type="http://schemas.openxmlformats.org/officeDocument/2006/relationships/image" Target="../media/image3.png"/><Relationship Id="rId7" Type="http://schemas.openxmlformats.org/officeDocument/2006/relationships/image" Target="../media/image37.png"/><Relationship Id="rId8" Type="http://schemas.openxmlformats.org/officeDocument/2006/relationships/image" Target="../media/image2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5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7.pn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8.png"/><Relationship Id="rId4" Type="http://schemas.openxmlformats.org/officeDocument/2006/relationships/image" Target="../media/image10.png"/><Relationship Id="rId5" Type="http://schemas.openxmlformats.org/officeDocument/2006/relationships/image" Target="../media/image2.png"/><Relationship Id="rId6" Type="http://schemas.openxmlformats.org/officeDocument/2006/relationships/image" Target="../media/image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5.png"/><Relationship Id="rId5"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4.png"/><Relationship Id="rId4" Type="http://schemas.openxmlformats.org/officeDocument/2006/relationships/image" Target="../media/image12.png"/><Relationship Id="rId5" Type="http://schemas.openxmlformats.org/officeDocument/2006/relationships/image" Target="../media/image11.png"/><Relationship Id="rId6"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 Id="rId4" Type="http://schemas.openxmlformats.org/officeDocument/2006/relationships/image" Target="../media/image20.png"/><Relationship Id="rId5" Type="http://schemas.openxmlformats.org/officeDocument/2006/relationships/image" Target="../media/image18.png"/><Relationship Id="rId6" Type="http://schemas.openxmlformats.org/officeDocument/2006/relationships/image" Target="../media/image16.png"/><Relationship Id="rId7"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A5B"/>
        </a:solidFill>
      </p:bgPr>
    </p:bg>
    <p:spTree>
      <p:nvGrpSpPr>
        <p:cNvPr id="95" name="Shape 95"/>
        <p:cNvGrpSpPr/>
        <p:nvPr/>
      </p:nvGrpSpPr>
      <p:grpSpPr>
        <a:xfrm>
          <a:off x="0" y="0"/>
          <a:ext cx="0" cy="0"/>
          <a:chOff x="0" y="0"/>
          <a:chExt cx="0" cy="0"/>
        </a:xfrm>
      </p:grpSpPr>
      <p:sp>
        <p:nvSpPr>
          <p:cNvPr id="96" name="Google Shape;96;p11"/>
          <p:cNvSpPr/>
          <p:nvPr/>
        </p:nvSpPr>
        <p:spPr>
          <a:xfrm rot="-427343">
            <a:off x="10694258" y="1090695"/>
            <a:ext cx="12106407" cy="10448091"/>
          </a:xfrm>
          <a:custGeom>
            <a:rect b="b" l="l" r="r" t="t"/>
            <a:pathLst>
              <a:path extrusionOk="0" h="4300851" w="4983480">
                <a:moveTo>
                  <a:pt x="4537710" y="1270587"/>
                </a:moveTo>
                <a:cubicBezTo>
                  <a:pt x="4786630" y="1285010"/>
                  <a:pt x="4983480" y="1462027"/>
                  <a:pt x="4980940" y="1734764"/>
                </a:cubicBezTo>
                <a:cubicBezTo>
                  <a:pt x="4978400" y="1994389"/>
                  <a:pt x="4773930" y="2204186"/>
                  <a:pt x="4521200" y="2204186"/>
                </a:cubicBezTo>
                <a:cubicBezTo>
                  <a:pt x="4309110" y="2230411"/>
                  <a:pt x="3896360" y="2377269"/>
                  <a:pt x="4067810" y="2686721"/>
                </a:cubicBezTo>
                <a:cubicBezTo>
                  <a:pt x="4150360" y="2836201"/>
                  <a:pt x="4258310" y="2912253"/>
                  <a:pt x="4262120" y="3099760"/>
                </a:cubicBezTo>
                <a:cubicBezTo>
                  <a:pt x="4268470" y="3407900"/>
                  <a:pt x="3977640" y="3693749"/>
                  <a:pt x="3675380" y="3617697"/>
                </a:cubicBezTo>
                <a:cubicBezTo>
                  <a:pt x="3590290" y="3596717"/>
                  <a:pt x="3510280" y="3553447"/>
                  <a:pt x="3430270" y="3519355"/>
                </a:cubicBezTo>
                <a:cubicBezTo>
                  <a:pt x="3075940" y="3365940"/>
                  <a:pt x="2683510" y="3426257"/>
                  <a:pt x="2367280" y="3646544"/>
                </a:cubicBezTo>
                <a:cubicBezTo>
                  <a:pt x="2100580" y="3831429"/>
                  <a:pt x="1905000" y="4119900"/>
                  <a:pt x="1581150" y="4207753"/>
                </a:cubicBezTo>
                <a:cubicBezTo>
                  <a:pt x="1236980" y="4300851"/>
                  <a:pt x="855980" y="4222177"/>
                  <a:pt x="582930" y="3983532"/>
                </a:cubicBezTo>
                <a:cubicBezTo>
                  <a:pt x="349250" y="3776357"/>
                  <a:pt x="199390" y="3464283"/>
                  <a:pt x="201930" y="3146964"/>
                </a:cubicBezTo>
                <a:cubicBezTo>
                  <a:pt x="204470" y="2812599"/>
                  <a:pt x="365760" y="2508393"/>
                  <a:pt x="425450" y="2184518"/>
                </a:cubicBezTo>
                <a:cubicBezTo>
                  <a:pt x="459740" y="1994389"/>
                  <a:pt x="459740" y="1788525"/>
                  <a:pt x="393700" y="1604952"/>
                </a:cubicBezTo>
                <a:cubicBezTo>
                  <a:pt x="326390" y="1422690"/>
                  <a:pt x="177800" y="1308613"/>
                  <a:pt x="90170" y="1140774"/>
                </a:cubicBezTo>
                <a:cubicBezTo>
                  <a:pt x="33020" y="1031942"/>
                  <a:pt x="0" y="906063"/>
                  <a:pt x="0" y="773629"/>
                </a:cubicBezTo>
                <a:cubicBezTo>
                  <a:pt x="0" y="346166"/>
                  <a:pt x="335280" y="0"/>
                  <a:pt x="749300" y="0"/>
                </a:cubicBezTo>
                <a:cubicBezTo>
                  <a:pt x="866140" y="0"/>
                  <a:pt x="982980" y="28847"/>
                  <a:pt x="1087120" y="82608"/>
                </a:cubicBezTo>
                <a:cubicBezTo>
                  <a:pt x="1272540" y="179639"/>
                  <a:pt x="1386840" y="365835"/>
                  <a:pt x="1570990" y="466800"/>
                </a:cubicBezTo>
                <a:cubicBezTo>
                  <a:pt x="1879600" y="635949"/>
                  <a:pt x="2148840" y="540229"/>
                  <a:pt x="2468880" y="481223"/>
                </a:cubicBezTo>
                <a:cubicBezTo>
                  <a:pt x="2672080" y="443197"/>
                  <a:pt x="2931160" y="445820"/>
                  <a:pt x="3117850" y="549407"/>
                </a:cubicBezTo>
                <a:cubicBezTo>
                  <a:pt x="3272790" y="634638"/>
                  <a:pt x="3361690" y="811654"/>
                  <a:pt x="3441700" y="965069"/>
                </a:cubicBezTo>
                <a:cubicBezTo>
                  <a:pt x="3662680" y="1384664"/>
                  <a:pt x="4132580" y="1249607"/>
                  <a:pt x="4523740" y="1269276"/>
                </a:cubicBezTo>
                <a:cubicBezTo>
                  <a:pt x="4530090" y="1269276"/>
                  <a:pt x="4533900" y="1270587"/>
                  <a:pt x="4537710" y="1270587"/>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97" name="Google Shape;97;p11"/>
          <p:cNvSpPr/>
          <p:nvPr/>
        </p:nvSpPr>
        <p:spPr>
          <a:xfrm>
            <a:off x="-6236808" y="6314740"/>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98" name="Google Shape;98;p11"/>
          <p:cNvGrpSpPr/>
          <p:nvPr/>
        </p:nvGrpSpPr>
        <p:grpSpPr>
          <a:xfrm>
            <a:off x="1332453" y="6248076"/>
            <a:ext cx="4020220" cy="744917"/>
            <a:chOff x="0" y="-47625"/>
            <a:chExt cx="1630530" cy="302125"/>
          </a:xfrm>
        </p:grpSpPr>
        <p:sp>
          <p:nvSpPr>
            <p:cNvPr id="99" name="Google Shape;99;p11"/>
            <p:cNvSpPr/>
            <p:nvPr/>
          </p:nvSpPr>
          <p:spPr>
            <a:xfrm>
              <a:off x="0" y="0"/>
              <a:ext cx="1630530" cy="254500"/>
            </a:xfrm>
            <a:custGeom>
              <a:rect b="b" l="l" r="r" t="t"/>
              <a:pathLst>
                <a:path extrusionOk="0" h="254500" w="1630530">
                  <a:moveTo>
                    <a:pt x="98213" y="0"/>
                  </a:moveTo>
                  <a:lnTo>
                    <a:pt x="1532317" y="0"/>
                  </a:lnTo>
                  <a:cubicBezTo>
                    <a:pt x="1586558" y="0"/>
                    <a:pt x="1630530" y="43971"/>
                    <a:pt x="1630530" y="98213"/>
                  </a:cubicBezTo>
                  <a:lnTo>
                    <a:pt x="1630530" y="156287"/>
                  </a:lnTo>
                  <a:cubicBezTo>
                    <a:pt x="1630530" y="182334"/>
                    <a:pt x="1620182" y="207315"/>
                    <a:pt x="1601764" y="225734"/>
                  </a:cubicBezTo>
                  <a:cubicBezTo>
                    <a:pt x="1583345" y="244152"/>
                    <a:pt x="1558364" y="254500"/>
                    <a:pt x="1532317" y="254500"/>
                  </a:cubicBezTo>
                  <a:lnTo>
                    <a:pt x="98213" y="254500"/>
                  </a:lnTo>
                  <a:cubicBezTo>
                    <a:pt x="72165" y="254500"/>
                    <a:pt x="47184" y="244152"/>
                    <a:pt x="28766" y="225734"/>
                  </a:cubicBezTo>
                  <a:cubicBezTo>
                    <a:pt x="10347" y="207315"/>
                    <a:pt x="0" y="182334"/>
                    <a:pt x="0" y="156287"/>
                  </a:cubicBezTo>
                  <a:lnTo>
                    <a:pt x="0" y="98213"/>
                  </a:lnTo>
                  <a:cubicBezTo>
                    <a:pt x="0" y="72165"/>
                    <a:pt x="10347" y="47184"/>
                    <a:pt x="28766" y="28766"/>
                  </a:cubicBezTo>
                  <a:cubicBezTo>
                    <a:pt x="47184" y="10347"/>
                    <a:pt x="72165" y="0"/>
                    <a:pt x="98213" y="0"/>
                  </a:cubicBezTo>
                  <a:close/>
                </a:path>
              </a:pathLst>
            </a:custGeom>
            <a:solidFill>
              <a:srgbClr val="38B6FF"/>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0" name="Google Shape;100;p11"/>
            <p:cNvSpPr txBox="1"/>
            <p:nvPr/>
          </p:nvSpPr>
          <p:spPr>
            <a:xfrm>
              <a:off x="0" y="-47625"/>
              <a:ext cx="1630530" cy="3021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01" name="Google Shape;101;p11"/>
          <p:cNvSpPr/>
          <p:nvPr/>
        </p:nvSpPr>
        <p:spPr>
          <a:xfrm rot="-541537">
            <a:off x="-9682470" y="-5484732"/>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2" name="Google Shape;102;p11"/>
          <p:cNvSpPr/>
          <p:nvPr/>
        </p:nvSpPr>
        <p:spPr>
          <a:xfrm>
            <a:off x="-6837533" y="6630925"/>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03" name="Google Shape;103;p11"/>
          <p:cNvGrpSpPr/>
          <p:nvPr/>
        </p:nvGrpSpPr>
        <p:grpSpPr>
          <a:xfrm>
            <a:off x="1028700" y="397713"/>
            <a:ext cx="16230600" cy="960198"/>
            <a:chOff x="0" y="-241101"/>
            <a:chExt cx="21640800" cy="1280264"/>
          </a:xfrm>
        </p:grpSpPr>
        <p:grpSp>
          <p:nvGrpSpPr>
            <p:cNvPr id="104" name="Google Shape;104;p11"/>
            <p:cNvGrpSpPr/>
            <p:nvPr/>
          </p:nvGrpSpPr>
          <p:grpSpPr>
            <a:xfrm>
              <a:off x="0" y="-241101"/>
              <a:ext cx="21640800" cy="1280264"/>
              <a:chOff x="0" y="-47625"/>
              <a:chExt cx="4274726" cy="252892"/>
            </a:xfrm>
          </p:grpSpPr>
          <p:sp>
            <p:nvSpPr>
              <p:cNvPr id="105" name="Google Shape;105;p11"/>
              <p:cNvSpPr/>
              <p:nvPr/>
            </p:nvSpPr>
            <p:spPr>
              <a:xfrm>
                <a:off x="0" y="0"/>
                <a:ext cx="4274726" cy="205267"/>
              </a:xfrm>
              <a:custGeom>
                <a:rect b="b" l="l" r="r" t="t"/>
                <a:pathLst>
                  <a:path extrusionOk="0" h="205267" w="4274726">
                    <a:moveTo>
                      <a:pt x="24327" y="0"/>
                    </a:moveTo>
                    <a:lnTo>
                      <a:pt x="4250399" y="0"/>
                    </a:lnTo>
                    <a:cubicBezTo>
                      <a:pt x="4263834" y="0"/>
                      <a:pt x="4274726" y="10891"/>
                      <a:pt x="4274726" y="24327"/>
                    </a:cubicBezTo>
                    <a:lnTo>
                      <a:pt x="4274726" y="180940"/>
                    </a:lnTo>
                    <a:cubicBezTo>
                      <a:pt x="4274726" y="194375"/>
                      <a:pt x="4263834" y="205267"/>
                      <a:pt x="4250399" y="205267"/>
                    </a:cubicBezTo>
                    <a:lnTo>
                      <a:pt x="24327" y="205267"/>
                    </a:lnTo>
                    <a:cubicBezTo>
                      <a:pt x="10891" y="205267"/>
                      <a:pt x="0" y="194375"/>
                      <a:pt x="0" y="180940"/>
                    </a:cubicBezTo>
                    <a:lnTo>
                      <a:pt x="0" y="24327"/>
                    </a:lnTo>
                    <a:cubicBezTo>
                      <a:pt x="0" y="10891"/>
                      <a:pt x="10891" y="0"/>
                      <a:pt x="24327" y="0"/>
                    </a:cubicBezTo>
                    <a:close/>
                  </a:path>
                </a:pathLst>
              </a:custGeom>
              <a:solidFill>
                <a:srgbClr val="000000">
                  <a:alpha val="0"/>
                </a:srgbClr>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6" name="Google Shape;106;p11"/>
              <p:cNvSpPr txBox="1"/>
              <p:nvPr/>
            </p:nvSpPr>
            <p:spPr>
              <a:xfrm>
                <a:off x="0" y="-47625"/>
                <a:ext cx="4274726" cy="2528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07" name="Google Shape;107;p11"/>
            <p:cNvGrpSpPr/>
            <p:nvPr/>
          </p:nvGrpSpPr>
          <p:grpSpPr>
            <a:xfrm>
              <a:off x="369548" y="195526"/>
              <a:ext cx="648111" cy="648111"/>
              <a:chOff x="0" y="0"/>
              <a:chExt cx="812800" cy="812800"/>
            </a:xfrm>
          </p:grpSpPr>
          <p:sp>
            <p:nvSpPr>
              <p:cNvPr id="108" name="Google Shape;108;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09" name="Google Shape;109;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10" name="Google Shape;110;p11"/>
            <p:cNvSpPr/>
            <p:nvPr/>
          </p:nvSpPr>
          <p:spPr>
            <a:xfrm>
              <a:off x="414037" y="137744"/>
              <a:ext cx="654993" cy="613612"/>
            </a:xfrm>
            <a:custGeom>
              <a:rect b="b" l="l" r="r" t="t"/>
              <a:pathLst>
                <a:path extrusionOk="0" h="613612" w="654993">
                  <a:moveTo>
                    <a:pt x="0" y="0"/>
                  </a:moveTo>
                  <a:lnTo>
                    <a:pt x="654993" y="0"/>
                  </a:lnTo>
                  <a:lnTo>
                    <a:pt x="654993" y="613613"/>
                  </a:lnTo>
                  <a:lnTo>
                    <a:pt x="0" y="61361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1" name="Google Shape;111;p11"/>
            <p:cNvSpPr txBox="1"/>
            <p:nvPr/>
          </p:nvSpPr>
          <p:spPr>
            <a:xfrm>
              <a:off x="1220242" y="287806"/>
              <a:ext cx="4275823"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LOGO HERE</a:t>
              </a:r>
              <a:endParaRPr/>
            </a:p>
          </p:txBody>
        </p:sp>
        <p:sp>
          <p:nvSpPr>
            <p:cNvPr id="112" name="Google Shape;112;p11"/>
            <p:cNvSpPr txBox="1"/>
            <p:nvPr/>
          </p:nvSpPr>
          <p:spPr>
            <a:xfrm>
              <a:off x="17305994" y="287806"/>
              <a:ext cx="3652355"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CONTACT US</a:t>
              </a:r>
              <a:endParaRPr/>
            </a:p>
          </p:txBody>
        </p:sp>
      </p:grpSp>
      <p:grpSp>
        <p:nvGrpSpPr>
          <p:cNvPr id="113" name="Google Shape;113;p11"/>
          <p:cNvGrpSpPr/>
          <p:nvPr/>
        </p:nvGrpSpPr>
        <p:grpSpPr>
          <a:xfrm>
            <a:off x="9319839" y="1655211"/>
            <a:ext cx="773402" cy="773402"/>
            <a:chOff x="0" y="0"/>
            <a:chExt cx="812800" cy="812800"/>
          </a:xfrm>
        </p:grpSpPr>
        <p:sp>
          <p:nvSpPr>
            <p:cNvPr id="114" name="Google Shape;114;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5" name="Google Shape;115;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16" name="Google Shape;116;p11"/>
          <p:cNvGrpSpPr/>
          <p:nvPr/>
        </p:nvGrpSpPr>
        <p:grpSpPr>
          <a:xfrm>
            <a:off x="8234700" y="8871599"/>
            <a:ext cx="773402" cy="773402"/>
            <a:chOff x="0" y="0"/>
            <a:chExt cx="812800" cy="812800"/>
          </a:xfrm>
        </p:grpSpPr>
        <p:sp>
          <p:nvSpPr>
            <p:cNvPr id="117" name="Google Shape;117;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18" name="Google Shape;118;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19" name="Google Shape;119;p11"/>
          <p:cNvGrpSpPr/>
          <p:nvPr/>
        </p:nvGrpSpPr>
        <p:grpSpPr>
          <a:xfrm>
            <a:off x="-302838" y="5143500"/>
            <a:ext cx="605677" cy="605677"/>
            <a:chOff x="0" y="0"/>
            <a:chExt cx="812800" cy="812800"/>
          </a:xfrm>
        </p:grpSpPr>
        <p:sp>
          <p:nvSpPr>
            <p:cNvPr id="120" name="Google Shape;120;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1" name="Google Shape;121;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22" name="Google Shape;122;p11"/>
          <p:cNvGrpSpPr/>
          <p:nvPr/>
        </p:nvGrpSpPr>
        <p:grpSpPr>
          <a:xfrm>
            <a:off x="10394488" y="1508318"/>
            <a:ext cx="383187" cy="383187"/>
            <a:chOff x="0" y="0"/>
            <a:chExt cx="812800" cy="812800"/>
          </a:xfrm>
        </p:grpSpPr>
        <p:sp>
          <p:nvSpPr>
            <p:cNvPr id="123" name="Google Shape;123;p1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4" name="Google Shape;124;p1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25" name="Google Shape;125;p11"/>
          <p:cNvSpPr/>
          <p:nvPr/>
        </p:nvSpPr>
        <p:spPr>
          <a:xfrm>
            <a:off x="9319839" y="2654309"/>
            <a:ext cx="8061448" cy="7504475"/>
          </a:xfrm>
          <a:custGeom>
            <a:rect b="b" l="l" r="r" t="t"/>
            <a:pathLst>
              <a:path extrusionOk="0" h="7504475" w="8061448">
                <a:moveTo>
                  <a:pt x="0" y="0"/>
                </a:moveTo>
                <a:lnTo>
                  <a:pt x="8061448" y="0"/>
                </a:lnTo>
                <a:lnTo>
                  <a:pt x="8061448" y="7504475"/>
                </a:lnTo>
                <a:lnTo>
                  <a:pt x="0" y="750447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26" name="Google Shape;126;p11"/>
          <p:cNvSpPr txBox="1"/>
          <p:nvPr/>
        </p:nvSpPr>
        <p:spPr>
          <a:xfrm>
            <a:off x="1705975" y="6493441"/>
            <a:ext cx="3252043" cy="352560"/>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lang="en-US" sz="2335">
                <a:solidFill>
                  <a:srgbClr val="FFFFFF"/>
                </a:solidFill>
                <a:latin typeface="Dela Gothic One"/>
                <a:ea typeface="Dela Gothic One"/>
                <a:cs typeface="Dela Gothic One"/>
                <a:sym typeface="Dela Gothic One"/>
              </a:rPr>
              <a:t>PRESENTATION</a:t>
            </a:r>
            <a:endParaRPr/>
          </a:p>
        </p:txBody>
      </p:sp>
      <p:sp>
        <p:nvSpPr>
          <p:cNvPr id="127" name="Google Shape;127;p11"/>
          <p:cNvSpPr txBox="1"/>
          <p:nvPr/>
        </p:nvSpPr>
        <p:spPr>
          <a:xfrm>
            <a:off x="1332453" y="2652799"/>
            <a:ext cx="8374200" cy="3117000"/>
          </a:xfrm>
          <a:prstGeom prst="rect">
            <a:avLst/>
          </a:prstGeom>
          <a:noFill/>
          <a:ln>
            <a:noFill/>
          </a:ln>
        </p:spPr>
        <p:txBody>
          <a:bodyPr anchorCtr="0" anchor="t" bIns="0" lIns="0" spcFirstLastPara="1" rIns="0" wrap="square" tIns="0">
            <a:spAutoFit/>
          </a:bodyPr>
          <a:lstStyle/>
          <a:p>
            <a:pPr indent="0" lvl="0" marL="0" marR="0" rtl="0" algn="l">
              <a:lnSpc>
                <a:spcPct val="95998"/>
              </a:lnSpc>
              <a:spcBef>
                <a:spcPts val="0"/>
              </a:spcBef>
              <a:spcAft>
                <a:spcPts val="0"/>
              </a:spcAft>
              <a:buNone/>
            </a:pPr>
            <a:r>
              <a:rPr lang="en-US" sz="10547">
                <a:solidFill>
                  <a:srgbClr val="FFFFFF"/>
                </a:solidFill>
                <a:latin typeface="Dela Gothic One"/>
                <a:ea typeface="Dela Gothic One"/>
                <a:cs typeface="Dela Gothic One"/>
                <a:sym typeface="Dela Gothic One"/>
              </a:rPr>
              <a:t>WATER</a:t>
            </a:r>
            <a:endParaRPr/>
          </a:p>
          <a:p>
            <a:pPr indent="0" lvl="0" marL="0" marR="0" rtl="0" algn="l">
              <a:lnSpc>
                <a:spcPct val="95998"/>
              </a:lnSpc>
              <a:spcBef>
                <a:spcPts val="0"/>
              </a:spcBef>
              <a:spcAft>
                <a:spcPts val="0"/>
              </a:spcAft>
              <a:buNone/>
            </a:pPr>
            <a:r>
              <a:rPr lang="en-US" sz="10547">
                <a:solidFill>
                  <a:srgbClr val="FFFFFF"/>
                </a:solidFill>
                <a:latin typeface="Dela Gothic One"/>
                <a:ea typeface="Dela Gothic One"/>
                <a:cs typeface="Dela Gothic One"/>
                <a:sym typeface="Dela Gothic One"/>
              </a:rPr>
              <a:t>SAFETY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A5B"/>
        </a:solidFill>
      </p:bgPr>
    </p:bg>
    <p:spTree>
      <p:nvGrpSpPr>
        <p:cNvPr id="479" name="Shape 479"/>
        <p:cNvGrpSpPr/>
        <p:nvPr/>
      </p:nvGrpSpPr>
      <p:grpSpPr>
        <a:xfrm>
          <a:off x="0" y="0"/>
          <a:ext cx="0" cy="0"/>
          <a:chOff x="0" y="0"/>
          <a:chExt cx="0" cy="0"/>
        </a:xfrm>
      </p:grpSpPr>
      <p:sp>
        <p:nvSpPr>
          <p:cNvPr id="480" name="Google Shape;480;p20"/>
          <p:cNvSpPr/>
          <p:nvPr/>
        </p:nvSpPr>
        <p:spPr>
          <a:xfrm>
            <a:off x="12187286" y="3828835"/>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81" name="Google Shape;481;p20"/>
          <p:cNvGrpSpPr/>
          <p:nvPr/>
        </p:nvGrpSpPr>
        <p:grpSpPr>
          <a:xfrm>
            <a:off x="1028700" y="3828835"/>
            <a:ext cx="16230600" cy="5797627"/>
            <a:chOff x="0" y="0"/>
            <a:chExt cx="21640800" cy="7730169"/>
          </a:xfrm>
        </p:grpSpPr>
        <p:pic>
          <p:nvPicPr>
            <p:cNvPr id="482" name="Google Shape;482;p20"/>
            <p:cNvPicPr preferRelativeResize="0"/>
            <p:nvPr/>
          </p:nvPicPr>
          <p:blipFill rotWithShape="1">
            <a:blip r:embed="rId3">
              <a:alphaModFix/>
            </a:blip>
            <a:srcRect b="0" l="6349" r="32553" t="0"/>
            <a:stretch/>
          </p:blipFill>
          <p:spPr>
            <a:xfrm>
              <a:off x="0" y="0"/>
              <a:ext cx="7128933" cy="7730169"/>
            </a:xfrm>
            <a:prstGeom prst="rect">
              <a:avLst/>
            </a:prstGeom>
            <a:noFill/>
            <a:ln>
              <a:noFill/>
            </a:ln>
          </p:spPr>
        </p:pic>
        <p:pic>
          <p:nvPicPr>
            <p:cNvPr id="483" name="Google Shape;483;p20"/>
            <p:cNvPicPr preferRelativeResize="0"/>
            <p:nvPr/>
          </p:nvPicPr>
          <p:blipFill rotWithShape="1">
            <a:blip r:embed="rId4">
              <a:alphaModFix/>
            </a:blip>
            <a:srcRect b="0" l="19259" r="19258" t="0"/>
            <a:stretch/>
          </p:blipFill>
          <p:spPr>
            <a:xfrm>
              <a:off x="7255933" y="0"/>
              <a:ext cx="7128933" cy="7730169"/>
            </a:xfrm>
            <a:prstGeom prst="rect">
              <a:avLst/>
            </a:prstGeom>
            <a:noFill/>
            <a:ln>
              <a:noFill/>
            </a:ln>
          </p:spPr>
        </p:pic>
        <p:pic>
          <p:nvPicPr>
            <p:cNvPr id="484" name="Google Shape;484;p20"/>
            <p:cNvPicPr preferRelativeResize="0"/>
            <p:nvPr/>
          </p:nvPicPr>
          <p:blipFill rotWithShape="1">
            <a:blip r:embed="rId5">
              <a:alphaModFix/>
            </a:blip>
            <a:srcRect b="13835" l="0" r="0" t="13834"/>
            <a:stretch/>
          </p:blipFill>
          <p:spPr>
            <a:xfrm>
              <a:off x="14511867" y="0"/>
              <a:ext cx="7128933" cy="7730169"/>
            </a:xfrm>
            <a:prstGeom prst="rect">
              <a:avLst/>
            </a:prstGeom>
            <a:noFill/>
            <a:ln>
              <a:noFill/>
            </a:ln>
          </p:spPr>
        </p:pic>
      </p:grpSp>
      <p:grpSp>
        <p:nvGrpSpPr>
          <p:cNvPr id="485" name="Google Shape;485;p20"/>
          <p:cNvGrpSpPr/>
          <p:nvPr/>
        </p:nvGrpSpPr>
        <p:grpSpPr>
          <a:xfrm>
            <a:off x="1028700" y="397713"/>
            <a:ext cx="16230600" cy="960198"/>
            <a:chOff x="0" y="-241101"/>
            <a:chExt cx="21640800" cy="1280264"/>
          </a:xfrm>
        </p:grpSpPr>
        <p:grpSp>
          <p:nvGrpSpPr>
            <p:cNvPr id="486" name="Google Shape;486;p20"/>
            <p:cNvGrpSpPr/>
            <p:nvPr/>
          </p:nvGrpSpPr>
          <p:grpSpPr>
            <a:xfrm>
              <a:off x="0" y="-241101"/>
              <a:ext cx="21640800" cy="1280264"/>
              <a:chOff x="0" y="-47625"/>
              <a:chExt cx="4274726" cy="252892"/>
            </a:xfrm>
          </p:grpSpPr>
          <p:sp>
            <p:nvSpPr>
              <p:cNvPr id="487" name="Google Shape;487;p20"/>
              <p:cNvSpPr/>
              <p:nvPr/>
            </p:nvSpPr>
            <p:spPr>
              <a:xfrm>
                <a:off x="0" y="0"/>
                <a:ext cx="4274726" cy="205267"/>
              </a:xfrm>
              <a:custGeom>
                <a:rect b="b" l="l" r="r" t="t"/>
                <a:pathLst>
                  <a:path extrusionOk="0" h="205267" w="4274726">
                    <a:moveTo>
                      <a:pt x="24327" y="0"/>
                    </a:moveTo>
                    <a:lnTo>
                      <a:pt x="4250399" y="0"/>
                    </a:lnTo>
                    <a:cubicBezTo>
                      <a:pt x="4263834" y="0"/>
                      <a:pt x="4274726" y="10891"/>
                      <a:pt x="4274726" y="24327"/>
                    </a:cubicBezTo>
                    <a:lnTo>
                      <a:pt x="4274726" y="180940"/>
                    </a:lnTo>
                    <a:cubicBezTo>
                      <a:pt x="4274726" y="194375"/>
                      <a:pt x="4263834" y="205267"/>
                      <a:pt x="4250399" y="205267"/>
                    </a:cubicBezTo>
                    <a:lnTo>
                      <a:pt x="24327" y="205267"/>
                    </a:lnTo>
                    <a:cubicBezTo>
                      <a:pt x="10891" y="205267"/>
                      <a:pt x="0" y="194375"/>
                      <a:pt x="0" y="180940"/>
                    </a:cubicBezTo>
                    <a:lnTo>
                      <a:pt x="0" y="24327"/>
                    </a:lnTo>
                    <a:cubicBezTo>
                      <a:pt x="0" y="10891"/>
                      <a:pt x="10891" y="0"/>
                      <a:pt x="24327" y="0"/>
                    </a:cubicBezTo>
                    <a:close/>
                  </a:path>
                </a:pathLst>
              </a:custGeom>
              <a:solidFill>
                <a:srgbClr val="001A5B"/>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88" name="Google Shape;488;p20"/>
              <p:cNvSpPr txBox="1"/>
              <p:nvPr/>
            </p:nvSpPr>
            <p:spPr>
              <a:xfrm>
                <a:off x="0" y="-47625"/>
                <a:ext cx="4274726" cy="2528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89" name="Google Shape;489;p20"/>
            <p:cNvGrpSpPr/>
            <p:nvPr/>
          </p:nvGrpSpPr>
          <p:grpSpPr>
            <a:xfrm>
              <a:off x="369548" y="195526"/>
              <a:ext cx="648111" cy="648111"/>
              <a:chOff x="0" y="0"/>
              <a:chExt cx="812800" cy="812800"/>
            </a:xfrm>
          </p:grpSpPr>
          <p:sp>
            <p:nvSpPr>
              <p:cNvPr id="490" name="Google Shape;490;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1" name="Google Shape;491;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92" name="Google Shape;492;p20"/>
            <p:cNvSpPr/>
            <p:nvPr/>
          </p:nvSpPr>
          <p:spPr>
            <a:xfrm>
              <a:off x="414037" y="137744"/>
              <a:ext cx="654993" cy="613612"/>
            </a:xfrm>
            <a:custGeom>
              <a:rect b="b" l="l" r="r" t="t"/>
              <a:pathLst>
                <a:path extrusionOk="0" h="613612" w="654993">
                  <a:moveTo>
                    <a:pt x="0" y="0"/>
                  </a:moveTo>
                  <a:lnTo>
                    <a:pt x="654993" y="0"/>
                  </a:lnTo>
                  <a:lnTo>
                    <a:pt x="654993" y="613613"/>
                  </a:lnTo>
                  <a:lnTo>
                    <a:pt x="0" y="61361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3" name="Google Shape;493;p20"/>
            <p:cNvSpPr txBox="1"/>
            <p:nvPr/>
          </p:nvSpPr>
          <p:spPr>
            <a:xfrm>
              <a:off x="1220242" y="287806"/>
              <a:ext cx="4275823"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LOGO HERE</a:t>
              </a:r>
              <a:endParaRPr/>
            </a:p>
          </p:txBody>
        </p:sp>
        <p:sp>
          <p:nvSpPr>
            <p:cNvPr id="494" name="Google Shape;494;p20"/>
            <p:cNvSpPr txBox="1"/>
            <p:nvPr/>
          </p:nvSpPr>
          <p:spPr>
            <a:xfrm>
              <a:off x="17305994" y="287806"/>
              <a:ext cx="3652355"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CONTACT US</a:t>
              </a:r>
              <a:endParaRPr/>
            </a:p>
          </p:txBody>
        </p:sp>
      </p:grpSp>
      <p:grpSp>
        <p:nvGrpSpPr>
          <p:cNvPr id="495" name="Google Shape;495;p20"/>
          <p:cNvGrpSpPr/>
          <p:nvPr/>
        </p:nvGrpSpPr>
        <p:grpSpPr>
          <a:xfrm>
            <a:off x="11506709" y="2113297"/>
            <a:ext cx="773402" cy="773402"/>
            <a:chOff x="0" y="0"/>
            <a:chExt cx="812800" cy="812800"/>
          </a:xfrm>
        </p:grpSpPr>
        <p:sp>
          <p:nvSpPr>
            <p:cNvPr id="496" name="Google Shape;496;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97" name="Google Shape;497;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98" name="Google Shape;498;p20"/>
          <p:cNvGrpSpPr/>
          <p:nvPr/>
        </p:nvGrpSpPr>
        <p:grpSpPr>
          <a:xfrm>
            <a:off x="16872599" y="1726596"/>
            <a:ext cx="773402" cy="773402"/>
            <a:chOff x="0" y="0"/>
            <a:chExt cx="812800" cy="812800"/>
          </a:xfrm>
        </p:grpSpPr>
        <p:sp>
          <p:nvSpPr>
            <p:cNvPr id="499" name="Google Shape;499;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0" name="Google Shape;500;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01" name="Google Shape;501;p20"/>
          <p:cNvGrpSpPr/>
          <p:nvPr/>
        </p:nvGrpSpPr>
        <p:grpSpPr>
          <a:xfrm>
            <a:off x="12694431" y="2930903"/>
            <a:ext cx="383187" cy="383187"/>
            <a:chOff x="0" y="0"/>
            <a:chExt cx="812800" cy="812800"/>
          </a:xfrm>
        </p:grpSpPr>
        <p:sp>
          <p:nvSpPr>
            <p:cNvPr id="502" name="Google Shape;502;p2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03" name="Google Shape;503;p2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04" name="Google Shape;504;p20"/>
          <p:cNvSpPr txBox="1"/>
          <p:nvPr/>
        </p:nvSpPr>
        <p:spPr>
          <a:xfrm>
            <a:off x="1028700" y="1904880"/>
            <a:ext cx="10091927" cy="735107"/>
          </a:xfrm>
          <a:prstGeom prst="rect">
            <a:avLst/>
          </a:prstGeom>
          <a:noFill/>
          <a:ln>
            <a:noFill/>
          </a:ln>
        </p:spPr>
        <p:txBody>
          <a:bodyPr anchorCtr="0" anchor="t" bIns="0" lIns="0" spcFirstLastPara="1" rIns="0" wrap="square" tIns="0">
            <a:spAutoFit/>
          </a:bodyPr>
          <a:lstStyle/>
          <a:p>
            <a:pPr indent="0" lvl="0" marL="0" marR="0" rtl="0" algn="l">
              <a:lnSpc>
                <a:spcPct val="95985"/>
              </a:lnSpc>
              <a:spcBef>
                <a:spcPts val="0"/>
              </a:spcBef>
              <a:spcAft>
                <a:spcPts val="0"/>
              </a:spcAft>
              <a:buNone/>
            </a:pPr>
            <a:r>
              <a:rPr lang="en-US" sz="5680" u="none" strike="noStrike">
                <a:solidFill>
                  <a:srgbClr val="FFFFFF"/>
                </a:solidFill>
                <a:latin typeface="Dela Gothic One"/>
                <a:ea typeface="Dela Gothic One"/>
                <a:cs typeface="Dela Gothic One"/>
                <a:sym typeface="Dela Gothic One"/>
              </a:rPr>
              <a:t>GALLERY IMAGE</a:t>
            </a:r>
            <a:endParaRPr/>
          </a:p>
        </p:txBody>
      </p:sp>
      <p:sp>
        <p:nvSpPr>
          <p:cNvPr id="505" name="Google Shape;505;p20"/>
          <p:cNvSpPr txBox="1"/>
          <p:nvPr/>
        </p:nvSpPr>
        <p:spPr>
          <a:xfrm>
            <a:off x="1028700" y="2864228"/>
            <a:ext cx="7540646" cy="417323"/>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lang="en-US" sz="2319" u="none" strike="noStrike">
                <a:solidFill>
                  <a:srgbClr val="FFFFFF"/>
                </a:solidFill>
                <a:latin typeface="Arimo"/>
                <a:ea typeface="Arimo"/>
                <a:cs typeface="Arimo"/>
                <a:sym typeface="Arimo"/>
              </a:rPr>
              <a:t>What can you say about your projects? Share it here!</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A5B"/>
        </a:solidFill>
      </p:bgPr>
    </p:bg>
    <p:spTree>
      <p:nvGrpSpPr>
        <p:cNvPr id="509" name="Shape 509"/>
        <p:cNvGrpSpPr/>
        <p:nvPr/>
      </p:nvGrpSpPr>
      <p:grpSpPr>
        <a:xfrm>
          <a:off x="0" y="0"/>
          <a:ext cx="0" cy="0"/>
          <a:chOff x="0" y="0"/>
          <a:chExt cx="0" cy="0"/>
        </a:xfrm>
      </p:grpSpPr>
      <p:pic>
        <p:nvPicPr>
          <p:cNvPr id="510" name="Google Shape;510;p21"/>
          <p:cNvPicPr preferRelativeResize="0"/>
          <p:nvPr/>
        </p:nvPicPr>
        <p:blipFill rotWithShape="1">
          <a:blip r:embed="rId3">
            <a:alphaModFix/>
          </a:blip>
          <a:srcRect b="0" l="0" r="0" t="0"/>
          <a:stretch/>
        </p:blipFill>
        <p:spPr>
          <a:xfrm>
            <a:off x="855913" y="3846662"/>
            <a:ext cx="3849673" cy="3849673"/>
          </a:xfrm>
          <a:prstGeom prst="rect">
            <a:avLst/>
          </a:prstGeom>
          <a:noFill/>
          <a:ln>
            <a:noFill/>
          </a:ln>
        </p:spPr>
      </p:pic>
      <p:pic>
        <p:nvPicPr>
          <p:cNvPr id="511" name="Google Shape;511;p21"/>
          <p:cNvPicPr preferRelativeResize="0"/>
          <p:nvPr/>
        </p:nvPicPr>
        <p:blipFill rotWithShape="1">
          <a:blip r:embed="rId4">
            <a:alphaModFix/>
          </a:blip>
          <a:srcRect b="0" l="0" r="0" t="0"/>
          <a:stretch/>
        </p:blipFill>
        <p:spPr>
          <a:xfrm>
            <a:off x="5927049" y="3846662"/>
            <a:ext cx="3849673" cy="3849673"/>
          </a:xfrm>
          <a:prstGeom prst="rect">
            <a:avLst/>
          </a:prstGeom>
          <a:noFill/>
          <a:ln>
            <a:noFill/>
          </a:ln>
        </p:spPr>
      </p:pic>
      <p:sp>
        <p:nvSpPr>
          <p:cNvPr id="512" name="Google Shape;512;p21"/>
          <p:cNvSpPr txBox="1"/>
          <p:nvPr/>
        </p:nvSpPr>
        <p:spPr>
          <a:xfrm>
            <a:off x="1176719" y="2193921"/>
            <a:ext cx="10142271" cy="735107"/>
          </a:xfrm>
          <a:prstGeom prst="rect">
            <a:avLst/>
          </a:prstGeom>
          <a:noFill/>
          <a:ln>
            <a:noFill/>
          </a:ln>
        </p:spPr>
        <p:txBody>
          <a:bodyPr anchorCtr="0" anchor="t" bIns="0" lIns="0" spcFirstLastPara="1" rIns="0" wrap="square" tIns="0">
            <a:spAutoFit/>
          </a:bodyPr>
          <a:lstStyle/>
          <a:p>
            <a:pPr indent="0" lvl="0" marL="0" marR="0" rtl="0" algn="l">
              <a:lnSpc>
                <a:spcPct val="95985"/>
              </a:lnSpc>
              <a:spcBef>
                <a:spcPts val="0"/>
              </a:spcBef>
              <a:spcAft>
                <a:spcPts val="0"/>
              </a:spcAft>
              <a:buNone/>
            </a:pPr>
            <a:r>
              <a:rPr lang="en-US" sz="5680" u="none" strike="noStrike">
                <a:solidFill>
                  <a:srgbClr val="FFFFFF"/>
                </a:solidFill>
                <a:latin typeface="Dela Gothic One"/>
                <a:ea typeface="Dela Gothic One"/>
                <a:cs typeface="Dela Gothic One"/>
                <a:sym typeface="Dela Gothic One"/>
              </a:rPr>
              <a:t>MARKET RESEARCH</a:t>
            </a:r>
            <a:endParaRPr/>
          </a:p>
        </p:txBody>
      </p:sp>
      <p:sp>
        <p:nvSpPr>
          <p:cNvPr id="513" name="Google Shape;513;p21"/>
          <p:cNvSpPr txBox="1"/>
          <p:nvPr/>
        </p:nvSpPr>
        <p:spPr>
          <a:xfrm>
            <a:off x="1176719" y="3037960"/>
            <a:ext cx="6197841" cy="417323"/>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lang="en-US" sz="2319" u="none" strike="noStrike">
                <a:solidFill>
                  <a:srgbClr val="FFFFFF"/>
                </a:solidFill>
                <a:latin typeface="Arimo"/>
                <a:ea typeface="Arimo"/>
                <a:cs typeface="Arimo"/>
                <a:sym typeface="Arimo"/>
              </a:rPr>
              <a:t>Elaborate on the featured statistic.</a:t>
            </a:r>
            <a:endParaRPr/>
          </a:p>
        </p:txBody>
      </p:sp>
      <p:sp>
        <p:nvSpPr>
          <p:cNvPr id="514" name="Google Shape;514;p21"/>
          <p:cNvSpPr/>
          <p:nvPr/>
        </p:nvSpPr>
        <p:spPr>
          <a:xfrm>
            <a:off x="14058537" y="-5565449"/>
            <a:ext cx="12175189" cy="9518651"/>
          </a:xfrm>
          <a:custGeom>
            <a:rect b="b" l="l" r="r" t="t"/>
            <a:pathLst>
              <a:path extrusionOk="0" h="4165600" w="5328167">
                <a:moveTo>
                  <a:pt x="4851565" y="1230630"/>
                </a:moveTo>
                <a:cubicBezTo>
                  <a:pt x="5117702" y="1244600"/>
                  <a:pt x="5328167" y="1416050"/>
                  <a:pt x="5325452" y="1680210"/>
                </a:cubicBezTo>
                <a:cubicBezTo>
                  <a:pt x="5322736" y="1931670"/>
                  <a:pt x="5104124" y="2134870"/>
                  <a:pt x="4833913" y="2134870"/>
                </a:cubicBezTo>
                <a:cubicBezTo>
                  <a:pt x="4607154" y="2160270"/>
                  <a:pt x="4165855" y="2302510"/>
                  <a:pt x="4349164" y="2602230"/>
                </a:cubicBezTo>
                <a:cubicBezTo>
                  <a:pt x="4437424" y="2747010"/>
                  <a:pt x="4552840" y="2820670"/>
                  <a:pt x="4556914" y="3002280"/>
                </a:cubicBezTo>
                <a:cubicBezTo>
                  <a:pt x="4563703" y="3300730"/>
                  <a:pt x="4252757" y="3577590"/>
                  <a:pt x="3929591" y="3503930"/>
                </a:cubicBezTo>
                <a:cubicBezTo>
                  <a:pt x="3838616" y="3483610"/>
                  <a:pt x="3753072" y="3441700"/>
                  <a:pt x="3667528" y="3408680"/>
                </a:cubicBezTo>
                <a:cubicBezTo>
                  <a:pt x="3288690" y="3260090"/>
                  <a:pt x="2869118" y="3318510"/>
                  <a:pt x="2531015" y="3531870"/>
                </a:cubicBezTo>
                <a:cubicBezTo>
                  <a:pt x="2245869" y="3710940"/>
                  <a:pt x="2036761" y="3990340"/>
                  <a:pt x="1690512" y="4075430"/>
                </a:cubicBezTo>
                <a:cubicBezTo>
                  <a:pt x="1322537" y="4165600"/>
                  <a:pt x="915185" y="4089400"/>
                  <a:pt x="623249" y="3858260"/>
                </a:cubicBezTo>
                <a:cubicBezTo>
                  <a:pt x="373406" y="3657600"/>
                  <a:pt x="213181" y="3355340"/>
                  <a:pt x="215897" y="3048000"/>
                </a:cubicBezTo>
                <a:cubicBezTo>
                  <a:pt x="218612" y="2724150"/>
                  <a:pt x="391058" y="2429510"/>
                  <a:pt x="454877" y="2115820"/>
                </a:cubicBezTo>
                <a:cubicBezTo>
                  <a:pt x="491538" y="1931670"/>
                  <a:pt x="491538" y="1732280"/>
                  <a:pt x="420931" y="1554480"/>
                </a:cubicBezTo>
                <a:cubicBezTo>
                  <a:pt x="348965" y="1377950"/>
                  <a:pt x="190098" y="1267460"/>
                  <a:pt x="96407" y="1104900"/>
                </a:cubicBezTo>
                <a:cubicBezTo>
                  <a:pt x="35304" y="999490"/>
                  <a:pt x="0" y="877570"/>
                  <a:pt x="0" y="749300"/>
                </a:cubicBezTo>
                <a:cubicBezTo>
                  <a:pt x="0" y="335280"/>
                  <a:pt x="358470" y="0"/>
                  <a:pt x="801126" y="0"/>
                </a:cubicBezTo>
                <a:cubicBezTo>
                  <a:pt x="926047" y="0"/>
                  <a:pt x="1050969" y="27940"/>
                  <a:pt x="1162312" y="80010"/>
                </a:cubicBezTo>
                <a:cubicBezTo>
                  <a:pt x="1360557" y="173990"/>
                  <a:pt x="1482762" y="354330"/>
                  <a:pt x="1679649" y="452120"/>
                </a:cubicBezTo>
                <a:cubicBezTo>
                  <a:pt x="2009604" y="615950"/>
                  <a:pt x="2297467" y="523240"/>
                  <a:pt x="2639643" y="466090"/>
                </a:cubicBezTo>
                <a:cubicBezTo>
                  <a:pt x="2856897" y="429260"/>
                  <a:pt x="3133897" y="431800"/>
                  <a:pt x="3333499" y="532130"/>
                </a:cubicBezTo>
                <a:cubicBezTo>
                  <a:pt x="3499155" y="614680"/>
                  <a:pt x="3594205" y="786130"/>
                  <a:pt x="3679749" y="934720"/>
                </a:cubicBezTo>
                <a:cubicBezTo>
                  <a:pt x="3916013" y="1341120"/>
                  <a:pt x="4418414" y="1210310"/>
                  <a:pt x="4836629" y="1229360"/>
                </a:cubicBezTo>
                <a:cubicBezTo>
                  <a:pt x="4843418" y="1229360"/>
                  <a:pt x="4847492" y="1230630"/>
                  <a:pt x="4851565"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5" name="Google Shape;515;p21"/>
          <p:cNvSpPr/>
          <p:nvPr/>
        </p:nvSpPr>
        <p:spPr>
          <a:xfrm>
            <a:off x="-1702814" y="8820418"/>
            <a:ext cx="12175189" cy="9518651"/>
          </a:xfrm>
          <a:custGeom>
            <a:rect b="b" l="l" r="r" t="t"/>
            <a:pathLst>
              <a:path extrusionOk="0" h="4165600" w="5328167">
                <a:moveTo>
                  <a:pt x="4851565" y="1230630"/>
                </a:moveTo>
                <a:cubicBezTo>
                  <a:pt x="5117702" y="1244600"/>
                  <a:pt x="5328167" y="1416050"/>
                  <a:pt x="5325452" y="1680210"/>
                </a:cubicBezTo>
                <a:cubicBezTo>
                  <a:pt x="5322736" y="1931670"/>
                  <a:pt x="5104124" y="2134870"/>
                  <a:pt x="4833913" y="2134870"/>
                </a:cubicBezTo>
                <a:cubicBezTo>
                  <a:pt x="4607154" y="2160270"/>
                  <a:pt x="4165855" y="2302510"/>
                  <a:pt x="4349164" y="2602230"/>
                </a:cubicBezTo>
                <a:cubicBezTo>
                  <a:pt x="4437424" y="2747010"/>
                  <a:pt x="4552840" y="2820670"/>
                  <a:pt x="4556914" y="3002280"/>
                </a:cubicBezTo>
                <a:cubicBezTo>
                  <a:pt x="4563703" y="3300730"/>
                  <a:pt x="4252757" y="3577590"/>
                  <a:pt x="3929591" y="3503930"/>
                </a:cubicBezTo>
                <a:cubicBezTo>
                  <a:pt x="3838616" y="3483610"/>
                  <a:pt x="3753072" y="3441700"/>
                  <a:pt x="3667528" y="3408680"/>
                </a:cubicBezTo>
                <a:cubicBezTo>
                  <a:pt x="3288690" y="3260090"/>
                  <a:pt x="2869118" y="3318510"/>
                  <a:pt x="2531015" y="3531870"/>
                </a:cubicBezTo>
                <a:cubicBezTo>
                  <a:pt x="2245869" y="3710940"/>
                  <a:pt x="2036761" y="3990340"/>
                  <a:pt x="1690512" y="4075430"/>
                </a:cubicBezTo>
                <a:cubicBezTo>
                  <a:pt x="1322537" y="4165600"/>
                  <a:pt x="915185" y="4089400"/>
                  <a:pt x="623249" y="3858260"/>
                </a:cubicBezTo>
                <a:cubicBezTo>
                  <a:pt x="373406" y="3657600"/>
                  <a:pt x="213181" y="3355340"/>
                  <a:pt x="215897" y="3048000"/>
                </a:cubicBezTo>
                <a:cubicBezTo>
                  <a:pt x="218612" y="2724150"/>
                  <a:pt x="391058" y="2429510"/>
                  <a:pt x="454877" y="2115820"/>
                </a:cubicBezTo>
                <a:cubicBezTo>
                  <a:pt x="491538" y="1931670"/>
                  <a:pt x="491538" y="1732280"/>
                  <a:pt x="420931" y="1554480"/>
                </a:cubicBezTo>
                <a:cubicBezTo>
                  <a:pt x="348965" y="1377950"/>
                  <a:pt x="190098" y="1267460"/>
                  <a:pt x="96407" y="1104900"/>
                </a:cubicBezTo>
                <a:cubicBezTo>
                  <a:pt x="35304" y="999490"/>
                  <a:pt x="0" y="877570"/>
                  <a:pt x="0" y="749300"/>
                </a:cubicBezTo>
                <a:cubicBezTo>
                  <a:pt x="0" y="335280"/>
                  <a:pt x="358470" y="0"/>
                  <a:pt x="801126" y="0"/>
                </a:cubicBezTo>
                <a:cubicBezTo>
                  <a:pt x="926047" y="0"/>
                  <a:pt x="1050969" y="27940"/>
                  <a:pt x="1162312" y="80010"/>
                </a:cubicBezTo>
                <a:cubicBezTo>
                  <a:pt x="1360557" y="173990"/>
                  <a:pt x="1482762" y="354330"/>
                  <a:pt x="1679649" y="452120"/>
                </a:cubicBezTo>
                <a:cubicBezTo>
                  <a:pt x="2009604" y="615950"/>
                  <a:pt x="2297467" y="523240"/>
                  <a:pt x="2639643" y="466090"/>
                </a:cubicBezTo>
                <a:cubicBezTo>
                  <a:pt x="2856897" y="429260"/>
                  <a:pt x="3133897" y="431800"/>
                  <a:pt x="3333499" y="532130"/>
                </a:cubicBezTo>
                <a:cubicBezTo>
                  <a:pt x="3499155" y="614680"/>
                  <a:pt x="3594205" y="786130"/>
                  <a:pt x="3679749" y="934720"/>
                </a:cubicBezTo>
                <a:cubicBezTo>
                  <a:pt x="3916013" y="1341120"/>
                  <a:pt x="4418414" y="1210310"/>
                  <a:pt x="4836629" y="1229360"/>
                </a:cubicBezTo>
                <a:cubicBezTo>
                  <a:pt x="4843418" y="1229360"/>
                  <a:pt x="4847492" y="1230630"/>
                  <a:pt x="4851565"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16" name="Google Shape;516;p21"/>
          <p:cNvGrpSpPr/>
          <p:nvPr/>
        </p:nvGrpSpPr>
        <p:grpSpPr>
          <a:xfrm>
            <a:off x="1028700" y="397713"/>
            <a:ext cx="16230600" cy="960198"/>
            <a:chOff x="0" y="-241101"/>
            <a:chExt cx="21640800" cy="1280264"/>
          </a:xfrm>
        </p:grpSpPr>
        <p:grpSp>
          <p:nvGrpSpPr>
            <p:cNvPr id="517" name="Google Shape;517;p21"/>
            <p:cNvGrpSpPr/>
            <p:nvPr/>
          </p:nvGrpSpPr>
          <p:grpSpPr>
            <a:xfrm>
              <a:off x="0" y="-241101"/>
              <a:ext cx="21640800" cy="1280264"/>
              <a:chOff x="0" y="-47625"/>
              <a:chExt cx="4274726" cy="252892"/>
            </a:xfrm>
          </p:grpSpPr>
          <p:sp>
            <p:nvSpPr>
              <p:cNvPr id="518" name="Google Shape;518;p21"/>
              <p:cNvSpPr/>
              <p:nvPr/>
            </p:nvSpPr>
            <p:spPr>
              <a:xfrm>
                <a:off x="0" y="0"/>
                <a:ext cx="4274726" cy="205267"/>
              </a:xfrm>
              <a:custGeom>
                <a:rect b="b" l="l" r="r" t="t"/>
                <a:pathLst>
                  <a:path extrusionOk="0" h="205267" w="4274726">
                    <a:moveTo>
                      <a:pt x="24327" y="0"/>
                    </a:moveTo>
                    <a:lnTo>
                      <a:pt x="4250399" y="0"/>
                    </a:lnTo>
                    <a:cubicBezTo>
                      <a:pt x="4263834" y="0"/>
                      <a:pt x="4274726" y="10891"/>
                      <a:pt x="4274726" y="24327"/>
                    </a:cubicBezTo>
                    <a:lnTo>
                      <a:pt x="4274726" y="180940"/>
                    </a:lnTo>
                    <a:cubicBezTo>
                      <a:pt x="4274726" y="194375"/>
                      <a:pt x="4263834" y="205267"/>
                      <a:pt x="4250399" y="205267"/>
                    </a:cubicBezTo>
                    <a:lnTo>
                      <a:pt x="24327" y="205267"/>
                    </a:lnTo>
                    <a:cubicBezTo>
                      <a:pt x="10891" y="205267"/>
                      <a:pt x="0" y="194375"/>
                      <a:pt x="0" y="180940"/>
                    </a:cubicBezTo>
                    <a:lnTo>
                      <a:pt x="0" y="24327"/>
                    </a:lnTo>
                    <a:cubicBezTo>
                      <a:pt x="0" y="10891"/>
                      <a:pt x="10891" y="0"/>
                      <a:pt x="24327" y="0"/>
                    </a:cubicBezTo>
                    <a:close/>
                  </a:path>
                </a:pathLst>
              </a:custGeom>
              <a:solidFill>
                <a:srgbClr val="001A5B"/>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19" name="Google Shape;519;p21"/>
              <p:cNvSpPr txBox="1"/>
              <p:nvPr/>
            </p:nvSpPr>
            <p:spPr>
              <a:xfrm>
                <a:off x="0" y="-47625"/>
                <a:ext cx="4274726" cy="2528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20" name="Google Shape;520;p21"/>
            <p:cNvGrpSpPr/>
            <p:nvPr/>
          </p:nvGrpSpPr>
          <p:grpSpPr>
            <a:xfrm>
              <a:off x="369548" y="195526"/>
              <a:ext cx="648111" cy="648111"/>
              <a:chOff x="0" y="0"/>
              <a:chExt cx="812800" cy="812800"/>
            </a:xfrm>
          </p:grpSpPr>
          <p:sp>
            <p:nvSpPr>
              <p:cNvPr id="521" name="Google Shape;521;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2" name="Google Shape;522;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23" name="Google Shape;523;p21"/>
            <p:cNvSpPr/>
            <p:nvPr/>
          </p:nvSpPr>
          <p:spPr>
            <a:xfrm>
              <a:off x="414037" y="137744"/>
              <a:ext cx="654993" cy="613612"/>
            </a:xfrm>
            <a:custGeom>
              <a:rect b="b" l="l" r="r" t="t"/>
              <a:pathLst>
                <a:path extrusionOk="0" h="613612" w="654993">
                  <a:moveTo>
                    <a:pt x="0" y="0"/>
                  </a:moveTo>
                  <a:lnTo>
                    <a:pt x="654993" y="0"/>
                  </a:lnTo>
                  <a:lnTo>
                    <a:pt x="654993" y="613613"/>
                  </a:lnTo>
                  <a:lnTo>
                    <a:pt x="0" y="61361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24" name="Google Shape;524;p21"/>
            <p:cNvSpPr txBox="1"/>
            <p:nvPr/>
          </p:nvSpPr>
          <p:spPr>
            <a:xfrm>
              <a:off x="1220242" y="287806"/>
              <a:ext cx="4275823"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LOGO HERE</a:t>
              </a:r>
              <a:endParaRPr/>
            </a:p>
          </p:txBody>
        </p:sp>
        <p:sp>
          <p:nvSpPr>
            <p:cNvPr id="525" name="Google Shape;525;p21"/>
            <p:cNvSpPr txBox="1"/>
            <p:nvPr/>
          </p:nvSpPr>
          <p:spPr>
            <a:xfrm>
              <a:off x="17305994" y="287806"/>
              <a:ext cx="3652355"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CONTACT US</a:t>
              </a:r>
              <a:endParaRPr/>
            </a:p>
          </p:txBody>
        </p:sp>
      </p:grpSp>
      <p:pic>
        <p:nvPicPr>
          <p:cNvPr id="526" name="Google Shape;526;p21"/>
          <p:cNvPicPr preferRelativeResize="0"/>
          <p:nvPr/>
        </p:nvPicPr>
        <p:blipFill rotWithShape="1">
          <a:blip r:embed="rId6">
            <a:alphaModFix/>
          </a:blip>
          <a:srcRect b="0" l="0" r="0" t="0"/>
          <a:stretch/>
        </p:blipFill>
        <p:spPr>
          <a:xfrm>
            <a:off x="10998185" y="3846662"/>
            <a:ext cx="3849673" cy="3849673"/>
          </a:xfrm>
          <a:prstGeom prst="rect">
            <a:avLst/>
          </a:prstGeom>
          <a:noFill/>
          <a:ln>
            <a:noFill/>
          </a:ln>
        </p:spPr>
      </p:pic>
      <p:sp>
        <p:nvSpPr>
          <p:cNvPr id="527" name="Google Shape;527;p21"/>
          <p:cNvSpPr txBox="1"/>
          <p:nvPr/>
        </p:nvSpPr>
        <p:spPr>
          <a:xfrm>
            <a:off x="11606200" y="7661279"/>
            <a:ext cx="2859900" cy="714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319" u="none" strike="noStrike">
                <a:solidFill>
                  <a:srgbClr val="FFFFFF"/>
                </a:solidFill>
                <a:latin typeface="Arimo"/>
                <a:ea typeface="Arimo"/>
                <a:cs typeface="Arimo"/>
                <a:sym typeface="Arimo"/>
              </a:rPr>
              <a:t>Elaborate on the featured statistic.</a:t>
            </a:r>
            <a:endParaRPr/>
          </a:p>
        </p:txBody>
      </p:sp>
      <p:sp>
        <p:nvSpPr>
          <p:cNvPr id="528" name="Google Shape;528;p21"/>
          <p:cNvSpPr/>
          <p:nvPr/>
        </p:nvSpPr>
        <p:spPr>
          <a:xfrm>
            <a:off x="14991185" y="2520106"/>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29" name="Google Shape;529;p21"/>
          <p:cNvGrpSpPr/>
          <p:nvPr/>
        </p:nvGrpSpPr>
        <p:grpSpPr>
          <a:xfrm>
            <a:off x="11893410" y="2100129"/>
            <a:ext cx="773402" cy="773402"/>
            <a:chOff x="0" y="0"/>
            <a:chExt cx="812800" cy="812800"/>
          </a:xfrm>
        </p:grpSpPr>
        <p:sp>
          <p:nvSpPr>
            <p:cNvPr id="530" name="Google Shape;530;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1" name="Google Shape;531;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32" name="Google Shape;532;p21"/>
          <p:cNvGrpSpPr/>
          <p:nvPr/>
        </p:nvGrpSpPr>
        <p:grpSpPr>
          <a:xfrm>
            <a:off x="16872599" y="5672220"/>
            <a:ext cx="773402" cy="773402"/>
            <a:chOff x="0" y="0"/>
            <a:chExt cx="812800" cy="812800"/>
          </a:xfrm>
        </p:grpSpPr>
        <p:sp>
          <p:nvSpPr>
            <p:cNvPr id="533" name="Google Shape;533;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4" name="Google Shape;534;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35" name="Google Shape;535;p21"/>
          <p:cNvGrpSpPr/>
          <p:nvPr/>
        </p:nvGrpSpPr>
        <p:grpSpPr>
          <a:xfrm>
            <a:off x="9455916" y="9258300"/>
            <a:ext cx="386701" cy="386701"/>
            <a:chOff x="0" y="0"/>
            <a:chExt cx="812800" cy="812800"/>
          </a:xfrm>
        </p:grpSpPr>
        <p:sp>
          <p:nvSpPr>
            <p:cNvPr id="536" name="Google Shape;536;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37" name="Google Shape;537;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38" name="Google Shape;538;p21"/>
          <p:cNvGrpSpPr/>
          <p:nvPr/>
        </p:nvGrpSpPr>
        <p:grpSpPr>
          <a:xfrm>
            <a:off x="16679248" y="4873785"/>
            <a:ext cx="386701" cy="386701"/>
            <a:chOff x="0" y="0"/>
            <a:chExt cx="812800" cy="812800"/>
          </a:xfrm>
        </p:grpSpPr>
        <p:sp>
          <p:nvSpPr>
            <p:cNvPr id="539" name="Google Shape;539;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0" name="Google Shape;540;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41" name="Google Shape;541;p21"/>
          <p:cNvGrpSpPr/>
          <p:nvPr/>
        </p:nvGrpSpPr>
        <p:grpSpPr>
          <a:xfrm>
            <a:off x="11412850" y="1713428"/>
            <a:ext cx="386701" cy="386701"/>
            <a:chOff x="0" y="0"/>
            <a:chExt cx="812800" cy="812800"/>
          </a:xfrm>
        </p:grpSpPr>
        <p:sp>
          <p:nvSpPr>
            <p:cNvPr id="542" name="Google Shape;542;p21"/>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43" name="Google Shape;543;p21"/>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44" name="Google Shape;544;p21"/>
          <p:cNvSpPr txBox="1"/>
          <p:nvPr/>
        </p:nvSpPr>
        <p:spPr>
          <a:xfrm>
            <a:off x="6596031" y="7661279"/>
            <a:ext cx="2859900" cy="714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319" u="none" strike="noStrike">
                <a:solidFill>
                  <a:srgbClr val="FFFFFF"/>
                </a:solidFill>
                <a:latin typeface="Arimo"/>
                <a:ea typeface="Arimo"/>
                <a:cs typeface="Arimo"/>
                <a:sym typeface="Arimo"/>
              </a:rPr>
              <a:t>Elaborate on the featured statistic.</a:t>
            </a:r>
            <a:endParaRPr/>
          </a:p>
        </p:txBody>
      </p:sp>
      <p:sp>
        <p:nvSpPr>
          <p:cNvPr id="545" name="Google Shape;545;p21"/>
          <p:cNvSpPr txBox="1"/>
          <p:nvPr/>
        </p:nvSpPr>
        <p:spPr>
          <a:xfrm>
            <a:off x="1350807" y="7661279"/>
            <a:ext cx="2859900" cy="7140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2319" u="none" strike="noStrike">
                <a:solidFill>
                  <a:srgbClr val="FFFFFF"/>
                </a:solidFill>
                <a:latin typeface="Arimo"/>
                <a:ea typeface="Arimo"/>
                <a:cs typeface="Arimo"/>
                <a:sym typeface="Arimo"/>
              </a:rPr>
              <a:t>Elaborate on the featured statistic.</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A5B"/>
        </a:solidFill>
      </p:bgPr>
    </p:bg>
    <p:spTree>
      <p:nvGrpSpPr>
        <p:cNvPr id="549" name="Shape 549"/>
        <p:cNvGrpSpPr/>
        <p:nvPr/>
      </p:nvGrpSpPr>
      <p:grpSpPr>
        <a:xfrm>
          <a:off x="0" y="0"/>
          <a:ext cx="0" cy="0"/>
          <a:chOff x="0" y="0"/>
          <a:chExt cx="0" cy="0"/>
        </a:xfrm>
      </p:grpSpPr>
      <p:sp>
        <p:nvSpPr>
          <p:cNvPr id="550" name="Google Shape;550;p22"/>
          <p:cNvSpPr/>
          <p:nvPr/>
        </p:nvSpPr>
        <p:spPr>
          <a:xfrm>
            <a:off x="7191063" y="-8160740"/>
            <a:ext cx="12175189" cy="9518651"/>
          </a:xfrm>
          <a:custGeom>
            <a:rect b="b" l="l" r="r" t="t"/>
            <a:pathLst>
              <a:path extrusionOk="0" h="4165600" w="5328167">
                <a:moveTo>
                  <a:pt x="4851565" y="1230630"/>
                </a:moveTo>
                <a:cubicBezTo>
                  <a:pt x="5117702" y="1244600"/>
                  <a:pt x="5328167" y="1416050"/>
                  <a:pt x="5325452" y="1680210"/>
                </a:cubicBezTo>
                <a:cubicBezTo>
                  <a:pt x="5322736" y="1931670"/>
                  <a:pt x="5104124" y="2134870"/>
                  <a:pt x="4833913" y="2134870"/>
                </a:cubicBezTo>
                <a:cubicBezTo>
                  <a:pt x="4607154" y="2160270"/>
                  <a:pt x="4165855" y="2302510"/>
                  <a:pt x="4349164" y="2602230"/>
                </a:cubicBezTo>
                <a:cubicBezTo>
                  <a:pt x="4437424" y="2747010"/>
                  <a:pt x="4552840" y="2820670"/>
                  <a:pt x="4556914" y="3002280"/>
                </a:cubicBezTo>
                <a:cubicBezTo>
                  <a:pt x="4563703" y="3300730"/>
                  <a:pt x="4252757" y="3577590"/>
                  <a:pt x="3929591" y="3503930"/>
                </a:cubicBezTo>
                <a:cubicBezTo>
                  <a:pt x="3838616" y="3483610"/>
                  <a:pt x="3753072" y="3441700"/>
                  <a:pt x="3667528" y="3408680"/>
                </a:cubicBezTo>
                <a:cubicBezTo>
                  <a:pt x="3288690" y="3260090"/>
                  <a:pt x="2869118" y="3318510"/>
                  <a:pt x="2531015" y="3531870"/>
                </a:cubicBezTo>
                <a:cubicBezTo>
                  <a:pt x="2245869" y="3710940"/>
                  <a:pt x="2036761" y="3990340"/>
                  <a:pt x="1690512" y="4075430"/>
                </a:cubicBezTo>
                <a:cubicBezTo>
                  <a:pt x="1322537" y="4165600"/>
                  <a:pt x="915185" y="4089400"/>
                  <a:pt x="623249" y="3858260"/>
                </a:cubicBezTo>
                <a:cubicBezTo>
                  <a:pt x="373406" y="3657600"/>
                  <a:pt x="213181" y="3355340"/>
                  <a:pt x="215897" y="3048000"/>
                </a:cubicBezTo>
                <a:cubicBezTo>
                  <a:pt x="218612" y="2724150"/>
                  <a:pt x="391058" y="2429510"/>
                  <a:pt x="454877" y="2115820"/>
                </a:cubicBezTo>
                <a:cubicBezTo>
                  <a:pt x="491538" y="1931670"/>
                  <a:pt x="491538" y="1732280"/>
                  <a:pt x="420931" y="1554480"/>
                </a:cubicBezTo>
                <a:cubicBezTo>
                  <a:pt x="348965" y="1377950"/>
                  <a:pt x="190098" y="1267460"/>
                  <a:pt x="96407" y="1104900"/>
                </a:cubicBezTo>
                <a:cubicBezTo>
                  <a:pt x="35304" y="999490"/>
                  <a:pt x="0" y="877570"/>
                  <a:pt x="0" y="749300"/>
                </a:cubicBezTo>
                <a:cubicBezTo>
                  <a:pt x="0" y="335280"/>
                  <a:pt x="358470" y="0"/>
                  <a:pt x="801126" y="0"/>
                </a:cubicBezTo>
                <a:cubicBezTo>
                  <a:pt x="926047" y="0"/>
                  <a:pt x="1050969" y="27940"/>
                  <a:pt x="1162312" y="80010"/>
                </a:cubicBezTo>
                <a:cubicBezTo>
                  <a:pt x="1360557" y="173990"/>
                  <a:pt x="1482762" y="354330"/>
                  <a:pt x="1679649" y="452120"/>
                </a:cubicBezTo>
                <a:cubicBezTo>
                  <a:pt x="2009604" y="615950"/>
                  <a:pt x="2297467" y="523240"/>
                  <a:pt x="2639643" y="466090"/>
                </a:cubicBezTo>
                <a:cubicBezTo>
                  <a:pt x="2856897" y="429260"/>
                  <a:pt x="3133897" y="431800"/>
                  <a:pt x="3333499" y="532130"/>
                </a:cubicBezTo>
                <a:cubicBezTo>
                  <a:pt x="3499155" y="614680"/>
                  <a:pt x="3594205" y="786130"/>
                  <a:pt x="3679749" y="934720"/>
                </a:cubicBezTo>
                <a:cubicBezTo>
                  <a:pt x="3916013" y="1341120"/>
                  <a:pt x="4418414" y="1210310"/>
                  <a:pt x="4836629" y="1229360"/>
                </a:cubicBezTo>
                <a:cubicBezTo>
                  <a:pt x="4843418" y="1229360"/>
                  <a:pt x="4847492" y="1230630"/>
                  <a:pt x="4851565"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551" name="Google Shape;551;p22"/>
          <p:cNvGrpSpPr/>
          <p:nvPr/>
        </p:nvGrpSpPr>
        <p:grpSpPr>
          <a:xfrm>
            <a:off x="1028700" y="397713"/>
            <a:ext cx="16230600" cy="960198"/>
            <a:chOff x="0" y="-241101"/>
            <a:chExt cx="21640800" cy="1280264"/>
          </a:xfrm>
        </p:grpSpPr>
        <p:grpSp>
          <p:nvGrpSpPr>
            <p:cNvPr id="552" name="Google Shape;552;p22"/>
            <p:cNvGrpSpPr/>
            <p:nvPr/>
          </p:nvGrpSpPr>
          <p:grpSpPr>
            <a:xfrm>
              <a:off x="0" y="-241101"/>
              <a:ext cx="21640800" cy="1280264"/>
              <a:chOff x="0" y="-47625"/>
              <a:chExt cx="4274726" cy="252892"/>
            </a:xfrm>
          </p:grpSpPr>
          <p:sp>
            <p:nvSpPr>
              <p:cNvPr id="553" name="Google Shape;553;p22"/>
              <p:cNvSpPr/>
              <p:nvPr/>
            </p:nvSpPr>
            <p:spPr>
              <a:xfrm>
                <a:off x="0" y="0"/>
                <a:ext cx="4274726" cy="205267"/>
              </a:xfrm>
              <a:custGeom>
                <a:rect b="b" l="l" r="r" t="t"/>
                <a:pathLst>
                  <a:path extrusionOk="0" h="205267" w="4274726">
                    <a:moveTo>
                      <a:pt x="24327" y="0"/>
                    </a:moveTo>
                    <a:lnTo>
                      <a:pt x="4250399" y="0"/>
                    </a:lnTo>
                    <a:cubicBezTo>
                      <a:pt x="4263834" y="0"/>
                      <a:pt x="4274726" y="10891"/>
                      <a:pt x="4274726" y="24327"/>
                    </a:cubicBezTo>
                    <a:lnTo>
                      <a:pt x="4274726" y="180940"/>
                    </a:lnTo>
                    <a:cubicBezTo>
                      <a:pt x="4274726" y="194375"/>
                      <a:pt x="4263834" y="205267"/>
                      <a:pt x="4250399" y="205267"/>
                    </a:cubicBezTo>
                    <a:lnTo>
                      <a:pt x="24327" y="205267"/>
                    </a:lnTo>
                    <a:cubicBezTo>
                      <a:pt x="10891" y="205267"/>
                      <a:pt x="0" y="194375"/>
                      <a:pt x="0" y="180940"/>
                    </a:cubicBezTo>
                    <a:lnTo>
                      <a:pt x="0" y="24327"/>
                    </a:lnTo>
                    <a:cubicBezTo>
                      <a:pt x="0" y="10891"/>
                      <a:pt x="10891" y="0"/>
                      <a:pt x="24327" y="0"/>
                    </a:cubicBezTo>
                    <a:close/>
                  </a:path>
                </a:pathLst>
              </a:custGeom>
              <a:solidFill>
                <a:srgbClr val="001A5B"/>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4" name="Google Shape;554;p22"/>
              <p:cNvSpPr txBox="1"/>
              <p:nvPr/>
            </p:nvSpPr>
            <p:spPr>
              <a:xfrm>
                <a:off x="0" y="-47625"/>
                <a:ext cx="4274726" cy="2528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55" name="Google Shape;555;p22"/>
            <p:cNvGrpSpPr/>
            <p:nvPr/>
          </p:nvGrpSpPr>
          <p:grpSpPr>
            <a:xfrm>
              <a:off x="369548" y="195526"/>
              <a:ext cx="648111" cy="648111"/>
              <a:chOff x="0" y="0"/>
              <a:chExt cx="812800" cy="812800"/>
            </a:xfrm>
          </p:grpSpPr>
          <p:sp>
            <p:nvSpPr>
              <p:cNvPr id="556" name="Google Shape;55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7" name="Google Shape;557;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58" name="Google Shape;558;p22"/>
            <p:cNvSpPr/>
            <p:nvPr/>
          </p:nvSpPr>
          <p:spPr>
            <a:xfrm>
              <a:off x="414037" y="137744"/>
              <a:ext cx="654993" cy="613612"/>
            </a:xfrm>
            <a:custGeom>
              <a:rect b="b" l="l" r="r" t="t"/>
              <a:pathLst>
                <a:path extrusionOk="0" h="613612" w="654993">
                  <a:moveTo>
                    <a:pt x="0" y="0"/>
                  </a:moveTo>
                  <a:lnTo>
                    <a:pt x="654993" y="0"/>
                  </a:lnTo>
                  <a:lnTo>
                    <a:pt x="654993" y="613613"/>
                  </a:lnTo>
                  <a:lnTo>
                    <a:pt x="0" y="61361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59" name="Google Shape;559;p22"/>
            <p:cNvSpPr txBox="1"/>
            <p:nvPr/>
          </p:nvSpPr>
          <p:spPr>
            <a:xfrm>
              <a:off x="1220242" y="287806"/>
              <a:ext cx="4275823"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LOGO HERE</a:t>
              </a:r>
              <a:endParaRPr/>
            </a:p>
          </p:txBody>
        </p:sp>
        <p:sp>
          <p:nvSpPr>
            <p:cNvPr id="560" name="Google Shape;560;p22"/>
            <p:cNvSpPr txBox="1"/>
            <p:nvPr/>
          </p:nvSpPr>
          <p:spPr>
            <a:xfrm>
              <a:off x="17305994" y="287806"/>
              <a:ext cx="3652355"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CONTACT US</a:t>
              </a:r>
              <a:endParaRPr/>
            </a:p>
          </p:txBody>
        </p:sp>
      </p:grpSp>
      <p:sp>
        <p:nvSpPr>
          <p:cNvPr id="561" name="Google Shape;561;p22"/>
          <p:cNvSpPr/>
          <p:nvPr/>
        </p:nvSpPr>
        <p:spPr>
          <a:xfrm>
            <a:off x="-2665685" y="5775012"/>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2" name="Google Shape;562;p22"/>
          <p:cNvSpPr/>
          <p:nvPr/>
        </p:nvSpPr>
        <p:spPr>
          <a:xfrm>
            <a:off x="-6447258" y="2068135"/>
            <a:ext cx="12175189" cy="9518651"/>
          </a:xfrm>
          <a:custGeom>
            <a:rect b="b" l="l" r="r" t="t"/>
            <a:pathLst>
              <a:path extrusionOk="0" h="4165600" w="5328167">
                <a:moveTo>
                  <a:pt x="4851565" y="1230630"/>
                </a:moveTo>
                <a:cubicBezTo>
                  <a:pt x="5117702" y="1244600"/>
                  <a:pt x="5328167" y="1416050"/>
                  <a:pt x="5325452" y="1680210"/>
                </a:cubicBezTo>
                <a:cubicBezTo>
                  <a:pt x="5322736" y="1931670"/>
                  <a:pt x="5104124" y="2134870"/>
                  <a:pt x="4833913" y="2134870"/>
                </a:cubicBezTo>
                <a:cubicBezTo>
                  <a:pt x="4607154" y="2160270"/>
                  <a:pt x="4165855" y="2302510"/>
                  <a:pt x="4349164" y="2602230"/>
                </a:cubicBezTo>
                <a:cubicBezTo>
                  <a:pt x="4437424" y="2747010"/>
                  <a:pt x="4552840" y="2820670"/>
                  <a:pt x="4556914" y="3002280"/>
                </a:cubicBezTo>
                <a:cubicBezTo>
                  <a:pt x="4563703" y="3300730"/>
                  <a:pt x="4252757" y="3577590"/>
                  <a:pt x="3929591" y="3503930"/>
                </a:cubicBezTo>
                <a:cubicBezTo>
                  <a:pt x="3838616" y="3483610"/>
                  <a:pt x="3753072" y="3441700"/>
                  <a:pt x="3667528" y="3408680"/>
                </a:cubicBezTo>
                <a:cubicBezTo>
                  <a:pt x="3288690" y="3260090"/>
                  <a:pt x="2869118" y="3318510"/>
                  <a:pt x="2531015" y="3531870"/>
                </a:cubicBezTo>
                <a:cubicBezTo>
                  <a:pt x="2245869" y="3710940"/>
                  <a:pt x="2036761" y="3990340"/>
                  <a:pt x="1690512" y="4075430"/>
                </a:cubicBezTo>
                <a:cubicBezTo>
                  <a:pt x="1322537" y="4165600"/>
                  <a:pt x="915185" y="4089400"/>
                  <a:pt x="623249" y="3858260"/>
                </a:cubicBezTo>
                <a:cubicBezTo>
                  <a:pt x="373406" y="3657600"/>
                  <a:pt x="213181" y="3355340"/>
                  <a:pt x="215897" y="3048000"/>
                </a:cubicBezTo>
                <a:cubicBezTo>
                  <a:pt x="218612" y="2724150"/>
                  <a:pt x="391058" y="2429510"/>
                  <a:pt x="454877" y="2115820"/>
                </a:cubicBezTo>
                <a:cubicBezTo>
                  <a:pt x="491538" y="1931670"/>
                  <a:pt x="491538" y="1732280"/>
                  <a:pt x="420931" y="1554480"/>
                </a:cubicBezTo>
                <a:cubicBezTo>
                  <a:pt x="348965" y="1377950"/>
                  <a:pt x="190098" y="1267460"/>
                  <a:pt x="96407" y="1104900"/>
                </a:cubicBezTo>
                <a:cubicBezTo>
                  <a:pt x="35304" y="999490"/>
                  <a:pt x="0" y="877570"/>
                  <a:pt x="0" y="749300"/>
                </a:cubicBezTo>
                <a:cubicBezTo>
                  <a:pt x="0" y="335280"/>
                  <a:pt x="358470" y="0"/>
                  <a:pt x="801126" y="0"/>
                </a:cubicBezTo>
                <a:cubicBezTo>
                  <a:pt x="926047" y="0"/>
                  <a:pt x="1050969" y="27940"/>
                  <a:pt x="1162312" y="80010"/>
                </a:cubicBezTo>
                <a:cubicBezTo>
                  <a:pt x="1360557" y="173990"/>
                  <a:pt x="1482762" y="354330"/>
                  <a:pt x="1679649" y="452120"/>
                </a:cubicBezTo>
                <a:cubicBezTo>
                  <a:pt x="2009604" y="615950"/>
                  <a:pt x="2297467" y="523240"/>
                  <a:pt x="2639643" y="466090"/>
                </a:cubicBezTo>
                <a:cubicBezTo>
                  <a:pt x="2856897" y="429260"/>
                  <a:pt x="3133897" y="431800"/>
                  <a:pt x="3333499" y="532130"/>
                </a:cubicBezTo>
                <a:cubicBezTo>
                  <a:pt x="3499155" y="614680"/>
                  <a:pt x="3594205" y="786130"/>
                  <a:pt x="3679749" y="934720"/>
                </a:cubicBezTo>
                <a:cubicBezTo>
                  <a:pt x="3916013" y="1341120"/>
                  <a:pt x="4418414" y="1210310"/>
                  <a:pt x="4836629" y="1229360"/>
                </a:cubicBezTo>
                <a:cubicBezTo>
                  <a:pt x="4843418" y="1229360"/>
                  <a:pt x="4847492" y="1230630"/>
                  <a:pt x="4851565"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3" name="Google Shape;563;p22"/>
          <p:cNvSpPr/>
          <p:nvPr/>
        </p:nvSpPr>
        <p:spPr>
          <a:xfrm>
            <a:off x="1028700" y="1756016"/>
            <a:ext cx="6269039" cy="7502284"/>
          </a:xfrm>
          <a:custGeom>
            <a:rect b="b" l="l" r="r" t="t"/>
            <a:pathLst>
              <a:path extrusionOk="0" h="7502284" w="6269039">
                <a:moveTo>
                  <a:pt x="0" y="0"/>
                </a:moveTo>
                <a:lnTo>
                  <a:pt x="6269039" y="0"/>
                </a:lnTo>
                <a:lnTo>
                  <a:pt x="6269039" y="7502284"/>
                </a:lnTo>
                <a:lnTo>
                  <a:pt x="0" y="7502284"/>
                </a:lnTo>
                <a:lnTo>
                  <a:pt x="0" y="0"/>
                </a:lnTo>
                <a:close/>
              </a:path>
            </a:pathLst>
          </a:custGeom>
          <a:blipFill rotWithShape="1">
            <a:blip r:embed="rId4">
              <a:alphaModFix/>
            </a:blip>
            <a:stretch>
              <a:fillRect b="-12670" l="0" r="0" t="-12670"/>
            </a:stretch>
          </a:blip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4" name="Google Shape;564;p22"/>
          <p:cNvSpPr txBox="1"/>
          <p:nvPr/>
        </p:nvSpPr>
        <p:spPr>
          <a:xfrm>
            <a:off x="8721872" y="2791456"/>
            <a:ext cx="7154683" cy="735107"/>
          </a:xfrm>
          <a:prstGeom prst="rect">
            <a:avLst/>
          </a:prstGeom>
          <a:noFill/>
          <a:ln>
            <a:noFill/>
          </a:ln>
        </p:spPr>
        <p:txBody>
          <a:bodyPr anchorCtr="0" anchor="t" bIns="0" lIns="0" spcFirstLastPara="1" rIns="0" wrap="square" tIns="0">
            <a:spAutoFit/>
          </a:bodyPr>
          <a:lstStyle/>
          <a:p>
            <a:pPr indent="0" lvl="0" marL="0" marR="0" rtl="0" algn="l">
              <a:lnSpc>
                <a:spcPct val="95985"/>
              </a:lnSpc>
              <a:spcBef>
                <a:spcPts val="0"/>
              </a:spcBef>
              <a:spcAft>
                <a:spcPts val="0"/>
              </a:spcAft>
              <a:buNone/>
            </a:pPr>
            <a:r>
              <a:rPr lang="en-US" sz="5680">
                <a:solidFill>
                  <a:srgbClr val="FFFFFF"/>
                </a:solidFill>
                <a:latin typeface="Dela Gothic One"/>
                <a:ea typeface="Dela Gothic One"/>
                <a:cs typeface="Dela Gothic One"/>
                <a:sym typeface="Dela Gothic One"/>
              </a:rPr>
              <a:t>POOL  SAFETY</a:t>
            </a:r>
            <a:endParaRPr/>
          </a:p>
        </p:txBody>
      </p:sp>
      <p:sp>
        <p:nvSpPr>
          <p:cNvPr id="565" name="Google Shape;565;p22"/>
          <p:cNvSpPr txBox="1"/>
          <p:nvPr/>
        </p:nvSpPr>
        <p:spPr>
          <a:xfrm>
            <a:off x="8721872" y="3926613"/>
            <a:ext cx="8423400" cy="392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19" u="none" strike="noStrike">
                <a:solidFill>
                  <a:srgbClr val="FFFFFF"/>
                </a:solidFill>
                <a:latin typeface="Arimo"/>
                <a:ea typeface="Arimo"/>
                <a:cs typeface="Arimo"/>
                <a:sym typeface="Arimo"/>
              </a:rPr>
              <a:t>is a crucial aspect to consider, especially when children and pets are around. To ensure everyone can enjoy the water safely, it's important to follow several key guidelines.First and foremost, always supervise children whenever they are in or near the pool.</a:t>
            </a:r>
            <a:endParaRPr/>
          </a:p>
          <a:p>
            <a:pPr indent="0" lvl="0" marL="0" marR="0" rtl="0" algn="l">
              <a:lnSpc>
                <a:spcPct val="100000"/>
              </a:lnSpc>
              <a:spcBef>
                <a:spcPts val="0"/>
              </a:spcBef>
              <a:spcAft>
                <a:spcPts val="0"/>
              </a:spcAft>
              <a:buNone/>
            </a:pPr>
            <a:r>
              <a:t/>
            </a:r>
            <a:endParaRPr sz="2319" u="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rPr lang="en-US" sz="2319" u="none" strike="noStrike">
                <a:solidFill>
                  <a:srgbClr val="FFFFFF"/>
                </a:solidFill>
                <a:latin typeface="Arimo"/>
                <a:ea typeface="Arimo"/>
                <a:cs typeface="Arimo"/>
                <a:sym typeface="Arimo"/>
              </a:rPr>
              <a:t>Drowning can happen quickly and silently, so constant vigilance is essential. It’s also beneficial to teach children how to swim and educate them about the dangers of water from an early age.</a:t>
            </a:r>
            <a:endParaRPr/>
          </a:p>
          <a:p>
            <a:pPr indent="0" lvl="0" marL="0" marR="0" rtl="0" algn="l">
              <a:lnSpc>
                <a:spcPct val="100000"/>
              </a:lnSpc>
              <a:spcBef>
                <a:spcPts val="0"/>
              </a:spcBef>
              <a:spcAft>
                <a:spcPts val="0"/>
              </a:spcAft>
              <a:buNone/>
            </a:pPr>
            <a:r>
              <a:rPr lang="en-US" sz="2319" u="none" strike="noStrike">
                <a:solidFill>
                  <a:srgbClr val="FFFFFF"/>
                </a:solidFill>
                <a:latin typeface="Arimo"/>
                <a:ea typeface="Arimo"/>
                <a:cs typeface="Arimo"/>
                <a:sym typeface="Arimo"/>
              </a:rPr>
              <a:t>Installing a secure fence around the pool area with a self-latching gate can prevent unsupervised access. Pool alarms and safety covers provide additional layers of protection.</a:t>
            </a:r>
            <a:endParaRPr/>
          </a:p>
        </p:txBody>
      </p:sp>
      <p:grpSp>
        <p:nvGrpSpPr>
          <p:cNvPr id="566" name="Google Shape;566;p22"/>
          <p:cNvGrpSpPr/>
          <p:nvPr/>
        </p:nvGrpSpPr>
        <p:grpSpPr>
          <a:xfrm>
            <a:off x="17020224" y="2618946"/>
            <a:ext cx="478151" cy="478151"/>
            <a:chOff x="0" y="0"/>
            <a:chExt cx="812800" cy="812800"/>
          </a:xfrm>
        </p:grpSpPr>
        <p:sp>
          <p:nvSpPr>
            <p:cNvPr id="567" name="Google Shape;567;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68" name="Google Shape;568;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69" name="Google Shape;569;p22"/>
          <p:cNvGrpSpPr/>
          <p:nvPr/>
        </p:nvGrpSpPr>
        <p:grpSpPr>
          <a:xfrm>
            <a:off x="10139999" y="9019224"/>
            <a:ext cx="478151" cy="478151"/>
            <a:chOff x="0" y="0"/>
            <a:chExt cx="812800" cy="812800"/>
          </a:xfrm>
        </p:grpSpPr>
        <p:sp>
          <p:nvSpPr>
            <p:cNvPr id="570" name="Google Shape;570;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1" name="Google Shape;571;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72" name="Google Shape;572;p22"/>
          <p:cNvGrpSpPr/>
          <p:nvPr/>
        </p:nvGrpSpPr>
        <p:grpSpPr>
          <a:xfrm>
            <a:off x="305545" y="1244604"/>
            <a:ext cx="478151" cy="478151"/>
            <a:chOff x="0" y="0"/>
            <a:chExt cx="812800" cy="812800"/>
          </a:xfrm>
        </p:grpSpPr>
        <p:sp>
          <p:nvSpPr>
            <p:cNvPr id="573" name="Google Shape;573;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4" name="Google Shape;574;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75" name="Google Shape;575;p22"/>
          <p:cNvGrpSpPr/>
          <p:nvPr/>
        </p:nvGrpSpPr>
        <p:grpSpPr>
          <a:xfrm>
            <a:off x="7609377" y="8871599"/>
            <a:ext cx="773402" cy="773402"/>
            <a:chOff x="0" y="0"/>
            <a:chExt cx="812800" cy="812800"/>
          </a:xfrm>
        </p:grpSpPr>
        <p:sp>
          <p:nvSpPr>
            <p:cNvPr id="576" name="Google Shape;576;p2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77" name="Google Shape;577;p2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1" name="Shape 581"/>
        <p:cNvGrpSpPr/>
        <p:nvPr/>
      </p:nvGrpSpPr>
      <p:grpSpPr>
        <a:xfrm>
          <a:off x="0" y="0"/>
          <a:ext cx="0" cy="0"/>
          <a:chOff x="0" y="0"/>
          <a:chExt cx="0" cy="0"/>
        </a:xfrm>
      </p:grpSpPr>
      <p:pic>
        <p:nvPicPr>
          <p:cNvPr id="582" name="Google Shape;582;p23"/>
          <p:cNvPicPr preferRelativeResize="0"/>
          <p:nvPr/>
        </p:nvPicPr>
        <p:blipFill rotWithShape="1">
          <a:blip r:embed="rId3">
            <a:alphaModFix/>
          </a:blip>
          <a:srcRect b="12500" l="0" r="0" t="12500"/>
          <a:stretch/>
        </p:blipFill>
        <p:spPr>
          <a:xfrm>
            <a:off x="0" y="0"/>
            <a:ext cx="18288000" cy="10287000"/>
          </a:xfrm>
          <a:prstGeom prst="rect">
            <a:avLst/>
          </a:prstGeom>
          <a:noFill/>
          <a:ln>
            <a:noFill/>
          </a:ln>
        </p:spPr>
      </p:pic>
      <p:grpSp>
        <p:nvGrpSpPr>
          <p:cNvPr id="583" name="Google Shape;583;p23"/>
          <p:cNvGrpSpPr/>
          <p:nvPr/>
        </p:nvGrpSpPr>
        <p:grpSpPr>
          <a:xfrm>
            <a:off x="0" y="-180826"/>
            <a:ext cx="18288000" cy="10467826"/>
            <a:chOff x="0" y="-47625"/>
            <a:chExt cx="4816593" cy="2756958"/>
          </a:xfrm>
        </p:grpSpPr>
        <p:sp>
          <p:nvSpPr>
            <p:cNvPr id="584" name="Google Shape;584;p23"/>
            <p:cNvSpPr/>
            <p:nvPr/>
          </p:nvSpPr>
          <p:spPr>
            <a:xfrm>
              <a:off x="0" y="0"/>
              <a:ext cx="4816592" cy="2709333"/>
            </a:xfrm>
            <a:custGeom>
              <a:rect b="b" l="l" r="r" t="t"/>
              <a:pathLst>
                <a:path extrusionOk="0" h="2709333" w="4816592">
                  <a:moveTo>
                    <a:pt x="0" y="0"/>
                  </a:moveTo>
                  <a:lnTo>
                    <a:pt x="4816592" y="0"/>
                  </a:lnTo>
                  <a:lnTo>
                    <a:pt x="4816592" y="2709333"/>
                  </a:lnTo>
                  <a:lnTo>
                    <a:pt x="0" y="2709333"/>
                  </a:lnTo>
                  <a:close/>
                </a:path>
              </a:pathLst>
            </a:custGeom>
            <a:solidFill>
              <a:srgbClr val="001A5B">
                <a:alpha val="50588"/>
              </a:srgbClr>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5" name="Google Shape;585;p23"/>
            <p:cNvSpPr txBox="1"/>
            <p:nvPr/>
          </p:nvSpPr>
          <p:spPr>
            <a:xfrm>
              <a:off x="0" y="-47625"/>
              <a:ext cx="4816593" cy="2756958"/>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586" name="Google Shape;586;p23"/>
          <p:cNvSpPr txBox="1"/>
          <p:nvPr/>
        </p:nvSpPr>
        <p:spPr>
          <a:xfrm>
            <a:off x="4979434" y="2398427"/>
            <a:ext cx="8329200" cy="5087400"/>
          </a:xfrm>
          <a:prstGeom prst="rect">
            <a:avLst/>
          </a:prstGeom>
          <a:noFill/>
          <a:ln>
            <a:noFill/>
          </a:ln>
        </p:spPr>
        <p:txBody>
          <a:bodyPr anchorCtr="0" anchor="t" bIns="0" lIns="0" spcFirstLastPara="1" rIns="0" wrap="square" tIns="0">
            <a:spAutoFit/>
          </a:bodyPr>
          <a:lstStyle/>
          <a:p>
            <a:pPr indent="0" lvl="0" marL="0" marR="0" rtl="0" algn="ctr">
              <a:lnSpc>
                <a:spcPct val="100000"/>
              </a:lnSpc>
              <a:spcBef>
                <a:spcPts val="0"/>
              </a:spcBef>
              <a:spcAft>
                <a:spcPts val="0"/>
              </a:spcAft>
              <a:buNone/>
            </a:pPr>
            <a:r>
              <a:rPr lang="en-US" sz="8263" u="none" strike="noStrike">
                <a:solidFill>
                  <a:srgbClr val="FFFFFF"/>
                </a:solidFill>
                <a:latin typeface="Dela Gothic One"/>
                <a:ea typeface="Dela Gothic One"/>
                <a:cs typeface="Dela Gothic One"/>
                <a:sym typeface="Dela Gothic One"/>
              </a:rPr>
              <a:t>A PICTURE IS WORTH A THOUSAND WORDS</a:t>
            </a:r>
            <a:endParaRPr/>
          </a:p>
        </p:txBody>
      </p:sp>
      <p:sp>
        <p:nvSpPr>
          <p:cNvPr id="587" name="Google Shape;587;p23"/>
          <p:cNvSpPr/>
          <p:nvPr/>
        </p:nvSpPr>
        <p:spPr>
          <a:xfrm rot="-5890296">
            <a:off x="12110896" y="6184557"/>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8" name="Google Shape;588;p23"/>
          <p:cNvSpPr/>
          <p:nvPr/>
        </p:nvSpPr>
        <p:spPr>
          <a:xfrm rot="-5890296">
            <a:off x="-4364789" y="8856882"/>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89" name="Google Shape;589;p23"/>
          <p:cNvSpPr/>
          <p:nvPr/>
        </p:nvSpPr>
        <p:spPr>
          <a:xfrm rot="-6289832">
            <a:off x="13893896" y="3166234"/>
            <a:ext cx="12970298" cy="10140273"/>
          </a:xfrm>
          <a:custGeom>
            <a:rect b="b" l="l" r="r" t="t"/>
            <a:pathLst>
              <a:path extrusionOk="0" h="4165600" w="5328167">
                <a:moveTo>
                  <a:pt x="4851565" y="1230630"/>
                </a:moveTo>
                <a:cubicBezTo>
                  <a:pt x="5117702" y="1244600"/>
                  <a:pt x="5328167" y="1416050"/>
                  <a:pt x="5325452" y="1680210"/>
                </a:cubicBezTo>
                <a:cubicBezTo>
                  <a:pt x="5322736" y="1931670"/>
                  <a:pt x="5104124" y="2134870"/>
                  <a:pt x="4833913" y="2134870"/>
                </a:cubicBezTo>
                <a:cubicBezTo>
                  <a:pt x="4607154" y="2160270"/>
                  <a:pt x="4165855" y="2302510"/>
                  <a:pt x="4349164" y="2602230"/>
                </a:cubicBezTo>
                <a:cubicBezTo>
                  <a:pt x="4437424" y="2747010"/>
                  <a:pt x="4552840" y="2820670"/>
                  <a:pt x="4556914" y="3002280"/>
                </a:cubicBezTo>
                <a:cubicBezTo>
                  <a:pt x="4563703" y="3300730"/>
                  <a:pt x="4252757" y="3577590"/>
                  <a:pt x="3929591" y="3503930"/>
                </a:cubicBezTo>
                <a:cubicBezTo>
                  <a:pt x="3838616" y="3483610"/>
                  <a:pt x="3753072" y="3441700"/>
                  <a:pt x="3667528" y="3408680"/>
                </a:cubicBezTo>
                <a:cubicBezTo>
                  <a:pt x="3288690" y="3260090"/>
                  <a:pt x="2869118" y="3318510"/>
                  <a:pt x="2531015" y="3531870"/>
                </a:cubicBezTo>
                <a:cubicBezTo>
                  <a:pt x="2245869" y="3710940"/>
                  <a:pt x="2036761" y="3990340"/>
                  <a:pt x="1690512" y="4075430"/>
                </a:cubicBezTo>
                <a:cubicBezTo>
                  <a:pt x="1322537" y="4165600"/>
                  <a:pt x="915185" y="4089400"/>
                  <a:pt x="623249" y="3858260"/>
                </a:cubicBezTo>
                <a:cubicBezTo>
                  <a:pt x="373406" y="3657600"/>
                  <a:pt x="213181" y="3355340"/>
                  <a:pt x="215897" y="3048000"/>
                </a:cubicBezTo>
                <a:cubicBezTo>
                  <a:pt x="218612" y="2724150"/>
                  <a:pt x="391058" y="2429510"/>
                  <a:pt x="454877" y="2115820"/>
                </a:cubicBezTo>
                <a:cubicBezTo>
                  <a:pt x="491538" y="1931670"/>
                  <a:pt x="491538" y="1732280"/>
                  <a:pt x="420931" y="1554480"/>
                </a:cubicBezTo>
                <a:cubicBezTo>
                  <a:pt x="348965" y="1377950"/>
                  <a:pt x="190098" y="1267460"/>
                  <a:pt x="96407" y="1104900"/>
                </a:cubicBezTo>
                <a:cubicBezTo>
                  <a:pt x="35304" y="999490"/>
                  <a:pt x="0" y="877570"/>
                  <a:pt x="0" y="749300"/>
                </a:cubicBezTo>
                <a:cubicBezTo>
                  <a:pt x="0" y="335280"/>
                  <a:pt x="358470" y="0"/>
                  <a:pt x="801126" y="0"/>
                </a:cubicBezTo>
                <a:cubicBezTo>
                  <a:pt x="926047" y="0"/>
                  <a:pt x="1050969" y="27940"/>
                  <a:pt x="1162312" y="80010"/>
                </a:cubicBezTo>
                <a:cubicBezTo>
                  <a:pt x="1360557" y="173990"/>
                  <a:pt x="1482762" y="354330"/>
                  <a:pt x="1679649" y="452120"/>
                </a:cubicBezTo>
                <a:cubicBezTo>
                  <a:pt x="2009604" y="615950"/>
                  <a:pt x="2297467" y="523240"/>
                  <a:pt x="2639643" y="466090"/>
                </a:cubicBezTo>
                <a:cubicBezTo>
                  <a:pt x="2856897" y="429260"/>
                  <a:pt x="3133897" y="431800"/>
                  <a:pt x="3333499" y="532130"/>
                </a:cubicBezTo>
                <a:cubicBezTo>
                  <a:pt x="3499155" y="614680"/>
                  <a:pt x="3594205" y="786130"/>
                  <a:pt x="3679749" y="934720"/>
                </a:cubicBezTo>
                <a:cubicBezTo>
                  <a:pt x="3916013" y="1341120"/>
                  <a:pt x="4418414" y="1210310"/>
                  <a:pt x="4836629" y="1229360"/>
                </a:cubicBezTo>
                <a:cubicBezTo>
                  <a:pt x="4843418" y="1229360"/>
                  <a:pt x="4847492" y="1230630"/>
                  <a:pt x="4851565"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A5B"/>
        </a:solidFill>
      </p:bgPr>
    </p:bg>
    <p:spTree>
      <p:nvGrpSpPr>
        <p:cNvPr id="593" name="Shape 593"/>
        <p:cNvGrpSpPr/>
        <p:nvPr/>
      </p:nvGrpSpPr>
      <p:grpSpPr>
        <a:xfrm>
          <a:off x="0" y="0"/>
          <a:ext cx="0" cy="0"/>
          <a:chOff x="0" y="0"/>
          <a:chExt cx="0" cy="0"/>
        </a:xfrm>
      </p:grpSpPr>
      <p:grpSp>
        <p:nvGrpSpPr>
          <p:cNvPr id="594" name="Google Shape;594;p24"/>
          <p:cNvGrpSpPr/>
          <p:nvPr/>
        </p:nvGrpSpPr>
        <p:grpSpPr>
          <a:xfrm>
            <a:off x="1028700" y="397713"/>
            <a:ext cx="16230600" cy="960198"/>
            <a:chOff x="0" y="-241101"/>
            <a:chExt cx="21640800" cy="1280264"/>
          </a:xfrm>
        </p:grpSpPr>
        <p:grpSp>
          <p:nvGrpSpPr>
            <p:cNvPr id="595" name="Google Shape;595;p24"/>
            <p:cNvGrpSpPr/>
            <p:nvPr/>
          </p:nvGrpSpPr>
          <p:grpSpPr>
            <a:xfrm>
              <a:off x="0" y="-241101"/>
              <a:ext cx="21640800" cy="1280264"/>
              <a:chOff x="0" y="-47625"/>
              <a:chExt cx="4274726" cy="252892"/>
            </a:xfrm>
          </p:grpSpPr>
          <p:sp>
            <p:nvSpPr>
              <p:cNvPr id="596" name="Google Shape;596;p24"/>
              <p:cNvSpPr/>
              <p:nvPr/>
            </p:nvSpPr>
            <p:spPr>
              <a:xfrm>
                <a:off x="0" y="0"/>
                <a:ext cx="4274726" cy="205267"/>
              </a:xfrm>
              <a:custGeom>
                <a:rect b="b" l="l" r="r" t="t"/>
                <a:pathLst>
                  <a:path extrusionOk="0" h="205267" w="4274726">
                    <a:moveTo>
                      <a:pt x="24327" y="0"/>
                    </a:moveTo>
                    <a:lnTo>
                      <a:pt x="4250399" y="0"/>
                    </a:lnTo>
                    <a:cubicBezTo>
                      <a:pt x="4263834" y="0"/>
                      <a:pt x="4274726" y="10891"/>
                      <a:pt x="4274726" y="24327"/>
                    </a:cubicBezTo>
                    <a:lnTo>
                      <a:pt x="4274726" y="180940"/>
                    </a:lnTo>
                    <a:cubicBezTo>
                      <a:pt x="4274726" y="194375"/>
                      <a:pt x="4263834" y="205267"/>
                      <a:pt x="4250399" y="205267"/>
                    </a:cubicBezTo>
                    <a:lnTo>
                      <a:pt x="24327" y="205267"/>
                    </a:lnTo>
                    <a:cubicBezTo>
                      <a:pt x="10891" y="205267"/>
                      <a:pt x="0" y="194375"/>
                      <a:pt x="0" y="180940"/>
                    </a:cubicBezTo>
                    <a:lnTo>
                      <a:pt x="0" y="24327"/>
                    </a:lnTo>
                    <a:cubicBezTo>
                      <a:pt x="0" y="10891"/>
                      <a:pt x="10891" y="0"/>
                      <a:pt x="24327" y="0"/>
                    </a:cubicBezTo>
                    <a:close/>
                  </a:path>
                </a:pathLst>
              </a:custGeom>
              <a:solidFill>
                <a:srgbClr val="001A5B"/>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597" name="Google Shape;597;p24"/>
              <p:cNvSpPr txBox="1"/>
              <p:nvPr/>
            </p:nvSpPr>
            <p:spPr>
              <a:xfrm>
                <a:off x="0" y="-47625"/>
                <a:ext cx="4274726" cy="2528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598" name="Google Shape;598;p24"/>
            <p:cNvGrpSpPr/>
            <p:nvPr/>
          </p:nvGrpSpPr>
          <p:grpSpPr>
            <a:xfrm>
              <a:off x="369548" y="195526"/>
              <a:ext cx="648111" cy="648111"/>
              <a:chOff x="0" y="0"/>
              <a:chExt cx="812800" cy="812800"/>
            </a:xfrm>
          </p:grpSpPr>
          <p:sp>
            <p:nvSpPr>
              <p:cNvPr id="599" name="Google Shape;59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0" name="Google Shape;600;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01" name="Google Shape;601;p24"/>
            <p:cNvSpPr/>
            <p:nvPr/>
          </p:nvSpPr>
          <p:spPr>
            <a:xfrm>
              <a:off x="414037" y="137744"/>
              <a:ext cx="654993" cy="613612"/>
            </a:xfrm>
            <a:custGeom>
              <a:rect b="b" l="l" r="r" t="t"/>
              <a:pathLst>
                <a:path extrusionOk="0" h="613612" w="654993">
                  <a:moveTo>
                    <a:pt x="0" y="0"/>
                  </a:moveTo>
                  <a:lnTo>
                    <a:pt x="654993" y="0"/>
                  </a:lnTo>
                  <a:lnTo>
                    <a:pt x="654993" y="613613"/>
                  </a:lnTo>
                  <a:lnTo>
                    <a:pt x="0" y="61361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2" name="Google Shape;602;p24"/>
            <p:cNvSpPr txBox="1"/>
            <p:nvPr/>
          </p:nvSpPr>
          <p:spPr>
            <a:xfrm>
              <a:off x="1220242" y="287806"/>
              <a:ext cx="4275823"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LOGO HERE</a:t>
              </a:r>
              <a:endParaRPr/>
            </a:p>
          </p:txBody>
        </p:sp>
        <p:sp>
          <p:nvSpPr>
            <p:cNvPr id="603" name="Google Shape;603;p24"/>
            <p:cNvSpPr txBox="1"/>
            <p:nvPr/>
          </p:nvSpPr>
          <p:spPr>
            <a:xfrm>
              <a:off x="17305994" y="287806"/>
              <a:ext cx="3652355"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CONTACT US</a:t>
              </a:r>
              <a:endParaRPr/>
            </a:p>
          </p:txBody>
        </p:sp>
      </p:grpSp>
      <p:sp>
        <p:nvSpPr>
          <p:cNvPr id="604" name="Google Shape;604;p24"/>
          <p:cNvSpPr/>
          <p:nvPr/>
        </p:nvSpPr>
        <p:spPr>
          <a:xfrm>
            <a:off x="13793799" y="1625982"/>
            <a:ext cx="12175189" cy="9518651"/>
          </a:xfrm>
          <a:custGeom>
            <a:rect b="b" l="l" r="r" t="t"/>
            <a:pathLst>
              <a:path extrusionOk="0" h="4165600" w="5328167">
                <a:moveTo>
                  <a:pt x="4851565" y="1230630"/>
                </a:moveTo>
                <a:cubicBezTo>
                  <a:pt x="5117702" y="1244600"/>
                  <a:pt x="5328167" y="1416050"/>
                  <a:pt x="5325452" y="1680210"/>
                </a:cubicBezTo>
                <a:cubicBezTo>
                  <a:pt x="5322736" y="1931670"/>
                  <a:pt x="5104124" y="2134870"/>
                  <a:pt x="4833913" y="2134870"/>
                </a:cubicBezTo>
                <a:cubicBezTo>
                  <a:pt x="4607154" y="2160270"/>
                  <a:pt x="4165855" y="2302510"/>
                  <a:pt x="4349164" y="2602230"/>
                </a:cubicBezTo>
                <a:cubicBezTo>
                  <a:pt x="4437424" y="2747010"/>
                  <a:pt x="4552840" y="2820670"/>
                  <a:pt x="4556914" y="3002280"/>
                </a:cubicBezTo>
                <a:cubicBezTo>
                  <a:pt x="4563703" y="3300730"/>
                  <a:pt x="4252757" y="3577590"/>
                  <a:pt x="3929591" y="3503930"/>
                </a:cubicBezTo>
                <a:cubicBezTo>
                  <a:pt x="3838616" y="3483610"/>
                  <a:pt x="3753072" y="3441700"/>
                  <a:pt x="3667528" y="3408680"/>
                </a:cubicBezTo>
                <a:cubicBezTo>
                  <a:pt x="3288690" y="3260090"/>
                  <a:pt x="2869118" y="3318510"/>
                  <a:pt x="2531015" y="3531870"/>
                </a:cubicBezTo>
                <a:cubicBezTo>
                  <a:pt x="2245869" y="3710940"/>
                  <a:pt x="2036761" y="3990340"/>
                  <a:pt x="1690512" y="4075430"/>
                </a:cubicBezTo>
                <a:cubicBezTo>
                  <a:pt x="1322537" y="4165600"/>
                  <a:pt x="915185" y="4089400"/>
                  <a:pt x="623249" y="3858260"/>
                </a:cubicBezTo>
                <a:cubicBezTo>
                  <a:pt x="373406" y="3657600"/>
                  <a:pt x="213181" y="3355340"/>
                  <a:pt x="215897" y="3048000"/>
                </a:cubicBezTo>
                <a:cubicBezTo>
                  <a:pt x="218612" y="2724150"/>
                  <a:pt x="391058" y="2429510"/>
                  <a:pt x="454877" y="2115820"/>
                </a:cubicBezTo>
                <a:cubicBezTo>
                  <a:pt x="491538" y="1931670"/>
                  <a:pt x="491538" y="1732280"/>
                  <a:pt x="420931" y="1554480"/>
                </a:cubicBezTo>
                <a:cubicBezTo>
                  <a:pt x="348965" y="1377950"/>
                  <a:pt x="190098" y="1267460"/>
                  <a:pt x="96407" y="1104900"/>
                </a:cubicBezTo>
                <a:cubicBezTo>
                  <a:pt x="35304" y="999490"/>
                  <a:pt x="0" y="877570"/>
                  <a:pt x="0" y="749300"/>
                </a:cubicBezTo>
                <a:cubicBezTo>
                  <a:pt x="0" y="335280"/>
                  <a:pt x="358470" y="0"/>
                  <a:pt x="801126" y="0"/>
                </a:cubicBezTo>
                <a:cubicBezTo>
                  <a:pt x="926047" y="0"/>
                  <a:pt x="1050969" y="27940"/>
                  <a:pt x="1162312" y="80010"/>
                </a:cubicBezTo>
                <a:cubicBezTo>
                  <a:pt x="1360557" y="173990"/>
                  <a:pt x="1482762" y="354330"/>
                  <a:pt x="1679649" y="452120"/>
                </a:cubicBezTo>
                <a:cubicBezTo>
                  <a:pt x="2009604" y="615950"/>
                  <a:pt x="2297467" y="523240"/>
                  <a:pt x="2639643" y="466090"/>
                </a:cubicBezTo>
                <a:cubicBezTo>
                  <a:pt x="2856897" y="429260"/>
                  <a:pt x="3133897" y="431800"/>
                  <a:pt x="3333499" y="532130"/>
                </a:cubicBezTo>
                <a:cubicBezTo>
                  <a:pt x="3499155" y="614680"/>
                  <a:pt x="3594205" y="786130"/>
                  <a:pt x="3679749" y="934720"/>
                </a:cubicBezTo>
                <a:cubicBezTo>
                  <a:pt x="3916013" y="1341120"/>
                  <a:pt x="4418414" y="1210310"/>
                  <a:pt x="4836629" y="1229360"/>
                </a:cubicBezTo>
                <a:cubicBezTo>
                  <a:pt x="4843418" y="1229360"/>
                  <a:pt x="4847492" y="1230630"/>
                  <a:pt x="4851565"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5" name="Google Shape;605;p24"/>
          <p:cNvSpPr/>
          <p:nvPr/>
        </p:nvSpPr>
        <p:spPr>
          <a:xfrm rot="-7249674">
            <a:off x="5995277" y="9151898"/>
            <a:ext cx="12175189" cy="9518651"/>
          </a:xfrm>
          <a:custGeom>
            <a:rect b="b" l="l" r="r" t="t"/>
            <a:pathLst>
              <a:path extrusionOk="0" h="4165600" w="5328167">
                <a:moveTo>
                  <a:pt x="4851565" y="1230630"/>
                </a:moveTo>
                <a:cubicBezTo>
                  <a:pt x="5117702" y="1244600"/>
                  <a:pt x="5328167" y="1416050"/>
                  <a:pt x="5325452" y="1680210"/>
                </a:cubicBezTo>
                <a:cubicBezTo>
                  <a:pt x="5322736" y="1931670"/>
                  <a:pt x="5104124" y="2134870"/>
                  <a:pt x="4833913" y="2134870"/>
                </a:cubicBezTo>
                <a:cubicBezTo>
                  <a:pt x="4607154" y="2160270"/>
                  <a:pt x="4165855" y="2302510"/>
                  <a:pt x="4349164" y="2602230"/>
                </a:cubicBezTo>
                <a:cubicBezTo>
                  <a:pt x="4437424" y="2747010"/>
                  <a:pt x="4552840" y="2820670"/>
                  <a:pt x="4556914" y="3002280"/>
                </a:cubicBezTo>
                <a:cubicBezTo>
                  <a:pt x="4563703" y="3300730"/>
                  <a:pt x="4252757" y="3577590"/>
                  <a:pt x="3929591" y="3503930"/>
                </a:cubicBezTo>
                <a:cubicBezTo>
                  <a:pt x="3838616" y="3483610"/>
                  <a:pt x="3753072" y="3441700"/>
                  <a:pt x="3667528" y="3408680"/>
                </a:cubicBezTo>
                <a:cubicBezTo>
                  <a:pt x="3288690" y="3260090"/>
                  <a:pt x="2869118" y="3318510"/>
                  <a:pt x="2531015" y="3531870"/>
                </a:cubicBezTo>
                <a:cubicBezTo>
                  <a:pt x="2245869" y="3710940"/>
                  <a:pt x="2036761" y="3990340"/>
                  <a:pt x="1690512" y="4075430"/>
                </a:cubicBezTo>
                <a:cubicBezTo>
                  <a:pt x="1322537" y="4165600"/>
                  <a:pt x="915185" y="4089400"/>
                  <a:pt x="623249" y="3858260"/>
                </a:cubicBezTo>
                <a:cubicBezTo>
                  <a:pt x="373406" y="3657600"/>
                  <a:pt x="213181" y="3355340"/>
                  <a:pt x="215897" y="3048000"/>
                </a:cubicBezTo>
                <a:cubicBezTo>
                  <a:pt x="218612" y="2724150"/>
                  <a:pt x="391058" y="2429510"/>
                  <a:pt x="454877" y="2115820"/>
                </a:cubicBezTo>
                <a:cubicBezTo>
                  <a:pt x="491538" y="1931670"/>
                  <a:pt x="491538" y="1732280"/>
                  <a:pt x="420931" y="1554480"/>
                </a:cubicBezTo>
                <a:cubicBezTo>
                  <a:pt x="348965" y="1377950"/>
                  <a:pt x="190098" y="1267460"/>
                  <a:pt x="96407" y="1104900"/>
                </a:cubicBezTo>
                <a:cubicBezTo>
                  <a:pt x="35304" y="999490"/>
                  <a:pt x="0" y="877570"/>
                  <a:pt x="0" y="749300"/>
                </a:cubicBezTo>
                <a:cubicBezTo>
                  <a:pt x="0" y="335280"/>
                  <a:pt x="358470" y="0"/>
                  <a:pt x="801126" y="0"/>
                </a:cubicBezTo>
                <a:cubicBezTo>
                  <a:pt x="926047" y="0"/>
                  <a:pt x="1050969" y="27940"/>
                  <a:pt x="1162312" y="80010"/>
                </a:cubicBezTo>
                <a:cubicBezTo>
                  <a:pt x="1360557" y="173990"/>
                  <a:pt x="1482762" y="354330"/>
                  <a:pt x="1679649" y="452120"/>
                </a:cubicBezTo>
                <a:cubicBezTo>
                  <a:pt x="2009604" y="615950"/>
                  <a:pt x="2297467" y="523240"/>
                  <a:pt x="2639643" y="466090"/>
                </a:cubicBezTo>
                <a:cubicBezTo>
                  <a:pt x="2856897" y="429260"/>
                  <a:pt x="3133897" y="431800"/>
                  <a:pt x="3333499" y="532130"/>
                </a:cubicBezTo>
                <a:cubicBezTo>
                  <a:pt x="3499155" y="614680"/>
                  <a:pt x="3594205" y="786130"/>
                  <a:pt x="3679749" y="934720"/>
                </a:cubicBezTo>
                <a:cubicBezTo>
                  <a:pt x="3916013" y="1341120"/>
                  <a:pt x="4418414" y="1210310"/>
                  <a:pt x="4836629" y="1229360"/>
                </a:cubicBezTo>
                <a:cubicBezTo>
                  <a:pt x="4843418" y="1229360"/>
                  <a:pt x="4847492" y="1230630"/>
                  <a:pt x="4851565"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6" name="Google Shape;606;p24"/>
          <p:cNvSpPr/>
          <p:nvPr/>
        </p:nvSpPr>
        <p:spPr>
          <a:xfrm>
            <a:off x="11105785" y="4177612"/>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7" name="Google Shape;607;p24"/>
          <p:cNvSpPr/>
          <p:nvPr/>
        </p:nvSpPr>
        <p:spPr>
          <a:xfrm>
            <a:off x="-7110552" y="6709158"/>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8" name="Google Shape;608;p24"/>
          <p:cNvSpPr/>
          <p:nvPr/>
        </p:nvSpPr>
        <p:spPr>
          <a:xfrm>
            <a:off x="10328298" y="2005935"/>
            <a:ext cx="6931002" cy="693100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4">
              <a:alphaModFix/>
            </a:blip>
            <a:stretch>
              <a:fillRect b="-24998" l="0" r="0" t="-24998"/>
            </a:stretch>
          </a:blip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09" name="Google Shape;609;p24"/>
          <p:cNvSpPr txBox="1"/>
          <p:nvPr/>
        </p:nvSpPr>
        <p:spPr>
          <a:xfrm>
            <a:off x="1267776" y="2153061"/>
            <a:ext cx="8134264" cy="735107"/>
          </a:xfrm>
          <a:prstGeom prst="rect">
            <a:avLst/>
          </a:prstGeom>
          <a:noFill/>
          <a:ln>
            <a:noFill/>
          </a:ln>
        </p:spPr>
        <p:txBody>
          <a:bodyPr anchorCtr="0" anchor="t" bIns="0" lIns="0" spcFirstLastPara="1" rIns="0" wrap="square" tIns="0">
            <a:spAutoFit/>
          </a:bodyPr>
          <a:lstStyle/>
          <a:p>
            <a:pPr indent="0" lvl="0" marL="0" marR="0" rtl="0" algn="l">
              <a:lnSpc>
                <a:spcPct val="95985"/>
              </a:lnSpc>
              <a:spcBef>
                <a:spcPts val="0"/>
              </a:spcBef>
              <a:spcAft>
                <a:spcPts val="0"/>
              </a:spcAft>
              <a:buNone/>
            </a:pPr>
            <a:r>
              <a:rPr lang="en-US" sz="5680">
                <a:solidFill>
                  <a:srgbClr val="FFFFFF"/>
                </a:solidFill>
                <a:latin typeface="Dela Gothic One"/>
                <a:ea typeface="Dela Gothic One"/>
                <a:cs typeface="Dela Gothic One"/>
                <a:sym typeface="Dela Gothic One"/>
              </a:rPr>
              <a:t>BEACH SAFETY</a:t>
            </a:r>
            <a:endParaRPr/>
          </a:p>
        </p:txBody>
      </p:sp>
      <p:sp>
        <p:nvSpPr>
          <p:cNvPr id="610" name="Google Shape;610;p24"/>
          <p:cNvSpPr txBox="1"/>
          <p:nvPr/>
        </p:nvSpPr>
        <p:spPr>
          <a:xfrm>
            <a:off x="1267776" y="5894259"/>
            <a:ext cx="5262600" cy="1920600"/>
          </a:xfrm>
          <a:prstGeom prst="rect">
            <a:avLst/>
          </a:prstGeom>
          <a:noFill/>
          <a:ln>
            <a:noFill/>
          </a:ln>
        </p:spPr>
        <p:txBody>
          <a:bodyPr anchorCtr="0" anchor="t" bIns="0" lIns="0" spcFirstLastPara="1" rIns="0" wrap="square" tIns="0">
            <a:spAutoFit/>
          </a:bodyPr>
          <a:lstStyle/>
          <a:p>
            <a:pPr indent="-259079" lvl="1" marL="518160" marR="0" rtl="0" algn="l">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Arimo"/>
                <a:ea typeface="Arimo"/>
                <a:cs typeface="Arimo"/>
                <a:sym typeface="Arimo"/>
              </a:rPr>
              <a:t>Swim near lifeguards</a:t>
            </a:r>
            <a:endParaRPr/>
          </a:p>
          <a:p>
            <a:pPr indent="-259079" lvl="1" marL="518160" marR="0" rtl="0" algn="l">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Arimo"/>
                <a:ea typeface="Arimo"/>
                <a:cs typeface="Arimo"/>
                <a:sym typeface="Arimo"/>
              </a:rPr>
              <a:t>Understand rip currents</a:t>
            </a:r>
            <a:endParaRPr/>
          </a:p>
          <a:p>
            <a:pPr indent="-259079" lvl="1" marL="518160" marR="0" rtl="0" algn="l">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Arimo"/>
                <a:ea typeface="Arimo"/>
                <a:cs typeface="Arimo"/>
                <a:sym typeface="Arimo"/>
              </a:rPr>
              <a:t>Use flotation devices</a:t>
            </a:r>
            <a:endParaRPr/>
          </a:p>
          <a:p>
            <a:pPr indent="-259079" lvl="1" marL="518160" marR="0" rtl="0" algn="l">
              <a:lnSpc>
                <a:spcPct val="139958"/>
              </a:lnSpc>
              <a:spcBef>
                <a:spcPts val="0"/>
              </a:spcBef>
              <a:spcAft>
                <a:spcPts val="0"/>
              </a:spcAft>
              <a:buClr>
                <a:srgbClr val="FFFFFF"/>
              </a:buClr>
              <a:buSzPts val="2400"/>
              <a:buFont typeface="Arial"/>
              <a:buChar char="•"/>
            </a:pPr>
            <a:r>
              <a:rPr b="0" i="0" lang="en-US" sz="2400" u="none" cap="none" strike="noStrike">
                <a:solidFill>
                  <a:srgbClr val="FFFFFF"/>
                </a:solidFill>
                <a:latin typeface="Arimo"/>
                <a:ea typeface="Arimo"/>
                <a:cs typeface="Arimo"/>
                <a:sym typeface="Arimo"/>
              </a:rPr>
              <a:t>Pay attention to weather conditions</a:t>
            </a:r>
            <a:endParaRPr/>
          </a:p>
        </p:txBody>
      </p:sp>
      <p:sp>
        <p:nvSpPr>
          <p:cNvPr id="611" name="Google Shape;611;p24"/>
          <p:cNvSpPr txBox="1"/>
          <p:nvPr/>
        </p:nvSpPr>
        <p:spPr>
          <a:xfrm>
            <a:off x="1267776" y="3250119"/>
            <a:ext cx="8544300" cy="2216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FFFFFF"/>
                </a:solidFill>
                <a:latin typeface="Arimo"/>
                <a:ea typeface="Arimo"/>
                <a:cs typeface="Arimo"/>
                <a:sym typeface="Arimo"/>
              </a:rPr>
              <a:t>I</a:t>
            </a:r>
            <a:r>
              <a:rPr lang="en-US" sz="2400" u="none" strike="noStrike">
                <a:solidFill>
                  <a:srgbClr val="FFFFFF"/>
                </a:solidFill>
                <a:latin typeface="Arimo"/>
                <a:ea typeface="Arimo"/>
                <a:cs typeface="Arimo"/>
                <a:sym typeface="Arimo"/>
              </a:rPr>
              <a:t>s of paramount importance for anyone planning to enjoy a day by the sea. Whether you're swimming, sunbathing, or playing in the sand, being aware of potential hazards and taking precautions can ensure a fun and safe experience for everyone. Here are some essential tips to keep in mind:</a:t>
            </a:r>
            <a:endParaRPr sz="2400" u="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rPr lang="en-US" sz="2400" u="none" strike="noStrike">
                <a:solidFill>
                  <a:srgbClr val="FFFFFF"/>
                </a:solidFill>
                <a:latin typeface="Arimo"/>
                <a:ea typeface="Arimo"/>
                <a:cs typeface="Arimo"/>
                <a:sym typeface="Arimo"/>
              </a:rPr>
              <a:t>cidents and creating lasting, happy memories by the sea.</a:t>
            </a:r>
            <a:endParaRPr/>
          </a:p>
        </p:txBody>
      </p:sp>
      <p:grpSp>
        <p:nvGrpSpPr>
          <p:cNvPr id="612" name="Google Shape;612;p24"/>
          <p:cNvGrpSpPr/>
          <p:nvPr/>
        </p:nvGrpSpPr>
        <p:grpSpPr>
          <a:xfrm>
            <a:off x="9693486" y="1922619"/>
            <a:ext cx="773402" cy="773402"/>
            <a:chOff x="0" y="0"/>
            <a:chExt cx="812800" cy="812800"/>
          </a:xfrm>
        </p:grpSpPr>
        <p:sp>
          <p:nvSpPr>
            <p:cNvPr id="613" name="Google Shape;613;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4" name="Google Shape;614;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15" name="Google Shape;615;p24"/>
          <p:cNvGrpSpPr/>
          <p:nvPr/>
        </p:nvGrpSpPr>
        <p:grpSpPr>
          <a:xfrm>
            <a:off x="16412863" y="8550236"/>
            <a:ext cx="773402" cy="773402"/>
            <a:chOff x="0" y="0"/>
            <a:chExt cx="812800" cy="812800"/>
          </a:xfrm>
        </p:grpSpPr>
        <p:sp>
          <p:nvSpPr>
            <p:cNvPr id="616" name="Google Shape;616;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17" name="Google Shape;617;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18" name="Google Shape;618;p24"/>
          <p:cNvGrpSpPr/>
          <p:nvPr/>
        </p:nvGrpSpPr>
        <p:grpSpPr>
          <a:xfrm>
            <a:off x="5095832" y="9019224"/>
            <a:ext cx="478151" cy="478151"/>
            <a:chOff x="0" y="0"/>
            <a:chExt cx="812800" cy="812800"/>
          </a:xfrm>
        </p:grpSpPr>
        <p:sp>
          <p:nvSpPr>
            <p:cNvPr id="619" name="Google Shape;619;p2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0" name="Google Shape;620;p2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A5B"/>
        </a:solidFill>
      </p:bgPr>
    </p:bg>
    <p:spTree>
      <p:nvGrpSpPr>
        <p:cNvPr id="624" name="Shape 624"/>
        <p:cNvGrpSpPr/>
        <p:nvPr/>
      </p:nvGrpSpPr>
      <p:grpSpPr>
        <a:xfrm>
          <a:off x="0" y="0"/>
          <a:ext cx="0" cy="0"/>
          <a:chOff x="0" y="0"/>
          <a:chExt cx="0" cy="0"/>
        </a:xfrm>
      </p:grpSpPr>
      <p:sp>
        <p:nvSpPr>
          <p:cNvPr id="625" name="Google Shape;625;p25"/>
          <p:cNvSpPr/>
          <p:nvPr/>
        </p:nvSpPr>
        <p:spPr>
          <a:xfrm rot="2700000">
            <a:off x="-2472595" y="3990003"/>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26" name="Google Shape;626;p25"/>
          <p:cNvGrpSpPr/>
          <p:nvPr/>
        </p:nvGrpSpPr>
        <p:grpSpPr>
          <a:xfrm>
            <a:off x="1028700" y="397713"/>
            <a:ext cx="16230600" cy="960198"/>
            <a:chOff x="0" y="-241101"/>
            <a:chExt cx="21640800" cy="1280264"/>
          </a:xfrm>
        </p:grpSpPr>
        <p:grpSp>
          <p:nvGrpSpPr>
            <p:cNvPr id="627" name="Google Shape;627;p25"/>
            <p:cNvGrpSpPr/>
            <p:nvPr/>
          </p:nvGrpSpPr>
          <p:grpSpPr>
            <a:xfrm>
              <a:off x="0" y="-241101"/>
              <a:ext cx="21640800" cy="1280264"/>
              <a:chOff x="0" y="-47625"/>
              <a:chExt cx="4274726" cy="252892"/>
            </a:xfrm>
          </p:grpSpPr>
          <p:sp>
            <p:nvSpPr>
              <p:cNvPr id="628" name="Google Shape;628;p25"/>
              <p:cNvSpPr/>
              <p:nvPr/>
            </p:nvSpPr>
            <p:spPr>
              <a:xfrm>
                <a:off x="0" y="0"/>
                <a:ext cx="4274726" cy="205267"/>
              </a:xfrm>
              <a:custGeom>
                <a:rect b="b" l="l" r="r" t="t"/>
                <a:pathLst>
                  <a:path extrusionOk="0" h="205267" w="4274726">
                    <a:moveTo>
                      <a:pt x="24327" y="0"/>
                    </a:moveTo>
                    <a:lnTo>
                      <a:pt x="4250399" y="0"/>
                    </a:lnTo>
                    <a:cubicBezTo>
                      <a:pt x="4263834" y="0"/>
                      <a:pt x="4274726" y="10891"/>
                      <a:pt x="4274726" y="24327"/>
                    </a:cubicBezTo>
                    <a:lnTo>
                      <a:pt x="4274726" y="180940"/>
                    </a:lnTo>
                    <a:cubicBezTo>
                      <a:pt x="4274726" y="194375"/>
                      <a:pt x="4263834" y="205267"/>
                      <a:pt x="4250399" y="205267"/>
                    </a:cubicBezTo>
                    <a:lnTo>
                      <a:pt x="24327" y="205267"/>
                    </a:lnTo>
                    <a:cubicBezTo>
                      <a:pt x="10891" y="205267"/>
                      <a:pt x="0" y="194375"/>
                      <a:pt x="0" y="180940"/>
                    </a:cubicBezTo>
                    <a:lnTo>
                      <a:pt x="0" y="24327"/>
                    </a:lnTo>
                    <a:cubicBezTo>
                      <a:pt x="0" y="10891"/>
                      <a:pt x="10891" y="0"/>
                      <a:pt x="24327" y="0"/>
                    </a:cubicBezTo>
                    <a:close/>
                  </a:path>
                </a:pathLst>
              </a:custGeom>
              <a:solidFill>
                <a:srgbClr val="001A5B"/>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29" name="Google Shape;629;p25"/>
              <p:cNvSpPr txBox="1"/>
              <p:nvPr/>
            </p:nvSpPr>
            <p:spPr>
              <a:xfrm>
                <a:off x="0" y="-47625"/>
                <a:ext cx="4274726" cy="2528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30" name="Google Shape;630;p25"/>
            <p:cNvGrpSpPr/>
            <p:nvPr/>
          </p:nvGrpSpPr>
          <p:grpSpPr>
            <a:xfrm>
              <a:off x="369548" y="195526"/>
              <a:ext cx="648111" cy="648111"/>
              <a:chOff x="0" y="0"/>
              <a:chExt cx="812800" cy="812800"/>
            </a:xfrm>
          </p:grpSpPr>
          <p:sp>
            <p:nvSpPr>
              <p:cNvPr id="631" name="Google Shape;63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2" name="Google Shape;632;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33" name="Google Shape;633;p25"/>
            <p:cNvSpPr/>
            <p:nvPr/>
          </p:nvSpPr>
          <p:spPr>
            <a:xfrm>
              <a:off x="414037" y="137744"/>
              <a:ext cx="654993" cy="613612"/>
            </a:xfrm>
            <a:custGeom>
              <a:rect b="b" l="l" r="r" t="t"/>
              <a:pathLst>
                <a:path extrusionOk="0" h="613612" w="654993">
                  <a:moveTo>
                    <a:pt x="0" y="0"/>
                  </a:moveTo>
                  <a:lnTo>
                    <a:pt x="654993" y="0"/>
                  </a:lnTo>
                  <a:lnTo>
                    <a:pt x="654993" y="613613"/>
                  </a:lnTo>
                  <a:lnTo>
                    <a:pt x="0" y="61361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4" name="Google Shape;634;p25"/>
            <p:cNvSpPr txBox="1"/>
            <p:nvPr/>
          </p:nvSpPr>
          <p:spPr>
            <a:xfrm>
              <a:off x="1220242" y="287806"/>
              <a:ext cx="4275823"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LOGO HERE</a:t>
              </a:r>
              <a:endParaRPr/>
            </a:p>
          </p:txBody>
        </p:sp>
        <p:sp>
          <p:nvSpPr>
            <p:cNvPr id="635" name="Google Shape;635;p25"/>
            <p:cNvSpPr txBox="1"/>
            <p:nvPr/>
          </p:nvSpPr>
          <p:spPr>
            <a:xfrm>
              <a:off x="17305994" y="287806"/>
              <a:ext cx="3652355"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CONTACT US</a:t>
              </a:r>
              <a:endParaRPr/>
            </a:p>
          </p:txBody>
        </p:sp>
      </p:grpSp>
      <p:sp>
        <p:nvSpPr>
          <p:cNvPr id="636" name="Google Shape;636;p25"/>
          <p:cNvSpPr/>
          <p:nvPr/>
        </p:nvSpPr>
        <p:spPr>
          <a:xfrm rot="-6289832">
            <a:off x="-1999704" y="5216863"/>
            <a:ext cx="12970298" cy="10140273"/>
          </a:xfrm>
          <a:custGeom>
            <a:rect b="b" l="l" r="r" t="t"/>
            <a:pathLst>
              <a:path extrusionOk="0" h="4165600" w="5328167">
                <a:moveTo>
                  <a:pt x="4851565" y="1230630"/>
                </a:moveTo>
                <a:cubicBezTo>
                  <a:pt x="5117702" y="1244600"/>
                  <a:pt x="5328167" y="1416050"/>
                  <a:pt x="5325452" y="1680210"/>
                </a:cubicBezTo>
                <a:cubicBezTo>
                  <a:pt x="5322736" y="1931670"/>
                  <a:pt x="5104124" y="2134870"/>
                  <a:pt x="4833913" y="2134870"/>
                </a:cubicBezTo>
                <a:cubicBezTo>
                  <a:pt x="4607154" y="2160270"/>
                  <a:pt x="4165855" y="2302510"/>
                  <a:pt x="4349164" y="2602230"/>
                </a:cubicBezTo>
                <a:cubicBezTo>
                  <a:pt x="4437424" y="2747010"/>
                  <a:pt x="4552840" y="2820670"/>
                  <a:pt x="4556914" y="3002280"/>
                </a:cubicBezTo>
                <a:cubicBezTo>
                  <a:pt x="4563703" y="3300730"/>
                  <a:pt x="4252757" y="3577590"/>
                  <a:pt x="3929591" y="3503930"/>
                </a:cubicBezTo>
                <a:cubicBezTo>
                  <a:pt x="3838616" y="3483610"/>
                  <a:pt x="3753072" y="3441700"/>
                  <a:pt x="3667528" y="3408680"/>
                </a:cubicBezTo>
                <a:cubicBezTo>
                  <a:pt x="3288690" y="3260090"/>
                  <a:pt x="2869118" y="3318510"/>
                  <a:pt x="2531015" y="3531870"/>
                </a:cubicBezTo>
                <a:cubicBezTo>
                  <a:pt x="2245869" y="3710940"/>
                  <a:pt x="2036761" y="3990340"/>
                  <a:pt x="1690512" y="4075430"/>
                </a:cubicBezTo>
                <a:cubicBezTo>
                  <a:pt x="1322537" y="4165600"/>
                  <a:pt x="915185" y="4089400"/>
                  <a:pt x="623249" y="3858260"/>
                </a:cubicBezTo>
                <a:cubicBezTo>
                  <a:pt x="373406" y="3657600"/>
                  <a:pt x="213181" y="3355340"/>
                  <a:pt x="215897" y="3048000"/>
                </a:cubicBezTo>
                <a:cubicBezTo>
                  <a:pt x="218612" y="2724150"/>
                  <a:pt x="391058" y="2429510"/>
                  <a:pt x="454877" y="2115820"/>
                </a:cubicBezTo>
                <a:cubicBezTo>
                  <a:pt x="491538" y="1931670"/>
                  <a:pt x="491538" y="1732280"/>
                  <a:pt x="420931" y="1554480"/>
                </a:cubicBezTo>
                <a:cubicBezTo>
                  <a:pt x="348965" y="1377950"/>
                  <a:pt x="190098" y="1267460"/>
                  <a:pt x="96407" y="1104900"/>
                </a:cubicBezTo>
                <a:cubicBezTo>
                  <a:pt x="35304" y="999490"/>
                  <a:pt x="0" y="877570"/>
                  <a:pt x="0" y="749300"/>
                </a:cubicBezTo>
                <a:cubicBezTo>
                  <a:pt x="0" y="335280"/>
                  <a:pt x="358470" y="0"/>
                  <a:pt x="801126" y="0"/>
                </a:cubicBezTo>
                <a:cubicBezTo>
                  <a:pt x="926047" y="0"/>
                  <a:pt x="1050969" y="27940"/>
                  <a:pt x="1162312" y="80010"/>
                </a:cubicBezTo>
                <a:cubicBezTo>
                  <a:pt x="1360557" y="173990"/>
                  <a:pt x="1482762" y="354330"/>
                  <a:pt x="1679649" y="452120"/>
                </a:cubicBezTo>
                <a:cubicBezTo>
                  <a:pt x="2009604" y="615950"/>
                  <a:pt x="2297467" y="523240"/>
                  <a:pt x="2639643" y="466090"/>
                </a:cubicBezTo>
                <a:cubicBezTo>
                  <a:pt x="2856897" y="429260"/>
                  <a:pt x="3133897" y="431800"/>
                  <a:pt x="3333499" y="532130"/>
                </a:cubicBezTo>
                <a:cubicBezTo>
                  <a:pt x="3499155" y="614680"/>
                  <a:pt x="3594205" y="786130"/>
                  <a:pt x="3679749" y="934720"/>
                </a:cubicBezTo>
                <a:cubicBezTo>
                  <a:pt x="3916013" y="1341120"/>
                  <a:pt x="4418414" y="1210310"/>
                  <a:pt x="4836629" y="1229360"/>
                </a:cubicBezTo>
                <a:cubicBezTo>
                  <a:pt x="4843418" y="1229360"/>
                  <a:pt x="4847492" y="1230630"/>
                  <a:pt x="4851565"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7" name="Google Shape;637;p25"/>
          <p:cNvSpPr/>
          <p:nvPr/>
        </p:nvSpPr>
        <p:spPr>
          <a:xfrm>
            <a:off x="830924" y="3342938"/>
            <a:ext cx="6124997" cy="6631394"/>
          </a:xfrm>
          <a:custGeom>
            <a:rect b="b" l="l" r="r" t="t"/>
            <a:pathLst>
              <a:path extrusionOk="0" h="6631394" w="6124997">
                <a:moveTo>
                  <a:pt x="0" y="0"/>
                </a:moveTo>
                <a:lnTo>
                  <a:pt x="6124997" y="0"/>
                </a:lnTo>
                <a:lnTo>
                  <a:pt x="6124997" y="6631395"/>
                </a:lnTo>
                <a:lnTo>
                  <a:pt x="0" y="663139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38" name="Google Shape;638;p25"/>
          <p:cNvSpPr txBox="1"/>
          <p:nvPr/>
        </p:nvSpPr>
        <p:spPr>
          <a:xfrm>
            <a:off x="7605071" y="2607831"/>
            <a:ext cx="9121981" cy="735107"/>
          </a:xfrm>
          <a:prstGeom prst="rect">
            <a:avLst/>
          </a:prstGeom>
          <a:noFill/>
          <a:ln>
            <a:noFill/>
          </a:ln>
        </p:spPr>
        <p:txBody>
          <a:bodyPr anchorCtr="0" anchor="t" bIns="0" lIns="0" spcFirstLastPara="1" rIns="0" wrap="square" tIns="0">
            <a:spAutoFit/>
          </a:bodyPr>
          <a:lstStyle/>
          <a:p>
            <a:pPr indent="0" lvl="0" marL="0" marR="0" rtl="0" algn="l">
              <a:lnSpc>
                <a:spcPct val="95985"/>
              </a:lnSpc>
              <a:spcBef>
                <a:spcPts val="0"/>
              </a:spcBef>
              <a:spcAft>
                <a:spcPts val="0"/>
              </a:spcAft>
              <a:buNone/>
            </a:pPr>
            <a:r>
              <a:rPr lang="en-US" sz="5680">
                <a:solidFill>
                  <a:srgbClr val="FFFFFF"/>
                </a:solidFill>
                <a:latin typeface="Dela Gothic One"/>
                <a:ea typeface="Dela Gothic One"/>
                <a:cs typeface="Dela Gothic One"/>
                <a:sym typeface="Dela Gothic One"/>
              </a:rPr>
              <a:t>BOATING SAFETY</a:t>
            </a:r>
            <a:endParaRPr/>
          </a:p>
        </p:txBody>
      </p:sp>
      <p:sp>
        <p:nvSpPr>
          <p:cNvPr id="639" name="Google Shape;639;p25"/>
          <p:cNvSpPr txBox="1"/>
          <p:nvPr/>
        </p:nvSpPr>
        <p:spPr>
          <a:xfrm>
            <a:off x="7605071" y="3735680"/>
            <a:ext cx="9654300" cy="4063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u="none" strike="noStrike">
                <a:solidFill>
                  <a:srgbClr val="FFFFFF"/>
                </a:solidFill>
                <a:latin typeface="Arimo"/>
                <a:ea typeface="Arimo"/>
                <a:cs typeface="Arimo"/>
                <a:sym typeface="Arimo"/>
              </a:rPr>
              <a:t>is of utmost importance for ensuring a fun and secure experience on the water. Whether you're a seasoned sailor or a first-time boater, adhering to safety guidelines can prevent accidents and save lives. Here are some essential tips to keep in mind:</a:t>
            </a:r>
            <a:endParaRPr/>
          </a:p>
          <a:p>
            <a:pPr indent="0" lvl="0" marL="0" marR="0" rtl="0" algn="l">
              <a:lnSpc>
                <a:spcPct val="100000"/>
              </a:lnSpc>
              <a:spcBef>
                <a:spcPts val="0"/>
              </a:spcBef>
              <a:spcAft>
                <a:spcPts val="0"/>
              </a:spcAft>
              <a:buNone/>
            </a:pPr>
            <a:r>
              <a:t/>
            </a:r>
            <a:endParaRPr sz="2400" u="none" strike="noStrike">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rPr lang="en-US" sz="2400" u="none" strike="noStrike">
                <a:solidFill>
                  <a:srgbClr val="FFFFFF"/>
                </a:solidFill>
                <a:latin typeface="Arimo"/>
                <a:ea typeface="Arimo"/>
                <a:cs typeface="Arimo"/>
                <a:sym typeface="Arimo"/>
              </a:rPr>
              <a:t>Wear Life Jackets: Always wear a properly fitted life jacket, and ensure that all passengers do the same. Life jackets are crucial in preventing drowning, especially in unexpected situations.</a:t>
            </a:r>
            <a:endParaRPr/>
          </a:p>
          <a:p>
            <a:pPr indent="0" lvl="0" marL="0" marR="0" rtl="0" algn="l">
              <a:lnSpc>
                <a:spcPct val="100000"/>
              </a:lnSpc>
              <a:spcBef>
                <a:spcPts val="0"/>
              </a:spcBef>
              <a:spcAft>
                <a:spcPts val="0"/>
              </a:spcAft>
              <a:buNone/>
            </a:pPr>
            <a:r>
              <a:rPr lang="en-US" sz="2400" u="none" strike="noStrike">
                <a:solidFill>
                  <a:srgbClr val="FFFFFF"/>
                </a:solidFill>
                <a:latin typeface="Arimo"/>
                <a:ea typeface="Arimo"/>
                <a:cs typeface="Arimo"/>
                <a:sym typeface="Arimo"/>
              </a:rPr>
              <a:t>Check the Weather: Before setting out, check the weather forecast. Avoid boating in severe weather conditions, and be prepared for sudden changes in the weather.</a:t>
            </a:r>
            <a:endParaRPr/>
          </a:p>
        </p:txBody>
      </p:sp>
      <p:grpSp>
        <p:nvGrpSpPr>
          <p:cNvPr id="640" name="Google Shape;640;p25"/>
          <p:cNvGrpSpPr/>
          <p:nvPr/>
        </p:nvGrpSpPr>
        <p:grpSpPr>
          <a:xfrm>
            <a:off x="5573983" y="1971067"/>
            <a:ext cx="773402" cy="773402"/>
            <a:chOff x="0" y="0"/>
            <a:chExt cx="812800" cy="812800"/>
          </a:xfrm>
        </p:grpSpPr>
        <p:sp>
          <p:nvSpPr>
            <p:cNvPr id="641" name="Google Shape;641;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2" name="Google Shape;642;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43" name="Google Shape;643;p25"/>
          <p:cNvGrpSpPr/>
          <p:nvPr/>
        </p:nvGrpSpPr>
        <p:grpSpPr>
          <a:xfrm>
            <a:off x="6258577" y="2930963"/>
            <a:ext cx="478151" cy="478151"/>
            <a:chOff x="0" y="0"/>
            <a:chExt cx="812800" cy="812800"/>
          </a:xfrm>
        </p:grpSpPr>
        <p:sp>
          <p:nvSpPr>
            <p:cNvPr id="644" name="Google Shape;644;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5" name="Google Shape;645;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46" name="Google Shape;646;p25"/>
          <p:cNvGrpSpPr/>
          <p:nvPr/>
        </p:nvGrpSpPr>
        <p:grpSpPr>
          <a:xfrm>
            <a:off x="16799564" y="8791861"/>
            <a:ext cx="773402" cy="773402"/>
            <a:chOff x="0" y="0"/>
            <a:chExt cx="812800" cy="812800"/>
          </a:xfrm>
        </p:grpSpPr>
        <p:sp>
          <p:nvSpPr>
            <p:cNvPr id="647" name="Google Shape;647;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48" name="Google Shape;648;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49" name="Google Shape;649;p25"/>
          <p:cNvGrpSpPr/>
          <p:nvPr/>
        </p:nvGrpSpPr>
        <p:grpSpPr>
          <a:xfrm>
            <a:off x="6545523" y="9302297"/>
            <a:ext cx="478151" cy="478151"/>
            <a:chOff x="0" y="0"/>
            <a:chExt cx="812800" cy="812800"/>
          </a:xfrm>
        </p:grpSpPr>
        <p:sp>
          <p:nvSpPr>
            <p:cNvPr id="650" name="Google Shape;650;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1" name="Google Shape;651;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52" name="Google Shape;652;p25"/>
          <p:cNvGrpSpPr/>
          <p:nvPr/>
        </p:nvGrpSpPr>
        <p:grpSpPr>
          <a:xfrm>
            <a:off x="789624" y="1492916"/>
            <a:ext cx="478151" cy="478151"/>
            <a:chOff x="0" y="0"/>
            <a:chExt cx="812800" cy="812800"/>
          </a:xfrm>
        </p:grpSpPr>
        <p:sp>
          <p:nvSpPr>
            <p:cNvPr id="653" name="Google Shape;653;p2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54" name="Google Shape;654;p2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A5B"/>
        </a:solidFill>
      </p:bgPr>
    </p:bg>
    <p:spTree>
      <p:nvGrpSpPr>
        <p:cNvPr id="658" name="Shape 658"/>
        <p:cNvGrpSpPr/>
        <p:nvPr/>
      </p:nvGrpSpPr>
      <p:grpSpPr>
        <a:xfrm>
          <a:off x="0" y="0"/>
          <a:ext cx="0" cy="0"/>
          <a:chOff x="0" y="0"/>
          <a:chExt cx="0" cy="0"/>
        </a:xfrm>
      </p:grpSpPr>
      <p:grpSp>
        <p:nvGrpSpPr>
          <p:cNvPr id="659" name="Google Shape;659;p26"/>
          <p:cNvGrpSpPr/>
          <p:nvPr/>
        </p:nvGrpSpPr>
        <p:grpSpPr>
          <a:xfrm>
            <a:off x="1028700" y="397713"/>
            <a:ext cx="16230600" cy="960198"/>
            <a:chOff x="0" y="-241101"/>
            <a:chExt cx="21640800" cy="1280264"/>
          </a:xfrm>
        </p:grpSpPr>
        <p:grpSp>
          <p:nvGrpSpPr>
            <p:cNvPr id="660" name="Google Shape;660;p26"/>
            <p:cNvGrpSpPr/>
            <p:nvPr/>
          </p:nvGrpSpPr>
          <p:grpSpPr>
            <a:xfrm>
              <a:off x="0" y="-241101"/>
              <a:ext cx="21640800" cy="1280264"/>
              <a:chOff x="0" y="-47625"/>
              <a:chExt cx="4274726" cy="252892"/>
            </a:xfrm>
          </p:grpSpPr>
          <p:sp>
            <p:nvSpPr>
              <p:cNvPr id="661" name="Google Shape;661;p26"/>
              <p:cNvSpPr/>
              <p:nvPr/>
            </p:nvSpPr>
            <p:spPr>
              <a:xfrm>
                <a:off x="0" y="0"/>
                <a:ext cx="4274726" cy="205267"/>
              </a:xfrm>
              <a:custGeom>
                <a:rect b="b" l="l" r="r" t="t"/>
                <a:pathLst>
                  <a:path extrusionOk="0" h="205267" w="4274726">
                    <a:moveTo>
                      <a:pt x="24327" y="0"/>
                    </a:moveTo>
                    <a:lnTo>
                      <a:pt x="4250399" y="0"/>
                    </a:lnTo>
                    <a:cubicBezTo>
                      <a:pt x="4263834" y="0"/>
                      <a:pt x="4274726" y="10891"/>
                      <a:pt x="4274726" y="24327"/>
                    </a:cubicBezTo>
                    <a:lnTo>
                      <a:pt x="4274726" y="180940"/>
                    </a:lnTo>
                    <a:cubicBezTo>
                      <a:pt x="4274726" y="194375"/>
                      <a:pt x="4263834" y="205267"/>
                      <a:pt x="4250399" y="205267"/>
                    </a:cubicBezTo>
                    <a:lnTo>
                      <a:pt x="24327" y="205267"/>
                    </a:lnTo>
                    <a:cubicBezTo>
                      <a:pt x="10891" y="205267"/>
                      <a:pt x="0" y="194375"/>
                      <a:pt x="0" y="180940"/>
                    </a:cubicBezTo>
                    <a:lnTo>
                      <a:pt x="0" y="24327"/>
                    </a:lnTo>
                    <a:cubicBezTo>
                      <a:pt x="0" y="10891"/>
                      <a:pt x="10891" y="0"/>
                      <a:pt x="24327" y="0"/>
                    </a:cubicBezTo>
                    <a:close/>
                  </a:path>
                </a:pathLst>
              </a:custGeom>
              <a:solidFill>
                <a:srgbClr val="001A5B"/>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2" name="Google Shape;662;p26"/>
              <p:cNvSpPr txBox="1"/>
              <p:nvPr/>
            </p:nvSpPr>
            <p:spPr>
              <a:xfrm>
                <a:off x="0" y="-47625"/>
                <a:ext cx="4274726" cy="2528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63" name="Google Shape;663;p26"/>
            <p:cNvGrpSpPr/>
            <p:nvPr/>
          </p:nvGrpSpPr>
          <p:grpSpPr>
            <a:xfrm>
              <a:off x="369548" y="195526"/>
              <a:ext cx="648111" cy="648111"/>
              <a:chOff x="0" y="0"/>
              <a:chExt cx="812800" cy="812800"/>
            </a:xfrm>
          </p:grpSpPr>
          <p:sp>
            <p:nvSpPr>
              <p:cNvPr id="664" name="Google Shape;66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5" name="Google Shape;665;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66" name="Google Shape;666;p26"/>
            <p:cNvSpPr/>
            <p:nvPr/>
          </p:nvSpPr>
          <p:spPr>
            <a:xfrm>
              <a:off x="414037" y="137744"/>
              <a:ext cx="654993" cy="613612"/>
            </a:xfrm>
            <a:custGeom>
              <a:rect b="b" l="l" r="r" t="t"/>
              <a:pathLst>
                <a:path extrusionOk="0" h="613612" w="654993">
                  <a:moveTo>
                    <a:pt x="0" y="0"/>
                  </a:moveTo>
                  <a:lnTo>
                    <a:pt x="654993" y="0"/>
                  </a:lnTo>
                  <a:lnTo>
                    <a:pt x="654993" y="613613"/>
                  </a:lnTo>
                  <a:lnTo>
                    <a:pt x="0" y="61361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67" name="Google Shape;667;p26"/>
            <p:cNvSpPr txBox="1"/>
            <p:nvPr/>
          </p:nvSpPr>
          <p:spPr>
            <a:xfrm>
              <a:off x="1220242" y="287806"/>
              <a:ext cx="4275823"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LOGO HERE</a:t>
              </a:r>
              <a:endParaRPr/>
            </a:p>
          </p:txBody>
        </p:sp>
        <p:sp>
          <p:nvSpPr>
            <p:cNvPr id="668" name="Google Shape;668;p26"/>
            <p:cNvSpPr txBox="1"/>
            <p:nvPr/>
          </p:nvSpPr>
          <p:spPr>
            <a:xfrm>
              <a:off x="17305994" y="287806"/>
              <a:ext cx="3652355"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CONTACT US</a:t>
              </a:r>
              <a:endParaRPr/>
            </a:p>
          </p:txBody>
        </p:sp>
      </p:grpSp>
      <p:grpSp>
        <p:nvGrpSpPr>
          <p:cNvPr id="669" name="Google Shape;669;p26"/>
          <p:cNvGrpSpPr/>
          <p:nvPr/>
        </p:nvGrpSpPr>
        <p:grpSpPr>
          <a:xfrm>
            <a:off x="1028700" y="3621515"/>
            <a:ext cx="1772595" cy="1963096"/>
            <a:chOff x="0" y="-47625"/>
            <a:chExt cx="466856" cy="517029"/>
          </a:xfrm>
        </p:grpSpPr>
        <p:sp>
          <p:nvSpPr>
            <p:cNvPr id="670" name="Google Shape;670;p26"/>
            <p:cNvSpPr/>
            <p:nvPr/>
          </p:nvSpPr>
          <p:spPr>
            <a:xfrm>
              <a:off x="0" y="0"/>
              <a:ext cx="466856" cy="469404"/>
            </a:xfrm>
            <a:custGeom>
              <a:rect b="b" l="l" r="r" t="t"/>
              <a:pathLst>
                <a:path extrusionOk="0" h="469404" w="466856">
                  <a:moveTo>
                    <a:pt x="161600" y="0"/>
                  </a:moveTo>
                  <a:lnTo>
                    <a:pt x="305257" y="0"/>
                  </a:lnTo>
                  <a:cubicBezTo>
                    <a:pt x="348116" y="0"/>
                    <a:pt x="389219" y="17026"/>
                    <a:pt x="419525" y="47331"/>
                  </a:cubicBezTo>
                  <a:cubicBezTo>
                    <a:pt x="449831" y="77637"/>
                    <a:pt x="466856" y="118741"/>
                    <a:pt x="466856" y="161600"/>
                  </a:cubicBezTo>
                  <a:lnTo>
                    <a:pt x="466856" y="307805"/>
                  </a:lnTo>
                  <a:cubicBezTo>
                    <a:pt x="466856" y="350663"/>
                    <a:pt x="449831" y="391767"/>
                    <a:pt x="419525" y="422073"/>
                  </a:cubicBezTo>
                  <a:cubicBezTo>
                    <a:pt x="389219" y="452379"/>
                    <a:pt x="348116" y="469404"/>
                    <a:pt x="305257" y="469404"/>
                  </a:cubicBezTo>
                  <a:lnTo>
                    <a:pt x="161600" y="469404"/>
                  </a:lnTo>
                  <a:cubicBezTo>
                    <a:pt x="118741" y="469404"/>
                    <a:pt x="77637" y="452379"/>
                    <a:pt x="47331" y="422073"/>
                  </a:cubicBezTo>
                  <a:cubicBezTo>
                    <a:pt x="17026" y="391767"/>
                    <a:pt x="0" y="350663"/>
                    <a:pt x="0" y="307805"/>
                  </a:cubicBezTo>
                  <a:lnTo>
                    <a:pt x="0" y="161600"/>
                  </a:lnTo>
                  <a:cubicBezTo>
                    <a:pt x="0" y="118741"/>
                    <a:pt x="17026" y="77637"/>
                    <a:pt x="47331" y="47331"/>
                  </a:cubicBezTo>
                  <a:cubicBezTo>
                    <a:pt x="77637" y="17026"/>
                    <a:pt x="118741" y="0"/>
                    <a:pt x="161600" y="0"/>
                  </a:cubicBezTo>
                  <a:close/>
                </a:path>
              </a:pathLst>
            </a:custGeom>
            <a:solidFill>
              <a:srgbClr val="38B6FF"/>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1" name="Google Shape;671;p26"/>
            <p:cNvSpPr txBox="1"/>
            <p:nvPr/>
          </p:nvSpPr>
          <p:spPr>
            <a:xfrm>
              <a:off x="0" y="-47625"/>
              <a:ext cx="466856" cy="51702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72" name="Google Shape;672;p26"/>
          <p:cNvGrpSpPr/>
          <p:nvPr/>
        </p:nvGrpSpPr>
        <p:grpSpPr>
          <a:xfrm>
            <a:off x="6461606" y="3621515"/>
            <a:ext cx="1772595" cy="1963096"/>
            <a:chOff x="0" y="-47625"/>
            <a:chExt cx="466856" cy="517029"/>
          </a:xfrm>
        </p:grpSpPr>
        <p:sp>
          <p:nvSpPr>
            <p:cNvPr id="673" name="Google Shape;673;p26"/>
            <p:cNvSpPr/>
            <p:nvPr/>
          </p:nvSpPr>
          <p:spPr>
            <a:xfrm>
              <a:off x="0" y="0"/>
              <a:ext cx="466856" cy="469404"/>
            </a:xfrm>
            <a:custGeom>
              <a:rect b="b" l="l" r="r" t="t"/>
              <a:pathLst>
                <a:path extrusionOk="0" h="469404" w="466856">
                  <a:moveTo>
                    <a:pt x="161600" y="0"/>
                  </a:moveTo>
                  <a:lnTo>
                    <a:pt x="305257" y="0"/>
                  </a:lnTo>
                  <a:cubicBezTo>
                    <a:pt x="348116" y="0"/>
                    <a:pt x="389219" y="17026"/>
                    <a:pt x="419525" y="47331"/>
                  </a:cubicBezTo>
                  <a:cubicBezTo>
                    <a:pt x="449831" y="77637"/>
                    <a:pt x="466856" y="118741"/>
                    <a:pt x="466856" y="161600"/>
                  </a:cubicBezTo>
                  <a:lnTo>
                    <a:pt x="466856" y="307805"/>
                  </a:lnTo>
                  <a:cubicBezTo>
                    <a:pt x="466856" y="350663"/>
                    <a:pt x="449831" y="391767"/>
                    <a:pt x="419525" y="422073"/>
                  </a:cubicBezTo>
                  <a:cubicBezTo>
                    <a:pt x="389219" y="452379"/>
                    <a:pt x="348116" y="469404"/>
                    <a:pt x="305257" y="469404"/>
                  </a:cubicBezTo>
                  <a:lnTo>
                    <a:pt x="161600" y="469404"/>
                  </a:lnTo>
                  <a:cubicBezTo>
                    <a:pt x="118741" y="469404"/>
                    <a:pt x="77637" y="452379"/>
                    <a:pt x="47331" y="422073"/>
                  </a:cubicBezTo>
                  <a:cubicBezTo>
                    <a:pt x="17026" y="391767"/>
                    <a:pt x="0" y="350663"/>
                    <a:pt x="0" y="307805"/>
                  </a:cubicBezTo>
                  <a:lnTo>
                    <a:pt x="0" y="161600"/>
                  </a:lnTo>
                  <a:cubicBezTo>
                    <a:pt x="0" y="118741"/>
                    <a:pt x="17026" y="77637"/>
                    <a:pt x="47331" y="47331"/>
                  </a:cubicBezTo>
                  <a:cubicBezTo>
                    <a:pt x="77637" y="17026"/>
                    <a:pt x="118741" y="0"/>
                    <a:pt x="161600" y="0"/>
                  </a:cubicBezTo>
                  <a:close/>
                </a:path>
              </a:pathLst>
            </a:custGeom>
            <a:solidFill>
              <a:srgbClr val="38B6FF"/>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4" name="Google Shape;674;p26"/>
            <p:cNvSpPr txBox="1"/>
            <p:nvPr/>
          </p:nvSpPr>
          <p:spPr>
            <a:xfrm>
              <a:off x="0" y="-47625"/>
              <a:ext cx="466856" cy="51702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75" name="Google Shape;675;p26"/>
          <p:cNvGrpSpPr/>
          <p:nvPr/>
        </p:nvGrpSpPr>
        <p:grpSpPr>
          <a:xfrm>
            <a:off x="11894511" y="3621515"/>
            <a:ext cx="1772595" cy="1963096"/>
            <a:chOff x="0" y="-47625"/>
            <a:chExt cx="466856" cy="517029"/>
          </a:xfrm>
        </p:grpSpPr>
        <p:sp>
          <p:nvSpPr>
            <p:cNvPr id="676" name="Google Shape;676;p26"/>
            <p:cNvSpPr/>
            <p:nvPr/>
          </p:nvSpPr>
          <p:spPr>
            <a:xfrm>
              <a:off x="0" y="0"/>
              <a:ext cx="466856" cy="469404"/>
            </a:xfrm>
            <a:custGeom>
              <a:rect b="b" l="l" r="r" t="t"/>
              <a:pathLst>
                <a:path extrusionOk="0" h="469404" w="466856">
                  <a:moveTo>
                    <a:pt x="161600" y="0"/>
                  </a:moveTo>
                  <a:lnTo>
                    <a:pt x="305257" y="0"/>
                  </a:lnTo>
                  <a:cubicBezTo>
                    <a:pt x="348116" y="0"/>
                    <a:pt x="389219" y="17026"/>
                    <a:pt x="419525" y="47331"/>
                  </a:cubicBezTo>
                  <a:cubicBezTo>
                    <a:pt x="449831" y="77637"/>
                    <a:pt x="466856" y="118741"/>
                    <a:pt x="466856" y="161600"/>
                  </a:cubicBezTo>
                  <a:lnTo>
                    <a:pt x="466856" y="307805"/>
                  </a:lnTo>
                  <a:cubicBezTo>
                    <a:pt x="466856" y="350663"/>
                    <a:pt x="449831" y="391767"/>
                    <a:pt x="419525" y="422073"/>
                  </a:cubicBezTo>
                  <a:cubicBezTo>
                    <a:pt x="389219" y="452379"/>
                    <a:pt x="348116" y="469404"/>
                    <a:pt x="305257" y="469404"/>
                  </a:cubicBezTo>
                  <a:lnTo>
                    <a:pt x="161600" y="469404"/>
                  </a:lnTo>
                  <a:cubicBezTo>
                    <a:pt x="118741" y="469404"/>
                    <a:pt x="77637" y="452379"/>
                    <a:pt x="47331" y="422073"/>
                  </a:cubicBezTo>
                  <a:cubicBezTo>
                    <a:pt x="17026" y="391767"/>
                    <a:pt x="0" y="350663"/>
                    <a:pt x="0" y="307805"/>
                  </a:cubicBezTo>
                  <a:lnTo>
                    <a:pt x="0" y="161600"/>
                  </a:lnTo>
                  <a:cubicBezTo>
                    <a:pt x="0" y="118741"/>
                    <a:pt x="17026" y="77637"/>
                    <a:pt x="47331" y="47331"/>
                  </a:cubicBezTo>
                  <a:cubicBezTo>
                    <a:pt x="77637" y="17026"/>
                    <a:pt x="118741" y="0"/>
                    <a:pt x="161600" y="0"/>
                  </a:cubicBezTo>
                  <a:close/>
                </a:path>
              </a:pathLst>
            </a:custGeom>
            <a:solidFill>
              <a:srgbClr val="38B6FF"/>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7" name="Google Shape;677;p26"/>
            <p:cNvSpPr txBox="1"/>
            <p:nvPr/>
          </p:nvSpPr>
          <p:spPr>
            <a:xfrm>
              <a:off x="0" y="-47625"/>
              <a:ext cx="466856" cy="51702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678" name="Google Shape;678;p26"/>
          <p:cNvSpPr/>
          <p:nvPr/>
        </p:nvSpPr>
        <p:spPr>
          <a:xfrm>
            <a:off x="1175124" y="4058237"/>
            <a:ext cx="1479747" cy="1312939"/>
          </a:xfrm>
          <a:custGeom>
            <a:rect b="b" l="l" r="r" t="t"/>
            <a:pathLst>
              <a:path extrusionOk="0" h="1312939" w="1479747">
                <a:moveTo>
                  <a:pt x="0" y="0"/>
                </a:moveTo>
                <a:lnTo>
                  <a:pt x="1479747" y="0"/>
                </a:lnTo>
                <a:lnTo>
                  <a:pt x="1479747" y="1312939"/>
                </a:lnTo>
                <a:lnTo>
                  <a:pt x="0" y="131293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79" name="Google Shape;679;p26"/>
          <p:cNvSpPr/>
          <p:nvPr/>
        </p:nvSpPr>
        <p:spPr>
          <a:xfrm>
            <a:off x="6650151" y="4035984"/>
            <a:ext cx="1395505" cy="1357446"/>
          </a:xfrm>
          <a:custGeom>
            <a:rect b="b" l="l" r="r" t="t"/>
            <a:pathLst>
              <a:path extrusionOk="0" h="1357446" w="1395505">
                <a:moveTo>
                  <a:pt x="0" y="0"/>
                </a:moveTo>
                <a:lnTo>
                  <a:pt x="1395505" y="0"/>
                </a:lnTo>
                <a:lnTo>
                  <a:pt x="1395505" y="1357446"/>
                </a:lnTo>
                <a:lnTo>
                  <a:pt x="0" y="135744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0" name="Google Shape;680;p26"/>
          <p:cNvSpPr/>
          <p:nvPr/>
        </p:nvSpPr>
        <p:spPr>
          <a:xfrm>
            <a:off x="12163374" y="4035984"/>
            <a:ext cx="1234869" cy="1445060"/>
          </a:xfrm>
          <a:custGeom>
            <a:rect b="b" l="l" r="r" t="t"/>
            <a:pathLst>
              <a:path extrusionOk="0" h="1445060" w="1234869">
                <a:moveTo>
                  <a:pt x="0" y="0"/>
                </a:moveTo>
                <a:lnTo>
                  <a:pt x="1234869" y="0"/>
                </a:lnTo>
                <a:lnTo>
                  <a:pt x="1234869" y="1445060"/>
                </a:lnTo>
                <a:lnTo>
                  <a:pt x="0" y="1445060"/>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1" name="Google Shape;681;p26"/>
          <p:cNvSpPr txBox="1"/>
          <p:nvPr/>
        </p:nvSpPr>
        <p:spPr>
          <a:xfrm>
            <a:off x="1028700" y="2274485"/>
            <a:ext cx="7653483" cy="735107"/>
          </a:xfrm>
          <a:prstGeom prst="rect">
            <a:avLst/>
          </a:prstGeom>
          <a:noFill/>
          <a:ln>
            <a:noFill/>
          </a:ln>
        </p:spPr>
        <p:txBody>
          <a:bodyPr anchorCtr="0" anchor="t" bIns="0" lIns="0" spcFirstLastPara="1" rIns="0" wrap="square" tIns="0">
            <a:spAutoFit/>
          </a:bodyPr>
          <a:lstStyle/>
          <a:p>
            <a:pPr indent="0" lvl="0" marL="0" marR="0" rtl="0" algn="l">
              <a:lnSpc>
                <a:spcPct val="95985"/>
              </a:lnSpc>
              <a:spcBef>
                <a:spcPts val="0"/>
              </a:spcBef>
              <a:spcAft>
                <a:spcPts val="0"/>
              </a:spcAft>
              <a:buNone/>
            </a:pPr>
            <a:r>
              <a:rPr lang="en-US" sz="5680" u="none" strike="noStrike">
                <a:solidFill>
                  <a:srgbClr val="FFFFFF"/>
                </a:solidFill>
                <a:latin typeface="Dela Gothic One"/>
                <a:ea typeface="Dela Gothic One"/>
                <a:cs typeface="Dela Gothic One"/>
                <a:sym typeface="Dela Gothic One"/>
              </a:rPr>
              <a:t>OUR HISTORY</a:t>
            </a:r>
            <a:endParaRPr/>
          </a:p>
        </p:txBody>
      </p:sp>
      <p:sp>
        <p:nvSpPr>
          <p:cNvPr id="682" name="Google Shape;682;p26"/>
          <p:cNvSpPr txBox="1"/>
          <p:nvPr/>
        </p:nvSpPr>
        <p:spPr>
          <a:xfrm>
            <a:off x="1028700" y="6319852"/>
            <a:ext cx="2880447" cy="64657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200" u="none" strike="noStrike">
                <a:solidFill>
                  <a:srgbClr val="FFFFFF"/>
                </a:solidFill>
                <a:latin typeface="Arimo"/>
                <a:ea typeface="Arimo"/>
                <a:cs typeface="Arimo"/>
                <a:sym typeface="Arimo"/>
              </a:rPr>
              <a:t>POINT</a:t>
            </a:r>
            <a:endParaRPr/>
          </a:p>
        </p:txBody>
      </p:sp>
      <p:sp>
        <p:nvSpPr>
          <p:cNvPr id="683" name="Google Shape;683;p26"/>
          <p:cNvSpPr txBox="1"/>
          <p:nvPr/>
        </p:nvSpPr>
        <p:spPr>
          <a:xfrm>
            <a:off x="6551739" y="6319852"/>
            <a:ext cx="2880447" cy="64657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200" u="none" strike="noStrike">
                <a:solidFill>
                  <a:srgbClr val="FFFFFF"/>
                </a:solidFill>
                <a:latin typeface="Arimo"/>
                <a:ea typeface="Arimo"/>
                <a:cs typeface="Arimo"/>
                <a:sym typeface="Arimo"/>
              </a:rPr>
              <a:t>POINT</a:t>
            </a:r>
            <a:endParaRPr/>
          </a:p>
        </p:txBody>
      </p:sp>
      <p:sp>
        <p:nvSpPr>
          <p:cNvPr id="684" name="Google Shape;684;p26"/>
          <p:cNvSpPr txBox="1"/>
          <p:nvPr/>
        </p:nvSpPr>
        <p:spPr>
          <a:xfrm>
            <a:off x="1028700" y="7085328"/>
            <a:ext cx="3364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u="none" strike="noStrike">
                <a:solidFill>
                  <a:srgbClr val="FFFFFF"/>
                </a:solidFill>
                <a:latin typeface="Arial"/>
                <a:ea typeface="Arial"/>
                <a:cs typeface="Arial"/>
                <a:sym typeface="Arial"/>
              </a:rPr>
              <a:t>Elaborate on what you want to discuss. </a:t>
            </a:r>
            <a:endParaRPr/>
          </a:p>
        </p:txBody>
      </p:sp>
      <p:sp>
        <p:nvSpPr>
          <p:cNvPr id="685" name="Google Shape;685;p26"/>
          <p:cNvSpPr txBox="1"/>
          <p:nvPr/>
        </p:nvSpPr>
        <p:spPr>
          <a:xfrm>
            <a:off x="6551739" y="7085328"/>
            <a:ext cx="3364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u="none" strike="noStrike">
                <a:solidFill>
                  <a:srgbClr val="FFFFFF"/>
                </a:solidFill>
                <a:latin typeface="Arial"/>
                <a:ea typeface="Arial"/>
                <a:cs typeface="Arial"/>
                <a:sym typeface="Arial"/>
              </a:rPr>
              <a:t>Elaborate on what you want to discuss. </a:t>
            </a:r>
            <a:endParaRPr/>
          </a:p>
        </p:txBody>
      </p:sp>
      <p:sp>
        <p:nvSpPr>
          <p:cNvPr id="686" name="Google Shape;686;p26"/>
          <p:cNvSpPr/>
          <p:nvPr/>
        </p:nvSpPr>
        <p:spPr>
          <a:xfrm rot="-6289832">
            <a:off x="6913094" y="9450934"/>
            <a:ext cx="12970298" cy="10140273"/>
          </a:xfrm>
          <a:custGeom>
            <a:rect b="b" l="l" r="r" t="t"/>
            <a:pathLst>
              <a:path extrusionOk="0" h="4165600" w="5328167">
                <a:moveTo>
                  <a:pt x="4851565" y="1230630"/>
                </a:moveTo>
                <a:cubicBezTo>
                  <a:pt x="5117702" y="1244600"/>
                  <a:pt x="5328167" y="1416050"/>
                  <a:pt x="5325452" y="1680210"/>
                </a:cubicBezTo>
                <a:cubicBezTo>
                  <a:pt x="5322736" y="1931670"/>
                  <a:pt x="5104124" y="2134870"/>
                  <a:pt x="4833913" y="2134870"/>
                </a:cubicBezTo>
                <a:cubicBezTo>
                  <a:pt x="4607154" y="2160270"/>
                  <a:pt x="4165855" y="2302510"/>
                  <a:pt x="4349164" y="2602230"/>
                </a:cubicBezTo>
                <a:cubicBezTo>
                  <a:pt x="4437424" y="2747010"/>
                  <a:pt x="4552840" y="2820670"/>
                  <a:pt x="4556914" y="3002280"/>
                </a:cubicBezTo>
                <a:cubicBezTo>
                  <a:pt x="4563703" y="3300730"/>
                  <a:pt x="4252757" y="3577590"/>
                  <a:pt x="3929591" y="3503930"/>
                </a:cubicBezTo>
                <a:cubicBezTo>
                  <a:pt x="3838616" y="3483610"/>
                  <a:pt x="3753072" y="3441700"/>
                  <a:pt x="3667528" y="3408680"/>
                </a:cubicBezTo>
                <a:cubicBezTo>
                  <a:pt x="3288690" y="3260090"/>
                  <a:pt x="2869118" y="3318510"/>
                  <a:pt x="2531015" y="3531870"/>
                </a:cubicBezTo>
                <a:cubicBezTo>
                  <a:pt x="2245869" y="3710940"/>
                  <a:pt x="2036761" y="3990340"/>
                  <a:pt x="1690512" y="4075430"/>
                </a:cubicBezTo>
                <a:cubicBezTo>
                  <a:pt x="1322537" y="4165600"/>
                  <a:pt x="915185" y="4089400"/>
                  <a:pt x="623249" y="3858260"/>
                </a:cubicBezTo>
                <a:cubicBezTo>
                  <a:pt x="373406" y="3657600"/>
                  <a:pt x="213181" y="3355340"/>
                  <a:pt x="215897" y="3048000"/>
                </a:cubicBezTo>
                <a:cubicBezTo>
                  <a:pt x="218612" y="2724150"/>
                  <a:pt x="391058" y="2429510"/>
                  <a:pt x="454877" y="2115820"/>
                </a:cubicBezTo>
                <a:cubicBezTo>
                  <a:pt x="491538" y="1931670"/>
                  <a:pt x="491538" y="1732280"/>
                  <a:pt x="420931" y="1554480"/>
                </a:cubicBezTo>
                <a:cubicBezTo>
                  <a:pt x="348965" y="1377950"/>
                  <a:pt x="190098" y="1267460"/>
                  <a:pt x="96407" y="1104900"/>
                </a:cubicBezTo>
                <a:cubicBezTo>
                  <a:pt x="35304" y="999490"/>
                  <a:pt x="0" y="877570"/>
                  <a:pt x="0" y="749300"/>
                </a:cubicBezTo>
                <a:cubicBezTo>
                  <a:pt x="0" y="335280"/>
                  <a:pt x="358470" y="0"/>
                  <a:pt x="801126" y="0"/>
                </a:cubicBezTo>
                <a:cubicBezTo>
                  <a:pt x="926047" y="0"/>
                  <a:pt x="1050969" y="27940"/>
                  <a:pt x="1162312" y="80010"/>
                </a:cubicBezTo>
                <a:cubicBezTo>
                  <a:pt x="1360557" y="173990"/>
                  <a:pt x="1482762" y="354330"/>
                  <a:pt x="1679649" y="452120"/>
                </a:cubicBezTo>
                <a:cubicBezTo>
                  <a:pt x="2009604" y="615950"/>
                  <a:pt x="2297467" y="523240"/>
                  <a:pt x="2639643" y="466090"/>
                </a:cubicBezTo>
                <a:cubicBezTo>
                  <a:pt x="2856897" y="429260"/>
                  <a:pt x="3133897" y="431800"/>
                  <a:pt x="3333499" y="532130"/>
                </a:cubicBezTo>
                <a:cubicBezTo>
                  <a:pt x="3499155" y="614680"/>
                  <a:pt x="3594205" y="786130"/>
                  <a:pt x="3679749" y="934720"/>
                </a:cubicBezTo>
                <a:cubicBezTo>
                  <a:pt x="3916013" y="1341120"/>
                  <a:pt x="4418414" y="1210310"/>
                  <a:pt x="4836629" y="1229360"/>
                </a:cubicBezTo>
                <a:cubicBezTo>
                  <a:pt x="4843418" y="1229360"/>
                  <a:pt x="4847492" y="1230630"/>
                  <a:pt x="4851565"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87" name="Google Shape;687;p26"/>
          <p:cNvSpPr txBox="1"/>
          <p:nvPr/>
        </p:nvSpPr>
        <p:spPr>
          <a:xfrm>
            <a:off x="12074777" y="6319852"/>
            <a:ext cx="2880447" cy="64657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200" u="none" strike="noStrike">
                <a:solidFill>
                  <a:srgbClr val="FFFFFF"/>
                </a:solidFill>
                <a:latin typeface="Arimo"/>
                <a:ea typeface="Arimo"/>
                <a:cs typeface="Arimo"/>
                <a:sym typeface="Arimo"/>
              </a:rPr>
              <a:t>POINT</a:t>
            </a:r>
            <a:endParaRPr/>
          </a:p>
        </p:txBody>
      </p:sp>
      <p:sp>
        <p:nvSpPr>
          <p:cNvPr id="688" name="Google Shape;688;p26"/>
          <p:cNvSpPr txBox="1"/>
          <p:nvPr/>
        </p:nvSpPr>
        <p:spPr>
          <a:xfrm>
            <a:off x="12074777" y="7085328"/>
            <a:ext cx="33648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u="none" strike="noStrike">
                <a:solidFill>
                  <a:srgbClr val="FFFFFF"/>
                </a:solidFill>
                <a:latin typeface="Arial"/>
                <a:ea typeface="Arial"/>
                <a:cs typeface="Arial"/>
                <a:sym typeface="Arial"/>
              </a:rPr>
              <a:t>Elaborate on what you want to discuss. </a:t>
            </a:r>
            <a:endParaRPr/>
          </a:p>
        </p:txBody>
      </p:sp>
      <p:sp>
        <p:nvSpPr>
          <p:cNvPr id="689" name="Google Shape;689;p26"/>
          <p:cNvSpPr/>
          <p:nvPr/>
        </p:nvSpPr>
        <p:spPr>
          <a:xfrm rot="-5890296">
            <a:off x="13955099" y="2521351"/>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690" name="Google Shape;690;p26"/>
          <p:cNvGrpSpPr/>
          <p:nvPr/>
        </p:nvGrpSpPr>
        <p:grpSpPr>
          <a:xfrm>
            <a:off x="9144000" y="2522465"/>
            <a:ext cx="773402" cy="773402"/>
            <a:chOff x="0" y="0"/>
            <a:chExt cx="812800" cy="812800"/>
          </a:xfrm>
        </p:grpSpPr>
        <p:sp>
          <p:nvSpPr>
            <p:cNvPr id="691" name="Google Shape;691;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2" name="Google Shape;692;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93" name="Google Shape;693;p26"/>
          <p:cNvGrpSpPr/>
          <p:nvPr/>
        </p:nvGrpSpPr>
        <p:grpSpPr>
          <a:xfrm>
            <a:off x="3620222" y="4984475"/>
            <a:ext cx="773402" cy="773402"/>
            <a:chOff x="0" y="0"/>
            <a:chExt cx="812800" cy="812800"/>
          </a:xfrm>
        </p:grpSpPr>
        <p:sp>
          <p:nvSpPr>
            <p:cNvPr id="694" name="Google Shape;694;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5" name="Google Shape;695;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96" name="Google Shape;696;p26"/>
          <p:cNvGrpSpPr/>
          <p:nvPr/>
        </p:nvGrpSpPr>
        <p:grpSpPr>
          <a:xfrm>
            <a:off x="10134493" y="1991169"/>
            <a:ext cx="478151" cy="478151"/>
            <a:chOff x="0" y="0"/>
            <a:chExt cx="812800" cy="812800"/>
          </a:xfrm>
        </p:grpSpPr>
        <p:sp>
          <p:nvSpPr>
            <p:cNvPr id="697" name="Google Shape;697;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698" name="Google Shape;698;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699" name="Google Shape;699;p26"/>
          <p:cNvGrpSpPr/>
          <p:nvPr/>
        </p:nvGrpSpPr>
        <p:grpSpPr>
          <a:xfrm>
            <a:off x="15439702" y="4058237"/>
            <a:ext cx="478151" cy="478151"/>
            <a:chOff x="0" y="0"/>
            <a:chExt cx="812800" cy="812800"/>
          </a:xfrm>
        </p:grpSpPr>
        <p:sp>
          <p:nvSpPr>
            <p:cNvPr id="700" name="Google Shape;700;p2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01" name="Google Shape;701;p2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A5B"/>
        </a:solidFill>
      </p:bgPr>
    </p:bg>
    <p:spTree>
      <p:nvGrpSpPr>
        <p:cNvPr id="705" name="Shape 705"/>
        <p:cNvGrpSpPr/>
        <p:nvPr/>
      </p:nvGrpSpPr>
      <p:grpSpPr>
        <a:xfrm>
          <a:off x="0" y="0"/>
          <a:ext cx="0" cy="0"/>
          <a:chOff x="0" y="0"/>
          <a:chExt cx="0" cy="0"/>
        </a:xfrm>
      </p:grpSpPr>
      <p:sp>
        <p:nvSpPr>
          <p:cNvPr id="706" name="Google Shape;706;p27"/>
          <p:cNvSpPr txBox="1"/>
          <p:nvPr/>
        </p:nvSpPr>
        <p:spPr>
          <a:xfrm>
            <a:off x="1028700" y="2472050"/>
            <a:ext cx="13073400" cy="3370800"/>
          </a:xfrm>
          <a:prstGeom prst="rect">
            <a:avLst/>
          </a:prstGeom>
          <a:noFill/>
          <a:ln>
            <a:noFill/>
          </a:ln>
        </p:spPr>
        <p:txBody>
          <a:bodyPr anchorCtr="0" anchor="t" bIns="0" lIns="0" spcFirstLastPara="1" rIns="0" wrap="square" tIns="0">
            <a:spAutoFit/>
          </a:bodyPr>
          <a:lstStyle/>
          <a:p>
            <a:pPr indent="0" lvl="0" marL="0" marR="0" rtl="0" algn="l">
              <a:lnSpc>
                <a:spcPct val="95989"/>
              </a:lnSpc>
              <a:spcBef>
                <a:spcPts val="0"/>
              </a:spcBef>
              <a:spcAft>
                <a:spcPts val="0"/>
              </a:spcAft>
              <a:buNone/>
            </a:pPr>
            <a:r>
              <a:rPr lang="en-US" sz="7605" u="none" strike="noStrike">
                <a:solidFill>
                  <a:srgbClr val="FFFFFF"/>
                </a:solidFill>
                <a:latin typeface="Dela Gothic One"/>
                <a:ea typeface="Dela Gothic One"/>
                <a:cs typeface="Dela Gothic One"/>
                <a:sym typeface="Dela Gothic One"/>
              </a:rPr>
              <a:t>WRITE AN ORIGINAL STATEMENT OR INSPIRING QUOTE</a:t>
            </a:r>
            <a:endParaRPr/>
          </a:p>
        </p:txBody>
      </p:sp>
      <p:sp>
        <p:nvSpPr>
          <p:cNvPr id="707" name="Google Shape;707;p27"/>
          <p:cNvSpPr txBox="1"/>
          <p:nvPr/>
        </p:nvSpPr>
        <p:spPr>
          <a:xfrm>
            <a:off x="1028700" y="7171847"/>
            <a:ext cx="9059100" cy="3693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strike="noStrike">
                <a:solidFill>
                  <a:srgbClr val="FFFFFF"/>
                </a:solidFill>
                <a:latin typeface="Arial"/>
                <a:ea typeface="Arial"/>
                <a:cs typeface="Arial"/>
                <a:sym typeface="Arial"/>
              </a:rPr>
              <a:t>— Include a credit, citation, or supporting message</a:t>
            </a:r>
            <a:endParaRPr/>
          </a:p>
        </p:txBody>
      </p:sp>
      <p:grpSp>
        <p:nvGrpSpPr>
          <p:cNvPr id="708" name="Google Shape;708;p27"/>
          <p:cNvGrpSpPr/>
          <p:nvPr/>
        </p:nvGrpSpPr>
        <p:grpSpPr>
          <a:xfrm>
            <a:off x="1028700" y="397713"/>
            <a:ext cx="16230600" cy="960198"/>
            <a:chOff x="0" y="-241101"/>
            <a:chExt cx="21640800" cy="1280264"/>
          </a:xfrm>
        </p:grpSpPr>
        <p:grpSp>
          <p:nvGrpSpPr>
            <p:cNvPr id="709" name="Google Shape;709;p27"/>
            <p:cNvGrpSpPr/>
            <p:nvPr/>
          </p:nvGrpSpPr>
          <p:grpSpPr>
            <a:xfrm>
              <a:off x="0" y="-241101"/>
              <a:ext cx="21640800" cy="1280264"/>
              <a:chOff x="0" y="-47625"/>
              <a:chExt cx="4274726" cy="252892"/>
            </a:xfrm>
          </p:grpSpPr>
          <p:sp>
            <p:nvSpPr>
              <p:cNvPr id="710" name="Google Shape;710;p27"/>
              <p:cNvSpPr/>
              <p:nvPr/>
            </p:nvSpPr>
            <p:spPr>
              <a:xfrm>
                <a:off x="0" y="0"/>
                <a:ext cx="4274726" cy="205267"/>
              </a:xfrm>
              <a:custGeom>
                <a:rect b="b" l="l" r="r" t="t"/>
                <a:pathLst>
                  <a:path extrusionOk="0" h="205267" w="4274726">
                    <a:moveTo>
                      <a:pt x="24327" y="0"/>
                    </a:moveTo>
                    <a:lnTo>
                      <a:pt x="4250399" y="0"/>
                    </a:lnTo>
                    <a:cubicBezTo>
                      <a:pt x="4263834" y="0"/>
                      <a:pt x="4274726" y="10891"/>
                      <a:pt x="4274726" y="24327"/>
                    </a:cubicBezTo>
                    <a:lnTo>
                      <a:pt x="4274726" y="180940"/>
                    </a:lnTo>
                    <a:cubicBezTo>
                      <a:pt x="4274726" y="194375"/>
                      <a:pt x="4263834" y="205267"/>
                      <a:pt x="4250399" y="205267"/>
                    </a:cubicBezTo>
                    <a:lnTo>
                      <a:pt x="24327" y="205267"/>
                    </a:lnTo>
                    <a:cubicBezTo>
                      <a:pt x="10891" y="205267"/>
                      <a:pt x="0" y="194375"/>
                      <a:pt x="0" y="180940"/>
                    </a:cubicBezTo>
                    <a:lnTo>
                      <a:pt x="0" y="24327"/>
                    </a:lnTo>
                    <a:cubicBezTo>
                      <a:pt x="0" y="10891"/>
                      <a:pt x="10891" y="0"/>
                      <a:pt x="24327" y="0"/>
                    </a:cubicBezTo>
                    <a:close/>
                  </a:path>
                </a:pathLst>
              </a:custGeom>
              <a:solidFill>
                <a:srgbClr val="001A5B"/>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1" name="Google Shape;711;p27"/>
              <p:cNvSpPr txBox="1"/>
              <p:nvPr/>
            </p:nvSpPr>
            <p:spPr>
              <a:xfrm>
                <a:off x="0" y="-47625"/>
                <a:ext cx="4274726" cy="2528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12" name="Google Shape;712;p27"/>
            <p:cNvGrpSpPr/>
            <p:nvPr/>
          </p:nvGrpSpPr>
          <p:grpSpPr>
            <a:xfrm>
              <a:off x="369548" y="195526"/>
              <a:ext cx="648111" cy="648111"/>
              <a:chOff x="0" y="0"/>
              <a:chExt cx="812800" cy="812800"/>
            </a:xfrm>
          </p:grpSpPr>
          <p:sp>
            <p:nvSpPr>
              <p:cNvPr id="713" name="Google Shape;713;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4" name="Google Shape;714;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15" name="Google Shape;715;p27"/>
            <p:cNvSpPr/>
            <p:nvPr/>
          </p:nvSpPr>
          <p:spPr>
            <a:xfrm>
              <a:off x="414037" y="137744"/>
              <a:ext cx="654993" cy="613612"/>
            </a:xfrm>
            <a:custGeom>
              <a:rect b="b" l="l" r="r" t="t"/>
              <a:pathLst>
                <a:path extrusionOk="0" h="613612" w="654993">
                  <a:moveTo>
                    <a:pt x="0" y="0"/>
                  </a:moveTo>
                  <a:lnTo>
                    <a:pt x="654993" y="0"/>
                  </a:lnTo>
                  <a:lnTo>
                    <a:pt x="654993" y="613613"/>
                  </a:lnTo>
                  <a:lnTo>
                    <a:pt x="0" y="61361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6" name="Google Shape;716;p27"/>
            <p:cNvSpPr txBox="1"/>
            <p:nvPr/>
          </p:nvSpPr>
          <p:spPr>
            <a:xfrm>
              <a:off x="1220242" y="287806"/>
              <a:ext cx="4275823"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LOGO HERE</a:t>
              </a:r>
              <a:endParaRPr/>
            </a:p>
          </p:txBody>
        </p:sp>
        <p:sp>
          <p:nvSpPr>
            <p:cNvPr id="717" name="Google Shape;717;p27"/>
            <p:cNvSpPr txBox="1"/>
            <p:nvPr/>
          </p:nvSpPr>
          <p:spPr>
            <a:xfrm>
              <a:off x="17305994" y="287806"/>
              <a:ext cx="3652355"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CONTACT US</a:t>
              </a:r>
              <a:endParaRPr/>
            </a:p>
          </p:txBody>
        </p:sp>
      </p:grpSp>
      <p:sp>
        <p:nvSpPr>
          <p:cNvPr id="718" name="Google Shape;718;p27"/>
          <p:cNvSpPr/>
          <p:nvPr/>
        </p:nvSpPr>
        <p:spPr>
          <a:xfrm rot="-2700000">
            <a:off x="9900343" y="5843422"/>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19" name="Google Shape;719;p27"/>
          <p:cNvSpPr/>
          <p:nvPr/>
        </p:nvSpPr>
        <p:spPr>
          <a:xfrm rot="9933984">
            <a:off x="9661086" y="6927783"/>
            <a:ext cx="12970298" cy="10140273"/>
          </a:xfrm>
          <a:custGeom>
            <a:rect b="b" l="l" r="r" t="t"/>
            <a:pathLst>
              <a:path extrusionOk="0" h="4165600" w="5328167">
                <a:moveTo>
                  <a:pt x="4851565" y="1230630"/>
                </a:moveTo>
                <a:cubicBezTo>
                  <a:pt x="5117702" y="1244600"/>
                  <a:pt x="5328167" y="1416050"/>
                  <a:pt x="5325452" y="1680210"/>
                </a:cubicBezTo>
                <a:cubicBezTo>
                  <a:pt x="5322736" y="1931670"/>
                  <a:pt x="5104124" y="2134870"/>
                  <a:pt x="4833913" y="2134870"/>
                </a:cubicBezTo>
                <a:cubicBezTo>
                  <a:pt x="4607154" y="2160270"/>
                  <a:pt x="4165855" y="2302510"/>
                  <a:pt x="4349164" y="2602230"/>
                </a:cubicBezTo>
                <a:cubicBezTo>
                  <a:pt x="4437424" y="2747010"/>
                  <a:pt x="4552840" y="2820670"/>
                  <a:pt x="4556914" y="3002280"/>
                </a:cubicBezTo>
                <a:cubicBezTo>
                  <a:pt x="4563703" y="3300730"/>
                  <a:pt x="4252757" y="3577590"/>
                  <a:pt x="3929591" y="3503930"/>
                </a:cubicBezTo>
                <a:cubicBezTo>
                  <a:pt x="3838616" y="3483610"/>
                  <a:pt x="3753072" y="3441700"/>
                  <a:pt x="3667528" y="3408680"/>
                </a:cubicBezTo>
                <a:cubicBezTo>
                  <a:pt x="3288690" y="3260090"/>
                  <a:pt x="2869118" y="3318510"/>
                  <a:pt x="2531015" y="3531870"/>
                </a:cubicBezTo>
                <a:cubicBezTo>
                  <a:pt x="2245869" y="3710940"/>
                  <a:pt x="2036761" y="3990340"/>
                  <a:pt x="1690512" y="4075430"/>
                </a:cubicBezTo>
                <a:cubicBezTo>
                  <a:pt x="1322537" y="4165600"/>
                  <a:pt x="915185" y="4089400"/>
                  <a:pt x="623249" y="3858260"/>
                </a:cubicBezTo>
                <a:cubicBezTo>
                  <a:pt x="373406" y="3657600"/>
                  <a:pt x="213181" y="3355340"/>
                  <a:pt x="215897" y="3048000"/>
                </a:cubicBezTo>
                <a:cubicBezTo>
                  <a:pt x="218612" y="2724150"/>
                  <a:pt x="391058" y="2429510"/>
                  <a:pt x="454877" y="2115820"/>
                </a:cubicBezTo>
                <a:cubicBezTo>
                  <a:pt x="491538" y="1931670"/>
                  <a:pt x="491538" y="1732280"/>
                  <a:pt x="420931" y="1554480"/>
                </a:cubicBezTo>
                <a:cubicBezTo>
                  <a:pt x="348965" y="1377950"/>
                  <a:pt x="190098" y="1267460"/>
                  <a:pt x="96407" y="1104900"/>
                </a:cubicBezTo>
                <a:cubicBezTo>
                  <a:pt x="35304" y="999490"/>
                  <a:pt x="0" y="877570"/>
                  <a:pt x="0" y="749300"/>
                </a:cubicBezTo>
                <a:cubicBezTo>
                  <a:pt x="0" y="335280"/>
                  <a:pt x="358470" y="0"/>
                  <a:pt x="801126" y="0"/>
                </a:cubicBezTo>
                <a:cubicBezTo>
                  <a:pt x="926047" y="0"/>
                  <a:pt x="1050969" y="27940"/>
                  <a:pt x="1162312" y="80010"/>
                </a:cubicBezTo>
                <a:cubicBezTo>
                  <a:pt x="1360557" y="173990"/>
                  <a:pt x="1482762" y="354330"/>
                  <a:pt x="1679649" y="452120"/>
                </a:cubicBezTo>
                <a:cubicBezTo>
                  <a:pt x="2009604" y="615950"/>
                  <a:pt x="2297467" y="523240"/>
                  <a:pt x="2639643" y="466090"/>
                </a:cubicBezTo>
                <a:cubicBezTo>
                  <a:pt x="2856897" y="429260"/>
                  <a:pt x="3133897" y="431800"/>
                  <a:pt x="3333499" y="532130"/>
                </a:cubicBezTo>
                <a:cubicBezTo>
                  <a:pt x="3499155" y="614680"/>
                  <a:pt x="3594205" y="786130"/>
                  <a:pt x="3679749" y="934720"/>
                </a:cubicBezTo>
                <a:cubicBezTo>
                  <a:pt x="3916013" y="1341120"/>
                  <a:pt x="4418414" y="1210310"/>
                  <a:pt x="4836629" y="1229360"/>
                </a:cubicBezTo>
                <a:cubicBezTo>
                  <a:pt x="4843418" y="1229360"/>
                  <a:pt x="4847492" y="1230630"/>
                  <a:pt x="4851565"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20" name="Google Shape;720;p27"/>
          <p:cNvGrpSpPr/>
          <p:nvPr/>
        </p:nvGrpSpPr>
        <p:grpSpPr>
          <a:xfrm>
            <a:off x="10758532" y="6833367"/>
            <a:ext cx="773379" cy="773379"/>
            <a:chOff x="0" y="0"/>
            <a:chExt cx="812800" cy="812800"/>
          </a:xfrm>
        </p:grpSpPr>
        <p:sp>
          <p:nvSpPr>
            <p:cNvPr id="721" name="Google Shape;721;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2" name="Google Shape;722;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23" name="Google Shape;723;p27"/>
          <p:cNvGrpSpPr/>
          <p:nvPr/>
        </p:nvGrpSpPr>
        <p:grpSpPr>
          <a:xfrm>
            <a:off x="16485898" y="2172446"/>
            <a:ext cx="773402" cy="773402"/>
            <a:chOff x="0" y="0"/>
            <a:chExt cx="812800" cy="812800"/>
          </a:xfrm>
        </p:grpSpPr>
        <p:sp>
          <p:nvSpPr>
            <p:cNvPr id="724" name="Google Shape;724;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5" name="Google Shape;725;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26" name="Google Shape;726;p27"/>
          <p:cNvGrpSpPr/>
          <p:nvPr/>
        </p:nvGrpSpPr>
        <p:grpSpPr>
          <a:xfrm>
            <a:off x="13244318" y="8160542"/>
            <a:ext cx="515385" cy="515385"/>
            <a:chOff x="0" y="0"/>
            <a:chExt cx="812800" cy="812800"/>
          </a:xfrm>
        </p:grpSpPr>
        <p:sp>
          <p:nvSpPr>
            <p:cNvPr id="727" name="Google Shape;727;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28" name="Google Shape;728;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29" name="Google Shape;729;p27"/>
          <p:cNvGrpSpPr/>
          <p:nvPr/>
        </p:nvGrpSpPr>
        <p:grpSpPr>
          <a:xfrm>
            <a:off x="15336428" y="4189095"/>
            <a:ext cx="515385" cy="515385"/>
            <a:chOff x="0" y="0"/>
            <a:chExt cx="812800" cy="812800"/>
          </a:xfrm>
        </p:grpSpPr>
        <p:sp>
          <p:nvSpPr>
            <p:cNvPr id="730" name="Google Shape;730;p2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1" name="Google Shape;731;p2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A5B"/>
        </a:solidFill>
      </p:bgPr>
    </p:bg>
    <p:spTree>
      <p:nvGrpSpPr>
        <p:cNvPr id="735" name="Shape 735"/>
        <p:cNvGrpSpPr/>
        <p:nvPr/>
      </p:nvGrpSpPr>
      <p:grpSpPr>
        <a:xfrm>
          <a:off x="0" y="0"/>
          <a:ext cx="0" cy="0"/>
          <a:chOff x="0" y="0"/>
          <a:chExt cx="0" cy="0"/>
        </a:xfrm>
      </p:grpSpPr>
      <p:sp>
        <p:nvSpPr>
          <p:cNvPr id="736" name="Google Shape;736;p28"/>
          <p:cNvSpPr/>
          <p:nvPr/>
        </p:nvSpPr>
        <p:spPr>
          <a:xfrm>
            <a:off x="8732452" y="4878790"/>
            <a:ext cx="652631" cy="932329"/>
          </a:xfrm>
          <a:custGeom>
            <a:rect b="b" l="l" r="r" t="t"/>
            <a:pathLst>
              <a:path extrusionOk="0" h="932329" w="652631">
                <a:moveTo>
                  <a:pt x="0" y="0"/>
                </a:moveTo>
                <a:lnTo>
                  <a:pt x="652631" y="0"/>
                </a:lnTo>
                <a:lnTo>
                  <a:pt x="652631" y="932330"/>
                </a:lnTo>
                <a:lnTo>
                  <a:pt x="0" y="93233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7" name="Google Shape;737;p28"/>
          <p:cNvSpPr/>
          <p:nvPr/>
        </p:nvSpPr>
        <p:spPr>
          <a:xfrm>
            <a:off x="8732452" y="6445661"/>
            <a:ext cx="818011" cy="818011"/>
          </a:xfrm>
          <a:custGeom>
            <a:rect b="b" l="l" r="r" t="t"/>
            <a:pathLst>
              <a:path extrusionOk="0" h="818011" w="818011">
                <a:moveTo>
                  <a:pt x="0" y="0"/>
                </a:moveTo>
                <a:lnTo>
                  <a:pt x="818012" y="0"/>
                </a:lnTo>
                <a:lnTo>
                  <a:pt x="818012" y="818011"/>
                </a:lnTo>
                <a:lnTo>
                  <a:pt x="0" y="818011"/>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38" name="Google Shape;738;p28"/>
          <p:cNvSpPr/>
          <p:nvPr/>
        </p:nvSpPr>
        <p:spPr>
          <a:xfrm rot="9933984">
            <a:off x="11325783" y="-6320177"/>
            <a:ext cx="12970298" cy="10140273"/>
          </a:xfrm>
          <a:custGeom>
            <a:rect b="b" l="l" r="r" t="t"/>
            <a:pathLst>
              <a:path extrusionOk="0" h="4165600" w="5328167">
                <a:moveTo>
                  <a:pt x="4851565" y="1230630"/>
                </a:moveTo>
                <a:cubicBezTo>
                  <a:pt x="5117702" y="1244600"/>
                  <a:pt x="5328167" y="1416050"/>
                  <a:pt x="5325452" y="1680210"/>
                </a:cubicBezTo>
                <a:cubicBezTo>
                  <a:pt x="5322736" y="1931670"/>
                  <a:pt x="5104124" y="2134870"/>
                  <a:pt x="4833913" y="2134870"/>
                </a:cubicBezTo>
                <a:cubicBezTo>
                  <a:pt x="4607154" y="2160270"/>
                  <a:pt x="4165855" y="2302510"/>
                  <a:pt x="4349164" y="2602230"/>
                </a:cubicBezTo>
                <a:cubicBezTo>
                  <a:pt x="4437424" y="2747010"/>
                  <a:pt x="4552840" y="2820670"/>
                  <a:pt x="4556914" y="3002280"/>
                </a:cubicBezTo>
                <a:cubicBezTo>
                  <a:pt x="4563703" y="3300730"/>
                  <a:pt x="4252757" y="3577590"/>
                  <a:pt x="3929591" y="3503930"/>
                </a:cubicBezTo>
                <a:cubicBezTo>
                  <a:pt x="3838616" y="3483610"/>
                  <a:pt x="3753072" y="3441700"/>
                  <a:pt x="3667528" y="3408680"/>
                </a:cubicBezTo>
                <a:cubicBezTo>
                  <a:pt x="3288690" y="3260090"/>
                  <a:pt x="2869118" y="3318510"/>
                  <a:pt x="2531015" y="3531870"/>
                </a:cubicBezTo>
                <a:cubicBezTo>
                  <a:pt x="2245869" y="3710940"/>
                  <a:pt x="2036761" y="3990340"/>
                  <a:pt x="1690512" y="4075430"/>
                </a:cubicBezTo>
                <a:cubicBezTo>
                  <a:pt x="1322537" y="4165600"/>
                  <a:pt x="915185" y="4089400"/>
                  <a:pt x="623249" y="3858260"/>
                </a:cubicBezTo>
                <a:cubicBezTo>
                  <a:pt x="373406" y="3657600"/>
                  <a:pt x="213181" y="3355340"/>
                  <a:pt x="215897" y="3048000"/>
                </a:cubicBezTo>
                <a:cubicBezTo>
                  <a:pt x="218612" y="2724150"/>
                  <a:pt x="391058" y="2429510"/>
                  <a:pt x="454877" y="2115820"/>
                </a:cubicBezTo>
                <a:cubicBezTo>
                  <a:pt x="491538" y="1931670"/>
                  <a:pt x="491538" y="1732280"/>
                  <a:pt x="420931" y="1554480"/>
                </a:cubicBezTo>
                <a:cubicBezTo>
                  <a:pt x="348965" y="1377950"/>
                  <a:pt x="190098" y="1267460"/>
                  <a:pt x="96407" y="1104900"/>
                </a:cubicBezTo>
                <a:cubicBezTo>
                  <a:pt x="35304" y="999490"/>
                  <a:pt x="0" y="877570"/>
                  <a:pt x="0" y="749300"/>
                </a:cubicBezTo>
                <a:cubicBezTo>
                  <a:pt x="0" y="335280"/>
                  <a:pt x="358470" y="0"/>
                  <a:pt x="801126" y="0"/>
                </a:cubicBezTo>
                <a:cubicBezTo>
                  <a:pt x="926047" y="0"/>
                  <a:pt x="1050969" y="27940"/>
                  <a:pt x="1162312" y="80010"/>
                </a:cubicBezTo>
                <a:cubicBezTo>
                  <a:pt x="1360557" y="173990"/>
                  <a:pt x="1482762" y="354330"/>
                  <a:pt x="1679649" y="452120"/>
                </a:cubicBezTo>
                <a:cubicBezTo>
                  <a:pt x="2009604" y="615950"/>
                  <a:pt x="2297467" y="523240"/>
                  <a:pt x="2639643" y="466090"/>
                </a:cubicBezTo>
                <a:cubicBezTo>
                  <a:pt x="2856897" y="429260"/>
                  <a:pt x="3133897" y="431800"/>
                  <a:pt x="3333499" y="532130"/>
                </a:cubicBezTo>
                <a:cubicBezTo>
                  <a:pt x="3499155" y="614680"/>
                  <a:pt x="3594205" y="786130"/>
                  <a:pt x="3679749" y="934720"/>
                </a:cubicBezTo>
                <a:cubicBezTo>
                  <a:pt x="3916013" y="1341120"/>
                  <a:pt x="4418414" y="1210310"/>
                  <a:pt x="4836629" y="1229360"/>
                </a:cubicBezTo>
                <a:cubicBezTo>
                  <a:pt x="4843418" y="1229360"/>
                  <a:pt x="4847492" y="1230630"/>
                  <a:pt x="4851565"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39" name="Google Shape;739;p28"/>
          <p:cNvGrpSpPr/>
          <p:nvPr/>
        </p:nvGrpSpPr>
        <p:grpSpPr>
          <a:xfrm>
            <a:off x="1028700" y="397713"/>
            <a:ext cx="16230600" cy="960198"/>
            <a:chOff x="0" y="-241101"/>
            <a:chExt cx="21640800" cy="1280264"/>
          </a:xfrm>
        </p:grpSpPr>
        <p:grpSp>
          <p:nvGrpSpPr>
            <p:cNvPr id="740" name="Google Shape;740;p28"/>
            <p:cNvGrpSpPr/>
            <p:nvPr/>
          </p:nvGrpSpPr>
          <p:grpSpPr>
            <a:xfrm>
              <a:off x="0" y="-241101"/>
              <a:ext cx="21640800" cy="1280264"/>
              <a:chOff x="0" y="-47625"/>
              <a:chExt cx="4274726" cy="252892"/>
            </a:xfrm>
          </p:grpSpPr>
          <p:sp>
            <p:nvSpPr>
              <p:cNvPr id="741" name="Google Shape;741;p28"/>
              <p:cNvSpPr/>
              <p:nvPr/>
            </p:nvSpPr>
            <p:spPr>
              <a:xfrm>
                <a:off x="0" y="0"/>
                <a:ext cx="4274726" cy="205267"/>
              </a:xfrm>
              <a:custGeom>
                <a:rect b="b" l="l" r="r" t="t"/>
                <a:pathLst>
                  <a:path extrusionOk="0" h="205267" w="4274726">
                    <a:moveTo>
                      <a:pt x="24327" y="0"/>
                    </a:moveTo>
                    <a:lnTo>
                      <a:pt x="4250399" y="0"/>
                    </a:lnTo>
                    <a:cubicBezTo>
                      <a:pt x="4263834" y="0"/>
                      <a:pt x="4274726" y="10891"/>
                      <a:pt x="4274726" y="24327"/>
                    </a:cubicBezTo>
                    <a:lnTo>
                      <a:pt x="4274726" y="180940"/>
                    </a:lnTo>
                    <a:cubicBezTo>
                      <a:pt x="4274726" y="194375"/>
                      <a:pt x="4263834" y="205267"/>
                      <a:pt x="4250399" y="205267"/>
                    </a:cubicBezTo>
                    <a:lnTo>
                      <a:pt x="24327" y="205267"/>
                    </a:lnTo>
                    <a:cubicBezTo>
                      <a:pt x="10891" y="205267"/>
                      <a:pt x="0" y="194375"/>
                      <a:pt x="0" y="180940"/>
                    </a:cubicBezTo>
                    <a:lnTo>
                      <a:pt x="0" y="24327"/>
                    </a:lnTo>
                    <a:cubicBezTo>
                      <a:pt x="0" y="10891"/>
                      <a:pt x="10891" y="0"/>
                      <a:pt x="24327" y="0"/>
                    </a:cubicBezTo>
                    <a:close/>
                  </a:path>
                </a:pathLst>
              </a:custGeom>
              <a:solidFill>
                <a:srgbClr val="001A5B"/>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2" name="Google Shape;742;p28"/>
              <p:cNvSpPr txBox="1"/>
              <p:nvPr/>
            </p:nvSpPr>
            <p:spPr>
              <a:xfrm>
                <a:off x="0" y="-47625"/>
                <a:ext cx="4274726" cy="2528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43" name="Google Shape;743;p28"/>
            <p:cNvGrpSpPr/>
            <p:nvPr/>
          </p:nvGrpSpPr>
          <p:grpSpPr>
            <a:xfrm>
              <a:off x="369548" y="195526"/>
              <a:ext cx="648111" cy="648111"/>
              <a:chOff x="0" y="0"/>
              <a:chExt cx="812800" cy="812800"/>
            </a:xfrm>
          </p:grpSpPr>
          <p:sp>
            <p:nvSpPr>
              <p:cNvPr id="744" name="Google Shape;744;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5" name="Google Shape;745;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46" name="Google Shape;746;p28"/>
            <p:cNvSpPr/>
            <p:nvPr/>
          </p:nvSpPr>
          <p:spPr>
            <a:xfrm>
              <a:off x="414037" y="137744"/>
              <a:ext cx="654993" cy="613612"/>
            </a:xfrm>
            <a:custGeom>
              <a:rect b="b" l="l" r="r" t="t"/>
              <a:pathLst>
                <a:path extrusionOk="0" h="613612" w="654993">
                  <a:moveTo>
                    <a:pt x="0" y="0"/>
                  </a:moveTo>
                  <a:lnTo>
                    <a:pt x="654993" y="0"/>
                  </a:lnTo>
                  <a:lnTo>
                    <a:pt x="654993" y="613613"/>
                  </a:lnTo>
                  <a:lnTo>
                    <a:pt x="0" y="61361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47" name="Google Shape;747;p28"/>
            <p:cNvSpPr txBox="1"/>
            <p:nvPr/>
          </p:nvSpPr>
          <p:spPr>
            <a:xfrm>
              <a:off x="1220242" y="287806"/>
              <a:ext cx="4275823"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LOGO HERE</a:t>
              </a:r>
              <a:endParaRPr/>
            </a:p>
          </p:txBody>
        </p:sp>
        <p:sp>
          <p:nvSpPr>
            <p:cNvPr id="748" name="Google Shape;748;p28"/>
            <p:cNvSpPr txBox="1"/>
            <p:nvPr/>
          </p:nvSpPr>
          <p:spPr>
            <a:xfrm>
              <a:off x="17305994" y="287806"/>
              <a:ext cx="3652355"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CONTACT US</a:t>
              </a:r>
              <a:endParaRPr/>
            </a:p>
          </p:txBody>
        </p:sp>
      </p:grpSp>
      <p:sp>
        <p:nvSpPr>
          <p:cNvPr id="749" name="Google Shape;749;p28"/>
          <p:cNvSpPr/>
          <p:nvPr/>
        </p:nvSpPr>
        <p:spPr>
          <a:xfrm rot="-5890296">
            <a:off x="-1973079" y="4239343"/>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0" name="Google Shape;750;p28"/>
          <p:cNvSpPr/>
          <p:nvPr/>
        </p:nvSpPr>
        <p:spPr>
          <a:xfrm rot="9933984">
            <a:off x="-6359071" y="3928532"/>
            <a:ext cx="12970298" cy="10140273"/>
          </a:xfrm>
          <a:custGeom>
            <a:rect b="b" l="l" r="r" t="t"/>
            <a:pathLst>
              <a:path extrusionOk="0" h="4165600" w="5328167">
                <a:moveTo>
                  <a:pt x="4851565" y="1230630"/>
                </a:moveTo>
                <a:cubicBezTo>
                  <a:pt x="5117702" y="1244600"/>
                  <a:pt x="5328167" y="1416050"/>
                  <a:pt x="5325452" y="1680210"/>
                </a:cubicBezTo>
                <a:cubicBezTo>
                  <a:pt x="5322736" y="1931670"/>
                  <a:pt x="5104124" y="2134870"/>
                  <a:pt x="4833913" y="2134870"/>
                </a:cubicBezTo>
                <a:cubicBezTo>
                  <a:pt x="4607154" y="2160270"/>
                  <a:pt x="4165855" y="2302510"/>
                  <a:pt x="4349164" y="2602230"/>
                </a:cubicBezTo>
                <a:cubicBezTo>
                  <a:pt x="4437424" y="2747010"/>
                  <a:pt x="4552840" y="2820670"/>
                  <a:pt x="4556914" y="3002280"/>
                </a:cubicBezTo>
                <a:cubicBezTo>
                  <a:pt x="4563703" y="3300730"/>
                  <a:pt x="4252757" y="3577590"/>
                  <a:pt x="3929591" y="3503930"/>
                </a:cubicBezTo>
                <a:cubicBezTo>
                  <a:pt x="3838616" y="3483610"/>
                  <a:pt x="3753072" y="3441700"/>
                  <a:pt x="3667528" y="3408680"/>
                </a:cubicBezTo>
                <a:cubicBezTo>
                  <a:pt x="3288690" y="3260090"/>
                  <a:pt x="2869118" y="3318510"/>
                  <a:pt x="2531015" y="3531870"/>
                </a:cubicBezTo>
                <a:cubicBezTo>
                  <a:pt x="2245869" y="3710940"/>
                  <a:pt x="2036761" y="3990340"/>
                  <a:pt x="1690512" y="4075430"/>
                </a:cubicBezTo>
                <a:cubicBezTo>
                  <a:pt x="1322537" y="4165600"/>
                  <a:pt x="915185" y="4089400"/>
                  <a:pt x="623249" y="3858260"/>
                </a:cubicBezTo>
                <a:cubicBezTo>
                  <a:pt x="373406" y="3657600"/>
                  <a:pt x="213181" y="3355340"/>
                  <a:pt x="215897" y="3048000"/>
                </a:cubicBezTo>
                <a:cubicBezTo>
                  <a:pt x="218612" y="2724150"/>
                  <a:pt x="391058" y="2429510"/>
                  <a:pt x="454877" y="2115820"/>
                </a:cubicBezTo>
                <a:cubicBezTo>
                  <a:pt x="491538" y="1931670"/>
                  <a:pt x="491538" y="1732280"/>
                  <a:pt x="420931" y="1554480"/>
                </a:cubicBezTo>
                <a:cubicBezTo>
                  <a:pt x="348965" y="1377950"/>
                  <a:pt x="190098" y="1267460"/>
                  <a:pt x="96407" y="1104900"/>
                </a:cubicBezTo>
                <a:cubicBezTo>
                  <a:pt x="35304" y="999490"/>
                  <a:pt x="0" y="877570"/>
                  <a:pt x="0" y="749300"/>
                </a:cubicBezTo>
                <a:cubicBezTo>
                  <a:pt x="0" y="335280"/>
                  <a:pt x="358470" y="0"/>
                  <a:pt x="801126" y="0"/>
                </a:cubicBezTo>
                <a:cubicBezTo>
                  <a:pt x="926047" y="0"/>
                  <a:pt x="1050969" y="27940"/>
                  <a:pt x="1162312" y="80010"/>
                </a:cubicBezTo>
                <a:cubicBezTo>
                  <a:pt x="1360557" y="173990"/>
                  <a:pt x="1482762" y="354330"/>
                  <a:pt x="1679649" y="452120"/>
                </a:cubicBezTo>
                <a:cubicBezTo>
                  <a:pt x="2009604" y="615950"/>
                  <a:pt x="2297467" y="523240"/>
                  <a:pt x="2639643" y="466090"/>
                </a:cubicBezTo>
                <a:cubicBezTo>
                  <a:pt x="2856897" y="429260"/>
                  <a:pt x="3133897" y="431800"/>
                  <a:pt x="3333499" y="532130"/>
                </a:cubicBezTo>
                <a:cubicBezTo>
                  <a:pt x="3499155" y="614680"/>
                  <a:pt x="3594205" y="786130"/>
                  <a:pt x="3679749" y="934720"/>
                </a:cubicBezTo>
                <a:cubicBezTo>
                  <a:pt x="3916013" y="1341120"/>
                  <a:pt x="4418414" y="1210310"/>
                  <a:pt x="4836629" y="1229360"/>
                </a:cubicBezTo>
                <a:cubicBezTo>
                  <a:pt x="4843418" y="1229360"/>
                  <a:pt x="4847492" y="1230630"/>
                  <a:pt x="4851565"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1" name="Google Shape;751;p28"/>
          <p:cNvSpPr txBox="1"/>
          <p:nvPr/>
        </p:nvSpPr>
        <p:spPr>
          <a:xfrm>
            <a:off x="8732452" y="3330039"/>
            <a:ext cx="7789692" cy="735107"/>
          </a:xfrm>
          <a:prstGeom prst="rect">
            <a:avLst/>
          </a:prstGeom>
          <a:noFill/>
          <a:ln>
            <a:noFill/>
          </a:ln>
        </p:spPr>
        <p:txBody>
          <a:bodyPr anchorCtr="0" anchor="t" bIns="0" lIns="0" spcFirstLastPara="1" rIns="0" wrap="square" tIns="0">
            <a:spAutoFit/>
          </a:bodyPr>
          <a:lstStyle/>
          <a:p>
            <a:pPr indent="0" lvl="0" marL="0" marR="0" rtl="0" algn="l">
              <a:lnSpc>
                <a:spcPct val="95985"/>
              </a:lnSpc>
              <a:spcBef>
                <a:spcPts val="0"/>
              </a:spcBef>
              <a:spcAft>
                <a:spcPts val="0"/>
              </a:spcAft>
              <a:buNone/>
            </a:pPr>
            <a:r>
              <a:rPr lang="en-US" sz="5680" u="none" strike="noStrike">
                <a:solidFill>
                  <a:srgbClr val="FFFFFF"/>
                </a:solidFill>
                <a:latin typeface="Dela Gothic One"/>
                <a:ea typeface="Dela Gothic One"/>
                <a:cs typeface="Dela Gothic One"/>
                <a:sym typeface="Dela Gothic One"/>
              </a:rPr>
              <a:t>CONTACT US</a:t>
            </a:r>
            <a:endParaRPr/>
          </a:p>
        </p:txBody>
      </p:sp>
      <p:sp>
        <p:nvSpPr>
          <p:cNvPr id="752" name="Google Shape;752;p28"/>
          <p:cNvSpPr txBox="1"/>
          <p:nvPr/>
        </p:nvSpPr>
        <p:spPr>
          <a:xfrm>
            <a:off x="9766083" y="5083701"/>
            <a:ext cx="5801458"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FFFFFF"/>
                </a:solidFill>
                <a:latin typeface="Arimo"/>
                <a:ea typeface="Arimo"/>
                <a:cs typeface="Arimo"/>
                <a:sym typeface="Arimo"/>
              </a:rPr>
              <a:t>123 Anywhere St., Any City,ST 12345</a:t>
            </a:r>
            <a:endParaRPr/>
          </a:p>
        </p:txBody>
      </p:sp>
      <p:sp>
        <p:nvSpPr>
          <p:cNvPr id="753" name="Google Shape;753;p28"/>
          <p:cNvSpPr txBox="1"/>
          <p:nvPr/>
        </p:nvSpPr>
        <p:spPr>
          <a:xfrm>
            <a:off x="9921889" y="6618447"/>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FFFFFF"/>
                </a:solidFill>
                <a:latin typeface="Arimo"/>
                <a:ea typeface="Arimo"/>
                <a:cs typeface="Arimo"/>
                <a:sym typeface="Arimo"/>
              </a:rPr>
              <a:t>123-456-7890</a:t>
            </a:r>
            <a:endParaRPr/>
          </a:p>
        </p:txBody>
      </p:sp>
      <p:sp>
        <p:nvSpPr>
          <p:cNvPr id="754" name="Google Shape;754;p28"/>
          <p:cNvSpPr/>
          <p:nvPr/>
        </p:nvSpPr>
        <p:spPr>
          <a:xfrm rot="-5890296">
            <a:off x="13001363" y="6701366"/>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5" name="Google Shape;755;p28"/>
          <p:cNvSpPr/>
          <p:nvPr/>
        </p:nvSpPr>
        <p:spPr>
          <a:xfrm rot="9933984">
            <a:off x="15272290" y="5960778"/>
            <a:ext cx="12970298" cy="10140273"/>
          </a:xfrm>
          <a:custGeom>
            <a:rect b="b" l="l" r="r" t="t"/>
            <a:pathLst>
              <a:path extrusionOk="0" h="4165600" w="5328167">
                <a:moveTo>
                  <a:pt x="4851565" y="1230630"/>
                </a:moveTo>
                <a:cubicBezTo>
                  <a:pt x="5117702" y="1244600"/>
                  <a:pt x="5328167" y="1416050"/>
                  <a:pt x="5325452" y="1680210"/>
                </a:cubicBezTo>
                <a:cubicBezTo>
                  <a:pt x="5322736" y="1931670"/>
                  <a:pt x="5104124" y="2134870"/>
                  <a:pt x="4833913" y="2134870"/>
                </a:cubicBezTo>
                <a:cubicBezTo>
                  <a:pt x="4607154" y="2160270"/>
                  <a:pt x="4165855" y="2302510"/>
                  <a:pt x="4349164" y="2602230"/>
                </a:cubicBezTo>
                <a:cubicBezTo>
                  <a:pt x="4437424" y="2747010"/>
                  <a:pt x="4552840" y="2820670"/>
                  <a:pt x="4556914" y="3002280"/>
                </a:cubicBezTo>
                <a:cubicBezTo>
                  <a:pt x="4563703" y="3300730"/>
                  <a:pt x="4252757" y="3577590"/>
                  <a:pt x="3929591" y="3503930"/>
                </a:cubicBezTo>
                <a:cubicBezTo>
                  <a:pt x="3838616" y="3483610"/>
                  <a:pt x="3753072" y="3441700"/>
                  <a:pt x="3667528" y="3408680"/>
                </a:cubicBezTo>
                <a:cubicBezTo>
                  <a:pt x="3288690" y="3260090"/>
                  <a:pt x="2869118" y="3318510"/>
                  <a:pt x="2531015" y="3531870"/>
                </a:cubicBezTo>
                <a:cubicBezTo>
                  <a:pt x="2245869" y="3710940"/>
                  <a:pt x="2036761" y="3990340"/>
                  <a:pt x="1690512" y="4075430"/>
                </a:cubicBezTo>
                <a:cubicBezTo>
                  <a:pt x="1322537" y="4165600"/>
                  <a:pt x="915185" y="4089400"/>
                  <a:pt x="623249" y="3858260"/>
                </a:cubicBezTo>
                <a:cubicBezTo>
                  <a:pt x="373406" y="3657600"/>
                  <a:pt x="213181" y="3355340"/>
                  <a:pt x="215897" y="3048000"/>
                </a:cubicBezTo>
                <a:cubicBezTo>
                  <a:pt x="218612" y="2724150"/>
                  <a:pt x="391058" y="2429510"/>
                  <a:pt x="454877" y="2115820"/>
                </a:cubicBezTo>
                <a:cubicBezTo>
                  <a:pt x="491538" y="1931670"/>
                  <a:pt x="491538" y="1732280"/>
                  <a:pt x="420931" y="1554480"/>
                </a:cubicBezTo>
                <a:cubicBezTo>
                  <a:pt x="348965" y="1377950"/>
                  <a:pt x="190098" y="1267460"/>
                  <a:pt x="96407" y="1104900"/>
                </a:cubicBezTo>
                <a:cubicBezTo>
                  <a:pt x="35304" y="999490"/>
                  <a:pt x="0" y="877570"/>
                  <a:pt x="0" y="749300"/>
                </a:cubicBezTo>
                <a:cubicBezTo>
                  <a:pt x="0" y="335280"/>
                  <a:pt x="358470" y="0"/>
                  <a:pt x="801126" y="0"/>
                </a:cubicBezTo>
                <a:cubicBezTo>
                  <a:pt x="926047" y="0"/>
                  <a:pt x="1050969" y="27940"/>
                  <a:pt x="1162312" y="80010"/>
                </a:cubicBezTo>
                <a:cubicBezTo>
                  <a:pt x="1360557" y="173990"/>
                  <a:pt x="1482762" y="354330"/>
                  <a:pt x="1679649" y="452120"/>
                </a:cubicBezTo>
                <a:cubicBezTo>
                  <a:pt x="2009604" y="615950"/>
                  <a:pt x="2297467" y="523240"/>
                  <a:pt x="2639643" y="466090"/>
                </a:cubicBezTo>
                <a:cubicBezTo>
                  <a:pt x="2856897" y="429260"/>
                  <a:pt x="3133897" y="431800"/>
                  <a:pt x="3333499" y="532130"/>
                </a:cubicBezTo>
                <a:cubicBezTo>
                  <a:pt x="3499155" y="614680"/>
                  <a:pt x="3594205" y="786130"/>
                  <a:pt x="3679749" y="934720"/>
                </a:cubicBezTo>
                <a:cubicBezTo>
                  <a:pt x="3916013" y="1341120"/>
                  <a:pt x="4418414" y="1210310"/>
                  <a:pt x="4836629" y="1229360"/>
                </a:cubicBezTo>
                <a:cubicBezTo>
                  <a:pt x="4843418" y="1229360"/>
                  <a:pt x="4847492" y="1230630"/>
                  <a:pt x="4851565"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756" name="Google Shape;756;p28"/>
          <p:cNvGrpSpPr/>
          <p:nvPr/>
        </p:nvGrpSpPr>
        <p:grpSpPr>
          <a:xfrm>
            <a:off x="4266388" y="1558743"/>
            <a:ext cx="773402" cy="773402"/>
            <a:chOff x="0" y="0"/>
            <a:chExt cx="812800" cy="812800"/>
          </a:xfrm>
        </p:grpSpPr>
        <p:sp>
          <p:nvSpPr>
            <p:cNvPr id="757" name="Google Shape;757;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58" name="Google Shape;758;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59" name="Google Shape;759;p28"/>
          <p:cNvGrpSpPr/>
          <p:nvPr/>
        </p:nvGrpSpPr>
        <p:grpSpPr>
          <a:xfrm>
            <a:off x="17037530" y="3635680"/>
            <a:ext cx="773402" cy="773402"/>
            <a:chOff x="0" y="0"/>
            <a:chExt cx="812800" cy="812800"/>
          </a:xfrm>
        </p:grpSpPr>
        <p:sp>
          <p:nvSpPr>
            <p:cNvPr id="760" name="Google Shape;760;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1" name="Google Shape;761;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62" name="Google Shape;762;p28"/>
          <p:cNvGrpSpPr/>
          <p:nvPr/>
        </p:nvGrpSpPr>
        <p:grpSpPr>
          <a:xfrm>
            <a:off x="3492985" y="8993455"/>
            <a:ext cx="773402" cy="773402"/>
            <a:chOff x="0" y="0"/>
            <a:chExt cx="812800" cy="812800"/>
          </a:xfrm>
        </p:grpSpPr>
        <p:sp>
          <p:nvSpPr>
            <p:cNvPr id="763" name="Google Shape;763;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4" name="Google Shape;764;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65" name="Google Shape;765;p28"/>
          <p:cNvGrpSpPr/>
          <p:nvPr/>
        </p:nvGrpSpPr>
        <p:grpSpPr>
          <a:xfrm>
            <a:off x="5300625" y="2071364"/>
            <a:ext cx="515385" cy="515385"/>
            <a:chOff x="0" y="0"/>
            <a:chExt cx="812800" cy="812800"/>
          </a:xfrm>
        </p:grpSpPr>
        <p:sp>
          <p:nvSpPr>
            <p:cNvPr id="766" name="Google Shape;766;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67" name="Google Shape;767;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768" name="Google Shape;768;p28"/>
          <p:cNvGrpSpPr/>
          <p:nvPr/>
        </p:nvGrpSpPr>
        <p:grpSpPr>
          <a:xfrm>
            <a:off x="16522145" y="4409082"/>
            <a:ext cx="515385" cy="515385"/>
            <a:chOff x="0" y="0"/>
            <a:chExt cx="812800" cy="812800"/>
          </a:xfrm>
        </p:grpSpPr>
        <p:sp>
          <p:nvSpPr>
            <p:cNvPr id="769" name="Google Shape;769;p2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0" name="Google Shape;770;p2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771" name="Google Shape;771;p28"/>
          <p:cNvSpPr/>
          <p:nvPr/>
        </p:nvSpPr>
        <p:spPr>
          <a:xfrm>
            <a:off x="8732452" y="7898214"/>
            <a:ext cx="836897" cy="575367"/>
          </a:xfrm>
          <a:custGeom>
            <a:rect b="b" l="l" r="r" t="t"/>
            <a:pathLst>
              <a:path extrusionOk="0" h="575367" w="836897">
                <a:moveTo>
                  <a:pt x="0" y="0"/>
                </a:moveTo>
                <a:lnTo>
                  <a:pt x="836898" y="0"/>
                </a:lnTo>
                <a:lnTo>
                  <a:pt x="836898" y="575367"/>
                </a:lnTo>
                <a:lnTo>
                  <a:pt x="0" y="575367"/>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2" name="Google Shape;772;p28"/>
          <p:cNvSpPr txBox="1"/>
          <p:nvPr/>
        </p:nvSpPr>
        <p:spPr>
          <a:xfrm>
            <a:off x="9921889" y="7949677"/>
            <a:ext cx="4892954" cy="41529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lang="en-US" sz="2400" u="none">
                <a:solidFill>
                  <a:srgbClr val="FFFFFF"/>
                </a:solidFill>
                <a:latin typeface="Arimo"/>
                <a:ea typeface="Arimo"/>
                <a:cs typeface="Arimo"/>
                <a:sym typeface="Arimo"/>
              </a:rPr>
              <a:t>hello@reallygreatsite.com</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A5B"/>
        </a:solidFill>
      </p:bgPr>
    </p:bg>
    <p:spTree>
      <p:nvGrpSpPr>
        <p:cNvPr id="776" name="Shape 776"/>
        <p:cNvGrpSpPr/>
        <p:nvPr/>
      </p:nvGrpSpPr>
      <p:grpSpPr>
        <a:xfrm>
          <a:off x="0" y="0"/>
          <a:ext cx="0" cy="0"/>
          <a:chOff x="0" y="0"/>
          <a:chExt cx="0" cy="0"/>
        </a:xfrm>
      </p:grpSpPr>
      <p:sp>
        <p:nvSpPr>
          <p:cNvPr id="777" name="Google Shape;777;p29"/>
          <p:cNvSpPr/>
          <p:nvPr/>
        </p:nvSpPr>
        <p:spPr>
          <a:xfrm>
            <a:off x="8644631" y="1630487"/>
            <a:ext cx="1114350" cy="1043949"/>
          </a:xfrm>
          <a:custGeom>
            <a:rect b="b" l="l" r="r" t="t"/>
            <a:pathLst>
              <a:path extrusionOk="0" h="1043949" w="1114350">
                <a:moveTo>
                  <a:pt x="0" y="0"/>
                </a:moveTo>
                <a:lnTo>
                  <a:pt x="1114350" y="0"/>
                </a:lnTo>
                <a:lnTo>
                  <a:pt x="1114350" y="1043948"/>
                </a:lnTo>
                <a:lnTo>
                  <a:pt x="0" y="1043948"/>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8" name="Google Shape;778;p29"/>
          <p:cNvSpPr/>
          <p:nvPr/>
        </p:nvSpPr>
        <p:spPr>
          <a:xfrm>
            <a:off x="10428343" y="1566955"/>
            <a:ext cx="1359220" cy="1183757"/>
          </a:xfrm>
          <a:custGeom>
            <a:rect b="b" l="l" r="r" t="t"/>
            <a:pathLst>
              <a:path extrusionOk="0" h="1183757" w="1359220">
                <a:moveTo>
                  <a:pt x="0" y="0"/>
                </a:moveTo>
                <a:lnTo>
                  <a:pt x="1359220" y="0"/>
                </a:lnTo>
                <a:lnTo>
                  <a:pt x="1359220" y="1183757"/>
                </a:lnTo>
                <a:lnTo>
                  <a:pt x="0" y="1183757"/>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79" name="Google Shape;779;p29"/>
          <p:cNvSpPr/>
          <p:nvPr/>
        </p:nvSpPr>
        <p:spPr>
          <a:xfrm>
            <a:off x="12319008" y="1429836"/>
            <a:ext cx="1566206" cy="1457995"/>
          </a:xfrm>
          <a:custGeom>
            <a:rect b="b" l="l" r="r" t="t"/>
            <a:pathLst>
              <a:path extrusionOk="0" h="1457995" w="1566206">
                <a:moveTo>
                  <a:pt x="0" y="0"/>
                </a:moveTo>
                <a:lnTo>
                  <a:pt x="1566206" y="0"/>
                </a:lnTo>
                <a:lnTo>
                  <a:pt x="1566206" y="1457995"/>
                </a:lnTo>
                <a:lnTo>
                  <a:pt x="0" y="1457995"/>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0" name="Google Shape;780;p29"/>
          <p:cNvSpPr/>
          <p:nvPr/>
        </p:nvSpPr>
        <p:spPr>
          <a:xfrm>
            <a:off x="14171182" y="1694018"/>
            <a:ext cx="1445725" cy="1056694"/>
          </a:xfrm>
          <a:custGeom>
            <a:rect b="b" l="l" r="r" t="t"/>
            <a:pathLst>
              <a:path extrusionOk="0" h="1056694" w="1445725">
                <a:moveTo>
                  <a:pt x="0" y="0"/>
                </a:moveTo>
                <a:lnTo>
                  <a:pt x="1445725" y="0"/>
                </a:lnTo>
                <a:lnTo>
                  <a:pt x="1445725" y="1056694"/>
                </a:lnTo>
                <a:lnTo>
                  <a:pt x="0" y="1056694"/>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1" name="Google Shape;781;p29"/>
          <p:cNvSpPr/>
          <p:nvPr/>
        </p:nvSpPr>
        <p:spPr>
          <a:xfrm>
            <a:off x="8801318" y="3664066"/>
            <a:ext cx="1078484" cy="1262056"/>
          </a:xfrm>
          <a:custGeom>
            <a:rect b="b" l="l" r="r" t="t"/>
            <a:pathLst>
              <a:path extrusionOk="0" h="1262056" w="1078484">
                <a:moveTo>
                  <a:pt x="0" y="0"/>
                </a:moveTo>
                <a:lnTo>
                  <a:pt x="1078484" y="0"/>
                </a:lnTo>
                <a:lnTo>
                  <a:pt x="1078484" y="1262057"/>
                </a:lnTo>
                <a:lnTo>
                  <a:pt x="0" y="1262057"/>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2" name="Google Shape;782;p29"/>
          <p:cNvSpPr/>
          <p:nvPr/>
        </p:nvSpPr>
        <p:spPr>
          <a:xfrm>
            <a:off x="10529881" y="3751681"/>
            <a:ext cx="1207370" cy="1174442"/>
          </a:xfrm>
          <a:custGeom>
            <a:rect b="b" l="l" r="r" t="t"/>
            <a:pathLst>
              <a:path extrusionOk="0" h="1174442" w="1207370">
                <a:moveTo>
                  <a:pt x="0" y="0"/>
                </a:moveTo>
                <a:lnTo>
                  <a:pt x="1207371" y="0"/>
                </a:lnTo>
                <a:lnTo>
                  <a:pt x="1207371" y="1174442"/>
                </a:lnTo>
                <a:lnTo>
                  <a:pt x="0" y="1174442"/>
                </a:lnTo>
                <a:lnTo>
                  <a:pt x="0" y="0"/>
                </a:lnTo>
                <a:close/>
              </a:path>
            </a:pathLst>
          </a:custGeom>
          <a:blipFill rotWithShape="1">
            <a:blip r:embed="rId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3" name="Google Shape;783;p29"/>
          <p:cNvSpPr/>
          <p:nvPr/>
        </p:nvSpPr>
        <p:spPr>
          <a:xfrm>
            <a:off x="12351884" y="3751231"/>
            <a:ext cx="1203843" cy="1068137"/>
          </a:xfrm>
          <a:custGeom>
            <a:rect b="b" l="l" r="r" t="t"/>
            <a:pathLst>
              <a:path extrusionOk="0" h="1068137" w="1203843">
                <a:moveTo>
                  <a:pt x="0" y="0"/>
                </a:moveTo>
                <a:lnTo>
                  <a:pt x="1203843" y="0"/>
                </a:lnTo>
                <a:lnTo>
                  <a:pt x="1203843" y="1068138"/>
                </a:lnTo>
                <a:lnTo>
                  <a:pt x="0" y="1068138"/>
                </a:lnTo>
                <a:lnTo>
                  <a:pt x="0" y="0"/>
                </a:lnTo>
                <a:close/>
              </a:path>
            </a:pathLst>
          </a:custGeom>
          <a:blipFill rotWithShape="1">
            <a:blip r:embed="rId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4" name="Google Shape;784;p29"/>
          <p:cNvSpPr/>
          <p:nvPr/>
        </p:nvSpPr>
        <p:spPr>
          <a:xfrm>
            <a:off x="16104321" y="1566955"/>
            <a:ext cx="1110838" cy="1202679"/>
          </a:xfrm>
          <a:custGeom>
            <a:rect b="b" l="l" r="r" t="t"/>
            <a:pathLst>
              <a:path extrusionOk="0" h="1202679" w="1110838">
                <a:moveTo>
                  <a:pt x="0" y="0"/>
                </a:moveTo>
                <a:lnTo>
                  <a:pt x="1110837" y="0"/>
                </a:lnTo>
                <a:lnTo>
                  <a:pt x="1110837" y="1202679"/>
                </a:lnTo>
                <a:lnTo>
                  <a:pt x="0" y="1202679"/>
                </a:lnTo>
                <a:lnTo>
                  <a:pt x="0" y="0"/>
                </a:lnTo>
                <a:close/>
              </a:path>
            </a:pathLst>
          </a:custGeom>
          <a:blipFill rotWithShape="1">
            <a:blip r:embed="rId1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5" name="Google Shape;785;p29"/>
          <p:cNvSpPr/>
          <p:nvPr/>
        </p:nvSpPr>
        <p:spPr>
          <a:xfrm>
            <a:off x="14112272" y="3558129"/>
            <a:ext cx="1311551" cy="1454341"/>
          </a:xfrm>
          <a:custGeom>
            <a:rect b="b" l="l" r="r" t="t"/>
            <a:pathLst>
              <a:path extrusionOk="0" h="1454341" w="1311551">
                <a:moveTo>
                  <a:pt x="0" y="0"/>
                </a:moveTo>
                <a:lnTo>
                  <a:pt x="1311551" y="0"/>
                </a:lnTo>
                <a:lnTo>
                  <a:pt x="1311551" y="1454342"/>
                </a:lnTo>
                <a:lnTo>
                  <a:pt x="0" y="1454342"/>
                </a:lnTo>
                <a:lnTo>
                  <a:pt x="0" y="0"/>
                </a:lnTo>
                <a:close/>
              </a:path>
            </a:pathLst>
          </a:custGeom>
          <a:blipFill rotWithShape="1">
            <a:blip r:embed="rId1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6" name="Google Shape;786;p29"/>
          <p:cNvSpPr/>
          <p:nvPr/>
        </p:nvSpPr>
        <p:spPr>
          <a:xfrm>
            <a:off x="15721579" y="3611731"/>
            <a:ext cx="1273581" cy="1229584"/>
          </a:xfrm>
          <a:custGeom>
            <a:rect b="b" l="l" r="r" t="t"/>
            <a:pathLst>
              <a:path extrusionOk="0" h="1229584" w="1273581">
                <a:moveTo>
                  <a:pt x="0" y="0"/>
                </a:moveTo>
                <a:lnTo>
                  <a:pt x="1273581" y="0"/>
                </a:lnTo>
                <a:lnTo>
                  <a:pt x="1273581" y="1229584"/>
                </a:lnTo>
                <a:lnTo>
                  <a:pt x="0" y="1229584"/>
                </a:lnTo>
                <a:lnTo>
                  <a:pt x="0" y="0"/>
                </a:lnTo>
                <a:close/>
              </a:path>
            </a:pathLst>
          </a:custGeom>
          <a:blipFill rotWithShape="1">
            <a:blip r:embed="rId1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7" name="Google Shape;787;p29"/>
          <p:cNvSpPr/>
          <p:nvPr/>
        </p:nvSpPr>
        <p:spPr>
          <a:xfrm>
            <a:off x="8788756" y="5595766"/>
            <a:ext cx="1133116" cy="1133116"/>
          </a:xfrm>
          <a:custGeom>
            <a:rect b="b" l="l" r="r" t="t"/>
            <a:pathLst>
              <a:path extrusionOk="0" h="1133116" w="1133116">
                <a:moveTo>
                  <a:pt x="0" y="0"/>
                </a:moveTo>
                <a:lnTo>
                  <a:pt x="1133117" y="0"/>
                </a:lnTo>
                <a:lnTo>
                  <a:pt x="1133117" y="1133116"/>
                </a:lnTo>
                <a:lnTo>
                  <a:pt x="0" y="1133116"/>
                </a:lnTo>
                <a:lnTo>
                  <a:pt x="0" y="0"/>
                </a:lnTo>
                <a:close/>
              </a:path>
            </a:pathLst>
          </a:custGeom>
          <a:blipFill rotWithShape="1">
            <a:blip r:embed="rId1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8" name="Google Shape;788;p29"/>
          <p:cNvSpPr/>
          <p:nvPr/>
        </p:nvSpPr>
        <p:spPr>
          <a:xfrm>
            <a:off x="10724385" y="5595766"/>
            <a:ext cx="909415" cy="1068756"/>
          </a:xfrm>
          <a:custGeom>
            <a:rect b="b" l="l" r="r" t="t"/>
            <a:pathLst>
              <a:path extrusionOk="0" h="1068756" w="909415">
                <a:moveTo>
                  <a:pt x="0" y="0"/>
                </a:moveTo>
                <a:lnTo>
                  <a:pt x="909415" y="0"/>
                </a:lnTo>
                <a:lnTo>
                  <a:pt x="909415" y="1068756"/>
                </a:lnTo>
                <a:lnTo>
                  <a:pt x="0" y="1068756"/>
                </a:lnTo>
                <a:lnTo>
                  <a:pt x="0" y="0"/>
                </a:lnTo>
                <a:close/>
              </a:path>
            </a:pathLst>
          </a:custGeom>
          <a:blipFill rotWithShape="1">
            <a:blip r:embed="rId1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89" name="Google Shape;789;p29"/>
          <p:cNvSpPr/>
          <p:nvPr/>
        </p:nvSpPr>
        <p:spPr>
          <a:xfrm>
            <a:off x="12568469" y="5652489"/>
            <a:ext cx="1042162" cy="1042162"/>
          </a:xfrm>
          <a:custGeom>
            <a:rect b="b" l="l" r="r" t="t"/>
            <a:pathLst>
              <a:path extrusionOk="0" h="1042162" w="1042162">
                <a:moveTo>
                  <a:pt x="0" y="0"/>
                </a:moveTo>
                <a:lnTo>
                  <a:pt x="1042161" y="0"/>
                </a:lnTo>
                <a:lnTo>
                  <a:pt x="1042161" y="1042162"/>
                </a:lnTo>
                <a:lnTo>
                  <a:pt x="0" y="1042162"/>
                </a:lnTo>
                <a:lnTo>
                  <a:pt x="0" y="0"/>
                </a:lnTo>
                <a:close/>
              </a:path>
            </a:pathLst>
          </a:custGeom>
          <a:blipFill rotWithShape="1">
            <a:blip r:embed="rId1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0" name="Google Shape;790;p29"/>
          <p:cNvSpPr/>
          <p:nvPr/>
        </p:nvSpPr>
        <p:spPr>
          <a:xfrm>
            <a:off x="14270781" y="5682617"/>
            <a:ext cx="969408" cy="981905"/>
          </a:xfrm>
          <a:custGeom>
            <a:rect b="b" l="l" r="r" t="t"/>
            <a:pathLst>
              <a:path extrusionOk="0" h="981905" w="969408">
                <a:moveTo>
                  <a:pt x="0" y="0"/>
                </a:moveTo>
                <a:lnTo>
                  <a:pt x="969409" y="0"/>
                </a:lnTo>
                <a:lnTo>
                  <a:pt x="969409" y="981905"/>
                </a:lnTo>
                <a:lnTo>
                  <a:pt x="0" y="981905"/>
                </a:lnTo>
                <a:lnTo>
                  <a:pt x="0" y="0"/>
                </a:lnTo>
                <a:close/>
              </a:path>
            </a:pathLst>
          </a:custGeom>
          <a:blipFill rotWithShape="1">
            <a:blip r:embed="rId1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1" name="Google Shape;791;p29"/>
          <p:cNvSpPr/>
          <p:nvPr/>
        </p:nvSpPr>
        <p:spPr>
          <a:xfrm>
            <a:off x="15858607" y="5797968"/>
            <a:ext cx="1260247" cy="822598"/>
          </a:xfrm>
          <a:custGeom>
            <a:rect b="b" l="l" r="r" t="t"/>
            <a:pathLst>
              <a:path extrusionOk="0" h="822598" w="1260247">
                <a:moveTo>
                  <a:pt x="0" y="0"/>
                </a:moveTo>
                <a:lnTo>
                  <a:pt x="1260248" y="0"/>
                </a:lnTo>
                <a:lnTo>
                  <a:pt x="1260248" y="822598"/>
                </a:lnTo>
                <a:lnTo>
                  <a:pt x="0" y="822598"/>
                </a:lnTo>
                <a:lnTo>
                  <a:pt x="0" y="0"/>
                </a:lnTo>
                <a:close/>
              </a:path>
            </a:pathLst>
          </a:custGeom>
          <a:blipFill rotWithShape="1">
            <a:blip r:embed="rId1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2" name="Google Shape;792;p29"/>
          <p:cNvSpPr/>
          <p:nvPr/>
        </p:nvSpPr>
        <p:spPr>
          <a:xfrm>
            <a:off x="8897695" y="7648844"/>
            <a:ext cx="1120481" cy="1091960"/>
          </a:xfrm>
          <a:custGeom>
            <a:rect b="b" l="l" r="r" t="t"/>
            <a:pathLst>
              <a:path extrusionOk="0" h="1091960" w="1120481">
                <a:moveTo>
                  <a:pt x="0" y="0"/>
                </a:moveTo>
                <a:lnTo>
                  <a:pt x="1120481" y="0"/>
                </a:lnTo>
                <a:lnTo>
                  <a:pt x="1120481" y="1091960"/>
                </a:lnTo>
                <a:lnTo>
                  <a:pt x="0" y="1091960"/>
                </a:lnTo>
                <a:lnTo>
                  <a:pt x="0" y="0"/>
                </a:lnTo>
                <a:close/>
              </a:path>
            </a:pathLst>
          </a:custGeom>
          <a:blipFill rotWithShape="1">
            <a:blip r:embed="rId18">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3" name="Google Shape;793;p29"/>
          <p:cNvSpPr/>
          <p:nvPr/>
        </p:nvSpPr>
        <p:spPr>
          <a:xfrm>
            <a:off x="10851753" y="7571944"/>
            <a:ext cx="885499" cy="1075109"/>
          </a:xfrm>
          <a:custGeom>
            <a:rect b="b" l="l" r="r" t="t"/>
            <a:pathLst>
              <a:path extrusionOk="0" h="1075109" w="885499">
                <a:moveTo>
                  <a:pt x="0" y="0"/>
                </a:moveTo>
                <a:lnTo>
                  <a:pt x="885499" y="0"/>
                </a:lnTo>
                <a:lnTo>
                  <a:pt x="885499" y="1075110"/>
                </a:lnTo>
                <a:lnTo>
                  <a:pt x="0" y="1075110"/>
                </a:lnTo>
                <a:lnTo>
                  <a:pt x="0" y="0"/>
                </a:lnTo>
                <a:close/>
              </a:path>
            </a:pathLst>
          </a:custGeom>
          <a:blipFill rotWithShape="1">
            <a:blip r:embed="rId19">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4" name="Google Shape;794;p29"/>
          <p:cNvSpPr/>
          <p:nvPr/>
        </p:nvSpPr>
        <p:spPr>
          <a:xfrm>
            <a:off x="12724677" y="7664796"/>
            <a:ext cx="982258" cy="982258"/>
          </a:xfrm>
          <a:custGeom>
            <a:rect b="b" l="l" r="r" t="t"/>
            <a:pathLst>
              <a:path extrusionOk="0" h="982258" w="982258">
                <a:moveTo>
                  <a:pt x="0" y="0"/>
                </a:moveTo>
                <a:lnTo>
                  <a:pt x="982257" y="0"/>
                </a:lnTo>
                <a:lnTo>
                  <a:pt x="982257" y="982258"/>
                </a:lnTo>
                <a:lnTo>
                  <a:pt x="0" y="982258"/>
                </a:lnTo>
                <a:lnTo>
                  <a:pt x="0" y="0"/>
                </a:lnTo>
                <a:close/>
              </a:path>
            </a:pathLst>
          </a:custGeom>
          <a:blipFill rotWithShape="1">
            <a:blip r:embed="rId20">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5" name="Google Shape;795;p29"/>
          <p:cNvSpPr/>
          <p:nvPr/>
        </p:nvSpPr>
        <p:spPr>
          <a:xfrm>
            <a:off x="14541478" y="7312178"/>
            <a:ext cx="550670" cy="1428626"/>
          </a:xfrm>
          <a:custGeom>
            <a:rect b="b" l="l" r="r" t="t"/>
            <a:pathLst>
              <a:path extrusionOk="0" h="1428626" w="550670">
                <a:moveTo>
                  <a:pt x="0" y="0"/>
                </a:moveTo>
                <a:lnTo>
                  <a:pt x="550671" y="0"/>
                </a:lnTo>
                <a:lnTo>
                  <a:pt x="550671" y="1428627"/>
                </a:lnTo>
                <a:lnTo>
                  <a:pt x="0" y="1428627"/>
                </a:lnTo>
                <a:lnTo>
                  <a:pt x="0" y="0"/>
                </a:lnTo>
                <a:close/>
              </a:path>
            </a:pathLst>
          </a:custGeom>
          <a:blipFill rotWithShape="1">
            <a:blip r:embed="rId21">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6" name="Google Shape;796;p29"/>
          <p:cNvSpPr/>
          <p:nvPr/>
        </p:nvSpPr>
        <p:spPr>
          <a:xfrm>
            <a:off x="16067956" y="7487061"/>
            <a:ext cx="1147203" cy="1177167"/>
          </a:xfrm>
          <a:custGeom>
            <a:rect b="b" l="l" r="r" t="t"/>
            <a:pathLst>
              <a:path extrusionOk="0" h="1177167" w="1147203">
                <a:moveTo>
                  <a:pt x="0" y="0"/>
                </a:moveTo>
                <a:lnTo>
                  <a:pt x="1147202" y="0"/>
                </a:lnTo>
                <a:lnTo>
                  <a:pt x="1147202" y="1177167"/>
                </a:lnTo>
                <a:lnTo>
                  <a:pt x="0" y="1177167"/>
                </a:lnTo>
                <a:lnTo>
                  <a:pt x="0" y="0"/>
                </a:lnTo>
                <a:close/>
              </a:path>
            </a:pathLst>
          </a:custGeom>
          <a:blipFill rotWithShape="1">
            <a:blip r:embed="rId22">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797" name="Google Shape;797;p29"/>
          <p:cNvSpPr txBox="1"/>
          <p:nvPr/>
        </p:nvSpPr>
        <p:spPr>
          <a:xfrm>
            <a:off x="1028700" y="1152525"/>
            <a:ext cx="5543608" cy="1420907"/>
          </a:xfrm>
          <a:prstGeom prst="rect">
            <a:avLst/>
          </a:prstGeom>
          <a:noFill/>
          <a:ln>
            <a:noFill/>
          </a:ln>
        </p:spPr>
        <p:txBody>
          <a:bodyPr anchorCtr="0" anchor="t" bIns="0" lIns="0" spcFirstLastPara="1" rIns="0" wrap="square" tIns="0">
            <a:spAutoFit/>
          </a:bodyPr>
          <a:lstStyle/>
          <a:p>
            <a:pPr indent="0" lvl="0" marL="0" marR="0" rtl="0" algn="l">
              <a:lnSpc>
                <a:spcPct val="95985"/>
              </a:lnSpc>
              <a:spcBef>
                <a:spcPts val="0"/>
              </a:spcBef>
              <a:spcAft>
                <a:spcPts val="0"/>
              </a:spcAft>
              <a:buNone/>
            </a:pPr>
            <a:r>
              <a:rPr lang="en-US" sz="5680" u="none" strike="noStrike">
                <a:solidFill>
                  <a:srgbClr val="FFFFFF"/>
                </a:solidFill>
                <a:latin typeface="Dela Gothic One"/>
                <a:ea typeface="Dela Gothic One"/>
                <a:cs typeface="Dela Gothic One"/>
                <a:sym typeface="Dela Gothic One"/>
              </a:rPr>
              <a:t>RESOURCE </a:t>
            </a:r>
            <a:endParaRPr/>
          </a:p>
          <a:p>
            <a:pPr indent="0" lvl="0" marL="0" marR="0" rtl="0" algn="l">
              <a:lnSpc>
                <a:spcPct val="95985"/>
              </a:lnSpc>
              <a:spcBef>
                <a:spcPts val="0"/>
              </a:spcBef>
              <a:spcAft>
                <a:spcPts val="0"/>
              </a:spcAft>
              <a:buNone/>
            </a:pPr>
            <a:r>
              <a:rPr lang="en-US" sz="5680" u="none" strike="noStrike">
                <a:solidFill>
                  <a:srgbClr val="FFFFFF"/>
                </a:solidFill>
                <a:latin typeface="Dela Gothic One"/>
                <a:ea typeface="Dela Gothic One"/>
                <a:cs typeface="Dela Gothic One"/>
                <a:sym typeface="Dela Gothic One"/>
              </a:rPr>
              <a:t>PAGE</a:t>
            </a:r>
            <a:endParaRPr/>
          </a:p>
        </p:txBody>
      </p:sp>
      <p:sp>
        <p:nvSpPr>
          <p:cNvPr id="798" name="Google Shape;798;p29"/>
          <p:cNvSpPr txBox="1"/>
          <p:nvPr/>
        </p:nvSpPr>
        <p:spPr>
          <a:xfrm>
            <a:off x="1028700" y="3392805"/>
            <a:ext cx="5059200" cy="554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FFFFFF"/>
                </a:solidFill>
                <a:latin typeface="Arimo"/>
                <a:ea typeface="Arimo"/>
                <a:cs typeface="Arimo"/>
                <a:sym typeface="Arimo"/>
              </a:rPr>
              <a:t>Use these design resources in your Canva Presentation.</a:t>
            </a:r>
            <a:endParaRPr/>
          </a:p>
          <a:p>
            <a:pPr indent="0" lvl="0" marL="0" marR="0" rtl="0" algn="l">
              <a:lnSpc>
                <a:spcPct val="100000"/>
              </a:lnSpc>
              <a:spcBef>
                <a:spcPts val="0"/>
              </a:spcBef>
              <a:spcAft>
                <a:spcPts val="0"/>
              </a:spcAft>
              <a:buNone/>
            </a:pPr>
            <a:r>
              <a:t/>
            </a:r>
            <a:endParaRPr sz="2400">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t/>
            </a:r>
            <a:endParaRPr sz="2400">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t/>
            </a:r>
            <a:endParaRPr sz="2400">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t/>
            </a:r>
            <a:endParaRPr sz="2400">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t/>
            </a:r>
            <a:endParaRPr sz="2400">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t/>
            </a:r>
            <a:endParaRPr sz="2400">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t/>
            </a:r>
            <a:endParaRPr sz="2400">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t/>
            </a:r>
            <a:endParaRPr sz="2400">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rPr lang="en-US" sz="2400">
                <a:solidFill>
                  <a:srgbClr val="FFFFFF"/>
                </a:solidFill>
                <a:latin typeface="Arimo"/>
                <a:ea typeface="Arimo"/>
                <a:cs typeface="Arimo"/>
                <a:sym typeface="Arimo"/>
              </a:rPr>
              <a:t>You can find these fonts online too. Happy designing! </a:t>
            </a:r>
            <a:endParaRPr/>
          </a:p>
          <a:p>
            <a:pPr indent="0" lvl="0" marL="0" marR="0" rtl="0" algn="l">
              <a:lnSpc>
                <a:spcPct val="100000"/>
              </a:lnSpc>
              <a:spcBef>
                <a:spcPts val="0"/>
              </a:spcBef>
              <a:spcAft>
                <a:spcPts val="0"/>
              </a:spcAft>
              <a:buNone/>
            </a:pPr>
            <a:r>
              <a:t/>
            </a:r>
            <a:endParaRPr sz="2400">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rPr lang="en-US" sz="2400">
                <a:solidFill>
                  <a:srgbClr val="FFFFFF"/>
                </a:solidFill>
                <a:latin typeface="Arimo"/>
                <a:ea typeface="Arimo"/>
                <a:cs typeface="Arimo"/>
                <a:sym typeface="Arimo"/>
              </a:rPr>
              <a:t>Don't forget to delete this page before presenting. </a:t>
            </a:r>
            <a:endParaRPr/>
          </a:p>
        </p:txBody>
      </p:sp>
      <p:sp>
        <p:nvSpPr>
          <p:cNvPr id="799" name="Google Shape;799;p29"/>
          <p:cNvSpPr txBox="1"/>
          <p:nvPr/>
        </p:nvSpPr>
        <p:spPr>
          <a:xfrm>
            <a:off x="1028700" y="4379547"/>
            <a:ext cx="4676700" cy="823800"/>
          </a:xfrm>
          <a:prstGeom prst="rect">
            <a:avLst/>
          </a:prstGeom>
          <a:noFill/>
          <a:ln>
            <a:noFill/>
          </a:ln>
        </p:spPr>
        <p:txBody>
          <a:bodyPr anchorCtr="0" anchor="t" bIns="0" lIns="0" spcFirstLastPara="1" rIns="0" wrap="square" tIns="0">
            <a:spAutoFit/>
          </a:bodyPr>
          <a:lstStyle/>
          <a:p>
            <a:pPr indent="0" lvl="0" marL="0" marR="0" rtl="0" algn="l">
              <a:lnSpc>
                <a:spcPct val="129995"/>
              </a:lnSpc>
              <a:spcBef>
                <a:spcPts val="0"/>
              </a:spcBef>
              <a:spcAft>
                <a:spcPts val="0"/>
              </a:spcAft>
              <a:buNone/>
            </a:pPr>
            <a:r>
              <a:rPr lang="en-US" sz="2327">
                <a:solidFill>
                  <a:srgbClr val="FFFFFF"/>
                </a:solidFill>
                <a:latin typeface="Arimo"/>
                <a:ea typeface="Arimo"/>
                <a:cs typeface="Arimo"/>
                <a:sym typeface="Arimo"/>
              </a:rPr>
              <a:t>This presentation template uses the following free fonts:</a:t>
            </a:r>
            <a:endParaRPr/>
          </a:p>
        </p:txBody>
      </p:sp>
      <p:sp>
        <p:nvSpPr>
          <p:cNvPr id="800" name="Google Shape;800;p29"/>
          <p:cNvSpPr txBox="1"/>
          <p:nvPr/>
        </p:nvSpPr>
        <p:spPr>
          <a:xfrm>
            <a:off x="1028700" y="5581968"/>
            <a:ext cx="5059200" cy="1108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u="none" strike="noStrike">
                <a:solidFill>
                  <a:srgbClr val="FFFFFF"/>
                </a:solidFill>
                <a:latin typeface="Arimo"/>
                <a:ea typeface="Arimo"/>
                <a:cs typeface="Arimo"/>
                <a:sym typeface="Arimo"/>
              </a:rPr>
              <a:t>Titles: Dela gothic one</a:t>
            </a:r>
            <a:endParaRPr/>
          </a:p>
          <a:p>
            <a:pPr indent="0" lvl="0" marL="0" marR="0" rtl="0" algn="l">
              <a:lnSpc>
                <a:spcPct val="100000"/>
              </a:lnSpc>
              <a:spcBef>
                <a:spcPts val="0"/>
              </a:spcBef>
              <a:spcAft>
                <a:spcPts val="0"/>
              </a:spcAft>
              <a:buNone/>
            </a:pPr>
            <a:r>
              <a:rPr lang="en-US" sz="2400" u="none" strike="noStrike">
                <a:solidFill>
                  <a:srgbClr val="FFFFFF"/>
                </a:solidFill>
                <a:latin typeface="Arimo"/>
                <a:ea typeface="Arimo"/>
                <a:cs typeface="Arimo"/>
                <a:sym typeface="Arimo"/>
              </a:rPr>
              <a:t>Headers: Dela gothic one</a:t>
            </a:r>
            <a:endParaRPr/>
          </a:p>
          <a:p>
            <a:pPr indent="0" lvl="0" marL="0" marR="0" rtl="0" algn="l">
              <a:lnSpc>
                <a:spcPct val="100000"/>
              </a:lnSpc>
              <a:spcBef>
                <a:spcPts val="0"/>
              </a:spcBef>
              <a:spcAft>
                <a:spcPts val="0"/>
              </a:spcAft>
              <a:buNone/>
            </a:pPr>
            <a:r>
              <a:rPr lang="en-US" sz="2400" u="none" strike="noStrike">
                <a:solidFill>
                  <a:srgbClr val="FFFFFF"/>
                </a:solidFill>
                <a:latin typeface="Arimo"/>
                <a:ea typeface="Arimo"/>
                <a:cs typeface="Arimo"/>
                <a:sym typeface="Arimo"/>
              </a:rPr>
              <a:t>Body Copy: Arimo</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A5B"/>
        </a:solidFill>
      </p:bgPr>
    </p:bg>
    <p:spTree>
      <p:nvGrpSpPr>
        <p:cNvPr id="131" name="Shape 131"/>
        <p:cNvGrpSpPr/>
        <p:nvPr/>
      </p:nvGrpSpPr>
      <p:grpSpPr>
        <a:xfrm>
          <a:off x="0" y="0"/>
          <a:ext cx="0" cy="0"/>
          <a:chOff x="0" y="0"/>
          <a:chExt cx="0" cy="0"/>
        </a:xfrm>
      </p:grpSpPr>
      <p:sp>
        <p:nvSpPr>
          <p:cNvPr id="132" name="Google Shape;132;p12"/>
          <p:cNvSpPr/>
          <p:nvPr/>
        </p:nvSpPr>
        <p:spPr>
          <a:xfrm>
            <a:off x="14024345" y="-6775549"/>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3" name="Google Shape;133;p12"/>
          <p:cNvSpPr/>
          <p:nvPr/>
        </p:nvSpPr>
        <p:spPr>
          <a:xfrm rot="-504756">
            <a:off x="-4373921" y="-6775549"/>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34" name="Google Shape;134;p12"/>
          <p:cNvGrpSpPr/>
          <p:nvPr/>
        </p:nvGrpSpPr>
        <p:grpSpPr>
          <a:xfrm>
            <a:off x="1028700" y="397713"/>
            <a:ext cx="16230600" cy="960198"/>
            <a:chOff x="0" y="-241101"/>
            <a:chExt cx="21640800" cy="1280264"/>
          </a:xfrm>
        </p:grpSpPr>
        <p:grpSp>
          <p:nvGrpSpPr>
            <p:cNvPr id="135" name="Google Shape;135;p12"/>
            <p:cNvGrpSpPr/>
            <p:nvPr/>
          </p:nvGrpSpPr>
          <p:grpSpPr>
            <a:xfrm>
              <a:off x="0" y="-241101"/>
              <a:ext cx="21640800" cy="1280264"/>
              <a:chOff x="0" y="-47625"/>
              <a:chExt cx="4274726" cy="252892"/>
            </a:xfrm>
          </p:grpSpPr>
          <p:sp>
            <p:nvSpPr>
              <p:cNvPr id="136" name="Google Shape;136;p12"/>
              <p:cNvSpPr/>
              <p:nvPr/>
            </p:nvSpPr>
            <p:spPr>
              <a:xfrm>
                <a:off x="0" y="0"/>
                <a:ext cx="4274726" cy="205267"/>
              </a:xfrm>
              <a:custGeom>
                <a:rect b="b" l="l" r="r" t="t"/>
                <a:pathLst>
                  <a:path extrusionOk="0" h="205267" w="4274726">
                    <a:moveTo>
                      <a:pt x="24327" y="0"/>
                    </a:moveTo>
                    <a:lnTo>
                      <a:pt x="4250399" y="0"/>
                    </a:lnTo>
                    <a:cubicBezTo>
                      <a:pt x="4263834" y="0"/>
                      <a:pt x="4274726" y="10891"/>
                      <a:pt x="4274726" y="24327"/>
                    </a:cubicBezTo>
                    <a:lnTo>
                      <a:pt x="4274726" y="180940"/>
                    </a:lnTo>
                    <a:cubicBezTo>
                      <a:pt x="4274726" y="194375"/>
                      <a:pt x="4263834" y="205267"/>
                      <a:pt x="4250399" y="205267"/>
                    </a:cubicBezTo>
                    <a:lnTo>
                      <a:pt x="24327" y="205267"/>
                    </a:lnTo>
                    <a:cubicBezTo>
                      <a:pt x="10891" y="205267"/>
                      <a:pt x="0" y="194375"/>
                      <a:pt x="0" y="180940"/>
                    </a:cubicBezTo>
                    <a:lnTo>
                      <a:pt x="0" y="24327"/>
                    </a:lnTo>
                    <a:cubicBezTo>
                      <a:pt x="0" y="10891"/>
                      <a:pt x="10891" y="0"/>
                      <a:pt x="24327" y="0"/>
                    </a:cubicBezTo>
                    <a:close/>
                  </a:path>
                </a:pathLst>
              </a:custGeom>
              <a:solidFill>
                <a:srgbClr val="001A5B"/>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37" name="Google Shape;137;p12"/>
              <p:cNvSpPr txBox="1"/>
              <p:nvPr/>
            </p:nvSpPr>
            <p:spPr>
              <a:xfrm>
                <a:off x="0" y="-47625"/>
                <a:ext cx="4274726" cy="2528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38" name="Google Shape;138;p12"/>
            <p:cNvGrpSpPr/>
            <p:nvPr/>
          </p:nvGrpSpPr>
          <p:grpSpPr>
            <a:xfrm>
              <a:off x="369548" y="195526"/>
              <a:ext cx="648111" cy="648111"/>
              <a:chOff x="0" y="0"/>
              <a:chExt cx="812800" cy="812800"/>
            </a:xfrm>
          </p:grpSpPr>
          <p:sp>
            <p:nvSpPr>
              <p:cNvPr id="139" name="Google Shape;13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0" name="Google Shape;140;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41" name="Google Shape;141;p12"/>
            <p:cNvSpPr/>
            <p:nvPr/>
          </p:nvSpPr>
          <p:spPr>
            <a:xfrm>
              <a:off x="414037" y="137744"/>
              <a:ext cx="654993" cy="613612"/>
            </a:xfrm>
            <a:custGeom>
              <a:rect b="b" l="l" r="r" t="t"/>
              <a:pathLst>
                <a:path extrusionOk="0" h="613612" w="654993">
                  <a:moveTo>
                    <a:pt x="0" y="0"/>
                  </a:moveTo>
                  <a:lnTo>
                    <a:pt x="654993" y="0"/>
                  </a:lnTo>
                  <a:lnTo>
                    <a:pt x="654993" y="613613"/>
                  </a:lnTo>
                  <a:lnTo>
                    <a:pt x="0" y="61361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2" name="Google Shape;142;p12"/>
            <p:cNvSpPr txBox="1"/>
            <p:nvPr/>
          </p:nvSpPr>
          <p:spPr>
            <a:xfrm>
              <a:off x="1220242" y="287806"/>
              <a:ext cx="4275823"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LOGO HERE</a:t>
              </a:r>
              <a:endParaRPr/>
            </a:p>
          </p:txBody>
        </p:sp>
        <p:sp>
          <p:nvSpPr>
            <p:cNvPr id="143" name="Google Shape;143;p12"/>
            <p:cNvSpPr txBox="1"/>
            <p:nvPr/>
          </p:nvSpPr>
          <p:spPr>
            <a:xfrm>
              <a:off x="17305994" y="287806"/>
              <a:ext cx="3652355"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CONTACT US</a:t>
              </a:r>
              <a:endParaRPr/>
            </a:p>
          </p:txBody>
        </p:sp>
      </p:grpSp>
      <p:grpSp>
        <p:nvGrpSpPr>
          <p:cNvPr id="144" name="Google Shape;144;p12"/>
          <p:cNvGrpSpPr/>
          <p:nvPr/>
        </p:nvGrpSpPr>
        <p:grpSpPr>
          <a:xfrm>
            <a:off x="1211307" y="3086151"/>
            <a:ext cx="1420287" cy="1608865"/>
            <a:chOff x="0" y="-47625"/>
            <a:chExt cx="374067" cy="423734"/>
          </a:xfrm>
        </p:grpSpPr>
        <p:sp>
          <p:nvSpPr>
            <p:cNvPr id="145" name="Google Shape;145;p12"/>
            <p:cNvSpPr/>
            <p:nvPr/>
          </p:nvSpPr>
          <p:spPr>
            <a:xfrm>
              <a:off x="0" y="0"/>
              <a:ext cx="374067" cy="376109"/>
            </a:xfrm>
            <a:custGeom>
              <a:rect b="b" l="l" r="r" t="t"/>
              <a:pathLst>
                <a:path extrusionOk="0" h="376109" w="374067">
                  <a:moveTo>
                    <a:pt x="187034" y="0"/>
                  </a:moveTo>
                  <a:lnTo>
                    <a:pt x="187034" y="0"/>
                  </a:lnTo>
                  <a:cubicBezTo>
                    <a:pt x="236638" y="0"/>
                    <a:pt x="284211" y="19705"/>
                    <a:pt x="319287" y="54781"/>
                  </a:cubicBezTo>
                  <a:cubicBezTo>
                    <a:pt x="354362" y="89857"/>
                    <a:pt x="374067" y="137429"/>
                    <a:pt x="374067" y="187034"/>
                  </a:cubicBezTo>
                  <a:lnTo>
                    <a:pt x="374067" y="189075"/>
                  </a:lnTo>
                  <a:cubicBezTo>
                    <a:pt x="374067" y="238680"/>
                    <a:pt x="354362" y="286252"/>
                    <a:pt x="319287" y="321328"/>
                  </a:cubicBezTo>
                  <a:cubicBezTo>
                    <a:pt x="284211" y="356404"/>
                    <a:pt x="236638" y="376109"/>
                    <a:pt x="187034" y="376109"/>
                  </a:cubicBezTo>
                  <a:lnTo>
                    <a:pt x="187034" y="376109"/>
                  </a:lnTo>
                  <a:cubicBezTo>
                    <a:pt x="137429" y="376109"/>
                    <a:pt x="89857" y="356404"/>
                    <a:pt x="54781" y="321328"/>
                  </a:cubicBezTo>
                  <a:cubicBezTo>
                    <a:pt x="19705" y="286252"/>
                    <a:pt x="0" y="238680"/>
                    <a:pt x="0" y="189075"/>
                  </a:cubicBezTo>
                  <a:lnTo>
                    <a:pt x="0" y="187034"/>
                  </a:lnTo>
                  <a:cubicBezTo>
                    <a:pt x="0" y="137429"/>
                    <a:pt x="19705" y="89857"/>
                    <a:pt x="54781" y="54781"/>
                  </a:cubicBezTo>
                  <a:cubicBezTo>
                    <a:pt x="89857" y="19705"/>
                    <a:pt x="137429" y="0"/>
                    <a:pt x="187034" y="0"/>
                  </a:cubicBezTo>
                  <a:close/>
                </a:path>
              </a:pathLst>
            </a:custGeom>
            <a:solidFill>
              <a:srgbClr val="38B6FF"/>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6" name="Google Shape;146;p12"/>
            <p:cNvSpPr txBox="1"/>
            <p:nvPr/>
          </p:nvSpPr>
          <p:spPr>
            <a:xfrm>
              <a:off x="0" y="-47625"/>
              <a:ext cx="374067" cy="42373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47" name="Google Shape;147;p12"/>
          <p:cNvGrpSpPr/>
          <p:nvPr/>
        </p:nvGrpSpPr>
        <p:grpSpPr>
          <a:xfrm>
            <a:off x="1211307" y="5038065"/>
            <a:ext cx="1420287" cy="1608865"/>
            <a:chOff x="0" y="-47625"/>
            <a:chExt cx="374067" cy="423734"/>
          </a:xfrm>
        </p:grpSpPr>
        <p:sp>
          <p:nvSpPr>
            <p:cNvPr id="148" name="Google Shape;148;p12"/>
            <p:cNvSpPr/>
            <p:nvPr/>
          </p:nvSpPr>
          <p:spPr>
            <a:xfrm>
              <a:off x="0" y="0"/>
              <a:ext cx="374067" cy="376109"/>
            </a:xfrm>
            <a:custGeom>
              <a:rect b="b" l="l" r="r" t="t"/>
              <a:pathLst>
                <a:path extrusionOk="0" h="376109" w="374067">
                  <a:moveTo>
                    <a:pt x="187034" y="0"/>
                  </a:moveTo>
                  <a:lnTo>
                    <a:pt x="187034" y="0"/>
                  </a:lnTo>
                  <a:cubicBezTo>
                    <a:pt x="236638" y="0"/>
                    <a:pt x="284211" y="19705"/>
                    <a:pt x="319287" y="54781"/>
                  </a:cubicBezTo>
                  <a:cubicBezTo>
                    <a:pt x="354362" y="89857"/>
                    <a:pt x="374067" y="137429"/>
                    <a:pt x="374067" y="187034"/>
                  </a:cubicBezTo>
                  <a:lnTo>
                    <a:pt x="374067" y="189075"/>
                  </a:lnTo>
                  <a:cubicBezTo>
                    <a:pt x="374067" y="238680"/>
                    <a:pt x="354362" y="286252"/>
                    <a:pt x="319287" y="321328"/>
                  </a:cubicBezTo>
                  <a:cubicBezTo>
                    <a:pt x="284211" y="356404"/>
                    <a:pt x="236638" y="376109"/>
                    <a:pt x="187034" y="376109"/>
                  </a:cubicBezTo>
                  <a:lnTo>
                    <a:pt x="187034" y="376109"/>
                  </a:lnTo>
                  <a:cubicBezTo>
                    <a:pt x="137429" y="376109"/>
                    <a:pt x="89857" y="356404"/>
                    <a:pt x="54781" y="321328"/>
                  </a:cubicBezTo>
                  <a:cubicBezTo>
                    <a:pt x="19705" y="286252"/>
                    <a:pt x="0" y="238680"/>
                    <a:pt x="0" y="189075"/>
                  </a:cubicBezTo>
                  <a:lnTo>
                    <a:pt x="0" y="187034"/>
                  </a:lnTo>
                  <a:cubicBezTo>
                    <a:pt x="0" y="137429"/>
                    <a:pt x="19705" y="89857"/>
                    <a:pt x="54781" y="54781"/>
                  </a:cubicBezTo>
                  <a:cubicBezTo>
                    <a:pt x="89857" y="19705"/>
                    <a:pt x="137429" y="0"/>
                    <a:pt x="187034" y="0"/>
                  </a:cubicBezTo>
                  <a:close/>
                </a:path>
              </a:pathLst>
            </a:custGeom>
            <a:solidFill>
              <a:srgbClr val="38B6FF"/>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49" name="Google Shape;149;p12"/>
            <p:cNvSpPr txBox="1"/>
            <p:nvPr/>
          </p:nvSpPr>
          <p:spPr>
            <a:xfrm>
              <a:off x="0" y="-47625"/>
              <a:ext cx="374067" cy="42373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50" name="Google Shape;150;p12"/>
          <p:cNvSpPr/>
          <p:nvPr/>
        </p:nvSpPr>
        <p:spPr>
          <a:xfrm>
            <a:off x="-7404676" y="6646930"/>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51" name="Google Shape;151;p12"/>
          <p:cNvGrpSpPr/>
          <p:nvPr/>
        </p:nvGrpSpPr>
        <p:grpSpPr>
          <a:xfrm>
            <a:off x="1211307" y="6989979"/>
            <a:ext cx="1420287" cy="1608865"/>
            <a:chOff x="0" y="-47625"/>
            <a:chExt cx="374067" cy="423734"/>
          </a:xfrm>
        </p:grpSpPr>
        <p:sp>
          <p:nvSpPr>
            <p:cNvPr id="152" name="Google Shape;152;p12"/>
            <p:cNvSpPr/>
            <p:nvPr/>
          </p:nvSpPr>
          <p:spPr>
            <a:xfrm>
              <a:off x="0" y="0"/>
              <a:ext cx="374067" cy="376109"/>
            </a:xfrm>
            <a:custGeom>
              <a:rect b="b" l="l" r="r" t="t"/>
              <a:pathLst>
                <a:path extrusionOk="0" h="376109" w="374067">
                  <a:moveTo>
                    <a:pt x="187034" y="0"/>
                  </a:moveTo>
                  <a:lnTo>
                    <a:pt x="187034" y="0"/>
                  </a:lnTo>
                  <a:cubicBezTo>
                    <a:pt x="236638" y="0"/>
                    <a:pt x="284211" y="19705"/>
                    <a:pt x="319287" y="54781"/>
                  </a:cubicBezTo>
                  <a:cubicBezTo>
                    <a:pt x="354362" y="89857"/>
                    <a:pt x="374067" y="137429"/>
                    <a:pt x="374067" y="187034"/>
                  </a:cubicBezTo>
                  <a:lnTo>
                    <a:pt x="374067" y="189075"/>
                  </a:lnTo>
                  <a:cubicBezTo>
                    <a:pt x="374067" y="238680"/>
                    <a:pt x="354362" y="286252"/>
                    <a:pt x="319287" y="321328"/>
                  </a:cubicBezTo>
                  <a:cubicBezTo>
                    <a:pt x="284211" y="356404"/>
                    <a:pt x="236638" y="376109"/>
                    <a:pt x="187034" y="376109"/>
                  </a:cubicBezTo>
                  <a:lnTo>
                    <a:pt x="187034" y="376109"/>
                  </a:lnTo>
                  <a:cubicBezTo>
                    <a:pt x="137429" y="376109"/>
                    <a:pt x="89857" y="356404"/>
                    <a:pt x="54781" y="321328"/>
                  </a:cubicBezTo>
                  <a:cubicBezTo>
                    <a:pt x="19705" y="286252"/>
                    <a:pt x="0" y="238680"/>
                    <a:pt x="0" y="189075"/>
                  </a:cubicBezTo>
                  <a:lnTo>
                    <a:pt x="0" y="187034"/>
                  </a:lnTo>
                  <a:cubicBezTo>
                    <a:pt x="0" y="137429"/>
                    <a:pt x="19705" y="89857"/>
                    <a:pt x="54781" y="54781"/>
                  </a:cubicBezTo>
                  <a:cubicBezTo>
                    <a:pt x="89857" y="19705"/>
                    <a:pt x="137429" y="0"/>
                    <a:pt x="187034" y="0"/>
                  </a:cubicBezTo>
                  <a:close/>
                </a:path>
              </a:pathLst>
            </a:custGeom>
            <a:solidFill>
              <a:srgbClr val="38B6FF"/>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3" name="Google Shape;153;p12"/>
            <p:cNvSpPr txBox="1"/>
            <p:nvPr/>
          </p:nvSpPr>
          <p:spPr>
            <a:xfrm>
              <a:off x="0" y="-47625"/>
              <a:ext cx="374067" cy="423734"/>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54" name="Google Shape;154;p12"/>
          <p:cNvSpPr/>
          <p:nvPr/>
        </p:nvSpPr>
        <p:spPr>
          <a:xfrm>
            <a:off x="10312955" y="4498974"/>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5" name="Google Shape;155;p12"/>
          <p:cNvSpPr/>
          <p:nvPr/>
        </p:nvSpPr>
        <p:spPr>
          <a:xfrm>
            <a:off x="11321739" y="3642859"/>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156" name="Google Shape;156;p12"/>
          <p:cNvGrpSpPr/>
          <p:nvPr/>
        </p:nvGrpSpPr>
        <p:grpSpPr>
          <a:xfrm>
            <a:off x="13916791" y="2138248"/>
            <a:ext cx="773402" cy="773402"/>
            <a:chOff x="0" y="0"/>
            <a:chExt cx="812800" cy="812800"/>
          </a:xfrm>
        </p:grpSpPr>
        <p:sp>
          <p:nvSpPr>
            <p:cNvPr id="157" name="Google Shape;157;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58" name="Google Shape;158;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59" name="Google Shape;159;p12"/>
          <p:cNvGrpSpPr/>
          <p:nvPr/>
        </p:nvGrpSpPr>
        <p:grpSpPr>
          <a:xfrm>
            <a:off x="7847704" y="8402185"/>
            <a:ext cx="773402" cy="773402"/>
            <a:chOff x="0" y="0"/>
            <a:chExt cx="812800" cy="812800"/>
          </a:xfrm>
        </p:grpSpPr>
        <p:sp>
          <p:nvSpPr>
            <p:cNvPr id="160" name="Google Shape;160;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1" name="Google Shape;161;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62" name="Google Shape;162;p12"/>
          <p:cNvGrpSpPr/>
          <p:nvPr/>
        </p:nvGrpSpPr>
        <p:grpSpPr>
          <a:xfrm>
            <a:off x="8621106" y="7693231"/>
            <a:ext cx="383187" cy="383187"/>
            <a:chOff x="0" y="0"/>
            <a:chExt cx="812800" cy="812800"/>
          </a:xfrm>
        </p:grpSpPr>
        <p:sp>
          <p:nvSpPr>
            <p:cNvPr id="163" name="Google Shape;163;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4" name="Google Shape;164;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65" name="Google Shape;165;p12"/>
          <p:cNvGrpSpPr/>
          <p:nvPr/>
        </p:nvGrpSpPr>
        <p:grpSpPr>
          <a:xfrm>
            <a:off x="16198668" y="3429445"/>
            <a:ext cx="383187" cy="383187"/>
            <a:chOff x="0" y="0"/>
            <a:chExt cx="812800" cy="812800"/>
          </a:xfrm>
        </p:grpSpPr>
        <p:sp>
          <p:nvSpPr>
            <p:cNvPr id="166" name="Google Shape;166;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67" name="Google Shape;167;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68" name="Google Shape;168;p12"/>
          <p:cNvGrpSpPr/>
          <p:nvPr/>
        </p:nvGrpSpPr>
        <p:grpSpPr>
          <a:xfrm>
            <a:off x="14024345" y="6260229"/>
            <a:ext cx="773402" cy="773402"/>
            <a:chOff x="0" y="0"/>
            <a:chExt cx="812800" cy="812800"/>
          </a:xfrm>
        </p:grpSpPr>
        <p:sp>
          <p:nvSpPr>
            <p:cNvPr id="169" name="Google Shape;169;p12"/>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70" name="Google Shape;170;p12"/>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71" name="Google Shape;171;p12"/>
          <p:cNvSpPr txBox="1"/>
          <p:nvPr/>
        </p:nvSpPr>
        <p:spPr>
          <a:xfrm>
            <a:off x="3286998" y="5600096"/>
            <a:ext cx="5877664" cy="64657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200" u="none" strike="noStrike">
                <a:solidFill>
                  <a:srgbClr val="FFFFFF"/>
                </a:solidFill>
                <a:latin typeface="Arimo"/>
                <a:ea typeface="Arimo"/>
                <a:cs typeface="Arimo"/>
                <a:sym typeface="Arimo"/>
              </a:rPr>
              <a:t>OUR PROJECTS</a:t>
            </a:r>
            <a:endParaRPr/>
          </a:p>
        </p:txBody>
      </p:sp>
      <p:sp>
        <p:nvSpPr>
          <p:cNvPr id="172" name="Google Shape;172;p12"/>
          <p:cNvSpPr txBox="1"/>
          <p:nvPr/>
        </p:nvSpPr>
        <p:spPr>
          <a:xfrm>
            <a:off x="3286998" y="3648182"/>
            <a:ext cx="6829980" cy="64657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200" u="none" strike="noStrike">
                <a:solidFill>
                  <a:srgbClr val="FFFFFF"/>
                </a:solidFill>
                <a:latin typeface="Arimo"/>
                <a:ea typeface="Arimo"/>
                <a:cs typeface="Arimo"/>
                <a:sym typeface="Arimo"/>
              </a:rPr>
              <a:t>INTRODUCTION</a:t>
            </a:r>
            <a:endParaRPr/>
          </a:p>
        </p:txBody>
      </p:sp>
      <p:sp>
        <p:nvSpPr>
          <p:cNvPr id="173" name="Google Shape;173;p12"/>
          <p:cNvSpPr txBox="1"/>
          <p:nvPr/>
        </p:nvSpPr>
        <p:spPr>
          <a:xfrm>
            <a:off x="3278524" y="7552010"/>
            <a:ext cx="5342582" cy="64657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200" u="none" strike="noStrike">
                <a:solidFill>
                  <a:srgbClr val="FFFFFF"/>
                </a:solidFill>
                <a:latin typeface="Arimo"/>
                <a:ea typeface="Arimo"/>
                <a:cs typeface="Arimo"/>
                <a:sym typeface="Arimo"/>
              </a:rPr>
              <a:t>ABOUT US</a:t>
            </a:r>
            <a:endParaRPr/>
          </a:p>
        </p:txBody>
      </p:sp>
      <p:sp>
        <p:nvSpPr>
          <p:cNvPr id="174" name="Google Shape;174;p12"/>
          <p:cNvSpPr txBox="1"/>
          <p:nvPr/>
        </p:nvSpPr>
        <p:spPr>
          <a:xfrm>
            <a:off x="1211307" y="2002370"/>
            <a:ext cx="10617725" cy="740732"/>
          </a:xfrm>
          <a:prstGeom prst="rect">
            <a:avLst/>
          </a:prstGeom>
          <a:noFill/>
          <a:ln>
            <a:noFill/>
          </a:ln>
        </p:spPr>
        <p:txBody>
          <a:bodyPr anchorCtr="0" anchor="t" bIns="0" lIns="0" spcFirstLastPara="1" rIns="0" wrap="square" tIns="0">
            <a:spAutoFit/>
          </a:bodyPr>
          <a:lstStyle/>
          <a:p>
            <a:pPr indent="0" lvl="0" marL="0" marR="0" rtl="0" algn="l">
              <a:lnSpc>
                <a:spcPct val="95985"/>
              </a:lnSpc>
              <a:spcBef>
                <a:spcPts val="0"/>
              </a:spcBef>
              <a:spcAft>
                <a:spcPts val="0"/>
              </a:spcAft>
              <a:buNone/>
            </a:pPr>
            <a:r>
              <a:rPr lang="en-US" sz="5680" u="none" strike="noStrike">
                <a:solidFill>
                  <a:srgbClr val="FFFFFF"/>
                </a:solidFill>
                <a:latin typeface="Dela Gothic One"/>
                <a:ea typeface="Dela Gothic One"/>
                <a:cs typeface="Dela Gothic One"/>
                <a:sym typeface="Dela Gothic One"/>
              </a:rPr>
              <a:t>TABLE OF CONTENTS</a:t>
            </a:r>
            <a:endParaRPr/>
          </a:p>
        </p:txBody>
      </p:sp>
      <p:sp>
        <p:nvSpPr>
          <p:cNvPr id="175" name="Google Shape;175;p12"/>
          <p:cNvSpPr txBox="1"/>
          <p:nvPr/>
        </p:nvSpPr>
        <p:spPr>
          <a:xfrm>
            <a:off x="1497901" y="3680219"/>
            <a:ext cx="1238468" cy="508523"/>
          </a:xfrm>
          <a:prstGeom prst="rect">
            <a:avLst/>
          </a:prstGeom>
          <a:noFill/>
          <a:ln>
            <a:noFill/>
          </a:ln>
        </p:spPr>
        <p:txBody>
          <a:bodyPr anchorCtr="0" anchor="t" bIns="0" lIns="0" spcFirstLastPara="1" rIns="0" wrap="square" tIns="0">
            <a:spAutoFit/>
          </a:bodyPr>
          <a:lstStyle/>
          <a:p>
            <a:pPr indent="0" lvl="0" marL="0" marR="0" rtl="0" algn="l">
              <a:lnSpc>
                <a:spcPct val="95999"/>
              </a:lnSpc>
              <a:spcBef>
                <a:spcPts val="0"/>
              </a:spcBef>
              <a:spcAft>
                <a:spcPts val="0"/>
              </a:spcAft>
              <a:buNone/>
            </a:pPr>
            <a:r>
              <a:rPr lang="en-US" sz="3999">
                <a:solidFill>
                  <a:srgbClr val="FFFFFF"/>
                </a:solidFill>
                <a:latin typeface="Dela Gothic One"/>
                <a:ea typeface="Dela Gothic One"/>
                <a:cs typeface="Dela Gothic One"/>
                <a:sym typeface="Dela Gothic One"/>
              </a:rPr>
              <a:t>01</a:t>
            </a:r>
            <a:endParaRPr/>
          </a:p>
        </p:txBody>
      </p:sp>
      <p:sp>
        <p:nvSpPr>
          <p:cNvPr id="176" name="Google Shape;176;p12"/>
          <p:cNvSpPr txBox="1"/>
          <p:nvPr/>
        </p:nvSpPr>
        <p:spPr>
          <a:xfrm>
            <a:off x="1424632" y="5664854"/>
            <a:ext cx="1478002" cy="508523"/>
          </a:xfrm>
          <a:prstGeom prst="rect">
            <a:avLst/>
          </a:prstGeom>
          <a:noFill/>
          <a:ln>
            <a:noFill/>
          </a:ln>
        </p:spPr>
        <p:txBody>
          <a:bodyPr anchorCtr="0" anchor="t" bIns="0" lIns="0" spcFirstLastPara="1" rIns="0" wrap="square" tIns="0">
            <a:spAutoFit/>
          </a:bodyPr>
          <a:lstStyle/>
          <a:p>
            <a:pPr indent="0" lvl="0" marL="0" marR="0" rtl="0" algn="l">
              <a:lnSpc>
                <a:spcPct val="95999"/>
              </a:lnSpc>
              <a:spcBef>
                <a:spcPts val="0"/>
              </a:spcBef>
              <a:spcAft>
                <a:spcPts val="0"/>
              </a:spcAft>
              <a:buNone/>
            </a:pPr>
            <a:r>
              <a:rPr lang="en-US" sz="3999">
                <a:solidFill>
                  <a:srgbClr val="FFFFFF"/>
                </a:solidFill>
                <a:latin typeface="Dela Gothic One"/>
                <a:ea typeface="Dela Gothic One"/>
                <a:cs typeface="Dela Gothic One"/>
                <a:sym typeface="Dela Gothic One"/>
              </a:rPr>
              <a:t>02</a:t>
            </a:r>
            <a:endParaRPr/>
          </a:p>
        </p:txBody>
      </p:sp>
      <p:sp>
        <p:nvSpPr>
          <p:cNvPr id="177" name="Google Shape;177;p12"/>
          <p:cNvSpPr txBox="1"/>
          <p:nvPr/>
        </p:nvSpPr>
        <p:spPr>
          <a:xfrm>
            <a:off x="1424632" y="7616768"/>
            <a:ext cx="1478002" cy="508523"/>
          </a:xfrm>
          <a:prstGeom prst="rect">
            <a:avLst/>
          </a:prstGeom>
          <a:noFill/>
          <a:ln>
            <a:noFill/>
          </a:ln>
        </p:spPr>
        <p:txBody>
          <a:bodyPr anchorCtr="0" anchor="t" bIns="0" lIns="0" spcFirstLastPara="1" rIns="0" wrap="square" tIns="0">
            <a:spAutoFit/>
          </a:bodyPr>
          <a:lstStyle/>
          <a:p>
            <a:pPr indent="0" lvl="0" marL="0" marR="0" rtl="0" algn="l">
              <a:lnSpc>
                <a:spcPct val="95999"/>
              </a:lnSpc>
              <a:spcBef>
                <a:spcPts val="0"/>
              </a:spcBef>
              <a:spcAft>
                <a:spcPts val="0"/>
              </a:spcAft>
              <a:buNone/>
            </a:pPr>
            <a:r>
              <a:rPr lang="en-US" sz="3999">
                <a:solidFill>
                  <a:srgbClr val="FFFFFF"/>
                </a:solidFill>
                <a:latin typeface="Dela Gothic One"/>
                <a:ea typeface="Dela Gothic One"/>
                <a:cs typeface="Dela Gothic One"/>
                <a:sym typeface="Dela Gothic One"/>
              </a:rPr>
              <a:t>03</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A5B"/>
        </a:solidFill>
      </p:bgPr>
    </p:bg>
    <p:spTree>
      <p:nvGrpSpPr>
        <p:cNvPr id="804" name="Shape 804"/>
        <p:cNvGrpSpPr/>
        <p:nvPr/>
      </p:nvGrpSpPr>
      <p:grpSpPr>
        <a:xfrm>
          <a:off x="0" y="0"/>
          <a:ext cx="0" cy="0"/>
          <a:chOff x="0" y="0"/>
          <a:chExt cx="0" cy="0"/>
        </a:xfrm>
      </p:grpSpPr>
      <p:sp>
        <p:nvSpPr>
          <p:cNvPr id="805" name="Google Shape;805;p30"/>
          <p:cNvSpPr/>
          <p:nvPr/>
        </p:nvSpPr>
        <p:spPr>
          <a:xfrm>
            <a:off x="15469975" y="3298406"/>
            <a:ext cx="12175189" cy="9518651"/>
          </a:xfrm>
          <a:custGeom>
            <a:rect b="b" l="l" r="r" t="t"/>
            <a:pathLst>
              <a:path extrusionOk="0" h="4165600" w="5328167">
                <a:moveTo>
                  <a:pt x="4851565" y="1230630"/>
                </a:moveTo>
                <a:cubicBezTo>
                  <a:pt x="5117702" y="1244600"/>
                  <a:pt x="5328167" y="1416050"/>
                  <a:pt x="5325452" y="1680210"/>
                </a:cubicBezTo>
                <a:cubicBezTo>
                  <a:pt x="5322736" y="1931670"/>
                  <a:pt x="5104124" y="2134870"/>
                  <a:pt x="4833913" y="2134870"/>
                </a:cubicBezTo>
                <a:cubicBezTo>
                  <a:pt x="4607154" y="2160270"/>
                  <a:pt x="4165855" y="2302510"/>
                  <a:pt x="4349164" y="2602230"/>
                </a:cubicBezTo>
                <a:cubicBezTo>
                  <a:pt x="4437424" y="2747010"/>
                  <a:pt x="4552840" y="2820670"/>
                  <a:pt x="4556914" y="3002280"/>
                </a:cubicBezTo>
                <a:cubicBezTo>
                  <a:pt x="4563703" y="3300730"/>
                  <a:pt x="4252757" y="3577590"/>
                  <a:pt x="3929591" y="3503930"/>
                </a:cubicBezTo>
                <a:cubicBezTo>
                  <a:pt x="3838616" y="3483610"/>
                  <a:pt x="3753072" y="3441700"/>
                  <a:pt x="3667528" y="3408680"/>
                </a:cubicBezTo>
                <a:cubicBezTo>
                  <a:pt x="3288690" y="3260090"/>
                  <a:pt x="2869118" y="3318510"/>
                  <a:pt x="2531015" y="3531870"/>
                </a:cubicBezTo>
                <a:cubicBezTo>
                  <a:pt x="2245869" y="3710940"/>
                  <a:pt x="2036761" y="3990340"/>
                  <a:pt x="1690512" y="4075430"/>
                </a:cubicBezTo>
                <a:cubicBezTo>
                  <a:pt x="1322537" y="4165600"/>
                  <a:pt x="915185" y="4089400"/>
                  <a:pt x="623249" y="3858260"/>
                </a:cubicBezTo>
                <a:cubicBezTo>
                  <a:pt x="373406" y="3657600"/>
                  <a:pt x="213181" y="3355340"/>
                  <a:pt x="215897" y="3048000"/>
                </a:cubicBezTo>
                <a:cubicBezTo>
                  <a:pt x="218612" y="2724150"/>
                  <a:pt x="391058" y="2429510"/>
                  <a:pt x="454877" y="2115820"/>
                </a:cubicBezTo>
                <a:cubicBezTo>
                  <a:pt x="491538" y="1931670"/>
                  <a:pt x="491538" y="1732280"/>
                  <a:pt x="420931" y="1554480"/>
                </a:cubicBezTo>
                <a:cubicBezTo>
                  <a:pt x="348965" y="1377950"/>
                  <a:pt x="190098" y="1267460"/>
                  <a:pt x="96407" y="1104900"/>
                </a:cubicBezTo>
                <a:cubicBezTo>
                  <a:pt x="35304" y="999490"/>
                  <a:pt x="0" y="877570"/>
                  <a:pt x="0" y="749300"/>
                </a:cubicBezTo>
                <a:cubicBezTo>
                  <a:pt x="0" y="335280"/>
                  <a:pt x="358470" y="0"/>
                  <a:pt x="801126" y="0"/>
                </a:cubicBezTo>
                <a:cubicBezTo>
                  <a:pt x="926047" y="0"/>
                  <a:pt x="1050969" y="27940"/>
                  <a:pt x="1162312" y="80010"/>
                </a:cubicBezTo>
                <a:cubicBezTo>
                  <a:pt x="1360557" y="173990"/>
                  <a:pt x="1482762" y="354330"/>
                  <a:pt x="1679649" y="452120"/>
                </a:cubicBezTo>
                <a:cubicBezTo>
                  <a:pt x="2009604" y="615950"/>
                  <a:pt x="2297467" y="523240"/>
                  <a:pt x="2639643" y="466090"/>
                </a:cubicBezTo>
                <a:cubicBezTo>
                  <a:pt x="2856897" y="429260"/>
                  <a:pt x="3133897" y="431800"/>
                  <a:pt x="3333499" y="532130"/>
                </a:cubicBezTo>
                <a:cubicBezTo>
                  <a:pt x="3499155" y="614680"/>
                  <a:pt x="3594205" y="786130"/>
                  <a:pt x="3679749" y="934720"/>
                </a:cubicBezTo>
                <a:cubicBezTo>
                  <a:pt x="3916013" y="1341120"/>
                  <a:pt x="4418414" y="1210310"/>
                  <a:pt x="4836629" y="1229360"/>
                </a:cubicBezTo>
                <a:cubicBezTo>
                  <a:pt x="4843418" y="1229360"/>
                  <a:pt x="4847492" y="1230630"/>
                  <a:pt x="4851565"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6" name="Google Shape;806;p30"/>
          <p:cNvSpPr/>
          <p:nvPr/>
        </p:nvSpPr>
        <p:spPr>
          <a:xfrm>
            <a:off x="-5599452" y="-5341039"/>
            <a:ext cx="12175189" cy="9518651"/>
          </a:xfrm>
          <a:custGeom>
            <a:rect b="b" l="l" r="r" t="t"/>
            <a:pathLst>
              <a:path extrusionOk="0" h="4165600" w="5328167">
                <a:moveTo>
                  <a:pt x="4851565" y="1230630"/>
                </a:moveTo>
                <a:cubicBezTo>
                  <a:pt x="5117702" y="1244600"/>
                  <a:pt x="5328167" y="1416050"/>
                  <a:pt x="5325452" y="1680210"/>
                </a:cubicBezTo>
                <a:cubicBezTo>
                  <a:pt x="5322736" y="1931670"/>
                  <a:pt x="5104124" y="2134870"/>
                  <a:pt x="4833913" y="2134870"/>
                </a:cubicBezTo>
                <a:cubicBezTo>
                  <a:pt x="4607154" y="2160270"/>
                  <a:pt x="4165855" y="2302510"/>
                  <a:pt x="4349164" y="2602230"/>
                </a:cubicBezTo>
                <a:cubicBezTo>
                  <a:pt x="4437424" y="2747010"/>
                  <a:pt x="4552840" y="2820670"/>
                  <a:pt x="4556914" y="3002280"/>
                </a:cubicBezTo>
                <a:cubicBezTo>
                  <a:pt x="4563703" y="3300730"/>
                  <a:pt x="4252757" y="3577590"/>
                  <a:pt x="3929591" y="3503930"/>
                </a:cubicBezTo>
                <a:cubicBezTo>
                  <a:pt x="3838616" y="3483610"/>
                  <a:pt x="3753072" y="3441700"/>
                  <a:pt x="3667528" y="3408680"/>
                </a:cubicBezTo>
                <a:cubicBezTo>
                  <a:pt x="3288690" y="3260090"/>
                  <a:pt x="2869118" y="3318510"/>
                  <a:pt x="2531015" y="3531870"/>
                </a:cubicBezTo>
                <a:cubicBezTo>
                  <a:pt x="2245869" y="3710940"/>
                  <a:pt x="2036761" y="3990340"/>
                  <a:pt x="1690512" y="4075430"/>
                </a:cubicBezTo>
                <a:cubicBezTo>
                  <a:pt x="1322537" y="4165600"/>
                  <a:pt x="915185" y="4089400"/>
                  <a:pt x="623249" y="3858260"/>
                </a:cubicBezTo>
                <a:cubicBezTo>
                  <a:pt x="373406" y="3657600"/>
                  <a:pt x="213181" y="3355340"/>
                  <a:pt x="215897" y="3048000"/>
                </a:cubicBezTo>
                <a:cubicBezTo>
                  <a:pt x="218612" y="2724150"/>
                  <a:pt x="391058" y="2429510"/>
                  <a:pt x="454877" y="2115820"/>
                </a:cubicBezTo>
                <a:cubicBezTo>
                  <a:pt x="491538" y="1931670"/>
                  <a:pt x="491538" y="1732280"/>
                  <a:pt x="420931" y="1554480"/>
                </a:cubicBezTo>
                <a:cubicBezTo>
                  <a:pt x="348965" y="1377950"/>
                  <a:pt x="190098" y="1267460"/>
                  <a:pt x="96407" y="1104900"/>
                </a:cubicBezTo>
                <a:cubicBezTo>
                  <a:pt x="35304" y="999490"/>
                  <a:pt x="0" y="877570"/>
                  <a:pt x="0" y="749300"/>
                </a:cubicBezTo>
                <a:cubicBezTo>
                  <a:pt x="0" y="335280"/>
                  <a:pt x="358470" y="0"/>
                  <a:pt x="801126" y="0"/>
                </a:cubicBezTo>
                <a:cubicBezTo>
                  <a:pt x="926047" y="0"/>
                  <a:pt x="1050969" y="27940"/>
                  <a:pt x="1162312" y="80010"/>
                </a:cubicBezTo>
                <a:cubicBezTo>
                  <a:pt x="1360557" y="173990"/>
                  <a:pt x="1482762" y="354330"/>
                  <a:pt x="1679649" y="452120"/>
                </a:cubicBezTo>
                <a:cubicBezTo>
                  <a:pt x="2009604" y="615950"/>
                  <a:pt x="2297467" y="523240"/>
                  <a:pt x="2639643" y="466090"/>
                </a:cubicBezTo>
                <a:cubicBezTo>
                  <a:pt x="2856897" y="429260"/>
                  <a:pt x="3133897" y="431800"/>
                  <a:pt x="3333499" y="532130"/>
                </a:cubicBezTo>
                <a:cubicBezTo>
                  <a:pt x="3499155" y="614680"/>
                  <a:pt x="3594205" y="786130"/>
                  <a:pt x="3679749" y="934720"/>
                </a:cubicBezTo>
                <a:cubicBezTo>
                  <a:pt x="3916013" y="1341120"/>
                  <a:pt x="4418414" y="1210310"/>
                  <a:pt x="4836629" y="1229360"/>
                </a:cubicBezTo>
                <a:cubicBezTo>
                  <a:pt x="4843418" y="1229360"/>
                  <a:pt x="4847492" y="1230630"/>
                  <a:pt x="4851565"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7" name="Google Shape;807;p30"/>
          <p:cNvSpPr/>
          <p:nvPr/>
        </p:nvSpPr>
        <p:spPr>
          <a:xfrm>
            <a:off x="-7431601" y="-1847621"/>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08" name="Google Shape;808;p30"/>
          <p:cNvSpPr txBox="1"/>
          <p:nvPr/>
        </p:nvSpPr>
        <p:spPr>
          <a:xfrm>
            <a:off x="5280936" y="1425008"/>
            <a:ext cx="7726128" cy="735108"/>
          </a:xfrm>
          <a:prstGeom prst="rect">
            <a:avLst/>
          </a:prstGeom>
          <a:noFill/>
          <a:ln>
            <a:noFill/>
          </a:ln>
        </p:spPr>
        <p:txBody>
          <a:bodyPr anchorCtr="0" anchor="t" bIns="0" lIns="0" spcFirstLastPara="1" rIns="0" wrap="square" tIns="0">
            <a:spAutoFit/>
          </a:bodyPr>
          <a:lstStyle/>
          <a:p>
            <a:pPr indent="0" lvl="0" marL="0" marR="0" rtl="0" algn="ctr">
              <a:lnSpc>
                <a:spcPct val="95985"/>
              </a:lnSpc>
              <a:spcBef>
                <a:spcPts val="0"/>
              </a:spcBef>
              <a:spcAft>
                <a:spcPts val="0"/>
              </a:spcAft>
              <a:buNone/>
            </a:pPr>
            <a:r>
              <a:rPr lang="en-US" sz="5680" u="none" strike="noStrike">
                <a:solidFill>
                  <a:srgbClr val="FFFFFF"/>
                </a:solidFill>
                <a:latin typeface="Dela Gothic One"/>
                <a:ea typeface="Dela Gothic One"/>
                <a:cs typeface="Dela Gothic One"/>
                <a:sym typeface="Dela Gothic One"/>
              </a:rPr>
              <a:t>CREDITS</a:t>
            </a:r>
            <a:endParaRPr/>
          </a:p>
        </p:txBody>
      </p:sp>
      <p:sp>
        <p:nvSpPr>
          <p:cNvPr id="809" name="Google Shape;809;p30"/>
          <p:cNvSpPr txBox="1"/>
          <p:nvPr/>
        </p:nvSpPr>
        <p:spPr>
          <a:xfrm>
            <a:off x="3143698" y="5119100"/>
            <a:ext cx="11810379" cy="398145"/>
          </a:xfrm>
          <a:prstGeom prst="rect">
            <a:avLst/>
          </a:prstGeom>
          <a:noFill/>
          <a:ln>
            <a:noFill/>
          </a:ln>
        </p:spPr>
        <p:txBody>
          <a:bodyPr anchorCtr="0" anchor="t" bIns="0" lIns="0" spcFirstLastPara="1" rIns="0" wrap="square" tIns="0">
            <a:spAutoFit/>
          </a:bodyPr>
          <a:lstStyle/>
          <a:p>
            <a:pPr indent="0" lvl="0" marL="0" marR="0" rtl="0" algn="ctr">
              <a:lnSpc>
                <a:spcPct val="130000"/>
              </a:lnSpc>
              <a:spcBef>
                <a:spcPts val="0"/>
              </a:spcBef>
              <a:spcAft>
                <a:spcPts val="0"/>
              </a:spcAft>
              <a:buNone/>
            </a:pPr>
            <a:r>
              <a:rPr lang="en-US" sz="2400">
                <a:solidFill>
                  <a:srgbClr val="FFFFFF"/>
                </a:solidFill>
                <a:latin typeface="Arimo"/>
                <a:ea typeface="Arimo"/>
                <a:cs typeface="Arimo"/>
                <a:sym typeface="Arimo"/>
              </a:rPr>
              <a:t>This presentation template is free for everyone to use thanks to the following:</a:t>
            </a:r>
            <a:endParaRPr/>
          </a:p>
        </p:txBody>
      </p:sp>
      <p:sp>
        <p:nvSpPr>
          <p:cNvPr id="810" name="Google Shape;810;p30"/>
          <p:cNvSpPr txBox="1"/>
          <p:nvPr/>
        </p:nvSpPr>
        <p:spPr>
          <a:xfrm>
            <a:off x="2818025" y="6007965"/>
            <a:ext cx="12651949" cy="834390"/>
          </a:xfrm>
          <a:prstGeom prst="rect">
            <a:avLst/>
          </a:prstGeom>
          <a:noFill/>
          <a:ln>
            <a:noFill/>
          </a:ln>
        </p:spPr>
        <p:txBody>
          <a:bodyPr anchorCtr="0" anchor="t" bIns="0" lIns="0" spcFirstLastPara="1" rIns="0" wrap="square" tIns="0">
            <a:spAutoFit/>
          </a:bodyPr>
          <a:lstStyle/>
          <a:p>
            <a:pPr indent="0" lvl="0" marL="0" marR="0" rtl="0" algn="ctr">
              <a:lnSpc>
                <a:spcPct val="139958"/>
              </a:lnSpc>
              <a:spcBef>
                <a:spcPts val="0"/>
              </a:spcBef>
              <a:spcAft>
                <a:spcPts val="0"/>
              </a:spcAft>
              <a:buNone/>
            </a:pPr>
            <a:r>
              <a:rPr lang="en-US" sz="2400">
                <a:solidFill>
                  <a:srgbClr val="FFFFFF"/>
                </a:solidFill>
                <a:latin typeface="Arimo"/>
                <a:ea typeface="Arimo"/>
                <a:cs typeface="Arimo"/>
                <a:sym typeface="Arimo"/>
              </a:rPr>
              <a:t>SlidesCarnival for the presentation template</a:t>
            </a:r>
            <a:endParaRPr/>
          </a:p>
          <a:p>
            <a:pPr indent="0" lvl="0" marL="0" marR="0" rtl="0" algn="ctr">
              <a:lnSpc>
                <a:spcPct val="139958"/>
              </a:lnSpc>
              <a:spcBef>
                <a:spcPts val="0"/>
              </a:spcBef>
              <a:spcAft>
                <a:spcPts val="0"/>
              </a:spcAft>
              <a:buNone/>
            </a:pPr>
            <a:r>
              <a:rPr lang="en-US" sz="2400">
                <a:solidFill>
                  <a:srgbClr val="FFFFFF"/>
                </a:solidFill>
                <a:latin typeface="Arimo"/>
                <a:ea typeface="Arimo"/>
                <a:cs typeface="Arimo"/>
                <a:sym typeface="Arimo"/>
              </a:rPr>
              <a:t>Pexels for the photos</a:t>
            </a:r>
            <a:endParaRPr/>
          </a:p>
        </p:txBody>
      </p:sp>
      <p:sp>
        <p:nvSpPr>
          <p:cNvPr id="811" name="Google Shape;811;p30"/>
          <p:cNvSpPr txBox="1"/>
          <p:nvPr/>
        </p:nvSpPr>
        <p:spPr>
          <a:xfrm>
            <a:off x="2818025" y="7794855"/>
            <a:ext cx="12651949" cy="735108"/>
          </a:xfrm>
          <a:prstGeom prst="rect">
            <a:avLst/>
          </a:prstGeom>
          <a:noFill/>
          <a:ln>
            <a:noFill/>
          </a:ln>
        </p:spPr>
        <p:txBody>
          <a:bodyPr anchorCtr="0" anchor="t" bIns="0" lIns="0" spcFirstLastPara="1" rIns="0" wrap="square" tIns="0">
            <a:spAutoFit/>
          </a:bodyPr>
          <a:lstStyle/>
          <a:p>
            <a:pPr indent="0" lvl="0" marL="0" marR="0" rtl="0" algn="ctr">
              <a:lnSpc>
                <a:spcPct val="95985"/>
              </a:lnSpc>
              <a:spcBef>
                <a:spcPts val="0"/>
              </a:spcBef>
              <a:spcAft>
                <a:spcPts val="0"/>
              </a:spcAft>
              <a:buNone/>
            </a:pPr>
            <a:r>
              <a:rPr lang="en-US" sz="5680" u="none" strike="noStrike">
                <a:solidFill>
                  <a:srgbClr val="FFFFFF"/>
                </a:solidFill>
                <a:latin typeface="Dela Gothic One"/>
                <a:ea typeface="Dela Gothic One"/>
                <a:cs typeface="Dela Gothic One"/>
                <a:sym typeface="Dela Gothic One"/>
              </a:rPr>
              <a:t>HAPPY DESIGNING! </a:t>
            </a:r>
            <a:endParaRPr/>
          </a:p>
        </p:txBody>
      </p:sp>
      <p:sp>
        <p:nvSpPr>
          <p:cNvPr id="812" name="Google Shape;812;p30"/>
          <p:cNvSpPr/>
          <p:nvPr/>
        </p:nvSpPr>
        <p:spPr>
          <a:xfrm>
            <a:off x="6131256" y="2822153"/>
            <a:ext cx="6025487" cy="1506372"/>
          </a:xfrm>
          <a:custGeom>
            <a:rect b="b" l="l" r="r" t="t"/>
            <a:pathLst>
              <a:path extrusionOk="0" h="1506372" w="6025487">
                <a:moveTo>
                  <a:pt x="0" y="0"/>
                </a:moveTo>
                <a:lnTo>
                  <a:pt x="6025488" y="0"/>
                </a:lnTo>
                <a:lnTo>
                  <a:pt x="6025488" y="1506372"/>
                </a:lnTo>
                <a:lnTo>
                  <a:pt x="0" y="1506372"/>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813" name="Google Shape;813;p30"/>
          <p:cNvGrpSpPr/>
          <p:nvPr/>
        </p:nvGrpSpPr>
        <p:grpSpPr>
          <a:xfrm>
            <a:off x="15469975" y="2525003"/>
            <a:ext cx="773402" cy="773402"/>
            <a:chOff x="0" y="0"/>
            <a:chExt cx="812800" cy="812800"/>
          </a:xfrm>
        </p:grpSpPr>
        <p:sp>
          <p:nvSpPr>
            <p:cNvPr id="814" name="Google Shape;814;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5" name="Google Shape;815;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16" name="Google Shape;816;p30"/>
          <p:cNvGrpSpPr/>
          <p:nvPr/>
        </p:nvGrpSpPr>
        <p:grpSpPr>
          <a:xfrm>
            <a:off x="1344007" y="8100496"/>
            <a:ext cx="773402" cy="773402"/>
            <a:chOff x="0" y="0"/>
            <a:chExt cx="812800" cy="812800"/>
          </a:xfrm>
        </p:grpSpPr>
        <p:sp>
          <p:nvSpPr>
            <p:cNvPr id="817" name="Google Shape;817;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18" name="Google Shape;818;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819" name="Google Shape;819;p30"/>
          <p:cNvGrpSpPr/>
          <p:nvPr/>
        </p:nvGrpSpPr>
        <p:grpSpPr>
          <a:xfrm>
            <a:off x="12620363" y="527781"/>
            <a:ext cx="773402" cy="773402"/>
            <a:chOff x="0" y="0"/>
            <a:chExt cx="812800" cy="812800"/>
          </a:xfrm>
        </p:grpSpPr>
        <p:sp>
          <p:nvSpPr>
            <p:cNvPr id="820" name="Google Shape;820;p30"/>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821" name="Google Shape;821;p30"/>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A5B"/>
        </a:solidFill>
      </p:bgPr>
    </p:bg>
    <p:spTree>
      <p:nvGrpSpPr>
        <p:cNvPr id="181" name="Shape 181"/>
        <p:cNvGrpSpPr/>
        <p:nvPr/>
      </p:nvGrpSpPr>
      <p:grpSpPr>
        <a:xfrm>
          <a:off x="0" y="0"/>
          <a:ext cx="0" cy="0"/>
          <a:chOff x="0" y="0"/>
          <a:chExt cx="0" cy="0"/>
        </a:xfrm>
      </p:grpSpPr>
      <p:pic>
        <p:nvPicPr>
          <p:cNvPr id="182" name="Google Shape;182;p13"/>
          <p:cNvPicPr preferRelativeResize="0"/>
          <p:nvPr/>
        </p:nvPicPr>
        <p:blipFill rotWithShape="1">
          <a:blip r:embed="rId3">
            <a:alphaModFix/>
          </a:blip>
          <a:srcRect b="10301" l="0" r="0" t="10300"/>
          <a:stretch/>
        </p:blipFill>
        <p:spPr>
          <a:xfrm>
            <a:off x="4472818" y="1905287"/>
            <a:ext cx="9342363" cy="4945071"/>
          </a:xfrm>
          <a:prstGeom prst="rect">
            <a:avLst/>
          </a:prstGeom>
          <a:noFill/>
          <a:ln>
            <a:noFill/>
          </a:ln>
        </p:spPr>
      </p:pic>
      <p:sp>
        <p:nvSpPr>
          <p:cNvPr id="183" name="Google Shape;183;p13"/>
          <p:cNvSpPr/>
          <p:nvPr/>
        </p:nvSpPr>
        <p:spPr>
          <a:xfrm>
            <a:off x="16047381" y="2909781"/>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4" name="Google Shape;184;p13"/>
          <p:cNvSpPr/>
          <p:nvPr/>
        </p:nvSpPr>
        <p:spPr>
          <a:xfrm>
            <a:off x="-6494533" y="6850357"/>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5" name="Google Shape;185;p13"/>
          <p:cNvSpPr/>
          <p:nvPr/>
        </p:nvSpPr>
        <p:spPr>
          <a:xfrm>
            <a:off x="5871743" y="-9138490"/>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6" name="Google Shape;186;p13"/>
          <p:cNvSpPr/>
          <p:nvPr/>
        </p:nvSpPr>
        <p:spPr>
          <a:xfrm>
            <a:off x="15446655" y="3225966"/>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87" name="Google Shape;187;p13"/>
          <p:cNvSpPr txBox="1"/>
          <p:nvPr/>
        </p:nvSpPr>
        <p:spPr>
          <a:xfrm>
            <a:off x="1365337" y="7521558"/>
            <a:ext cx="15557326" cy="735107"/>
          </a:xfrm>
          <a:prstGeom prst="rect">
            <a:avLst/>
          </a:prstGeom>
          <a:noFill/>
          <a:ln>
            <a:noFill/>
          </a:ln>
        </p:spPr>
        <p:txBody>
          <a:bodyPr anchorCtr="0" anchor="t" bIns="0" lIns="0" spcFirstLastPara="1" rIns="0" wrap="square" tIns="0">
            <a:spAutoFit/>
          </a:bodyPr>
          <a:lstStyle/>
          <a:p>
            <a:pPr indent="0" lvl="0" marL="0" marR="0" rtl="0" algn="ctr">
              <a:lnSpc>
                <a:spcPct val="95985"/>
              </a:lnSpc>
              <a:spcBef>
                <a:spcPts val="0"/>
              </a:spcBef>
              <a:spcAft>
                <a:spcPts val="0"/>
              </a:spcAft>
              <a:buNone/>
            </a:pPr>
            <a:r>
              <a:rPr lang="en-US" sz="5680" u="none" strike="noStrike">
                <a:solidFill>
                  <a:srgbClr val="FFFFFF"/>
                </a:solidFill>
                <a:latin typeface="Dela Gothic One"/>
                <a:ea typeface="Dela Gothic One"/>
                <a:cs typeface="Dela Gothic One"/>
                <a:sym typeface="Dela Gothic One"/>
              </a:rPr>
              <a:t>WELCOME TO PRESENTATION</a:t>
            </a:r>
            <a:endParaRPr/>
          </a:p>
        </p:txBody>
      </p:sp>
      <p:sp>
        <p:nvSpPr>
          <p:cNvPr id="188" name="Google Shape;188;p13"/>
          <p:cNvSpPr txBox="1"/>
          <p:nvPr/>
        </p:nvSpPr>
        <p:spPr>
          <a:xfrm>
            <a:off x="1365337" y="8636203"/>
            <a:ext cx="15557326" cy="417323"/>
          </a:xfrm>
          <a:prstGeom prst="rect">
            <a:avLst/>
          </a:prstGeom>
          <a:noFill/>
          <a:ln>
            <a:noFill/>
          </a:ln>
        </p:spPr>
        <p:txBody>
          <a:bodyPr anchorCtr="0" anchor="t" bIns="0" lIns="0" spcFirstLastPara="1" rIns="0" wrap="square" tIns="0">
            <a:spAutoFit/>
          </a:bodyPr>
          <a:lstStyle/>
          <a:p>
            <a:pPr indent="0" lvl="0" marL="0" marR="0" rtl="0" algn="ctr">
              <a:lnSpc>
                <a:spcPct val="140017"/>
              </a:lnSpc>
              <a:spcBef>
                <a:spcPts val="0"/>
              </a:spcBef>
              <a:spcAft>
                <a:spcPts val="0"/>
              </a:spcAft>
              <a:buNone/>
            </a:pPr>
            <a:r>
              <a:rPr lang="en-US" sz="2319" u="none" strike="noStrike">
                <a:solidFill>
                  <a:srgbClr val="FFFFFF"/>
                </a:solidFill>
                <a:latin typeface="Arimo"/>
                <a:ea typeface="Arimo"/>
                <a:cs typeface="Arimo"/>
                <a:sym typeface="Arimo"/>
              </a:rPr>
              <a:t>I'm Rain, and I'll be sharing with you my beautiful ideas. Follow me at @reallygreatsite to learn more. </a:t>
            </a:r>
            <a:endParaRPr/>
          </a:p>
        </p:txBody>
      </p:sp>
      <p:grpSp>
        <p:nvGrpSpPr>
          <p:cNvPr id="189" name="Google Shape;189;p13"/>
          <p:cNvGrpSpPr/>
          <p:nvPr/>
        </p:nvGrpSpPr>
        <p:grpSpPr>
          <a:xfrm>
            <a:off x="1028700" y="397713"/>
            <a:ext cx="16230600" cy="960198"/>
            <a:chOff x="0" y="-241101"/>
            <a:chExt cx="21640800" cy="1280264"/>
          </a:xfrm>
        </p:grpSpPr>
        <p:grpSp>
          <p:nvGrpSpPr>
            <p:cNvPr id="190" name="Google Shape;190;p13"/>
            <p:cNvGrpSpPr/>
            <p:nvPr/>
          </p:nvGrpSpPr>
          <p:grpSpPr>
            <a:xfrm>
              <a:off x="0" y="-241101"/>
              <a:ext cx="21640800" cy="1280264"/>
              <a:chOff x="0" y="-47625"/>
              <a:chExt cx="4274726" cy="252892"/>
            </a:xfrm>
          </p:grpSpPr>
          <p:sp>
            <p:nvSpPr>
              <p:cNvPr id="191" name="Google Shape;191;p13"/>
              <p:cNvSpPr/>
              <p:nvPr/>
            </p:nvSpPr>
            <p:spPr>
              <a:xfrm>
                <a:off x="0" y="0"/>
                <a:ext cx="4274726" cy="205267"/>
              </a:xfrm>
              <a:custGeom>
                <a:rect b="b" l="l" r="r" t="t"/>
                <a:pathLst>
                  <a:path extrusionOk="0" h="205267" w="4274726">
                    <a:moveTo>
                      <a:pt x="24327" y="0"/>
                    </a:moveTo>
                    <a:lnTo>
                      <a:pt x="4250399" y="0"/>
                    </a:lnTo>
                    <a:cubicBezTo>
                      <a:pt x="4263834" y="0"/>
                      <a:pt x="4274726" y="10891"/>
                      <a:pt x="4274726" y="24327"/>
                    </a:cubicBezTo>
                    <a:lnTo>
                      <a:pt x="4274726" y="180940"/>
                    </a:lnTo>
                    <a:cubicBezTo>
                      <a:pt x="4274726" y="194375"/>
                      <a:pt x="4263834" y="205267"/>
                      <a:pt x="4250399" y="205267"/>
                    </a:cubicBezTo>
                    <a:lnTo>
                      <a:pt x="24327" y="205267"/>
                    </a:lnTo>
                    <a:cubicBezTo>
                      <a:pt x="10891" y="205267"/>
                      <a:pt x="0" y="194375"/>
                      <a:pt x="0" y="180940"/>
                    </a:cubicBezTo>
                    <a:lnTo>
                      <a:pt x="0" y="24327"/>
                    </a:lnTo>
                    <a:cubicBezTo>
                      <a:pt x="0" y="10891"/>
                      <a:pt x="10891" y="0"/>
                      <a:pt x="24327" y="0"/>
                    </a:cubicBezTo>
                    <a:close/>
                  </a:path>
                </a:pathLst>
              </a:custGeom>
              <a:solidFill>
                <a:srgbClr val="001A5B"/>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2" name="Google Shape;192;p13"/>
              <p:cNvSpPr txBox="1"/>
              <p:nvPr/>
            </p:nvSpPr>
            <p:spPr>
              <a:xfrm>
                <a:off x="0" y="-47625"/>
                <a:ext cx="4274726" cy="2528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193" name="Google Shape;193;p13"/>
            <p:cNvGrpSpPr/>
            <p:nvPr/>
          </p:nvGrpSpPr>
          <p:grpSpPr>
            <a:xfrm>
              <a:off x="369548" y="195526"/>
              <a:ext cx="648111" cy="648111"/>
              <a:chOff x="0" y="0"/>
              <a:chExt cx="812800" cy="812800"/>
            </a:xfrm>
          </p:grpSpPr>
          <p:sp>
            <p:nvSpPr>
              <p:cNvPr id="194" name="Google Shape;194;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5" name="Google Shape;195;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196" name="Google Shape;196;p13"/>
            <p:cNvSpPr/>
            <p:nvPr/>
          </p:nvSpPr>
          <p:spPr>
            <a:xfrm>
              <a:off x="414037" y="137744"/>
              <a:ext cx="654993" cy="613612"/>
            </a:xfrm>
            <a:custGeom>
              <a:rect b="b" l="l" r="r" t="t"/>
              <a:pathLst>
                <a:path extrusionOk="0" h="613612" w="654993">
                  <a:moveTo>
                    <a:pt x="0" y="0"/>
                  </a:moveTo>
                  <a:lnTo>
                    <a:pt x="654993" y="0"/>
                  </a:lnTo>
                  <a:lnTo>
                    <a:pt x="654993" y="613613"/>
                  </a:lnTo>
                  <a:lnTo>
                    <a:pt x="0" y="613613"/>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197" name="Google Shape;197;p13"/>
            <p:cNvSpPr txBox="1"/>
            <p:nvPr/>
          </p:nvSpPr>
          <p:spPr>
            <a:xfrm>
              <a:off x="1220242" y="287806"/>
              <a:ext cx="4275823"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LOGO HERE</a:t>
              </a:r>
              <a:endParaRPr/>
            </a:p>
          </p:txBody>
        </p:sp>
        <p:sp>
          <p:nvSpPr>
            <p:cNvPr id="198" name="Google Shape;198;p13"/>
            <p:cNvSpPr txBox="1"/>
            <p:nvPr/>
          </p:nvSpPr>
          <p:spPr>
            <a:xfrm>
              <a:off x="17305994" y="287806"/>
              <a:ext cx="3652355"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CONTACT US</a:t>
              </a:r>
              <a:endParaRPr/>
            </a:p>
          </p:txBody>
        </p:sp>
      </p:grpSp>
      <p:grpSp>
        <p:nvGrpSpPr>
          <p:cNvPr id="199" name="Google Shape;199;p13"/>
          <p:cNvGrpSpPr/>
          <p:nvPr/>
        </p:nvGrpSpPr>
        <p:grpSpPr>
          <a:xfrm>
            <a:off x="1028700" y="3980440"/>
            <a:ext cx="247388" cy="247388"/>
            <a:chOff x="0" y="0"/>
            <a:chExt cx="812800" cy="812800"/>
          </a:xfrm>
        </p:grpSpPr>
        <p:sp>
          <p:nvSpPr>
            <p:cNvPr id="200" name="Google Shape;200;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1" name="Google Shape;201;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02" name="Google Shape;202;p13"/>
          <p:cNvGrpSpPr/>
          <p:nvPr/>
        </p:nvGrpSpPr>
        <p:grpSpPr>
          <a:xfrm>
            <a:off x="2697547" y="5897069"/>
            <a:ext cx="773402" cy="773402"/>
            <a:chOff x="0" y="0"/>
            <a:chExt cx="812800" cy="812800"/>
          </a:xfrm>
        </p:grpSpPr>
        <p:sp>
          <p:nvSpPr>
            <p:cNvPr id="203" name="Google Shape;203;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4" name="Google Shape;204;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05" name="Google Shape;205;p13"/>
          <p:cNvGrpSpPr/>
          <p:nvPr/>
        </p:nvGrpSpPr>
        <p:grpSpPr>
          <a:xfrm>
            <a:off x="16656544" y="4753253"/>
            <a:ext cx="773402" cy="773402"/>
            <a:chOff x="0" y="0"/>
            <a:chExt cx="812800" cy="812800"/>
          </a:xfrm>
        </p:grpSpPr>
        <p:sp>
          <p:nvSpPr>
            <p:cNvPr id="206" name="Google Shape;206;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07" name="Google Shape;207;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08" name="Google Shape;208;p13"/>
          <p:cNvGrpSpPr/>
          <p:nvPr/>
        </p:nvGrpSpPr>
        <p:grpSpPr>
          <a:xfrm>
            <a:off x="3084249" y="5143500"/>
            <a:ext cx="383187" cy="383187"/>
            <a:chOff x="0" y="0"/>
            <a:chExt cx="812800" cy="812800"/>
          </a:xfrm>
        </p:grpSpPr>
        <p:sp>
          <p:nvSpPr>
            <p:cNvPr id="209" name="Google Shape;209;p13"/>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0" name="Google Shape;210;p13"/>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A5B"/>
        </a:solidFill>
      </p:bgPr>
    </p:bg>
    <p:spTree>
      <p:nvGrpSpPr>
        <p:cNvPr id="214" name="Shape 214"/>
        <p:cNvGrpSpPr/>
        <p:nvPr/>
      </p:nvGrpSpPr>
      <p:grpSpPr>
        <a:xfrm>
          <a:off x="0" y="0"/>
          <a:ext cx="0" cy="0"/>
          <a:chOff x="0" y="0"/>
          <a:chExt cx="0" cy="0"/>
        </a:xfrm>
      </p:grpSpPr>
      <p:grpSp>
        <p:nvGrpSpPr>
          <p:cNvPr id="215" name="Google Shape;215;p14"/>
          <p:cNvGrpSpPr/>
          <p:nvPr/>
        </p:nvGrpSpPr>
        <p:grpSpPr>
          <a:xfrm>
            <a:off x="1028700" y="397713"/>
            <a:ext cx="16230600" cy="960198"/>
            <a:chOff x="0" y="-241101"/>
            <a:chExt cx="21640800" cy="1280264"/>
          </a:xfrm>
        </p:grpSpPr>
        <p:grpSp>
          <p:nvGrpSpPr>
            <p:cNvPr id="216" name="Google Shape;216;p14"/>
            <p:cNvGrpSpPr/>
            <p:nvPr/>
          </p:nvGrpSpPr>
          <p:grpSpPr>
            <a:xfrm>
              <a:off x="0" y="-241101"/>
              <a:ext cx="21640800" cy="1280264"/>
              <a:chOff x="0" y="-47625"/>
              <a:chExt cx="4274726" cy="252892"/>
            </a:xfrm>
          </p:grpSpPr>
          <p:sp>
            <p:nvSpPr>
              <p:cNvPr id="217" name="Google Shape;217;p14"/>
              <p:cNvSpPr/>
              <p:nvPr/>
            </p:nvSpPr>
            <p:spPr>
              <a:xfrm>
                <a:off x="0" y="0"/>
                <a:ext cx="4274726" cy="205267"/>
              </a:xfrm>
              <a:custGeom>
                <a:rect b="b" l="l" r="r" t="t"/>
                <a:pathLst>
                  <a:path extrusionOk="0" h="205267" w="4274726">
                    <a:moveTo>
                      <a:pt x="24327" y="0"/>
                    </a:moveTo>
                    <a:lnTo>
                      <a:pt x="4250399" y="0"/>
                    </a:lnTo>
                    <a:cubicBezTo>
                      <a:pt x="4263834" y="0"/>
                      <a:pt x="4274726" y="10891"/>
                      <a:pt x="4274726" y="24327"/>
                    </a:cubicBezTo>
                    <a:lnTo>
                      <a:pt x="4274726" y="180940"/>
                    </a:lnTo>
                    <a:cubicBezTo>
                      <a:pt x="4274726" y="194375"/>
                      <a:pt x="4263834" y="205267"/>
                      <a:pt x="4250399" y="205267"/>
                    </a:cubicBezTo>
                    <a:lnTo>
                      <a:pt x="24327" y="205267"/>
                    </a:lnTo>
                    <a:cubicBezTo>
                      <a:pt x="10891" y="205267"/>
                      <a:pt x="0" y="194375"/>
                      <a:pt x="0" y="180940"/>
                    </a:cubicBezTo>
                    <a:lnTo>
                      <a:pt x="0" y="24327"/>
                    </a:lnTo>
                    <a:cubicBezTo>
                      <a:pt x="0" y="10891"/>
                      <a:pt x="10891" y="0"/>
                      <a:pt x="24327" y="0"/>
                    </a:cubicBezTo>
                    <a:close/>
                  </a:path>
                </a:pathLst>
              </a:custGeom>
              <a:solidFill>
                <a:srgbClr val="001A5B"/>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18" name="Google Shape;218;p14"/>
              <p:cNvSpPr txBox="1"/>
              <p:nvPr/>
            </p:nvSpPr>
            <p:spPr>
              <a:xfrm>
                <a:off x="0" y="-47625"/>
                <a:ext cx="4274726" cy="2528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19" name="Google Shape;219;p14"/>
            <p:cNvGrpSpPr/>
            <p:nvPr/>
          </p:nvGrpSpPr>
          <p:grpSpPr>
            <a:xfrm>
              <a:off x="369548" y="195526"/>
              <a:ext cx="648111" cy="648111"/>
              <a:chOff x="0" y="0"/>
              <a:chExt cx="812800" cy="812800"/>
            </a:xfrm>
          </p:grpSpPr>
          <p:sp>
            <p:nvSpPr>
              <p:cNvPr id="220" name="Google Shape;22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1" name="Google Shape;221;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22" name="Google Shape;222;p14"/>
            <p:cNvSpPr/>
            <p:nvPr/>
          </p:nvSpPr>
          <p:spPr>
            <a:xfrm>
              <a:off x="414037" y="137744"/>
              <a:ext cx="654993" cy="613612"/>
            </a:xfrm>
            <a:custGeom>
              <a:rect b="b" l="l" r="r" t="t"/>
              <a:pathLst>
                <a:path extrusionOk="0" h="613612" w="654993">
                  <a:moveTo>
                    <a:pt x="0" y="0"/>
                  </a:moveTo>
                  <a:lnTo>
                    <a:pt x="654993" y="0"/>
                  </a:lnTo>
                  <a:lnTo>
                    <a:pt x="654993" y="613613"/>
                  </a:lnTo>
                  <a:lnTo>
                    <a:pt x="0" y="61361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3" name="Google Shape;223;p14"/>
            <p:cNvSpPr txBox="1"/>
            <p:nvPr/>
          </p:nvSpPr>
          <p:spPr>
            <a:xfrm>
              <a:off x="1220242" y="287806"/>
              <a:ext cx="4275823"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LOGO HERE</a:t>
              </a:r>
              <a:endParaRPr/>
            </a:p>
          </p:txBody>
        </p:sp>
        <p:sp>
          <p:nvSpPr>
            <p:cNvPr id="224" name="Google Shape;224;p14"/>
            <p:cNvSpPr txBox="1"/>
            <p:nvPr/>
          </p:nvSpPr>
          <p:spPr>
            <a:xfrm>
              <a:off x="17305994" y="287806"/>
              <a:ext cx="3652355"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CONTACT US</a:t>
              </a:r>
              <a:endParaRPr/>
            </a:p>
          </p:txBody>
        </p:sp>
      </p:grpSp>
      <p:grpSp>
        <p:nvGrpSpPr>
          <p:cNvPr id="225" name="Google Shape;225;p14"/>
          <p:cNvGrpSpPr/>
          <p:nvPr/>
        </p:nvGrpSpPr>
        <p:grpSpPr>
          <a:xfrm>
            <a:off x="1028700" y="3818626"/>
            <a:ext cx="1772595" cy="1963096"/>
            <a:chOff x="0" y="-47625"/>
            <a:chExt cx="466856" cy="517029"/>
          </a:xfrm>
        </p:grpSpPr>
        <p:sp>
          <p:nvSpPr>
            <p:cNvPr id="226" name="Google Shape;226;p14"/>
            <p:cNvSpPr/>
            <p:nvPr/>
          </p:nvSpPr>
          <p:spPr>
            <a:xfrm>
              <a:off x="0" y="0"/>
              <a:ext cx="466856" cy="469404"/>
            </a:xfrm>
            <a:custGeom>
              <a:rect b="b" l="l" r="r" t="t"/>
              <a:pathLst>
                <a:path extrusionOk="0" h="469404" w="466856">
                  <a:moveTo>
                    <a:pt x="161600" y="0"/>
                  </a:moveTo>
                  <a:lnTo>
                    <a:pt x="305257" y="0"/>
                  </a:lnTo>
                  <a:cubicBezTo>
                    <a:pt x="348116" y="0"/>
                    <a:pt x="389219" y="17026"/>
                    <a:pt x="419525" y="47331"/>
                  </a:cubicBezTo>
                  <a:cubicBezTo>
                    <a:pt x="449831" y="77637"/>
                    <a:pt x="466856" y="118741"/>
                    <a:pt x="466856" y="161600"/>
                  </a:cubicBezTo>
                  <a:lnTo>
                    <a:pt x="466856" y="307805"/>
                  </a:lnTo>
                  <a:cubicBezTo>
                    <a:pt x="466856" y="350663"/>
                    <a:pt x="449831" y="391767"/>
                    <a:pt x="419525" y="422073"/>
                  </a:cubicBezTo>
                  <a:cubicBezTo>
                    <a:pt x="389219" y="452379"/>
                    <a:pt x="348116" y="469404"/>
                    <a:pt x="305257" y="469404"/>
                  </a:cubicBezTo>
                  <a:lnTo>
                    <a:pt x="161600" y="469404"/>
                  </a:lnTo>
                  <a:cubicBezTo>
                    <a:pt x="118741" y="469404"/>
                    <a:pt x="77637" y="452379"/>
                    <a:pt x="47331" y="422073"/>
                  </a:cubicBezTo>
                  <a:cubicBezTo>
                    <a:pt x="17026" y="391767"/>
                    <a:pt x="0" y="350663"/>
                    <a:pt x="0" y="307805"/>
                  </a:cubicBezTo>
                  <a:lnTo>
                    <a:pt x="0" y="161600"/>
                  </a:lnTo>
                  <a:cubicBezTo>
                    <a:pt x="0" y="118741"/>
                    <a:pt x="17026" y="77637"/>
                    <a:pt x="47331" y="47331"/>
                  </a:cubicBezTo>
                  <a:cubicBezTo>
                    <a:pt x="77637" y="17026"/>
                    <a:pt x="118741" y="0"/>
                    <a:pt x="161600" y="0"/>
                  </a:cubicBezTo>
                  <a:close/>
                </a:path>
              </a:pathLst>
            </a:custGeom>
            <a:solidFill>
              <a:srgbClr val="38B6FF"/>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27" name="Google Shape;227;p14"/>
            <p:cNvSpPr txBox="1"/>
            <p:nvPr/>
          </p:nvSpPr>
          <p:spPr>
            <a:xfrm>
              <a:off x="0" y="-47625"/>
              <a:ext cx="466856" cy="51702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28" name="Google Shape;228;p14"/>
          <p:cNvGrpSpPr/>
          <p:nvPr/>
        </p:nvGrpSpPr>
        <p:grpSpPr>
          <a:xfrm>
            <a:off x="1028700" y="6561892"/>
            <a:ext cx="1772595" cy="1963096"/>
            <a:chOff x="0" y="-47625"/>
            <a:chExt cx="466856" cy="517029"/>
          </a:xfrm>
        </p:grpSpPr>
        <p:sp>
          <p:nvSpPr>
            <p:cNvPr id="229" name="Google Shape;229;p14"/>
            <p:cNvSpPr/>
            <p:nvPr/>
          </p:nvSpPr>
          <p:spPr>
            <a:xfrm>
              <a:off x="0" y="0"/>
              <a:ext cx="466856" cy="469404"/>
            </a:xfrm>
            <a:custGeom>
              <a:rect b="b" l="l" r="r" t="t"/>
              <a:pathLst>
                <a:path extrusionOk="0" h="469404" w="466856">
                  <a:moveTo>
                    <a:pt x="161600" y="0"/>
                  </a:moveTo>
                  <a:lnTo>
                    <a:pt x="305257" y="0"/>
                  </a:lnTo>
                  <a:cubicBezTo>
                    <a:pt x="348116" y="0"/>
                    <a:pt x="389219" y="17026"/>
                    <a:pt x="419525" y="47331"/>
                  </a:cubicBezTo>
                  <a:cubicBezTo>
                    <a:pt x="449831" y="77637"/>
                    <a:pt x="466856" y="118741"/>
                    <a:pt x="466856" y="161600"/>
                  </a:cubicBezTo>
                  <a:lnTo>
                    <a:pt x="466856" y="307805"/>
                  </a:lnTo>
                  <a:cubicBezTo>
                    <a:pt x="466856" y="350663"/>
                    <a:pt x="449831" y="391767"/>
                    <a:pt x="419525" y="422073"/>
                  </a:cubicBezTo>
                  <a:cubicBezTo>
                    <a:pt x="389219" y="452379"/>
                    <a:pt x="348116" y="469404"/>
                    <a:pt x="305257" y="469404"/>
                  </a:cubicBezTo>
                  <a:lnTo>
                    <a:pt x="161600" y="469404"/>
                  </a:lnTo>
                  <a:cubicBezTo>
                    <a:pt x="118741" y="469404"/>
                    <a:pt x="77637" y="452379"/>
                    <a:pt x="47331" y="422073"/>
                  </a:cubicBezTo>
                  <a:cubicBezTo>
                    <a:pt x="17026" y="391767"/>
                    <a:pt x="0" y="350663"/>
                    <a:pt x="0" y="307805"/>
                  </a:cubicBezTo>
                  <a:lnTo>
                    <a:pt x="0" y="161600"/>
                  </a:lnTo>
                  <a:cubicBezTo>
                    <a:pt x="0" y="118741"/>
                    <a:pt x="17026" y="77637"/>
                    <a:pt x="47331" y="47331"/>
                  </a:cubicBezTo>
                  <a:cubicBezTo>
                    <a:pt x="77637" y="17026"/>
                    <a:pt x="118741" y="0"/>
                    <a:pt x="161600" y="0"/>
                  </a:cubicBezTo>
                  <a:close/>
                </a:path>
              </a:pathLst>
            </a:custGeom>
            <a:solidFill>
              <a:srgbClr val="38B6FF"/>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0" name="Google Shape;230;p14"/>
            <p:cNvSpPr txBox="1"/>
            <p:nvPr/>
          </p:nvSpPr>
          <p:spPr>
            <a:xfrm>
              <a:off x="0" y="-47625"/>
              <a:ext cx="466856" cy="51702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31" name="Google Shape;231;p14"/>
          <p:cNvSpPr/>
          <p:nvPr/>
        </p:nvSpPr>
        <p:spPr>
          <a:xfrm>
            <a:off x="1351431" y="4179546"/>
            <a:ext cx="1212469" cy="1244138"/>
          </a:xfrm>
          <a:custGeom>
            <a:rect b="b" l="l" r="r" t="t"/>
            <a:pathLst>
              <a:path extrusionOk="0" h="1372848" w="1337903">
                <a:moveTo>
                  <a:pt x="0" y="0"/>
                </a:moveTo>
                <a:lnTo>
                  <a:pt x="1337903" y="0"/>
                </a:lnTo>
                <a:lnTo>
                  <a:pt x="1337903" y="1372849"/>
                </a:lnTo>
                <a:lnTo>
                  <a:pt x="0" y="137284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2" name="Google Shape;232;p14"/>
          <p:cNvSpPr/>
          <p:nvPr/>
        </p:nvSpPr>
        <p:spPr>
          <a:xfrm>
            <a:off x="1214185" y="7015217"/>
            <a:ext cx="1271228" cy="1271228"/>
          </a:xfrm>
          <a:custGeom>
            <a:rect b="b" l="l" r="r" t="t"/>
            <a:pathLst>
              <a:path extrusionOk="0" h="1495651" w="1495651">
                <a:moveTo>
                  <a:pt x="0" y="0"/>
                </a:moveTo>
                <a:lnTo>
                  <a:pt x="1495651" y="0"/>
                </a:lnTo>
                <a:lnTo>
                  <a:pt x="1495651" y="1495651"/>
                </a:lnTo>
                <a:lnTo>
                  <a:pt x="0" y="1495651"/>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3" name="Google Shape;233;p14"/>
          <p:cNvSpPr/>
          <p:nvPr/>
        </p:nvSpPr>
        <p:spPr>
          <a:xfrm>
            <a:off x="8133130" y="7148998"/>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4" name="Google Shape;234;p14"/>
          <p:cNvSpPr/>
          <p:nvPr/>
        </p:nvSpPr>
        <p:spPr>
          <a:xfrm>
            <a:off x="13565075" y="2553220"/>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5" name="Google Shape;235;p14"/>
          <p:cNvSpPr/>
          <p:nvPr/>
        </p:nvSpPr>
        <p:spPr>
          <a:xfrm>
            <a:off x="9415186" y="2988422"/>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6" name="Google Shape;236;p14"/>
          <p:cNvSpPr/>
          <p:nvPr/>
        </p:nvSpPr>
        <p:spPr>
          <a:xfrm>
            <a:off x="10300629" y="2553220"/>
            <a:ext cx="6047582" cy="6047582"/>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blipFill rotWithShape="1">
            <a:blip r:embed="rId6">
              <a:alphaModFix/>
            </a:blip>
            <a:stretch>
              <a:fillRect b="-16663" l="0" r="0" t="-16664"/>
            </a:stretch>
          </a:blip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37" name="Google Shape;237;p14"/>
          <p:cNvGrpSpPr/>
          <p:nvPr/>
        </p:nvGrpSpPr>
        <p:grpSpPr>
          <a:xfrm>
            <a:off x="7776416" y="2047008"/>
            <a:ext cx="773402" cy="773402"/>
            <a:chOff x="0" y="0"/>
            <a:chExt cx="812800" cy="812800"/>
          </a:xfrm>
        </p:grpSpPr>
        <p:sp>
          <p:nvSpPr>
            <p:cNvPr id="238" name="Google Shape;238;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39" name="Google Shape;239;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0" name="Google Shape;240;p14"/>
          <p:cNvGrpSpPr/>
          <p:nvPr/>
        </p:nvGrpSpPr>
        <p:grpSpPr>
          <a:xfrm>
            <a:off x="16833986" y="7487135"/>
            <a:ext cx="773402" cy="773402"/>
            <a:chOff x="0" y="0"/>
            <a:chExt cx="812800" cy="812800"/>
          </a:xfrm>
        </p:grpSpPr>
        <p:sp>
          <p:nvSpPr>
            <p:cNvPr id="241" name="Google Shape;241;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2" name="Google Shape;242;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3" name="Google Shape;243;p14"/>
          <p:cNvGrpSpPr/>
          <p:nvPr/>
        </p:nvGrpSpPr>
        <p:grpSpPr>
          <a:xfrm>
            <a:off x="5303422" y="8871599"/>
            <a:ext cx="773402" cy="773402"/>
            <a:chOff x="0" y="0"/>
            <a:chExt cx="812800" cy="812800"/>
          </a:xfrm>
        </p:grpSpPr>
        <p:sp>
          <p:nvSpPr>
            <p:cNvPr id="244" name="Google Shape;244;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5" name="Google Shape;245;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6" name="Google Shape;246;p14"/>
          <p:cNvGrpSpPr/>
          <p:nvPr/>
        </p:nvGrpSpPr>
        <p:grpSpPr>
          <a:xfrm>
            <a:off x="8760813" y="1755155"/>
            <a:ext cx="383187" cy="383187"/>
            <a:chOff x="0" y="0"/>
            <a:chExt cx="812800" cy="812800"/>
          </a:xfrm>
        </p:grpSpPr>
        <p:sp>
          <p:nvSpPr>
            <p:cNvPr id="247" name="Google Shape;247;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48" name="Google Shape;248;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49" name="Google Shape;249;p14"/>
          <p:cNvGrpSpPr/>
          <p:nvPr/>
        </p:nvGrpSpPr>
        <p:grpSpPr>
          <a:xfrm>
            <a:off x="16156617" y="7747747"/>
            <a:ext cx="383187" cy="383187"/>
            <a:chOff x="0" y="0"/>
            <a:chExt cx="812800" cy="812800"/>
          </a:xfrm>
        </p:grpSpPr>
        <p:sp>
          <p:nvSpPr>
            <p:cNvPr id="250" name="Google Shape;250;p14"/>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51" name="Google Shape;251;p14"/>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52" name="Google Shape;252;p14"/>
          <p:cNvSpPr txBox="1"/>
          <p:nvPr/>
        </p:nvSpPr>
        <p:spPr>
          <a:xfrm>
            <a:off x="1048432" y="1978469"/>
            <a:ext cx="5300640" cy="1420907"/>
          </a:xfrm>
          <a:prstGeom prst="rect">
            <a:avLst/>
          </a:prstGeom>
          <a:noFill/>
          <a:ln>
            <a:noFill/>
          </a:ln>
        </p:spPr>
        <p:txBody>
          <a:bodyPr anchorCtr="0" anchor="t" bIns="0" lIns="0" spcFirstLastPara="1" rIns="0" wrap="square" tIns="0">
            <a:spAutoFit/>
          </a:bodyPr>
          <a:lstStyle/>
          <a:p>
            <a:pPr indent="0" lvl="0" marL="0" marR="0" rtl="0" algn="l">
              <a:lnSpc>
                <a:spcPct val="95985"/>
              </a:lnSpc>
              <a:spcBef>
                <a:spcPts val="0"/>
              </a:spcBef>
              <a:spcAft>
                <a:spcPts val="0"/>
              </a:spcAft>
              <a:buNone/>
            </a:pPr>
            <a:r>
              <a:rPr lang="en-US" sz="5680" u="none" strike="noStrike">
                <a:solidFill>
                  <a:srgbClr val="FFFFFF"/>
                </a:solidFill>
                <a:latin typeface="Dela Gothic One"/>
                <a:ea typeface="Dela Gothic One"/>
                <a:cs typeface="Dela Gothic One"/>
                <a:sym typeface="Dela Gothic One"/>
              </a:rPr>
              <a:t>OUR COMPANY</a:t>
            </a:r>
            <a:endParaRPr/>
          </a:p>
        </p:txBody>
      </p:sp>
      <p:sp>
        <p:nvSpPr>
          <p:cNvPr id="253" name="Google Shape;253;p14"/>
          <p:cNvSpPr txBox="1"/>
          <p:nvPr/>
        </p:nvSpPr>
        <p:spPr>
          <a:xfrm>
            <a:off x="3282957" y="6816183"/>
            <a:ext cx="6322347" cy="64657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200" u="none" strike="noStrike">
                <a:solidFill>
                  <a:srgbClr val="FFFFFF"/>
                </a:solidFill>
                <a:latin typeface="Arimo"/>
                <a:ea typeface="Arimo"/>
                <a:cs typeface="Arimo"/>
                <a:sym typeface="Arimo"/>
              </a:rPr>
              <a:t>WHAT WE DO? </a:t>
            </a:r>
            <a:endParaRPr/>
          </a:p>
        </p:txBody>
      </p:sp>
      <p:sp>
        <p:nvSpPr>
          <p:cNvPr id="254" name="Google Shape;254;p14"/>
          <p:cNvSpPr txBox="1"/>
          <p:nvPr/>
        </p:nvSpPr>
        <p:spPr>
          <a:xfrm>
            <a:off x="3282957" y="4072917"/>
            <a:ext cx="6132229" cy="64657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200" u="none" strike="noStrike">
                <a:solidFill>
                  <a:srgbClr val="FFFFFF"/>
                </a:solidFill>
                <a:latin typeface="Arimo"/>
                <a:ea typeface="Arimo"/>
                <a:cs typeface="Arimo"/>
                <a:sym typeface="Arimo"/>
              </a:rPr>
              <a:t>WHO WE ARE?</a:t>
            </a:r>
            <a:endParaRPr/>
          </a:p>
        </p:txBody>
      </p:sp>
      <p:sp>
        <p:nvSpPr>
          <p:cNvPr id="255" name="Google Shape;255;p14"/>
          <p:cNvSpPr txBox="1"/>
          <p:nvPr/>
        </p:nvSpPr>
        <p:spPr>
          <a:xfrm>
            <a:off x="3282957" y="4937806"/>
            <a:ext cx="4040930" cy="826898"/>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lang="en-US" sz="2319" u="none" strike="noStrike">
                <a:solidFill>
                  <a:srgbClr val="FFFFFF"/>
                </a:solidFill>
                <a:latin typeface="Arimo"/>
                <a:ea typeface="Arimo"/>
                <a:cs typeface="Arimo"/>
                <a:sym typeface="Arimo"/>
              </a:rPr>
              <a:t>Briefly elaborate on what you want to discuss. </a:t>
            </a:r>
            <a:endParaRPr/>
          </a:p>
        </p:txBody>
      </p:sp>
      <p:sp>
        <p:nvSpPr>
          <p:cNvPr id="256" name="Google Shape;256;p14"/>
          <p:cNvSpPr txBox="1"/>
          <p:nvPr/>
        </p:nvSpPr>
        <p:spPr>
          <a:xfrm>
            <a:off x="3282957" y="7681072"/>
            <a:ext cx="4231048" cy="826898"/>
          </a:xfrm>
          <a:prstGeom prst="rect">
            <a:avLst/>
          </a:prstGeom>
          <a:noFill/>
          <a:ln>
            <a:noFill/>
          </a:ln>
        </p:spPr>
        <p:txBody>
          <a:bodyPr anchorCtr="0" anchor="t" bIns="0" lIns="0" spcFirstLastPara="1" rIns="0" wrap="square" tIns="0">
            <a:spAutoFit/>
          </a:bodyPr>
          <a:lstStyle/>
          <a:p>
            <a:pPr indent="0" lvl="0" marL="0" marR="0" rtl="0" algn="l">
              <a:lnSpc>
                <a:spcPct val="140017"/>
              </a:lnSpc>
              <a:spcBef>
                <a:spcPts val="0"/>
              </a:spcBef>
              <a:spcAft>
                <a:spcPts val="0"/>
              </a:spcAft>
              <a:buNone/>
            </a:pPr>
            <a:r>
              <a:rPr lang="en-US" sz="2319" u="none" strike="noStrike">
                <a:solidFill>
                  <a:srgbClr val="FFFFFF"/>
                </a:solidFill>
                <a:latin typeface="Arimo"/>
                <a:ea typeface="Arimo"/>
                <a:cs typeface="Arimo"/>
                <a:sym typeface="Arimo"/>
              </a:rPr>
              <a:t>Briefly elaborate on what you want to discuss.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A5B"/>
        </a:solidFill>
      </p:bgPr>
    </p:bg>
    <p:spTree>
      <p:nvGrpSpPr>
        <p:cNvPr id="260" name="Shape 260"/>
        <p:cNvGrpSpPr/>
        <p:nvPr/>
      </p:nvGrpSpPr>
      <p:grpSpPr>
        <a:xfrm>
          <a:off x="0" y="0"/>
          <a:ext cx="0" cy="0"/>
          <a:chOff x="0" y="0"/>
          <a:chExt cx="0" cy="0"/>
        </a:xfrm>
      </p:grpSpPr>
      <p:sp>
        <p:nvSpPr>
          <p:cNvPr id="261" name="Google Shape;261;p15"/>
          <p:cNvSpPr/>
          <p:nvPr/>
        </p:nvSpPr>
        <p:spPr>
          <a:xfrm>
            <a:off x="11865884" y="2310823"/>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2" name="Google Shape;262;p15"/>
          <p:cNvSpPr/>
          <p:nvPr/>
        </p:nvSpPr>
        <p:spPr>
          <a:xfrm rot="-505894">
            <a:off x="-4372741" y="-6777501"/>
            <a:ext cx="11385725" cy="9517120"/>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3" name="Google Shape;263;p15"/>
          <p:cNvSpPr/>
          <p:nvPr/>
        </p:nvSpPr>
        <p:spPr>
          <a:xfrm>
            <a:off x="10684430" y="1931175"/>
            <a:ext cx="11387252" cy="9518396"/>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4" name="Google Shape;264;p15"/>
          <p:cNvSpPr/>
          <p:nvPr/>
        </p:nvSpPr>
        <p:spPr>
          <a:xfrm>
            <a:off x="13725588" y="-7587476"/>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265" name="Google Shape;265;p15"/>
          <p:cNvGrpSpPr/>
          <p:nvPr/>
        </p:nvGrpSpPr>
        <p:grpSpPr>
          <a:xfrm>
            <a:off x="1028700" y="397713"/>
            <a:ext cx="16230600" cy="960198"/>
            <a:chOff x="0" y="-241101"/>
            <a:chExt cx="21640800" cy="1280264"/>
          </a:xfrm>
        </p:grpSpPr>
        <p:grpSp>
          <p:nvGrpSpPr>
            <p:cNvPr id="266" name="Google Shape;266;p15"/>
            <p:cNvGrpSpPr/>
            <p:nvPr/>
          </p:nvGrpSpPr>
          <p:grpSpPr>
            <a:xfrm>
              <a:off x="0" y="-241101"/>
              <a:ext cx="21640800" cy="1280264"/>
              <a:chOff x="0" y="-47625"/>
              <a:chExt cx="4274726" cy="252892"/>
            </a:xfrm>
          </p:grpSpPr>
          <p:sp>
            <p:nvSpPr>
              <p:cNvPr id="267" name="Google Shape;267;p15"/>
              <p:cNvSpPr/>
              <p:nvPr/>
            </p:nvSpPr>
            <p:spPr>
              <a:xfrm>
                <a:off x="0" y="0"/>
                <a:ext cx="4274726" cy="205267"/>
              </a:xfrm>
              <a:custGeom>
                <a:rect b="b" l="l" r="r" t="t"/>
                <a:pathLst>
                  <a:path extrusionOk="0" h="205267" w="4274726">
                    <a:moveTo>
                      <a:pt x="24327" y="0"/>
                    </a:moveTo>
                    <a:lnTo>
                      <a:pt x="4250399" y="0"/>
                    </a:lnTo>
                    <a:cubicBezTo>
                      <a:pt x="4263834" y="0"/>
                      <a:pt x="4274726" y="10891"/>
                      <a:pt x="4274726" y="24327"/>
                    </a:cubicBezTo>
                    <a:lnTo>
                      <a:pt x="4274726" y="180940"/>
                    </a:lnTo>
                    <a:cubicBezTo>
                      <a:pt x="4274726" y="194375"/>
                      <a:pt x="4263834" y="205267"/>
                      <a:pt x="4250399" y="205267"/>
                    </a:cubicBezTo>
                    <a:lnTo>
                      <a:pt x="24327" y="205267"/>
                    </a:lnTo>
                    <a:cubicBezTo>
                      <a:pt x="10891" y="205267"/>
                      <a:pt x="0" y="194375"/>
                      <a:pt x="0" y="180940"/>
                    </a:cubicBezTo>
                    <a:lnTo>
                      <a:pt x="0" y="24327"/>
                    </a:lnTo>
                    <a:cubicBezTo>
                      <a:pt x="0" y="10891"/>
                      <a:pt x="10891" y="0"/>
                      <a:pt x="24327" y="0"/>
                    </a:cubicBezTo>
                    <a:close/>
                  </a:path>
                </a:pathLst>
              </a:custGeom>
              <a:solidFill>
                <a:srgbClr val="001A5B"/>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68" name="Google Shape;268;p15"/>
              <p:cNvSpPr txBox="1"/>
              <p:nvPr/>
            </p:nvSpPr>
            <p:spPr>
              <a:xfrm>
                <a:off x="0" y="-47625"/>
                <a:ext cx="4274726" cy="2528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69" name="Google Shape;269;p15"/>
            <p:cNvGrpSpPr/>
            <p:nvPr/>
          </p:nvGrpSpPr>
          <p:grpSpPr>
            <a:xfrm>
              <a:off x="369548" y="195526"/>
              <a:ext cx="648111" cy="648111"/>
              <a:chOff x="0" y="0"/>
              <a:chExt cx="812800" cy="812800"/>
            </a:xfrm>
          </p:grpSpPr>
          <p:sp>
            <p:nvSpPr>
              <p:cNvPr id="270" name="Google Shape;270;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1" name="Google Shape;271;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72" name="Google Shape;272;p15"/>
            <p:cNvSpPr/>
            <p:nvPr/>
          </p:nvSpPr>
          <p:spPr>
            <a:xfrm>
              <a:off x="414037" y="137744"/>
              <a:ext cx="654993" cy="613612"/>
            </a:xfrm>
            <a:custGeom>
              <a:rect b="b" l="l" r="r" t="t"/>
              <a:pathLst>
                <a:path extrusionOk="0" h="613612" w="654993">
                  <a:moveTo>
                    <a:pt x="0" y="0"/>
                  </a:moveTo>
                  <a:lnTo>
                    <a:pt x="654993" y="0"/>
                  </a:lnTo>
                  <a:lnTo>
                    <a:pt x="654993" y="613613"/>
                  </a:lnTo>
                  <a:lnTo>
                    <a:pt x="0" y="61361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3" name="Google Shape;273;p15"/>
            <p:cNvSpPr txBox="1"/>
            <p:nvPr/>
          </p:nvSpPr>
          <p:spPr>
            <a:xfrm>
              <a:off x="1220242" y="287806"/>
              <a:ext cx="4275823"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LOGO HERE</a:t>
              </a:r>
              <a:endParaRPr/>
            </a:p>
          </p:txBody>
        </p:sp>
        <p:sp>
          <p:nvSpPr>
            <p:cNvPr id="274" name="Google Shape;274;p15"/>
            <p:cNvSpPr txBox="1"/>
            <p:nvPr/>
          </p:nvSpPr>
          <p:spPr>
            <a:xfrm>
              <a:off x="17305994" y="287806"/>
              <a:ext cx="3652355"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CONTACT US</a:t>
              </a:r>
              <a:endParaRPr/>
            </a:p>
          </p:txBody>
        </p:sp>
      </p:grpSp>
      <p:grpSp>
        <p:nvGrpSpPr>
          <p:cNvPr id="275" name="Google Shape;275;p15"/>
          <p:cNvGrpSpPr/>
          <p:nvPr/>
        </p:nvGrpSpPr>
        <p:grpSpPr>
          <a:xfrm>
            <a:off x="9144000" y="3139818"/>
            <a:ext cx="773402" cy="773402"/>
            <a:chOff x="0" y="0"/>
            <a:chExt cx="812800" cy="812800"/>
          </a:xfrm>
        </p:grpSpPr>
        <p:sp>
          <p:nvSpPr>
            <p:cNvPr id="276" name="Google Shape;276;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77" name="Google Shape;277;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78" name="Google Shape;278;p15"/>
          <p:cNvGrpSpPr/>
          <p:nvPr/>
        </p:nvGrpSpPr>
        <p:grpSpPr>
          <a:xfrm>
            <a:off x="504653" y="9507655"/>
            <a:ext cx="524047" cy="524047"/>
            <a:chOff x="0" y="0"/>
            <a:chExt cx="812800" cy="812800"/>
          </a:xfrm>
        </p:grpSpPr>
        <p:sp>
          <p:nvSpPr>
            <p:cNvPr id="279" name="Google Shape;279;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0" name="Google Shape;280;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81" name="Google Shape;281;p15"/>
          <p:cNvGrpSpPr/>
          <p:nvPr/>
        </p:nvGrpSpPr>
        <p:grpSpPr>
          <a:xfrm>
            <a:off x="16958937" y="2102962"/>
            <a:ext cx="524047" cy="524047"/>
            <a:chOff x="0" y="0"/>
            <a:chExt cx="812800" cy="812800"/>
          </a:xfrm>
        </p:grpSpPr>
        <p:sp>
          <p:nvSpPr>
            <p:cNvPr id="282" name="Google Shape;282;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3" name="Google Shape;283;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84" name="Google Shape;284;p15"/>
          <p:cNvGrpSpPr/>
          <p:nvPr/>
        </p:nvGrpSpPr>
        <p:grpSpPr>
          <a:xfrm>
            <a:off x="9929768" y="2733641"/>
            <a:ext cx="383187" cy="383187"/>
            <a:chOff x="0" y="0"/>
            <a:chExt cx="812800" cy="812800"/>
          </a:xfrm>
        </p:grpSpPr>
        <p:sp>
          <p:nvSpPr>
            <p:cNvPr id="285" name="Google Shape;285;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6" name="Google Shape;286;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287" name="Google Shape;287;p15"/>
          <p:cNvGrpSpPr/>
          <p:nvPr/>
        </p:nvGrpSpPr>
        <p:grpSpPr>
          <a:xfrm>
            <a:off x="7734200" y="9134606"/>
            <a:ext cx="247388" cy="247388"/>
            <a:chOff x="0" y="0"/>
            <a:chExt cx="812800" cy="812800"/>
          </a:xfrm>
        </p:grpSpPr>
        <p:sp>
          <p:nvSpPr>
            <p:cNvPr id="288" name="Google Shape;288;p15"/>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89" name="Google Shape;289;p15"/>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290" name="Google Shape;290;p15"/>
          <p:cNvSpPr/>
          <p:nvPr/>
        </p:nvSpPr>
        <p:spPr>
          <a:xfrm>
            <a:off x="8842477" y="2733641"/>
            <a:ext cx="9238248" cy="8045674"/>
          </a:xfrm>
          <a:custGeom>
            <a:rect b="b" l="l" r="r" t="t"/>
            <a:pathLst>
              <a:path extrusionOk="0" h="8045674" w="9238248">
                <a:moveTo>
                  <a:pt x="0" y="0"/>
                </a:moveTo>
                <a:lnTo>
                  <a:pt x="9238248" y="0"/>
                </a:lnTo>
                <a:lnTo>
                  <a:pt x="9238248" y="8045674"/>
                </a:lnTo>
                <a:lnTo>
                  <a:pt x="0" y="8045674"/>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1" name="Google Shape;291;p15"/>
          <p:cNvSpPr txBox="1"/>
          <p:nvPr/>
        </p:nvSpPr>
        <p:spPr>
          <a:xfrm>
            <a:off x="1278055" y="2055000"/>
            <a:ext cx="8282432" cy="735107"/>
          </a:xfrm>
          <a:prstGeom prst="rect">
            <a:avLst/>
          </a:prstGeom>
          <a:noFill/>
          <a:ln>
            <a:noFill/>
          </a:ln>
        </p:spPr>
        <p:txBody>
          <a:bodyPr anchorCtr="0" anchor="t" bIns="0" lIns="0" spcFirstLastPara="1" rIns="0" wrap="square" tIns="0">
            <a:spAutoFit/>
          </a:bodyPr>
          <a:lstStyle/>
          <a:p>
            <a:pPr indent="0" lvl="0" marL="0" marR="0" rtl="0" algn="l">
              <a:lnSpc>
                <a:spcPct val="95985"/>
              </a:lnSpc>
              <a:spcBef>
                <a:spcPts val="0"/>
              </a:spcBef>
              <a:spcAft>
                <a:spcPts val="0"/>
              </a:spcAft>
              <a:buNone/>
            </a:pPr>
            <a:r>
              <a:rPr lang="en-US" sz="5680" u="none" strike="noStrike">
                <a:solidFill>
                  <a:srgbClr val="FFFFFF"/>
                </a:solidFill>
                <a:latin typeface="Dela Gothic One"/>
                <a:ea typeface="Dela Gothic One"/>
                <a:cs typeface="Dela Gothic One"/>
                <a:sym typeface="Dela Gothic One"/>
              </a:rPr>
              <a:t>INTRODUCTION</a:t>
            </a:r>
            <a:endParaRPr/>
          </a:p>
        </p:txBody>
      </p:sp>
      <p:sp>
        <p:nvSpPr>
          <p:cNvPr id="292" name="Google Shape;292;p15"/>
          <p:cNvSpPr txBox="1"/>
          <p:nvPr/>
        </p:nvSpPr>
        <p:spPr>
          <a:xfrm>
            <a:off x="1354255" y="3335194"/>
            <a:ext cx="6114900" cy="4997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19">
                <a:solidFill>
                  <a:srgbClr val="FFFFFF"/>
                </a:solidFill>
                <a:latin typeface="Arimo"/>
                <a:ea typeface="Arimo"/>
                <a:cs typeface="Arimo"/>
                <a:sym typeface="Arimo"/>
              </a:rPr>
              <a:t>To the world of literature can be a transformative experience. Whether you are a seasoned reader or just beginning your journey, the pages of a book hold the power to transport you to distant lands, introduce you to unforgettable characters, and evoke a wide range of emotions. </a:t>
            </a:r>
            <a:endParaRPr/>
          </a:p>
          <a:p>
            <a:pPr indent="0" lvl="0" marL="0" marR="0" rtl="0" algn="l">
              <a:lnSpc>
                <a:spcPct val="100000"/>
              </a:lnSpc>
              <a:spcBef>
                <a:spcPts val="0"/>
              </a:spcBef>
              <a:spcAft>
                <a:spcPts val="0"/>
              </a:spcAft>
              <a:buNone/>
            </a:pPr>
            <a:r>
              <a:t/>
            </a:r>
            <a:endParaRPr sz="2319">
              <a:solidFill>
                <a:srgbClr val="FFFFFF"/>
              </a:solidFill>
              <a:latin typeface="Arimo"/>
              <a:ea typeface="Arimo"/>
              <a:cs typeface="Arimo"/>
              <a:sym typeface="Arimo"/>
            </a:endParaRPr>
          </a:p>
          <a:p>
            <a:pPr indent="0" lvl="0" marL="0" marR="0" rtl="0" algn="l">
              <a:lnSpc>
                <a:spcPct val="100000"/>
              </a:lnSpc>
              <a:spcBef>
                <a:spcPts val="0"/>
              </a:spcBef>
              <a:spcAft>
                <a:spcPts val="0"/>
              </a:spcAft>
              <a:buNone/>
            </a:pPr>
            <a:r>
              <a:rPr lang="en-US" sz="2319">
                <a:solidFill>
                  <a:srgbClr val="FFFFFF"/>
                </a:solidFill>
                <a:latin typeface="Arimo"/>
                <a:ea typeface="Arimo"/>
                <a:cs typeface="Arimo"/>
                <a:sym typeface="Arimo"/>
              </a:rPr>
              <a:t>In this introductory guide, we will explore various genres, offer tips for selecting the right book, and discuss the profound impact reading can have on your life. So, grab a cup of tea, find a cozy spot, and let's dive into the enchanting realm of stories and imagination.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A5B"/>
        </a:solidFill>
      </p:bgPr>
    </p:bg>
    <p:spTree>
      <p:nvGrpSpPr>
        <p:cNvPr id="296" name="Shape 296"/>
        <p:cNvGrpSpPr/>
        <p:nvPr/>
      </p:nvGrpSpPr>
      <p:grpSpPr>
        <a:xfrm>
          <a:off x="0" y="0"/>
          <a:ext cx="0" cy="0"/>
          <a:chOff x="0" y="0"/>
          <a:chExt cx="0" cy="0"/>
        </a:xfrm>
      </p:grpSpPr>
      <p:sp>
        <p:nvSpPr>
          <p:cNvPr id="297" name="Google Shape;297;p16"/>
          <p:cNvSpPr/>
          <p:nvPr/>
        </p:nvSpPr>
        <p:spPr>
          <a:xfrm>
            <a:off x="12594221" y="2940722"/>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8" name="Google Shape;298;p16"/>
          <p:cNvSpPr/>
          <p:nvPr/>
        </p:nvSpPr>
        <p:spPr>
          <a:xfrm>
            <a:off x="863740" y="6895309"/>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299" name="Google Shape;299;p16"/>
          <p:cNvSpPr/>
          <p:nvPr/>
        </p:nvSpPr>
        <p:spPr>
          <a:xfrm>
            <a:off x="16271825" y="2002281"/>
            <a:ext cx="7995475" cy="668327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0" name="Google Shape;300;p16"/>
          <p:cNvSpPr/>
          <p:nvPr/>
        </p:nvSpPr>
        <p:spPr>
          <a:xfrm rot="-3480200">
            <a:off x="-4490932" y="-400914"/>
            <a:ext cx="7995475" cy="668327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1" name="Google Shape;301;p16"/>
          <p:cNvSpPr/>
          <p:nvPr/>
        </p:nvSpPr>
        <p:spPr>
          <a:xfrm rot="-3016330">
            <a:off x="-7972353" y="-694907"/>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02" name="Google Shape;302;p16"/>
          <p:cNvGrpSpPr/>
          <p:nvPr/>
        </p:nvGrpSpPr>
        <p:grpSpPr>
          <a:xfrm>
            <a:off x="9481466" y="2183938"/>
            <a:ext cx="5666409" cy="6879005"/>
            <a:chOff x="0" y="-47625"/>
            <a:chExt cx="1492387" cy="1811755"/>
          </a:xfrm>
        </p:grpSpPr>
        <p:sp>
          <p:nvSpPr>
            <p:cNvPr id="303" name="Google Shape;303;p16"/>
            <p:cNvSpPr/>
            <p:nvPr/>
          </p:nvSpPr>
          <p:spPr>
            <a:xfrm>
              <a:off x="0" y="0"/>
              <a:ext cx="1492387" cy="1764130"/>
            </a:xfrm>
            <a:custGeom>
              <a:rect b="b" l="l" r="r" t="t"/>
              <a:pathLst>
                <a:path extrusionOk="0" h="1764130" w="1492387">
                  <a:moveTo>
                    <a:pt x="50552" y="0"/>
                  </a:moveTo>
                  <a:lnTo>
                    <a:pt x="1441835" y="0"/>
                  </a:lnTo>
                  <a:cubicBezTo>
                    <a:pt x="1455242" y="0"/>
                    <a:pt x="1468101" y="5326"/>
                    <a:pt x="1477581" y="14806"/>
                  </a:cubicBezTo>
                  <a:cubicBezTo>
                    <a:pt x="1487061" y="24287"/>
                    <a:pt x="1492387" y="37145"/>
                    <a:pt x="1492387" y="50552"/>
                  </a:cubicBezTo>
                  <a:lnTo>
                    <a:pt x="1492387" y="1713577"/>
                  </a:lnTo>
                  <a:cubicBezTo>
                    <a:pt x="1492387" y="1741496"/>
                    <a:pt x="1469754" y="1764130"/>
                    <a:pt x="1441835" y="1764130"/>
                  </a:cubicBezTo>
                  <a:lnTo>
                    <a:pt x="50552" y="1764130"/>
                  </a:lnTo>
                  <a:cubicBezTo>
                    <a:pt x="37145" y="1764130"/>
                    <a:pt x="24287" y="1758803"/>
                    <a:pt x="14806" y="1749323"/>
                  </a:cubicBezTo>
                  <a:cubicBezTo>
                    <a:pt x="5326" y="1739843"/>
                    <a:pt x="0" y="1726984"/>
                    <a:pt x="0" y="1713577"/>
                  </a:cubicBezTo>
                  <a:lnTo>
                    <a:pt x="0" y="50552"/>
                  </a:lnTo>
                  <a:cubicBezTo>
                    <a:pt x="0" y="37145"/>
                    <a:pt x="5326" y="24287"/>
                    <a:pt x="14806" y="14806"/>
                  </a:cubicBezTo>
                  <a:cubicBezTo>
                    <a:pt x="24287" y="5326"/>
                    <a:pt x="37145" y="0"/>
                    <a:pt x="50552" y="0"/>
                  </a:cubicBezTo>
                  <a:close/>
                </a:path>
              </a:pathLst>
            </a:custGeom>
            <a:solidFill>
              <a:srgbClr val="38B6FF"/>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4" name="Google Shape;304;p16"/>
            <p:cNvSpPr txBox="1"/>
            <p:nvPr/>
          </p:nvSpPr>
          <p:spPr>
            <a:xfrm>
              <a:off x="0" y="-47625"/>
              <a:ext cx="1492387" cy="181175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05" name="Google Shape;305;p16"/>
          <p:cNvGrpSpPr/>
          <p:nvPr/>
        </p:nvGrpSpPr>
        <p:grpSpPr>
          <a:xfrm>
            <a:off x="3140125" y="2183938"/>
            <a:ext cx="5666409" cy="6879005"/>
            <a:chOff x="0" y="-47625"/>
            <a:chExt cx="1492387" cy="1811755"/>
          </a:xfrm>
        </p:grpSpPr>
        <p:sp>
          <p:nvSpPr>
            <p:cNvPr id="306" name="Google Shape;306;p16"/>
            <p:cNvSpPr/>
            <p:nvPr/>
          </p:nvSpPr>
          <p:spPr>
            <a:xfrm>
              <a:off x="0" y="0"/>
              <a:ext cx="1492387" cy="1764130"/>
            </a:xfrm>
            <a:custGeom>
              <a:rect b="b" l="l" r="r" t="t"/>
              <a:pathLst>
                <a:path extrusionOk="0" h="1764130" w="1492387">
                  <a:moveTo>
                    <a:pt x="50552" y="0"/>
                  </a:moveTo>
                  <a:lnTo>
                    <a:pt x="1441835" y="0"/>
                  </a:lnTo>
                  <a:cubicBezTo>
                    <a:pt x="1455242" y="0"/>
                    <a:pt x="1468101" y="5326"/>
                    <a:pt x="1477581" y="14806"/>
                  </a:cubicBezTo>
                  <a:cubicBezTo>
                    <a:pt x="1487061" y="24287"/>
                    <a:pt x="1492387" y="37145"/>
                    <a:pt x="1492387" y="50552"/>
                  </a:cubicBezTo>
                  <a:lnTo>
                    <a:pt x="1492387" y="1713577"/>
                  </a:lnTo>
                  <a:cubicBezTo>
                    <a:pt x="1492387" y="1741496"/>
                    <a:pt x="1469754" y="1764130"/>
                    <a:pt x="1441835" y="1764130"/>
                  </a:cubicBezTo>
                  <a:lnTo>
                    <a:pt x="50552" y="1764130"/>
                  </a:lnTo>
                  <a:cubicBezTo>
                    <a:pt x="37145" y="1764130"/>
                    <a:pt x="24287" y="1758803"/>
                    <a:pt x="14806" y="1749323"/>
                  </a:cubicBezTo>
                  <a:cubicBezTo>
                    <a:pt x="5326" y="1739843"/>
                    <a:pt x="0" y="1726984"/>
                    <a:pt x="0" y="1713577"/>
                  </a:cubicBezTo>
                  <a:lnTo>
                    <a:pt x="0" y="50552"/>
                  </a:lnTo>
                  <a:cubicBezTo>
                    <a:pt x="0" y="37145"/>
                    <a:pt x="5326" y="24287"/>
                    <a:pt x="14806" y="14806"/>
                  </a:cubicBezTo>
                  <a:cubicBezTo>
                    <a:pt x="24287" y="5326"/>
                    <a:pt x="37145" y="0"/>
                    <a:pt x="50552" y="0"/>
                  </a:cubicBezTo>
                  <a:close/>
                </a:path>
              </a:pathLst>
            </a:custGeom>
            <a:solidFill>
              <a:srgbClr val="38B6FF"/>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7" name="Google Shape;307;p16"/>
            <p:cNvSpPr txBox="1"/>
            <p:nvPr/>
          </p:nvSpPr>
          <p:spPr>
            <a:xfrm>
              <a:off x="0" y="-47625"/>
              <a:ext cx="1492387" cy="181175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08" name="Google Shape;308;p16"/>
          <p:cNvSpPr/>
          <p:nvPr/>
        </p:nvSpPr>
        <p:spPr>
          <a:xfrm>
            <a:off x="3621797" y="2573597"/>
            <a:ext cx="837259" cy="1016540"/>
          </a:xfrm>
          <a:custGeom>
            <a:rect b="b" l="l" r="r" t="t"/>
            <a:pathLst>
              <a:path extrusionOk="0" h="1016540" w="837259">
                <a:moveTo>
                  <a:pt x="0" y="0"/>
                </a:moveTo>
                <a:lnTo>
                  <a:pt x="837260" y="0"/>
                </a:lnTo>
                <a:lnTo>
                  <a:pt x="837260" y="1016540"/>
                </a:lnTo>
                <a:lnTo>
                  <a:pt x="0" y="1016540"/>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09" name="Google Shape;309;p16"/>
          <p:cNvSpPr/>
          <p:nvPr/>
        </p:nvSpPr>
        <p:spPr>
          <a:xfrm>
            <a:off x="9884800" y="2601292"/>
            <a:ext cx="1014673" cy="988845"/>
          </a:xfrm>
          <a:custGeom>
            <a:rect b="b" l="l" r="r" t="t"/>
            <a:pathLst>
              <a:path extrusionOk="0" h="988845" w="1014673">
                <a:moveTo>
                  <a:pt x="0" y="0"/>
                </a:moveTo>
                <a:lnTo>
                  <a:pt x="1014673" y="0"/>
                </a:lnTo>
                <a:lnTo>
                  <a:pt x="1014673" y="988845"/>
                </a:lnTo>
                <a:lnTo>
                  <a:pt x="0" y="988845"/>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0" name="Google Shape;310;p16"/>
          <p:cNvSpPr txBox="1"/>
          <p:nvPr/>
        </p:nvSpPr>
        <p:spPr>
          <a:xfrm>
            <a:off x="4754332" y="2734205"/>
            <a:ext cx="3606375" cy="685800"/>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lang="en-US" sz="4461" u="none" strike="noStrike">
                <a:solidFill>
                  <a:srgbClr val="FFFFFF"/>
                </a:solidFill>
                <a:latin typeface="Dela Gothic One"/>
                <a:ea typeface="Dela Gothic One"/>
                <a:cs typeface="Dela Gothic One"/>
                <a:sym typeface="Dela Gothic One"/>
              </a:rPr>
              <a:t>MISSION</a:t>
            </a:r>
            <a:endParaRPr/>
          </a:p>
        </p:txBody>
      </p:sp>
      <p:sp>
        <p:nvSpPr>
          <p:cNvPr id="311" name="Google Shape;311;p16"/>
          <p:cNvSpPr txBox="1"/>
          <p:nvPr/>
        </p:nvSpPr>
        <p:spPr>
          <a:xfrm>
            <a:off x="11191186" y="2734205"/>
            <a:ext cx="3117500" cy="685800"/>
          </a:xfrm>
          <a:prstGeom prst="rect">
            <a:avLst/>
          </a:prstGeom>
          <a:noFill/>
          <a:ln>
            <a:noFill/>
          </a:ln>
        </p:spPr>
        <p:txBody>
          <a:bodyPr anchorCtr="0" anchor="t" bIns="0" lIns="0" spcFirstLastPara="1" rIns="0" wrap="square" tIns="0">
            <a:spAutoFit/>
          </a:bodyPr>
          <a:lstStyle/>
          <a:p>
            <a:pPr indent="0" lvl="0" marL="0" marR="0" rtl="0" algn="l">
              <a:lnSpc>
                <a:spcPct val="120017"/>
              </a:lnSpc>
              <a:spcBef>
                <a:spcPts val="0"/>
              </a:spcBef>
              <a:spcAft>
                <a:spcPts val="0"/>
              </a:spcAft>
              <a:buNone/>
            </a:pPr>
            <a:r>
              <a:rPr lang="en-US" sz="4461" u="none" strike="noStrike">
                <a:solidFill>
                  <a:srgbClr val="FFFFFF"/>
                </a:solidFill>
                <a:latin typeface="Dela Gothic One"/>
                <a:ea typeface="Dela Gothic One"/>
                <a:cs typeface="Dela Gothic One"/>
                <a:sym typeface="Dela Gothic One"/>
              </a:rPr>
              <a:t>VISION</a:t>
            </a:r>
            <a:endParaRPr/>
          </a:p>
        </p:txBody>
      </p:sp>
      <p:sp>
        <p:nvSpPr>
          <p:cNvPr id="312" name="Google Shape;312;p16"/>
          <p:cNvSpPr txBox="1"/>
          <p:nvPr/>
        </p:nvSpPr>
        <p:spPr>
          <a:xfrm>
            <a:off x="3665224" y="3962930"/>
            <a:ext cx="5141400" cy="456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sz="2319" u="none" strike="noStrike">
                <a:solidFill>
                  <a:srgbClr val="FFFFFF"/>
                </a:solidFill>
                <a:latin typeface="Arimo"/>
                <a:ea typeface="Arimo"/>
                <a:cs typeface="Arimo"/>
                <a:sym typeface="Arimo"/>
              </a:rPr>
              <a:t>The crew assembled in the control room, a blend of nerves and excitement palpable in the air. This wasn't just any mission; it was a pioneering endeavor that aimed to push the boundaries of human exploration and understanding. Each member brought unique skills and expertise, unified by a common goal: </a:t>
            </a:r>
            <a:endParaRPr/>
          </a:p>
          <a:p>
            <a:pPr indent="0" lvl="0" marL="0" marR="0" rtl="0" algn="l">
              <a:lnSpc>
                <a:spcPct val="100000"/>
              </a:lnSpc>
              <a:spcBef>
                <a:spcPts val="0"/>
              </a:spcBef>
              <a:spcAft>
                <a:spcPts val="0"/>
              </a:spcAft>
              <a:buNone/>
            </a:pPr>
            <a:r>
              <a:rPr lang="en-US" sz="2319" u="none" strike="noStrike">
                <a:solidFill>
                  <a:srgbClr val="FFFFFF"/>
                </a:solidFill>
                <a:latin typeface="Arimo"/>
                <a:ea typeface="Arimo"/>
                <a:cs typeface="Arimo"/>
                <a:sym typeface="Arimo"/>
              </a:rPr>
              <a:t>to venture into the unknown and return with knowledge that could transform our understanding of the universe.</a:t>
            </a:r>
            <a:endParaRPr/>
          </a:p>
        </p:txBody>
      </p:sp>
      <p:sp>
        <p:nvSpPr>
          <p:cNvPr id="313" name="Google Shape;313;p16"/>
          <p:cNvSpPr txBox="1"/>
          <p:nvPr/>
        </p:nvSpPr>
        <p:spPr>
          <a:xfrm>
            <a:off x="9884800" y="3962930"/>
            <a:ext cx="5141400" cy="4560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sz="2319" u="none" strike="noStrike">
                <a:solidFill>
                  <a:srgbClr val="FFFFFF"/>
                </a:solidFill>
                <a:latin typeface="Arimo"/>
                <a:ea typeface="Arimo"/>
                <a:cs typeface="Arimo"/>
                <a:sym typeface="Arimo"/>
              </a:rPr>
              <a:t>The crew assembled in the control room, a blend of nerves and excitement palpable in the air. This wasn't just any mission; it was a pioneering endeavor that aimed to push the boundaries of human exploration and understanding. Each member brought unique skills and expertise, unified by a common goal: </a:t>
            </a:r>
            <a:endParaRPr/>
          </a:p>
          <a:p>
            <a:pPr indent="0" lvl="0" marL="0" marR="0" rtl="0" algn="l">
              <a:lnSpc>
                <a:spcPct val="100000"/>
              </a:lnSpc>
              <a:spcBef>
                <a:spcPts val="0"/>
              </a:spcBef>
              <a:spcAft>
                <a:spcPts val="0"/>
              </a:spcAft>
              <a:buNone/>
            </a:pPr>
            <a:r>
              <a:rPr lang="en-US" sz="2319" u="none" strike="noStrike">
                <a:solidFill>
                  <a:srgbClr val="FFFFFF"/>
                </a:solidFill>
                <a:latin typeface="Arimo"/>
                <a:ea typeface="Arimo"/>
                <a:cs typeface="Arimo"/>
                <a:sym typeface="Arimo"/>
              </a:rPr>
              <a:t>to venture into the unknown and return with knowledge that could transform our understanding of the universe.</a:t>
            </a:r>
            <a:endParaRPr/>
          </a:p>
        </p:txBody>
      </p:sp>
      <p:grpSp>
        <p:nvGrpSpPr>
          <p:cNvPr id="314" name="Google Shape;314;p16"/>
          <p:cNvGrpSpPr/>
          <p:nvPr/>
        </p:nvGrpSpPr>
        <p:grpSpPr>
          <a:xfrm>
            <a:off x="1028700" y="397713"/>
            <a:ext cx="16230600" cy="960198"/>
            <a:chOff x="0" y="-241101"/>
            <a:chExt cx="21640800" cy="1280264"/>
          </a:xfrm>
        </p:grpSpPr>
        <p:grpSp>
          <p:nvGrpSpPr>
            <p:cNvPr id="315" name="Google Shape;315;p16"/>
            <p:cNvGrpSpPr/>
            <p:nvPr/>
          </p:nvGrpSpPr>
          <p:grpSpPr>
            <a:xfrm>
              <a:off x="0" y="-241101"/>
              <a:ext cx="21640800" cy="1280264"/>
              <a:chOff x="0" y="-47625"/>
              <a:chExt cx="4274726" cy="252892"/>
            </a:xfrm>
          </p:grpSpPr>
          <p:sp>
            <p:nvSpPr>
              <p:cNvPr id="316" name="Google Shape;316;p16"/>
              <p:cNvSpPr/>
              <p:nvPr/>
            </p:nvSpPr>
            <p:spPr>
              <a:xfrm>
                <a:off x="0" y="0"/>
                <a:ext cx="4274726" cy="205267"/>
              </a:xfrm>
              <a:custGeom>
                <a:rect b="b" l="l" r="r" t="t"/>
                <a:pathLst>
                  <a:path extrusionOk="0" h="205267" w="4274726">
                    <a:moveTo>
                      <a:pt x="24327" y="0"/>
                    </a:moveTo>
                    <a:lnTo>
                      <a:pt x="4250399" y="0"/>
                    </a:lnTo>
                    <a:cubicBezTo>
                      <a:pt x="4263834" y="0"/>
                      <a:pt x="4274726" y="10891"/>
                      <a:pt x="4274726" y="24327"/>
                    </a:cubicBezTo>
                    <a:lnTo>
                      <a:pt x="4274726" y="180940"/>
                    </a:lnTo>
                    <a:cubicBezTo>
                      <a:pt x="4274726" y="194375"/>
                      <a:pt x="4263834" y="205267"/>
                      <a:pt x="4250399" y="205267"/>
                    </a:cubicBezTo>
                    <a:lnTo>
                      <a:pt x="24327" y="205267"/>
                    </a:lnTo>
                    <a:cubicBezTo>
                      <a:pt x="10891" y="205267"/>
                      <a:pt x="0" y="194375"/>
                      <a:pt x="0" y="180940"/>
                    </a:cubicBezTo>
                    <a:lnTo>
                      <a:pt x="0" y="24327"/>
                    </a:lnTo>
                    <a:cubicBezTo>
                      <a:pt x="0" y="10891"/>
                      <a:pt x="10891" y="0"/>
                      <a:pt x="24327" y="0"/>
                    </a:cubicBezTo>
                    <a:close/>
                  </a:path>
                </a:pathLst>
              </a:custGeom>
              <a:solidFill>
                <a:srgbClr val="001A5B"/>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17" name="Google Shape;317;p16"/>
              <p:cNvSpPr txBox="1"/>
              <p:nvPr/>
            </p:nvSpPr>
            <p:spPr>
              <a:xfrm>
                <a:off x="0" y="-47625"/>
                <a:ext cx="4274726" cy="2528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18" name="Google Shape;318;p16"/>
            <p:cNvGrpSpPr/>
            <p:nvPr/>
          </p:nvGrpSpPr>
          <p:grpSpPr>
            <a:xfrm>
              <a:off x="369548" y="195526"/>
              <a:ext cx="648111" cy="648111"/>
              <a:chOff x="0" y="0"/>
              <a:chExt cx="812800" cy="812800"/>
            </a:xfrm>
          </p:grpSpPr>
          <p:sp>
            <p:nvSpPr>
              <p:cNvPr id="319" name="Google Shape;319;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0" name="Google Shape;320;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21" name="Google Shape;321;p16"/>
            <p:cNvSpPr/>
            <p:nvPr/>
          </p:nvSpPr>
          <p:spPr>
            <a:xfrm>
              <a:off x="414037" y="137744"/>
              <a:ext cx="654993" cy="613612"/>
            </a:xfrm>
            <a:custGeom>
              <a:rect b="b" l="l" r="r" t="t"/>
              <a:pathLst>
                <a:path extrusionOk="0" h="613612" w="654993">
                  <a:moveTo>
                    <a:pt x="0" y="0"/>
                  </a:moveTo>
                  <a:lnTo>
                    <a:pt x="654993" y="0"/>
                  </a:lnTo>
                  <a:lnTo>
                    <a:pt x="654993" y="613613"/>
                  </a:lnTo>
                  <a:lnTo>
                    <a:pt x="0" y="613613"/>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2" name="Google Shape;322;p16"/>
            <p:cNvSpPr txBox="1"/>
            <p:nvPr/>
          </p:nvSpPr>
          <p:spPr>
            <a:xfrm>
              <a:off x="1220242" y="287806"/>
              <a:ext cx="4275823"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LOGO HERE</a:t>
              </a:r>
              <a:endParaRPr/>
            </a:p>
          </p:txBody>
        </p:sp>
        <p:sp>
          <p:nvSpPr>
            <p:cNvPr id="323" name="Google Shape;323;p16"/>
            <p:cNvSpPr txBox="1"/>
            <p:nvPr/>
          </p:nvSpPr>
          <p:spPr>
            <a:xfrm>
              <a:off x="17305994" y="287806"/>
              <a:ext cx="3652355"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CONTACT US</a:t>
              </a:r>
              <a:endParaRPr/>
            </a:p>
          </p:txBody>
        </p:sp>
      </p:grpSp>
      <p:grpSp>
        <p:nvGrpSpPr>
          <p:cNvPr id="324" name="Google Shape;324;p16"/>
          <p:cNvGrpSpPr/>
          <p:nvPr/>
        </p:nvGrpSpPr>
        <p:grpSpPr>
          <a:xfrm>
            <a:off x="16872599" y="2632165"/>
            <a:ext cx="773402" cy="773402"/>
            <a:chOff x="0" y="0"/>
            <a:chExt cx="812800" cy="812800"/>
          </a:xfrm>
        </p:grpSpPr>
        <p:sp>
          <p:nvSpPr>
            <p:cNvPr id="325" name="Google Shape;325;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6" name="Google Shape;326;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27" name="Google Shape;327;p16"/>
          <p:cNvGrpSpPr/>
          <p:nvPr/>
        </p:nvGrpSpPr>
        <p:grpSpPr>
          <a:xfrm>
            <a:off x="842723" y="2709013"/>
            <a:ext cx="773402" cy="773402"/>
            <a:chOff x="0" y="0"/>
            <a:chExt cx="812800" cy="812800"/>
          </a:xfrm>
        </p:grpSpPr>
        <p:sp>
          <p:nvSpPr>
            <p:cNvPr id="328" name="Google Shape;328;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29" name="Google Shape;329;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30" name="Google Shape;330;p16"/>
          <p:cNvGrpSpPr/>
          <p:nvPr/>
        </p:nvGrpSpPr>
        <p:grpSpPr>
          <a:xfrm>
            <a:off x="1485506" y="8101751"/>
            <a:ext cx="773402" cy="773402"/>
            <a:chOff x="0" y="0"/>
            <a:chExt cx="812800" cy="812800"/>
          </a:xfrm>
        </p:grpSpPr>
        <p:sp>
          <p:nvSpPr>
            <p:cNvPr id="331" name="Google Shape;331;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2" name="Google Shape;332;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33" name="Google Shape;333;p16"/>
          <p:cNvGrpSpPr/>
          <p:nvPr/>
        </p:nvGrpSpPr>
        <p:grpSpPr>
          <a:xfrm>
            <a:off x="15773430" y="1889839"/>
            <a:ext cx="383187" cy="383187"/>
            <a:chOff x="0" y="0"/>
            <a:chExt cx="812800" cy="812800"/>
          </a:xfrm>
        </p:grpSpPr>
        <p:sp>
          <p:nvSpPr>
            <p:cNvPr id="334" name="Google Shape;334;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5" name="Google Shape;335;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36" name="Google Shape;336;p16"/>
          <p:cNvGrpSpPr/>
          <p:nvPr/>
        </p:nvGrpSpPr>
        <p:grpSpPr>
          <a:xfrm>
            <a:off x="1680613" y="4951906"/>
            <a:ext cx="383187" cy="383187"/>
            <a:chOff x="0" y="0"/>
            <a:chExt cx="812800" cy="812800"/>
          </a:xfrm>
        </p:grpSpPr>
        <p:sp>
          <p:nvSpPr>
            <p:cNvPr id="337" name="Google Shape;337;p16"/>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38" name="Google Shape;338;p16"/>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A5B"/>
        </a:solidFill>
      </p:bgPr>
    </p:bg>
    <p:spTree>
      <p:nvGrpSpPr>
        <p:cNvPr id="342" name="Shape 342"/>
        <p:cNvGrpSpPr/>
        <p:nvPr/>
      </p:nvGrpSpPr>
      <p:grpSpPr>
        <a:xfrm>
          <a:off x="0" y="0"/>
          <a:ext cx="0" cy="0"/>
          <a:chOff x="0" y="0"/>
          <a:chExt cx="0" cy="0"/>
        </a:xfrm>
      </p:grpSpPr>
      <p:grpSp>
        <p:nvGrpSpPr>
          <p:cNvPr id="343" name="Google Shape;343;p17"/>
          <p:cNvGrpSpPr/>
          <p:nvPr/>
        </p:nvGrpSpPr>
        <p:grpSpPr>
          <a:xfrm>
            <a:off x="1026401" y="2972319"/>
            <a:ext cx="1633910" cy="1834099"/>
            <a:chOff x="0" y="-47625"/>
            <a:chExt cx="442622" cy="496852"/>
          </a:xfrm>
        </p:grpSpPr>
        <p:sp>
          <p:nvSpPr>
            <p:cNvPr id="344" name="Google Shape;344;p17"/>
            <p:cNvSpPr/>
            <p:nvPr/>
          </p:nvSpPr>
          <p:spPr>
            <a:xfrm>
              <a:off x="0" y="0"/>
              <a:ext cx="442622" cy="449227"/>
            </a:xfrm>
            <a:custGeom>
              <a:rect b="b" l="l" r="r" t="t"/>
              <a:pathLst>
                <a:path extrusionOk="0" h="449227" w="442622">
                  <a:moveTo>
                    <a:pt x="175316" y="0"/>
                  </a:moveTo>
                  <a:lnTo>
                    <a:pt x="267305" y="0"/>
                  </a:lnTo>
                  <a:cubicBezTo>
                    <a:pt x="313802" y="0"/>
                    <a:pt x="358394" y="18471"/>
                    <a:pt x="391273" y="51349"/>
                  </a:cubicBezTo>
                  <a:cubicBezTo>
                    <a:pt x="424151" y="84227"/>
                    <a:pt x="442622" y="128819"/>
                    <a:pt x="442622" y="175316"/>
                  </a:cubicBezTo>
                  <a:lnTo>
                    <a:pt x="442622" y="273911"/>
                  </a:lnTo>
                  <a:cubicBezTo>
                    <a:pt x="442622" y="370735"/>
                    <a:pt x="364130" y="449227"/>
                    <a:pt x="267305" y="449227"/>
                  </a:cubicBezTo>
                  <a:lnTo>
                    <a:pt x="175316" y="449227"/>
                  </a:lnTo>
                  <a:cubicBezTo>
                    <a:pt x="128819" y="449227"/>
                    <a:pt x="84227" y="430756"/>
                    <a:pt x="51349" y="397878"/>
                  </a:cubicBezTo>
                  <a:cubicBezTo>
                    <a:pt x="18471" y="365000"/>
                    <a:pt x="0" y="320407"/>
                    <a:pt x="0" y="273911"/>
                  </a:cubicBezTo>
                  <a:lnTo>
                    <a:pt x="0" y="175316"/>
                  </a:lnTo>
                  <a:cubicBezTo>
                    <a:pt x="0" y="78492"/>
                    <a:pt x="78492" y="0"/>
                    <a:pt x="175316" y="0"/>
                  </a:cubicBezTo>
                  <a:close/>
                </a:path>
              </a:pathLst>
            </a:custGeom>
            <a:solidFill>
              <a:srgbClr val="38B6FF"/>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5" name="Google Shape;345;p17"/>
            <p:cNvSpPr txBox="1"/>
            <p:nvPr/>
          </p:nvSpPr>
          <p:spPr>
            <a:xfrm>
              <a:off x="0" y="-47625"/>
              <a:ext cx="442622" cy="49685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46" name="Google Shape;346;p17"/>
          <p:cNvGrpSpPr/>
          <p:nvPr/>
        </p:nvGrpSpPr>
        <p:grpSpPr>
          <a:xfrm>
            <a:off x="8684269" y="2972319"/>
            <a:ext cx="1633910" cy="1834099"/>
            <a:chOff x="0" y="-47625"/>
            <a:chExt cx="442622" cy="496852"/>
          </a:xfrm>
        </p:grpSpPr>
        <p:sp>
          <p:nvSpPr>
            <p:cNvPr id="347" name="Google Shape;347;p17"/>
            <p:cNvSpPr/>
            <p:nvPr/>
          </p:nvSpPr>
          <p:spPr>
            <a:xfrm>
              <a:off x="0" y="0"/>
              <a:ext cx="442622" cy="449227"/>
            </a:xfrm>
            <a:custGeom>
              <a:rect b="b" l="l" r="r" t="t"/>
              <a:pathLst>
                <a:path extrusionOk="0" h="449227" w="442622">
                  <a:moveTo>
                    <a:pt x="175316" y="0"/>
                  </a:moveTo>
                  <a:lnTo>
                    <a:pt x="267305" y="0"/>
                  </a:lnTo>
                  <a:cubicBezTo>
                    <a:pt x="313802" y="0"/>
                    <a:pt x="358394" y="18471"/>
                    <a:pt x="391273" y="51349"/>
                  </a:cubicBezTo>
                  <a:cubicBezTo>
                    <a:pt x="424151" y="84227"/>
                    <a:pt x="442622" y="128819"/>
                    <a:pt x="442622" y="175316"/>
                  </a:cubicBezTo>
                  <a:lnTo>
                    <a:pt x="442622" y="273911"/>
                  </a:lnTo>
                  <a:cubicBezTo>
                    <a:pt x="442622" y="370735"/>
                    <a:pt x="364130" y="449227"/>
                    <a:pt x="267305" y="449227"/>
                  </a:cubicBezTo>
                  <a:lnTo>
                    <a:pt x="175316" y="449227"/>
                  </a:lnTo>
                  <a:cubicBezTo>
                    <a:pt x="128819" y="449227"/>
                    <a:pt x="84227" y="430756"/>
                    <a:pt x="51349" y="397878"/>
                  </a:cubicBezTo>
                  <a:cubicBezTo>
                    <a:pt x="18471" y="365000"/>
                    <a:pt x="0" y="320407"/>
                    <a:pt x="0" y="273911"/>
                  </a:cubicBezTo>
                  <a:lnTo>
                    <a:pt x="0" y="175316"/>
                  </a:lnTo>
                  <a:cubicBezTo>
                    <a:pt x="0" y="78492"/>
                    <a:pt x="78492" y="0"/>
                    <a:pt x="175316" y="0"/>
                  </a:cubicBezTo>
                  <a:close/>
                </a:path>
              </a:pathLst>
            </a:custGeom>
            <a:solidFill>
              <a:srgbClr val="38B6FF"/>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48" name="Google Shape;348;p17"/>
            <p:cNvSpPr txBox="1"/>
            <p:nvPr/>
          </p:nvSpPr>
          <p:spPr>
            <a:xfrm>
              <a:off x="0" y="-47625"/>
              <a:ext cx="442622" cy="49685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49" name="Google Shape;349;p17"/>
          <p:cNvSpPr/>
          <p:nvPr/>
        </p:nvSpPr>
        <p:spPr>
          <a:xfrm>
            <a:off x="12349784" y="-3401415"/>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0" name="Google Shape;350;p17"/>
          <p:cNvSpPr/>
          <p:nvPr/>
        </p:nvSpPr>
        <p:spPr>
          <a:xfrm>
            <a:off x="-8983205" y="7004642"/>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51" name="Google Shape;351;p17"/>
          <p:cNvGrpSpPr/>
          <p:nvPr/>
        </p:nvGrpSpPr>
        <p:grpSpPr>
          <a:xfrm>
            <a:off x="1028700" y="397713"/>
            <a:ext cx="16230600" cy="960198"/>
            <a:chOff x="0" y="-241101"/>
            <a:chExt cx="21640800" cy="1280264"/>
          </a:xfrm>
        </p:grpSpPr>
        <p:grpSp>
          <p:nvGrpSpPr>
            <p:cNvPr id="352" name="Google Shape;352;p17"/>
            <p:cNvGrpSpPr/>
            <p:nvPr/>
          </p:nvGrpSpPr>
          <p:grpSpPr>
            <a:xfrm>
              <a:off x="0" y="-241101"/>
              <a:ext cx="21640800" cy="1280264"/>
              <a:chOff x="0" y="-47625"/>
              <a:chExt cx="4274726" cy="252892"/>
            </a:xfrm>
          </p:grpSpPr>
          <p:sp>
            <p:nvSpPr>
              <p:cNvPr id="353" name="Google Shape;353;p17"/>
              <p:cNvSpPr/>
              <p:nvPr/>
            </p:nvSpPr>
            <p:spPr>
              <a:xfrm>
                <a:off x="0" y="0"/>
                <a:ext cx="4274726" cy="205267"/>
              </a:xfrm>
              <a:custGeom>
                <a:rect b="b" l="l" r="r" t="t"/>
                <a:pathLst>
                  <a:path extrusionOk="0" h="205267" w="4274726">
                    <a:moveTo>
                      <a:pt x="24327" y="0"/>
                    </a:moveTo>
                    <a:lnTo>
                      <a:pt x="4250399" y="0"/>
                    </a:lnTo>
                    <a:cubicBezTo>
                      <a:pt x="4263834" y="0"/>
                      <a:pt x="4274726" y="10891"/>
                      <a:pt x="4274726" y="24327"/>
                    </a:cubicBezTo>
                    <a:lnTo>
                      <a:pt x="4274726" y="180940"/>
                    </a:lnTo>
                    <a:cubicBezTo>
                      <a:pt x="4274726" y="194375"/>
                      <a:pt x="4263834" y="205267"/>
                      <a:pt x="4250399" y="205267"/>
                    </a:cubicBezTo>
                    <a:lnTo>
                      <a:pt x="24327" y="205267"/>
                    </a:lnTo>
                    <a:cubicBezTo>
                      <a:pt x="10891" y="205267"/>
                      <a:pt x="0" y="194375"/>
                      <a:pt x="0" y="180940"/>
                    </a:cubicBezTo>
                    <a:lnTo>
                      <a:pt x="0" y="24327"/>
                    </a:lnTo>
                    <a:cubicBezTo>
                      <a:pt x="0" y="10891"/>
                      <a:pt x="10891" y="0"/>
                      <a:pt x="24327" y="0"/>
                    </a:cubicBezTo>
                    <a:close/>
                  </a:path>
                </a:pathLst>
              </a:custGeom>
              <a:solidFill>
                <a:srgbClr val="001A5B"/>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4" name="Google Shape;354;p17"/>
              <p:cNvSpPr txBox="1"/>
              <p:nvPr/>
            </p:nvSpPr>
            <p:spPr>
              <a:xfrm>
                <a:off x="0" y="-47625"/>
                <a:ext cx="4274726" cy="2528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55" name="Google Shape;355;p17"/>
            <p:cNvGrpSpPr/>
            <p:nvPr/>
          </p:nvGrpSpPr>
          <p:grpSpPr>
            <a:xfrm>
              <a:off x="369548" y="195526"/>
              <a:ext cx="648111" cy="648111"/>
              <a:chOff x="0" y="0"/>
              <a:chExt cx="812800" cy="812800"/>
            </a:xfrm>
          </p:grpSpPr>
          <p:sp>
            <p:nvSpPr>
              <p:cNvPr id="356" name="Google Shape;35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7" name="Google Shape;357;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358" name="Google Shape;358;p17"/>
            <p:cNvSpPr/>
            <p:nvPr/>
          </p:nvSpPr>
          <p:spPr>
            <a:xfrm>
              <a:off x="414037" y="137744"/>
              <a:ext cx="654993" cy="613612"/>
            </a:xfrm>
            <a:custGeom>
              <a:rect b="b" l="l" r="r" t="t"/>
              <a:pathLst>
                <a:path extrusionOk="0" h="613612" w="654993">
                  <a:moveTo>
                    <a:pt x="0" y="0"/>
                  </a:moveTo>
                  <a:lnTo>
                    <a:pt x="654993" y="0"/>
                  </a:lnTo>
                  <a:lnTo>
                    <a:pt x="654993" y="613613"/>
                  </a:lnTo>
                  <a:lnTo>
                    <a:pt x="0" y="61361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59" name="Google Shape;359;p17"/>
            <p:cNvSpPr txBox="1"/>
            <p:nvPr/>
          </p:nvSpPr>
          <p:spPr>
            <a:xfrm>
              <a:off x="1220242" y="287806"/>
              <a:ext cx="4275823"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LOGO HERE</a:t>
              </a:r>
              <a:endParaRPr/>
            </a:p>
          </p:txBody>
        </p:sp>
        <p:sp>
          <p:nvSpPr>
            <p:cNvPr id="360" name="Google Shape;360;p17"/>
            <p:cNvSpPr txBox="1"/>
            <p:nvPr/>
          </p:nvSpPr>
          <p:spPr>
            <a:xfrm>
              <a:off x="17305994" y="287806"/>
              <a:ext cx="3652355"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CONTACT US</a:t>
              </a:r>
              <a:endParaRPr/>
            </a:p>
          </p:txBody>
        </p:sp>
      </p:grpSp>
      <p:sp>
        <p:nvSpPr>
          <p:cNvPr id="361" name="Google Shape;361;p17"/>
          <p:cNvSpPr/>
          <p:nvPr/>
        </p:nvSpPr>
        <p:spPr>
          <a:xfrm>
            <a:off x="8871100" y="3532578"/>
            <a:ext cx="1260247" cy="822598"/>
          </a:xfrm>
          <a:custGeom>
            <a:rect b="b" l="l" r="r" t="t"/>
            <a:pathLst>
              <a:path extrusionOk="0" h="822598" w="1260247">
                <a:moveTo>
                  <a:pt x="0" y="0"/>
                </a:moveTo>
                <a:lnTo>
                  <a:pt x="1260247" y="0"/>
                </a:lnTo>
                <a:lnTo>
                  <a:pt x="1260247" y="822598"/>
                </a:lnTo>
                <a:lnTo>
                  <a:pt x="0" y="822598"/>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2" name="Google Shape;362;p17"/>
          <p:cNvSpPr/>
          <p:nvPr/>
        </p:nvSpPr>
        <p:spPr>
          <a:xfrm>
            <a:off x="1282361" y="3375649"/>
            <a:ext cx="1121991" cy="1136455"/>
          </a:xfrm>
          <a:custGeom>
            <a:rect b="b" l="l" r="r" t="t"/>
            <a:pathLst>
              <a:path extrusionOk="0" h="1136455" w="1121991">
                <a:moveTo>
                  <a:pt x="0" y="0"/>
                </a:moveTo>
                <a:lnTo>
                  <a:pt x="1121991" y="0"/>
                </a:lnTo>
                <a:lnTo>
                  <a:pt x="1121991" y="1136456"/>
                </a:lnTo>
                <a:lnTo>
                  <a:pt x="0" y="113645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63" name="Google Shape;363;p17"/>
          <p:cNvSpPr txBox="1"/>
          <p:nvPr/>
        </p:nvSpPr>
        <p:spPr>
          <a:xfrm>
            <a:off x="1028700" y="1946292"/>
            <a:ext cx="8274346" cy="735107"/>
          </a:xfrm>
          <a:prstGeom prst="rect">
            <a:avLst/>
          </a:prstGeom>
          <a:noFill/>
          <a:ln>
            <a:noFill/>
          </a:ln>
        </p:spPr>
        <p:txBody>
          <a:bodyPr anchorCtr="0" anchor="t" bIns="0" lIns="0" spcFirstLastPara="1" rIns="0" wrap="square" tIns="0">
            <a:spAutoFit/>
          </a:bodyPr>
          <a:lstStyle/>
          <a:p>
            <a:pPr indent="0" lvl="0" marL="0" marR="0" rtl="0" algn="l">
              <a:lnSpc>
                <a:spcPct val="95985"/>
              </a:lnSpc>
              <a:spcBef>
                <a:spcPts val="0"/>
              </a:spcBef>
              <a:spcAft>
                <a:spcPts val="0"/>
              </a:spcAft>
              <a:buNone/>
            </a:pPr>
            <a:r>
              <a:rPr lang="en-US" sz="5680" u="none" strike="noStrike">
                <a:solidFill>
                  <a:srgbClr val="FFFFFF"/>
                </a:solidFill>
                <a:latin typeface="Dela Gothic One"/>
                <a:ea typeface="Dela Gothic One"/>
                <a:cs typeface="Dela Gothic One"/>
                <a:sym typeface="Dela Gothic One"/>
              </a:rPr>
              <a:t>OUR PROJECTS</a:t>
            </a:r>
            <a:endParaRPr/>
          </a:p>
        </p:txBody>
      </p:sp>
      <p:sp>
        <p:nvSpPr>
          <p:cNvPr id="364" name="Google Shape;364;p17"/>
          <p:cNvSpPr txBox="1"/>
          <p:nvPr/>
        </p:nvSpPr>
        <p:spPr>
          <a:xfrm>
            <a:off x="1026401" y="5260094"/>
            <a:ext cx="4137173" cy="64657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200" u="none" strike="noStrike">
                <a:solidFill>
                  <a:srgbClr val="FFFFFF"/>
                </a:solidFill>
                <a:latin typeface="Arimo"/>
                <a:ea typeface="Arimo"/>
                <a:cs typeface="Arimo"/>
                <a:sym typeface="Arimo"/>
              </a:rPr>
              <a:t>PROJECT 1</a:t>
            </a:r>
            <a:endParaRPr/>
          </a:p>
        </p:txBody>
      </p:sp>
      <p:sp>
        <p:nvSpPr>
          <p:cNvPr id="365" name="Google Shape;365;p17"/>
          <p:cNvSpPr txBox="1"/>
          <p:nvPr/>
        </p:nvSpPr>
        <p:spPr>
          <a:xfrm>
            <a:off x="8843314" y="5260094"/>
            <a:ext cx="4137173" cy="64657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200" u="none" strike="noStrike">
                <a:solidFill>
                  <a:srgbClr val="FFFFFF"/>
                </a:solidFill>
                <a:latin typeface="Arimo"/>
                <a:ea typeface="Arimo"/>
                <a:cs typeface="Arimo"/>
                <a:sym typeface="Arimo"/>
              </a:rPr>
              <a:t>PROJECT 2</a:t>
            </a:r>
            <a:endParaRPr/>
          </a:p>
        </p:txBody>
      </p:sp>
      <p:sp>
        <p:nvSpPr>
          <p:cNvPr id="366" name="Google Shape;366;p17"/>
          <p:cNvSpPr txBox="1"/>
          <p:nvPr/>
        </p:nvSpPr>
        <p:spPr>
          <a:xfrm>
            <a:off x="1026401" y="5708064"/>
            <a:ext cx="5720400" cy="277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sz="2319" u="none" strike="noStrike">
                <a:solidFill>
                  <a:srgbClr val="FFFFFF"/>
                </a:solidFill>
                <a:latin typeface="Arimo"/>
                <a:ea typeface="Arimo"/>
                <a:cs typeface="Arimo"/>
                <a:sym typeface="Arimo"/>
              </a:rPr>
              <a:t>In the bustling heart of Silicon Valley, Project 1 emerged as a beacon of creativity and technological advancement. The team, consisting of bright minds from diverse backgrounds, came together with a shared vision: to revolutionize the way we interact with the digital world.</a:t>
            </a:r>
            <a:endParaRPr/>
          </a:p>
        </p:txBody>
      </p:sp>
      <p:sp>
        <p:nvSpPr>
          <p:cNvPr id="367" name="Google Shape;367;p17"/>
          <p:cNvSpPr txBox="1"/>
          <p:nvPr/>
        </p:nvSpPr>
        <p:spPr>
          <a:xfrm>
            <a:off x="8843314" y="5708064"/>
            <a:ext cx="5720400" cy="2775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US" sz="2319" u="none" strike="noStrike">
                <a:solidFill>
                  <a:srgbClr val="FFFFFF"/>
                </a:solidFill>
                <a:latin typeface="Arimo"/>
                <a:ea typeface="Arimo"/>
                <a:cs typeface="Arimo"/>
                <a:sym typeface="Arimo"/>
              </a:rPr>
              <a:t>In the bustling heart of Silicon Valley, Project 1 emerged as a beacon of creativity and technological advancement. The team, consisting of bright minds from diverse backgrounds, came together with a shared vision: to revolutionize the way we interact with the digital world.</a:t>
            </a:r>
            <a:endParaRPr/>
          </a:p>
        </p:txBody>
      </p:sp>
      <p:sp>
        <p:nvSpPr>
          <p:cNvPr id="368" name="Google Shape;368;p17"/>
          <p:cNvSpPr/>
          <p:nvPr/>
        </p:nvSpPr>
        <p:spPr>
          <a:xfrm>
            <a:off x="14563645" y="2681399"/>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69" name="Google Shape;369;p17"/>
          <p:cNvGrpSpPr/>
          <p:nvPr/>
        </p:nvGrpSpPr>
        <p:grpSpPr>
          <a:xfrm>
            <a:off x="5973330" y="3832699"/>
            <a:ext cx="773402" cy="773402"/>
            <a:chOff x="0" y="0"/>
            <a:chExt cx="812800" cy="812800"/>
          </a:xfrm>
        </p:grpSpPr>
        <p:sp>
          <p:nvSpPr>
            <p:cNvPr id="370" name="Google Shape;370;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1" name="Google Shape;371;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2" name="Google Shape;372;p17"/>
          <p:cNvGrpSpPr/>
          <p:nvPr/>
        </p:nvGrpSpPr>
        <p:grpSpPr>
          <a:xfrm>
            <a:off x="15859469" y="4606101"/>
            <a:ext cx="773402" cy="773402"/>
            <a:chOff x="0" y="0"/>
            <a:chExt cx="812800" cy="812800"/>
          </a:xfrm>
        </p:grpSpPr>
        <p:sp>
          <p:nvSpPr>
            <p:cNvPr id="373" name="Google Shape;373;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4" name="Google Shape;374;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5" name="Google Shape;375;p17"/>
          <p:cNvGrpSpPr/>
          <p:nvPr/>
        </p:nvGrpSpPr>
        <p:grpSpPr>
          <a:xfrm>
            <a:off x="5590143" y="3383262"/>
            <a:ext cx="383187" cy="383187"/>
            <a:chOff x="0" y="0"/>
            <a:chExt cx="812800" cy="812800"/>
          </a:xfrm>
        </p:grpSpPr>
        <p:sp>
          <p:nvSpPr>
            <p:cNvPr id="376" name="Google Shape;376;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77" name="Google Shape;377;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78" name="Google Shape;378;p17"/>
          <p:cNvGrpSpPr/>
          <p:nvPr/>
        </p:nvGrpSpPr>
        <p:grpSpPr>
          <a:xfrm>
            <a:off x="16441277" y="3901304"/>
            <a:ext cx="383187" cy="383187"/>
            <a:chOff x="0" y="0"/>
            <a:chExt cx="812800" cy="812800"/>
          </a:xfrm>
        </p:grpSpPr>
        <p:sp>
          <p:nvSpPr>
            <p:cNvPr id="379" name="Google Shape;379;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0" name="Google Shape;380;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81" name="Google Shape;381;p17"/>
          <p:cNvGrpSpPr/>
          <p:nvPr/>
        </p:nvGrpSpPr>
        <p:grpSpPr>
          <a:xfrm>
            <a:off x="7614368" y="9072752"/>
            <a:ext cx="383187" cy="383187"/>
            <a:chOff x="0" y="0"/>
            <a:chExt cx="812800" cy="812800"/>
          </a:xfrm>
        </p:grpSpPr>
        <p:sp>
          <p:nvSpPr>
            <p:cNvPr id="382" name="Google Shape;382;p17"/>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3" name="Google Shape;383;p17"/>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A5B"/>
        </a:solidFill>
      </p:bgPr>
    </p:bg>
    <p:spTree>
      <p:nvGrpSpPr>
        <p:cNvPr id="387" name="Shape 387"/>
        <p:cNvGrpSpPr/>
        <p:nvPr/>
      </p:nvGrpSpPr>
      <p:grpSpPr>
        <a:xfrm>
          <a:off x="0" y="0"/>
          <a:ext cx="0" cy="0"/>
          <a:chOff x="0" y="0"/>
          <a:chExt cx="0" cy="0"/>
        </a:xfrm>
      </p:grpSpPr>
      <p:sp>
        <p:nvSpPr>
          <p:cNvPr id="388" name="Google Shape;388;p18"/>
          <p:cNvSpPr/>
          <p:nvPr/>
        </p:nvSpPr>
        <p:spPr>
          <a:xfrm>
            <a:off x="12714475" y="-7079744"/>
            <a:ext cx="12175189" cy="9518651"/>
          </a:xfrm>
          <a:custGeom>
            <a:rect b="b" l="l" r="r" t="t"/>
            <a:pathLst>
              <a:path extrusionOk="0" h="4165600" w="5328167">
                <a:moveTo>
                  <a:pt x="4851565" y="1230630"/>
                </a:moveTo>
                <a:cubicBezTo>
                  <a:pt x="5117702" y="1244600"/>
                  <a:pt x="5328167" y="1416050"/>
                  <a:pt x="5325452" y="1680210"/>
                </a:cubicBezTo>
                <a:cubicBezTo>
                  <a:pt x="5322736" y="1931670"/>
                  <a:pt x="5104124" y="2134870"/>
                  <a:pt x="4833913" y="2134870"/>
                </a:cubicBezTo>
                <a:cubicBezTo>
                  <a:pt x="4607154" y="2160270"/>
                  <a:pt x="4165855" y="2302510"/>
                  <a:pt x="4349164" y="2602230"/>
                </a:cubicBezTo>
                <a:cubicBezTo>
                  <a:pt x="4437424" y="2747010"/>
                  <a:pt x="4552840" y="2820670"/>
                  <a:pt x="4556914" y="3002280"/>
                </a:cubicBezTo>
                <a:cubicBezTo>
                  <a:pt x="4563703" y="3300730"/>
                  <a:pt x="4252757" y="3577590"/>
                  <a:pt x="3929591" y="3503930"/>
                </a:cubicBezTo>
                <a:cubicBezTo>
                  <a:pt x="3838616" y="3483610"/>
                  <a:pt x="3753072" y="3441700"/>
                  <a:pt x="3667528" y="3408680"/>
                </a:cubicBezTo>
                <a:cubicBezTo>
                  <a:pt x="3288690" y="3260090"/>
                  <a:pt x="2869118" y="3318510"/>
                  <a:pt x="2531015" y="3531870"/>
                </a:cubicBezTo>
                <a:cubicBezTo>
                  <a:pt x="2245869" y="3710940"/>
                  <a:pt x="2036761" y="3990340"/>
                  <a:pt x="1690512" y="4075430"/>
                </a:cubicBezTo>
                <a:cubicBezTo>
                  <a:pt x="1322537" y="4165600"/>
                  <a:pt x="915185" y="4089400"/>
                  <a:pt x="623249" y="3858260"/>
                </a:cubicBezTo>
                <a:cubicBezTo>
                  <a:pt x="373406" y="3657600"/>
                  <a:pt x="213181" y="3355340"/>
                  <a:pt x="215897" y="3048000"/>
                </a:cubicBezTo>
                <a:cubicBezTo>
                  <a:pt x="218612" y="2724150"/>
                  <a:pt x="391058" y="2429510"/>
                  <a:pt x="454877" y="2115820"/>
                </a:cubicBezTo>
                <a:cubicBezTo>
                  <a:pt x="491538" y="1931670"/>
                  <a:pt x="491538" y="1732280"/>
                  <a:pt x="420931" y="1554480"/>
                </a:cubicBezTo>
                <a:cubicBezTo>
                  <a:pt x="348965" y="1377950"/>
                  <a:pt x="190098" y="1267460"/>
                  <a:pt x="96407" y="1104900"/>
                </a:cubicBezTo>
                <a:cubicBezTo>
                  <a:pt x="35304" y="999490"/>
                  <a:pt x="0" y="877570"/>
                  <a:pt x="0" y="749300"/>
                </a:cubicBezTo>
                <a:cubicBezTo>
                  <a:pt x="0" y="335280"/>
                  <a:pt x="358470" y="0"/>
                  <a:pt x="801126" y="0"/>
                </a:cubicBezTo>
                <a:cubicBezTo>
                  <a:pt x="926047" y="0"/>
                  <a:pt x="1050969" y="27940"/>
                  <a:pt x="1162312" y="80010"/>
                </a:cubicBezTo>
                <a:cubicBezTo>
                  <a:pt x="1360557" y="173990"/>
                  <a:pt x="1482762" y="354330"/>
                  <a:pt x="1679649" y="452120"/>
                </a:cubicBezTo>
                <a:cubicBezTo>
                  <a:pt x="2009604" y="615950"/>
                  <a:pt x="2297467" y="523240"/>
                  <a:pt x="2639643" y="466090"/>
                </a:cubicBezTo>
                <a:cubicBezTo>
                  <a:pt x="2856897" y="429260"/>
                  <a:pt x="3133897" y="431800"/>
                  <a:pt x="3333499" y="532130"/>
                </a:cubicBezTo>
                <a:cubicBezTo>
                  <a:pt x="3499155" y="614680"/>
                  <a:pt x="3594205" y="786130"/>
                  <a:pt x="3679749" y="934720"/>
                </a:cubicBezTo>
                <a:cubicBezTo>
                  <a:pt x="3916013" y="1341120"/>
                  <a:pt x="4418414" y="1210310"/>
                  <a:pt x="4836629" y="1229360"/>
                </a:cubicBezTo>
                <a:cubicBezTo>
                  <a:pt x="4843418" y="1229360"/>
                  <a:pt x="4847492" y="1230630"/>
                  <a:pt x="4851565"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89" name="Google Shape;389;p18"/>
          <p:cNvSpPr/>
          <p:nvPr/>
        </p:nvSpPr>
        <p:spPr>
          <a:xfrm>
            <a:off x="7153980" y="3423349"/>
            <a:ext cx="2926208" cy="292619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3">
              <a:alphaModFix/>
            </a:blip>
            <a:stretch>
              <a:fillRect b="-24998" l="0" r="0" t="-24998"/>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0" name="Google Shape;390;p18"/>
          <p:cNvSpPr/>
          <p:nvPr/>
        </p:nvSpPr>
        <p:spPr>
          <a:xfrm>
            <a:off x="13992923" y="9258300"/>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1" name="Google Shape;391;p18"/>
          <p:cNvSpPr/>
          <p:nvPr/>
        </p:nvSpPr>
        <p:spPr>
          <a:xfrm>
            <a:off x="1736046" y="3423349"/>
            <a:ext cx="2926208" cy="292619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4">
              <a:alphaModFix/>
            </a:blip>
            <a:stretch>
              <a:fillRect b="0" l="-20010" r="-2001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2" name="Google Shape;392;p18"/>
          <p:cNvSpPr txBox="1"/>
          <p:nvPr/>
        </p:nvSpPr>
        <p:spPr>
          <a:xfrm>
            <a:off x="12183561" y="7932000"/>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FFFFFF"/>
                </a:solidFill>
                <a:latin typeface="Arimo"/>
                <a:ea typeface="Arimo"/>
                <a:cs typeface="Arimo"/>
                <a:sym typeface="Arimo"/>
              </a:rPr>
              <a:t>Elaborate on what you want to discuss. </a:t>
            </a:r>
            <a:endParaRPr/>
          </a:p>
        </p:txBody>
      </p:sp>
      <p:sp>
        <p:nvSpPr>
          <p:cNvPr id="393" name="Google Shape;393;p18"/>
          <p:cNvSpPr/>
          <p:nvPr/>
        </p:nvSpPr>
        <p:spPr>
          <a:xfrm>
            <a:off x="12183561" y="3423349"/>
            <a:ext cx="2926208" cy="2926196"/>
          </a:xfrm>
          <a:custGeom>
            <a:rect b="b" l="l" r="r" t="t"/>
            <a:pathLst>
              <a:path extrusionOk="0" h="6349974" w="6350000">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rotWithShape="1">
            <a:blip r:embed="rId5">
              <a:alphaModFix/>
            </a:blip>
            <a:stretch>
              <a:fillRect b="-16663" l="0" r="0" t="-16664"/>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394" name="Google Shape;394;p18"/>
          <p:cNvGrpSpPr/>
          <p:nvPr/>
        </p:nvGrpSpPr>
        <p:grpSpPr>
          <a:xfrm>
            <a:off x="1028700" y="397713"/>
            <a:ext cx="16230600" cy="960198"/>
            <a:chOff x="0" y="-241101"/>
            <a:chExt cx="21640800" cy="1280264"/>
          </a:xfrm>
        </p:grpSpPr>
        <p:grpSp>
          <p:nvGrpSpPr>
            <p:cNvPr id="395" name="Google Shape;395;p18"/>
            <p:cNvGrpSpPr/>
            <p:nvPr/>
          </p:nvGrpSpPr>
          <p:grpSpPr>
            <a:xfrm>
              <a:off x="0" y="-241101"/>
              <a:ext cx="21640800" cy="1280264"/>
              <a:chOff x="0" y="-47625"/>
              <a:chExt cx="4274726" cy="252892"/>
            </a:xfrm>
          </p:grpSpPr>
          <p:sp>
            <p:nvSpPr>
              <p:cNvPr id="396" name="Google Shape;396;p18"/>
              <p:cNvSpPr/>
              <p:nvPr/>
            </p:nvSpPr>
            <p:spPr>
              <a:xfrm>
                <a:off x="0" y="0"/>
                <a:ext cx="4274726" cy="205267"/>
              </a:xfrm>
              <a:custGeom>
                <a:rect b="b" l="l" r="r" t="t"/>
                <a:pathLst>
                  <a:path extrusionOk="0" h="205267" w="4274726">
                    <a:moveTo>
                      <a:pt x="24327" y="0"/>
                    </a:moveTo>
                    <a:lnTo>
                      <a:pt x="4250399" y="0"/>
                    </a:lnTo>
                    <a:cubicBezTo>
                      <a:pt x="4263834" y="0"/>
                      <a:pt x="4274726" y="10891"/>
                      <a:pt x="4274726" y="24327"/>
                    </a:cubicBezTo>
                    <a:lnTo>
                      <a:pt x="4274726" y="180940"/>
                    </a:lnTo>
                    <a:cubicBezTo>
                      <a:pt x="4274726" y="194375"/>
                      <a:pt x="4263834" y="205267"/>
                      <a:pt x="4250399" y="205267"/>
                    </a:cubicBezTo>
                    <a:lnTo>
                      <a:pt x="24327" y="205267"/>
                    </a:lnTo>
                    <a:cubicBezTo>
                      <a:pt x="10891" y="205267"/>
                      <a:pt x="0" y="194375"/>
                      <a:pt x="0" y="180940"/>
                    </a:cubicBezTo>
                    <a:lnTo>
                      <a:pt x="0" y="24327"/>
                    </a:lnTo>
                    <a:cubicBezTo>
                      <a:pt x="0" y="10891"/>
                      <a:pt x="10891" y="0"/>
                      <a:pt x="24327" y="0"/>
                    </a:cubicBezTo>
                    <a:close/>
                  </a:path>
                </a:pathLst>
              </a:custGeom>
              <a:solidFill>
                <a:srgbClr val="001A5B"/>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397" name="Google Shape;397;p18"/>
              <p:cNvSpPr txBox="1"/>
              <p:nvPr/>
            </p:nvSpPr>
            <p:spPr>
              <a:xfrm>
                <a:off x="0" y="-47625"/>
                <a:ext cx="4274726" cy="2528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398" name="Google Shape;398;p18"/>
            <p:cNvGrpSpPr/>
            <p:nvPr/>
          </p:nvGrpSpPr>
          <p:grpSpPr>
            <a:xfrm>
              <a:off x="369548" y="195526"/>
              <a:ext cx="648111" cy="648111"/>
              <a:chOff x="0" y="0"/>
              <a:chExt cx="812800" cy="812800"/>
            </a:xfrm>
          </p:grpSpPr>
          <p:sp>
            <p:nvSpPr>
              <p:cNvPr id="399" name="Google Shape;39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0" name="Google Shape;400;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01" name="Google Shape;401;p18"/>
            <p:cNvSpPr/>
            <p:nvPr/>
          </p:nvSpPr>
          <p:spPr>
            <a:xfrm>
              <a:off x="414037" y="137744"/>
              <a:ext cx="654993" cy="613612"/>
            </a:xfrm>
            <a:custGeom>
              <a:rect b="b" l="l" r="r" t="t"/>
              <a:pathLst>
                <a:path extrusionOk="0" h="613612" w="654993">
                  <a:moveTo>
                    <a:pt x="0" y="0"/>
                  </a:moveTo>
                  <a:lnTo>
                    <a:pt x="654993" y="0"/>
                  </a:lnTo>
                  <a:lnTo>
                    <a:pt x="654993" y="613613"/>
                  </a:lnTo>
                  <a:lnTo>
                    <a:pt x="0" y="613613"/>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2" name="Google Shape;402;p18"/>
            <p:cNvSpPr txBox="1"/>
            <p:nvPr/>
          </p:nvSpPr>
          <p:spPr>
            <a:xfrm>
              <a:off x="1220242" y="287806"/>
              <a:ext cx="4275823"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LOGO HERE</a:t>
              </a:r>
              <a:endParaRPr/>
            </a:p>
          </p:txBody>
        </p:sp>
        <p:sp>
          <p:nvSpPr>
            <p:cNvPr id="403" name="Google Shape;403;p18"/>
            <p:cNvSpPr txBox="1"/>
            <p:nvPr/>
          </p:nvSpPr>
          <p:spPr>
            <a:xfrm>
              <a:off x="17305994" y="287806"/>
              <a:ext cx="3652355"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CONTACT US</a:t>
              </a:r>
              <a:endParaRPr/>
            </a:p>
          </p:txBody>
        </p:sp>
      </p:grpSp>
      <p:sp>
        <p:nvSpPr>
          <p:cNvPr id="404" name="Google Shape;404;p18"/>
          <p:cNvSpPr/>
          <p:nvPr/>
        </p:nvSpPr>
        <p:spPr>
          <a:xfrm>
            <a:off x="16034498" y="4886447"/>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grpSp>
        <p:nvGrpSpPr>
          <p:cNvPr id="405" name="Google Shape;405;p18"/>
          <p:cNvGrpSpPr/>
          <p:nvPr/>
        </p:nvGrpSpPr>
        <p:grpSpPr>
          <a:xfrm>
            <a:off x="6767279" y="3711547"/>
            <a:ext cx="773402" cy="773402"/>
            <a:chOff x="0" y="0"/>
            <a:chExt cx="812800" cy="812800"/>
          </a:xfrm>
        </p:grpSpPr>
        <p:sp>
          <p:nvSpPr>
            <p:cNvPr id="406" name="Google Shape;406;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07" name="Google Shape;407;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08" name="Google Shape;408;p18"/>
          <p:cNvGrpSpPr/>
          <p:nvPr/>
        </p:nvGrpSpPr>
        <p:grpSpPr>
          <a:xfrm>
            <a:off x="16872599" y="6349544"/>
            <a:ext cx="773402" cy="773402"/>
            <a:chOff x="0" y="0"/>
            <a:chExt cx="812800" cy="812800"/>
          </a:xfrm>
        </p:grpSpPr>
        <p:sp>
          <p:nvSpPr>
            <p:cNvPr id="409" name="Google Shape;409;p18"/>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10" name="Google Shape;410;p18"/>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11" name="Google Shape;411;p18"/>
          <p:cNvSpPr txBox="1"/>
          <p:nvPr/>
        </p:nvSpPr>
        <p:spPr>
          <a:xfrm>
            <a:off x="1960728" y="7126392"/>
            <a:ext cx="2841193" cy="64657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200" u="none" strike="noStrike">
                <a:solidFill>
                  <a:srgbClr val="FFFFFF"/>
                </a:solidFill>
                <a:latin typeface="Arimo"/>
                <a:ea typeface="Arimo"/>
                <a:cs typeface="Arimo"/>
                <a:sym typeface="Arimo"/>
              </a:rPr>
              <a:t>NAME</a:t>
            </a:r>
            <a:endParaRPr/>
          </a:p>
        </p:txBody>
      </p:sp>
      <p:sp>
        <p:nvSpPr>
          <p:cNvPr id="412" name="Google Shape;412;p18"/>
          <p:cNvSpPr txBox="1"/>
          <p:nvPr/>
        </p:nvSpPr>
        <p:spPr>
          <a:xfrm>
            <a:off x="7379195" y="7126392"/>
            <a:ext cx="2841193" cy="64657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200" u="none" strike="noStrike">
                <a:solidFill>
                  <a:srgbClr val="FFFFFF"/>
                </a:solidFill>
                <a:latin typeface="Arimo"/>
                <a:ea typeface="Arimo"/>
                <a:cs typeface="Arimo"/>
                <a:sym typeface="Arimo"/>
              </a:rPr>
              <a:t>NAME</a:t>
            </a:r>
            <a:endParaRPr/>
          </a:p>
        </p:txBody>
      </p:sp>
      <p:sp>
        <p:nvSpPr>
          <p:cNvPr id="413" name="Google Shape;413;p18"/>
          <p:cNvSpPr txBox="1"/>
          <p:nvPr/>
        </p:nvSpPr>
        <p:spPr>
          <a:xfrm>
            <a:off x="12183561" y="7126392"/>
            <a:ext cx="2841193" cy="64657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200" u="none" strike="noStrike">
                <a:solidFill>
                  <a:srgbClr val="FFFFFF"/>
                </a:solidFill>
                <a:latin typeface="Arimo"/>
                <a:ea typeface="Arimo"/>
                <a:cs typeface="Arimo"/>
                <a:sym typeface="Arimo"/>
              </a:rPr>
              <a:t>NAME</a:t>
            </a:r>
            <a:endParaRPr/>
          </a:p>
        </p:txBody>
      </p:sp>
      <p:sp>
        <p:nvSpPr>
          <p:cNvPr id="414" name="Google Shape;414;p18"/>
          <p:cNvSpPr txBox="1"/>
          <p:nvPr/>
        </p:nvSpPr>
        <p:spPr>
          <a:xfrm>
            <a:off x="1960728" y="7932000"/>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FFFFFF"/>
                </a:solidFill>
                <a:latin typeface="Arimo"/>
                <a:ea typeface="Arimo"/>
                <a:cs typeface="Arimo"/>
                <a:sym typeface="Arimo"/>
              </a:rPr>
              <a:t>Elaborate on what you want to discuss. </a:t>
            </a:r>
            <a:endParaRPr/>
          </a:p>
        </p:txBody>
      </p:sp>
      <p:sp>
        <p:nvSpPr>
          <p:cNvPr id="415" name="Google Shape;415;p18"/>
          <p:cNvSpPr txBox="1"/>
          <p:nvPr/>
        </p:nvSpPr>
        <p:spPr>
          <a:xfrm>
            <a:off x="7379195" y="7932000"/>
            <a:ext cx="3306000" cy="738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400">
                <a:solidFill>
                  <a:srgbClr val="FFFFFF"/>
                </a:solidFill>
                <a:latin typeface="Arimo"/>
                <a:ea typeface="Arimo"/>
                <a:cs typeface="Arimo"/>
                <a:sym typeface="Arimo"/>
              </a:rPr>
              <a:t>Elaborate on what you want to discuss. </a:t>
            </a:r>
            <a:endParaRPr/>
          </a:p>
        </p:txBody>
      </p:sp>
      <p:sp>
        <p:nvSpPr>
          <p:cNvPr id="416" name="Google Shape;416;p18"/>
          <p:cNvSpPr txBox="1"/>
          <p:nvPr/>
        </p:nvSpPr>
        <p:spPr>
          <a:xfrm>
            <a:off x="1199669" y="1916716"/>
            <a:ext cx="8134264" cy="735107"/>
          </a:xfrm>
          <a:prstGeom prst="rect">
            <a:avLst/>
          </a:prstGeom>
          <a:noFill/>
          <a:ln>
            <a:noFill/>
          </a:ln>
        </p:spPr>
        <p:txBody>
          <a:bodyPr anchorCtr="0" anchor="t" bIns="0" lIns="0" spcFirstLastPara="1" rIns="0" wrap="square" tIns="0">
            <a:spAutoFit/>
          </a:bodyPr>
          <a:lstStyle/>
          <a:p>
            <a:pPr indent="0" lvl="0" marL="0" marR="0" rtl="0" algn="l">
              <a:lnSpc>
                <a:spcPct val="95985"/>
              </a:lnSpc>
              <a:spcBef>
                <a:spcPts val="0"/>
              </a:spcBef>
              <a:spcAft>
                <a:spcPts val="0"/>
              </a:spcAft>
              <a:buNone/>
            </a:pPr>
            <a:r>
              <a:rPr lang="en-US" sz="5680" u="none" strike="noStrike">
                <a:solidFill>
                  <a:srgbClr val="FFFFFF"/>
                </a:solidFill>
                <a:latin typeface="Dela Gothic One"/>
                <a:ea typeface="Dela Gothic One"/>
                <a:cs typeface="Dela Gothic One"/>
                <a:sym typeface="Dela Gothic One"/>
              </a:rPr>
              <a:t>TESTIMONIALS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1A5B"/>
        </a:solidFill>
      </p:bgPr>
    </p:bg>
    <p:spTree>
      <p:nvGrpSpPr>
        <p:cNvPr id="420" name="Shape 420"/>
        <p:cNvGrpSpPr/>
        <p:nvPr/>
      </p:nvGrpSpPr>
      <p:grpSpPr>
        <a:xfrm>
          <a:off x="0" y="0"/>
          <a:ext cx="0" cy="0"/>
          <a:chOff x="0" y="0"/>
          <a:chExt cx="0" cy="0"/>
        </a:xfrm>
      </p:grpSpPr>
      <p:sp>
        <p:nvSpPr>
          <p:cNvPr id="421" name="Google Shape;421;p19"/>
          <p:cNvSpPr txBox="1"/>
          <p:nvPr/>
        </p:nvSpPr>
        <p:spPr>
          <a:xfrm>
            <a:off x="3096291" y="6852563"/>
            <a:ext cx="4468266" cy="64657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200" u="none" strike="noStrike">
                <a:solidFill>
                  <a:srgbClr val="FFFFFF"/>
                </a:solidFill>
                <a:latin typeface="Arimo"/>
                <a:ea typeface="Arimo"/>
                <a:cs typeface="Arimo"/>
                <a:sym typeface="Arimo"/>
              </a:rPr>
              <a:t>SERVICE 3</a:t>
            </a:r>
            <a:endParaRPr/>
          </a:p>
        </p:txBody>
      </p:sp>
      <p:sp>
        <p:nvSpPr>
          <p:cNvPr id="422" name="Google Shape;422;p19"/>
          <p:cNvSpPr txBox="1"/>
          <p:nvPr/>
        </p:nvSpPr>
        <p:spPr>
          <a:xfrm>
            <a:off x="3096291" y="7604049"/>
            <a:ext cx="2975100" cy="714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19" u="none" strike="noStrike">
                <a:solidFill>
                  <a:srgbClr val="FFFFFF"/>
                </a:solidFill>
                <a:latin typeface="Arimo"/>
                <a:ea typeface="Arimo"/>
                <a:cs typeface="Arimo"/>
                <a:sym typeface="Arimo"/>
              </a:rPr>
              <a:t>Elaborate on what you want to discuss. </a:t>
            </a:r>
            <a:endParaRPr/>
          </a:p>
        </p:txBody>
      </p:sp>
      <p:grpSp>
        <p:nvGrpSpPr>
          <p:cNvPr id="423" name="Google Shape;423;p19"/>
          <p:cNvGrpSpPr/>
          <p:nvPr/>
        </p:nvGrpSpPr>
        <p:grpSpPr>
          <a:xfrm>
            <a:off x="1028700" y="3506842"/>
            <a:ext cx="1772595" cy="1963096"/>
            <a:chOff x="0" y="-47625"/>
            <a:chExt cx="466856" cy="517029"/>
          </a:xfrm>
        </p:grpSpPr>
        <p:sp>
          <p:nvSpPr>
            <p:cNvPr id="424" name="Google Shape;424;p19"/>
            <p:cNvSpPr/>
            <p:nvPr/>
          </p:nvSpPr>
          <p:spPr>
            <a:xfrm>
              <a:off x="0" y="0"/>
              <a:ext cx="466856" cy="469404"/>
            </a:xfrm>
            <a:custGeom>
              <a:rect b="b" l="l" r="r" t="t"/>
              <a:pathLst>
                <a:path extrusionOk="0" h="469404" w="466856">
                  <a:moveTo>
                    <a:pt x="161600" y="0"/>
                  </a:moveTo>
                  <a:lnTo>
                    <a:pt x="305257" y="0"/>
                  </a:lnTo>
                  <a:cubicBezTo>
                    <a:pt x="348116" y="0"/>
                    <a:pt x="389219" y="17026"/>
                    <a:pt x="419525" y="47331"/>
                  </a:cubicBezTo>
                  <a:cubicBezTo>
                    <a:pt x="449831" y="77637"/>
                    <a:pt x="466856" y="118741"/>
                    <a:pt x="466856" y="161600"/>
                  </a:cubicBezTo>
                  <a:lnTo>
                    <a:pt x="466856" y="307805"/>
                  </a:lnTo>
                  <a:cubicBezTo>
                    <a:pt x="466856" y="350663"/>
                    <a:pt x="449831" y="391767"/>
                    <a:pt x="419525" y="422073"/>
                  </a:cubicBezTo>
                  <a:cubicBezTo>
                    <a:pt x="389219" y="452379"/>
                    <a:pt x="348116" y="469404"/>
                    <a:pt x="305257" y="469404"/>
                  </a:cubicBezTo>
                  <a:lnTo>
                    <a:pt x="161600" y="469404"/>
                  </a:lnTo>
                  <a:cubicBezTo>
                    <a:pt x="118741" y="469404"/>
                    <a:pt x="77637" y="452379"/>
                    <a:pt x="47331" y="422073"/>
                  </a:cubicBezTo>
                  <a:cubicBezTo>
                    <a:pt x="17026" y="391767"/>
                    <a:pt x="0" y="350663"/>
                    <a:pt x="0" y="307805"/>
                  </a:cubicBezTo>
                  <a:lnTo>
                    <a:pt x="0" y="161600"/>
                  </a:lnTo>
                  <a:cubicBezTo>
                    <a:pt x="0" y="118741"/>
                    <a:pt x="17026" y="77637"/>
                    <a:pt x="47331" y="47331"/>
                  </a:cubicBezTo>
                  <a:cubicBezTo>
                    <a:pt x="77637" y="17026"/>
                    <a:pt x="118741" y="0"/>
                    <a:pt x="161600" y="0"/>
                  </a:cubicBezTo>
                  <a:close/>
                </a:path>
              </a:pathLst>
            </a:custGeom>
            <a:solidFill>
              <a:srgbClr val="38B6FF"/>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5" name="Google Shape;425;p19"/>
            <p:cNvSpPr txBox="1"/>
            <p:nvPr/>
          </p:nvSpPr>
          <p:spPr>
            <a:xfrm>
              <a:off x="0" y="-47625"/>
              <a:ext cx="466856" cy="51702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6" name="Google Shape;426;p19"/>
          <p:cNvGrpSpPr/>
          <p:nvPr/>
        </p:nvGrpSpPr>
        <p:grpSpPr>
          <a:xfrm>
            <a:off x="8633422" y="3506842"/>
            <a:ext cx="1772595" cy="1963096"/>
            <a:chOff x="0" y="-47625"/>
            <a:chExt cx="466856" cy="517029"/>
          </a:xfrm>
        </p:grpSpPr>
        <p:sp>
          <p:nvSpPr>
            <p:cNvPr id="427" name="Google Shape;427;p19"/>
            <p:cNvSpPr/>
            <p:nvPr/>
          </p:nvSpPr>
          <p:spPr>
            <a:xfrm>
              <a:off x="0" y="0"/>
              <a:ext cx="466856" cy="469404"/>
            </a:xfrm>
            <a:custGeom>
              <a:rect b="b" l="l" r="r" t="t"/>
              <a:pathLst>
                <a:path extrusionOk="0" h="469404" w="466856">
                  <a:moveTo>
                    <a:pt x="161600" y="0"/>
                  </a:moveTo>
                  <a:lnTo>
                    <a:pt x="305257" y="0"/>
                  </a:lnTo>
                  <a:cubicBezTo>
                    <a:pt x="348116" y="0"/>
                    <a:pt x="389219" y="17026"/>
                    <a:pt x="419525" y="47331"/>
                  </a:cubicBezTo>
                  <a:cubicBezTo>
                    <a:pt x="449831" y="77637"/>
                    <a:pt x="466856" y="118741"/>
                    <a:pt x="466856" y="161600"/>
                  </a:cubicBezTo>
                  <a:lnTo>
                    <a:pt x="466856" y="307805"/>
                  </a:lnTo>
                  <a:cubicBezTo>
                    <a:pt x="466856" y="350663"/>
                    <a:pt x="449831" y="391767"/>
                    <a:pt x="419525" y="422073"/>
                  </a:cubicBezTo>
                  <a:cubicBezTo>
                    <a:pt x="389219" y="452379"/>
                    <a:pt x="348116" y="469404"/>
                    <a:pt x="305257" y="469404"/>
                  </a:cubicBezTo>
                  <a:lnTo>
                    <a:pt x="161600" y="469404"/>
                  </a:lnTo>
                  <a:cubicBezTo>
                    <a:pt x="118741" y="469404"/>
                    <a:pt x="77637" y="452379"/>
                    <a:pt x="47331" y="422073"/>
                  </a:cubicBezTo>
                  <a:cubicBezTo>
                    <a:pt x="17026" y="391767"/>
                    <a:pt x="0" y="350663"/>
                    <a:pt x="0" y="307805"/>
                  </a:cubicBezTo>
                  <a:lnTo>
                    <a:pt x="0" y="161600"/>
                  </a:lnTo>
                  <a:cubicBezTo>
                    <a:pt x="0" y="118741"/>
                    <a:pt x="17026" y="77637"/>
                    <a:pt x="47331" y="47331"/>
                  </a:cubicBezTo>
                  <a:cubicBezTo>
                    <a:pt x="77637" y="17026"/>
                    <a:pt x="118741" y="0"/>
                    <a:pt x="161600" y="0"/>
                  </a:cubicBezTo>
                  <a:close/>
                </a:path>
              </a:pathLst>
            </a:custGeom>
            <a:solidFill>
              <a:srgbClr val="38B6FF"/>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28" name="Google Shape;428;p19"/>
            <p:cNvSpPr txBox="1"/>
            <p:nvPr/>
          </p:nvSpPr>
          <p:spPr>
            <a:xfrm>
              <a:off x="0" y="-47625"/>
              <a:ext cx="466856" cy="51702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29" name="Google Shape;429;p19"/>
          <p:cNvGrpSpPr/>
          <p:nvPr/>
        </p:nvGrpSpPr>
        <p:grpSpPr>
          <a:xfrm>
            <a:off x="1028700" y="6471661"/>
            <a:ext cx="1772595" cy="1963096"/>
            <a:chOff x="0" y="-47625"/>
            <a:chExt cx="466856" cy="517029"/>
          </a:xfrm>
        </p:grpSpPr>
        <p:sp>
          <p:nvSpPr>
            <p:cNvPr id="430" name="Google Shape;430;p19"/>
            <p:cNvSpPr/>
            <p:nvPr/>
          </p:nvSpPr>
          <p:spPr>
            <a:xfrm>
              <a:off x="0" y="0"/>
              <a:ext cx="466856" cy="469404"/>
            </a:xfrm>
            <a:custGeom>
              <a:rect b="b" l="l" r="r" t="t"/>
              <a:pathLst>
                <a:path extrusionOk="0" h="469404" w="466856">
                  <a:moveTo>
                    <a:pt x="161600" y="0"/>
                  </a:moveTo>
                  <a:lnTo>
                    <a:pt x="305257" y="0"/>
                  </a:lnTo>
                  <a:cubicBezTo>
                    <a:pt x="348116" y="0"/>
                    <a:pt x="389219" y="17026"/>
                    <a:pt x="419525" y="47331"/>
                  </a:cubicBezTo>
                  <a:cubicBezTo>
                    <a:pt x="449831" y="77637"/>
                    <a:pt x="466856" y="118741"/>
                    <a:pt x="466856" y="161600"/>
                  </a:cubicBezTo>
                  <a:lnTo>
                    <a:pt x="466856" y="307805"/>
                  </a:lnTo>
                  <a:cubicBezTo>
                    <a:pt x="466856" y="350663"/>
                    <a:pt x="449831" y="391767"/>
                    <a:pt x="419525" y="422073"/>
                  </a:cubicBezTo>
                  <a:cubicBezTo>
                    <a:pt x="389219" y="452379"/>
                    <a:pt x="348116" y="469404"/>
                    <a:pt x="305257" y="469404"/>
                  </a:cubicBezTo>
                  <a:lnTo>
                    <a:pt x="161600" y="469404"/>
                  </a:lnTo>
                  <a:cubicBezTo>
                    <a:pt x="118741" y="469404"/>
                    <a:pt x="77637" y="452379"/>
                    <a:pt x="47331" y="422073"/>
                  </a:cubicBezTo>
                  <a:cubicBezTo>
                    <a:pt x="17026" y="391767"/>
                    <a:pt x="0" y="350663"/>
                    <a:pt x="0" y="307805"/>
                  </a:cubicBezTo>
                  <a:lnTo>
                    <a:pt x="0" y="161600"/>
                  </a:lnTo>
                  <a:cubicBezTo>
                    <a:pt x="0" y="118741"/>
                    <a:pt x="17026" y="77637"/>
                    <a:pt x="47331" y="47331"/>
                  </a:cubicBezTo>
                  <a:cubicBezTo>
                    <a:pt x="77637" y="17026"/>
                    <a:pt x="118741" y="0"/>
                    <a:pt x="161600" y="0"/>
                  </a:cubicBezTo>
                  <a:close/>
                </a:path>
              </a:pathLst>
            </a:custGeom>
            <a:solidFill>
              <a:srgbClr val="38B6FF"/>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1" name="Google Shape;431;p19"/>
            <p:cNvSpPr txBox="1"/>
            <p:nvPr/>
          </p:nvSpPr>
          <p:spPr>
            <a:xfrm>
              <a:off x="0" y="-47625"/>
              <a:ext cx="466856" cy="51702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2" name="Google Shape;432;p19"/>
          <p:cNvGrpSpPr/>
          <p:nvPr/>
        </p:nvGrpSpPr>
        <p:grpSpPr>
          <a:xfrm>
            <a:off x="8633422" y="6471661"/>
            <a:ext cx="1772595" cy="1963096"/>
            <a:chOff x="0" y="-47625"/>
            <a:chExt cx="466856" cy="517029"/>
          </a:xfrm>
        </p:grpSpPr>
        <p:sp>
          <p:nvSpPr>
            <p:cNvPr id="433" name="Google Shape;433;p19"/>
            <p:cNvSpPr/>
            <p:nvPr/>
          </p:nvSpPr>
          <p:spPr>
            <a:xfrm>
              <a:off x="0" y="0"/>
              <a:ext cx="466856" cy="469404"/>
            </a:xfrm>
            <a:custGeom>
              <a:rect b="b" l="l" r="r" t="t"/>
              <a:pathLst>
                <a:path extrusionOk="0" h="469404" w="466856">
                  <a:moveTo>
                    <a:pt x="161600" y="0"/>
                  </a:moveTo>
                  <a:lnTo>
                    <a:pt x="305257" y="0"/>
                  </a:lnTo>
                  <a:cubicBezTo>
                    <a:pt x="348116" y="0"/>
                    <a:pt x="389219" y="17026"/>
                    <a:pt x="419525" y="47331"/>
                  </a:cubicBezTo>
                  <a:cubicBezTo>
                    <a:pt x="449831" y="77637"/>
                    <a:pt x="466856" y="118741"/>
                    <a:pt x="466856" y="161600"/>
                  </a:cubicBezTo>
                  <a:lnTo>
                    <a:pt x="466856" y="307805"/>
                  </a:lnTo>
                  <a:cubicBezTo>
                    <a:pt x="466856" y="350663"/>
                    <a:pt x="449831" y="391767"/>
                    <a:pt x="419525" y="422073"/>
                  </a:cubicBezTo>
                  <a:cubicBezTo>
                    <a:pt x="389219" y="452379"/>
                    <a:pt x="348116" y="469404"/>
                    <a:pt x="305257" y="469404"/>
                  </a:cubicBezTo>
                  <a:lnTo>
                    <a:pt x="161600" y="469404"/>
                  </a:lnTo>
                  <a:cubicBezTo>
                    <a:pt x="118741" y="469404"/>
                    <a:pt x="77637" y="452379"/>
                    <a:pt x="47331" y="422073"/>
                  </a:cubicBezTo>
                  <a:cubicBezTo>
                    <a:pt x="17026" y="391767"/>
                    <a:pt x="0" y="350663"/>
                    <a:pt x="0" y="307805"/>
                  </a:cubicBezTo>
                  <a:lnTo>
                    <a:pt x="0" y="161600"/>
                  </a:lnTo>
                  <a:cubicBezTo>
                    <a:pt x="0" y="118741"/>
                    <a:pt x="17026" y="77637"/>
                    <a:pt x="47331" y="47331"/>
                  </a:cubicBezTo>
                  <a:cubicBezTo>
                    <a:pt x="77637" y="17026"/>
                    <a:pt x="118741" y="0"/>
                    <a:pt x="161600" y="0"/>
                  </a:cubicBezTo>
                  <a:close/>
                </a:path>
              </a:pathLst>
            </a:custGeom>
            <a:solidFill>
              <a:srgbClr val="38B6FF"/>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4" name="Google Shape;434;p19"/>
            <p:cNvSpPr txBox="1"/>
            <p:nvPr/>
          </p:nvSpPr>
          <p:spPr>
            <a:xfrm>
              <a:off x="0" y="-47625"/>
              <a:ext cx="466856" cy="517029"/>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5" name="Google Shape;435;p19"/>
          <p:cNvGrpSpPr/>
          <p:nvPr/>
        </p:nvGrpSpPr>
        <p:grpSpPr>
          <a:xfrm>
            <a:off x="1028700" y="397713"/>
            <a:ext cx="16230600" cy="960198"/>
            <a:chOff x="0" y="-241101"/>
            <a:chExt cx="21640800" cy="1280264"/>
          </a:xfrm>
        </p:grpSpPr>
        <p:grpSp>
          <p:nvGrpSpPr>
            <p:cNvPr id="436" name="Google Shape;436;p19"/>
            <p:cNvGrpSpPr/>
            <p:nvPr/>
          </p:nvGrpSpPr>
          <p:grpSpPr>
            <a:xfrm>
              <a:off x="0" y="-241101"/>
              <a:ext cx="21640800" cy="1280264"/>
              <a:chOff x="0" y="-47625"/>
              <a:chExt cx="4274726" cy="252892"/>
            </a:xfrm>
          </p:grpSpPr>
          <p:sp>
            <p:nvSpPr>
              <p:cNvPr id="437" name="Google Shape;437;p19"/>
              <p:cNvSpPr/>
              <p:nvPr/>
            </p:nvSpPr>
            <p:spPr>
              <a:xfrm>
                <a:off x="0" y="0"/>
                <a:ext cx="4274726" cy="205267"/>
              </a:xfrm>
              <a:custGeom>
                <a:rect b="b" l="l" r="r" t="t"/>
                <a:pathLst>
                  <a:path extrusionOk="0" h="205267" w="4274726">
                    <a:moveTo>
                      <a:pt x="24327" y="0"/>
                    </a:moveTo>
                    <a:lnTo>
                      <a:pt x="4250399" y="0"/>
                    </a:lnTo>
                    <a:cubicBezTo>
                      <a:pt x="4263834" y="0"/>
                      <a:pt x="4274726" y="10891"/>
                      <a:pt x="4274726" y="24327"/>
                    </a:cubicBezTo>
                    <a:lnTo>
                      <a:pt x="4274726" y="180940"/>
                    </a:lnTo>
                    <a:cubicBezTo>
                      <a:pt x="4274726" y="194375"/>
                      <a:pt x="4263834" y="205267"/>
                      <a:pt x="4250399" y="205267"/>
                    </a:cubicBezTo>
                    <a:lnTo>
                      <a:pt x="24327" y="205267"/>
                    </a:lnTo>
                    <a:cubicBezTo>
                      <a:pt x="10891" y="205267"/>
                      <a:pt x="0" y="194375"/>
                      <a:pt x="0" y="180940"/>
                    </a:cubicBezTo>
                    <a:lnTo>
                      <a:pt x="0" y="24327"/>
                    </a:lnTo>
                    <a:cubicBezTo>
                      <a:pt x="0" y="10891"/>
                      <a:pt x="10891" y="0"/>
                      <a:pt x="24327" y="0"/>
                    </a:cubicBezTo>
                    <a:close/>
                  </a:path>
                </a:pathLst>
              </a:custGeom>
              <a:solidFill>
                <a:srgbClr val="001A5B"/>
              </a:solidFill>
              <a:ln cap="rnd" cmpd="sng" w="38100">
                <a:solidFill>
                  <a:srgbClr val="FFFFFF"/>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38" name="Google Shape;438;p19"/>
              <p:cNvSpPr txBox="1"/>
              <p:nvPr/>
            </p:nvSpPr>
            <p:spPr>
              <a:xfrm>
                <a:off x="0" y="-47625"/>
                <a:ext cx="4274726" cy="252892"/>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39" name="Google Shape;439;p19"/>
            <p:cNvGrpSpPr/>
            <p:nvPr/>
          </p:nvGrpSpPr>
          <p:grpSpPr>
            <a:xfrm>
              <a:off x="369548" y="195526"/>
              <a:ext cx="648111" cy="648111"/>
              <a:chOff x="0" y="0"/>
              <a:chExt cx="812800" cy="812800"/>
            </a:xfrm>
          </p:grpSpPr>
          <p:sp>
            <p:nvSpPr>
              <p:cNvPr id="440" name="Google Shape;440;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1" name="Google Shape;441;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
          <p:nvSpPr>
            <p:cNvPr id="442" name="Google Shape;442;p19"/>
            <p:cNvSpPr/>
            <p:nvPr/>
          </p:nvSpPr>
          <p:spPr>
            <a:xfrm>
              <a:off x="414037" y="137744"/>
              <a:ext cx="654993" cy="613612"/>
            </a:xfrm>
            <a:custGeom>
              <a:rect b="b" l="l" r="r" t="t"/>
              <a:pathLst>
                <a:path extrusionOk="0" h="613612" w="654993">
                  <a:moveTo>
                    <a:pt x="0" y="0"/>
                  </a:moveTo>
                  <a:lnTo>
                    <a:pt x="654993" y="0"/>
                  </a:lnTo>
                  <a:lnTo>
                    <a:pt x="654993" y="613613"/>
                  </a:lnTo>
                  <a:lnTo>
                    <a:pt x="0" y="613613"/>
                  </a:lnTo>
                  <a:lnTo>
                    <a:pt x="0" y="0"/>
                  </a:lnTo>
                  <a:close/>
                </a:path>
              </a:pathLst>
            </a:custGeom>
            <a:blipFill rotWithShape="1">
              <a:blip r:embed="rId3">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3" name="Google Shape;443;p19"/>
            <p:cNvSpPr txBox="1"/>
            <p:nvPr/>
          </p:nvSpPr>
          <p:spPr>
            <a:xfrm>
              <a:off x="1220242" y="287806"/>
              <a:ext cx="4275823"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LOGO HERE</a:t>
              </a:r>
              <a:endParaRPr/>
            </a:p>
          </p:txBody>
        </p:sp>
        <p:sp>
          <p:nvSpPr>
            <p:cNvPr id="444" name="Google Shape;444;p19"/>
            <p:cNvSpPr txBox="1"/>
            <p:nvPr/>
          </p:nvSpPr>
          <p:spPr>
            <a:xfrm>
              <a:off x="17305994" y="287806"/>
              <a:ext cx="3652355" cy="463550"/>
            </a:xfrm>
            <a:prstGeom prst="rect">
              <a:avLst/>
            </a:prstGeom>
            <a:noFill/>
            <a:ln>
              <a:noFill/>
            </a:ln>
          </p:spPr>
          <p:txBody>
            <a:bodyPr anchorCtr="0" anchor="t" bIns="0" lIns="0" spcFirstLastPara="1" rIns="0" wrap="square" tIns="0">
              <a:spAutoFit/>
            </a:bodyPr>
            <a:lstStyle/>
            <a:p>
              <a:pPr indent="0" lvl="0" marL="0" marR="0" rtl="0" algn="l">
                <a:lnSpc>
                  <a:spcPct val="120026"/>
                </a:lnSpc>
                <a:spcBef>
                  <a:spcPts val="0"/>
                </a:spcBef>
                <a:spcAft>
                  <a:spcPts val="0"/>
                </a:spcAft>
                <a:buNone/>
              </a:pPr>
              <a:r>
                <a:rPr lang="en-US" sz="2302">
                  <a:solidFill>
                    <a:srgbClr val="FFFFFF"/>
                  </a:solidFill>
                  <a:latin typeface="Dela Gothic One"/>
                  <a:ea typeface="Dela Gothic One"/>
                  <a:cs typeface="Dela Gothic One"/>
                  <a:sym typeface="Dela Gothic One"/>
                </a:rPr>
                <a:t>CONTACT US</a:t>
              </a:r>
              <a:endParaRPr/>
            </a:p>
          </p:txBody>
        </p:sp>
      </p:grpSp>
      <p:sp>
        <p:nvSpPr>
          <p:cNvPr id="445" name="Google Shape;445;p19"/>
          <p:cNvSpPr/>
          <p:nvPr/>
        </p:nvSpPr>
        <p:spPr>
          <a:xfrm>
            <a:off x="15419292" y="1943246"/>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F52FB"/>
          </a:solidFill>
          <a:ln cap="flat" cmpd="sng" w="12700">
            <a:solidFill>
              <a:srgbClr val="000000"/>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6" name="Google Shape;446;p19"/>
          <p:cNvSpPr/>
          <p:nvPr/>
        </p:nvSpPr>
        <p:spPr>
          <a:xfrm>
            <a:off x="17068902" y="1943246"/>
            <a:ext cx="11387557" cy="9518651"/>
          </a:xfrm>
          <a:custGeom>
            <a:rect b="b" l="l" r="r" t="t"/>
            <a:pathLst>
              <a:path extrusionOk="0" h="4165600" w="4983480">
                <a:moveTo>
                  <a:pt x="4537710" y="1230630"/>
                </a:moveTo>
                <a:cubicBezTo>
                  <a:pt x="4786630" y="1244600"/>
                  <a:pt x="4983480" y="1416050"/>
                  <a:pt x="4980940" y="1680210"/>
                </a:cubicBezTo>
                <a:cubicBezTo>
                  <a:pt x="4978400" y="1931670"/>
                  <a:pt x="4773930" y="2134870"/>
                  <a:pt x="4521200" y="2134870"/>
                </a:cubicBezTo>
                <a:cubicBezTo>
                  <a:pt x="4309110" y="2160270"/>
                  <a:pt x="3896360" y="2302510"/>
                  <a:pt x="4067810" y="2602230"/>
                </a:cubicBezTo>
                <a:cubicBezTo>
                  <a:pt x="4150360" y="2747010"/>
                  <a:pt x="4258310" y="2820670"/>
                  <a:pt x="4262120" y="3002280"/>
                </a:cubicBezTo>
                <a:cubicBezTo>
                  <a:pt x="4268470" y="3300730"/>
                  <a:pt x="3977640" y="3577590"/>
                  <a:pt x="3675380" y="3503930"/>
                </a:cubicBezTo>
                <a:cubicBezTo>
                  <a:pt x="3590290" y="3483610"/>
                  <a:pt x="3510280" y="3441700"/>
                  <a:pt x="3430270" y="3408680"/>
                </a:cubicBezTo>
                <a:cubicBezTo>
                  <a:pt x="3075940" y="3260090"/>
                  <a:pt x="2683510" y="3318510"/>
                  <a:pt x="2367280" y="3531870"/>
                </a:cubicBezTo>
                <a:cubicBezTo>
                  <a:pt x="2100580" y="3710940"/>
                  <a:pt x="1905000" y="3990340"/>
                  <a:pt x="1581150" y="4075430"/>
                </a:cubicBezTo>
                <a:cubicBezTo>
                  <a:pt x="1236980" y="4165600"/>
                  <a:pt x="855980" y="4089400"/>
                  <a:pt x="582930" y="3858260"/>
                </a:cubicBezTo>
                <a:cubicBezTo>
                  <a:pt x="349250" y="3657600"/>
                  <a:pt x="199390" y="3355340"/>
                  <a:pt x="201930" y="3048000"/>
                </a:cubicBezTo>
                <a:cubicBezTo>
                  <a:pt x="204470" y="2724150"/>
                  <a:pt x="365760" y="2429510"/>
                  <a:pt x="425450" y="2115820"/>
                </a:cubicBezTo>
                <a:cubicBezTo>
                  <a:pt x="459740" y="1931670"/>
                  <a:pt x="459740" y="1732280"/>
                  <a:pt x="393700" y="1554480"/>
                </a:cubicBezTo>
                <a:cubicBezTo>
                  <a:pt x="326390" y="1377950"/>
                  <a:pt x="177800" y="1267460"/>
                  <a:pt x="90170" y="1104900"/>
                </a:cubicBezTo>
                <a:cubicBezTo>
                  <a:pt x="33020" y="999490"/>
                  <a:pt x="0" y="877570"/>
                  <a:pt x="0" y="749300"/>
                </a:cubicBezTo>
                <a:cubicBezTo>
                  <a:pt x="0" y="335280"/>
                  <a:pt x="335280" y="0"/>
                  <a:pt x="749300" y="0"/>
                </a:cubicBezTo>
                <a:cubicBezTo>
                  <a:pt x="866140" y="0"/>
                  <a:pt x="982980" y="27940"/>
                  <a:pt x="1087120" y="80010"/>
                </a:cubicBezTo>
                <a:cubicBezTo>
                  <a:pt x="1272540" y="173990"/>
                  <a:pt x="1386840" y="354330"/>
                  <a:pt x="1570990" y="452120"/>
                </a:cubicBezTo>
                <a:cubicBezTo>
                  <a:pt x="1879600" y="615950"/>
                  <a:pt x="2148840" y="523240"/>
                  <a:pt x="2468880" y="466090"/>
                </a:cubicBezTo>
                <a:cubicBezTo>
                  <a:pt x="2672080" y="429260"/>
                  <a:pt x="2931160" y="431800"/>
                  <a:pt x="3117850" y="532130"/>
                </a:cubicBezTo>
                <a:cubicBezTo>
                  <a:pt x="3272790" y="614680"/>
                  <a:pt x="3361690" y="786130"/>
                  <a:pt x="3441700" y="934720"/>
                </a:cubicBezTo>
                <a:cubicBezTo>
                  <a:pt x="3662680" y="1341120"/>
                  <a:pt x="4132580" y="1210310"/>
                  <a:pt x="4523740" y="1229360"/>
                </a:cubicBezTo>
                <a:cubicBezTo>
                  <a:pt x="4530090" y="1229360"/>
                  <a:pt x="4533900" y="1230630"/>
                  <a:pt x="4537710" y="1230630"/>
                </a:cubicBezTo>
                <a:close/>
              </a:path>
            </a:pathLst>
          </a:custGeom>
          <a:solidFill>
            <a:srgbClr val="001A5B"/>
          </a:solidFill>
          <a:ln cap="sq" cmpd="sng" w="12700">
            <a:solidFill>
              <a:srgbClr val="000000"/>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7" name="Google Shape;447;p19"/>
          <p:cNvSpPr/>
          <p:nvPr/>
        </p:nvSpPr>
        <p:spPr>
          <a:xfrm>
            <a:off x="1294808" y="3961779"/>
            <a:ext cx="1298148" cy="1298148"/>
          </a:xfrm>
          <a:custGeom>
            <a:rect b="b" l="l" r="r" t="t"/>
            <a:pathLst>
              <a:path extrusionOk="0" h="1298148" w="1298148">
                <a:moveTo>
                  <a:pt x="0" y="0"/>
                </a:moveTo>
                <a:lnTo>
                  <a:pt x="1298148" y="0"/>
                </a:lnTo>
                <a:lnTo>
                  <a:pt x="1298148" y="1298149"/>
                </a:lnTo>
                <a:lnTo>
                  <a:pt x="0" y="1298149"/>
                </a:lnTo>
                <a:lnTo>
                  <a:pt x="0" y="0"/>
                </a:lnTo>
                <a:close/>
              </a:path>
            </a:pathLst>
          </a:custGeom>
          <a:blipFill rotWithShape="1">
            <a:blip r:embed="rId4">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8" name="Google Shape;448;p19"/>
          <p:cNvSpPr/>
          <p:nvPr/>
        </p:nvSpPr>
        <p:spPr>
          <a:xfrm>
            <a:off x="8859684" y="3854362"/>
            <a:ext cx="1320072" cy="1551366"/>
          </a:xfrm>
          <a:custGeom>
            <a:rect b="b" l="l" r="r" t="t"/>
            <a:pathLst>
              <a:path extrusionOk="0" h="1551366" w="1320072">
                <a:moveTo>
                  <a:pt x="0" y="0"/>
                </a:moveTo>
                <a:lnTo>
                  <a:pt x="1320072" y="0"/>
                </a:lnTo>
                <a:lnTo>
                  <a:pt x="1320072" y="1551366"/>
                </a:lnTo>
                <a:lnTo>
                  <a:pt x="0" y="1551366"/>
                </a:lnTo>
                <a:lnTo>
                  <a:pt x="0" y="0"/>
                </a:lnTo>
                <a:close/>
              </a:path>
            </a:pathLst>
          </a:custGeom>
          <a:blipFill rotWithShape="1">
            <a:blip r:embed="rId5">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49" name="Google Shape;449;p19"/>
          <p:cNvSpPr/>
          <p:nvPr/>
        </p:nvSpPr>
        <p:spPr>
          <a:xfrm>
            <a:off x="1186963" y="6847558"/>
            <a:ext cx="1456069" cy="1456069"/>
          </a:xfrm>
          <a:custGeom>
            <a:rect b="b" l="l" r="r" t="t"/>
            <a:pathLst>
              <a:path extrusionOk="0" h="1456069" w="1456069">
                <a:moveTo>
                  <a:pt x="0" y="0"/>
                </a:moveTo>
                <a:lnTo>
                  <a:pt x="1456069" y="0"/>
                </a:lnTo>
                <a:lnTo>
                  <a:pt x="1456069" y="1456069"/>
                </a:lnTo>
                <a:lnTo>
                  <a:pt x="0" y="1456069"/>
                </a:lnTo>
                <a:lnTo>
                  <a:pt x="0" y="0"/>
                </a:lnTo>
                <a:close/>
              </a:path>
            </a:pathLst>
          </a:custGeom>
          <a:blipFill rotWithShape="1">
            <a:blip r:embed="rId6">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0" name="Google Shape;450;p19"/>
          <p:cNvSpPr/>
          <p:nvPr/>
        </p:nvSpPr>
        <p:spPr>
          <a:xfrm>
            <a:off x="8912537" y="6902305"/>
            <a:ext cx="1214366" cy="1346575"/>
          </a:xfrm>
          <a:custGeom>
            <a:rect b="b" l="l" r="r" t="t"/>
            <a:pathLst>
              <a:path extrusionOk="0" h="1346575" w="1214366">
                <a:moveTo>
                  <a:pt x="0" y="0"/>
                </a:moveTo>
                <a:lnTo>
                  <a:pt x="1214366" y="0"/>
                </a:lnTo>
                <a:lnTo>
                  <a:pt x="1214366" y="1346575"/>
                </a:lnTo>
                <a:lnTo>
                  <a:pt x="0" y="1346575"/>
                </a:lnTo>
                <a:lnTo>
                  <a:pt x="0" y="0"/>
                </a:lnTo>
                <a:close/>
              </a:path>
            </a:pathLst>
          </a:custGeom>
          <a:blipFill rotWithShape="1">
            <a:blip r:embed="rId7">
              <a:alphaModFix/>
            </a:blip>
            <a:stretch>
              <a:fillRect b="0" l="0" r="0" t="0"/>
            </a:stretch>
          </a:blipFill>
          <a:ln>
            <a:noFill/>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51" name="Google Shape;451;p19"/>
          <p:cNvSpPr txBox="1"/>
          <p:nvPr/>
        </p:nvSpPr>
        <p:spPr>
          <a:xfrm>
            <a:off x="1028700" y="2219135"/>
            <a:ext cx="8115300" cy="735107"/>
          </a:xfrm>
          <a:prstGeom prst="rect">
            <a:avLst/>
          </a:prstGeom>
          <a:noFill/>
          <a:ln>
            <a:noFill/>
          </a:ln>
        </p:spPr>
        <p:txBody>
          <a:bodyPr anchorCtr="0" anchor="t" bIns="0" lIns="0" spcFirstLastPara="1" rIns="0" wrap="square" tIns="0">
            <a:spAutoFit/>
          </a:bodyPr>
          <a:lstStyle/>
          <a:p>
            <a:pPr indent="0" lvl="0" marL="0" marR="0" rtl="0" algn="l">
              <a:lnSpc>
                <a:spcPct val="95985"/>
              </a:lnSpc>
              <a:spcBef>
                <a:spcPts val="0"/>
              </a:spcBef>
              <a:spcAft>
                <a:spcPts val="0"/>
              </a:spcAft>
              <a:buNone/>
            </a:pPr>
            <a:r>
              <a:rPr lang="en-US" sz="5680" u="none" strike="noStrike">
                <a:solidFill>
                  <a:srgbClr val="FFFFFF"/>
                </a:solidFill>
                <a:latin typeface="Dela Gothic One"/>
                <a:ea typeface="Dela Gothic One"/>
                <a:cs typeface="Dela Gothic One"/>
                <a:sym typeface="Dela Gothic One"/>
              </a:rPr>
              <a:t>WHAT WE OFFER</a:t>
            </a:r>
            <a:endParaRPr/>
          </a:p>
        </p:txBody>
      </p:sp>
      <p:sp>
        <p:nvSpPr>
          <p:cNvPr id="452" name="Google Shape;452;p19"/>
          <p:cNvSpPr txBox="1"/>
          <p:nvPr/>
        </p:nvSpPr>
        <p:spPr>
          <a:xfrm>
            <a:off x="3096291" y="3859367"/>
            <a:ext cx="3980117" cy="64657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200" u="none" strike="noStrike">
                <a:solidFill>
                  <a:srgbClr val="FFFFFF"/>
                </a:solidFill>
                <a:latin typeface="Arimo"/>
                <a:ea typeface="Arimo"/>
                <a:cs typeface="Arimo"/>
                <a:sym typeface="Arimo"/>
              </a:rPr>
              <a:t>SERVICE 1</a:t>
            </a:r>
            <a:endParaRPr/>
          </a:p>
        </p:txBody>
      </p:sp>
      <p:sp>
        <p:nvSpPr>
          <p:cNvPr id="453" name="Google Shape;453;p19"/>
          <p:cNvSpPr txBox="1"/>
          <p:nvPr/>
        </p:nvSpPr>
        <p:spPr>
          <a:xfrm>
            <a:off x="10873987" y="3859367"/>
            <a:ext cx="4250031" cy="64657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200" u="none" strike="noStrike">
                <a:solidFill>
                  <a:srgbClr val="FFFFFF"/>
                </a:solidFill>
                <a:latin typeface="Arimo"/>
                <a:ea typeface="Arimo"/>
                <a:cs typeface="Arimo"/>
                <a:sym typeface="Arimo"/>
              </a:rPr>
              <a:t>SERVICE 2</a:t>
            </a:r>
            <a:endParaRPr/>
          </a:p>
        </p:txBody>
      </p:sp>
      <p:sp>
        <p:nvSpPr>
          <p:cNvPr id="454" name="Google Shape;454;p19"/>
          <p:cNvSpPr txBox="1"/>
          <p:nvPr/>
        </p:nvSpPr>
        <p:spPr>
          <a:xfrm>
            <a:off x="10873987" y="6852563"/>
            <a:ext cx="4250031" cy="646579"/>
          </a:xfrm>
          <a:prstGeom prst="rect">
            <a:avLst/>
          </a:prstGeom>
          <a:noFill/>
          <a:ln>
            <a:noFill/>
          </a:ln>
        </p:spPr>
        <p:txBody>
          <a:bodyPr anchorCtr="0" anchor="t" bIns="0" lIns="0" spcFirstLastPara="1" rIns="0" wrap="square" tIns="0">
            <a:spAutoFit/>
          </a:bodyPr>
          <a:lstStyle/>
          <a:p>
            <a:pPr indent="0" lvl="0" marL="0" marR="0" rtl="0" algn="l">
              <a:lnSpc>
                <a:spcPct val="120000"/>
              </a:lnSpc>
              <a:spcBef>
                <a:spcPts val="0"/>
              </a:spcBef>
              <a:spcAft>
                <a:spcPts val="0"/>
              </a:spcAft>
              <a:buNone/>
            </a:pPr>
            <a:r>
              <a:rPr b="1" lang="en-US" sz="4200" u="none" strike="noStrike">
                <a:solidFill>
                  <a:srgbClr val="FFFFFF"/>
                </a:solidFill>
                <a:latin typeface="Arimo"/>
                <a:ea typeface="Arimo"/>
                <a:cs typeface="Arimo"/>
                <a:sym typeface="Arimo"/>
              </a:rPr>
              <a:t>SERVICE 4</a:t>
            </a:r>
            <a:endParaRPr/>
          </a:p>
        </p:txBody>
      </p:sp>
      <p:sp>
        <p:nvSpPr>
          <p:cNvPr id="455" name="Google Shape;455;p19"/>
          <p:cNvSpPr txBox="1"/>
          <p:nvPr/>
        </p:nvSpPr>
        <p:spPr>
          <a:xfrm>
            <a:off x="3096291" y="4610853"/>
            <a:ext cx="3164700" cy="714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19" u="none" strike="noStrike">
                <a:solidFill>
                  <a:srgbClr val="FFFFFF"/>
                </a:solidFill>
                <a:latin typeface="Arimo"/>
                <a:ea typeface="Arimo"/>
                <a:cs typeface="Arimo"/>
                <a:sym typeface="Arimo"/>
              </a:rPr>
              <a:t>Elaborate on what you want to discuss. </a:t>
            </a:r>
            <a:endParaRPr/>
          </a:p>
        </p:txBody>
      </p:sp>
      <p:sp>
        <p:nvSpPr>
          <p:cNvPr id="456" name="Google Shape;456;p19"/>
          <p:cNvSpPr txBox="1"/>
          <p:nvPr/>
        </p:nvSpPr>
        <p:spPr>
          <a:xfrm>
            <a:off x="10873987" y="4610853"/>
            <a:ext cx="3137400" cy="714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19" u="none" strike="noStrike">
                <a:solidFill>
                  <a:srgbClr val="FFFFFF"/>
                </a:solidFill>
                <a:latin typeface="Arimo"/>
                <a:ea typeface="Arimo"/>
                <a:cs typeface="Arimo"/>
                <a:sym typeface="Arimo"/>
              </a:rPr>
              <a:t>Elaborate on what you want to discuss. </a:t>
            </a:r>
            <a:endParaRPr/>
          </a:p>
        </p:txBody>
      </p:sp>
      <p:sp>
        <p:nvSpPr>
          <p:cNvPr id="457" name="Google Shape;457;p19"/>
          <p:cNvSpPr txBox="1"/>
          <p:nvPr/>
        </p:nvSpPr>
        <p:spPr>
          <a:xfrm>
            <a:off x="10873987" y="7604049"/>
            <a:ext cx="2812200" cy="714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en-US" sz="2319" u="none" strike="noStrike">
                <a:solidFill>
                  <a:srgbClr val="FFFFFF"/>
                </a:solidFill>
                <a:latin typeface="Arimo"/>
                <a:ea typeface="Arimo"/>
                <a:cs typeface="Arimo"/>
                <a:sym typeface="Arimo"/>
              </a:rPr>
              <a:t>Elaborate on what you want to discuss. </a:t>
            </a:r>
            <a:endParaRPr/>
          </a:p>
        </p:txBody>
      </p:sp>
      <p:grpSp>
        <p:nvGrpSpPr>
          <p:cNvPr id="458" name="Google Shape;458;p19"/>
          <p:cNvGrpSpPr/>
          <p:nvPr/>
        </p:nvGrpSpPr>
        <p:grpSpPr>
          <a:xfrm>
            <a:off x="10930077" y="1912860"/>
            <a:ext cx="773402" cy="773402"/>
            <a:chOff x="0" y="0"/>
            <a:chExt cx="812800" cy="812800"/>
          </a:xfrm>
        </p:grpSpPr>
        <p:sp>
          <p:nvSpPr>
            <p:cNvPr id="459" name="Google Shape;459;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0" name="Google Shape;460;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1" name="Google Shape;461;p19"/>
          <p:cNvGrpSpPr/>
          <p:nvPr/>
        </p:nvGrpSpPr>
        <p:grpSpPr>
          <a:xfrm>
            <a:off x="14645890" y="5715884"/>
            <a:ext cx="773402" cy="773402"/>
            <a:chOff x="0" y="0"/>
            <a:chExt cx="812800" cy="812800"/>
          </a:xfrm>
        </p:grpSpPr>
        <p:sp>
          <p:nvSpPr>
            <p:cNvPr id="462" name="Google Shape;462;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3" name="Google Shape;463;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4" name="Google Shape;464;p19"/>
          <p:cNvGrpSpPr/>
          <p:nvPr/>
        </p:nvGrpSpPr>
        <p:grpSpPr>
          <a:xfrm>
            <a:off x="6071499" y="8932898"/>
            <a:ext cx="773402" cy="773402"/>
            <a:chOff x="0" y="0"/>
            <a:chExt cx="812800" cy="812800"/>
          </a:xfrm>
        </p:grpSpPr>
        <p:sp>
          <p:nvSpPr>
            <p:cNvPr id="465" name="Google Shape;465;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6" name="Google Shape;466;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67" name="Google Shape;467;p19"/>
          <p:cNvGrpSpPr/>
          <p:nvPr/>
        </p:nvGrpSpPr>
        <p:grpSpPr>
          <a:xfrm>
            <a:off x="10126585" y="1912860"/>
            <a:ext cx="383187" cy="383187"/>
            <a:chOff x="0" y="0"/>
            <a:chExt cx="812800" cy="812800"/>
          </a:xfrm>
        </p:grpSpPr>
        <p:sp>
          <p:nvSpPr>
            <p:cNvPr id="468" name="Google Shape;468;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69" name="Google Shape;469;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70" name="Google Shape;470;p19"/>
          <p:cNvGrpSpPr/>
          <p:nvPr/>
        </p:nvGrpSpPr>
        <p:grpSpPr>
          <a:xfrm>
            <a:off x="7076409" y="8434757"/>
            <a:ext cx="383187" cy="383187"/>
            <a:chOff x="0" y="0"/>
            <a:chExt cx="812800" cy="812800"/>
          </a:xfrm>
        </p:grpSpPr>
        <p:sp>
          <p:nvSpPr>
            <p:cNvPr id="471" name="Google Shape;471;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2" name="Google Shape;472;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grpSp>
        <p:nvGrpSpPr>
          <p:cNvPr id="473" name="Google Shape;473;p19"/>
          <p:cNvGrpSpPr/>
          <p:nvPr/>
        </p:nvGrpSpPr>
        <p:grpSpPr>
          <a:xfrm>
            <a:off x="350238" y="9514707"/>
            <a:ext cx="383187" cy="383187"/>
            <a:chOff x="0" y="0"/>
            <a:chExt cx="812800" cy="812800"/>
          </a:xfrm>
        </p:grpSpPr>
        <p:sp>
          <p:nvSpPr>
            <p:cNvPr id="474" name="Google Shape;474;p19"/>
            <p:cNvSpPr/>
            <p:nvPr/>
          </p:nvSpPr>
          <p:spPr>
            <a:xfrm>
              <a:off x="0" y="0"/>
              <a:ext cx="812800" cy="812800"/>
            </a:xfrm>
            <a:custGeom>
              <a:rect b="b" l="l" r="r" t="t"/>
              <a:pathLst>
                <a:path extrusionOk="0"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cap="sq" cmpd="sng" w="38100">
              <a:solidFill>
                <a:srgbClr val="FFFFFF"/>
              </a:solidFill>
              <a:prstDash val="solid"/>
              <a:miter lim="8000"/>
              <a:headEnd len="sm" w="sm" type="none"/>
              <a:tailEnd len="sm" w="sm" type="none"/>
            </a:ln>
          </p:spPr>
          <p:txBody>
            <a:bodyPr anchorCtr="0" anchor="t" bIns="45700" lIns="91425" spcFirstLastPara="1" rIns="91425" wrap="square" tIns="45700">
              <a:noAutofit/>
            </a:bodyPr>
            <a:lstStyle/>
            <a:p>
              <a:pPr indent="0" lvl="0" marL="0" marR="0" rtl="0" algn="l">
                <a:spcBef>
                  <a:spcPts val="0"/>
                </a:spcBef>
                <a:spcAft>
                  <a:spcPts val="0"/>
                </a:spcAft>
                <a:buNone/>
              </a:pPr>
              <a:r>
                <a:t/>
              </a:r>
              <a:endParaRPr sz="1800">
                <a:solidFill>
                  <a:schemeClr val="dk1"/>
                </a:solidFill>
                <a:latin typeface="Calibri"/>
                <a:ea typeface="Calibri"/>
                <a:cs typeface="Calibri"/>
                <a:sym typeface="Calibri"/>
              </a:endParaRPr>
            </a:p>
          </p:txBody>
        </p:sp>
        <p:sp>
          <p:nvSpPr>
            <p:cNvPr id="475" name="Google Shape;475;p19"/>
            <p:cNvSpPr txBox="1"/>
            <p:nvPr/>
          </p:nvSpPr>
          <p:spPr>
            <a:xfrm>
              <a:off x="76200" y="28575"/>
              <a:ext cx="660400" cy="708025"/>
            </a:xfrm>
            <a:prstGeom prst="rect">
              <a:avLst/>
            </a:prstGeom>
            <a:noFill/>
            <a:ln>
              <a:noFill/>
            </a:ln>
          </p:spPr>
          <p:txBody>
            <a:bodyPr anchorCtr="0" anchor="ctr" bIns="50800" lIns="50800" spcFirstLastPara="1" rIns="50800" wrap="square" tIns="50800">
              <a:noAutofit/>
            </a:bodyPr>
            <a:lstStyle/>
            <a:p>
              <a:pPr indent="0" lvl="0" marL="0" marR="0" rtl="0" algn="ctr">
                <a:lnSpc>
                  <a:spcPct val="186611"/>
                </a:lnSpc>
                <a:spcBef>
                  <a:spcPts val="0"/>
                </a:spcBef>
                <a:spcAft>
                  <a:spcPts val="0"/>
                </a:spcAft>
                <a:buNone/>
              </a:pPr>
              <a:r>
                <a:t/>
              </a:r>
              <a:endParaRPr sz="1800">
                <a:solidFill>
                  <a:schemeClr val="dk1"/>
                </a:solidFill>
                <a:latin typeface="Calibri"/>
                <a:ea typeface="Calibri"/>
                <a:cs typeface="Calibri"/>
                <a:sym typeface="Calibri"/>
              </a:endParaRPr>
            </a:p>
          </p:txBody>
        </p:sp>
      </p:grpSp>
    </p:spTree>
  </p:cSld>
  <p:clrMapOvr>
    <a:masterClrMapping/>
  </p:clrMapOvr>
</p:sld>
</file>

<file path=ppt/theme/theme1.xml><?xml version="1.0" encoding="utf-8"?>
<a:theme xmlns:a="http://schemas.openxmlformats.org/drawingml/2006/main" xmlns:r="http://schemas.openxmlformats.org/officeDocument/2006/relationships" name="WATER  SAFETY Presentation">
  <a:themeElements>
    <a:clrScheme name="Office">
      <a:dk1>
        <a:srgbClr val="001A5B"/>
      </a:dk1>
      <a:lt1>
        <a:srgbClr val="FFFFFF"/>
      </a:lt1>
      <a:dk2>
        <a:srgbClr val="7E8BAC"/>
      </a:dk2>
      <a:lt2>
        <a:srgbClr val="0F52FB"/>
      </a:lt2>
      <a:accent1>
        <a:srgbClr val="38B6FF"/>
      </a:accent1>
      <a:accent2>
        <a:srgbClr val="888888"/>
      </a:accent2>
      <a:accent3>
        <a:srgbClr val="0F52FB"/>
      </a:accent3>
      <a:accent4>
        <a:srgbClr val="38B6FF"/>
      </a:accent4>
      <a:accent5>
        <a:srgbClr val="001A5B"/>
      </a:accent5>
      <a:accent6>
        <a:srgbClr val="7E8BAC"/>
      </a:accent6>
      <a:hlink>
        <a:srgbClr val="FFFF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