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Heebo"/>
      <p:regular r:id="rId28"/>
      <p:bold r:id="rId29"/>
    </p:embeddedFont>
    <p:embeddedFont>
      <p:font typeface="Heebo Black"/>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eeb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ebo-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HeeboBlack-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8">
    <p:spTree>
      <p:nvGrpSpPr>
        <p:cNvPr id="109" name="Shape 109"/>
        <p:cNvGrpSpPr/>
        <p:nvPr/>
      </p:nvGrpSpPr>
      <p:grpSpPr>
        <a:xfrm>
          <a:off x="0" y="0"/>
          <a:ext cx="0" cy="0"/>
          <a:chOff x="0" y="0"/>
          <a:chExt cx="0" cy="0"/>
        </a:xfrm>
      </p:grpSpPr>
      <p:sp>
        <p:nvSpPr>
          <p:cNvPr id="110" name="Google Shape;110;p11"/>
          <p:cNvSpPr/>
          <p:nvPr>
            <p:ph idx="2" type="pic"/>
          </p:nvPr>
        </p:nvSpPr>
        <p:spPr>
          <a:xfrm>
            <a:off x="4153988" y="1324900"/>
            <a:ext cx="2990400" cy="3036900"/>
          </a:xfrm>
          <a:prstGeom prst="rect">
            <a:avLst/>
          </a:prstGeom>
          <a:noFill/>
          <a:ln>
            <a:noFill/>
          </a:ln>
        </p:spPr>
      </p:sp>
      <p:sp>
        <p:nvSpPr>
          <p:cNvPr id="111" name="Google Shape;111;p11"/>
          <p:cNvSpPr/>
          <p:nvPr>
            <p:ph idx="3" type="pic"/>
          </p:nvPr>
        </p:nvSpPr>
        <p:spPr>
          <a:xfrm>
            <a:off x="4153988" y="5432700"/>
            <a:ext cx="2990400" cy="3036900"/>
          </a:xfrm>
          <a:prstGeom prst="rect">
            <a:avLst/>
          </a:prstGeom>
          <a:noFill/>
          <a:ln>
            <a:noFill/>
          </a:ln>
        </p:spPr>
      </p:sp>
      <p:sp>
        <p:nvSpPr>
          <p:cNvPr id="112" name="Google Shape;112;p11"/>
          <p:cNvSpPr/>
          <p:nvPr>
            <p:ph idx="4" type="pic"/>
          </p:nvPr>
        </p:nvSpPr>
        <p:spPr>
          <a:xfrm>
            <a:off x="11072125" y="1324900"/>
            <a:ext cx="2990400" cy="3036900"/>
          </a:xfrm>
          <a:prstGeom prst="rect">
            <a:avLst/>
          </a:prstGeom>
          <a:noFill/>
          <a:ln>
            <a:noFill/>
          </a:ln>
        </p:spPr>
      </p:sp>
      <p:sp>
        <p:nvSpPr>
          <p:cNvPr id="113" name="Google Shape;113;p11"/>
          <p:cNvSpPr/>
          <p:nvPr>
            <p:ph idx="5" type="pic"/>
          </p:nvPr>
        </p:nvSpPr>
        <p:spPr>
          <a:xfrm>
            <a:off x="10914975" y="5432700"/>
            <a:ext cx="2990400" cy="3036900"/>
          </a:xfrm>
          <a:prstGeom prst="rect">
            <a:avLst/>
          </a:prstGeom>
          <a:noFill/>
          <a:ln>
            <a:noFill/>
          </a:ln>
        </p:spPr>
      </p:sp>
      <p:sp>
        <p:nvSpPr>
          <p:cNvPr id="114" name="Google Shape;114;p11"/>
          <p:cNvSpPr txBox="1"/>
          <p:nvPr>
            <p:ph type="title"/>
          </p:nvPr>
        </p:nvSpPr>
        <p:spPr>
          <a:xfrm>
            <a:off x="818700" y="1324900"/>
            <a:ext cx="2990400" cy="2485200"/>
          </a:xfrm>
          <a:prstGeom prst="rect">
            <a:avLst/>
          </a:prstGeom>
        </p:spPr>
        <p:txBody>
          <a:bodyPr anchorCtr="0" anchor="t" bIns="0" lIns="0" spcFirstLastPara="1" rIns="0" wrap="square" tIns="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5" name="Google Shape;115;p11"/>
          <p:cNvCxnSpPr/>
          <p:nvPr/>
        </p:nvCxnSpPr>
        <p:spPr>
          <a:xfrm rot="10800000">
            <a:off x="7616391" y="1363479"/>
            <a:ext cx="2860500" cy="0"/>
          </a:xfrm>
          <a:prstGeom prst="straightConnector1">
            <a:avLst/>
          </a:prstGeom>
          <a:noFill/>
          <a:ln cap="flat" cmpd="sng" w="76200">
            <a:solidFill>
              <a:srgbClr val="2B2B25"/>
            </a:solidFill>
            <a:prstDash val="solid"/>
            <a:round/>
            <a:headEnd len="sm" w="sm" type="none"/>
            <a:tailEnd len="sm" w="sm" type="none"/>
          </a:ln>
        </p:spPr>
      </p:cxnSp>
      <p:cxnSp>
        <p:nvCxnSpPr>
          <p:cNvPr id="116" name="Google Shape;116;p11"/>
          <p:cNvCxnSpPr/>
          <p:nvPr/>
        </p:nvCxnSpPr>
        <p:spPr>
          <a:xfrm rot="10800000">
            <a:off x="14379750" y="1363479"/>
            <a:ext cx="2860500" cy="0"/>
          </a:xfrm>
          <a:prstGeom prst="straightConnector1">
            <a:avLst/>
          </a:prstGeom>
          <a:noFill/>
          <a:ln cap="flat" cmpd="sng" w="76200">
            <a:solidFill>
              <a:srgbClr val="2B2B25"/>
            </a:solidFill>
            <a:prstDash val="solid"/>
            <a:round/>
            <a:headEnd len="sm" w="sm" type="none"/>
            <a:tailEnd len="sm" w="sm" type="none"/>
          </a:ln>
        </p:spPr>
      </p:cxnSp>
      <p:cxnSp>
        <p:nvCxnSpPr>
          <p:cNvPr id="117" name="Google Shape;117;p11"/>
          <p:cNvCxnSpPr/>
          <p:nvPr/>
        </p:nvCxnSpPr>
        <p:spPr>
          <a:xfrm rot="10800000">
            <a:off x="7459229" y="5482293"/>
            <a:ext cx="2860500" cy="0"/>
          </a:xfrm>
          <a:prstGeom prst="straightConnector1">
            <a:avLst/>
          </a:prstGeom>
          <a:noFill/>
          <a:ln cap="flat" cmpd="sng" w="76200">
            <a:solidFill>
              <a:srgbClr val="2B2B25"/>
            </a:solidFill>
            <a:prstDash val="solid"/>
            <a:round/>
            <a:headEnd len="sm" w="sm" type="none"/>
            <a:tailEnd len="sm" w="sm" type="none"/>
          </a:ln>
        </p:spPr>
      </p:cxnSp>
      <p:cxnSp>
        <p:nvCxnSpPr>
          <p:cNvPr id="118" name="Google Shape;118;p11"/>
          <p:cNvCxnSpPr/>
          <p:nvPr/>
        </p:nvCxnSpPr>
        <p:spPr>
          <a:xfrm rot="10800000">
            <a:off x="14222588" y="5482293"/>
            <a:ext cx="2860500" cy="0"/>
          </a:xfrm>
          <a:prstGeom prst="straightConnector1">
            <a:avLst/>
          </a:prstGeom>
          <a:noFill/>
          <a:ln cap="flat" cmpd="sng" w="76200">
            <a:solidFill>
              <a:srgbClr val="2B2B25"/>
            </a:solidFill>
            <a:prstDash val="solid"/>
            <a:round/>
            <a:headEnd len="sm" w="sm" type="none"/>
            <a:tailEnd len="sm" w="sm" type="none"/>
          </a:ln>
        </p:spPr>
      </p:cxnSp>
      <p:sp>
        <p:nvSpPr>
          <p:cNvPr id="119" name="Google Shape;119;p11"/>
          <p:cNvSpPr txBox="1"/>
          <p:nvPr>
            <p:ph idx="1" type="body"/>
          </p:nvPr>
        </p:nvSpPr>
        <p:spPr>
          <a:xfrm>
            <a:off x="7459225" y="5865825"/>
            <a:ext cx="2860500" cy="5214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b="1" sz="2400"/>
            </a:lvl1pPr>
            <a:lvl2pPr indent="-381000" lvl="1" marL="914400" rtl="0">
              <a:spcBef>
                <a:spcPts val="560"/>
              </a:spcBef>
              <a:spcAft>
                <a:spcPts val="0"/>
              </a:spcAft>
              <a:buSzPts val="2400"/>
              <a:buChar char="–"/>
              <a:defRPr b="1" sz="2400"/>
            </a:lvl2pPr>
            <a:lvl3pPr indent="-381000" lvl="2" marL="1371600" rtl="0">
              <a:spcBef>
                <a:spcPts val="480"/>
              </a:spcBef>
              <a:spcAft>
                <a:spcPts val="0"/>
              </a:spcAft>
              <a:buSzPts val="2400"/>
              <a:buChar char="•"/>
              <a:defRPr b="1" sz="2400"/>
            </a:lvl3pPr>
            <a:lvl4pPr indent="-381000" lvl="3" marL="1828800" rtl="0">
              <a:spcBef>
                <a:spcPts val="400"/>
              </a:spcBef>
              <a:spcAft>
                <a:spcPts val="0"/>
              </a:spcAft>
              <a:buSzPts val="2400"/>
              <a:buChar char="–"/>
              <a:defRPr b="1" sz="2400"/>
            </a:lvl4pPr>
            <a:lvl5pPr indent="-381000" lvl="4" marL="2286000" rtl="0">
              <a:spcBef>
                <a:spcPts val="400"/>
              </a:spcBef>
              <a:spcAft>
                <a:spcPts val="0"/>
              </a:spcAft>
              <a:buSzPts val="2400"/>
              <a:buChar char="»"/>
              <a:defRPr b="1" sz="2400"/>
            </a:lvl5pPr>
            <a:lvl6pPr indent="-381000" lvl="5" marL="2743200" rtl="0">
              <a:spcBef>
                <a:spcPts val="400"/>
              </a:spcBef>
              <a:spcAft>
                <a:spcPts val="0"/>
              </a:spcAft>
              <a:buSzPts val="2400"/>
              <a:buChar char="•"/>
              <a:defRPr b="1" sz="2400"/>
            </a:lvl6pPr>
            <a:lvl7pPr indent="-381000" lvl="6" marL="3200400" rtl="0">
              <a:spcBef>
                <a:spcPts val="400"/>
              </a:spcBef>
              <a:spcAft>
                <a:spcPts val="0"/>
              </a:spcAft>
              <a:buSzPts val="2400"/>
              <a:buChar char="•"/>
              <a:defRPr b="1" sz="2400"/>
            </a:lvl7pPr>
            <a:lvl8pPr indent="-381000" lvl="7" marL="3657600" rtl="0">
              <a:spcBef>
                <a:spcPts val="400"/>
              </a:spcBef>
              <a:spcAft>
                <a:spcPts val="0"/>
              </a:spcAft>
              <a:buSzPts val="2400"/>
              <a:buChar char="•"/>
              <a:defRPr b="1" sz="2400"/>
            </a:lvl8pPr>
            <a:lvl9pPr indent="-381000" lvl="8" marL="4114800" rtl="0">
              <a:spcBef>
                <a:spcPts val="400"/>
              </a:spcBef>
              <a:spcAft>
                <a:spcPts val="0"/>
              </a:spcAft>
              <a:buSzPts val="2400"/>
              <a:buChar char="•"/>
              <a:defRPr b="1" sz="2400"/>
            </a:lvl9pPr>
          </a:lstStyle>
          <a:p/>
        </p:txBody>
      </p:sp>
      <p:sp>
        <p:nvSpPr>
          <p:cNvPr id="120" name="Google Shape;120;p11"/>
          <p:cNvSpPr txBox="1"/>
          <p:nvPr>
            <p:ph idx="6" type="body"/>
          </p:nvPr>
        </p:nvSpPr>
        <p:spPr>
          <a:xfrm>
            <a:off x="7459225" y="6267975"/>
            <a:ext cx="2860500" cy="521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1" name="Google Shape;121;p11"/>
          <p:cNvSpPr txBox="1"/>
          <p:nvPr>
            <p:ph idx="7" type="body"/>
          </p:nvPr>
        </p:nvSpPr>
        <p:spPr>
          <a:xfrm>
            <a:off x="7459225" y="7687850"/>
            <a:ext cx="2860500" cy="781800"/>
          </a:xfrm>
          <a:prstGeom prst="rect">
            <a:avLst/>
          </a:prstGeom>
        </p:spPr>
        <p:txBody>
          <a:bodyPr anchorCtr="0" anchor="t" bIns="0" lIns="0" spcFirstLastPara="1" rIns="0" wrap="square" tIns="0">
            <a:noAutofit/>
          </a:bodyPr>
          <a:lstStyle>
            <a:lvl1pPr indent="-327025" lvl="0" marL="457200" rtl="0">
              <a:spcBef>
                <a:spcPts val="640"/>
              </a:spcBef>
              <a:spcAft>
                <a:spcPts val="0"/>
              </a:spcAft>
              <a:buSzPts val="1550"/>
              <a:buChar char="•"/>
              <a:defRPr sz="1550"/>
            </a:lvl1pPr>
            <a:lvl2pPr indent="-327025" lvl="1" marL="914400" rtl="0">
              <a:spcBef>
                <a:spcPts val="560"/>
              </a:spcBef>
              <a:spcAft>
                <a:spcPts val="0"/>
              </a:spcAft>
              <a:buSzPts val="1550"/>
              <a:buChar char="–"/>
              <a:defRPr sz="1550"/>
            </a:lvl2pPr>
            <a:lvl3pPr indent="-327025" lvl="2" marL="1371600" rtl="0">
              <a:spcBef>
                <a:spcPts val="480"/>
              </a:spcBef>
              <a:spcAft>
                <a:spcPts val="0"/>
              </a:spcAft>
              <a:buSzPts val="1550"/>
              <a:buChar char="•"/>
              <a:defRPr sz="1550"/>
            </a:lvl3pPr>
            <a:lvl4pPr indent="-327025" lvl="3" marL="1828800" rtl="0">
              <a:spcBef>
                <a:spcPts val="400"/>
              </a:spcBef>
              <a:spcAft>
                <a:spcPts val="0"/>
              </a:spcAft>
              <a:buSzPts val="1550"/>
              <a:buChar char="–"/>
              <a:defRPr sz="1550"/>
            </a:lvl4pPr>
            <a:lvl5pPr indent="-327025" lvl="4" marL="2286000" rtl="0">
              <a:spcBef>
                <a:spcPts val="400"/>
              </a:spcBef>
              <a:spcAft>
                <a:spcPts val="0"/>
              </a:spcAft>
              <a:buSzPts val="1550"/>
              <a:buChar char="»"/>
              <a:defRPr sz="1550"/>
            </a:lvl5pPr>
            <a:lvl6pPr indent="-327025" lvl="5" marL="2743200" rtl="0">
              <a:spcBef>
                <a:spcPts val="400"/>
              </a:spcBef>
              <a:spcAft>
                <a:spcPts val="0"/>
              </a:spcAft>
              <a:buSzPts val="1550"/>
              <a:buChar char="•"/>
              <a:defRPr sz="1550"/>
            </a:lvl6pPr>
            <a:lvl7pPr indent="-327025" lvl="6" marL="3200400" rtl="0">
              <a:spcBef>
                <a:spcPts val="400"/>
              </a:spcBef>
              <a:spcAft>
                <a:spcPts val="0"/>
              </a:spcAft>
              <a:buSzPts val="1550"/>
              <a:buChar char="•"/>
              <a:defRPr sz="1550"/>
            </a:lvl7pPr>
            <a:lvl8pPr indent="-327025" lvl="7" marL="3657600" rtl="0">
              <a:spcBef>
                <a:spcPts val="400"/>
              </a:spcBef>
              <a:spcAft>
                <a:spcPts val="0"/>
              </a:spcAft>
              <a:buSzPts val="1550"/>
              <a:buChar char="•"/>
              <a:defRPr sz="1550"/>
            </a:lvl8pPr>
            <a:lvl9pPr indent="-327025" lvl="8" marL="4114800" rtl="0">
              <a:spcBef>
                <a:spcPts val="400"/>
              </a:spcBef>
              <a:spcAft>
                <a:spcPts val="0"/>
              </a:spcAft>
              <a:buSzPts val="1550"/>
              <a:buChar char="•"/>
              <a:defRPr sz="1550"/>
            </a:lvl9pPr>
          </a:lstStyle>
          <a:p/>
        </p:txBody>
      </p:sp>
      <p:sp>
        <p:nvSpPr>
          <p:cNvPr id="122" name="Google Shape;122;p11"/>
          <p:cNvSpPr txBox="1"/>
          <p:nvPr>
            <p:ph idx="8" type="body"/>
          </p:nvPr>
        </p:nvSpPr>
        <p:spPr>
          <a:xfrm>
            <a:off x="14173525" y="5870650"/>
            <a:ext cx="2860500" cy="5214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b="1" sz="2400"/>
            </a:lvl1pPr>
            <a:lvl2pPr indent="-381000" lvl="1" marL="914400" rtl="0">
              <a:spcBef>
                <a:spcPts val="560"/>
              </a:spcBef>
              <a:spcAft>
                <a:spcPts val="0"/>
              </a:spcAft>
              <a:buSzPts val="2400"/>
              <a:buChar char="–"/>
              <a:defRPr b="1" sz="2400"/>
            </a:lvl2pPr>
            <a:lvl3pPr indent="-381000" lvl="2" marL="1371600" rtl="0">
              <a:spcBef>
                <a:spcPts val="480"/>
              </a:spcBef>
              <a:spcAft>
                <a:spcPts val="0"/>
              </a:spcAft>
              <a:buSzPts val="2400"/>
              <a:buChar char="•"/>
              <a:defRPr b="1" sz="2400"/>
            </a:lvl3pPr>
            <a:lvl4pPr indent="-381000" lvl="3" marL="1828800" rtl="0">
              <a:spcBef>
                <a:spcPts val="400"/>
              </a:spcBef>
              <a:spcAft>
                <a:spcPts val="0"/>
              </a:spcAft>
              <a:buSzPts val="2400"/>
              <a:buChar char="–"/>
              <a:defRPr b="1" sz="2400"/>
            </a:lvl4pPr>
            <a:lvl5pPr indent="-381000" lvl="4" marL="2286000" rtl="0">
              <a:spcBef>
                <a:spcPts val="400"/>
              </a:spcBef>
              <a:spcAft>
                <a:spcPts val="0"/>
              </a:spcAft>
              <a:buSzPts val="2400"/>
              <a:buChar char="»"/>
              <a:defRPr b="1" sz="2400"/>
            </a:lvl5pPr>
            <a:lvl6pPr indent="-381000" lvl="5" marL="2743200" rtl="0">
              <a:spcBef>
                <a:spcPts val="400"/>
              </a:spcBef>
              <a:spcAft>
                <a:spcPts val="0"/>
              </a:spcAft>
              <a:buSzPts val="2400"/>
              <a:buChar char="•"/>
              <a:defRPr b="1" sz="2400"/>
            </a:lvl6pPr>
            <a:lvl7pPr indent="-381000" lvl="6" marL="3200400" rtl="0">
              <a:spcBef>
                <a:spcPts val="400"/>
              </a:spcBef>
              <a:spcAft>
                <a:spcPts val="0"/>
              </a:spcAft>
              <a:buSzPts val="2400"/>
              <a:buChar char="•"/>
              <a:defRPr b="1" sz="2400"/>
            </a:lvl7pPr>
            <a:lvl8pPr indent="-381000" lvl="7" marL="3657600" rtl="0">
              <a:spcBef>
                <a:spcPts val="400"/>
              </a:spcBef>
              <a:spcAft>
                <a:spcPts val="0"/>
              </a:spcAft>
              <a:buSzPts val="2400"/>
              <a:buChar char="•"/>
              <a:defRPr b="1" sz="2400"/>
            </a:lvl8pPr>
            <a:lvl9pPr indent="-381000" lvl="8" marL="4114800" rtl="0">
              <a:spcBef>
                <a:spcPts val="400"/>
              </a:spcBef>
              <a:spcAft>
                <a:spcPts val="0"/>
              </a:spcAft>
              <a:buSzPts val="2400"/>
              <a:buChar char="•"/>
              <a:defRPr b="1" sz="2400"/>
            </a:lvl9pPr>
          </a:lstStyle>
          <a:p/>
        </p:txBody>
      </p:sp>
      <p:sp>
        <p:nvSpPr>
          <p:cNvPr id="123" name="Google Shape;123;p11"/>
          <p:cNvSpPr txBox="1"/>
          <p:nvPr>
            <p:ph idx="9" type="body"/>
          </p:nvPr>
        </p:nvSpPr>
        <p:spPr>
          <a:xfrm>
            <a:off x="14173525" y="6272800"/>
            <a:ext cx="2860500" cy="521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4" name="Google Shape;124;p11"/>
          <p:cNvSpPr txBox="1"/>
          <p:nvPr>
            <p:ph idx="13" type="body"/>
          </p:nvPr>
        </p:nvSpPr>
        <p:spPr>
          <a:xfrm>
            <a:off x="14173525" y="7692675"/>
            <a:ext cx="2860500" cy="781800"/>
          </a:xfrm>
          <a:prstGeom prst="rect">
            <a:avLst/>
          </a:prstGeom>
        </p:spPr>
        <p:txBody>
          <a:bodyPr anchorCtr="0" anchor="t" bIns="0" lIns="0" spcFirstLastPara="1" rIns="0" wrap="square" tIns="0">
            <a:noAutofit/>
          </a:bodyPr>
          <a:lstStyle>
            <a:lvl1pPr indent="-327025" lvl="0" marL="457200" rtl="0">
              <a:spcBef>
                <a:spcPts val="640"/>
              </a:spcBef>
              <a:spcAft>
                <a:spcPts val="0"/>
              </a:spcAft>
              <a:buSzPts val="1550"/>
              <a:buChar char="•"/>
              <a:defRPr sz="1550"/>
            </a:lvl1pPr>
            <a:lvl2pPr indent="-327025" lvl="1" marL="914400" rtl="0">
              <a:spcBef>
                <a:spcPts val="560"/>
              </a:spcBef>
              <a:spcAft>
                <a:spcPts val="0"/>
              </a:spcAft>
              <a:buSzPts val="1550"/>
              <a:buChar char="–"/>
              <a:defRPr sz="1550"/>
            </a:lvl2pPr>
            <a:lvl3pPr indent="-327025" lvl="2" marL="1371600" rtl="0">
              <a:spcBef>
                <a:spcPts val="480"/>
              </a:spcBef>
              <a:spcAft>
                <a:spcPts val="0"/>
              </a:spcAft>
              <a:buSzPts val="1550"/>
              <a:buChar char="•"/>
              <a:defRPr sz="1550"/>
            </a:lvl3pPr>
            <a:lvl4pPr indent="-327025" lvl="3" marL="1828800" rtl="0">
              <a:spcBef>
                <a:spcPts val="400"/>
              </a:spcBef>
              <a:spcAft>
                <a:spcPts val="0"/>
              </a:spcAft>
              <a:buSzPts val="1550"/>
              <a:buChar char="–"/>
              <a:defRPr sz="1550"/>
            </a:lvl4pPr>
            <a:lvl5pPr indent="-327025" lvl="4" marL="2286000" rtl="0">
              <a:spcBef>
                <a:spcPts val="400"/>
              </a:spcBef>
              <a:spcAft>
                <a:spcPts val="0"/>
              </a:spcAft>
              <a:buSzPts val="1550"/>
              <a:buChar char="»"/>
              <a:defRPr sz="1550"/>
            </a:lvl5pPr>
            <a:lvl6pPr indent="-327025" lvl="5" marL="2743200" rtl="0">
              <a:spcBef>
                <a:spcPts val="400"/>
              </a:spcBef>
              <a:spcAft>
                <a:spcPts val="0"/>
              </a:spcAft>
              <a:buSzPts val="1550"/>
              <a:buChar char="•"/>
              <a:defRPr sz="1550"/>
            </a:lvl6pPr>
            <a:lvl7pPr indent="-327025" lvl="6" marL="3200400" rtl="0">
              <a:spcBef>
                <a:spcPts val="400"/>
              </a:spcBef>
              <a:spcAft>
                <a:spcPts val="0"/>
              </a:spcAft>
              <a:buSzPts val="1550"/>
              <a:buChar char="•"/>
              <a:defRPr sz="1550"/>
            </a:lvl7pPr>
            <a:lvl8pPr indent="-327025" lvl="7" marL="3657600" rtl="0">
              <a:spcBef>
                <a:spcPts val="400"/>
              </a:spcBef>
              <a:spcAft>
                <a:spcPts val="0"/>
              </a:spcAft>
              <a:buSzPts val="1550"/>
              <a:buChar char="•"/>
              <a:defRPr sz="1550"/>
            </a:lvl8pPr>
            <a:lvl9pPr indent="-327025" lvl="8" marL="4114800" rtl="0">
              <a:spcBef>
                <a:spcPts val="400"/>
              </a:spcBef>
              <a:spcAft>
                <a:spcPts val="0"/>
              </a:spcAft>
              <a:buSzPts val="1550"/>
              <a:buChar char="•"/>
              <a:defRPr sz="1550"/>
            </a:lvl9pPr>
          </a:lstStyle>
          <a:p/>
        </p:txBody>
      </p:sp>
      <p:sp>
        <p:nvSpPr>
          <p:cNvPr id="125" name="Google Shape;125;p11"/>
          <p:cNvSpPr txBox="1"/>
          <p:nvPr>
            <p:ph idx="14" type="body"/>
          </p:nvPr>
        </p:nvSpPr>
        <p:spPr>
          <a:xfrm>
            <a:off x="7678013" y="1757975"/>
            <a:ext cx="2860500" cy="5214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b="1" sz="2400"/>
            </a:lvl1pPr>
            <a:lvl2pPr indent="-381000" lvl="1" marL="914400" rtl="0">
              <a:spcBef>
                <a:spcPts val="560"/>
              </a:spcBef>
              <a:spcAft>
                <a:spcPts val="0"/>
              </a:spcAft>
              <a:buSzPts val="2400"/>
              <a:buChar char="–"/>
              <a:defRPr b="1" sz="2400"/>
            </a:lvl2pPr>
            <a:lvl3pPr indent="-381000" lvl="2" marL="1371600" rtl="0">
              <a:spcBef>
                <a:spcPts val="480"/>
              </a:spcBef>
              <a:spcAft>
                <a:spcPts val="0"/>
              </a:spcAft>
              <a:buSzPts val="2400"/>
              <a:buChar char="•"/>
              <a:defRPr b="1" sz="2400"/>
            </a:lvl3pPr>
            <a:lvl4pPr indent="-381000" lvl="3" marL="1828800" rtl="0">
              <a:spcBef>
                <a:spcPts val="400"/>
              </a:spcBef>
              <a:spcAft>
                <a:spcPts val="0"/>
              </a:spcAft>
              <a:buSzPts val="2400"/>
              <a:buChar char="–"/>
              <a:defRPr b="1" sz="2400"/>
            </a:lvl4pPr>
            <a:lvl5pPr indent="-381000" lvl="4" marL="2286000" rtl="0">
              <a:spcBef>
                <a:spcPts val="400"/>
              </a:spcBef>
              <a:spcAft>
                <a:spcPts val="0"/>
              </a:spcAft>
              <a:buSzPts val="2400"/>
              <a:buChar char="»"/>
              <a:defRPr b="1" sz="2400"/>
            </a:lvl5pPr>
            <a:lvl6pPr indent="-381000" lvl="5" marL="2743200" rtl="0">
              <a:spcBef>
                <a:spcPts val="400"/>
              </a:spcBef>
              <a:spcAft>
                <a:spcPts val="0"/>
              </a:spcAft>
              <a:buSzPts val="2400"/>
              <a:buChar char="•"/>
              <a:defRPr b="1" sz="2400"/>
            </a:lvl6pPr>
            <a:lvl7pPr indent="-381000" lvl="6" marL="3200400" rtl="0">
              <a:spcBef>
                <a:spcPts val="400"/>
              </a:spcBef>
              <a:spcAft>
                <a:spcPts val="0"/>
              </a:spcAft>
              <a:buSzPts val="2400"/>
              <a:buChar char="•"/>
              <a:defRPr b="1" sz="2400"/>
            </a:lvl7pPr>
            <a:lvl8pPr indent="-381000" lvl="7" marL="3657600" rtl="0">
              <a:spcBef>
                <a:spcPts val="400"/>
              </a:spcBef>
              <a:spcAft>
                <a:spcPts val="0"/>
              </a:spcAft>
              <a:buSzPts val="2400"/>
              <a:buChar char="•"/>
              <a:defRPr b="1" sz="2400"/>
            </a:lvl8pPr>
            <a:lvl9pPr indent="-381000" lvl="8" marL="4114800" rtl="0">
              <a:spcBef>
                <a:spcPts val="400"/>
              </a:spcBef>
              <a:spcAft>
                <a:spcPts val="0"/>
              </a:spcAft>
              <a:buSzPts val="2400"/>
              <a:buChar char="•"/>
              <a:defRPr b="1" sz="2400"/>
            </a:lvl9pPr>
          </a:lstStyle>
          <a:p/>
        </p:txBody>
      </p:sp>
      <p:sp>
        <p:nvSpPr>
          <p:cNvPr id="126" name="Google Shape;126;p11"/>
          <p:cNvSpPr txBox="1"/>
          <p:nvPr>
            <p:ph idx="15" type="body"/>
          </p:nvPr>
        </p:nvSpPr>
        <p:spPr>
          <a:xfrm>
            <a:off x="7678013" y="2160125"/>
            <a:ext cx="2860500" cy="521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7" name="Google Shape;127;p11"/>
          <p:cNvSpPr txBox="1"/>
          <p:nvPr>
            <p:ph idx="16" type="body"/>
          </p:nvPr>
        </p:nvSpPr>
        <p:spPr>
          <a:xfrm>
            <a:off x="7678013" y="3580000"/>
            <a:ext cx="2860500" cy="781800"/>
          </a:xfrm>
          <a:prstGeom prst="rect">
            <a:avLst/>
          </a:prstGeom>
        </p:spPr>
        <p:txBody>
          <a:bodyPr anchorCtr="0" anchor="t" bIns="0" lIns="0" spcFirstLastPara="1" rIns="0" wrap="square" tIns="0">
            <a:noAutofit/>
          </a:bodyPr>
          <a:lstStyle>
            <a:lvl1pPr indent="-327025" lvl="0" marL="457200" rtl="0">
              <a:spcBef>
                <a:spcPts val="640"/>
              </a:spcBef>
              <a:spcAft>
                <a:spcPts val="0"/>
              </a:spcAft>
              <a:buSzPts val="1550"/>
              <a:buChar char="•"/>
              <a:defRPr sz="1550"/>
            </a:lvl1pPr>
            <a:lvl2pPr indent="-327025" lvl="1" marL="914400" rtl="0">
              <a:spcBef>
                <a:spcPts val="560"/>
              </a:spcBef>
              <a:spcAft>
                <a:spcPts val="0"/>
              </a:spcAft>
              <a:buSzPts val="1550"/>
              <a:buChar char="–"/>
              <a:defRPr sz="1550"/>
            </a:lvl2pPr>
            <a:lvl3pPr indent="-327025" lvl="2" marL="1371600" rtl="0">
              <a:spcBef>
                <a:spcPts val="480"/>
              </a:spcBef>
              <a:spcAft>
                <a:spcPts val="0"/>
              </a:spcAft>
              <a:buSzPts val="1550"/>
              <a:buChar char="•"/>
              <a:defRPr sz="1550"/>
            </a:lvl3pPr>
            <a:lvl4pPr indent="-327025" lvl="3" marL="1828800" rtl="0">
              <a:spcBef>
                <a:spcPts val="400"/>
              </a:spcBef>
              <a:spcAft>
                <a:spcPts val="0"/>
              </a:spcAft>
              <a:buSzPts val="1550"/>
              <a:buChar char="–"/>
              <a:defRPr sz="1550"/>
            </a:lvl4pPr>
            <a:lvl5pPr indent="-327025" lvl="4" marL="2286000" rtl="0">
              <a:spcBef>
                <a:spcPts val="400"/>
              </a:spcBef>
              <a:spcAft>
                <a:spcPts val="0"/>
              </a:spcAft>
              <a:buSzPts val="1550"/>
              <a:buChar char="»"/>
              <a:defRPr sz="1550"/>
            </a:lvl5pPr>
            <a:lvl6pPr indent="-327025" lvl="5" marL="2743200" rtl="0">
              <a:spcBef>
                <a:spcPts val="400"/>
              </a:spcBef>
              <a:spcAft>
                <a:spcPts val="0"/>
              </a:spcAft>
              <a:buSzPts val="1550"/>
              <a:buChar char="•"/>
              <a:defRPr sz="1550"/>
            </a:lvl6pPr>
            <a:lvl7pPr indent="-327025" lvl="6" marL="3200400" rtl="0">
              <a:spcBef>
                <a:spcPts val="400"/>
              </a:spcBef>
              <a:spcAft>
                <a:spcPts val="0"/>
              </a:spcAft>
              <a:buSzPts val="1550"/>
              <a:buChar char="•"/>
              <a:defRPr sz="1550"/>
            </a:lvl7pPr>
            <a:lvl8pPr indent="-327025" lvl="7" marL="3657600" rtl="0">
              <a:spcBef>
                <a:spcPts val="400"/>
              </a:spcBef>
              <a:spcAft>
                <a:spcPts val="0"/>
              </a:spcAft>
              <a:buSzPts val="1550"/>
              <a:buChar char="•"/>
              <a:defRPr sz="1550"/>
            </a:lvl8pPr>
            <a:lvl9pPr indent="-327025" lvl="8" marL="4114800" rtl="0">
              <a:spcBef>
                <a:spcPts val="400"/>
              </a:spcBef>
              <a:spcAft>
                <a:spcPts val="0"/>
              </a:spcAft>
              <a:buSzPts val="1550"/>
              <a:buChar char="•"/>
              <a:defRPr sz="1550"/>
            </a:lvl9pPr>
          </a:lstStyle>
          <a:p/>
        </p:txBody>
      </p:sp>
      <p:sp>
        <p:nvSpPr>
          <p:cNvPr id="128" name="Google Shape;128;p11"/>
          <p:cNvSpPr txBox="1"/>
          <p:nvPr>
            <p:ph idx="17" type="body"/>
          </p:nvPr>
        </p:nvSpPr>
        <p:spPr>
          <a:xfrm>
            <a:off x="14407450" y="1757975"/>
            <a:ext cx="2860500" cy="5214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b="1" sz="2400"/>
            </a:lvl1pPr>
            <a:lvl2pPr indent="-381000" lvl="1" marL="914400" rtl="0">
              <a:spcBef>
                <a:spcPts val="560"/>
              </a:spcBef>
              <a:spcAft>
                <a:spcPts val="0"/>
              </a:spcAft>
              <a:buSzPts val="2400"/>
              <a:buChar char="–"/>
              <a:defRPr b="1" sz="2400"/>
            </a:lvl2pPr>
            <a:lvl3pPr indent="-381000" lvl="2" marL="1371600" rtl="0">
              <a:spcBef>
                <a:spcPts val="480"/>
              </a:spcBef>
              <a:spcAft>
                <a:spcPts val="0"/>
              </a:spcAft>
              <a:buSzPts val="2400"/>
              <a:buChar char="•"/>
              <a:defRPr b="1" sz="2400"/>
            </a:lvl3pPr>
            <a:lvl4pPr indent="-381000" lvl="3" marL="1828800" rtl="0">
              <a:spcBef>
                <a:spcPts val="400"/>
              </a:spcBef>
              <a:spcAft>
                <a:spcPts val="0"/>
              </a:spcAft>
              <a:buSzPts val="2400"/>
              <a:buChar char="–"/>
              <a:defRPr b="1" sz="2400"/>
            </a:lvl4pPr>
            <a:lvl5pPr indent="-381000" lvl="4" marL="2286000" rtl="0">
              <a:spcBef>
                <a:spcPts val="400"/>
              </a:spcBef>
              <a:spcAft>
                <a:spcPts val="0"/>
              </a:spcAft>
              <a:buSzPts val="2400"/>
              <a:buChar char="»"/>
              <a:defRPr b="1" sz="2400"/>
            </a:lvl5pPr>
            <a:lvl6pPr indent="-381000" lvl="5" marL="2743200" rtl="0">
              <a:spcBef>
                <a:spcPts val="400"/>
              </a:spcBef>
              <a:spcAft>
                <a:spcPts val="0"/>
              </a:spcAft>
              <a:buSzPts val="2400"/>
              <a:buChar char="•"/>
              <a:defRPr b="1" sz="2400"/>
            </a:lvl6pPr>
            <a:lvl7pPr indent="-381000" lvl="6" marL="3200400" rtl="0">
              <a:spcBef>
                <a:spcPts val="400"/>
              </a:spcBef>
              <a:spcAft>
                <a:spcPts val="0"/>
              </a:spcAft>
              <a:buSzPts val="2400"/>
              <a:buChar char="•"/>
              <a:defRPr b="1" sz="2400"/>
            </a:lvl7pPr>
            <a:lvl8pPr indent="-381000" lvl="7" marL="3657600" rtl="0">
              <a:spcBef>
                <a:spcPts val="400"/>
              </a:spcBef>
              <a:spcAft>
                <a:spcPts val="0"/>
              </a:spcAft>
              <a:buSzPts val="2400"/>
              <a:buChar char="•"/>
              <a:defRPr b="1" sz="2400"/>
            </a:lvl8pPr>
            <a:lvl9pPr indent="-381000" lvl="8" marL="4114800" rtl="0">
              <a:spcBef>
                <a:spcPts val="400"/>
              </a:spcBef>
              <a:spcAft>
                <a:spcPts val="0"/>
              </a:spcAft>
              <a:buSzPts val="2400"/>
              <a:buChar char="•"/>
              <a:defRPr b="1" sz="2400"/>
            </a:lvl9pPr>
          </a:lstStyle>
          <a:p/>
        </p:txBody>
      </p:sp>
      <p:sp>
        <p:nvSpPr>
          <p:cNvPr id="129" name="Google Shape;129;p11"/>
          <p:cNvSpPr txBox="1"/>
          <p:nvPr>
            <p:ph idx="18" type="body"/>
          </p:nvPr>
        </p:nvSpPr>
        <p:spPr>
          <a:xfrm>
            <a:off x="14407450" y="2160125"/>
            <a:ext cx="2860500" cy="521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30" name="Google Shape;130;p11"/>
          <p:cNvSpPr txBox="1"/>
          <p:nvPr>
            <p:ph idx="19" type="body"/>
          </p:nvPr>
        </p:nvSpPr>
        <p:spPr>
          <a:xfrm>
            <a:off x="14407450" y="3580000"/>
            <a:ext cx="2860500" cy="781800"/>
          </a:xfrm>
          <a:prstGeom prst="rect">
            <a:avLst/>
          </a:prstGeom>
        </p:spPr>
        <p:txBody>
          <a:bodyPr anchorCtr="0" anchor="t" bIns="0" lIns="0" spcFirstLastPara="1" rIns="0" wrap="square" tIns="0">
            <a:noAutofit/>
          </a:bodyPr>
          <a:lstStyle>
            <a:lvl1pPr indent="-327025" lvl="0" marL="457200" rtl="0">
              <a:spcBef>
                <a:spcPts val="640"/>
              </a:spcBef>
              <a:spcAft>
                <a:spcPts val="0"/>
              </a:spcAft>
              <a:buSzPts val="1550"/>
              <a:buChar char="•"/>
              <a:defRPr sz="1550"/>
            </a:lvl1pPr>
            <a:lvl2pPr indent="-327025" lvl="1" marL="914400" rtl="0">
              <a:spcBef>
                <a:spcPts val="560"/>
              </a:spcBef>
              <a:spcAft>
                <a:spcPts val="0"/>
              </a:spcAft>
              <a:buSzPts val="1550"/>
              <a:buChar char="–"/>
              <a:defRPr sz="1550"/>
            </a:lvl2pPr>
            <a:lvl3pPr indent="-327025" lvl="2" marL="1371600" rtl="0">
              <a:spcBef>
                <a:spcPts val="480"/>
              </a:spcBef>
              <a:spcAft>
                <a:spcPts val="0"/>
              </a:spcAft>
              <a:buSzPts val="1550"/>
              <a:buChar char="•"/>
              <a:defRPr sz="1550"/>
            </a:lvl3pPr>
            <a:lvl4pPr indent="-327025" lvl="3" marL="1828800" rtl="0">
              <a:spcBef>
                <a:spcPts val="400"/>
              </a:spcBef>
              <a:spcAft>
                <a:spcPts val="0"/>
              </a:spcAft>
              <a:buSzPts val="1550"/>
              <a:buChar char="–"/>
              <a:defRPr sz="1550"/>
            </a:lvl4pPr>
            <a:lvl5pPr indent="-327025" lvl="4" marL="2286000" rtl="0">
              <a:spcBef>
                <a:spcPts val="400"/>
              </a:spcBef>
              <a:spcAft>
                <a:spcPts val="0"/>
              </a:spcAft>
              <a:buSzPts val="1550"/>
              <a:buChar char="»"/>
              <a:defRPr sz="1550"/>
            </a:lvl5pPr>
            <a:lvl6pPr indent="-327025" lvl="5" marL="2743200" rtl="0">
              <a:spcBef>
                <a:spcPts val="400"/>
              </a:spcBef>
              <a:spcAft>
                <a:spcPts val="0"/>
              </a:spcAft>
              <a:buSzPts val="1550"/>
              <a:buChar char="•"/>
              <a:defRPr sz="1550"/>
            </a:lvl6pPr>
            <a:lvl7pPr indent="-327025" lvl="6" marL="3200400" rtl="0">
              <a:spcBef>
                <a:spcPts val="400"/>
              </a:spcBef>
              <a:spcAft>
                <a:spcPts val="0"/>
              </a:spcAft>
              <a:buSzPts val="1550"/>
              <a:buChar char="•"/>
              <a:defRPr sz="1550"/>
            </a:lvl7pPr>
            <a:lvl8pPr indent="-327025" lvl="7" marL="3657600" rtl="0">
              <a:spcBef>
                <a:spcPts val="400"/>
              </a:spcBef>
              <a:spcAft>
                <a:spcPts val="0"/>
              </a:spcAft>
              <a:buSzPts val="1550"/>
              <a:buChar char="•"/>
              <a:defRPr sz="1550"/>
            </a:lvl8pPr>
            <a:lvl9pPr indent="-327025" lvl="8" marL="4114800" rtl="0">
              <a:spcBef>
                <a:spcPts val="400"/>
              </a:spcBef>
              <a:spcAft>
                <a:spcPts val="0"/>
              </a:spcAft>
              <a:buSzPts val="1550"/>
              <a:buChar char="•"/>
              <a:defRPr sz="155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spTree>
      <p:nvGrpSpPr>
        <p:cNvPr id="131" name="Shape 131"/>
        <p:cNvGrpSpPr/>
        <p:nvPr/>
      </p:nvGrpSpPr>
      <p:grpSpPr>
        <a:xfrm>
          <a:off x="0" y="0"/>
          <a:ext cx="0" cy="0"/>
          <a:chOff x="0" y="0"/>
          <a:chExt cx="0" cy="0"/>
        </a:xfrm>
      </p:grpSpPr>
      <p:sp>
        <p:nvSpPr>
          <p:cNvPr id="132" name="Google Shape;132;p12"/>
          <p:cNvSpPr/>
          <p:nvPr>
            <p:ph idx="2" type="pic"/>
          </p:nvPr>
        </p:nvSpPr>
        <p:spPr>
          <a:xfrm>
            <a:off x="0" y="0"/>
            <a:ext cx="7410600" cy="10287000"/>
          </a:xfrm>
          <a:prstGeom prst="rect">
            <a:avLst/>
          </a:prstGeom>
          <a:noFill/>
          <a:ln>
            <a:noFill/>
          </a:ln>
        </p:spPr>
      </p:sp>
      <p:sp>
        <p:nvSpPr>
          <p:cNvPr id="133" name="Google Shape;133;p12"/>
          <p:cNvSpPr txBox="1"/>
          <p:nvPr>
            <p:ph type="title"/>
          </p:nvPr>
        </p:nvSpPr>
        <p:spPr>
          <a:xfrm>
            <a:off x="7712975" y="1818625"/>
            <a:ext cx="9456900" cy="1143000"/>
          </a:xfrm>
          <a:prstGeom prst="rect">
            <a:avLst/>
          </a:prstGeom>
        </p:spPr>
        <p:txBody>
          <a:bodyPr anchorCtr="0" anchor="t" bIns="0" lIns="0" spcFirstLastPara="1" rIns="0" wrap="square" tIns="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34" name="Google Shape;134;p12"/>
          <p:cNvGrpSpPr/>
          <p:nvPr/>
        </p:nvGrpSpPr>
        <p:grpSpPr>
          <a:xfrm>
            <a:off x="6750424" y="3855068"/>
            <a:ext cx="9456946" cy="1388242"/>
            <a:chOff x="0" y="0"/>
            <a:chExt cx="2490702" cy="365625"/>
          </a:xfrm>
        </p:grpSpPr>
        <p:sp>
          <p:nvSpPr>
            <p:cNvPr id="135" name="Google Shape;135;p12"/>
            <p:cNvSpPr/>
            <p:nvPr/>
          </p:nvSpPr>
          <p:spPr>
            <a:xfrm>
              <a:off x="0" y="0"/>
              <a:ext cx="2490702" cy="365586"/>
            </a:xfrm>
            <a:custGeom>
              <a:rect b="b" l="l" r="r" t="t"/>
              <a:pathLst>
                <a:path extrusionOk="0" h="365586" w="2490702">
                  <a:moveTo>
                    <a:pt x="0" y="0"/>
                  </a:moveTo>
                  <a:lnTo>
                    <a:pt x="2490702" y="0"/>
                  </a:lnTo>
                  <a:lnTo>
                    <a:pt x="2490702" y="365586"/>
                  </a:lnTo>
                  <a:lnTo>
                    <a:pt x="0" y="365586"/>
                  </a:lnTo>
                  <a:close/>
                </a:path>
              </a:pathLst>
            </a:custGeom>
            <a:solidFill>
              <a:srgbClr val="E6E2E2"/>
            </a:solidFill>
            <a:ln>
              <a:noFill/>
            </a:ln>
          </p:spPr>
        </p:sp>
        <p:sp>
          <p:nvSpPr>
            <p:cNvPr id="136" name="Google Shape;136;p12"/>
            <p:cNvSpPr txBox="1"/>
            <p:nvPr/>
          </p:nvSpPr>
          <p:spPr>
            <a:xfrm>
              <a:off x="0" y="9525"/>
              <a:ext cx="2490600" cy="3561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2"/>
          <p:cNvSpPr/>
          <p:nvPr/>
        </p:nvSpPr>
        <p:spPr>
          <a:xfrm>
            <a:off x="8223279" y="4340512"/>
            <a:ext cx="757707" cy="508352"/>
          </a:xfrm>
          <a:custGeom>
            <a:rect b="b" l="l" r="r" t="t"/>
            <a:pathLst>
              <a:path extrusionOk="0" h="508352" w="757707">
                <a:moveTo>
                  <a:pt x="0" y="0"/>
                </a:moveTo>
                <a:lnTo>
                  <a:pt x="757707" y="0"/>
                </a:lnTo>
                <a:lnTo>
                  <a:pt x="757707" y="508352"/>
                </a:lnTo>
                <a:lnTo>
                  <a:pt x="0" y="508352"/>
                </a:lnTo>
                <a:lnTo>
                  <a:pt x="0" y="0"/>
                </a:lnTo>
                <a:close/>
              </a:path>
            </a:pathLst>
          </a:custGeom>
          <a:blipFill rotWithShape="1">
            <a:blip r:embed="rId2">
              <a:alphaModFix/>
            </a:blip>
            <a:stretch>
              <a:fillRect b="0" l="0" r="0" t="0"/>
            </a:stretch>
          </a:blipFill>
          <a:ln>
            <a:noFill/>
          </a:ln>
        </p:spPr>
      </p:sp>
      <p:grpSp>
        <p:nvGrpSpPr>
          <p:cNvPr id="138" name="Google Shape;138;p12"/>
          <p:cNvGrpSpPr/>
          <p:nvPr/>
        </p:nvGrpSpPr>
        <p:grpSpPr>
          <a:xfrm>
            <a:off x="6750424" y="5665498"/>
            <a:ext cx="9456946" cy="1388242"/>
            <a:chOff x="0" y="0"/>
            <a:chExt cx="2490702" cy="365625"/>
          </a:xfrm>
        </p:grpSpPr>
        <p:sp>
          <p:nvSpPr>
            <p:cNvPr id="139" name="Google Shape;139;p12"/>
            <p:cNvSpPr/>
            <p:nvPr/>
          </p:nvSpPr>
          <p:spPr>
            <a:xfrm>
              <a:off x="0" y="0"/>
              <a:ext cx="2490702" cy="365586"/>
            </a:xfrm>
            <a:custGeom>
              <a:rect b="b" l="l" r="r" t="t"/>
              <a:pathLst>
                <a:path extrusionOk="0" h="365586" w="2490702">
                  <a:moveTo>
                    <a:pt x="0" y="0"/>
                  </a:moveTo>
                  <a:lnTo>
                    <a:pt x="2490702" y="0"/>
                  </a:lnTo>
                  <a:lnTo>
                    <a:pt x="2490702" y="365586"/>
                  </a:lnTo>
                  <a:lnTo>
                    <a:pt x="0" y="365586"/>
                  </a:lnTo>
                  <a:close/>
                </a:path>
              </a:pathLst>
            </a:custGeom>
            <a:solidFill>
              <a:srgbClr val="E6E2E2"/>
            </a:solidFill>
            <a:ln>
              <a:noFill/>
            </a:ln>
          </p:spPr>
        </p:sp>
        <p:sp>
          <p:nvSpPr>
            <p:cNvPr id="140" name="Google Shape;140;p12"/>
            <p:cNvSpPr txBox="1"/>
            <p:nvPr/>
          </p:nvSpPr>
          <p:spPr>
            <a:xfrm>
              <a:off x="0" y="9525"/>
              <a:ext cx="2490600" cy="3561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 name="Google Shape;141;p12"/>
          <p:cNvSpPr/>
          <p:nvPr/>
        </p:nvSpPr>
        <p:spPr>
          <a:xfrm>
            <a:off x="8324446" y="6001727"/>
            <a:ext cx="555373" cy="799621"/>
          </a:xfrm>
          <a:custGeom>
            <a:rect b="b" l="l" r="r" t="t"/>
            <a:pathLst>
              <a:path extrusionOk="0" h="799621" w="555373">
                <a:moveTo>
                  <a:pt x="0" y="0"/>
                </a:moveTo>
                <a:lnTo>
                  <a:pt x="555373" y="0"/>
                </a:lnTo>
                <a:lnTo>
                  <a:pt x="555373" y="799621"/>
                </a:lnTo>
                <a:lnTo>
                  <a:pt x="0" y="799621"/>
                </a:lnTo>
                <a:lnTo>
                  <a:pt x="0" y="0"/>
                </a:lnTo>
                <a:close/>
              </a:path>
            </a:pathLst>
          </a:custGeom>
          <a:blipFill rotWithShape="1">
            <a:blip r:embed="rId3">
              <a:alphaModFix/>
            </a:blip>
            <a:stretch>
              <a:fillRect b="0" l="0" r="0" t="0"/>
            </a:stretch>
          </a:blipFill>
          <a:ln>
            <a:noFill/>
          </a:ln>
        </p:spPr>
      </p:sp>
      <p:grpSp>
        <p:nvGrpSpPr>
          <p:cNvPr id="142" name="Google Shape;142;p12"/>
          <p:cNvGrpSpPr/>
          <p:nvPr/>
        </p:nvGrpSpPr>
        <p:grpSpPr>
          <a:xfrm>
            <a:off x="6750424" y="7472682"/>
            <a:ext cx="9456946" cy="1388242"/>
            <a:chOff x="0" y="0"/>
            <a:chExt cx="2490702" cy="365625"/>
          </a:xfrm>
        </p:grpSpPr>
        <p:sp>
          <p:nvSpPr>
            <p:cNvPr id="143" name="Google Shape;143;p12"/>
            <p:cNvSpPr/>
            <p:nvPr/>
          </p:nvSpPr>
          <p:spPr>
            <a:xfrm>
              <a:off x="0" y="0"/>
              <a:ext cx="2490702" cy="365586"/>
            </a:xfrm>
            <a:custGeom>
              <a:rect b="b" l="l" r="r" t="t"/>
              <a:pathLst>
                <a:path extrusionOk="0" h="365586" w="2490702">
                  <a:moveTo>
                    <a:pt x="0" y="0"/>
                  </a:moveTo>
                  <a:lnTo>
                    <a:pt x="2490702" y="0"/>
                  </a:lnTo>
                  <a:lnTo>
                    <a:pt x="2490702" y="365586"/>
                  </a:lnTo>
                  <a:lnTo>
                    <a:pt x="0" y="365586"/>
                  </a:lnTo>
                  <a:close/>
                </a:path>
              </a:pathLst>
            </a:custGeom>
            <a:solidFill>
              <a:srgbClr val="E6E2E2"/>
            </a:solidFill>
            <a:ln>
              <a:noFill/>
            </a:ln>
          </p:spPr>
        </p:sp>
        <p:sp>
          <p:nvSpPr>
            <p:cNvPr id="144" name="Google Shape;144;p12"/>
            <p:cNvSpPr txBox="1"/>
            <p:nvPr/>
          </p:nvSpPr>
          <p:spPr>
            <a:xfrm>
              <a:off x="0" y="9525"/>
              <a:ext cx="2490600" cy="3561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12"/>
          <p:cNvSpPr/>
          <p:nvPr/>
        </p:nvSpPr>
        <p:spPr>
          <a:xfrm rot="-1282585">
            <a:off x="8324763" y="7670302"/>
            <a:ext cx="556314" cy="993418"/>
          </a:xfrm>
          <a:custGeom>
            <a:rect b="b" l="l" r="r" t="t"/>
            <a:pathLst>
              <a:path extrusionOk="0" h="992039" w="555542">
                <a:moveTo>
                  <a:pt x="0" y="0"/>
                </a:moveTo>
                <a:lnTo>
                  <a:pt x="555542" y="0"/>
                </a:lnTo>
                <a:lnTo>
                  <a:pt x="555542" y="992039"/>
                </a:lnTo>
                <a:lnTo>
                  <a:pt x="0" y="992039"/>
                </a:lnTo>
                <a:lnTo>
                  <a:pt x="0" y="0"/>
                </a:lnTo>
                <a:close/>
              </a:path>
            </a:pathLst>
          </a:custGeom>
          <a:blipFill rotWithShape="1">
            <a:blip r:embed="rId4">
              <a:alphaModFix/>
            </a:blip>
            <a:stretch>
              <a:fillRect b="0" l="0" r="0" t="0"/>
            </a:stretch>
          </a:blipFill>
          <a:ln>
            <a:noFill/>
          </a:ln>
        </p:spPr>
      </p:sp>
      <p:sp>
        <p:nvSpPr>
          <p:cNvPr id="146" name="Google Shape;146;p12"/>
          <p:cNvSpPr txBox="1"/>
          <p:nvPr/>
        </p:nvSpPr>
        <p:spPr>
          <a:xfrm>
            <a:off x="1028675" y="9503695"/>
            <a:ext cx="54666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FFFFFF"/>
                </a:solidFill>
                <a:latin typeface="Heebo"/>
                <a:ea typeface="Heebo"/>
                <a:cs typeface="Heebo"/>
                <a:sym typeface="Heebo"/>
              </a:rPr>
              <a:t>04.03.24</a:t>
            </a:r>
            <a:endParaRPr/>
          </a:p>
        </p:txBody>
      </p:sp>
      <p:sp>
        <p:nvSpPr>
          <p:cNvPr id="147" name="Google Shape;147;p12"/>
          <p:cNvSpPr txBox="1"/>
          <p:nvPr>
            <p:ph idx="1" type="body"/>
          </p:nvPr>
        </p:nvSpPr>
        <p:spPr>
          <a:xfrm>
            <a:off x="9408725" y="4149438"/>
            <a:ext cx="6065400" cy="799500"/>
          </a:xfrm>
          <a:prstGeom prst="rect">
            <a:avLst/>
          </a:prstGeom>
        </p:spPr>
        <p:txBody>
          <a:bodyPr anchorCtr="0" anchor="t" bIns="0" lIns="0" spcFirstLastPara="1" rIns="0" wrap="square" tIns="0">
            <a:noAutofit/>
          </a:bodyPr>
          <a:lstStyle>
            <a:lvl1pPr indent="-403225" lvl="0" marL="457200" rtl="0">
              <a:spcBef>
                <a:spcPts val="640"/>
              </a:spcBef>
              <a:spcAft>
                <a:spcPts val="0"/>
              </a:spcAft>
              <a:buSzPts val="2750"/>
              <a:buChar char="•"/>
              <a:defRPr b="1" sz="2750"/>
            </a:lvl1pPr>
            <a:lvl2pPr indent="-403225" lvl="1" marL="914400" rtl="0">
              <a:spcBef>
                <a:spcPts val="560"/>
              </a:spcBef>
              <a:spcAft>
                <a:spcPts val="0"/>
              </a:spcAft>
              <a:buSzPts val="2750"/>
              <a:buChar char="–"/>
              <a:defRPr b="1" sz="2750"/>
            </a:lvl2pPr>
            <a:lvl3pPr indent="-403225" lvl="2" marL="1371600" rtl="0">
              <a:spcBef>
                <a:spcPts val="480"/>
              </a:spcBef>
              <a:spcAft>
                <a:spcPts val="0"/>
              </a:spcAft>
              <a:buSzPts val="2750"/>
              <a:buChar char="•"/>
              <a:defRPr b="1" sz="2750"/>
            </a:lvl3pPr>
            <a:lvl4pPr indent="-403225" lvl="3" marL="1828800" rtl="0">
              <a:spcBef>
                <a:spcPts val="400"/>
              </a:spcBef>
              <a:spcAft>
                <a:spcPts val="0"/>
              </a:spcAft>
              <a:buSzPts val="2750"/>
              <a:buChar char="–"/>
              <a:defRPr b="1" sz="2750"/>
            </a:lvl4pPr>
            <a:lvl5pPr indent="-403225" lvl="4" marL="2286000" rtl="0">
              <a:spcBef>
                <a:spcPts val="400"/>
              </a:spcBef>
              <a:spcAft>
                <a:spcPts val="0"/>
              </a:spcAft>
              <a:buSzPts val="2750"/>
              <a:buChar char="»"/>
              <a:defRPr b="1" sz="2750"/>
            </a:lvl5pPr>
            <a:lvl6pPr indent="-403225" lvl="5" marL="2743200" rtl="0">
              <a:spcBef>
                <a:spcPts val="400"/>
              </a:spcBef>
              <a:spcAft>
                <a:spcPts val="0"/>
              </a:spcAft>
              <a:buSzPts val="2750"/>
              <a:buChar char="•"/>
              <a:defRPr b="1" sz="2750"/>
            </a:lvl6pPr>
            <a:lvl7pPr indent="-403225" lvl="6" marL="3200400" rtl="0">
              <a:spcBef>
                <a:spcPts val="400"/>
              </a:spcBef>
              <a:spcAft>
                <a:spcPts val="0"/>
              </a:spcAft>
              <a:buSzPts val="2750"/>
              <a:buChar char="•"/>
              <a:defRPr b="1" sz="2750"/>
            </a:lvl7pPr>
            <a:lvl8pPr indent="-403225" lvl="7" marL="3657600" rtl="0">
              <a:spcBef>
                <a:spcPts val="400"/>
              </a:spcBef>
              <a:spcAft>
                <a:spcPts val="0"/>
              </a:spcAft>
              <a:buSzPts val="2750"/>
              <a:buChar char="•"/>
              <a:defRPr b="1" sz="2750"/>
            </a:lvl8pPr>
            <a:lvl9pPr indent="-403225" lvl="8" marL="4114800" rtl="0">
              <a:spcBef>
                <a:spcPts val="400"/>
              </a:spcBef>
              <a:spcAft>
                <a:spcPts val="0"/>
              </a:spcAft>
              <a:buSzPts val="2750"/>
              <a:buChar char="•"/>
              <a:defRPr b="1" sz="2750"/>
            </a:lvl9pPr>
          </a:lstStyle>
          <a:p/>
        </p:txBody>
      </p:sp>
      <p:sp>
        <p:nvSpPr>
          <p:cNvPr id="148" name="Google Shape;148;p12"/>
          <p:cNvSpPr txBox="1"/>
          <p:nvPr>
            <p:ph idx="3" type="body"/>
          </p:nvPr>
        </p:nvSpPr>
        <p:spPr>
          <a:xfrm>
            <a:off x="9408725" y="5958225"/>
            <a:ext cx="6065400" cy="799500"/>
          </a:xfrm>
          <a:prstGeom prst="rect">
            <a:avLst/>
          </a:prstGeom>
        </p:spPr>
        <p:txBody>
          <a:bodyPr anchorCtr="0" anchor="t" bIns="0" lIns="0" spcFirstLastPara="1" rIns="0" wrap="square" tIns="0">
            <a:noAutofit/>
          </a:bodyPr>
          <a:lstStyle>
            <a:lvl1pPr indent="-403225" lvl="0" marL="457200" rtl="0">
              <a:spcBef>
                <a:spcPts val="640"/>
              </a:spcBef>
              <a:spcAft>
                <a:spcPts val="0"/>
              </a:spcAft>
              <a:buSzPts val="2750"/>
              <a:buChar char="•"/>
              <a:defRPr b="1" sz="2750"/>
            </a:lvl1pPr>
            <a:lvl2pPr indent="-403225" lvl="1" marL="914400" rtl="0">
              <a:spcBef>
                <a:spcPts val="560"/>
              </a:spcBef>
              <a:spcAft>
                <a:spcPts val="0"/>
              </a:spcAft>
              <a:buSzPts val="2750"/>
              <a:buChar char="–"/>
              <a:defRPr b="1" sz="2750"/>
            </a:lvl2pPr>
            <a:lvl3pPr indent="-403225" lvl="2" marL="1371600" rtl="0">
              <a:spcBef>
                <a:spcPts val="480"/>
              </a:spcBef>
              <a:spcAft>
                <a:spcPts val="0"/>
              </a:spcAft>
              <a:buSzPts val="2750"/>
              <a:buChar char="•"/>
              <a:defRPr b="1" sz="2750"/>
            </a:lvl3pPr>
            <a:lvl4pPr indent="-403225" lvl="3" marL="1828800" rtl="0">
              <a:spcBef>
                <a:spcPts val="400"/>
              </a:spcBef>
              <a:spcAft>
                <a:spcPts val="0"/>
              </a:spcAft>
              <a:buSzPts val="2750"/>
              <a:buChar char="–"/>
              <a:defRPr b="1" sz="2750"/>
            </a:lvl4pPr>
            <a:lvl5pPr indent="-403225" lvl="4" marL="2286000" rtl="0">
              <a:spcBef>
                <a:spcPts val="400"/>
              </a:spcBef>
              <a:spcAft>
                <a:spcPts val="0"/>
              </a:spcAft>
              <a:buSzPts val="2750"/>
              <a:buChar char="»"/>
              <a:defRPr b="1" sz="2750"/>
            </a:lvl5pPr>
            <a:lvl6pPr indent="-403225" lvl="5" marL="2743200" rtl="0">
              <a:spcBef>
                <a:spcPts val="400"/>
              </a:spcBef>
              <a:spcAft>
                <a:spcPts val="0"/>
              </a:spcAft>
              <a:buSzPts val="2750"/>
              <a:buChar char="•"/>
              <a:defRPr b="1" sz="2750"/>
            </a:lvl6pPr>
            <a:lvl7pPr indent="-403225" lvl="6" marL="3200400" rtl="0">
              <a:spcBef>
                <a:spcPts val="400"/>
              </a:spcBef>
              <a:spcAft>
                <a:spcPts val="0"/>
              </a:spcAft>
              <a:buSzPts val="2750"/>
              <a:buChar char="•"/>
              <a:defRPr b="1" sz="2750"/>
            </a:lvl7pPr>
            <a:lvl8pPr indent="-403225" lvl="7" marL="3657600" rtl="0">
              <a:spcBef>
                <a:spcPts val="400"/>
              </a:spcBef>
              <a:spcAft>
                <a:spcPts val="0"/>
              </a:spcAft>
              <a:buSzPts val="2750"/>
              <a:buChar char="•"/>
              <a:defRPr b="1" sz="2750"/>
            </a:lvl8pPr>
            <a:lvl9pPr indent="-403225" lvl="8" marL="4114800" rtl="0">
              <a:spcBef>
                <a:spcPts val="400"/>
              </a:spcBef>
              <a:spcAft>
                <a:spcPts val="0"/>
              </a:spcAft>
              <a:buSzPts val="2750"/>
              <a:buChar char="•"/>
              <a:defRPr b="1" sz="2750"/>
            </a:lvl9pPr>
          </a:lstStyle>
          <a:p/>
        </p:txBody>
      </p:sp>
      <p:sp>
        <p:nvSpPr>
          <p:cNvPr id="149" name="Google Shape;149;p12"/>
          <p:cNvSpPr txBox="1"/>
          <p:nvPr>
            <p:ph idx="4" type="body"/>
          </p:nvPr>
        </p:nvSpPr>
        <p:spPr>
          <a:xfrm>
            <a:off x="9408725" y="7770288"/>
            <a:ext cx="6065400" cy="799500"/>
          </a:xfrm>
          <a:prstGeom prst="rect">
            <a:avLst/>
          </a:prstGeom>
        </p:spPr>
        <p:txBody>
          <a:bodyPr anchorCtr="0" anchor="t" bIns="0" lIns="0" spcFirstLastPara="1" rIns="0" wrap="square" tIns="0">
            <a:noAutofit/>
          </a:bodyPr>
          <a:lstStyle>
            <a:lvl1pPr indent="-403225" lvl="0" marL="457200" rtl="0">
              <a:spcBef>
                <a:spcPts val="640"/>
              </a:spcBef>
              <a:spcAft>
                <a:spcPts val="0"/>
              </a:spcAft>
              <a:buSzPts val="2750"/>
              <a:buChar char="•"/>
              <a:defRPr b="1" sz="2750"/>
            </a:lvl1pPr>
            <a:lvl2pPr indent="-403225" lvl="1" marL="914400" rtl="0">
              <a:spcBef>
                <a:spcPts val="560"/>
              </a:spcBef>
              <a:spcAft>
                <a:spcPts val="0"/>
              </a:spcAft>
              <a:buSzPts val="2750"/>
              <a:buChar char="–"/>
              <a:defRPr b="1" sz="2750"/>
            </a:lvl2pPr>
            <a:lvl3pPr indent="-403225" lvl="2" marL="1371600" rtl="0">
              <a:spcBef>
                <a:spcPts val="480"/>
              </a:spcBef>
              <a:spcAft>
                <a:spcPts val="0"/>
              </a:spcAft>
              <a:buSzPts val="2750"/>
              <a:buChar char="•"/>
              <a:defRPr b="1" sz="2750"/>
            </a:lvl3pPr>
            <a:lvl4pPr indent="-403225" lvl="3" marL="1828800" rtl="0">
              <a:spcBef>
                <a:spcPts val="400"/>
              </a:spcBef>
              <a:spcAft>
                <a:spcPts val="0"/>
              </a:spcAft>
              <a:buSzPts val="2750"/>
              <a:buChar char="–"/>
              <a:defRPr b="1" sz="2750"/>
            </a:lvl4pPr>
            <a:lvl5pPr indent="-403225" lvl="4" marL="2286000" rtl="0">
              <a:spcBef>
                <a:spcPts val="400"/>
              </a:spcBef>
              <a:spcAft>
                <a:spcPts val="0"/>
              </a:spcAft>
              <a:buSzPts val="2750"/>
              <a:buChar char="»"/>
              <a:defRPr b="1" sz="2750"/>
            </a:lvl5pPr>
            <a:lvl6pPr indent="-403225" lvl="5" marL="2743200" rtl="0">
              <a:spcBef>
                <a:spcPts val="400"/>
              </a:spcBef>
              <a:spcAft>
                <a:spcPts val="0"/>
              </a:spcAft>
              <a:buSzPts val="2750"/>
              <a:buChar char="•"/>
              <a:defRPr b="1" sz="2750"/>
            </a:lvl6pPr>
            <a:lvl7pPr indent="-403225" lvl="6" marL="3200400" rtl="0">
              <a:spcBef>
                <a:spcPts val="400"/>
              </a:spcBef>
              <a:spcAft>
                <a:spcPts val="0"/>
              </a:spcAft>
              <a:buSzPts val="2750"/>
              <a:buChar char="•"/>
              <a:defRPr b="1" sz="2750"/>
            </a:lvl7pPr>
            <a:lvl8pPr indent="-403225" lvl="7" marL="3657600" rtl="0">
              <a:spcBef>
                <a:spcPts val="400"/>
              </a:spcBef>
              <a:spcAft>
                <a:spcPts val="0"/>
              </a:spcAft>
              <a:buSzPts val="2750"/>
              <a:buChar char="•"/>
              <a:defRPr b="1" sz="2750"/>
            </a:lvl8pPr>
            <a:lvl9pPr indent="-403225" lvl="8" marL="4114800" rtl="0">
              <a:spcBef>
                <a:spcPts val="400"/>
              </a:spcBef>
              <a:spcAft>
                <a:spcPts val="0"/>
              </a:spcAft>
              <a:buSzPts val="2750"/>
              <a:buChar char="•"/>
              <a:defRPr b="1" sz="275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8" name="Shape 18"/>
        <p:cNvGrpSpPr/>
        <p:nvPr/>
      </p:nvGrpSpPr>
      <p:grpSpPr>
        <a:xfrm>
          <a:off x="0" y="0"/>
          <a:ext cx="0" cy="0"/>
          <a:chOff x="0" y="0"/>
          <a:chExt cx="0" cy="0"/>
        </a:xfrm>
      </p:grpSpPr>
      <p:sp>
        <p:nvSpPr>
          <p:cNvPr id="19" name="Google Shape;19;p3"/>
          <p:cNvSpPr/>
          <p:nvPr>
            <p:ph idx="2" type="pic"/>
          </p:nvPr>
        </p:nvSpPr>
        <p:spPr>
          <a:xfrm>
            <a:off x="0" y="0"/>
            <a:ext cx="18288000" cy="10287000"/>
          </a:xfrm>
          <a:prstGeom prst="rect">
            <a:avLst/>
          </a:prstGeom>
          <a:noFill/>
          <a:ln>
            <a:noFill/>
          </a:ln>
        </p:spPr>
      </p:sp>
      <p:grpSp>
        <p:nvGrpSpPr>
          <p:cNvPr id="20" name="Google Shape;20;p3"/>
          <p:cNvGrpSpPr/>
          <p:nvPr/>
        </p:nvGrpSpPr>
        <p:grpSpPr>
          <a:xfrm>
            <a:off x="50" y="0"/>
            <a:ext cx="18288118" cy="10287066"/>
            <a:chOff x="0" y="0"/>
            <a:chExt cx="4816592" cy="2709333"/>
          </a:xfrm>
        </p:grpSpPr>
        <p:sp>
          <p:nvSpPr>
            <p:cNvPr id="21" name="Google Shape;21;p3"/>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2B2B25">
                <a:alpha val="81960"/>
              </a:srgbClr>
            </a:solidFill>
            <a:ln>
              <a:noFill/>
            </a:ln>
          </p:spPr>
        </p:sp>
        <p:sp>
          <p:nvSpPr>
            <p:cNvPr id="22" name="Google Shape;22;p3"/>
            <p:cNvSpPr txBox="1"/>
            <p:nvPr/>
          </p:nvSpPr>
          <p:spPr>
            <a:xfrm>
              <a:off x="0" y="9525"/>
              <a:ext cx="4816500" cy="2699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3" name="Google Shape;23;p3"/>
          <p:cNvCxnSpPr/>
          <p:nvPr/>
        </p:nvCxnSpPr>
        <p:spPr>
          <a:xfrm rot="10800000">
            <a:off x="16194223" y="-24300"/>
            <a:ext cx="0" cy="10311300"/>
          </a:xfrm>
          <a:prstGeom prst="straightConnector1">
            <a:avLst/>
          </a:prstGeom>
          <a:noFill/>
          <a:ln cap="flat" cmpd="sng" w="38100">
            <a:solidFill>
              <a:srgbClr val="FFFFFF"/>
            </a:solidFill>
            <a:prstDash val="solid"/>
            <a:round/>
            <a:headEnd len="sm" w="sm" type="none"/>
            <a:tailEnd len="sm" w="sm" type="none"/>
          </a:ln>
        </p:spPr>
      </p:cxnSp>
      <p:grpSp>
        <p:nvGrpSpPr>
          <p:cNvPr id="24" name="Google Shape;24;p3"/>
          <p:cNvGrpSpPr/>
          <p:nvPr/>
        </p:nvGrpSpPr>
        <p:grpSpPr>
          <a:xfrm>
            <a:off x="-438258" y="2266770"/>
            <a:ext cx="1803148" cy="967313"/>
            <a:chOff x="0" y="0"/>
            <a:chExt cx="474900" cy="254764"/>
          </a:xfrm>
        </p:grpSpPr>
        <p:sp>
          <p:nvSpPr>
            <p:cNvPr id="25" name="Google Shape;25;p3"/>
            <p:cNvSpPr/>
            <p:nvPr/>
          </p:nvSpPr>
          <p:spPr>
            <a:xfrm>
              <a:off x="0" y="0"/>
              <a:ext cx="474816" cy="254764"/>
            </a:xfrm>
            <a:custGeom>
              <a:rect b="b" l="l" r="r" t="t"/>
              <a:pathLst>
                <a:path extrusionOk="0" h="254764" w="474816">
                  <a:moveTo>
                    <a:pt x="0" y="0"/>
                  </a:moveTo>
                  <a:lnTo>
                    <a:pt x="474816" y="0"/>
                  </a:lnTo>
                  <a:lnTo>
                    <a:pt x="474816" y="254764"/>
                  </a:lnTo>
                  <a:lnTo>
                    <a:pt x="0" y="254764"/>
                  </a:lnTo>
                  <a:close/>
                </a:path>
              </a:pathLst>
            </a:custGeom>
            <a:solidFill>
              <a:srgbClr val="FFFFFF"/>
            </a:solidFill>
            <a:ln>
              <a:noFill/>
            </a:ln>
          </p:spPr>
        </p:sp>
        <p:sp>
          <p:nvSpPr>
            <p:cNvPr id="26" name="Google Shape;26;p3"/>
            <p:cNvSpPr txBox="1"/>
            <p:nvPr/>
          </p:nvSpPr>
          <p:spPr>
            <a:xfrm>
              <a:off x="0" y="9525"/>
              <a:ext cx="474900" cy="2451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 name="Google Shape;27;p3"/>
          <p:cNvSpPr txBox="1"/>
          <p:nvPr/>
        </p:nvSpPr>
        <p:spPr>
          <a:xfrm>
            <a:off x="1822043" y="2881650"/>
            <a:ext cx="54666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FFFFFF"/>
                </a:solidFill>
                <a:latin typeface="Heebo"/>
                <a:ea typeface="Heebo"/>
                <a:cs typeface="Heebo"/>
                <a:sym typeface="Heebo"/>
              </a:rPr>
              <a:t>PRESENTER</a:t>
            </a:r>
            <a:endParaRPr/>
          </a:p>
        </p:txBody>
      </p:sp>
      <p:sp>
        <p:nvSpPr>
          <p:cNvPr id="28" name="Google Shape;28;p3"/>
          <p:cNvSpPr txBox="1"/>
          <p:nvPr/>
        </p:nvSpPr>
        <p:spPr>
          <a:xfrm>
            <a:off x="6621292" y="2881650"/>
            <a:ext cx="54666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FFFFFF"/>
                </a:solidFill>
                <a:latin typeface="Heebo"/>
                <a:ea typeface="Heebo"/>
                <a:cs typeface="Heebo"/>
                <a:sym typeface="Heebo"/>
              </a:rPr>
              <a:t>DATE</a:t>
            </a:r>
            <a:endParaRPr/>
          </a:p>
        </p:txBody>
      </p:sp>
      <p:sp>
        <p:nvSpPr>
          <p:cNvPr id="29" name="Google Shape;29;p3"/>
          <p:cNvSpPr txBox="1"/>
          <p:nvPr/>
        </p:nvSpPr>
        <p:spPr>
          <a:xfrm rot="-5400000">
            <a:off x="11700382" y="5218008"/>
            <a:ext cx="11353800" cy="55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00" u="none" cap="none" strike="noStrike">
                <a:solidFill>
                  <a:srgbClr val="FFFFFF"/>
                </a:solidFill>
                <a:latin typeface="Heebo"/>
                <a:ea typeface="Heebo"/>
                <a:cs typeface="Heebo"/>
                <a:sym typeface="Heebo"/>
              </a:rPr>
              <a:t>CANVA CORPORATION</a:t>
            </a:r>
            <a:endParaRPr/>
          </a:p>
        </p:txBody>
      </p:sp>
      <p:sp>
        <p:nvSpPr>
          <p:cNvPr id="30" name="Google Shape;30;p3"/>
          <p:cNvSpPr txBox="1"/>
          <p:nvPr>
            <p:ph idx="1" type="subTitle"/>
          </p:nvPr>
        </p:nvSpPr>
        <p:spPr>
          <a:xfrm>
            <a:off x="1822050" y="2205125"/>
            <a:ext cx="3921000" cy="554100"/>
          </a:xfrm>
          <a:prstGeom prst="rect">
            <a:avLst/>
          </a:prstGeom>
        </p:spPr>
        <p:txBody>
          <a:bodyPr anchorCtr="0" anchor="t" bIns="0" lIns="0" spcFirstLastPara="1" rIns="0" wrap="square" tIns="0">
            <a:noAutofit/>
          </a:bodyPr>
          <a:lstStyle>
            <a:lvl1pPr lvl="0">
              <a:spcBef>
                <a:spcPts val="640"/>
              </a:spcBef>
              <a:spcAft>
                <a:spcPts val="0"/>
              </a:spcAft>
              <a:buClr>
                <a:schemeClr val="lt1"/>
              </a:buClr>
              <a:buSzPts val="3600"/>
              <a:buNone/>
              <a:defRPr b="1" sz="3600">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31" name="Google Shape;31;p3"/>
          <p:cNvSpPr txBox="1"/>
          <p:nvPr>
            <p:ph idx="3" type="subTitle"/>
          </p:nvPr>
        </p:nvSpPr>
        <p:spPr>
          <a:xfrm>
            <a:off x="6200200" y="2205125"/>
            <a:ext cx="3921000" cy="554100"/>
          </a:xfrm>
          <a:prstGeom prst="rect">
            <a:avLst/>
          </a:prstGeom>
        </p:spPr>
        <p:txBody>
          <a:bodyPr anchorCtr="0" anchor="t" bIns="0" lIns="0" spcFirstLastPara="1" rIns="0" wrap="square" tIns="0">
            <a:noAutofit/>
          </a:bodyPr>
          <a:lstStyle>
            <a:lvl1pPr lvl="0" rtl="0">
              <a:spcBef>
                <a:spcPts val="640"/>
              </a:spcBef>
              <a:spcAft>
                <a:spcPts val="0"/>
              </a:spcAft>
              <a:buClr>
                <a:schemeClr val="lt1"/>
              </a:buClr>
              <a:buSzPts val="3600"/>
              <a:buNone/>
              <a:defRPr b="1" sz="3600">
                <a:solidFill>
                  <a:schemeClr val="lt1"/>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32" name="Google Shape;32;p3"/>
          <p:cNvSpPr txBox="1"/>
          <p:nvPr>
            <p:ph idx="4" type="subTitle"/>
          </p:nvPr>
        </p:nvSpPr>
        <p:spPr>
          <a:xfrm>
            <a:off x="1822050" y="4866575"/>
            <a:ext cx="12409500" cy="4210200"/>
          </a:xfrm>
          <a:prstGeom prst="rect">
            <a:avLst/>
          </a:prstGeom>
        </p:spPr>
        <p:txBody>
          <a:bodyPr anchorCtr="0" anchor="t" bIns="0" lIns="0" spcFirstLastPara="1" rIns="0" wrap="square" tIns="0">
            <a:noAutofit/>
          </a:bodyPr>
          <a:lstStyle>
            <a:lvl1pPr lvl="0" rtl="0">
              <a:spcBef>
                <a:spcPts val="640"/>
              </a:spcBef>
              <a:spcAft>
                <a:spcPts val="0"/>
              </a:spcAft>
              <a:buClr>
                <a:schemeClr val="lt1"/>
              </a:buClr>
              <a:buSzPts val="14600"/>
              <a:buNone/>
              <a:defRPr b="1" sz="14600">
                <a:solidFill>
                  <a:schemeClr val="lt1"/>
                </a:solidFill>
              </a:defRPr>
            </a:lvl1pPr>
            <a:lvl2pPr lvl="1" rtl="0">
              <a:spcBef>
                <a:spcPts val="560"/>
              </a:spcBef>
              <a:spcAft>
                <a:spcPts val="0"/>
              </a:spcAft>
              <a:buSzPts val="14600"/>
              <a:buNone/>
              <a:defRPr sz="14600"/>
            </a:lvl2pPr>
            <a:lvl3pPr lvl="2" rtl="0">
              <a:spcBef>
                <a:spcPts val="480"/>
              </a:spcBef>
              <a:spcAft>
                <a:spcPts val="0"/>
              </a:spcAft>
              <a:buSzPts val="14600"/>
              <a:buNone/>
              <a:defRPr sz="14600"/>
            </a:lvl3pPr>
            <a:lvl4pPr lvl="3" rtl="0">
              <a:spcBef>
                <a:spcPts val="400"/>
              </a:spcBef>
              <a:spcAft>
                <a:spcPts val="0"/>
              </a:spcAft>
              <a:buSzPts val="14600"/>
              <a:buNone/>
              <a:defRPr sz="14600"/>
            </a:lvl4pPr>
            <a:lvl5pPr lvl="4" rtl="0">
              <a:spcBef>
                <a:spcPts val="400"/>
              </a:spcBef>
              <a:spcAft>
                <a:spcPts val="0"/>
              </a:spcAft>
              <a:buSzPts val="14600"/>
              <a:buNone/>
              <a:defRPr sz="14600"/>
            </a:lvl5pPr>
            <a:lvl6pPr lvl="5" rtl="0">
              <a:spcBef>
                <a:spcPts val="400"/>
              </a:spcBef>
              <a:spcAft>
                <a:spcPts val="0"/>
              </a:spcAft>
              <a:buSzPts val="14600"/>
              <a:buNone/>
              <a:defRPr sz="14600"/>
            </a:lvl6pPr>
            <a:lvl7pPr lvl="6" rtl="0">
              <a:spcBef>
                <a:spcPts val="400"/>
              </a:spcBef>
              <a:spcAft>
                <a:spcPts val="0"/>
              </a:spcAft>
              <a:buSzPts val="14600"/>
              <a:buNone/>
              <a:defRPr sz="14600"/>
            </a:lvl7pPr>
            <a:lvl8pPr lvl="7" rtl="0">
              <a:spcBef>
                <a:spcPts val="400"/>
              </a:spcBef>
              <a:spcAft>
                <a:spcPts val="0"/>
              </a:spcAft>
              <a:buSzPts val="14600"/>
              <a:buNone/>
              <a:defRPr sz="14600"/>
            </a:lvl8pPr>
            <a:lvl9pPr lvl="8" rtl="0">
              <a:spcBef>
                <a:spcPts val="400"/>
              </a:spcBef>
              <a:spcAft>
                <a:spcPts val="0"/>
              </a:spcAft>
              <a:buSzPts val="14600"/>
              <a:buNone/>
              <a:defRPr sz="14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33" name="Shape 33"/>
        <p:cNvGrpSpPr/>
        <p:nvPr/>
      </p:nvGrpSpPr>
      <p:grpSpPr>
        <a:xfrm>
          <a:off x="0" y="0"/>
          <a:ext cx="0" cy="0"/>
          <a:chOff x="0" y="0"/>
          <a:chExt cx="0" cy="0"/>
        </a:xfrm>
      </p:grpSpPr>
      <p:sp>
        <p:nvSpPr>
          <p:cNvPr id="34" name="Google Shape;34;p4"/>
          <p:cNvSpPr txBox="1"/>
          <p:nvPr>
            <p:ph type="title"/>
          </p:nvPr>
        </p:nvSpPr>
        <p:spPr>
          <a:xfrm>
            <a:off x="906775" y="6381850"/>
            <a:ext cx="4880400" cy="2334000"/>
          </a:xfrm>
          <a:prstGeom prst="rect">
            <a:avLst/>
          </a:prstGeom>
        </p:spPr>
        <p:txBody>
          <a:bodyPr anchorCtr="0" anchor="t" bIns="0" lIns="0" spcFirstLastPara="1" rIns="0" wrap="square" tIns="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p:nvPr>
            <p:ph idx="2" type="pic"/>
          </p:nvPr>
        </p:nvSpPr>
        <p:spPr>
          <a:xfrm>
            <a:off x="0" y="0"/>
            <a:ext cx="11214900" cy="5745000"/>
          </a:xfrm>
          <a:prstGeom prst="rect">
            <a:avLst/>
          </a:prstGeom>
          <a:noFill/>
          <a:ln>
            <a:noFill/>
          </a:ln>
        </p:spPr>
      </p:sp>
      <p:sp>
        <p:nvSpPr>
          <p:cNvPr id="36" name="Google Shape;36;p4"/>
          <p:cNvSpPr/>
          <p:nvPr>
            <p:ph idx="3" type="pic"/>
          </p:nvPr>
        </p:nvSpPr>
        <p:spPr>
          <a:xfrm>
            <a:off x="11214900" y="0"/>
            <a:ext cx="6266400" cy="5745000"/>
          </a:xfrm>
          <a:prstGeom prst="rect">
            <a:avLst/>
          </a:prstGeom>
          <a:noFill/>
          <a:ln>
            <a:noFill/>
          </a:ln>
        </p:spPr>
      </p:sp>
      <p:sp>
        <p:nvSpPr>
          <p:cNvPr id="37" name="Google Shape;37;p4"/>
          <p:cNvSpPr txBox="1"/>
          <p:nvPr>
            <p:ph idx="1" type="body"/>
          </p:nvPr>
        </p:nvSpPr>
        <p:spPr>
          <a:xfrm>
            <a:off x="6583450" y="6499400"/>
            <a:ext cx="4631400" cy="29136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38" name="Google Shape;38;p4"/>
          <p:cNvSpPr txBox="1"/>
          <p:nvPr>
            <p:ph idx="4" type="body"/>
          </p:nvPr>
        </p:nvSpPr>
        <p:spPr>
          <a:xfrm>
            <a:off x="12011125" y="6499400"/>
            <a:ext cx="4631400" cy="29136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39" name="Shape 39"/>
        <p:cNvGrpSpPr/>
        <p:nvPr/>
      </p:nvGrpSpPr>
      <p:grpSpPr>
        <a:xfrm>
          <a:off x="0" y="0"/>
          <a:ext cx="0" cy="0"/>
          <a:chOff x="0" y="0"/>
          <a:chExt cx="0" cy="0"/>
        </a:xfrm>
      </p:grpSpPr>
      <p:sp>
        <p:nvSpPr>
          <p:cNvPr id="40" name="Google Shape;40;p5"/>
          <p:cNvSpPr txBox="1"/>
          <p:nvPr>
            <p:ph type="title"/>
          </p:nvPr>
        </p:nvSpPr>
        <p:spPr>
          <a:xfrm>
            <a:off x="1068675" y="1584575"/>
            <a:ext cx="16043400" cy="1143000"/>
          </a:xfrm>
          <a:prstGeom prst="rect">
            <a:avLst/>
          </a:prstGeom>
        </p:spPr>
        <p:txBody>
          <a:bodyPr anchorCtr="0" anchor="t" bIns="0" lIns="0" spcFirstLastPara="1" rIns="0" wrap="square" tIns="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1" name="Google Shape;41;p5"/>
          <p:cNvCxnSpPr/>
          <p:nvPr/>
        </p:nvCxnSpPr>
        <p:spPr>
          <a:xfrm rot="10800000">
            <a:off x="1066800" y="3660900"/>
            <a:ext cx="0" cy="5597400"/>
          </a:xfrm>
          <a:prstGeom prst="straightConnector1">
            <a:avLst/>
          </a:prstGeom>
          <a:noFill/>
          <a:ln cap="flat" cmpd="sng" w="76200">
            <a:solidFill>
              <a:srgbClr val="2B2B25"/>
            </a:solidFill>
            <a:prstDash val="solid"/>
            <a:round/>
            <a:headEnd len="sm" w="sm" type="none"/>
            <a:tailEnd len="sm" w="sm" type="none"/>
          </a:ln>
        </p:spPr>
      </p:cxnSp>
      <p:cxnSp>
        <p:nvCxnSpPr>
          <p:cNvPr id="42" name="Google Shape;42;p5"/>
          <p:cNvCxnSpPr/>
          <p:nvPr/>
        </p:nvCxnSpPr>
        <p:spPr>
          <a:xfrm rot="10800000">
            <a:off x="5078582" y="3660900"/>
            <a:ext cx="0" cy="5597400"/>
          </a:xfrm>
          <a:prstGeom prst="straightConnector1">
            <a:avLst/>
          </a:prstGeom>
          <a:noFill/>
          <a:ln cap="flat" cmpd="sng" w="76200">
            <a:solidFill>
              <a:srgbClr val="2B2B25"/>
            </a:solidFill>
            <a:prstDash val="solid"/>
            <a:round/>
            <a:headEnd len="sm" w="sm" type="none"/>
            <a:tailEnd len="sm" w="sm" type="none"/>
          </a:ln>
        </p:spPr>
      </p:cxnSp>
      <p:cxnSp>
        <p:nvCxnSpPr>
          <p:cNvPr id="43" name="Google Shape;43;p5"/>
          <p:cNvCxnSpPr/>
          <p:nvPr/>
        </p:nvCxnSpPr>
        <p:spPr>
          <a:xfrm rot="10800000">
            <a:off x="9090365" y="3660900"/>
            <a:ext cx="0" cy="5597400"/>
          </a:xfrm>
          <a:prstGeom prst="straightConnector1">
            <a:avLst/>
          </a:prstGeom>
          <a:noFill/>
          <a:ln cap="flat" cmpd="sng" w="76200">
            <a:solidFill>
              <a:srgbClr val="2B2B25"/>
            </a:solidFill>
            <a:prstDash val="solid"/>
            <a:round/>
            <a:headEnd len="sm" w="sm" type="none"/>
            <a:tailEnd len="sm" w="sm" type="none"/>
          </a:ln>
        </p:spPr>
      </p:cxnSp>
      <p:cxnSp>
        <p:nvCxnSpPr>
          <p:cNvPr id="44" name="Google Shape;44;p5"/>
          <p:cNvCxnSpPr/>
          <p:nvPr/>
        </p:nvCxnSpPr>
        <p:spPr>
          <a:xfrm rot="10800000">
            <a:off x="13102147" y="3660900"/>
            <a:ext cx="0" cy="5597400"/>
          </a:xfrm>
          <a:prstGeom prst="straightConnector1">
            <a:avLst/>
          </a:prstGeom>
          <a:noFill/>
          <a:ln cap="flat" cmpd="sng" w="76200">
            <a:solidFill>
              <a:srgbClr val="2B2B25"/>
            </a:solidFill>
            <a:prstDash val="solid"/>
            <a:round/>
            <a:headEnd len="sm" w="sm" type="none"/>
            <a:tailEnd len="sm" w="sm" type="none"/>
          </a:ln>
        </p:spPr>
      </p:cxnSp>
      <p:sp>
        <p:nvSpPr>
          <p:cNvPr id="45" name="Google Shape;45;p5"/>
          <p:cNvSpPr txBox="1"/>
          <p:nvPr>
            <p:ph idx="1" type="body"/>
          </p:nvPr>
        </p:nvSpPr>
        <p:spPr>
          <a:xfrm>
            <a:off x="1428750" y="6242400"/>
            <a:ext cx="2997600" cy="218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46" name="Google Shape;46;p5"/>
          <p:cNvSpPr txBox="1"/>
          <p:nvPr>
            <p:ph idx="2" type="body"/>
          </p:nvPr>
        </p:nvSpPr>
        <p:spPr>
          <a:xfrm>
            <a:off x="1428750" y="5687250"/>
            <a:ext cx="2997600" cy="492600"/>
          </a:xfrm>
          <a:prstGeom prst="rect">
            <a:avLst/>
          </a:prstGeom>
        </p:spPr>
        <p:txBody>
          <a:bodyPr anchorCtr="0" anchor="t" bIns="0" lIns="0" spcFirstLastPara="1" rIns="0" wrap="square" tIns="0">
            <a:noAutofit/>
          </a:bodyPr>
          <a:lstStyle>
            <a:lvl1pPr indent="-431800" lvl="0" marL="457200" rtl="0">
              <a:spcBef>
                <a:spcPts val="640"/>
              </a:spcBef>
              <a:spcAft>
                <a:spcPts val="0"/>
              </a:spcAft>
              <a:buSzPts val="3200"/>
              <a:buChar char="•"/>
              <a:defRPr b="1" sz="3200"/>
            </a:lvl1pPr>
            <a:lvl2pPr indent="-431800" lvl="1" marL="914400" rtl="0">
              <a:spcBef>
                <a:spcPts val="560"/>
              </a:spcBef>
              <a:spcAft>
                <a:spcPts val="0"/>
              </a:spcAft>
              <a:buSzPts val="3200"/>
              <a:buChar char="–"/>
              <a:defRPr b="1" sz="3200"/>
            </a:lvl2pPr>
            <a:lvl3pPr indent="-431800" lvl="2" marL="1371600" rtl="0">
              <a:spcBef>
                <a:spcPts val="480"/>
              </a:spcBef>
              <a:spcAft>
                <a:spcPts val="0"/>
              </a:spcAft>
              <a:buSzPts val="3200"/>
              <a:buChar char="•"/>
              <a:defRPr b="1" sz="3200"/>
            </a:lvl3pPr>
            <a:lvl4pPr indent="-431800" lvl="3" marL="1828800" rtl="0">
              <a:spcBef>
                <a:spcPts val="400"/>
              </a:spcBef>
              <a:spcAft>
                <a:spcPts val="0"/>
              </a:spcAft>
              <a:buSzPts val="3200"/>
              <a:buChar char="–"/>
              <a:defRPr b="1" sz="3200"/>
            </a:lvl4pPr>
            <a:lvl5pPr indent="-431800" lvl="4" marL="2286000" rtl="0">
              <a:spcBef>
                <a:spcPts val="400"/>
              </a:spcBef>
              <a:spcAft>
                <a:spcPts val="0"/>
              </a:spcAft>
              <a:buSzPts val="3200"/>
              <a:buChar char="»"/>
              <a:defRPr b="1" sz="3200"/>
            </a:lvl5pPr>
            <a:lvl6pPr indent="-431800" lvl="5" marL="2743200" rtl="0">
              <a:spcBef>
                <a:spcPts val="400"/>
              </a:spcBef>
              <a:spcAft>
                <a:spcPts val="0"/>
              </a:spcAft>
              <a:buSzPts val="3200"/>
              <a:buChar char="•"/>
              <a:defRPr b="1" sz="3200"/>
            </a:lvl6pPr>
            <a:lvl7pPr indent="-431800" lvl="6" marL="3200400" rtl="0">
              <a:spcBef>
                <a:spcPts val="400"/>
              </a:spcBef>
              <a:spcAft>
                <a:spcPts val="0"/>
              </a:spcAft>
              <a:buSzPts val="3200"/>
              <a:buChar char="•"/>
              <a:defRPr b="1" sz="3200"/>
            </a:lvl7pPr>
            <a:lvl8pPr indent="-431800" lvl="7" marL="3657600" rtl="0">
              <a:spcBef>
                <a:spcPts val="400"/>
              </a:spcBef>
              <a:spcAft>
                <a:spcPts val="0"/>
              </a:spcAft>
              <a:buSzPts val="3200"/>
              <a:buChar char="•"/>
              <a:defRPr b="1" sz="3200"/>
            </a:lvl8pPr>
            <a:lvl9pPr indent="-431800" lvl="8" marL="4114800" rtl="0">
              <a:spcBef>
                <a:spcPts val="400"/>
              </a:spcBef>
              <a:spcAft>
                <a:spcPts val="0"/>
              </a:spcAft>
              <a:buSzPts val="3200"/>
              <a:buChar char="•"/>
              <a:defRPr b="1" sz="3200"/>
            </a:lvl9pPr>
          </a:lstStyle>
          <a:p/>
        </p:txBody>
      </p:sp>
      <p:sp>
        <p:nvSpPr>
          <p:cNvPr id="47" name="Google Shape;47;p5"/>
          <p:cNvSpPr txBox="1"/>
          <p:nvPr>
            <p:ph idx="3" type="body"/>
          </p:nvPr>
        </p:nvSpPr>
        <p:spPr>
          <a:xfrm>
            <a:off x="5585675" y="6242400"/>
            <a:ext cx="2997600" cy="218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48" name="Google Shape;48;p5"/>
          <p:cNvSpPr txBox="1"/>
          <p:nvPr>
            <p:ph idx="4" type="body"/>
          </p:nvPr>
        </p:nvSpPr>
        <p:spPr>
          <a:xfrm>
            <a:off x="5585675" y="5687250"/>
            <a:ext cx="2997600" cy="492600"/>
          </a:xfrm>
          <a:prstGeom prst="rect">
            <a:avLst/>
          </a:prstGeom>
        </p:spPr>
        <p:txBody>
          <a:bodyPr anchorCtr="0" anchor="t" bIns="0" lIns="0" spcFirstLastPara="1" rIns="0" wrap="square" tIns="0">
            <a:noAutofit/>
          </a:bodyPr>
          <a:lstStyle>
            <a:lvl1pPr indent="-431800" lvl="0" marL="457200" rtl="0">
              <a:spcBef>
                <a:spcPts val="640"/>
              </a:spcBef>
              <a:spcAft>
                <a:spcPts val="0"/>
              </a:spcAft>
              <a:buSzPts val="3200"/>
              <a:buChar char="•"/>
              <a:defRPr b="1" sz="3200"/>
            </a:lvl1pPr>
            <a:lvl2pPr indent="-431800" lvl="1" marL="914400" rtl="0">
              <a:spcBef>
                <a:spcPts val="560"/>
              </a:spcBef>
              <a:spcAft>
                <a:spcPts val="0"/>
              </a:spcAft>
              <a:buSzPts val="3200"/>
              <a:buChar char="–"/>
              <a:defRPr b="1" sz="3200"/>
            </a:lvl2pPr>
            <a:lvl3pPr indent="-431800" lvl="2" marL="1371600" rtl="0">
              <a:spcBef>
                <a:spcPts val="480"/>
              </a:spcBef>
              <a:spcAft>
                <a:spcPts val="0"/>
              </a:spcAft>
              <a:buSzPts val="3200"/>
              <a:buChar char="•"/>
              <a:defRPr b="1" sz="3200"/>
            </a:lvl3pPr>
            <a:lvl4pPr indent="-431800" lvl="3" marL="1828800" rtl="0">
              <a:spcBef>
                <a:spcPts val="400"/>
              </a:spcBef>
              <a:spcAft>
                <a:spcPts val="0"/>
              </a:spcAft>
              <a:buSzPts val="3200"/>
              <a:buChar char="–"/>
              <a:defRPr b="1" sz="3200"/>
            </a:lvl4pPr>
            <a:lvl5pPr indent="-431800" lvl="4" marL="2286000" rtl="0">
              <a:spcBef>
                <a:spcPts val="400"/>
              </a:spcBef>
              <a:spcAft>
                <a:spcPts val="0"/>
              </a:spcAft>
              <a:buSzPts val="3200"/>
              <a:buChar char="»"/>
              <a:defRPr b="1" sz="3200"/>
            </a:lvl5pPr>
            <a:lvl6pPr indent="-431800" lvl="5" marL="2743200" rtl="0">
              <a:spcBef>
                <a:spcPts val="400"/>
              </a:spcBef>
              <a:spcAft>
                <a:spcPts val="0"/>
              </a:spcAft>
              <a:buSzPts val="3200"/>
              <a:buChar char="•"/>
              <a:defRPr b="1" sz="3200"/>
            </a:lvl6pPr>
            <a:lvl7pPr indent="-431800" lvl="6" marL="3200400" rtl="0">
              <a:spcBef>
                <a:spcPts val="400"/>
              </a:spcBef>
              <a:spcAft>
                <a:spcPts val="0"/>
              </a:spcAft>
              <a:buSzPts val="3200"/>
              <a:buChar char="•"/>
              <a:defRPr b="1" sz="3200"/>
            </a:lvl7pPr>
            <a:lvl8pPr indent="-431800" lvl="7" marL="3657600" rtl="0">
              <a:spcBef>
                <a:spcPts val="400"/>
              </a:spcBef>
              <a:spcAft>
                <a:spcPts val="0"/>
              </a:spcAft>
              <a:buSzPts val="3200"/>
              <a:buChar char="•"/>
              <a:defRPr b="1" sz="3200"/>
            </a:lvl8pPr>
            <a:lvl9pPr indent="-431800" lvl="8" marL="4114800" rtl="0">
              <a:spcBef>
                <a:spcPts val="400"/>
              </a:spcBef>
              <a:spcAft>
                <a:spcPts val="0"/>
              </a:spcAft>
              <a:buSzPts val="3200"/>
              <a:buChar char="•"/>
              <a:defRPr b="1" sz="3200"/>
            </a:lvl9pPr>
          </a:lstStyle>
          <a:p/>
        </p:txBody>
      </p:sp>
      <p:sp>
        <p:nvSpPr>
          <p:cNvPr id="49" name="Google Shape;49;p5"/>
          <p:cNvSpPr txBox="1"/>
          <p:nvPr>
            <p:ph idx="5" type="body"/>
          </p:nvPr>
        </p:nvSpPr>
        <p:spPr>
          <a:xfrm>
            <a:off x="9597463" y="6242400"/>
            <a:ext cx="2997600" cy="218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50" name="Google Shape;50;p5"/>
          <p:cNvSpPr txBox="1"/>
          <p:nvPr>
            <p:ph idx="6" type="body"/>
          </p:nvPr>
        </p:nvSpPr>
        <p:spPr>
          <a:xfrm>
            <a:off x="9597463" y="5687250"/>
            <a:ext cx="2997600" cy="492600"/>
          </a:xfrm>
          <a:prstGeom prst="rect">
            <a:avLst/>
          </a:prstGeom>
        </p:spPr>
        <p:txBody>
          <a:bodyPr anchorCtr="0" anchor="t" bIns="0" lIns="0" spcFirstLastPara="1" rIns="0" wrap="square" tIns="0">
            <a:noAutofit/>
          </a:bodyPr>
          <a:lstStyle>
            <a:lvl1pPr indent="-431800" lvl="0" marL="457200" rtl="0">
              <a:spcBef>
                <a:spcPts val="640"/>
              </a:spcBef>
              <a:spcAft>
                <a:spcPts val="0"/>
              </a:spcAft>
              <a:buSzPts val="3200"/>
              <a:buChar char="•"/>
              <a:defRPr b="1" sz="3200"/>
            </a:lvl1pPr>
            <a:lvl2pPr indent="-431800" lvl="1" marL="914400" rtl="0">
              <a:spcBef>
                <a:spcPts val="560"/>
              </a:spcBef>
              <a:spcAft>
                <a:spcPts val="0"/>
              </a:spcAft>
              <a:buSzPts val="3200"/>
              <a:buChar char="–"/>
              <a:defRPr b="1" sz="3200"/>
            </a:lvl2pPr>
            <a:lvl3pPr indent="-431800" lvl="2" marL="1371600" rtl="0">
              <a:spcBef>
                <a:spcPts val="480"/>
              </a:spcBef>
              <a:spcAft>
                <a:spcPts val="0"/>
              </a:spcAft>
              <a:buSzPts val="3200"/>
              <a:buChar char="•"/>
              <a:defRPr b="1" sz="3200"/>
            </a:lvl3pPr>
            <a:lvl4pPr indent="-431800" lvl="3" marL="1828800" rtl="0">
              <a:spcBef>
                <a:spcPts val="400"/>
              </a:spcBef>
              <a:spcAft>
                <a:spcPts val="0"/>
              </a:spcAft>
              <a:buSzPts val="3200"/>
              <a:buChar char="–"/>
              <a:defRPr b="1" sz="3200"/>
            </a:lvl4pPr>
            <a:lvl5pPr indent="-431800" lvl="4" marL="2286000" rtl="0">
              <a:spcBef>
                <a:spcPts val="400"/>
              </a:spcBef>
              <a:spcAft>
                <a:spcPts val="0"/>
              </a:spcAft>
              <a:buSzPts val="3200"/>
              <a:buChar char="»"/>
              <a:defRPr b="1" sz="3200"/>
            </a:lvl5pPr>
            <a:lvl6pPr indent="-431800" lvl="5" marL="2743200" rtl="0">
              <a:spcBef>
                <a:spcPts val="400"/>
              </a:spcBef>
              <a:spcAft>
                <a:spcPts val="0"/>
              </a:spcAft>
              <a:buSzPts val="3200"/>
              <a:buChar char="•"/>
              <a:defRPr b="1" sz="3200"/>
            </a:lvl6pPr>
            <a:lvl7pPr indent="-431800" lvl="6" marL="3200400" rtl="0">
              <a:spcBef>
                <a:spcPts val="400"/>
              </a:spcBef>
              <a:spcAft>
                <a:spcPts val="0"/>
              </a:spcAft>
              <a:buSzPts val="3200"/>
              <a:buChar char="•"/>
              <a:defRPr b="1" sz="3200"/>
            </a:lvl7pPr>
            <a:lvl8pPr indent="-431800" lvl="7" marL="3657600" rtl="0">
              <a:spcBef>
                <a:spcPts val="400"/>
              </a:spcBef>
              <a:spcAft>
                <a:spcPts val="0"/>
              </a:spcAft>
              <a:buSzPts val="3200"/>
              <a:buChar char="•"/>
              <a:defRPr b="1" sz="3200"/>
            </a:lvl8pPr>
            <a:lvl9pPr indent="-431800" lvl="8" marL="4114800" rtl="0">
              <a:spcBef>
                <a:spcPts val="400"/>
              </a:spcBef>
              <a:spcAft>
                <a:spcPts val="0"/>
              </a:spcAft>
              <a:buSzPts val="3200"/>
              <a:buChar char="•"/>
              <a:defRPr b="1" sz="3200"/>
            </a:lvl9pPr>
          </a:lstStyle>
          <a:p/>
        </p:txBody>
      </p:sp>
      <p:sp>
        <p:nvSpPr>
          <p:cNvPr id="51" name="Google Shape;51;p5"/>
          <p:cNvSpPr txBox="1"/>
          <p:nvPr>
            <p:ph idx="7" type="body"/>
          </p:nvPr>
        </p:nvSpPr>
        <p:spPr>
          <a:xfrm>
            <a:off x="13609225" y="6242400"/>
            <a:ext cx="2997600" cy="2181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52" name="Google Shape;52;p5"/>
          <p:cNvSpPr txBox="1"/>
          <p:nvPr>
            <p:ph idx="8" type="body"/>
          </p:nvPr>
        </p:nvSpPr>
        <p:spPr>
          <a:xfrm>
            <a:off x="13609225" y="5687250"/>
            <a:ext cx="2997600" cy="492600"/>
          </a:xfrm>
          <a:prstGeom prst="rect">
            <a:avLst/>
          </a:prstGeom>
        </p:spPr>
        <p:txBody>
          <a:bodyPr anchorCtr="0" anchor="t" bIns="0" lIns="0" spcFirstLastPara="1" rIns="0" wrap="square" tIns="0">
            <a:noAutofit/>
          </a:bodyPr>
          <a:lstStyle>
            <a:lvl1pPr indent="-431800" lvl="0" marL="457200" rtl="0">
              <a:spcBef>
                <a:spcPts val="640"/>
              </a:spcBef>
              <a:spcAft>
                <a:spcPts val="0"/>
              </a:spcAft>
              <a:buSzPts val="3200"/>
              <a:buChar char="•"/>
              <a:defRPr b="1" sz="3200"/>
            </a:lvl1pPr>
            <a:lvl2pPr indent="-431800" lvl="1" marL="914400" rtl="0">
              <a:spcBef>
                <a:spcPts val="560"/>
              </a:spcBef>
              <a:spcAft>
                <a:spcPts val="0"/>
              </a:spcAft>
              <a:buSzPts val="3200"/>
              <a:buChar char="–"/>
              <a:defRPr b="1" sz="3200"/>
            </a:lvl2pPr>
            <a:lvl3pPr indent="-431800" lvl="2" marL="1371600" rtl="0">
              <a:spcBef>
                <a:spcPts val="480"/>
              </a:spcBef>
              <a:spcAft>
                <a:spcPts val="0"/>
              </a:spcAft>
              <a:buSzPts val="3200"/>
              <a:buChar char="•"/>
              <a:defRPr b="1" sz="3200"/>
            </a:lvl3pPr>
            <a:lvl4pPr indent="-431800" lvl="3" marL="1828800" rtl="0">
              <a:spcBef>
                <a:spcPts val="400"/>
              </a:spcBef>
              <a:spcAft>
                <a:spcPts val="0"/>
              </a:spcAft>
              <a:buSzPts val="3200"/>
              <a:buChar char="–"/>
              <a:defRPr b="1" sz="3200"/>
            </a:lvl4pPr>
            <a:lvl5pPr indent="-431800" lvl="4" marL="2286000" rtl="0">
              <a:spcBef>
                <a:spcPts val="400"/>
              </a:spcBef>
              <a:spcAft>
                <a:spcPts val="0"/>
              </a:spcAft>
              <a:buSzPts val="3200"/>
              <a:buChar char="»"/>
              <a:defRPr b="1" sz="3200"/>
            </a:lvl5pPr>
            <a:lvl6pPr indent="-431800" lvl="5" marL="2743200" rtl="0">
              <a:spcBef>
                <a:spcPts val="400"/>
              </a:spcBef>
              <a:spcAft>
                <a:spcPts val="0"/>
              </a:spcAft>
              <a:buSzPts val="3200"/>
              <a:buChar char="•"/>
              <a:defRPr b="1" sz="3200"/>
            </a:lvl6pPr>
            <a:lvl7pPr indent="-431800" lvl="6" marL="3200400" rtl="0">
              <a:spcBef>
                <a:spcPts val="400"/>
              </a:spcBef>
              <a:spcAft>
                <a:spcPts val="0"/>
              </a:spcAft>
              <a:buSzPts val="3200"/>
              <a:buChar char="•"/>
              <a:defRPr b="1" sz="3200"/>
            </a:lvl7pPr>
            <a:lvl8pPr indent="-431800" lvl="7" marL="3657600" rtl="0">
              <a:spcBef>
                <a:spcPts val="400"/>
              </a:spcBef>
              <a:spcAft>
                <a:spcPts val="0"/>
              </a:spcAft>
              <a:buSzPts val="3200"/>
              <a:buChar char="•"/>
              <a:defRPr b="1" sz="3200"/>
            </a:lvl8pPr>
            <a:lvl9pPr indent="-431800" lvl="8" marL="4114800" rtl="0">
              <a:spcBef>
                <a:spcPts val="400"/>
              </a:spcBef>
              <a:spcAft>
                <a:spcPts val="0"/>
              </a:spcAft>
              <a:buSzPts val="3200"/>
              <a:buChar char="•"/>
              <a:defRPr b="1" sz="3200"/>
            </a:lvl9pPr>
          </a:lstStyle>
          <a:p/>
        </p:txBody>
      </p:sp>
    </p:spTree>
  </p:cSld>
  <p:clrMapOvr>
    <a:masterClrMapping/>
  </p:clrMapOvr>
  <p:extLst>
    <p:ext uri="{DCECCB84-F9BA-43D5-87BE-67443E8EF086}">
      <p15:sldGuideLst>
        <p15:guide id="1" orient="horz" pos="993">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3" name="Shape 53"/>
        <p:cNvGrpSpPr/>
        <p:nvPr/>
      </p:nvGrpSpPr>
      <p:grpSpPr>
        <a:xfrm>
          <a:off x="0" y="0"/>
          <a:ext cx="0" cy="0"/>
          <a:chOff x="0" y="0"/>
          <a:chExt cx="0" cy="0"/>
        </a:xfrm>
      </p:grpSpPr>
      <p:sp>
        <p:nvSpPr>
          <p:cNvPr id="54" name="Google Shape;54;p6"/>
          <p:cNvSpPr/>
          <p:nvPr>
            <p:ph idx="2" type="pic"/>
          </p:nvPr>
        </p:nvSpPr>
        <p:spPr>
          <a:xfrm>
            <a:off x="13363025" y="-28025"/>
            <a:ext cx="4118100" cy="10287000"/>
          </a:xfrm>
          <a:prstGeom prst="rect">
            <a:avLst/>
          </a:prstGeom>
          <a:noFill/>
          <a:ln>
            <a:noFill/>
          </a:ln>
        </p:spPr>
      </p:sp>
      <p:sp>
        <p:nvSpPr>
          <p:cNvPr id="55" name="Google Shape;55;p6"/>
          <p:cNvSpPr txBox="1"/>
          <p:nvPr>
            <p:ph type="title"/>
          </p:nvPr>
        </p:nvSpPr>
        <p:spPr>
          <a:xfrm>
            <a:off x="1028600" y="1360050"/>
            <a:ext cx="16043400" cy="1143000"/>
          </a:xfrm>
          <a:prstGeom prst="rect">
            <a:avLst/>
          </a:prstGeom>
        </p:spPr>
        <p:txBody>
          <a:bodyPr anchorCtr="0" anchor="t" bIns="0" lIns="0" spcFirstLastPara="1" rIns="0" wrap="square" tIns="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56" name="Google Shape;56;p6"/>
          <p:cNvCxnSpPr/>
          <p:nvPr/>
        </p:nvCxnSpPr>
        <p:spPr>
          <a:xfrm rot="10800000">
            <a:off x="1028596" y="3804458"/>
            <a:ext cx="5092200" cy="0"/>
          </a:xfrm>
          <a:prstGeom prst="straightConnector1">
            <a:avLst/>
          </a:prstGeom>
          <a:noFill/>
          <a:ln cap="flat" cmpd="sng" w="76200">
            <a:solidFill>
              <a:srgbClr val="2B2B25"/>
            </a:solidFill>
            <a:prstDash val="solid"/>
            <a:round/>
            <a:headEnd len="sm" w="sm" type="none"/>
            <a:tailEnd len="sm" w="sm" type="none"/>
          </a:ln>
        </p:spPr>
      </p:cxnSp>
      <p:cxnSp>
        <p:nvCxnSpPr>
          <p:cNvPr id="57" name="Google Shape;57;p6"/>
          <p:cNvCxnSpPr/>
          <p:nvPr/>
        </p:nvCxnSpPr>
        <p:spPr>
          <a:xfrm rot="10800000">
            <a:off x="1028596" y="5357438"/>
            <a:ext cx="5092200" cy="0"/>
          </a:xfrm>
          <a:prstGeom prst="straightConnector1">
            <a:avLst/>
          </a:prstGeom>
          <a:noFill/>
          <a:ln cap="flat" cmpd="sng" w="76200">
            <a:solidFill>
              <a:srgbClr val="2B2B25"/>
            </a:solidFill>
            <a:prstDash val="solid"/>
            <a:round/>
            <a:headEnd len="sm" w="sm" type="none"/>
            <a:tailEnd len="sm" w="sm" type="none"/>
          </a:ln>
        </p:spPr>
      </p:cxnSp>
      <p:cxnSp>
        <p:nvCxnSpPr>
          <p:cNvPr id="58" name="Google Shape;58;p6"/>
          <p:cNvCxnSpPr/>
          <p:nvPr/>
        </p:nvCxnSpPr>
        <p:spPr>
          <a:xfrm rot="10800000">
            <a:off x="1028596" y="6910419"/>
            <a:ext cx="5092200" cy="0"/>
          </a:xfrm>
          <a:prstGeom prst="straightConnector1">
            <a:avLst/>
          </a:prstGeom>
          <a:noFill/>
          <a:ln cap="flat" cmpd="sng" w="76200">
            <a:solidFill>
              <a:srgbClr val="2B2B25"/>
            </a:solidFill>
            <a:prstDash val="solid"/>
            <a:round/>
            <a:headEnd len="sm" w="sm" type="none"/>
            <a:tailEnd len="sm" w="sm" type="none"/>
          </a:ln>
        </p:spPr>
      </p:cxnSp>
      <p:cxnSp>
        <p:nvCxnSpPr>
          <p:cNvPr id="59" name="Google Shape;59;p6"/>
          <p:cNvCxnSpPr/>
          <p:nvPr/>
        </p:nvCxnSpPr>
        <p:spPr>
          <a:xfrm rot="10800000">
            <a:off x="1028596" y="8463400"/>
            <a:ext cx="5092200" cy="0"/>
          </a:xfrm>
          <a:prstGeom prst="straightConnector1">
            <a:avLst/>
          </a:prstGeom>
          <a:noFill/>
          <a:ln cap="flat" cmpd="sng" w="76200">
            <a:solidFill>
              <a:srgbClr val="2B2B25"/>
            </a:solidFill>
            <a:prstDash val="solid"/>
            <a:round/>
            <a:headEnd len="sm" w="sm" type="none"/>
            <a:tailEnd len="sm" w="sm" type="none"/>
          </a:ln>
        </p:spPr>
      </p:cxnSp>
      <p:cxnSp>
        <p:nvCxnSpPr>
          <p:cNvPr id="60" name="Google Shape;60;p6"/>
          <p:cNvCxnSpPr/>
          <p:nvPr/>
        </p:nvCxnSpPr>
        <p:spPr>
          <a:xfrm rot="10800000">
            <a:off x="7217910" y="3804458"/>
            <a:ext cx="5092200" cy="0"/>
          </a:xfrm>
          <a:prstGeom prst="straightConnector1">
            <a:avLst/>
          </a:prstGeom>
          <a:noFill/>
          <a:ln cap="flat" cmpd="sng" w="76200">
            <a:solidFill>
              <a:srgbClr val="2B2B25"/>
            </a:solidFill>
            <a:prstDash val="solid"/>
            <a:round/>
            <a:headEnd len="sm" w="sm" type="none"/>
            <a:tailEnd len="sm" w="sm" type="none"/>
          </a:ln>
        </p:spPr>
      </p:cxnSp>
      <p:cxnSp>
        <p:nvCxnSpPr>
          <p:cNvPr id="61" name="Google Shape;61;p6"/>
          <p:cNvCxnSpPr/>
          <p:nvPr/>
        </p:nvCxnSpPr>
        <p:spPr>
          <a:xfrm rot="10800000">
            <a:off x="7217910" y="5357438"/>
            <a:ext cx="5092200" cy="0"/>
          </a:xfrm>
          <a:prstGeom prst="straightConnector1">
            <a:avLst/>
          </a:prstGeom>
          <a:noFill/>
          <a:ln cap="flat" cmpd="sng" w="76200">
            <a:solidFill>
              <a:srgbClr val="2B2B25"/>
            </a:solidFill>
            <a:prstDash val="solid"/>
            <a:round/>
            <a:headEnd len="sm" w="sm" type="none"/>
            <a:tailEnd len="sm" w="sm" type="none"/>
          </a:ln>
        </p:spPr>
      </p:cxnSp>
      <p:cxnSp>
        <p:nvCxnSpPr>
          <p:cNvPr id="62" name="Google Shape;62;p6"/>
          <p:cNvCxnSpPr/>
          <p:nvPr/>
        </p:nvCxnSpPr>
        <p:spPr>
          <a:xfrm rot="10800000">
            <a:off x="7217910" y="6910419"/>
            <a:ext cx="5092200" cy="0"/>
          </a:xfrm>
          <a:prstGeom prst="straightConnector1">
            <a:avLst/>
          </a:prstGeom>
          <a:noFill/>
          <a:ln cap="flat" cmpd="sng" w="76200">
            <a:solidFill>
              <a:srgbClr val="2B2B25"/>
            </a:solidFill>
            <a:prstDash val="solid"/>
            <a:round/>
            <a:headEnd len="sm" w="sm" type="none"/>
            <a:tailEnd len="sm" w="sm" type="none"/>
          </a:ln>
        </p:spPr>
      </p:cxnSp>
      <p:cxnSp>
        <p:nvCxnSpPr>
          <p:cNvPr id="63" name="Google Shape;63;p6"/>
          <p:cNvCxnSpPr/>
          <p:nvPr/>
        </p:nvCxnSpPr>
        <p:spPr>
          <a:xfrm rot="10800000">
            <a:off x="7217910" y="8463400"/>
            <a:ext cx="5092200" cy="0"/>
          </a:xfrm>
          <a:prstGeom prst="straightConnector1">
            <a:avLst/>
          </a:prstGeom>
          <a:noFill/>
          <a:ln cap="flat" cmpd="sng" w="76200">
            <a:solidFill>
              <a:srgbClr val="2B2B25"/>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64" name="Shape 64"/>
        <p:cNvGrpSpPr/>
        <p:nvPr/>
      </p:nvGrpSpPr>
      <p:grpSpPr>
        <a:xfrm>
          <a:off x="0" y="0"/>
          <a:ext cx="0" cy="0"/>
          <a:chOff x="0" y="0"/>
          <a:chExt cx="0" cy="0"/>
        </a:xfrm>
      </p:grpSpPr>
      <p:sp>
        <p:nvSpPr>
          <p:cNvPr id="65" name="Google Shape;65;p7"/>
          <p:cNvSpPr/>
          <p:nvPr>
            <p:ph idx="2" type="pic"/>
          </p:nvPr>
        </p:nvSpPr>
        <p:spPr>
          <a:xfrm>
            <a:off x="0" y="0"/>
            <a:ext cx="17495100" cy="10287000"/>
          </a:xfrm>
          <a:prstGeom prst="rect">
            <a:avLst/>
          </a:prstGeom>
          <a:noFill/>
          <a:ln>
            <a:noFill/>
          </a:ln>
        </p:spPr>
      </p:sp>
      <p:grpSp>
        <p:nvGrpSpPr>
          <p:cNvPr id="66" name="Google Shape;66;p7"/>
          <p:cNvGrpSpPr/>
          <p:nvPr/>
        </p:nvGrpSpPr>
        <p:grpSpPr>
          <a:xfrm>
            <a:off x="150" y="0"/>
            <a:ext cx="17494774" cy="10287066"/>
            <a:chOff x="0" y="0"/>
            <a:chExt cx="4608375" cy="2709333"/>
          </a:xfrm>
        </p:grpSpPr>
        <p:sp>
          <p:nvSpPr>
            <p:cNvPr id="67" name="Google Shape;67;p7"/>
            <p:cNvSpPr/>
            <p:nvPr/>
          </p:nvSpPr>
          <p:spPr>
            <a:xfrm>
              <a:off x="0" y="0"/>
              <a:ext cx="4608375" cy="2709333"/>
            </a:xfrm>
            <a:custGeom>
              <a:rect b="b" l="l" r="r" t="t"/>
              <a:pathLst>
                <a:path extrusionOk="0" h="2709333" w="4608375">
                  <a:moveTo>
                    <a:pt x="0" y="0"/>
                  </a:moveTo>
                  <a:lnTo>
                    <a:pt x="4608375" y="0"/>
                  </a:lnTo>
                  <a:lnTo>
                    <a:pt x="4608375" y="2709333"/>
                  </a:lnTo>
                  <a:lnTo>
                    <a:pt x="0" y="2709333"/>
                  </a:lnTo>
                  <a:close/>
                </a:path>
              </a:pathLst>
            </a:custGeom>
            <a:solidFill>
              <a:srgbClr val="2B2B25">
                <a:alpha val="81960"/>
              </a:srgbClr>
            </a:solidFill>
            <a:ln>
              <a:noFill/>
            </a:ln>
          </p:spPr>
        </p:sp>
        <p:sp>
          <p:nvSpPr>
            <p:cNvPr id="68" name="Google Shape;68;p7"/>
            <p:cNvSpPr txBox="1"/>
            <p:nvPr/>
          </p:nvSpPr>
          <p:spPr>
            <a:xfrm>
              <a:off x="0" y="9525"/>
              <a:ext cx="4608300" cy="2699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 name="Google Shape;69;p7"/>
          <p:cNvGrpSpPr/>
          <p:nvPr/>
        </p:nvGrpSpPr>
        <p:grpSpPr>
          <a:xfrm>
            <a:off x="-559934" y="2459721"/>
            <a:ext cx="15273801" cy="967313"/>
            <a:chOff x="0" y="0"/>
            <a:chExt cx="4022703" cy="254764"/>
          </a:xfrm>
        </p:grpSpPr>
        <p:sp>
          <p:nvSpPr>
            <p:cNvPr id="70" name="Google Shape;70;p7"/>
            <p:cNvSpPr/>
            <p:nvPr/>
          </p:nvSpPr>
          <p:spPr>
            <a:xfrm>
              <a:off x="0" y="0"/>
              <a:ext cx="4022703" cy="254764"/>
            </a:xfrm>
            <a:custGeom>
              <a:rect b="b" l="l" r="r" t="t"/>
              <a:pathLst>
                <a:path extrusionOk="0" h="254764" w="4022703">
                  <a:moveTo>
                    <a:pt x="0" y="0"/>
                  </a:moveTo>
                  <a:lnTo>
                    <a:pt x="4022703" y="0"/>
                  </a:lnTo>
                  <a:lnTo>
                    <a:pt x="4022703" y="254764"/>
                  </a:lnTo>
                  <a:lnTo>
                    <a:pt x="0" y="254764"/>
                  </a:lnTo>
                  <a:close/>
                </a:path>
              </a:pathLst>
            </a:custGeom>
            <a:solidFill>
              <a:srgbClr val="FFFFFF"/>
            </a:solidFill>
            <a:ln>
              <a:noFill/>
            </a:ln>
          </p:spPr>
        </p:sp>
        <p:sp>
          <p:nvSpPr>
            <p:cNvPr id="71" name="Google Shape;71;p7"/>
            <p:cNvSpPr txBox="1"/>
            <p:nvPr/>
          </p:nvSpPr>
          <p:spPr>
            <a:xfrm>
              <a:off x="0" y="9525"/>
              <a:ext cx="4022700" cy="2451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 name="Google Shape;72;p7"/>
          <p:cNvSpPr txBox="1"/>
          <p:nvPr/>
        </p:nvSpPr>
        <p:spPr>
          <a:xfrm>
            <a:off x="1028700" y="9503695"/>
            <a:ext cx="54666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FFFFFF"/>
                </a:solidFill>
                <a:latin typeface="Heebo"/>
                <a:ea typeface="Heebo"/>
                <a:cs typeface="Heebo"/>
                <a:sym typeface="Heebo"/>
              </a:rPr>
              <a:t>04.03.24</a:t>
            </a:r>
            <a:endParaRPr/>
          </a:p>
        </p:txBody>
      </p:sp>
      <p:sp>
        <p:nvSpPr>
          <p:cNvPr id="73" name="Google Shape;73;p7"/>
          <p:cNvSpPr txBox="1"/>
          <p:nvPr/>
        </p:nvSpPr>
        <p:spPr>
          <a:xfrm>
            <a:off x="8748712" y="2743984"/>
            <a:ext cx="5623200" cy="430800"/>
          </a:xfrm>
          <a:prstGeom prst="rect">
            <a:avLst/>
          </a:prstGeom>
          <a:noFill/>
          <a:ln>
            <a:noFill/>
          </a:ln>
        </p:spPr>
        <p:txBody>
          <a:bodyPr anchorCtr="0" anchor="t" bIns="0" lIns="0" spcFirstLastPara="1" rIns="0" wrap="square" tIns="0">
            <a:spAutoFit/>
          </a:bodyPr>
          <a:lstStyle/>
          <a:p>
            <a:pPr indent="0" lvl="0" marL="0" marR="0" rtl="0" algn="r">
              <a:lnSpc>
                <a:spcPct val="115005"/>
              </a:lnSpc>
              <a:spcBef>
                <a:spcPts val="0"/>
              </a:spcBef>
              <a:spcAft>
                <a:spcPts val="0"/>
              </a:spcAft>
              <a:buNone/>
            </a:pPr>
            <a:r>
              <a:rPr b="0" i="0" lang="en-US" sz="2799" u="none" cap="none" strike="noStrike">
                <a:solidFill>
                  <a:srgbClr val="2B2B25"/>
                </a:solidFill>
                <a:latin typeface="Heebo"/>
                <a:ea typeface="Heebo"/>
                <a:cs typeface="Heebo"/>
                <a:sym typeface="Heebo"/>
              </a:rPr>
              <a:t>SOCIAL MEDIA SALES</a:t>
            </a:r>
            <a:endParaRPr/>
          </a:p>
        </p:txBody>
      </p:sp>
      <p:sp>
        <p:nvSpPr>
          <p:cNvPr id="74" name="Google Shape;74;p7"/>
          <p:cNvSpPr txBox="1"/>
          <p:nvPr>
            <p:ph idx="1" type="subTitle"/>
          </p:nvPr>
        </p:nvSpPr>
        <p:spPr>
          <a:xfrm>
            <a:off x="2084850" y="4572038"/>
            <a:ext cx="14118300" cy="1143000"/>
          </a:xfrm>
          <a:prstGeom prst="rect">
            <a:avLst/>
          </a:prstGeom>
        </p:spPr>
        <p:txBody>
          <a:bodyPr anchorCtr="0" anchor="t" bIns="0" lIns="0" spcFirstLastPara="1" rIns="0" wrap="square" tIns="0">
            <a:noAutofit/>
          </a:bodyPr>
          <a:lstStyle>
            <a:lvl1pPr lvl="0" rtl="0">
              <a:spcBef>
                <a:spcPts val="640"/>
              </a:spcBef>
              <a:spcAft>
                <a:spcPts val="0"/>
              </a:spcAft>
              <a:buClr>
                <a:schemeClr val="lt1"/>
              </a:buClr>
              <a:buSzPts val="8800"/>
              <a:buNone/>
              <a:defRPr b="1" sz="8800">
                <a:solidFill>
                  <a:schemeClr val="lt1"/>
                </a:solidFill>
              </a:defRPr>
            </a:lvl1pPr>
            <a:lvl2pPr lvl="1" rtl="0">
              <a:spcBef>
                <a:spcPts val="560"/>
              </a:spcBef>
              <a:spcAft>
                <a:spcPts val="0"/>
              </a:spcAft>
              <a:buSzPts val="8800"/>
              <a:buNone/>
              <a:defRPr sz="8800"/>
            </a:lvl2pPr>
            <a:lvl3pPr lvl="2" rtl="0">
              <a:spcBef>
                <a:spcPts val="480"/>
              </a:spcBef>
              <a:spcAft>
                <a:spcPts val="0"/>
              </a:spcAft>
              <a:buSzPts val="8800"/>
              <a:buNone/>
              <a:defRPr sz="8800"/>
            </a:lvl3pPr>
            <a:lvl4pPr lvl="3" rtl="0">
              <a:spcBef>
                <a:spcPts val="400"/>
              </a:spcBef>
              <a:spcAft>
                <a:spcPts val="0"/>
              </a:spcAft>
              <a:buSzPts val="8800"/>
              <a:buNone/>
              <a:defRPr sz="8800"/>
            </a:lvl4pPr>
            <a:lvl5pPr lvl="4" rtl="0">
              <a:spcBef>
                <a:spcPts val="400"/>
              </a:spcBef>
              <a:spcAft>
                <a:spcPts val="0"/>
              </a:spcAft>
              <a:buSzPts val="8800"/>
              <a:buNone/>
              <a:defRPr sz="8800"/>
            </a:lvl5pPr>
            <a:lvl6pPr lvl="5" rtl="0">
              <a:spcBef>
                <a:spcPts val="400"/>
              </a:spcBef>
              <a:spcAft>
                <a:spcPts val="0"/>
              </a:spcAft>
              <a:buSzPts val="8800"/>
              <a:buNone/>
              <a:defRPr sz="8800"/>
            </a:lvl6pPr>
            <a:lvl7pPr lvl="6" rtl="0">
              <a:spcBef>
                <a:spcPts val="400"/>
              </a:spcBef>
              <a:spcAft>
                <a:spcPts val="0"/>
              </a:spcAft>
              <a:buSzPts val="8800"/>
              <a:buNone/>
              <a:defRPr sz="8800"/>
            </a:lvl7pPr>
            <a:lvl8pPr lvl="7" rtl="0">
              <a:spcBef>
                <a:spcPts val="400"/>
              </a:spcBef>
              <a:spcAft>
                <a:spcPts val="0"/>
              </a:spcAft>
              <a:buSzPts val="8800"/>
              <a:buNone/>
              <a:defRPr sz="8800"/>
            </a:lvl8pPr>
            <a:lvl9pPr lvl="8" rtl="0">
              <a:spcBef>
                <a:spcPts val="400"/>
              </a:spcBef>
              <a:spcAft>
                <a:spcPts val="0"/>
              </a:spcAft>
              <a:buSzPts val="8800"/>
              <a:buNone/>
              <a:defRPr sz="8800"/>
            </a:lvl9pPr>
          </a:lstStyle>
          <a:p/>
        </p:txBody>
      </p:sp>
      <p:sp>
        <p:nvSpPr>
          <p:cNvPr id="75" name="Google Shape;75;p7"/>
          <p:cNvSpPr txBox="1"/>
          <p:nvPr>
            <p:ph idx="3" type="body"/>
          </p:nvPr>
        </p:nvSpPr>
        <p:spPr>
          <a:xfrm>
            <a:off x="2295400" y="6152575"/>
            <a:ext cx="13112700" cy="2139900"/>
          </a:xfrm>
          <a:prstGeom prst="rect">
            <a:avLst/>
          </a:prstGeom>
        </p:spPr>
        <p:txBody>
          <a:bodyPr anchorCtr="0" anchor="t" bIns="0" lIns="0" spcFirstLastPara="1" rIns="0" wrap="square" tIns="0">
            <a:noAutofit/>
          </a:bodyPr>
          <a:lstStyle>
            <a:lvl1pPr indent="-403225" lvl="0" marL="457200" rtl="0">
              <a:spcBef>
                <a:spcPts val="640"/>
              </a:spcBef>
              <a:spcAft>
                <a:spcPts val="0"/>
              </a:spcAft>
              <a:buClr>
                <a:srgbClr val="F6F6F6"/>
              </a:buClr>
              <a:buSzPts val="2750"/>
              <a:buChar char="•"/>
              <a:defRPr sz="2750">
                <a:solidFill>
                  <a:srgbClr val="F6F6F6"/>
                </a:solidFill>
              </a:defRPr>
            </a:lvl1pPr>
            <a:lvl2pPr indent="-403225" lvl="1" marL="914400" rtl="0">
              <a:spcBef>
                <a:spcPts val="560"/>
              </a:spcBef>
              <a:spcAft>
                <a:spcPts val="0"/>
              </a:spcAft>
              <a:buClr>
                <a:srgbClr val="F6F6F6"/>
              </a:buClr>
              <a:buSzPts val="2750"/>
              <a:buChar char="–"/>
              <a:defRPr sz="2750">
                <a:solidFill>
                  <a:srgbClr val="F6F6F6"/>
                </a:solidFill>
              </a:defRPr>
            </a:lvl2pPr>
            <a:lvl3pPr indent="-403225" lvl="2" marL="1371600" rtl="0">
              <a:spcBef>
                <a:spcPts val="480"/>
              </a:spcBef>
              <a:spcAft>
                <a:spcPts val="0"/>
              </a:spcAft>
              <a:buClr>
                <a:srgbClr val="F6F6F6"/>
              </a:buClr>
              <a:buSzPts val="2750"/>
              <a:buChar char="•"/>
              <a:defRPr sz="2750">
                <a:solidFill>
                  <a:srgbClr val="F6F6F6"/>
                </a:solidFill>
              </a:defRPr>
            </a:lvl3pPr>
            <a:lvl4pPr indent="-403225" lvl="3" marL="1828800" rtl="0">
              <a:spcBef>
                <a:spcPts val="400"/>
              </a:spcBef>
              <a:spcAft>
                <a:spcPts val="0"/>
              </a:spcAft>
              <a:buClr>
                <a:srgbClr val="F6F6F6"/>
              </a:buClr>
              <a:buSzPts val="2750"/>
              <a:buChar char="–"/>
              <a:defRPr sz="2750">
                <a:solidFill>
                  <a:srgbClr val="F6F6F6"/>
                </a:solidFill>
              </a:defRPr>
            </a:lvl4pPr>
            <a:lvl5pPr indent="-403225" lvl="4" marL="2286000" rtl="0">
              <a:spcBef>
                <a:spcPts val="400"/>
              </a:spcBef>
              <a:spcAft>
                <a:spcPts val="0"/>
              </a:spcAft>
              <a:buClr>
                <a:srgbClr val="F6F6F6"/>
              </a:buClr>
              <a:buSzPts val="2750"/>
              <a:buChar char="»"/>
              <a:defRPr sz="2750">
                <a:solidFill>
                  <a:srgbClr val="F6F6F6"/>
                </a:solidFill>
              </a:defRPr>
            </a:lvl5pPr>
            <a:lvl6pPr indent="-403225" lvl="5" marL="2743200" rtl="0">
              <a:spcBef>
                <a:spcPts val="400"/>
              </a:spcBef>
              <a:spcAft>
                <a:spcPts val="0"/>
              </a:spcAft>
              <a:buClr>
                <a:srgbClr val="F6F6F6"/>
              </a:buClr>
              <a:buSzPts val="2750"/>
              <a:buChar char="•"/>
              <a:defRPr sz="2750">
                <a:solidFill>
                  <a:srgbClr val="F6F6F6"/>
                </a:solidFill>
              </a:defRPr>
            </a:lvl6pPr>
            <a:lvl7pPr indent="-403225" lvl="6" marL="3200400" rtl="0">
              <a:spcBef>
                <a:spcPts val="400"/>
              </a:spcBef>
              <a:spcAft>
                <a:spcPts val="0"/>
              </a:spcAft>
              <a:buClr>
                <a:srgbClr val="F6F6F6"/>
              </a:buClr>
              <a:buSzPts val="2750"/>
              <a:buChar char="•"/>
              <a:defRPr sz="2750">
                <a:solidFill>
                  <a:srgbClr val="F6F6F6"/>
                </a:solidFill>
              </a:defRPr>
            </a:lvl7pPr>
            <a:lvl8pPr indent="-403225" lvl="7" marL="3657600" rtl="0">
              <a:spcBef>
                <a:spcPts val="400"/>
              </a:spcBef>
              <a:spcAft>
                <a:spcPts val="0"/>
              </a:spcAft>
              <a:buClr>
                <a:srgbClr val="F6F6F6"/>
              </a:buClr>
              <a:buSzPts val="2750"/>
              <a:buChar char="•"/>
              <a:defRPr sz="2750">
                <a:solidFill>
                  <a:srgbClr val="F6F6F6"/>
                </a:solidFill>
              </a:defRPr>
            </a:lvl8pPr>
            <a:lvl9pPr indent="-403225" lvl="8" marL="4114800" rtl="0">
              <a:spcBef>
                <a:spcPts val="400"/>
              </a:spcBef>
              <a:spcAft>
                <a:spcPts val="0"/>
              </a:spcAft>
              <a:buClr>
                <a:srgbClr val="F6F6F6"/>
              </a:buClr>
              <a:buSzPts val="2750"/>
              <a:buChar char="•"/>
              <a:defRPr sz="2750">
                <a:solidFill>
                  <a:srgbClr val="F6F6F6"/>
                </a:solidFill>
              </a:defRPr>
            </a:lvl9pPr>
          </a:lstStyle>
          <a:p/>
        </p:txBody>
      </p:sp>
      <p:sp>
        <p:nvSpPr>
          <p:cNvPr id="76" name="Google Shape;76;p7"/>
          <p:cNvSpPr txBox="1"/>
          <p:nvPr>
            <p:ph idx="4" type="body"/>
          </p:nvPr>
        </p:nvSpPr>
        <p:spPr>
          <a:xfrm>
            <a:off x="2192375" y="2715175"/>
            <a:ext cx="5466600" cy="459600"/>
          </a:xfrm>
          <a:prstGeom prst="rect">
            <a:avLst/>
          </a:prstGeom>
        </p:spPr>
        <p:txBody>
          <a:bodyPr anchorCtr="0" anchor="t" bIns="0" lIns="0" spcFirstLastPara="1" rIns="0" wrap="square" tIns="0">
            <a:noAutofit/>
          </a:bodyPr>
          <a:lstStyle>
            <a:lvl1pPr indent="-403225" lvl="0" marL="457200" rtl="0">
              <a:spcBef>
                <a:spcPts val="640"/>
              </a:spcBef>
              <a:spcAft>
                <a:spcPts val="0"/>
              </a:spcAft>
              <a:buSzPts val="2750"/>
              <a:buChar char="•"/>
              <a:defRPr sz="2750"/>
            </a:lvl1pPr>
            <a:lvl2pPr indent="-403225" lvl="1" marL="914400" rtl="0">
              <a:spcBef>
                <a:spcPts val="560"/>
              </a:spcBef>
              <a:spcAft>
                <a:spcPts val="0"/>
              </a:spcAft>
              <a:buSzPts val="2750"/>
              <a:buChar char="–"/>
              <a:defRPr sz="2750"/>
            </a:lvl2pPr>
            <a:lvl3pPr indent="-403225" lvl="2" marL="1371600" rtl="0">
              <a:spcBef>
                <a:spcPts val="480"/>
              </a:spcBef>
              <a:spcAft>
                <a:spcPts val="0"/>
              </a:spcAft>
              <a:buSzPts val="2750"/>
              <a:buChar char="•"/>
              <a:defRPr sz="2750"/>
            </a:lvl3pPr>
            <a:lvl4pPr indent="-403225" lvl="3" marL="1828800" rtl="0">
              <a:spcBef>
                <a:spcPts val="400"/>
              </a:spcBef>
              <a:spcAft>
                <a:spcPts val="0"/>
              </a:spcAft>
              <a:buSzPts val="2750"/>
              <a:buChar char="–"/>
              <a:defRPr sz="2750"/>
            </a:lvl4pPr>
            <a:lvl5pPr indent="-403225" lvl="4" marL="2286000" rtl="0">
              <a:spcBef>
                <a:spcPts val="400"/>
              </a:spcBef>
              <a:spcAft>
                <a:spcPts val="0"/>
              </a:spcAft>
              <a:buSzPts val="2750"/>
              <a:buChar char="»"/>
              <a:defRPr sz="2750"/>
            </a:lvl5pPr>
            <a:lvl6pPr indent="-403225" lvl="5" marL="2743200" rtl="0">
              <a:spcBef>
                <a:spcPts val="400"/>
              </a:spcBef>
              <a:spcAft>
                <a:spcPts val="0"/>
              </a:spcAft>
              <a:buSzPts val="2750"/>
              <a:buChar char="•"/>
              <a:defRPr sz="2750"/>
            </a:lvl6pPr>
            <a:lvl7pPr indent="-403225" lvl="6" marL="3200400" rtl="0">
              <a:spcBef>
                <a:spcPts val="400"/>
              </a:spcBef>
              <a:spcAft>
                <a:spcPts val="0"/>
              </a:spcAft>
              <a:buSzPts val="2750"/>
              <a:buChar char="•"/>
              <a:defRPr sz="2750"/>
            </a:lvl7pPr>
            <a:lvl8pPr indent="-403225" lvl="7" marL="3657600" rtl="0">
              <a:spcBef>
                <a:spcPts val="400"/>
              </a:spcBef>
              <a:spcAft>
                <a:spcPts val="0"/>
              </a:spcAft>
              <a:buSzPts val="2750"/>
              <a:buChar char="•"/>
              <a:defRPr sz="2750"/>
            </a:lvl8pPr>
            <a:lvl9pPr indent="-403225" lvl="8" marL="4114800" rtl="0">
              <a:spcBef>
                <a:spcPts val="400"/>
              </a:spcBef>
              <a:spcAft>
                <a:spcPts val="0"/>
              </a:spcAft>
              <a:buSzPts val="2750"/>
              <a:buChar char="•"/>
              <a:defRPr sz="275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77" name="Shape 77"/>
        <p:cNvGrpSpPr/>
        <p:nvPr/>
      </p:nvGrpSpPr>
      <p:grpSpPr>
        <a:xfrm>
          <a:off x="0" y="0"/>
          <a:ext cx="0" cy="0"/>
          <a:chOff x="0" y="0"/>
          <a:chExt cx="0" cy="0"/>
        </a:xfrm>
      </p:grpSpPr>
      <p:sp>
        <p:nvSpPr>
          <p:cNvPr id="78" name="Google Shape;78;p8"/>
          <p:cNvSpPr/>
          <p:nvPr>
            <p:ph idx="2" type="pic"/>
          </p:nvPr>
        </p:nvSpPr>
        <p:spPr>
          <a:xfrm>
            <a:off x="1028600" y="2682925"/>
            <a:ext cx="5489700" cy="3606300"/>
          </a:xfrm>
          <a:prstGeom prst="rect">
            <a:avLst/>
          </a:prstGeom>
          <a:noFill/>
          <a:ln>
            <a:noFill/>
          </a:ln>
        </p:spPr>
      </p:sp>
      <p:sp>
        <p:nvSpPr>
          <p:cNvPr id="79" name="Google Shape;79;p8"/>
          <p:cNvSpPr/>
          <p:nvPr>
            <p:ph idx="3" type="pic"/>
          </p:nvPr>
        </p:nvSpPr>
        <p:spPr>
          <a:xfrm>
            <a:off x="6518213" y="2682900"/>
            <a:ext cx="5489700" cy="3606300"/>
          </a:xfrm>
          <a:prstGeom prst="rect">
            <a:avLst/>
          </a:prstGeom>
          <a:noFill/>
          <a:ln>
            <a:noFill/>
          </a:ln>
        </p:spPr>
      </p:sp>
      <p:sp>
        <p:nvSpPr>
          <p:cNvPr id="80" name="Google Shape;80;p8"/>
          <p:cNvSpPr/>
          <p:nvPr>
            <p:ph idx="4" type="pic"/>
          </p:nvPr>
        </p:nvSpPr>
        <p:spPr>
          <a:xfrm>
            <a:off x="11909750" y="2682900"/>
            <a:ext cx="5557500" cy="3606300"/>
          </a:xfrm>
          <a:prstGeom prst="rect">
            <a:avLst/>
          </a:prstGeom>
          <a:noFill/>
          <a:ln>
            <a:noFill/>
          </a:ln>
        </p:spPr>
      </p:sp>
      <p:grpSp>
        <p:nvGrpSpPr>
          <p:cNvPr id="81" name="Google Shape;81;p8"/>
          <p:cNvGrpSpPr/>
          <p:nvPr/>
        </p:nvGrpSpPr>
        <p:grpSpPr>
          <a:xfrm>
            <a:off x="-559934" y="2682926"/>
            <a:ext cx="1610869" cy="3606280"/>
            <a:chOff x="0" y="0"/>
            <a:chExt cx="424259" cy="949796"/>
          </a:xfrm>
        </p:grpSpPr>
        <p:sp>
          <p:nvSpPr>
            <p:cNvPr id="82" name="Google Shape;82;p8"/>
            <p:cNvSpPr/>
            <p:nvPr/>
          </p:nvSpPr>
          <p:spPr>
            <a:xfrm>
              <a:off x="0" y="0"/>
              <a:ext cx="424259" cy="949796"/>
            </a:xfrm>
            <a:custGeom>
              <a:rect b="b" l="l" r="r" t="t"/>
              <a:pathLst>
                <a:path extrusionOk="0" h="949796" w="424259">
                  <a:moveTo>
                    <a:pt x="0" y="0"/>
                  </a:moveTo>
                  <a:lnTo>
                    <a:pt x="424259" y="0"/>
                  </a:lnTo>
                  <a:lnTo>
                    <a:pt x="424259" y="949796"/>
                  </a:lnTo>
                  <a:lnTo>
                    <a:pt x="0" y="949796"/>
                  </a:lnTo>
                  <a:close/>
                </a:path>
              </a:pathLst>
            </a:custGeom>
            <a:solidFill>
              <a:srgbClr val="2B2B25"/>
            </a:solidFill>
            <a:ln>
              <a:noFill/>
            </a:ln>
          </p:spPr>
        </p:sp>
        <p:sp>
          <p:nvSpPr>
            <p:cNvPr id="83" name="Google Shape;83;p8"/>
            <p:cNvSpPr txBox="1"/>
            <p:nvPr/>
          </p:nvSpPr>
          <p:spPr>
            <a:xfrm>
              <a:off x="0" y="9525"/>
              <a:ext cx="424200" cy="9402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 name="Google Shape;84;p8"/>
          <p:cNvSpPr txBox="1"/>
          <p:nvPr>
            <p:ph type="title"/>
          </p:nvPr>
        </p:nvSpPr>
        <p:spPr>
          <a:xfrm>
            <a:off x="1028600" y="1360050"/>
            <a:ext cx="16043400" cy="1143000"/>
          </a:xfrm>
          <a:prstGeom prst="rect">
            <a:avLst/>
          </a:prstGeom>
        </p:spPr>
        <p:txBody>
          <a:bodyPr anchorCtr="0" anchor="t" bIns="0" lIns="0" spcFirstLastPara="1" rIns="0" wrap="square" tIns="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8"/>
          <p:cNvSpPr txBox="1"/>
          <p:nvPr>
            <p:ph idx="1" type="body"/>
          </p:nvPr>
        </p:nvSpPr>
        <p:spPr>
          <a:xfrm>
            <a:off x="1050925" y="7253900"/>
            <a:ext cx="4183200" cy="1438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6" name="Google Shape;86;p8"/>
          <p:cNvSpPr txBox="1"/>
          <p:nvPr>
            <p:ph idx="5" type="body"/>
          </p:nvPr>
        </p:nvSpPr>
        <p:spPr>
          <a:xfrm>
            <a:off x="1050925" y="6698750"/>
            <a:ext cx="2997600" cy="492600"/>
          </a:xfrm>
          <a:prstGeom prst="rect">
            <a:avLst/>
          </a:prstGeom>
        </p:spPr>
        <p:txBody>
          <a:bodyPr anchorCtr="0" anchor="t" bIns="0" lIns="0" spcFirstLastPara="1" rIns="0" wrap="square" tIns="0">
            <a:noAutofit/>
          </a:bodyPr>
          <a:lstStyle>
            <a:lvl1pPr indent="-431800" lvl="0" marL="457200" rtl="0">
              <a:spcBef>
                <a:spcPts val="640"/>
              </a:spcBef>
              <a:spcAft>
                <a:spcPts val="0"/>
              </a:spcAft>
              <a:buSzPts val="3200"/>
              <a:buChar char="•"/>
              <a:defRPr b="1" sz="3200"/>
            </a:lvl1pPr>
            <a:lvl2pPr indent="-431800" lvl="1" marL="914400" rtl="0">
              <a:spcBef>
                <a:spcPts val="560"/>
              </a:spcBef>
              <a:spcAft>
                <a:spcPts val="0"/>
              </a:spcAft>
              <a:buSzPts val="3200"/>
              <a:buChar char="–"/>
              <a:defRPr b="1" sz="3200"/>
            </a:lvl2pPr>
            <a:lvl3pPr indent="-431800" lvl="2" marL="1371600" rtl="0">
              <a:spcBef>
                <a:spcPts val="480"/>
              </a:spcBef>
              <a:spcAft>
                <a:spcPts val="0"/>
              </a:spcAft>
              <a:buSzPts val="3200"/>
              <a:buChar char="•"/>
              <a:defRPr b="1" sz="3200"/>
            </a:lvl3pPr>
            <a:lvl4pPr indent="-431800" lvl="3" marL="1828800" rtl="0">
              <a:spcBef>
                <a:spcPts val="400"/>
              </a:spcBef>
              <a:spcAft>
                <a:spcPts val="0"/>
              </a:spcAft>
              <a:buSzPts val="3200"/>
              <a:buChar char="–"/>
              <a:defRPr b="1" sz="3200"/>
            </a:lvl4pPr>
            <a:lvl5pPr indent="-431800" lvl="4" marL="2286000" rtl="0">
              <a:spcBef>
                <a:spcPts val="400"/>
              </a:spcBef>
              <a:spcAft>
                <a:spcPts val="0"/>
              </a:spcAft>
              <a:buSzPts val="3200"/>
              <a:buChar char="»"/>
              <a:defRPr b="1" sz="3200"/>
            </a:lvl5pPr>
            <a:lvl6pPr indent="-431800" lvl="5" marL="2743200" rtl="0">
              <a:spcBef>
                <a:spcPts val="400"/>
              </a:spcBef>
              <a:spcAft>
                <a:spcPts val="0"/>
              </a:spcAft>
              <a:buSzPts val="3200"/>
              <a:buChar char="•"/>
              <a:defRPr b="1" sz="3200"/>
            </a:lvl6pPr>
            <a:lvl7pPr indent="-431800" lvl="6" marL="3200400" rtl="0">
              <a:spcBef>
                <a:spcPts val="400"/>
              </a:spcBef>
              <a:spcAft>
                <a:spcPts val="0"/>
              </a:spcAft>
              <a:buSzPts val="3200"/>
              <a:buChar char="•"/>
              <a:defRPr b="1" sz="3200"/>
            </a:lvl7pPr>
            <a:lvl8pPr indent="-431800" lvl="7" marL="3657600" rtl="0">
              <a:spcBef>
                <a:spcPts val="400"/>
              </a:spcBef>
              <a:spcAft>
                <a:spcPts val="0"/>
              </a:spcAft>
              <a:buSzPts val="3200"/>
              <a:buChar char="•"/>
              <a:defRPr b="1" sz="3200"/>
            </a:lvl8pPr>
            <a:lvl9pPr indent="-431800" lvl="8" marL="4114800" rtl="0">
              <a:spcBef>
                <a:spcPts val="400"/>
              </a:spcBef>
              <a:spcAft>
                <a:spcPts val="0"/>
              </a:spcAft>
              <a:buSzPts val="3200"/>
              <a:buChar char="•"/>
              <a:defRPr b="1" sz="3200"/>
            </a:lvl9pPr>
          </a:lstStyle>
          <a:p/>
        </p:txBody>
      </p:sp>
      <p:sp>
        <p:nvSpPr>
          <p:cNvPr id="87" name="Google Shape;87;p8"/>
          <p:cNvSpPr txBox="1"/>
          <p:nvPr>
            <p:ph idx="6" type="body"/>
          </p:nvPr>
        </p:nvSpPr>
        <p:spPr>
          <a:xfrm>
            <a:off x="6518275" y="7378275"/>
            <a:ext cx="4183200" cy="1438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8" name="Google Shape;88;p8"/>
          <p:cNvSpPr txBox="1"/>
          <p:nvPr>
            <p:ph idx="7" type="body"/>
          </p:nvPr>
        </p:nvSpPr>
        <p:spPr>
          <a:xfrm>
            <a:off x="6518275" y="6823125"/>
            <a:ext cx="2997600" cy="492600"/>
          </a:xfrm>
          <a:prstGeom prst="rect">
            <a:avLst/>
          </a:prstGeom>
        </p:spPr>
        <p:txBody>
          <a:bodyPr anchorCtr="0" anchor="t" bIns="0" lIns="0" spcFirstLastPara="1" rIns="0" wrap="square" tIns="0">
            <a:noAutofit/>
          </a:bodyPr>
          <a:lstStyle>
            <a:lvl1pPr indent="-431800" lvl="0" marL="457200" rtl="0">
              <a:spcBef>
                <a:spcPts val="640"/>
              </a:spcBef>
              <a:spcAft>
                <a:spcPts val="0"/>
              </a:spcAft>
              <a:buSzPts val="3200"/>
              <a:buChar char="•"/>
              <a:defRPr b="1" sz="3200"/>
            </a:lvl1pPr>
            <a:lvl2pPr indent="-431800" lvl="1" marL="914400" rtl="0">
              <a:spcBef>
                <a:spcPts val="560"/>
              </a:spcBef>
              <a:spcAft>
                <a:spcPts val="0"/>
              </a:spcAft>
              <a:buSzPts val="3200"/>
              <a:buChar char="–"/>
              <a:defRPr b="1" sz="3200"/>
            </a:lvl2pPr>
            <a:lvl3pPr indent="-431800" lvl="2" marL="1371600" rtl="0">
              <a:spcBef>
                <a:spcPts val="480"/>
              </a:spcBef>
              <a:spcAft>
                <a:spcPts val="0"/>
              </a:spcAft>
              <a:buSzPts val="3200"/>
              <a:buChar char="•"/>
              <a:defRPr b="1" sz="3200"/>
            </a:lvl3pPr>
            <a:lvl4pPr indent="-431800" lvl="3" marL="1828800" rtl="0">
              <a:spcBef>
                <a:spcPts val="400"/>
              </a:spcBef>
              <a:spcAft>
                <a:spcPts val="0"/>
              </a:spcAft>
              <a:buSzPts val="3200"/>
              <a:buChar char="–"/>
              <a:defRPr b="1" sz="3200"/>
            </a:lvl4pPr>
            <a:lvl5pPr indent="-431800" lvl="4" marL="2286000" rtl="0">
              <a:spcBef>
                <a:spcPts val="400"/>
              </a:spcBef>
              <a:spcAft>
                <a:spcPts val="0"/>
              </a:spcAft>
              <a:buSzPts val="3200"/>
              <a:buChar char="»"/>
              <a:defRPr b="1" sz="3200"/>
            </a:lvl5pPr>
            <a:lvl6pPr indent="-431800" lvl="5" marL="2743200" rtl="0">
              <a:spcBef>
                <a:spcPts val="400"/>
              </a:spcBef>
              <a:spcAft>
                <a:spcPts val="0"/>
              </a:spcAft>
              <a:buSzPts val="3200"/>
              <a:buChar char="•"/>
              <a:defRPr b="1" sz="3200"/>
            </a:lvl6pPr>
            <a:lvl7pPr indent="-431800" lvl="6" marL="3200400" rtl="0">
              <a:spcBef>
                <a:spcPts val="400"/>
              </a:spcBef>
              <a:spcAft>
                <a:spcPts val="0"/>
              </a:spcAft>
              <a:buSzPts val="3200"/>
              <a:buChar char="•"/>
              <a:defRPr b="1" sz="3200"/>
            </a:lvl7pPr>
            <a:lvl8pPr indent="-431800" lvl="7" marL="3657600" rtl="0">
              <a:spcBef>
                <a:spcPts val="400"/>
              </a:spcBef>
              <a:spcAft>
                <a:spcPts val="0"/>
              </a:spcAft>
              <a:buSzPts val="3200"/>
              <a:buChar char="•"/>
              <a:defRPr b="1" sz="3200"/>
            </a:lvl8pPr>
            <a:lvl9pPr indent="-431800" lvl="8" marL="4114800" rtl="0">
              <a:spcBef>
                <a:spcPts val="400"/>
              </a:spcBef>
              <a:spcAft>
                <a:spcPts val="0"/>
              </a:spcAft>
              <a:buSzPts val="3200"/>
              <a:buChar char="•"/>
              <a:defRPr b="1" sz="3200"/>
            </a:lvl9pPr>
          </a:lstStyle>
          <a:p/>
        </p:txBody>
      </p:sp>
      <p:sp>
        <p:nvSpPr>
          <p:cNvPr id="89" name="Google Shape;89;p8"/>
          <p:cNvSpPr txBox="1"/>
          <p:nvPr>
            <p:ph idx="8" type="body"/>
          </p:nvPr>
        </p:nvSpPr>
        <p:spPr>
          <a:xfrm>
            <a:off x="11985625" y="7378275"/>
            <a:ext cx="4183200" cy="1438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90" name="Google Shape;90;p8"/>
          <p:cNvSpPr txBox="1"/>
          <p:nvPr>
            <p:ph idx="9" type="body"/>
          </p:nvPr>
        </p:nvSpPr>
        <p:spPr>
          <a:xfrm>
            <a:off x="11985625" y="6823125"/>
            <a:ext cx="2997600" cy="492600"/>
          </a:xfrm>
          <a:prstGeom prst="rect">
            <a:avLst/>
          </a:prstGeom>
        </p:spPr>
        <p:txBody>
          <a:bodyPr anchorCtr="0" anchor="t" bIns="0" lIns="0" spcFirstLastPara="1" rIns="0" wrap="square" tIns="0">
            <a:noAutofit/>
          </a:bodyPr>
          <a:lstStyle>
            <a:lvl1pPr indent="-431800" lvl="0" marL="457200" rtl="0">
              <a:spcBef>
                <a:spcPts val="640"/>
              </a:spcBef>
              <a:spcAft>
                <a:spcPts val="0"/>
              </a:spcAft>
              <a:buSzPts val="3200"/>
              <a:buChar char="•"/>
              <a:defRPr b="1" sz="3200"/>
            </a:lvl1pPr>
            <a:lvl2pPr indent="-431800" lvl="1" marL="914400" rtl="0">
              <a:spcBef>
                <a:spcPts val="560"/>
              </a:spcBef>
              <a:spcAft>
                <a:spcPts val="0"/>
              </a:spcAft>
              <a:buSzPts val="3200"/>
              <a:buChar char="–"/>
              <a:defRPr b="1" sz="3200"/>
            </a:lvl2pPr>
            <a:lvl3pPr indent="-431800" lvl="2" marL="1371600" rtl="0">
              <a:spcBef>
                <a:spcPts val="480"/>
              </a:spcBef>
              <a:spcAft>
                <a:spcPts val="0"/>
              </a:spcAft>
              <a:buSzPts val="3200"/>
              <a:buChar char="•"/>
              <a:defRPr b="1" sz="3200"/>
            </a:lvl3pPr>
            <a:lvl4pPr indent="-431800" lvl="3" marL="1828800" rtl="0">
              <a:spcBef>
                <a:spcPts val="400"/>
              </a:spcBef>
              <a:spcAft>
                <a:spcPts val="0"/>
              </a:spcAft>
              <a:buSzPts val="3200"/>
              <a:buChar char="–"/>
              <a:defRPr b="1" sz="3200"/>
            </a:lvl4pPr>
            <a:lvl5pPr indent="-431800" lvl="4" marL="2286000" rtl="0">
              <a:spcBef>
                <a:spcPts val="400"/>
              </a:spcBef>
              <a:spcAft>
                <a:spcPts val="0"/>
              </a:spcAft>
              <a:buSzPts val="3200"/>
              <a:buChar char="»"/>
              <a:defRPr b="1" sz="3200"/>
            </a:lvl5pPr>
            <a:lvl6pPr indent="-431800" lvl="5" marL="2743200" rtl="0">
              <a:spcBef>
                <a:spcPts val="400"/>
              </a:spcBef>
              <a:spcAft>
                <a:spcPts val="0"/>
              </a:spcAft>
              <a:buSzPts val="3200"/>
              <a:buChar char="•"/>
              <a:defRPr b="1" sz="3200"/>
            </a:lvl6pPr>
            <a:lvl7pPr indent="-431800" lvl="6" marL="3200400" rtl="0">
              <a:spcBef>
                <a:spcPts val="400"/>
              </a:spcBef>
              <a:spcAft>
                <a:spcPts val="0"/>
              </a:spcAft>
              <a:buSzPts val="3200"/>
              <a:buChar char="•"/>
              <a:defRPr b="1" sz="3200"/>
            </a:lvl7pPr>
            <a:lvl8pPr indent="-431800" lvl="7" marL="3657600" rtl="0">
              <a:spcBef>
                <a:spcPts val="400"/>
              </a:spcBef>
              <a:spcAft>
                <a:spcPts val="0"/>
              </a:spcAft>
              <a:buSzPts val="3200"/>
              <a:buChar char="•"/>
              <a:defRPr b="1" sz="3200"/>
            </a:lvl8pPr>
            <a:lvl9pPr indent="-431800" lvl="8" marL="4114800" rtl="0">
              <a:spcBef>
                <a:spcPts val="400"/>
              </a:spcBef>
              <a:spcAft>
                <a:spcPts val="0"/>
              </a:spcAft>
              <a:buSzPts val="3200"/>
              <a:buChar char="•"/>
              <a:defRPr b="1" sz="3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91" name="Shape 91"/>
        <p:cNvGrpSpPr/>
        <p:nvPr/>
      </p:nvGrpSpPr>
      <p:grpSpPr>
        <a:xfrm>
          <a:off x="0" y="0"/>
          <a:ext cx="0" cy="0"/>
          <a:chOff x="0" y="0"/>
          <a:chExt cx="0" cy="0"/>
        </a:xfrm>
      </p:grpSpPr>
      <p:sp>
        <p:nvSpPr>
          <p:cNvPr id="92" name="Google Shape;92;p9"/>
          <p:cNvSpPr/>
          <p:nvPr>
            <p:ph idx="2" type="pic"/>
          </p:nvPr>
        </p:nvSpPr>
        <p:spPr>
          <a:xfrm>
            <a:off x="0" y="4929375"/>
            <a:ext cx="9406500" cy="3490200"/>
          </a:xfrm>
          <a:prstGeom prst="rect">
            <a:avLst/>
          </a:prstGeom>
          <a:noFill/>
          <a:ln>
            <a:noFill/>
          </a:ln>
        </p:spPr>
      </p:sp>
      <p:sp>
        <p:nvSpPr>
          <p:cNvPr id="93" name="Google Shape;93;p9"/>
          <p:cNvSpPr/>
          <p:nvPr>
            <p:ph idx="3" type="pic"/>
          </p:nvPr>
        </p:nvSpPr>
        <p:spPr>
          <a:xfrm>
            <a:off x="-62" y="871875"/>
            <a:ext cx="9406500" cy="3490200"/>
          </a:xfrm>
          <a:prstGeom prst="rect">
            <a:avLst/>
          </a:prstGeom>
          <a:noFill/>
          <a:ln>
            <a:noFill/>
          </a:ln>
        </p:spPr>
      </p:sp>
      <p:sp>
        <p:nvSpPr>
          <p:cNvPr id="94" name="Google Shape;94;p9"/>
          <p:cNvSpPr txBox="1"/>
          <p:nvPr>
            <p:ph type="title"/>
          </p:nvPr>
        </p:nvSpPr>
        <p:spPr>
          <a:xfrm>
            <a:off x="10085200" y="1086025"/>
            <a:ext cx="6707100" cy="1751400"/>
          </a:xfrm>
          <a:prstGeom prst="rect">
            <a:avLst/>
          </a:prstGeom>
        </p:spPr>
        <p:txBody>
          <a:bodyPr anchorCtr="0" anchor="t" bIns="0" lIns="0" spcFirstLastPara="1" rIns="0" wrap="square" tIns="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9"/>
          <p:cNvSpPr txBox="1"/>
          <p:nvPr>
            <p:ph idx="1" type="body"/>
          </p:nvPr>
        </p:nvSpPr>
        <p:spPr>
          <a:xfrm>
            <a:off x="10085200" y="3811750"/>
            <a:ext cx="6428700" cy="1438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96" name="Google Shape;96;p9"/>
          <p:cNvSpPr txBox="1"/>
          <p:nvPr>
            <p:ph idx="4" type="body"/>
          </p:nvPr>
        </p:nvSpPr>
        <p:spPr>
          <a:xfrm>
            <a:off x="10085200" y="3256588"/>
            <a:ext cx="2997600" cy="492600"/>
          </a:xfrm>
          <a:prstGeom prst="rect">
            <a:avLst/>
          </a:prstGeom>
        </p:spPr>
        <p:txBody>
          <a:bodyPr anchorCtr="0" anchor="t" bIns="0" lIns="0" spcFirstLastPara="1" rIns="0" wrap="square" tIns="0">
            <a:noAutofit/>
          </a:bodyPr>
          <a:lstStyle>
            <a:lvl1pPr indent="-431800" lvl="0" marL="457200" rtl="0">
              <a:spcBef>
                <a:spcPts val="640"/>
              </a:spcBef>
              <a:spcAft>
                <a:spcPts val="0"/>
              </a:spcAft>
              <a:buSzPts val="3200"/>
              <a:buChar char="•"/>
              <a:defRPr b="1" sz="3200"/>
            </a:lvl1pPr>
            <a:lvl2pPr indent="-431800" lvl="1" marL="914400" rtl="0">
              <a:spcBef>
                <a:spcPts val="560"/>
              </a:spcBef>
              <a:spcAft>
                <a:spcPts val="0"/>
              </a:spcAft>
              <a:buSzPts val="3200"/>
              <a:buChar char="–"/>
              <a:defRPr b="1" sz="3200"/>
            </a:lvl2pPr>
            <a:lvl3pPr indent="-431800" lvl="2" marL="1371600" rtl="0">
              <a:spcBef>
                <a:spcPts val="480"/>
              </a:spcBef>
              <a:spcAft>
                <a:spcPts val="0"/>
              </a:spcAft>
              <a:buSzPts val="3200"/>
              <a:buChar char="•"/>
              <a:defRPr b="1" sz="3200"/>
            </a:lvl3pPr>
            <a:lvl4pPr indent="-431800" lvl="3" marL="1828800" rtl="0">
              <a:spcBef>
                <a:spcPts val="400"/>
              </a:spcBef>
              <a:spcAft>
                <a:spcPts val="0"/>
              </a:spcAft>
              <a:buSzPts val="3200"/>
              <a:buChar char="–"/>
              <a:defRPr b="1" sz="3200"/>
            </a:lvl4pPr>
            <a:lvl5pPr indent="-431800" lvl="4" marL="2286000" rtl="0">
              <a:spcBef>
                <a:spcPts val="400"/>
              </a:spcBef>
              <a:spcAft>
                <a:spcPts val="0"/>
              </a:spcAft>
              <a:buSzPts val="3200"/>
              <a:buChar char="»"/>
              <a:defRPr b="1" sz="3200"/>
            </a:lvl5pPr>
            <a:lvl6pPr indent="-431800" lvl="5" marL="2743200" rtl="0">
              <a:spcBef>
                <a:spcPts val="400"/>
              </a:spcBef>
              <a:spcAft>
                <a:spcPts val="0"/>
              </a:spcAft>
              <a:buSzPts val="3200"/>
              <a:buChar char="•"/>
              <a:defRPr b="1" sz="3200"/>
            </a:lvl6pPr>
            <a:lvl7pPr indent="-431800" lvl="6" marL="3200400" rtl="0">
              <a:spcBef>
                <a:spcPts val="400"/>
              </a:spcBef>
              <a:spcAft>
                <a:spcPts val="0"/>
              </a:spcAft>
              <a:buSzPts val="3200"/>
              <a:buChar char="•"/>
              <a:defRPr b="1" sz="3200"/>
            </a:lvl7pPr>
            <a:lvl8pPr indent="-431800" lvl="7" marL="3657600" rtl="0">
              <a:spcBef>
                <a:spcPts val="400"/>
              </a:spcBef>
              <a:spcAft>
                <a:spcPts val="0"/>
              </a:spcAft>
              <a:buSzPts val="3200"/>
              <a:buChar char="•"/>
              <a:defRPr b="1" sz="3200"/>
            </a:lvl8pPr>
            <a:lvl9pPr indent="-431800" lvl="8" marL="4114800" rtl="0">
              <a:spcBef>
                <a:spcPts val="400"/>
              </a:spcBef>
              <a:spcAft>
                <a:spcPts val="0"/>
              </a:spcAft>
              <a:buSzPts val="3200"/>
              <a:buChar char="•"/>
              <a:defRPr b="1" sz="3200"/>
            </a:lvl9pPr>
          </a:lstStyle>
          <a:p/>
        </p:txBody>
      </p:sp>
      <p:sp>
        <p:nvSpPr>
          <p:cNvPr id="97" name="Google Shape;97;p9"/>
          <p:cNvSpPr txBox="1"/>
          <p:nvPr>
            <p:ph idx="5" type="body"/>
          </p:nvPr>
        </p:nvSpPr>
        <p:spPr>
          <a:xfrm>
            <a:off x="10085200" y="5940288"/>
            <a:ext cx="6428700" cy="1438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98" name="Google Shape;98;p9"/>
          <p:cNvSpPr txBox="1"/>
          <p:nvPr>
            <p:ph idx="6" type="body"/>
          </p:nvPr>
        </p:nvSpPr>
        <p:spPr>
          <a:xfrm>
            <a:off x="10085200" y="5385125"/>
            <a:ext cx="2997600" cy="492600"/>
          </a:xfrm>
          <a:prstGeom prst="rect">
            <a:avLst/>
          </a:prstGeom>
        </p:spPr>
        <p:txBody>
          <a:bodyPr anchorCtr="0" anchor="t" bIns="0" lIns="0" spcFirstLastPara="1" rIns="0" wrap="square" tIns="0">
            <a:noAutofit/>
          </a:bodyPr>
          <a:lstStyle>
            <a:lvl1pPr indent="-431800" lvl="0" marL="457200" rtl="0">
              <a:spcBef>
                <a:spcPts val="640"/>
              </a:spcBef>
              <a:spcAft>
                <a:spcPts val="0"/>
              </a:spcAft>
              <a:buSzPts val="3200"/>
              <a:buChar char="•"/>
              <a:defRPr b="1" sz="3200"/>
            </a:lvl1pPr>
            <a:lvl2pPr indent="-431800" lvl="1" marL="914400" rtl="0">
              <a:spcBef>
                <a:spcPts val="560"/>
              </a:spcBef>
              <a:spcAft>
                <a:spcPts val="0"/>
              </a:spcAft>
              <a:buSzPts val="3200"/>
              <a:buChar char="–"/>
              <a:defRPr b="1" sz="3200"/>
            </a:lvl2pPr>
            <a:lvl3pPr indent="-431800" lvl="2" marL="1371600" rtl="0">
              <a:spcBef>
                <a:spcPts val="480"/>
              </a:spcBef>
              <a:spcAft>
                <a:spcPts val="0"/>
              </a:spcAft>
              <a:buSzPts val="3200"/>
              <a:buChar char="•"/>
              <a:defRPr b="1" sz="3200"/>
            </a:lvl3pPr>
            <a:lvl4pPr indent="-431800" lvl="3" marL="1828800" rtl="0">
              <a:spcBef>
                <a:spcPts val="400"/>
              </a:spcBef>
              <a:spcAft>
                <a:spcPts val="0"/>
              </a:spcAft>
              <a:buSzPts val="3200"/>
              <a:buChar char="–"/>
              <a:defRPr b="1" sz="3200"/>
            </a:lvl4pPr>
            <a:lvl5pPr indent="-431800" lvl="4" marL="2286000" rtl="0">
              <a:spcBef>
                <a:spcPts val="400"/>
              </a:spcBef>
              <a:spcAft>
                <a:spcPts val="0"/>
              </a:spcAft>
              <a:buSzPts val="3200"/>
              <a:buChar char="»"/>
              <a:defRPr b="1" sz="3200"/>
            </a:lvl5pPr>
            <a:lvl6pPr indent="-431800" lvl="5" marL="2743200" rtl="0">
              <a:spcBef>
                <a:spcPts val="400"/>
              </a:spcBef>
              <a:spcAft>
                <a:spcPts val="0"/>
              </a:spcAft>
              <a:buSzPts val="3200"/>
              <a:buChar char="•"/>
              <a:defRPr b="1" sz="3200"/>
            </a:lvl6pPr>
            <a:lvl7pPr indent="-431800" lvl="6" marL="3200400" rtl="0">
              <a:spcBef>
                <a:spcPts val="400"/>
              </a:spcBef>
              <a:spcAft>
                <a:spcPts val="0"/>
              </a:spcAft>
              <a:buSzPts val="3200"/>
              <a:buChar char="•"/>
              <a:defRPr b="1" sz="3200"/>
            </a:lvl7pPr>
            <a:lvl8pPr indent="-431800" lvl="7" marL="3657600" rtl="0">
              <a:spcBef>
                <a:spcPts val="400"/>
              </a:spcBef>
              <a:spcAft>
                <a:spcPts val="0"/>
              </a:spcAft>
              <a:buSzPts val="3200"/>
              <a:buChar char="•"/>
              <a:defRPr b="1" sz="3200"/>
            </a:lvl8pPr>
            <a:lvl9pPr indent="-431800" lvl="8" marL="4114800" rtl="0">
              <a:spcBef>
                <a:spcPts val="400"/>
              </a:spcBef>
              <a:spcAft>
                <a:spcPts val="0"/>
              </a:spcAft>
              <a:buSzPts val="3200"/>
              <a:buChar char="•"/>
              <a:defRPr b="1" sz="3200"/>
            </a:lvl9pPr>
          </a:lstStyle>
          <a:p/>
        </p:txBody>
      </p:sp>
      <p:sp>
        <p:nvSpPr>
          <p:cNvPr id="99" name="Google Shape;99;p9"/>
          <p:cNvSpPr txBox="1"/>
          <p:nvPr>
            <p:ph idx="7" type="body"/>
          </p:nvPr>
        </p:nvSpPr>
        <p:spPr>
          <a:xfrm>
            <a:off x="10085200" y="8068825"/>
            <a:ext cx="6428700" cy="1438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00" name="Google Shape;100;p9"/>
          <p:cNvSpPr txBox="1"/>
          <p:nvPr>
            <p:ph idx="8" type="body"/>
          </p:nvPr>
        </p:nvSpPr>
        <p:spPr>
          <a:xfrm>
            <a:off x="10085200" y="7513663"/>
            <a:ext cx="2997600" cy="492600"/>
          </a:xfrm>
          <a:prstGeom prst="rect">
            <a:avLst/>
          </a:prstGeom>
        </p:spPr>
        <p:txBody>
          <a:bodyPr anchorCtr="0" anchor="t" bIns="0" lIns="0" spcFirstLastPara="1" rIns="0" wrap="square" tIns="0">
            <a:noAutofit/>
          </a:bodyPr>
          <a:lstStyle>
            <a:lvl1pPr indent="-431800" lvl="0" marL="457200" rtl="0">
              <a:spcBef>
                <a:spcPts val="640"/>
              </a:spcBef>
              <a:spcAft>
                <a:spcPts val="0"/>
              </a:spcAft>
              <a:buSzPts val="3200"/>
              <a:buChar char="•"/>
              <a:defRPr b="1" sz="3200"/>
            </a:lvl1pPr>
            <a:lvl2pPr indent="-431800" lvl="1" marL="914400" rtl="0">
              <a:spcBef>
                <a:spcPts val="560"/>
              </a:spcBef>
              <a:spcAft>
                <a:spcPts val="0"/>
              </a:spcAft>
              <a:buSzPts val="3200"/>
              <a:buChar char="–"/>
              <a:defRPr b="1" sz="3200"/>
            </a:lvl2pPr>
            <a:lvl3pPr indent="-431800" lvl="2" marL="1371600" rtl="0">
              <a:spcBef>
                <a:spcPts val="480"/>
              </a:spcBef>
              <a:spcAft>
                <a:spcPts val="0"/>
              </a:spcAft>
              <a:buSzPts val="3200"/>
              <a:buChar char="•"/>
              <a:defRPr b="1" sz="3200"/>
            </a:lvl3pPr>
            <a:lvl4pPr indent="-431800" lvl="3" marL="1828800" rtl="0">
              <a:spcBef>
                <a:spcPts val="400"/>
              </a:spcBef>
              <a:spcAft>
                <a:spcPts val="0"/>
              </a:spcAft>
              <a:buSzPts val="3200"/>
              <a:buChar char="–"/>
              <a:defRPr b="1" sz="3200"/>
            </a:lvl4pPr>
            <a:lvl5pPr indent="-431800" lvl="4" marL="2286000" rtl="0">
              <a:spcBef>
                <a:spcPts val="400"/>
              </a:spcBef>
              <a:spcAft>
                <a:spcPts val="0"/>
              </a:spcAft>
              <a:buSzPts val="3200"/>
              <a:buChar char="»"/>
              <a:defRPr b="1" sz="3200"/>
            </a:lvl5pPr>
            <a:lvl6pPr indent="-431800" lvl="5" marL="2743200" rtl="0">
              <a:spcBef>
                <a:spcPts val="400"/>
              </a:spcBef>
              <a:spcAft>
                <a:spcPts val="0"/>
              </a:spcAft>
              <a:buSzPts val="3200"/>
              <a:buChar char="•"/>
              <a:defRPr b="1" sz="3200"/>
            </a:lvl6pPr>
            <a:lvl7pPr indent="-431800" lvl="6" marL="3200400" rtl="0">
              <a:spcBef>
                <a:spcPts val="400"/>
              </a:spcBef>
              <a:spcAft>
                <a:spcPts val="0"/>
              </a:spcAft>
              <a:buSzPts val="3200"/>
              <a:buChar char="•"/>
              <a:defRPr b="1" sz="3200"/>
            </a:lvl7pPr>
            <a:lvl8pPr indent="-431800" lvl="7" marL="3657600" rtl="0">
              <a:spcBef>
                <a:spcPts val="400"/>
              </a:spcBef>
              <a:spcAft>
                <a:spcPts val="0"/>
              </a:spcAft>
              <a:buSzPts val="3200"/>
              <a:buChar char="•"/>
              <a:defRPr b="1" sz="3200"/>
            </a:lvl8pPr>
            <a:lvl9pPr indent="-431800" lvl="8" marL="4114800" rtl="0">
              <a:spcBef>
                <a:spcPts val="400"/>
              </a:spcBef>
              <a:spcAft>
                <a:spcPts val="0"/>
              </a:spcAft>
              <a:buSzPts val="3200"/>
              <a:buChar char="•"/>
              <a:defRPr b="1" sz="3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101" name="Shape 101"/>
        <p:cNvGrpSpPr/>
        <p:nvPr/>
      </p:nvGrpSpPr>
      <p:grpSpPr>
        <a:xfrm>
          <a:off x="0" y="0"/>
          <a:ext cx="0" cy="0"/>
          <a:chOff x="0" y="0"/>
          <a:chExt cx="0" cy="0"/>
        </a:xfrm>
      </p:grpSpPr>
      <p:sp>
        <p:nvSpPr>
          <p:cNvPr id="102" name="Google Shape;102;p10"/>
          <p:cNvSpPr/>
          <p:nvPr>
            <p:ph idx="2" type="pic"/>
          </p:nvPr>
        </p:nvSpPr>
        <p:spPr>
          <a:xfrm>
            <a:off x="0" y="150"/>
            <a:ext cx="5998500" cy="3787500"/>
          </a:xfrm>
          <a:prstGeom prst="rect">
            <a:avLst/>
          </a:prstGeom>
          <a:noFill/>
          <a:ln>
            <a:noFill/>
          </a:ln>
        </p:spPr>
      </p:sp>
      <p:sp>
        <p:nvSpPr>
          <p:cNvPr id="103" name="Google Shape;103;p10"/>
          <p:cNvSpPr/>
          <p:nvPr>
            <p:ph idx="3" type="pic"/>
          </p:nvPr>
        </p:nvSpPr>
        <p:spPr>
          <a:xfrm>
            <a:off x="0" y="3787525"/>
            <a:ext cx="5998500" cy="3787500"/>
          </a:xfrm>
          <a:prstGeom prst="rect">
            <a:avLst/>
          </a:prstGeom>
          <a:noFill/>
          <a:ln>
            <a:noFill/>
          </a:ln>
        </p:spPr>
      </p:sp>
      <p:sp>
        <p:nvSpPr>
          <p:cNvPr id="104" name="Google Shape;104;p10"/>
          <p:cNvSpPr/>
          <p:nvPr>
            <p:ph idx="4" type="pic"/>
          </p:nvPr>
        </p:nvSpPr>
        <p:spPr>
          <a:xfrm>
            <a:off x="5997400" y="100"/>
            <a:ext cx="6177000" cy="3787500"/>
          </a:xfrm>
          <a:prstGeom prst="rect">
            <a:avLst/>
          </a:prstGeom>
          <a:noFill/>
          <a:ln>
            <a:noFill/>
          </a:ln>
        </p:spPr>
      </p:sp>
      <p:sp>
        <p:nvSpPr>
          <p:cNvPr id="105" name="Google Shape;105;p10"/>
          <p:cNvSpPr/>
          <p:nvPr>
            <p:ph idx="5" type="pic"/>
          </p:nvPr>
        </p:nvSpPr>
        <p:spPr>
          <a:xfrm>
            <a:off x="5997400" y="3787475"/>
            <a:ext cx="6177000" cy="3787500"/>
          </a:xfrm>
          <a:prstGeom prst="rect">
            <a:avLst/>
          </a:prstGeom>
          <a:noFill/>
          <a:ln>
            <a:noFill/>
          </a:ln>
        </p:spPr>
      </p:sp>
      <p:sp>
        <p:nvSpPr>
          <p:cNvPr id="106" name="Google Shape;106;p10"/>
          <p:cNvSpPr/>
          <p:nvPr>
            <p:ph idx="6" type="pic"/>
          </p:nvPr>
        </p:nvSpPr>
        <p:spPr>
          <a:xfrm>
            <a:off x="12161400" y="25"/>
            <a:ext cx="5283600" cy="7575000"/>
          </a:xfrm>
          <a:prstGeom prst="rect">
            <a:avLst/>
          </a:prstGeom>
          <a:noFill/>
          <a:ln>
            <a:noFill/>
          </a:ln>
        </p:spPr>
      </p:sp>
      <p:sp>
        <p:nvSpPr>
          <p:cNvPr id="107" name="Google Shape;107;p10"/>
          <p:cNvSpPr txBox="1"/>
          <p:nvPr>
            <p:ph type="title"/>
          </p:nvPr>
        </p:nvSpPr>
        <p:spPr>
          <a:xfrm>
            <a:off x="1018825" y="8192275"/>
            <a:ext cx="6707100" cy="1121100"/>
          </a:xfrm>
          <a:prstGeom prst="rect">
            <a:avLst/>
          </a:prstGeom>
        </p:spPr>
        <p:txBody>
          <a:bodyPr anchorCtr="0" anchor="t" bIns="0" lIns="0" spcFirstLastPara="1" rIns="0" wrap="square" tIns="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10"/>
          <p:cNvSpPr txBox="1"/>
          <p:nvPr>
            <p:ph idx="1" type="body"/>
          </p:nvPr>
        </p:nvSpPr>
        <p:spPr>
          <a:xfrm>
            <a:off x="8360825" y="8192275"/>
            <a:ext cx="8678400" cy="1438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50"/>
            <a:ext cx="16043400" cy="1143000"/>
          </a:xfrm>
          <a:prstGeom prst="rect">
            <a:avLst/>
          </a:prstGeom>
          <a:noFill/>
          <a:ln>
            <a:noFill/>
          </a:ln>
        </p:spPr>
        <p:txBody>
          <a:bodyPr anchorCtr="0" anchor="ctr" bIns="0" lIns="0" spcFirstLastPara="1" rIns="0" wrap="square" tIns="0">
            <a:noAutofit/>
          </a:bodyPr>
          <a:lstStyle>
            <a:lvl1pPr lvl="0" marR="0" rtl="0">
              <a:spcBef>
                <a:spcPts val="0"/>
              </a:spcBef>
              <a:spcAft>
                <a:spcPts val="0"/>
              </a:spcAft>
              <a:buClr>
                <a:srgbClr val="2B2B25"/>
              </a:buClr>
              <a:buSzPts val="7200"/>
              <a:buFont typeface="Heebo Black"/>
              <a:buNone/>
              <a:defRPr i="0" sz="7200" u="none" cap="none" strike="noStrike">
                <a:solidFill>
                  <a:srgbClr val="2B2B25"/>
                </a:solidFill>
                <a:latin typeface="Heebo Black"/>
                <a:ea typeface="Heebo Black"/>
                <a:cs typeface="Heebo Black"/>
                <a:sym typeface="Heeb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0" lIns="0" spcFirstLastPara="1" rIns="0" wrap="square" tIns="0">
            <a:noAutofit/>
          </a:bodyPr>
          <a:lstStyle>
            <a:lvl1pPr indent="-361950" lvl="0" marL="457200" marR="0" rtl="0" algn="l">
              <a:lnSpc>
                <a:spcPct val="115000"/>
              </a:lnSpc>
              <a:spcBef>
                <a:spcPts val="640"/>
              </a:spcBef>
              <a:spcAft>
                <a:spcPts val="0"/>
              </a:spcAft>
              <a:buClr>
                <a:srgbClr val="2B2B25"/>
              </a:buClr>
              <a:buSzPts val="2100"/>
              <a:buFont typeface="Heebo"/>
              <a:buChar char="•"/>
              <a:defRPr i="0" sz="2100" u="none" cap="none" strike="noStrike">
                <a:solidFill>
                  <a:srgbClr val="2B2B25"/>
                </a:solidFill>
                <a:latin typeface="Heebo"/>
                <a:ea typeface="Heebo"/>
                <a:cs typeface="Heebo"/>
                <a:sym typeface="Heebo"/>
              </a:defRPr>
            </a:lvl1pPr>
            <a:lvl2pPr indent="-361950" lvl="1" marL="914400" marR="0" rtl="0" algn="l">
              <a:lnSpc>
                <a:spcPct val="115000"/>
              </a:lnSpc>
              <a:spcBef>
                <a:spcPts val="560"/>
              </a:spcBef>
              <a:spcAft>
                <a:spcPts val="0"/>
              </a:spcAft>
              <a:buClr>
                <a:srgbClr val="2B2B25"/>
              </a:buClr>
              <a:buSzPts val="2100"/>
              <a:buFont typeface="Heebo"/>
              <a:buChar char="–"/>
              <a:defRPr i="0" sz="2100" u="none" cap="none" strike="noStrike">
                <a:solidFill>
                  <a:srgbClr val="2B2B25"/>
                </a:solidFill>
                <a:latin typeface="Heebo"/>
                <a:ea typeface="Heebo"/>
                <a:cs typeface="Heebo"/>
                <a:sym typeface="Heebo"/>
              </a:defRPr>
            </a:lvl2pPr>
            <a:lvl3pPr indent="-361950" lvl="2" marL="1371600" marR="0" rtl="0" algn="l">
              <a:lnSpc>
                <a:spcPct val="115000"/>
              </a:lnSpc>
              <a:spcBef>
                <a:spcPts val="480"/>
              </a:spcBef>
              <a:spcAft>
                <a:spcPts val="0"/>
              </a:spcAft>
              <a:buClr>
                <a:srgbClr val="2B2B25"/>
              </a:buClr>
              <a:buSzPts val="2100"/>
              <a:buFont typeface="Heebo"/>
              <a:buChar char="•"/>
              <a:defRPr i="0" sz="2100" u="none" cap="none" strike="noStrike">
                <a:solidFill>
                  <a:srgbClr val="2B2B25"/>
                </a:solidFill>
                <a:latin typeface="Heebo"/>
                <a:ea typeface="Heebo"/>
                <a:cs typeface="Heebo"/>
                <a:sym typeface="Heebo"/>
              </a:defRPr>
            </a:lvl3pPr>
            <a:lvl4pPr indent="-361950" lvl="3" marL="1828800" marR="0" rtl="0" algn="l">
              <a:lnSpc>
                <a:spcPct val="115000"/>
              </a:lnSpc>
              <a:spcBef>
                <a:spcPts val="400"/>
              </a:spcBef>
              <a:spcAft>
                <a:spcPts val="0"/>
              </a:spcAft>
              <a:buClr>
                <a:srgbClr val="2B2B25"/>
              </a:buClr>
              <a:buSzPts val="2100"/>
              <a:buFont typeface="Heebo"/>
              <a:buChar char="–"/>
              <a:defRPr i="0" sz="2100" u="none" cap="none" strike="noStrike">
                <a:solidFill>
                  <a:srgbClr val="2B2B25"/>
                </a:solidFill>
                <a:latin typeface="Heebo"/>
                <a:ea typeface="Heebo"/>
                <a:cs typeface="Heebo"/>
                <a:sym typeface="Heebo"/>
              </a:defRPr>
            </a:lvl4pPr>
            <a:lvl5pPr indent="-361950" lvl="4" marL="2286000" marR="0" rtl="0" algn="l">
              <a:lnSpc>
                <a:spcPct val="115000"/>
              </a:lnSpc>
              <a:spcBef>
                <a:spcPts val="400"/>
              </a:spcBef>
              <a:spcAft>
                <a:spcPts val="0"/>
              </a:spcAft>
              <a:buClr>
                <a:srgbClr val="2B2B25"/>
              </a:buClr>
              <a:buSzPts val="2100"/>
              <a:buFont typeface="Heebo"/>
              <a:buChar char="»"/>
              <a:defRPr i="0" sz="2100" u="none" cap="none" strike="noStrike">
                <a:solidFill>
                  <a:srgbClr val="2B2B25"/>
                </a:solidFill>
                <a:latin typeface="Heebo"/>
                <a:ea typeface="Heebo"/>
                <a:cs typeface="Heebo"/>
                <a:sym typeface="Heebo"/>
              </a:defRPr>
            </a:lvl5pPr>
            <a:lvl6pPr indent="-361950" lvl="5" marL="2743200" marR="0" rtl="0" algn="l">
              <a:lnSpc>
                <a:spcPct val="115000"/>
              </a:lnSpc>
              <a:spcBef>
                <a:spcPts val="400"/>
              </a:spcBef>
              <a:spcAft>
                <a:spcPts val="0"/>
              </a:spcAft>
              <a:buClr>
                <a:srgbClr val="2B2B25"/>
              </a:buClr>
              <a:buSzPts val="2100"/>
              <a:buFont typeface="Heebo"/>
              <a:buChar char="•"/>
              <a:defRPr i="0" sz="2100" u="none" cap="none" strike="noStrike">
                <a:solidFill>
                  <a:srgbClr val="2B2B25"/>
                </a:solidFill>
                <a:latin typeface="Heebo"/>
                <a:ea typeface="Heebo"/>
                <a:cs typeface="Heebo"/>
                <a:sym typeface="Heebo"/>
              </a:defRPr>
            </a:lvl6pPr>
            <a:lvl7pPr indent="-361950" lvl="6" marL="3200400" marR="0" rtl="0" algn="l">
              <a:lnSpc>
                <a:spcPct val="115000"/>
              </a:lnSpc>
              <a:spcBef>
                <a:spcPts val="400"/>
              </a:spcBef>
              <a:spcAft>
                <a:spcPts val="0"/>
              </a:spcAft>
              <a:buClr>
                <a:srgbClr val="2B2B25"/>
              </a:buClr>
              <a:buSzPts val="2100"/>
              <a:buFont typeface="Heebo"/>
              <a:buChar char="•"/>
              <a:defRPr i="0" sz="2100" u="none" cap="none" strike="noStrike">
                <a:solidFill>
                  <a:srgbClr val="2B2B25"/>
                </a:solidFill>
                <a:latin typeface="Heebo"/>
                <a:ea typeface="Heebo"/>
                <a:cs typeface="Heebo"/>
                <a:sym typeface="Heebo"/>
              </a:defRPr>
            </a:lvl7pPr>
            <a:lvl8pPr indent="-361950" lvl="7" marL="3657600" marR="0" rtl="0" algn="l">
              <a:lnSpc>
                <a:spcPct val="115000"/>
              </a:lnSpc>
              <a:spcBef>
                <a:spcPts val="400"/>
              </a:spcBef>
              <a:spcAft>
                <a:spcPts val="0"/>
              </a:spcAft>
              <a:buClr>
                <a:srgbClr val="2B2B25"/>
              </a:buClr>
              <a:buSzPts val="2100"/>
              <a:buFont typeface="Heebo"/>
              <a:buChar char="•"/>
              <a:defRPr i="0" sz="2100" u="none" cap="none" strike="noStrike">
                <a:solidFill>
                  <a:srgbClr val="2B2B25"/>
                </a:solidFill>
                <a:latin typeface="Heebo"/>
                <a:ea typeface="Heebo"/>
                <a:cs typeface="Heebo"/>
                <a:sym typeface="Heebo"/>
              </a:defRPr>
            </a:lvl8pPr>
            <a:lvl9pPr indent="-361950" lvl="8" marL="4114800" marR="0" rtl="0" algn="l">
              <a:lnSpc>
                <a:spcPct val="115000"/>
              </a:lnSpc>
              <a:spcBef>
                <a:spcPts val="400"/>
              </a:spcBef>
              <a:spcAft>
                <a:spcPts val="0"/>
              </a:spcAft>
              <a:buClr>
                <a:srgbClr val="2B2B25"/>
              </a:buClr>
              <a:buSzPts val="2100"/>
              <a:buFont typeface="Heebo"/>
              <a:buChar char="•"/>
              <a:defRPr i="0" sz="2100" u="none" cap="none" strike="noStrike">
                <a:solidFill>
                  <a:srgbClr val="2B2B25"/>
                </a:solidFill>
                <a:latin typeface="Heebo"/>
                <a:ea typeface="Heebo"/>
                <a:cs typeface="Heebo"/>
                <a:sym typeface="Heebo"/>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1" name="Google Shape;11;p1"/>
          <p:cNvCxnSpPr/>
          <p:nvPr/>
        </p:nvCxnSpPr>
        <p:spPr>
          <a:xfrm rot="10800000">
            <a:off x="17497425" y="-12117"/>
            <a:ext cx="0" cy="10311300"/>
          </a:xfrm>
          <a:prstGeom prst="straightConnector1">
            <a:avLst/>
          </a:prstGeom>
          <a:noFill/>
          <a:ln cap="flat" cmpd="sng" w="38100">
            <a:solidFill>
              <a:srgbClr val="2B2B25"/>
            </a:solidFill>
            <a:prstDash val="solid"/>
            <a:round/>
            <a:headEnd len="sm" w="sm" type="none"/>
            <a:tailEnd len="sm" w="sm" type="none"/>
          </a:ln>
        </p:spPr>
      </p:cxnSp>
      <p:sp>
        <p:nvSpPr>
          <p:cNvPr id="12" name="Google Shape;12;p1"/>
          <p:cNvSpPr txBox="1"/>
          <p:nvPr/>
        </p:nvSpPr>
        <p:spPr>
          <a:xfrm rot="-5400000">
            <a:off x="12224056" y="5004880"/>
            <a:ext cx="11353800" cy="27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13" name="Google Shape;13;p1"/>
          <p:cNvSpPr txBox="1"/>
          <p:nvPr/>
        </p:nvSpPr>
        <p:spPr>
          <a:xfrm>
            <a:off x="1028700" y="9503695"/>
            <a:ext cx="54666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8.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5.jpg"/><Relationship Id="rId4" Type="http://schemas.openxmlformats.org/officeDocument/2006/relationships/image" Target="../media/image31.jpg"/><Relationship Id="rId5" Type="http://schemas.openxmlformats.org/officeDocument/2006/relationships/image" Target="../media/image32.jpg"/><Relationship Id="rId6" Type="http://schemas.openxmlformats.org/officeDocument/2006/relationships/image" Target="../media/image28.jpg"/><Relationship Id="rId7" Type="http://schemas.openxmlformats.org/officeDocument/2006/relationships/image" Target="../media/image6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7.jpg"/><Relationship Id="rId4" Type="http://schemas.openxmlformats.org/officeDocument/2006/relationships/image" Target="../media/image58.jpg"/><Relationship Id="rId5" Type="http://schemas.openxmlformats.org/officeDocument/2006/relationships/image" Target="../media/image59.jpg"/><Relationship Id="rId6" Type="http://schemas.openxmlformats.org/officeDocument/2006/relationships/image" Target="../media/image5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9.jpg"/><Relationship Id="rId4" Type="http://schemas.openxmlformats.org/officeDocument/2006/relationships/image" Target="../media/image52.jpg"/><Relationship Id="rId5" Type="http://schemas.openxmlformats.org/officeDocument/2006/relationships/image" Target="../media/image57.jpg"/><Relationship Id="rId6" Type="http://schemas.openxmlformats.org/officeDocument/2006/relationships/image" Target="../media/image5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png"/></Relationships>
</file>

<file path=ppt/slides/_rels/slide2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18.png"/><Relationship Id="rId13" Type="http://schemas.openxmlformats.org/officeDocument/2006/relationships/image" Target="../media/image2.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2.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22.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0.jpg"/><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3"/>
          <p:cNvPicPr preferRelativeResize="0"/>
          <p:nvPr/>
        </p:nvPicPr>
        <p:blipFill rotWithShape="1">
          <a:blip r:embed="rId3">
            <a:alphaModFix/>
          </a:blip>
          <a:srcRect b="7811" l="0" r="0" t="7812"/>
          <a:stretch/>
        </p:blipFill>
        <p:spPr>
          <a:xfrm>
            <a:off x="0" y="0"/>
            <a:ext cx="18288000" cy="10287000"/>
          </a:xfrm>
          <a:prstGeom prst="rect">
            <a:avLst/>
          </a:prstGeom>
          <a:noFill/>
          <a:ln>
            <a:noFill/>
          </a:ln>
        </p:spPr>
      </p:pic>
      <p:grpSp>
        <p:nvGrpSpPr>
          <p:cNvPr id="155" name="Google Shape;155;p13"/>
          <p:cNvGrpSpPr/>
          <p:nvPr/>
        </p:nvGrpSpPr>
        <p:grpSpPr>
          <a:xfrm>
            <a:off x="0" y="0"/>
            <a:ext cx="18288000" cy="10287000"/>
            <a:chOff x="0" y="0"/>
            <a:chExt cx="4816593" cy="2709333"/>
          </a:xfrm>
        </p:grpSpPr>
        <p:sp>
          <p:nvSpPr>
            <p:cNvPr id="156" name="Google Shape;156;p13"/>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2B2B25">
                <a:alpha val="81960"/>
              </a:srgbClr>
            </a:solidFill>
            <a:ln>
              <a:noFill/>
            </a:ln>
          </p:spPr>
        </p:sp>
        <p:sp>
          <p:nvSpPr>
            <p:cNvPr id="157" name="Google Shape;157;p13"/>
            <p:cNvSpPr txBox="1"/>
            <p:nvPr/>
          </p:nvSpPr>
          <p:spPr>
            <a:xfrm>
              <a:off x="0" y="9525"/>
              <a:ext cx="4816593" cy="2699808"/>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58" name="Google Shape;158;p13"/>
          <p:cNvCxnSpPr/>
          <p:nvPr/>
        </p:nvCxnSpPr>
        <p:spPr>
          <a:xfrm rot="10800000">
            <a:off x="16194223" y="-24366"/>
            <a:ext cx="0" cy="10311366"/>
          </a:xfrm>
          <a:prstGeom prst="straightConnector1">
            <a:avLst/>
          </a:prstGeom>
          <a:noFill/>
          <a:ln cap="flat" cmpd="sng" w="38100">
            <a:solidFill>
              <a:srgbClr val="FFFFFF"/>
            </a:solidFill>
            <a:prstDash val="solid"/>
            <a:round/>
            <a:headEnd len="sm" w="sm" type="none"/>
            <a:tailEnd len="sm" w="sm" type="none"/>
          </a:ln>
        </p:spPr>
      </p:cxnSp>
      <p:grpSp>
        <p:nvGrpSpPr>
          <p:cNvPr id="159" name="Google Shape;159;p13"/>
          <p:cNvGrpSpPr/>
          <p:nvPr/>
        </p:nvGrpSpPr>
        <p:grpSpPr>
          <a:xfrm>
            <a:off x="-438258" y="2266770"/>
            <a:ext cx="1802817" cy="967306"/>
            <a:chOff x="0" y="0"/>
            <a:chExt cx="474816" cy="254764"/>
          </a:xfrm>
        </p:grpSpPr>
        <p:sp>
          <p:nvSpPr>
            <p:cNvPr id="160" name="Google Shape;160;p13"/>
            <p:cNvSpPr/>
            <p:nvPr/>
          </p:nvSpPr>
          <p:spPr>
            <a:xfrm>
              <a:off x="0" y="0"/>
              <a:ext cx="474816" cy="254764"/>
            </a:xfrm>
            <a:custGeom>
              <a:rect b="b" l="l" r="r" t="t"/>
              <a:pathLst>
                <a:path extrusionOk="0" h="254764" w="474816">
                  <a:moveTo>
                    <a:pt x="0" y="0"/>
                  </a:moveTo>
                  <a:lnTo>
                    <a:pt x="474816" y="0"/>
                  </a:lnTo>
                  <a:lnTo>
                    <a:pt x="474816" y="254764"/>
                  </a:lnTo>
                  <a:lnTo>
                    <a:pt x="0" y="254764"/>
                  </a:lnTo>
                  <a:close/>
                </a:path>
              </a:pathLst>
            </a:custGeom>
            <a:solidFill>
              <a:srgbClr val="FFFFFF"/>
            </a:solidFill>
            <a:ln>
              <a:noFill/>
            </a:ln>
          </p:spPr>
        </p:sp>
        <p:sp>
          <p:nvSpPr>
            <p:cNvPr id="161" name="Google Shape;161;p13"/>
            <p:cNvSpPr txBox="1"/>
            <p:nvPr/>
          </p:nvSpPr>
          <p:spPr>
            <a:xfrm>
              <a:off x="0" y="9525"/>
              <a:ext cx="474816" cy="245239"/>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13"/>
          <p:cNvSpPr txBox="1"/>
          <p:nvPr/>
        </p:nvSpPr>
        <p:spPr>
          <a:xfrm>
            <a:off x="1822043" y="4955280"/>
            <a:ext cx="12618000" cy="451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4662" u="none" cap="none" strike="noStrike">
                <a:solidFill>
                  <a:srgbClr val="FFFFFF"/>
                </a:solidFill>
                <a:latin typeface="Heebo Black"/>
                <a:ea typeface="Heebo Black"/>
                <a:cs typeface="Heebo Black"/>
                <a:sym typeface="Heebo Black"/>
              </a:rPr>
              <a:t>SOCIAL MEDIA SALES</a:t>
            </a:r>
            <a:endParaRPr/>
          </a:p>
        </p:txBody>
      </p:sp>
      <p:sp>
        <p:nvSpPr>
          <p:cNvPr id="163" name="Google Shape;163;p13"/>
          <p:cNvSpPr txBox="1"/>
          <p:nvPr/>
        </p:nvSpPr>
        <p:spPr>
          <a:xfrm>
            <a:off x="1822043" y="2881650"/>
            <a:ext cx="5466568" cy="352425"/>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FFFFFF"/>
                </a:solidFill>
                <a:latin typeface="Heebo"/>
                <a:ea typeface="Heebo"/>
                <a:cs typeface="Heebo"/>
                <a:sym typeface="Heebo"/>
              </a:rPr>
              <a:t>PRESENTER</a:t>
            </a:r>
            <a:endParaRPr/>
          </a:p>
        </p:txBody>
      </p:sp>
      <p:sp>
        <p:nvSpPr>
          <p:cNvPr id="164" name="Google Shape;164;p13"/>
          <p:cNvSpPr txBox="1"/>
          <p:nvPr/>
        </p:nvSpPr>
        <p:spPr>
          <a:xfrm>
            <a:off x="1822043" y="2205113"/>
            <a:ext cx="5466568"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FFFFFF"/>
                </a:solidFill>
                <a:latin typeface="Heebo"/>
                <a:ea typeface="Heebo"/>
                <a:cs typeface="Heebo"/>
                <a:sym typeface="Heebo"/>
              </a:rPr>
              <a:t>Amanda Smith</a:t>
            </a:r>
            <a:endParaRPr/>
          </a:p>
        </p:txBody>
      </p:sp>
      <p:sp>
        <p:nvSpPr>
          <p:cNvPr id="165" name="Google Shape;165;p13"/>
          <p:cNvSpPr txBox="1"/>
          <p:nvPr/>
        </p:nvSpPr>
        <p:spPr>
          <a:xfrm>
            <a:off x="6621292" y="2881650"/>
            <a:ext cx="5466568" cy="352425"/>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FFFFFF"/>
                </a:solidFill>
                <a:latin typeface="Heebo"/>
                <a:ea typeface="Heebo"/>
                <a:cs typeface="Heebo"/>
                <a:sym typeface="Heebo"/>
              </a:rPr>
              <a:t>DATE</a:t>
            </a:r>
            <a:endParaRPr/>
          </a:p>
        </p:txBody>
      </p:sp>
      <p:sp>
        <p:nvSpPr>
          <p:cNvPr id="166" name="Google Shape;166;p13"/>
          <p:cNvSpPr txBox="1"/>
          <p:nvPr/>
        </p:nvSpPr>
        <p:spPr>
          <a:xfrm>
            <a:off x="6621292" y="2205113"/>
            <a:ext cx="5466568"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FFFFFF"/>
                </a:solidFill>
                <a:latin typeface="Heebo"/>
                <a:ea typeface="Heebo"/>
                <a:cs typeface="Heebo"/>
                <a:sym typeface="Heebo"/>
              </a:rPr>
              <a:t>04.03.24</a:t>
            </a:r>
            <a:endParaRPr/>
          </a:p>
        </p:txBody>
      </p:sp>
      <p:sp>
        <p:nvSpPr>
          <p:cNvPr id="167" name="Google Shape;167;p13"/>
          <p:cNvSpPr txBox="1"/>
          <p:nvPr/>
        </p:nvSpPr>
        <p:spPr>
          <a:xfrm rot="-5400000">
            <a:off x="11687195" y="5231236"/>
            <a:ext cx="11353759" cy="52768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00" u="none" cap="none" strike="noStrike">
                <a:solidFill>
                  <a:srgbClr val="FFFFFF"/>
                </a:solidFill>
                <a:latin typeface="Heebo"/>
                <a:ea typeface="Heebo"/>
                <a:cs typeface="Heebo"/>
                <a:sym typeface="Heebo"/>
              </a:rPr>
              <a:t>CANVA CORPORATION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379" name="Shape 379"/>
        <p:cNvGrpSpPr/>
        <p:nvPr/>
      </p:nvGrpSpPr>
      <p:grpSpPr>
        <a:xfrm>
          <a:off x="0" y="0"/>
          <a:ext cx="0" cy="0"/>
          <a:chOff x="0" y="0"/>
          <a:chExt cx="0" cy="0"/>
        </a:xfrm>
      </p:grpSpPr>
      <p:cxnSp>
        <p:nvCxnSpPr>
          <p:cNvPr id="380" name="Google Shape;380;p22"/>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381" name="Google Shape;381;p22"/>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382" name="Google Shape;382;p22"/>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grpSp>
        <p:nvGrpSpPr>
          <p:cNvPr id="383" name="Google Shape;383;p22"/>
          <p:cNvGrpSpPr/>
          <p:nvPr/>
        </p:nvGrpSpPr>
        <p:grpSpPr>
          <a:xfrm>
            <a:off x="1028700" y="2930433"/>
            <a:ext cx="4791275" cy="5716941"/>
            <a:chOff x="0" y="0"/>
            <a:chExt cx="1261900" cy="1505696"/>
          </a:xfrm>
        </p:grpSpPr>
        <p:sp>
          <p:nvSpPr>
            <p:cNvPr id="384" name="Google Shape;384;p22"/>
            <p:cNvSpPr/>
            <p:nvPr/>
          </p:nvSpPr>
          <p:spPr>
            <a:xfrm>
              <a:off x="0" y="0"/>
              <a:ext cx="1261900" cy="1505696"/>
            </a:xfrm>
            <a:custGeom>
              <a:rect b="b" l="l" r="r" t="t"/>
              <a:pathLst>
                <a:path extrusionOk="0" h="1505696" w="1261900">
                  <a:moveTo>
                    <a:pt x="82408" y="0"/>
                  </a:moveTo>
                  <a:lnTo>
                    <a:pt x="1179492" y="0"/>
                  </a:lnTo>
                  <a:cubicBezTo>
                    <a:pt x="1201348" y="0"/>
                    <a:pt x="1222308" y="8682"/>
                    <a:pt x="1237763" y="24137"/>
                  </a:cubicBezTo>
                  <a:cubicBezTo>
                    <a:pt x="1253217" y="39591"/>
                    <a:pt x="1261900" y="60552"/>
                    <a:pt x="1261900" y="82408"/>
                  </a:cubicBezTo>
                  <a:lnTo>
                    <a:pt x="1261900" y="1423289"/>
                  </a:lnTo>
                  <a:cubicBezTo>
                    <a:pt x="1261900" y="1445145"/>
                    <a:pt x="1253217" y="1466105"/>
                    <a:pt x="1237763" y="1481560"/>
                  </a:cubicBezTo>
                  <a:cubicBezTo>
                    <a:pt x="1222308" y="1497014"/>
                    <a:pt x="1201348" y="1505696"/>
                    <a:pt x="1179492" y="1505696"/>
                  </a:cubicBezTo>
                  <a:lnTo>
                    <a:pt x="82408" y="1505696"/>
                  </a:lnTo>
                  <a:cubicBezTo>
                    <a:pt x="60552" y="1505696"/>
                    <a:pt x="39591" y="1497014"/>
                    <a:pt x="24137" y="1481560"/>
                  </a:cubicBezTo>
                  <a:cubicBezTo>
                    <a:pt x="8682" y="1466105"/>
                    <a:pt x="0" y="1445145"/>
                    <a:pt x="0" y="1423289"/>
                  </a:cubicBezTo>
                  <a:lnTo>
                    <a:pt x="0" y="82408"/>
                  </a:lnTo>
                  <a:cubicBezTo>
                    <a:pt x="0" y="60552"/>
                    <a:pt x="8682" y="39591"/>
                    <a:pt x="24137" y="24137"/>
                  </a:cubicBezTo>
                  <a:cubicBezTo>
                    <a:pt x="39591" y="8682"/>
                    <a:pt x="60552" y="0"/>
                    <a:pt x="82408" y="0"/>
                  </a:cubicBezTo>
                  <a:close/>
                </a:path>
              </a:pathLst>
            </a:custGeom>
            <a:solidFill>
              <a:srgbClr val="E6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
            <p:cNvSpPr txBox="1"/>
            <p:nvPr/>
          </p:nvSpPr>
          <p:spPr>
            <a:xfrm>
              <a:off x="0" y="9525"/>
              <a:ext cx="1261900" cy="149617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6" name="Google Shape;386;p22"/>
          <p:cNvSpPr txBox="1"/>
          <p:nvPr/>
        </p:nvSpPr>
        <p:spPr>
          <a:xfrm>
            <a:off x="1028700" y="1235912"/>
            <a:ext cx="9220183"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SALES NUMBERS</a:t>
            </a:r>
            <a:endParaRPr/>
          </a:p>
        </p:txBody>
      </p:sp>
      <p:pic>
        <p:nvPicPr>
          <p:cNvPr id="387" name="Google Shape;387;p22"/>
          <p:cNvPicPr preferRelativeResize="0"/>
          <p:nvPr/>
        </p:nvPicPr>
        <p:blipFill rotWithShape="1">
          <a:blip r:embed="rId3">
            <a:alphaModFix/>
          </a:blip>
          <a:srcRect b="0" l="0" r="0" t="0"/>
          <a:stretch/>
        </p:blipFill>
        <p:spPr>
          <a:xfrm>
            <a:off x="1786267" y="3213906"/>
            <a:ext cx="3276140" cy="3276140"/>
          </a:xfrm>
          <a:prstGeom prst="rect">
            <a:avLst/>
          </a:prstGeom>
          <a:noFill/>
          <a:ln>
            <a:noFill/>
          </a:ln>
        </p:spPr>
      </p:pic>
      <p:sp>
        <p:nvSpPr>
          <p:cNvPr id="388" name="Google Shape;388;p22"/>
          <p:cNvSpPr txBox="1"/>
          <p:nvPr/>
        </p:nvSpPr>
        <p:spPr>
          <a:xfrm>
            <a:off x="1543198" y="7502207"/>
            <a:ext cx="37623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389" name="Google Shape;389;p22"/>
          <p:cNvSpPr txBox="1"/>
          <p:nvPr/>
        </p:nvSpPr>
        <p:spPr>
          <a:xfrm>
            <a:off x="2200236" y="6903050"/>
            <a:ext cx="2448203" cy="46799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01</a:t>
            </a:r>
            <a:endParaRPr/>
          </a:p>
        </p:txBody>
      </p:sp>
      <p:grpSp>
        <p:nvGrpSpPr>
          <p:cNvPr id="390" name="Google Shape;390;p22"/>
          <p:cNvGrpSpPr/>
          <p:nvPr/>
        </p:nvGrpSpPr>
        <p:grpSpPr>
          <a:xfrm>
            <a:off x="6495268" y="2930433"/>
            <a:ext cx="4791275" cy="5716941"/>
            <a:chOff x="0" y="0"/>
            <a:chExt cx="1261900" cy="1505696"/>
          </a:xfrm>
        </p:grpSpPr>
        <p:sp>
          <p:nvSpPr>
            <p:cNvPr id="391" name="Google Shape;391;p22"/>
            <p:cNvSpPr/>
            <p:nvPr/>
          </p:nvSpPr>
          <p:spPr>
            <a:xfrm>
              <a:off x="0" y="0"/>
              <a:ext cx="1261900" cy="1505696"/>
            </a:xfrm>
            <a:custGeom>
              <a:rect b="b" l="l" r="r" t="t"/>
              <a:pathLst>
                <a:path extrusionOk="0" h="1505696" w="1261900">
                  <a:moveTo>
                    <a:pt x="82408" y="0"/>
                  </a:moveTo>
                  <a:lnTo>
                    <a:pt x="1179492" y="0"/>
                  </a:lnTo>
                  <a:cubicBezTo>
                    <a:pt x="1201348" y="0"/>
                    <a:pt x="1222308" y="8682"/>
                    <a:pt x="1237763" y="24137"/>
                  </a:cubicBezTo>
                  <a:cubicBezTo>
                    <a:pt x="1253217" y="39591"/>
                    <a:pt x="1261900" y="60552"/>
                    <a:pt x="1261900" y="82408"/>
                  </a:cubicBezTo>
                  <a:lnTo>
                    <a:pt x="1261900" y="1423289"/>
                  </a:lnTo>
                  <a:cubicBezTo>
                    <a:pt x="1261900" y="1445145"/>
                    <a:pt x="1253217" y="1466105"/>
                    <a:pt x="1237763" y="1481560"/>
                  </a:cubicBezTo>
                  <a:cubicBezTo>
                    <a:pt x="1222308" y="1497014"/>
                    <a:pt x="1201348" y="1505696"/>
                    <a:pt x="1179492" y="1505696"/>
                  </a:cubicBezTo>
                  <a:lnTo>
                    <a:pt x="82408" y="1505696"/>
                  </a:lnTo>
                  <a:cubicBezTo>
                    <a:pt x="60552" y="1505696"/>
                    <a:pt x="39591" y="1497014"/>
                    <a:pt x="24137" y="1481560"/>
                  </a:cubicBezTo>
                  <a:cubicBezTo>
                    <a:pt x="8682" y="1466105"/>
                    <a:pt x="0" y="1445145"/>
                    <a:pt x="0" y="1423289"/>
                  </a:cubicBezTo>
                  <a:lnTo>
                    <a:pt x="0" y="82408"/>
                  </a:lnTo>
                  <a:cubicBezTo>
                    <a:pt x="0" y="60552"/>
                    <a:pt x="8682" y="39591"/>
                    <a:pt x="24137" y="24137"/>
                  </a:cubicBezTo>
                  <a:cubicBezTo>
                    <a:pt x="39591" y="8682"/>
                    <a:pt x="60552" y="0"/>
                    <a:pt x="82408" y="0"/>
                  </a:cubicBezTo>
                  <a:close/>
                </a:path>
              </a:pathLst>
            </a:custGeom>
            <a:solidFill>
              <a:srgbClr val="E6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2"/>
            <p:cNvSpPr txBox="1"/>
            <p:nvPr/>
          </p:nvSpPr>
          <p:spPr>
            <a:xfrm>
              <a:off x="0" y="9525"/>
              <a:ext cx="1261900" cy="149617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93" name="Google Shape;393;p22"/>
          <p:cNvPicPr preferRelativeResize="0"/>
          <p:nvPr/>
        </p:nvPicPr>
        <p:blipFill rotWithShape="1">
          <a:blip r:embed="rId4">
            <a:alphaModFix/>
          </a:blip>
          <a:srcRect b="0" l="0" r="0" t="0"/>
          <a:stretch/>
        </p:blipFill>
        <p:spPr>
          <a:xfrm>
            <a:off x="7252835" y="3213906"/>
            <a:ext cx="3276140" cy="3276140"/>
          </a:xfrm>
          <a:prstGeom prst="rect">
            <a:avLst/>
          </a:prstGeom>
          <a:noFill/>
          <a:ln>
            <a:noFill/>
          </a:ln>
        </p:spPr>
      </p:pic>
      <p:sp>
        <p:nvSpPr>
          <p:cNvPr id="394" name="Google Shape;394;p22"/>
          <p:cNvSpPr txBox="1"/>
          <p:nvPr/>
        </p:nvSpPr>
        <p:spPr>
          <a:xfrm>
            <a:off x="7009766" y="7502207"/>
            <a:ext cx="37623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395" name="Google Shape;395;p22"/>
          <p:cNvSpPr txBox="1"/>
          <p:nvPr/>
        </p:nvSpPr>
        <p:spPr>
          <a:xfrm>
            <a:off x="7666804" y="6903050"/>
            <a:ext cx="2448203" cy="46799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02</a:t>
            </a:r>
            <a:endParaRPr/>
          </a:p>
        </p:txBody>
      </p:sp>
      <p:grpSp>
        <p:nvGrpSpPr>
          <p:cNvPr id="396" name="Google Shape;396;p22"/>
          <p:cNvGrpSpPr/>
          <p:nvPr/>
        </p:nvGrpSpPr>
        <p:grpSpPr>
          <a:xfrm>
            <a:off x="11962818" y="2930433"/>
            <a:ext cx="4791275" cy="5716941"/>
            <a:chOff x="0" y="0"/>
            <a:chExt cx="1261900" cy="1505696"/>
          </a:xfrm>
        </p:grpSpPr>
        <p:sp>
          <p:nvSpPr>
            <p:cNvPr id="397" name="Google Shape;397;p22"/>
            <p:cNvSpPr/>
            <p:nvPr/>
          </p:nvSpPr>
          <p:spPr>
            <a:xfrm>
              <a:off x="0" y="0"/>
              <a:ext cx="1261900" cy="1505696"/>
            </a:xfrm>
            <a:custGeom>
              <a:rect b="b" l="l" r="r" t="t"/>
              <a:pathLst>
                <a:path extrusionOk="0" h="1505696" w="1261900">
                  <a:moveTo>
                    <a:pt x="82408" y="0"/>
                  </a:moveTo>
                  <a:lnTo>
                    <a:pt x="1179492" y="0"/>
                  </a:lnTo>
                  <a:cubicBezTo>
                    <a:pt x="1201348" y="0"/>
                    <a:pt x="1222308" y="8682"/>
                    <a:pt x="1237763" y="24137"/>
                  </a:cubicBezTo>
                  <a:cubicBezTo>
                    <a:pt x="1253217" y="39591"/>
                    <a:pt x="1261900" y="60552"/>
                    <a:pt x="1261900" y="82408"/>
                  </a:cubicBezTo>
                  <a:lnTo>
                    <a:pt x="1261900" y="1423289"/>
                  </a:lnTo>
                  <a:cubicBezTo>
                    <a:pt x="1261900" y="1445145"/>
                    <a:pt x="1253217" y="1466105"/>
                    <a:pt x="1237763" y="1481560"/>
                  </a:cubicBezTo>
                  <a:cubicBezTo>
                    <a:pt x="1222308" y="1497014"/>
                    <a:pt x="1201348" y="1505696"/>
                    <a:pt x="1179492" y="1505696"/>
                  </a:cubicBezTo>
                  <a:lnTo>
                    <a:pt x="82408" y="1505696"/>
                  </a:lnTo>
                  <a:cubicBezTo>
                    <a:pt x="60552" y="1505696"/>
                    <a:pt x="39591" y="1497014"/>
                    <a:pt x="24137" y="1481560"/>
                  </a:cubicBezTo>
                  <a:cubicBezTo>
                    <a:pt x="8682" y="1466105"/>
                    <a:pt x="0" y="1445145"/>
                    <a:pt x="0" y="1423289"/>
                  </a:cubicBezTo>
                  <a:lnTo>
                    <a:pt x="0" y="82408"/>
                  </a:lnTo>
                  <a:cubicBezTo>
                    <a:pt x="0" y="60552"/>
                    <a:pt x="8682" y="39591"/>
                    <a:pt x="24137" y="24137"/>
                  </a:cubicBezTo>
                  <a:cubicBezTo>
                    <a:pt x="39591" y="8682"/>
                    <a:pt x="60552" y="0"/>
                    <a:pt x="82408" y="0"/>
                  </a:cubicBezTo>
                  <a:close/>
                </a:path>
              </a:pathLst>
            </a:custGeom>
            <a:solidFill>
              <a:srgbClr val="E6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2"/>
            <p:cNvSpPr txBox="1"/>
            <p:nvPr/>
          </p:nvSpPr>
          <p:spPr>
            <a:xfrm>
              <a:off x="0" y="9525"/>
              <a:ext cx="1261900" cy="149617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99" name="Google Shape;399;p22"/>
          <p:cNvPicPr preferRelativeResize="0"/>
          <p:nvPr/>
        </p:nvPicPr>
        <p:blipFill rotWithShape="1">
          <a:blip r:embed="rId5">
            <a:alphaModFix/>
          </a:blip>
          <a:srcRect b="0" l="0" r="0" t="0"/>
          <a:stretch/>
        </p:blipFill>
        <p:spPr>
          <a:xfrm>
            <a:off x="12720385" y="3213906"/>
            <a:ext cx="3276140" cy="3276140"/>
          </a:xfrm>
          <a:prstGeom prst="rect">
            <a:avLst/>
          </a:prstGeom>
          <a:noFill/>
          <a:ln>
            <a:noFill/>
          </a:ln>
        </p:spPr>
      </p:pic>
      <p:sp>
        <p:nvSpPr>
          <p:cNvPr id="400" name="Google Shape;400;p22"/>
          <p:cNvSpPr txBox="1"/>
          <p:nvPr/>
        </p:nvSpPr>
        <p:spPr>
          <a:xfrm>
            <a:off x="12477315" y="7502207"/>
            <a:ext cx="37623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401" name="Google Shape;401;p22"/>
          <p:cNvSpPr txBox="1"/>
          <p:nvPr/>
        </p:nvSpPr>
        <p:spPr>
          <a:xfrm>
            <a:off x="13134354" y="6903050"/>
            <a:ext cx="2448203" cy="46799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03</a:t>
            </a:r>
            <a:endParaRPr/>
          </a:p>
        </p:txBody>
      </p:sp>
      <p:sp>
        <p:nvSpPr>
          <p:cNvPr id="402" name="Google Shape;402;p22"/>
          <p:cNvSpPr txBox="1"/>
          <p:nvPr/>
        </p:nvSpPr>
        <p:spPr>
          <a:xfrm>
            <a:off x="9144000" y="1395932"/>
            <a:ext cx="76101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406" name="Shape 406"/>
        <p:cNvGrpSpPr/>
        <p:nvPr/>
      </p:nvGrpSpPr>
      <p:grpSpPr>
        <a:xfrm>
          <a:off x="0" y="0"/>
          <a:ext cx="0" cy="0"/>
          <a:chOff x="0" y="0"/>
          <a:chExt cx="0" cy="0"/>
        </a:xfrm>
      </p:grpSpPr>
      <p:cxnSp>
        <p:nvCxnSpPr>
          <p:cNvPr id="407" name="Google Shape;407;p23"/>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408" name="Google Shape;408;p23"/>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409" name="Google Shape;409;p23"/>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410" name="Google Shape;410;p23"/>
          <p:cNvSpPr txBox="1"/>
          <p:nvPr/>
        </p:nvSpPr>
        <p:spPr>
          <a:xfrm>
            <a:off x="1028700" y="1235912"/>
            <a:ext cx="9220183"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SALES NUMBERS</a:t>
            </a:r>
            <a:endParaRPr/>
          </a:p>
        </p:txBody>
      </p:sp>
      <p:pic>
        <p:nvPicPr>
          <p:cNvPr id="411" name="Google Shape;411;p23"/>
          <p:cNvPicPr preferRelativeResize="0"/>
          <p:nvPr/>
        </p:nvPicPr>
        <p:blipFill rotWithShape="1">
          <a:blip r:embed="rId3">
            <a:alphaModFix/>
          </a:blip>
          <a:srcRect b="0" l="0" r="0" t="0"/>
          <a:stretch/>
        </p:blipFill>
        <p:spPr>
          <a:xfrm>
            <a:off x="349835" y="2198569"/>
            <a:ext cx="8696740" cy="5889863"/>
          </a:xfrm>
          <a:prstGeom prst="rect">
            <a:avLst/>
          </a:prstGeom>
          <a:noFill/>
          <a:ln>
            <a:noFill/>
          </a:ln>
        </p:spPr>
      </p:pic>
      <p:pic>
        <p:nvPicPr>
          <p:cNvPr id="412" name="Google Shape;412;p23"/>
          <p:cNvPicPr preferRelativeResize="0"/>
          <p:nvPr/>
        </p:nvPicPr>
        <p:blipFill rotWithShape="1">
          <a:blip r:embed="rId4">
            <a:alphaModFix/>
          </a:blip>
          <a:srcRect b="0" l="0" r="0" t="0"/>
          <a:stretch/>
        </p:blipFill>
        <p:spPr>
          <a:xfrm>
            <a:off x="8844584" y="2113299"/>
            <a:ext cx="8111053" cy="5926325"/>
          </a:xfrm>
          <a:prstGeom prst="rect">
            <a:avLst/>
          </a:prstGeom>
          <a:noFill/>
          <a:ln>
            <a:noFill/>
          </a:ln>
        </p:spPr>
      </p:pic>
      <p:sp>
        <p:nvSpPr>
          <p:cNvPr id="413" name="Google Shape;413;p23"/>
          <p:cNvSpPr txBox="1"/>
          <p:nvPr/>
        </p:nvSpPr>
        <p:spPr>
          <a:xfrm>
            <a:off x="1074563" y="7839953"/>
            <a:ext cx="64824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414" name="Google Shape;414;p23"/>
          <p:cNvSpPr txBox="1"/>
          <p:nvPr/>
        </p:nvSpPr>
        <p:spPr>
          <a:xfrm>
            <a:off x="9567859" y="7839953"/>
            <a:ext cx="64824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418" name="Shape 418"/>
        <p:cNvGrpSpPr/>
        <p:nvPr/>
      </p:nvGrpSpPr>
      <p:grpSpPr>
        <a:xfrm>
          <a:off x="0" y="0"/>
          <a:ext cx="0" cy="0"/>
          <a:chOff x="0" y="0"/>
          <a:chExt cx="0" cy="0"/>
        </a:xfrm>
      </p:grpSpPr>
      <p:cxnSp>
        <p:nvCxnSpPr>
          <p:cNvPr id="419" name="Google Shape;419;p24"/>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420" name="Google Shape;420;p24"/>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421" name="Google Shape;421;p24"/>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422" name="Google Shape;422;p24"/>
          <p:cNvSpPr txBox="1"/>
          <p:nvPr/>
        </p:nvSpPr>
        <p:spPr>
          <a:xfrm>
            <a:off x="11322197" y="2316282"/>
            <a:ext cx="6175228" cy="210312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SALES NUMBERS</a:t>
            </a:r>
            <a:endParaRPr/>
          </a:p>
        </p:txBody>
      </p:sp>
      <p:pic>
        <p:nvPicPr>
          <p:cNvPr id="423" name="Google Shape;423;p24"/>
          <p:cNvPicPr preferRelativeResize="0"/>
          <p:nvPr/>
        </p:nvPicPr>
        <p:blipFill rotWithShape="1">
          <a:blip r:embed="rId3">
            <a:alphaModFix/>
          </a:blip>
          <a:srcRect b="0" l="0" r="0" t="0"/>
          <a:stretch/>
        </p:blipFill>
        <p:spPr>
          <a:xfrm>
            <a:off x="83097" y="461258"/>
            <a:ext cx="11347231" cy="8822206"/>
          </a:xfrm>
          <a:prstGeom prst="rect">
            <a:avLst/>
          </a:prstGeom>
          <a:noFill/>
          <a:ln>
            <a:noFill/>
          </a:ln>
        </p:spPr>
      </p:pic>
      <p:sp>
        <p:nvSpPr>
          <p:cNvPr id="424" name="Google Shape;424;p24"/>
          <p:cNvSpPr txBox="1"/>
          <p:nvPr/>
        </p:nvSpPr>
        <p:spPr>
          <a:xfrm>
            <a:off x="11322197" y="4923365"/>
            <a:ext cx="5288700" cy="1021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425" name="Google Shape;425;p24"/>
          <p:cNvSpPr txBox="1"/>
          <p:nvPr/>
        </p:nvSpPr>
        <p:spPr>
          <a:xfrm>
            <a:off x="11356235" y="6449270"/>
            <a:ext cx="5288700" cy="1021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429" name="Shape 429"/>
        <p:cNvGrpSpPr/>
        <p:nvPr/>
      </p:nvGrpSpPr>
      <p:grpSpPr>
        <a:xfrm>
          <a:off x="0" y="0"/>
          <a:ext cx="0" cy="0"/>
          <a:chOff x="0" y="0"/>
          <a:chExt cx="0" cy="0"/>
        </a:xfrm>
      </p:grpSpPr>
      <p:cxnSp>
        <p:nvCxnSpPr>
          <p:cNvPr id="430" name="Google Shape;430;p25"/>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431" name="Google Shape;431;p25"/>
          <p:cNvSpPr/>
          <p:nvPr/>
        </p:nvSpPr>
        <p:spPr>
          <a:xfrm>
            <a:off x="1028700" y="1262727"/>
            <a:ext cx="9613507" cy="5508072"/>
          </a:xfrm>
          <a:custGeom>
            <a:rect b="b" l="l" r="r" t="t"/>
            <a:pathLst>
              <a:path extrusionOk="0" h="5508072" w="9613507">
                <a:moveTo>
                  <a:pt x="0" y="0"/>
                </a:moveTo>
                <a:lnTo>
                  <a:pt x="9613507" y="0"/>
                </a:lnTo>
                <a:lnTo>
                  <a:pt x="9613507" y="5508072"/>
                </a:lnTo>
                <a:lnTo>
                  <a:pt x="0" y="5508072"/>
                </a:lnTo>
                <a:lnTo>
                  <a:pt x="0" y="0"/>
                </a:lnTo>
                <a:close/>
              </a:path>
            </a:pathLst>
          </a:custGeom>
          <a:blipFill rotWithShape="1">
            <a:blip r:embed="rId3">
              <a:alphaModFix/>
            </a:blip>
            <a:stretch>
              <a:fillRect b="0" l="0" r="0" t="0"/>
            </a:stretch>
          </a:blipFill>
          <a:ln>
            <a:noFill/>
          </a:ln>
        </p:spPr>
      </p:sp>
      <p:sp>
        <p:nvSpPr>
          <p:cNvPr id="432" name="Google Shape;432;p25"/>
          <p:cNvSpPr txBox="1"/>
          <p:nvPr/>
        </p:nvSpPr>
        <p:spPr>
          <a:xfrm rot="-5400000">
            <a:off x="12215056" y="5013880"/>
            <a:ext cx="11353800" cy="25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433" name="Google Shape;433;p25"/>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434" name="Google Shape;434;p25"/>
          <p:cNvSpPr txBox="1"/>
          <p:nvPr/>
        </p:nvSpPr>
        <p:spPr>
          <a:xfrm>
            <a:off x="1028700" y="7894850"/>
            <a:ext cx="9012998"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DEMOGRAPHICS</a:t>
            </a:r>
            <a:endParaRPr/>
          </a:p>
        </p:txBody>
      </p:sp>
      <p:sp>
        <p:nvSpPr>
          <p:cNvPr id="435" name="Google Shape;435;p25"/>
          <p:cNvSpPr txBox="1"/>
          <p:nvPr/>
        </p:nvSpPr>
        <p:spPr>
          <a:xfrm>
            <a:off x="12926945" y="2160783"/>
            <a:ext cx="3762300" cy="6951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436" name="Google Shape;436;p25"/>
          <p:cNvSpPr txBox="1"/>
          <p:nvPr/>
        </p:nvSpPr>
        <p:spPr>
          <a:xfrm>
            <a:off x="14241021" y="1561627"/>
            <a:ext cx="2448203" cy="467995"/>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01</a:t>
            </a:r>
            <a:endParaRPr/>
          </a:p>
        </p:txBody>
      </p:sp>
      <p:sp>
        <p:nvSpPr>
          <p:cNvPr id="437" name="Google Shape;437;p25"/>
          <p:cNvSpPr txBox="1"/>
          <p:nvPr/>
        </p:nvSpPr>
        <p:spPr>
          <a:xfrm>
            <a:off x="12926945" y="4353383"/>
            <a:ext cx="3762300" cy="6951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438" name="Google Shape;438;p25"/>
          <p:cNvSpPr txBox="1"/>
          <p:nvPr/>
        </p:nvSpPr>
        <p:spPr>
          <a:xfrm>
            <a:off x="14241021" y="3754227"/>
            <a:ext cx="2448203" cy="467995"/>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02</a:t>
            </a:r>
            <a:endParaRPr/>
          </a:p>
        </p:txBody>
      </p:sp>
      <p:sp>
        <p:nvSpPr>
          <p:cNvPr id="439" name="Google Shape;439;p25"/>
          <p:cNvSpPr txBox="1"/>
          <p:nvPr/>
        </p:nvSpPr>
        <p:spPr>
          <a:xfrm>
            <a:off x="12926945" y="6199701"/>
            <a:ext cx="3762300" cy="6951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440" name="Google Shape;440;p25"/>
          <p:cNvSpPr txBox="1"/>
          <p:nvPr/>
        </p:nvSpPr>
        <p:spPr>
          <a:xfrm>
            <a:off x="14241021" y="5600545"/>
            <a:ext cx="2448203" cy="467995"/>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03</a:t>
            </a:r>
            <a:endParaRPr/>
          </a:p>
        </p:txBody>
      </p:sp>
      <p:sp>
        <p:nvSpPr>
          <p:cNvPr id="441" name="Google Shape;441;p25"/>
          <p:cNvSpPr txBox="1"/>
          <p:nvPr/>
        </p:nvSpPr>
        <p:spPr>
          <a:xfrm>
            <a:off x="8780991" y="8054870"/>
            <a:ext cx="79083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cxnSp>
        <p:nvCxnSpPr>
          <p:cNvPr id="442" name="Google Shape;442;p25"/>
          <p:cNvCxnSpPr/>
          <p:nvPr/>
        </p:nvCxnSpPr>
        <p:spPr>
          <a:xfrm flipH="1">
            <a:off x="6121125" y="3462963"/>
            <a:ext cx="10568100" cy="165000"/>
          </a:xfrm>
          <a:prstGeom prst="bentConnector3">
            <a:avLst>
              <a:gd fmla="val 50000" name="adj1"/>
            </a:avLst>
          </a:prstGeom>
          <a:noFill/>
          <a:ln cap="flat" cmpd="sng" w="76200">
            <a:solidFill>
              <a:srgbClr val="2B2B25"/>
            </a:solidFill>
            <a:prstDash val="solid"/>
            <a:round/>
            <a:headEnd len="med" w="med" type="none"/>
            <a:tailEnd len="med" w="med" type="none"/>
          </a:ln>
        </p:spPr>
      </p:cxnSp>
      <p:sp>
        <p:nvSpPr>
          <p:cNvPr id="443" name="Google Shape;443;p25"/>
          <p:cNvSpPr/>
          <p:nvPr/>
        </p:nvSpPr>
        <p:spPr>
          <a:xfrm>
            <a:off x="7243475" y="2380775"/>
            <a:ext cx="390600" cy="390600"/>
          </a:xfrm>
          <a:prstGeom prst="ellipse">
            <a:avLst/>
          </a:prstGeom>
          <a:solidFill>
            <a:srgbClr val="2B2B25"/>
          </a:solidFill>
          <a:ln cap="flat" cmpd="sng" w="9525">
            <a:solidFill>
              <a:srgbClr val="2B2B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444" name="Google Shape;444;p25"/>
          <p:cNvCxnSpPr/>
          <p:nvPr/>
        </p:nvCxnSpPr>
        <p:spPr>
          <a:xfrm flipH="1">
            <a:off x="7395900" y="1459325"/>
            <a:ext cx="8949000" cy="1107600"/>
          </a:xfrm>
          <a:prstGeom prst="bentConnector3">
            <a:avLst>
              <a:gd fmla="val 50000" name="adj1"/>
            </a:avLst>
          </a:prstGeom>
          <a:noFill/>
          <a:ln cap="flat" cmpd="sng" w="76200">
            <a:solidFill>
              <a:srgbClr val="2B2B25"/>
            </a:solidFill>
            <a:prstDash val="solid"/>
            <a:round/>
            <a:headEnd len="med" w="med" type="none"/>
            <a:tailEnd len="med" w="med" type="none"/>
          </a:ln>
        </p:spPr>
      </p:cxnSp>
      <p:sp>
        <p:nvSpPr>
          <p:cNvPr id="445" name="Google Shape;445;p25"/>
          <p:cNvSpPr/>
          <p:nvPr/>
        </p:nvSpPr>
        <p:spPr>
          <a:xfrm>
            <a:off x="5897075" y="3462975"/>
            <a:ext cx="390600" cy="390600"/>
          </a:xfrm>
          <a:prstGeom prst="ellipse">
            <a:avLst/>
          </a:prstGeom>
          <a:solidFill>
            <a:srgbClr val="2B2B25"/>
          </a:solidFill>
          <a:ln cap="flat" cmpd="sng" w="9525">
            <a:solidFill>
              <a:srgbClr val="2B2B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446" name="Google Shape;446;p25"/>
          <p:cNvCxnSpPr/>
          <p:nvPr/>
        </p:nvCxnSpPr>
        <p:spPr>
          <a:xfrm rot="10800000">
            <a:off x="4062225" y="4650525"/>
            <a:ext cx="12627000" cy="882600"/>
          </a:xfrm>
          <a:prstGeom prst="bentConnector3">
            <a:avLst>
              <a:gd fmla="val 50000" name="adj1"/>
            </a:avLst>
          </a:prstGeom>
          <a:noFill/>
          <a:ln cap="flat" cmpd="sng" w="76200">
            <a:solidFill>
              <a:srgbClr val="2B2B25"/>
            </a:solidFill>
            <a:prstDash val="solid"/>
            <a:round/>
            <a:headEnd len="med" w="med" type="none"/>
            <a:tailEnd len="med" w="med" type="none"/>
          </a:ln>
        </p:spPr>
      </p:cxnSp>
      <p:sp>
        <p:nvSpPr>
          <p:cNvPr id="447" name="Google Shape;447;p25"/>
          <p:cNvSpPr/>
          <p:nvPr/>
        </p:nvSpPr>
        <p:spPr>
          <a:xfrm>
            <a:off x="3906350" y="4420975"/>
            <a:ext cx="390600" cy="390600"/>
          </a:xfrm>
          <a:prstGeom prst="ellipse">
            <a:avLst/>
          </a:prstGeom>
          <a:solidFill>
            <a:srgbClr val="2B2B25"/>
          </a:solidFill>
          <a:ln cap="flat" cmpd="sng" w="9525">
            <a:solidFill>
              <a:srgbClr val="2B2B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451" name="Shape 451"/>
        <p:cNvGrpSpPr/>
        <p:nvPr/>
      </p:nvGrpSpPr>
      <p:grpSpPr>
        <a:xfrm>
          <a:off x="0" y="0"/>
          <a:ext cx="0" cy="0"/>
          <a:chOff x="0" y="0"/>
          <a:chExt cx="0" cy="0"/>
        </a:xfrm>
      </p:grpSpPr>
      <p:cxnSp>
        <p:nvCxnSpPr>
          <p:cNvPr id="452" name="Google Shape;452;p26"/>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453" name="Google Shape;453;p26"/>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454" name="Google Shape;454;p26"/>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cxnSp>
        <p:nvCxnSpPr>
          <p:cNvPr id="455" name="Google Shape;455;p26"/>
          <p:cNvCxnSpPr/>
          <p:nvPr/>
        </p:nvCxnSpPr>
        <p:spPr>
          <a:xfrm rot="10800000">
            <a:off x="8688366" y="557857"/>
            <a:ext cx="0" cy="8395564"/>
          </a:xfrm>
          <a:prstGeom prst="straightConnector1">
            <a:avLst/>
          </a:prstGeom>
          <a:noFill/>
          <a:ln cap="flat" cmpd="sng" w="76200">
            <a:solidFill>
              <a:srgbClr val="2B2B25"/>
            </a:solidFill>
            <a:prstDash val="solid"/>
            <a:round/>
            <a:headEnd len="sm" w="sm" type="none"/>
            <a:tailEnd len="sm" w="sm" type="none"/>
          </a:ln>
        </p:spPr>
      </p:cxnSp>
      <p:pic>
        <p:nvPicPr>
          <p:cNvPr id="456" name="Google Shape;456;p26"/>
          <p:cNvPicPr preferRelativeResize="0"/>
          <p:nvPr/>
        </p:nvPicPr>
        <p:blipFill rotWithShape="1">
          <a:blip r:embed="rId3">
            <a:alphaModFix/>
          </a:blip>
          <a:srcRect b="0" l="0" r="0" t="0"/>
          <a:stretch/>
        </p:blipFill>
        <p:spPr>
          <a:xfrm>
            <a:off x="956468" y="1056140"/>
            <a:ext cx="7704764" cy="5630608"/>
          </a:xfrm>
          <a:prstGeom prst="rect">
            <a:avLst/>
          </a:prstGeom>
          <a:noFill/>
          <a:ln>
            <a:noFill/>
          </a:ln>
        </p:spPr>
      </p:pic>
      <p:sp>
        <p:nvSpPr>
          <p:cNvPr id="457" name="Google Shape;457;p26"/>
          <p:cNvSpPr txBox="1"/>
          <p:nvPr/>
        </p:nvSpPr>
        <p:spPr>
          <a:xfrm>
            <a:off x="1598532" y="6923788"/>
            <a:ext cx="2165801" cy="105537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60%</a:t>
            </a:r>
            <a:endParaRPr/>
          </a:p>
        </p:txBody>
      </p:sp>
      <p:grpSp>
        <p:nvGrpSpPr>
          <p:cNvPr id="458" name="Google Shape;458;p26"/>
          <p:cNvGrpSpPr/>
          <p:nvPr/>
        </p:nvGrpSpPr>
        <p:grpSpPr>
          <a:xfrm>
            <a:off x="4431084" y="6792276"/>
            <a:ext cx="3495600" cy="1316186"/>
            <a:chOff x="0" y="19050"/>
            <a:chExt cx="4660800" cy="1754915"/>
          </a:xfrm>
        </p:grpSpPr>
        <p:sp>
          <p:nvSpPr>
            <p:cNvPr id="459" name="Google Shape;459;p26"/>
            <p:cNvSpPr txBox="1"/>
            <p:nvPr/>
          </p:nvSpPr>
          <p:spPr>
            <a:xfrm>
              <a:off x="0" y="847265"/>
              <a:ext cx="46608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460" name="Google Shape;460;p26"/>
            <p:cNvSpPr txBox="1"/>
            <p:nvPr/>
          </p:nvSpPr>
          <p:spPr>
            <a:xfrm>
              <a:off x="0" y="19050"/>
              <a:ext cx="32643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MALE USERS</a:t>
              </a:r>
              <a:endParaRPr/>
            </a:p>
          </p:txBody>
        </p:sp>
      </p:grpSp>
      <p:pic>
        <p:nvPicPr>
          <p:cNvPr id="461" name="Google Shape;461;p26"/>
          <p:cNvPicPr preferRelativeResize="0"/>
          <p:nvPr/>
        </p:nvPicPr>
        <p:blipFill rotWithShape="1">
          <a:blip r:embed="rId4">
            <a:alphaModFix/>
          </a:blip>
          <a:srcRect b="0" l="0" r="0" t="0"/>
          <a:stretch/>
        </p:blipFill>
        <p:spPr>
          <a:xfrm>
            <a:off x="9033618" y="948442"/>
            <a:ext cx="7704764" cy="5630608"/>
          </a:xfrm>
          <a:prstGeom prst="rect">
            <a:avLst/>
          </a:prstGeom>
          <a:noFill/>
          <a:ln>
            <a:noFill/>
          </a:ln>
        </p:spPr>
      </p:pic>
      <p:sp>
        <p:nvSpPr>
          <p:cNvPr id="462" name="Google Shape;462;p26"/>
          <p:cNvSpPr txBox="1"/>
          <p:nvPr/>
        </p:nvSpPr>
        <p:spPr>
          <a:xfrm>
            <a:off x="9675682" y="6816089"/>
            <a:ext cx="2165801" cy="105537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80%</a:t>
            </a:r>
            <a:endParaRPr/>
          </a:p>
        </p:txBody>
      </p:sp>
      <p:sp>
        <p:nvSpPr>
          <p:cNvPr id="463" name="Google Shape;463;p26"/>
          <p:cNvSpPr txBox="1"/>
          <p:nvPr/>
        </p:nvSpPr>
        <p:spPr>
          <a:xfrm>
            <a:off x="12508233" y="7305674"/>
            <a:ext cx="34956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464" name="Google Shape;464;p26"/>
          <p:cNvSpPr txBox="1"/>
          <p:nvPr/>
        </p:nvSpPr>
        <p:spPr>
          <a:xfrm>
            <a:off x="12508233" y="6689341"/>
            <a:ext cx="3495646"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FEMALE USERS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468" name="Shape 468"/>
        <p:cNvGrpSpPr/>
        <p:nvPr/>
      </p:nvGrpSpPr>
      <p:grpSpPr>
        <a:xfrm>
          <a:off x="0" y="0"/>
          <a:ext cx="0" cy="0"/>
          <a:chOff x="0" y="0"/>
          <a:chExt cx="0" cy="0"/>
        </a:xfrm>
      </p:grpSpPr>
      <p:cxnSp>
        <p:nvCxnSpPr>
          <p:cNvPr id="469" name="Google Shape;469;p27"/>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cxnSp>
        <p:nvCxnSpPr>
          <p:cNvPr id="470" name="Google Shape;470;p27"/>
          <p:cNvCxnSpPr/>
          <p:nvPr/>
        </p:nvCxnSpPr>
        <p:spPr>
          <a:xfrm rot="10800000">
            <a:off x="1066800" y="0"/>
            <a:ext cx="0" cy="7034502"/>
          </a:xfrm>
          <a:prstGeom prst="straightConnector1">
            <a:avLst/>
          </a:prstGeom>
          <a:noFill/>
          <a:ln cap="flat" cmpd="sng" w="76200">
            <a:solidFill>
              <a:srgbClr val="2B2B25"/>
            </a:solidFill>
            <a:prstDash val="solid"/>
            <a:round/>
            <a:headEnd len="sm" w="sm" type="none"/>
            <a:tailEnd len="sm" w="sm" type="none"/>
          </a:ln>
        </p:spPr>
      </p:cxnSp>
      <p:cxnSp>
        <p:nvCxnSpPr>
          <p:cNvPr id="471" name="Google Shape;471;p27"/>
          <p:cNvCxnSpPr/>
          <p:nvPr/>
        </p:nvCxnSpPr>
        <p:spPr>
          <a:xfrm rot="10800000">
            <a:off x="5281579" y="0"/>
            <a:ext cx="0" cy="7034502"/>
          </a:xfrm>
          <a:prstGeom prst="straightConnector1">
            <a:avLst/>
          </a:prstGeom>
          <a:noFill/>
          <a:ln cap="flat" cmpd="sng" w="76200">
            <a:solidFill>
              <a:srgbClr val="2B2B25"/>
            </a:solidFill>
            <a:prstDash val="solid"/>
            <a:round/>
            <a:headEnd len="sm" w="sm" type="none"/>
            <a:tailEnd len="sm" w="sm" type="none"/>
          </a:ln>
        </p:spPr>
      </p:cxnSp>
      <p:cxnSp>
        <p:nvCxnSpPr>
          <p:cNvPr id="472" name="Google Shape;472;p27"/>
          <p:cNvCxnSpPr/>
          <p:nvPr/>
        </p:nvCxnSpPr>
        <p:spPr>
          <a:xfrm rot="10800000">
            <a:off x="9496359" y="0"/>
            <a:ext cx="0" cy="7034502"/>
          </a:xfrm>
          <a:prstGeom prst="straightConnector1">
            <a:avLst/>
          </a:prstGeom>
          <a:noFill/>
          <a:ln cap="flat" cmpd="sng" w="76200">
            <a:solidFill>
              <a:srgbClr val="2B2B25"/>
            </a:solidFill>
            <a:prstDash val="solid"/>
            <a:round/>
            <a:headEnd len="sm" w="sm" type="none"/>
            <a:tailEnd len="sm" w="sm" type="none"/>
          </a:ln>
        </p:spPr>
      </p:cxnSp>
      <p:cxnSp>
        <p:nvCxnSpPr>
          <p:cNvPr id="473" name="Google Shape;473;p27"/>
          <p:cNvCxnSpPr/>
          <p:nvPr/>
        </p:nvCxnSpPr>
        <p:spPr>
          <a:xfrm rot="10800000">
            <a:off x="13711138" y="-12183"/>
            <a:ext cx="0" cy="7034502"/>
          </a:xfrm>
          <a:prstGeom prst="straightConnector1">
            <a:avLst/>
          </a:prstGeom>
          <a:noFill/>
          <a:ln cap="flat" cmpd="sng" w="76200">
            <a:solidFill>
              <a:srgbClr val="2B2B25"/>
            </a:solidFill>
            <a:prstDash val="solid"/>
            <a:round/>
            <a:headEnd len="sm" w="sm" type="none"/>
            <a:tailEnd len="sm" w="sm" type="none"/>
          </a:ln>
        </p:spPr>
      </p:cxnSp>
      <p:sp>
        <p:nvSpPr>
          <p:cNvPr id="474" name="Google Shape;474;p27"/>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475" name="Google Shape;475;p27"/>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476" name="Google Shape;476;p27"/>
          <p:cNvSpPr txBox="1"/>
          <p:nvPr/>
        </p:nvSpPr>
        <p:spPr>
          <a:xfrm>
            <a:off x="1028700" y="8032252"/>
            <a:ext cx="9220183"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SWOT ANALYSIS</a:t>
            </a:r>
            <a:endParaRPr/>
          </a:p>
        </p:txBody>
      </p:sp>
      <p:sp>
        <p:nvSpPr>
          <p:cNvPr id="477" name="Google Shape;477;p27"/>
          <p:cNvSpPr txBox="1"/>
          <p:nvPr/>
        </p:nvSpPr>
        <p:spPr>
          <a:xfrm>
            <a:off x="1627072" y="4984722"/>
            <a:ext cx="26730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478" name="Google Shape;478;p27"/>
          <p:cNvSpPr txBox="1"/>
          <p:nvPr/>
        </p:nvSpPr>
        <p:spPr>
          <a:xfrm>
            <a:off x="1627072" y="4429590"/>
            <a:ext cx="3325150"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STRENGTHS</a:t>
            </a:r>
            <a:endParaRPr/>
          </a:p>
        </p:txBody>
      </p:sp>
      <p:grpSp>
        <p:nvGrpSpPr>
          <p:cNvPr id="479" name="Google Shape;479;p27"/>
          <p:cNvGrpSpPr/>
          <p:nvPr/>
        </p:nvGrpSpPr>
        <p:grpSpPr>
          <a:xfrm>
            <a:off x="1627072" y="1372874"/>
            <a:ext cx="2075641" cy="2075641"/>
            <a:chOff x="0" y="0"/>
            <a:chExt cx="812800" cy="812800"/>
          </a:xfrm>
        </p:grpSpPr>
        <p:sp>
          <p:nvSpPr>
            <p:cNvPr id="480" name="Google Shape;48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2B2B2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txBox="1"/>
            <p:nvPr/>
          </p:nvSpPr>
          <p:spPr>
            <a:xfrm>
              <a:off x="76200" y="85725"/>
              <a:ext cx="660400" cy="650875"/>
            </a:xfrm>
            <a:prstGeom prst="rect">
              <a:avLst/>
            </a:prstGeom>
            <a:noFill/>
            <a:ln>
              <a:noFill/>
            </a:ln>
          </p:spPr>
          <p:txBody>
            <a:bodyPr anchorCtr="0" anchor="ctr" bIns="50800" lIns="50800" spcFirstLastPara="1" rIns="50800" wrap="square" tIns="50800">
              <a:noAutofit/>
            </a:bodyPr>
            <a:lstStyle/>
            <a:p>
              <a:pPr indent="0" lvl="0" marL="0" marR="0" rtl="0" algn="ctr">
                <a:lnSpc>
                  <a:spcPct val="31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2" name="Google Shape;482;p27"/>
          <p:cNvSpPr txBox="1"/>
          <p:nvPr/>
        </p:nvSpPr>
        <p:spPr>
          <a:xfrm>
            <a:off x="2350953" y="1830272"/>
            <a:ext cx="627879" cy="1189419"/>
          </a:xfrm>
          <a:prstGeom prst="rect">
            <a:avLst/>
          </a:prstGeom>
          <a:noFill/>
          <a:ln>
            <a:noFill/>
          </a:ln>
        </p:spPr>
        <p:txBody>
          <a:bodyPr anchorCtr="0" anchor="t" bIns="0" lIns="0" spcFirstLastPara="1" rIns="0" wrap="square" tIns="0">
            <a:spAutoFit/>
          </a:bodyPr>
          <a:lstStyle/>
          <a:p>
            <a:pPr indent="0" lvl="0" marL="0" marR="0" rtl="0" algn="ctr">
              <a:lnSpc>
                <a:spcPct val="115010"/>
              </a:lnSpc>
              <a:spcBef>
                <a:spcPts val="0"/>
              </a:spcBef>
              <a:spcAft>
                <a:spcPts val="0"/>
              </a:spcAft>
              <a:buNone/>
            </a:pPr>
            <a:r>
              <a:rPr b="1" i="0" lang="en-US" sz="8001" u="none" cap="none" strike="noStrike">
                <a:solidFill>
                  <a:srgbClr val="2B2B25"/>
                </a:solidFill>
                <a:latin typeface="Heebo"/>
                <a:ea typeface="Heebo"/>
                <a:cs typeface="Heebo"/>
                <a:sym typeface="Heebo"/>
              </a:rPr>
              <a:t>S</a:t>
            </a:r>
            <a:endParaRPr/>
          </a:p>
        </p:txBody>
      </p:sp>
      <p:sp>
        <p:nvSpPr>
          <p:cNvPr id="483" name="Google Shape;483;p27"/>
          <p:cNvSpPr txBox="1"/>
          <p:nvPr/>
        </p:nvSpPr>
        <p:spPr>
          <a:xfrm>
            <a:off x="5829587" y="4984722"/>
            <a:ext cx="26730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484" name="Google Shape;484;p27"/>
          <p:cNvSpPr txBox="1"/>
          <p:nvPr/>
        </p:nvSpPr>
        <p:spPr>
          <a:xfrm>
            <a:off x="5829587" y="4429590"/>
            <a:ext cx="3325150"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WEAKNESSES</a:t>
            </a:r>
            <a:endParaRPr/>
          </a:p>
        </p:txBody>
      </p:sp>
      <p:grpSp>
        <p:nvGrpSpPr>
          <p:cNvPr id="485" name="Google Shape;485;p27"/>
          <p:cNvGrpSpPr/>
          <p:nvPr/>
        </p:nvGrpSpPr>
        <p:grpSpPr>
          <a:xfrm>
            <a:off x="5829587" y="1372874"/>
            <a:ext cx="2075641" cy="2075641"/>
            <a:chOff x="0" y="0"/>
            <a:chExt cx="812800" cy="812800"/>
          </a:xfrm>
        </p:grpSpPr>
        <p:sp>
          <p:nvSpPr>
            <p:cNvPr id="486" name="Google Shape;486;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2B2B2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txBox="1"/>
            <p:nvPr/>
          </p:nvSpPr>
          <p:spPr>
            <a:xfrm>
              <a:off x="76200" y="85725"/>
              <a:ext cx="660400" cy="650875"/>
            </a:xfrm>
            <a:prstGeom prst="rect">
              <a:avLst/>
            </a:prstGeom>
            <a:noFill/>
            <a:ln>
              <a:noFill/>
            </a:ln>
          </p:spPr>
          <p:txBody>
            <a:bodyPr anchorCtr="0" anchor="ctr" bIns="50800" lIns="50800" spcFirstLastPara="1" rIns="50800" wrap="square" tIns="50800">
              <a:noAutofit/>
            </a:bodyPr>
            <a:lstStyle/>
            <a:p>
              <a:pPr indent="0" lvl="0" marL="0" marR="0" rtl="0" algn="ctr">
                <a:lnSpc>
                  <a:spcPct val="31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8" name="Google Shape;488;p27"/>
          <p:cNvSpPr txBox="1"/>
          <p:nvPr/>
        </p:nvSpPr>
        <p:spPr>
          <a:xfrm>
            <a:off x="6398060" y="1830272"/>
            <a:ext cx="938694" cy="1189419"/>
          </a:xfrm>
          <a:prstGeom prst="rect">
            <a:avLst/>
          </a:prstGeom>
          <a:noFill/>
          <a:ln>
            <a:noFill/>
          </a:ln>
        </p:spPr>
        <p:txBody>
          <a:bodyPr anchorCtr="0" anchor="t" bIns="0" lIns="0" spcFirstLastPara="1" rIns="0" wrap="square" tIns="0">
            <a:spAutoFit/>
          </a:bodyPr>
          <a:lstStyle/>
          <a:p>
            <a:pPr indent="0" lvl="0" marL="0" marR="0" rtl="0" algn="ctr">
              <a:lnSpc>
                <a:spcPct val="115010"/>
              </a:lnSpc>
              <a:spcBef>
                <a:spcPts val="0"/>
              </a:spcBef>
              <a:spcAft>
                <a:spcPts val="0"/>
              </a:spcAft>
              <a:buNone/>
            </a:pPr>
            <a:r>
              <a:rPr b="1" i="0" lang="en-US" sz="8001" u="none" cap="none" strike="noStrike">
                <a:solidFill>
                  <a:srgbClr val="2B2B25"/>
                </a:solidFill>
                <a:latin typeface="Heebo"/>
                <a:ea typeface="Heebo"/>
                <a:cs typeface="Heebo"/>
                <a:sym typeface="Heebo"/>
              </a:rPr>
              <a:t>W</a:t>
            </a:r>
            <a:endParaRPr/>
          </a:p>
        </p:txBody>
      </p:sp>
      <p:sp>
        <p:nvSpPr>
          <p:cNvPr id="489" name="Google Shape;489;p27"/>
          <p:cNvSpPr txBox="1"/>
          <p:nvPr/>
        </p:nvSpPr>
        <p:spPr>
          <a:xfrm>
            <a:off x="10032102" y="4984722"/>
            <a:ext cx="26730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490" name="Google Shape;490;p27"/>
          <p:cNvSpPr txBox="1"/>
          <p:nvPr/>
        </p:nvSpPr>
        <p:spPr>
          <a:xfrm>
            <a:off x="10032102" y="4429590"/>
            <a:ext cx="3325150"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OPPORTUNITIES</a:t>
            </a:r>
            <a:endParaRPr/>
          </a:p>
        </p:txBody>
      </p:sp>
      <p:grpSp>
        <p:nvGrpSpPr>
          <p:cNvPr id="491" name="Google Shape;491;p27"/>
          <p:cNvGrpSpPr/>
          <p:nvPr/>
        </p:nvGrpSpPr>
        <p:grpSpPr>
          <a:xfrm>
            <a:off x="10032102" y="1372874"/>
            <a:ext cx="2075641" cy="2075641"/>
            <a:chOff x="0" y="0"/>
            <a:chExt cx="812800" cy="812800"/>
          </a:xfrm>
        </p:grpSpPr>
        <p:sp>
          <p:nvSpPr>
            <p:cNvPr id="492" name="Google Shape;492;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2B2B2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7"/>
            <p:cNvSpPr txBox="1"/>
            <p:nvPr/>
          </p:nvSpPr>
          <p:spPr>
            <a:xfrm>
              <a:off x="76200" y="85725"/>
              <a:ext cx="660400" cy="650875"/>
            </a:xfrm>
            <a:prstGeom prst="rect">
              <a:avLst/>
            </a:prstGeom>
            <a:noFill/>
            <a:ln>
              <a:noFill/>
            </a:ln>
          </p:spPr>
          <p:txBody>
            <a:bodyPr anchorCtr="0" anchor="ctr" bIns="50800" lIns="50800" spcFirstLastPara="1" rIns="50800" wrap="square" tIns="50800">
              <a:noAutofit/>
            </a:bodyPr>
            <a:lstStyle/>
            <a:p>
              <a:pPr indent="0" lvl="0" marL="0" marR="0" rtl="0" algn="ctr">
                <a:lnSpc>
                  <a:spcPct val="31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4" name="Google Shape;494;p27"/>
          <p:cNvSpPr txBox="1"/>
          <p:nvPr/>
        </p:nvSpPr>
        <p:spPr>
          <a:xfrm>
            <a:off x="10755983" y="1830272"/>
            <a:ext cx="627879" cy="1189419"/>
          </a:xfrm>
          <a:prstGeom prst="rect">
            <a:avLst/>
          </a:prstGeom>
          <a:noFill/>
          <a:ln>
            <a:noFill/>
          </a:ln>
        </p:spPr>
        <p:txBody>
          <a:bodyPr anchorCtr="0" anchor="t" bIns="0" lIns="0" spcFirstLastPara="1" rIns="0" wrap="square" tIns="0">
            <a:spAutoFit/>
          </a:bodyPr>
          <a:lstStyle/>
          <a:p>
            <a:pPr indent="0" lvl="0" marL="0" marR="0" rtl="0" algn="ctr">
              <a:lnSpc>
                <a:spcPct val="115010"/>
              </a:lnSpc>
              <a:spcBef>
                <a:spcPts val="0"/>
              </a:spcBef>
              <a:spcAft>
                <a:spcPts val="0"/>
              </a:spcAft>
              <a:buNone/>
            </a:pPr>
            <a:r>
              <a:rPr b="1" i="0" lang="en-US" sz="8001" u="none" cap="none" strike="noStrike">
                <a:solidFill>
                  <a:srgbClr val="2B2B25"/>
                </a:solidFill>
                <a:latin typeface="Heebo"/>
                <a:ea typeface="Heebo"/>
                <a:cs typeface="Heebo"/>
                <a:sym typeface="Heebo"/>
              </a:rPr>
              <a:t>O</a:t>
            </a:r>
            <a:endParaRPr/>
          </a:p>
        </p:txBody>
      </p:sp>
      <p:sp>
        <p:nvSpPr>
          <p:cNvPr id="495" name="Google Shape;495;p27"/>
          <p:cNvSpPr txBox="1"/>
          <p:nvPr/>
        </p:nvSpPr>
        <p:spPr>
          <a:xfrm>
            <a:off x="14234617" y="4984722"/>
            <a:ext cx="26730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496" name="Google Shape;496;p27"/>
          <p:cNvSpPr txBox="1"/>
          <p:nvPr/>
        </p:nvSpPr>
        <p:spPr>
          <a:xfrm>
            <a:off x="14234617" y="4429590"/>
            <a:ext cx="3325150"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THREATS</a:t>
            </a:r>
            <a:endParaRPr/>
          </a:p>
        </p:txBody>
      </p:sp>
      <p:grpSp>
        <p:nvGrpSpPr>
          <p:cNvPr id="497" name="Google Shape;497;p27"/>
          <p:cNvGrpSpPr/>
          <p:nvPr/>
        </p:nvGrpSpPr>
        <p:grpSpPr>
          <a:xfrm>
            <a:off x="14234617" y="1372874"/>
            <a:ext cx="2075641" cy="2075641"/>
            <a:chOff x="0" y="0"/>
            <a:chExt cx="812800" cy="812800"/>
          </a:xfrm>
        </p:grpSpPr>
        <p:sp>
          <p:nvSpPr>
            <p:cNvPr id="498" name="Google Shape;49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2B2B2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txBox="1"/>
            <p:nvPr/>
          </p:nvSpPr>
          <p:spPr>
            <a:xfrm>
              <a:off x="76200" y="85725"/>
              <a:ext cx="660400" cy="650875"/>
            </a:xfrm>
            <a:prstGeom prst="rect">
              <a:avLst/>
            </a:prstGeom>
            <a:noFill/>
            <a:ln>
              <a:noFill/>
            </a:ln>
          </p:spPr>
          <p:txBody>
            <a:bodyPr anchorCtr="0" anchor="ctr" bIns="50800" lIns="50800" spcFirstLastPara="1" rIns="50800" wrap="square" tIns="50800">
              <a:noAutofit/>
            </a:bodyPr>
            <a:lstStyle/>
            <a:p>
              <a:pPr indent="0" lvl="0" marL="0" marR="0" rtl="0" algn="ctr">
                <a:lnSpc>
                  <a:spcPct val="31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0" name="Google Shape;500;p27"/>
          <p:cNvSpPr txBox="1"/>
          <p:nvPr/>
        </p:nvSpPr>
        <p:spPr>
          <a:xfrm>
            <a:off x="14958498" y="1830272"/>
            <a:ext cx="627879" cy="1189419"/>
          </a:xfrm>
          <a:prstGeom prst="rect">
            <a:avLst/>
          </a:prstGeom>
          <a:noFill/>
          <a:ln>
            <a:noFill/>
          </a:ln>
        </p:spPr>
        <p:txBody>
          <a:bodyPr anchorCtr="0" anchor="t" bIns="0" lIns="0" spcFirstLastPara="1" rIns="0" wrap="square" tIns="0">
            <a:spAutoFit/>
          </a:bodyPr>
          <a:lstStyle/>
          <a:p>
            <a:pPr indent="0" lvl="0" marL="0" marR="0" rtl="0" algn="ctr">
              <a:lnSpc>
                <a:spcPct val="115010"/>
              </a:lnSpc>
              <a:spcBef>
                <a:spcPts val="0"/>
              </a:spcBef>
              <a:spcAft>
                <a:spcPts val="0"/>
              </a:spcAft>
              <a:buNone/>
            </a:pPr>
            <a:r>
              <a:rPr b="1" i="0" lang="en-US" sz="8001" u="none" cap="none" strike="noStrike">
                <a:solidFill>
                  <a:srgbClr val="2B2B25"/>
                </a:solidFill>
                <a:latin typeface="Heebo"/>
                <a:ea typeface="Heebo"/>
                <a:cs typeface="Heebo"/>
                <a:sym typeface="Heebo"/>
              </a:rPr>
              <a:t>T</a:t>
            </a:r>
            <a:endParaRPr/>
          </a:p>
        </p:txBody>
      </p:sp>
      <p:sp>
        <p:nvSpPr>
          <p:cNvPr id="501" name="Google Shape;501;p27"/>
          <p:cNvSpPr txBox="1"/>
          <p:nvPr/>
        </p:nvSpPr>
        <p:spPr>
          <a:xfrm>
            <a:off x="8999418" y="8192272"/>
            <a:ext cx="79083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505" name="Shape 505"/>
        <p:cNvGrpSpPr/>
        <p:nvPr/>
      </p:nvGrpSpPr>
      <p:grpSpPr>
        <a:xfrm>
          <a:off x="0" y="0"/>
          <a:ext cx="0" cy="0"/>
          <a:chOff x="0" y="0"/>
          <a:chExt cx="0" cy="0"/>
        </a:xfrm>
      </p:grpSpPr>
      <p:cxnSp>
        <p:nvCxnSpPr>
          <p:cNvPr id="506" name="Google Shape;506;p28"/>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507" name="Google Shape;507;p28"/>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508" name="Google Shape;508;p28"/>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509" name="Google Shape;509;p28"/>
          <p:cNvSpPr txBox="1"/>
          <p:nvPr/>
        </p:nvSpPr>
        <p:spPr>
          <a:xfrm>
            <a:off x="10085210" y="793451"/>
            <a:ext cx="61752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KEY OBJECTIVES</a:t>
            </a:r>
            <a:endParaRPr/>
          </a:p>
        </p:txBody>
      </p:sp>
      <p:sp>
        <p:nvSpPr>
          <p:cNvPr id="510" name="Google Shape;510;p28"/>
          <p:cNvSpPr txBox="1"/>
          <p:nvPr/>
        </p:nvSpPr>
        <p:spPr>
          <a:xfrm>
            <a:off x="10085210" y="3962509"/>
            <a:ext cx="64287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511" name="Google Shape;511;p28"/>
          <p:cNvSpPr txBox="1"/>
          <p:nvPr/>
        </p:nvSpPr>
        <p:spPr>
          <a:xfrm>
            <a:off x="10085210" y="3477596"/>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01</a:t>
            </a:r>
            <a:endParaRPr/>
          </a:p>
        </p:txBody>
      </p:sp>
      <p:sp>
        <p:nvSpPr>
          <p:cNvPr id="512" name="Google Shape;512;p28"/>
          <p:cNvSpPr txBox="1"/>
          <p:nvPr/>
        </p:nvSpPr>
        <p:spPr>
          <a:xfrm>
            <a:off x="10085210" y="6154301"/>
            <a:ext cx="64287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513" name="Google Shape;513;p28"/>
          <p:cNvSpPr txBox="1"/>
          <p:nvPr/>
        </p:nvSpPr>
        <p:spPr>
          <a:xfrm>
            <a:off x="10085210" y="5669389"/>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02</a:t>
            </a:r>
            <a:endParaRPr/>
          </a:p>
        </p:txBody>
      </p:sp>
      <p:sp>
        <p:nvSpPr>
          <p:cNvPr id="514" name="Google Shape;514;p28"/>
          <p:cNvSpPr txBox="1"/>
          <p:nvPr/>
        </p:nvSpPr>
        <p:spPr>
          <a:xfrm>
            <a:off x="10085210" y="8237220"/>
            <a:ext cx="64287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515" name="Google Shape;515;p28"/>
          <p:cNvSpPr txBox="1"/>
          <p:nvPr/>
        </p:nvSpPr>
        <p:spPr>
          <a:xfrm>
            <a:off x="10085210" y="7752308"/>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03</a:t>
            </a:r>
            <a:endParaRPr/>
          </a:p>
        </p:txBody>
      </p:sp>
      <p:pic>
        <p:nvPicPr>
          <p:cNvPr id="516" name="Google Shape;516;p28"/>
          <p:cNvPicPr preferRelativeResize="0"/>
          <p:nvPr/>
        </p:nvPicPr>
        <p:blipFill rotWithShape="1">
          <a:blip r:embed="rId3">
            <a:alphaModFix/>
          </a:blip>
          <a:srcRect b="14434" l="0" r="0" t="29905"/>
          <a:stretch/>
        </p:blipFill>
        <p:spPr>
          <a:xfrm>
            <a:off x="0" y="871859"/>
            <a:ext cx="9406378" cy="3490251"/>
          </a:xfrm>
          <a:prstGeom prst="rect">
            <a:avLst/>
          </a:prstGeom>
          <a:noFill/>
          <a:ln>
            <a:noFill/>
          </a:ln>
        </p:spPr>
      </p:pic>
      <p:pic>
        <p:nvPicPr>
          <p:cNvPr id="517" name="Google Shape;517;p28"/>
          <p:cNvPicPr preferRelativeResize="0"/>
          <p:nvPr/>
        </p:nvPicPr>
        <p:blipFill rotWithShape="1">
          <a:blip r:embed="rId4">
            <a:alphaModFix/>
          </a:blip>
          <a:srcRect b="22178" l="0" r="0" t="22179"/>
          <a:stretch/>
        </p:blipFill>
        <p:spPr>
          <a:xfrm>
            <a:off x="0" y="4929240"/>
            <a:ext cx="9406378" cy="3490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521" name="Shape 521"/>
        <p:cNvGrpSpPr/>
        <p:nvPr/>
      </p:nvGrpSpPr>
      <p:grpSpPr>
        <a:xfrm>
          <a:off x="0" y="0"/>
          <a:ext cx="0" cy="0"/>
          <a:chOff x="0" y="0"/>
          <a:chExt cx="0" cy="0"/>
        </a:xfrm>
      </p:grpSpPr>
      <p:pic>
        <p:nvPicPr>
          <p:cNvPr id="522" name="Google Shape;522;p29"/>
          <p:cNvPicPr preferRelativeResize="0"/>
          <p:nvPr/>
        </p:nvPicPr>
        <p:blipFill rotWithShape="1">
          <a:blip r:embed="rId3">
            <a:alphaModFix/>
          </a:blip>
          <a:srcRect b="2657" l="0" r="0" t="2657"/>
          <a:stretch/>
        </p:blipFill>
        <p:spPr>
          <a:xfrm>
            <a:off x="0" y="0"/>
            <a:ext cx="5998352" cy="3787526"/>
          </a:xfrm>
          <a:prstGeom prst="rect">
            <a:avLst/>
          </a:prstGeom>
          <a:noFill/>
          <a:ln>
            <a:noFill/>
          </a:ln>
        </p:spPr>
      </p:pic>
      <p:pic>
        <p:nvPicPr>
          <p:cNvPr id="523" name="Google Shape;523;p29"/>
          <p:cNvPicPr preferRelativeResize="0"/>
          <p:nvPr/>
        </p:nvPicPr>
        <p:blipFill rotWithShape="1">
          <a:blip r:embed="rId4">
            <a:alphaModFix/>
          </a:blip>
          <a:srcRect b="6074" l="12232" r="4262" t="17122"/>
          <a:stretch/>
        </p:blipFill>
        <p:spPr>
          <a:xfrm>
            <a:off x="5984305" y="0"/>
            <a:ext cx="6177099" cy="3787526"/>
          </a:xfrm>
          <a:prstGeom prst="rect">
            <a:avLst/>
          </a:prstGeom>
          <a:noFill/>
          <a:ln>
            <a:noFill/>
          </a:ln>
        </p:spPr>
      </p:pic>
      <p:pic>
        <p:nvPicPr>
          <p:cNvPr id="524" name="Google Shape;524;p29"/>
          <p:cNvPicPr preferRelativeResize="0"/>
          <p:nvPr/>
        </p:nvPicPr>
        <p:blipFill rotWithShape="1">
          <a:blip r:embed="rId5">
            <a:alphaModFix/>
          </a:blip>
          <a:srcRect b="3143" l="10573" r="7909" t="19649"/>
          <a:stretch/>
        </p:blipFill>
        <p:spPr>
          <a:xfrm>
            <a:off x="0" y="3787526"/>
            <a:ext cx="5998352" cy="3787526"/>
          </a:xfrm>
          <a:prstGeom prst="rect">
            <a:avLst/>
          </a:prstGeom>
          <a:noFill/>
          <a:ln>
            <a:noFill/>
          </a:ln>
        </p:spPr>
      </p:pic>
      <p:pic>
        <p:nvPicPr>
          <p:cNvPr id="525" name="Google Shape;525;p29"/>
          <p:cNvPicPr preferRelativeResize="0"/>
          <p:nvPr/>
        </p:nvPicPr>
        <p:blipFill rotWithShape="1">
          <a:blip r:embed="rId6">
            <a:alphaModFix/>
          </a:blip>
          <a:srcRect b="4013" l="0" r="0" t="4013"/>
          <a:stretch/>
        </p:blipFill>
        <p:spPr>
          <a:xfrm>
            <a:off x="5984305" y="3787526"/>
            <a:ext cx="6177099" cy="3787526"/>
          </a:xfrm>
          <a:prstGeom prst="rect">
            <a:avLst/>
          </a:prstGeom>
          <a:noFill/>
          <a:ln>
            <a:noFill/>
          </a:ln>
        </p:spPr>
      </p:pic>
      <p:pic>
        <p:nvPicPr>
          <p:cNvPr id="526" name="Google Shape;526;p29"/>
          <p:cNvPicPr preferRelativeResize="0"/>
          <p:nvPr/>
        </p:nvPicPr>
        <p:blipFill rotWithShape="1">
          <a:blip r:embed="rId7">
            <a:alphaModFix/>
          </a:blip>
          <a:srcRect b="2679" l="0" r="0" t="2678"/>
          <a:stretch/>
        </p:blipFill>
        <p:spPr>
          <a:xfrm>
            <a:off x="12161404" y="0"/>
            <a:ext cx="5336021" cy="7575052"/>
          </a:xfrm>
          <a:prstGeom prst="rect">
            <a:avLst/>
          </a:prstGeom>
          <a:noFill/>
          <a:ln>
            <a:noFill/>
          </a:ln>
        </p:spPr>
      </p:pic>
      <p:cxnSp>
        <p:nvCxnSpPr>
          <p:cNvPr id="527" name="Google Shape;527;p29"/>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528" name="Google Shape;528;p29"/>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529" name="Google Shape;529;p29"/>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530" name="Google Shape;530;p29"/>
          <p:cNvSpPr txBox="1"/>
          <p:nvPr/>
        </p:nvSpPr>
        <p:spPr>
          <a:xfrm>
            <a:off x="1028700" y="8032252"/>
            <a:ext cx="9220183"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PHOTO GALLERY</a:t>
            </a:r>
            <a:endParaRPr/>
          </a:p>
        </p:txBody>
      </p:sp>
      <p:sp>
        <p:nvSpPr>
          <p:cNvPr id="531" name="Google Shape;531;p29"/>
          <p:cNvSpPr txBox="1"/>
          <p:nvPr/>
        </p:nvSpPr>
        <p:spPr>
          <a:xfrm>
            <a:off x="8853891" y="8192272"/>
            <a:ext cx="79083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535" name="Shape 535"/>
        <p:cNvGrpSpPr/>
        <p:nvPr/>
      </p:nvGrpSpPr>
      <p:grpSpPr>
        <a:xfrm>
          <a:off x="0" y="0"/>
          <a:ext cx="0" cy="0"/>
          <a:chOff x="0" y="0"/>
          <a:chExt cx="0" cy="0"/>
        </a:xfrm>
      </p:grpSpPr>
      <p:cxnSp>
        <p:nvCxnSpPr>
          <p:cNvPr id="536" name="Google Shape;536;p30"/>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537" name="Google Shape;537;p30"/>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538" name="Google Shape;538;p30"/>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pic>
        <p:nvPicPr>
          <p:cNvPr id="539" name="Google Shape;539;p30"/>
          <p:cNvPicPr preferRelativeResize="0"/>
          <p:nvPr/>
        </p:nvPicPr>
        <p:blipFill rotWithShape="1">
          <a:blip r:embed="rId3">
            <a:alphaModFix/>
          </a:blip>
          <a:srcRect b="22983" l="8834" r="0" t="14150"/>
          <a:stretch/>
        </p:blipFill>
        <p:spPr>
          <a:xfrm>
            <a:off x="1028700" y="2605252"/>
            <a:ext cx="2888817" cy="2987123"/>
          </a:xfrm>
          <a:prstGeom prst="rect">
            <a:avLst/>
          </a:prstGeom>
          <a:noFill/>
          <a:ln>
            <a:noFill/>
          </a:ln>
        </p:spPr>
      </p:pic>
      <p:grpSp>
        <p:nvGrpSpPr>
          <p:cNvPr id="540" name="Google Shape;540;p30"/>
          <p:cNvGrpSpPr/>
          <p:nvPr/>
        </p:nvGrpSpPr>
        <p:grpSpPr>
          <a:xfrm>
            <a:off x="3917517" y="2605252"/>
            <a:ext cx="4404973" cy="2987123"/>
            <a:chOff x="0" y="0"/>
            <a:chExt cx="1160158" cy="786732"/>
          </a:xfrm>
        </p:grpSpPr>
        <p:sp>
          <p:nvSpPr>
            <p:cNvPr id="541" name="Google Shape;541;p30"/>
            <p:cNvSpPr/>
            <p:nvPr/>
          </p:nvSpPr>
          <p:spPr>
            <a:xfrm>
              <a:off x="0" y="0"/>
              <a:ext cx="1160158" cy="786732"/>
            </a:xfrm>
            <a:custGeom>
              <a:rect b="b" l="l" r="r" t="t"/>
              <a:pathLst>
                <a:path extrusionOk="0" h="786732" w="1160158">
                  <a:moveTo>
                    <a:pt x="0" y="0"/>
                  </a:moveTo>
                  <a:lnTo>
                    <a:pt x="1160158" y="0"/>
                  </a:lnTo>
                  <a:lnTo>
                    <a:pt x="1160158" y="786732"/>
                  </a:lnTo>
                  <a:lnTo>
                    <a:pt x="0" y="786732"/>
                  </a:lnTo>
                  <a:close/>
                </a:path>
              </a:pathLst>
            </a:custGeom>
            <a:solidFill>
              <a:srgbClr val="E6E2E2"/>
            </a:solidFill>
            <a:ln>
              <a:noFill/>
            </a:ln>
          </p:spPr>
        </p:sp>
        <p:sp>
          <p:nvSpPr>
            <p:cNvPr id="542" name="Google Shape;542;p30"/>
            <p:cNvSpPr txBox="1"/>
            <p:nvPr/>
          </p:nvSpPr>
          <p:spPr>
            <a:xfrm>
              <a:off x="0" y="9525"/>
              <a:ext cx="1160158" cy="777207"/>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3" name="Google Shape;543;p30"/>
          <p:cNvSpPr txBox="1"/>
          <p:nvPr/>
        </p:nvSpPr>
        <p:spPr>
          <a:xfrm>
            <a:off x="1028700" y="1235912"/>
            <a:ext cx="13343472"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CUSTOMER FEEDBACK</a:t>
            </a:r>
            <a:endParaRPr/>
          </a:p>
        </p:txBody>
      </p:sp>
      <p:sp>
        <p:nvSpPr>
          <p:cNvPr id="544" name="Google Shape;544;p30"/>
          <p:cNvSpPr txBox="1"/>
          <p:nvPr/>
        </p:nvSpPr>
        <p:spPr>
          <a:xfrm>
            <a:off x="4345480" y="3245667"/>
            <a:ext cx="35490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 </a:t>
            </a:r>
            <a:endParaRPr/>
          </a:p>
        </p:txBody>
      </p:sp>
      <p:sp>
        <p:nvSpPr>
          <p:cNvPr id="545" name="Google Shape;545;p30"/>
          <p:cNvSpPr txBox="1"/>
          <p:nvPr/>
        </p:nvSpPr>
        <p:spPr>
          <a:xfrm>
            <a:off x="4345480" y="4665108"/>
            <a:ext cx="2448203" cy="30861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2B2B25"/>
                </a:solidFill>
                <a:latin typeface="Heebo"/>
                <a:ea typeface="Heebo"/>
                <a:cs typeface="Heebo"/>
                <a:sym typeface="Heebo"/>
              </a:rPr>
              <a:t>NAME HERE</a:t>
            </a:r>
            <a:endParaRPr/>
          </a:p>
        </p:txBody>
      </p:sp>
      <p:pic>
        <p:nvPicPr>
          <p:cNvPr id="546" name="Google Shape;546;p30"/>
          <p:cNvPicPr preferRelativeResize="0"/>
          <p:nvPr/>
        </p:nvPicPr>
        <p:blipFill rotWithShape="1">
          <a:blip r:embed="rId4">
            <a:alphaModFix/>
          </a:blip>
          <a:srcRect b="29425" l="0" r="20504" t="8922"/>
          <a:stretch/>
        </p:blipFill>
        <p:spPr>
          <a:xfrm>
            <a:off x="1028700" y="5982899"/>
            <a:ext cx="2888817" cy="2987123"/>
          </a:xfrm>
          <a:prstGeom prst="rect">
            <a:avLst/>
          </a:prstGeom>
          <a:noFill/>
          <a:ln>
            <a:noFill/>
          </a:ln>
        </p:spPr>
      </p:pic>
      <p:grpSp>
        <p:nvGrpSpPr>
          <p:cNvPr id="547" name="Google Shape;547;p30"/>
          <p:cNvGrpSpPr/>
          <p:nvPr/>
        </p:nvGrpSpPr>
        <p:grpSpPr>
          <a:xfrm>
            <a:off x="3917517" y="5982899"/>
            <a:ext cx="4404973" cy="2987123"/>
            <a:chOff x="0" y="0"/>
            <a:chExt cx="1160158" cy="786732"/>
          </a:xfrm>
        </p:grpSpPr>
        <p:sp>
          <p:nvSpPr>
            <p:cNvPr id="548" name="Google Shape;548;p30"/>
            <p:cNvSpPr/>
            <p:nvPr/>
          </p:nvSpPr>
          <p:spPr>
            <a:xfrm>
              <a:off x="0" y="0"/>
              <a:ext cx="1160158" cy="786732"/>
            </a:xfrm>
            <a:custGeom>
              <a:rect b="b" l="l" r="r" t="t"/>
              <a:pathLst>
                <a:path extrusionOk="0" h="786732" w="1160158">
                  <a:moveTo>
                    <a:pt x="0" y="0"/>
                  </a:moveTo>
                  <a:lnTo>
                    <a:pt x="1160158" y="0"/>
                  </a:lnTo>
                  <a:lnTo>
                    <a:pt x="1160158" y="786732"/>
                  </a:lnTo>
                  <a:lnTo>
                    <a:pt x="0" y="786732"/>
                  </a:lnTo>
                  <a:close/>
                </a:path>
              </a:pathLst>
            </a:custGeom>
            <a:solidFill>
              <a:srgbClr val="E6E2E2"/>
            </a:solidFill>
            <a:ln>
              <a:noFill/>
            </a:ln>
          </p:spPr>
        </p:sp>
        <p:sp>
          <p:nvSpPr>
            <p:cNvPr id="549" name="Google Shape;549;p30"/>
            <p:cNvSpPr txBox="1"/>
            <p:nvPr/>
          </p:nvSpPr>
          <p:spPr>
            <a:xfrm>
              <a:off x="0" y="9525"/>
              <a:ext cx="1160158" cy="777207"/>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0" name="Google Shape;550;p30"/>
          <p:cNvSpPr txBox="1"/>
          <p:nvPr/>
        </p:nvSpPr>
        <p:spPr>
          <a:xfrm>
            <a:off x="4345480" y="6623315"/>
            <a:ext cx="35490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 </a:t>
            </a:r>
            <a:endParaRPr/>
          </a:p>
        </p:txBody>
      </p:sp>
      <p:sp>
        <p:nvSpPr>
          <p:cNvPr id="551" name="Google Shape;551;p30"/>
          <p:cNvSpPr txBox="1"/>
          <p:nvPr/>
        </p:nvSpPr>
        <p:spPr>
          <a:xfrm>
            <a:off x="4345480" y="8042755"/>
            <a:ext cx="2448203" cy="30861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2B2B25"/>
                </a:solidFill>
                <a:latin typeface="Heebo"/>
                <a:ea typeface="Heebo"/>
                <a:cs typeface="Heebo"/>
                <a:sym typeface="Heebo"/>
              </a:rPr>
              <a:t>NAME HERE</a:t>
            </a:r>
            <a:endParaRPr/>
          </a:p>
        </p:txBody>
      </p:sp>
      <p:pic>
        <p:nvPicPr>
          <p:cNvPr id="552" name="Google Shape;552;p30"/>
          <p:cNvPicPr preferRelativeResize="0"/>
          <p:nvPr/>
        </p:nvPicPr>
        <p:blipFill rotWithShape="1">
          <a:blip r:embed="rId5">
            <a:alphaModFix/>
          </a:blip>
          <a:srcRect b="11470" l="9292" r="755" t="6735"/>
          <a:stretch/>
        </p:blipFill>
        <p:spPr>
          <a:xfrm>
            <a:off x="8751115" y="2605252"/>
            <a:ext cx="2888817" cy="2987123"/>
          </a:xfrm>
          <a:prstGeom prst="rect">
            <a:avLst/>
          </a:prstGeom>
          <a:noFill/>
          <a:ln>
            <a:noFill/>
          </a:ln>
        </p:spPr>
      </p:pic>
      <p:grpSp>
        <p:nvGrpSpPr>
          <p:cNvPr id="553" name="Google Shape;553;p30"/>
          <p:cNvGrpSpPr/>
          <p:nvPr/>
        </p:nvGrpSpPr>
        <p:grpSpPr>
          <a:xfrm>
            <a:off x="11639932" y="2605252"/>
            <a:ext cx="4404973" cy="2987123"/>
            <a:chOff x="0" y="0"/>
            <a:chExt cx="1160158" cy="786732"/>
          </a:xfrm>
        </p:grpSpPr>
        <p:sp>
          <p:nvSpPr>
            <p:cNvPr id="554" name="Google Shape;554;p30"/>
            <p:cNvSpPr/>
            <p:nvPr/>
          </p:nvSpPr>
          <p:spPr>
            <a:xfrm>
              <a:off x="0" y="0"/>
              <a:ext cx="1160158" cy="786732"/>
            </a:xfrm>
            <a:custGeom>
              <a:rect b="b" l="l" r="r" t="t"/>
              <a:pathLst>
                <a:path extrusionOk="0" h="786732" w="1160158">
                  <a:moveTo>
                    <a:pt x="0" y="0"/>
                  </a:moveTo>
                  <a:lnTo>
                    <a:pt x="1160158" y="0"/>
                  </a:lnTo>
                  <a:lnTo>
                    <a:pt x="1160158" y="786732"/>
                  </a:lnTo>
                  <a:lnTo>
                    <a:pt x="0" y="786732"/>
                  </a:lnTo>
                  <a:close/>
                </a:path>
              </a:pathLst>
            </a:custGeom>
            <a:solidFill>
              <a:srgbClr val="E6E2E2"/>
            </a:solidFill>
            <a:ln>
              <a:noFill/>
            </a:ln>
          </p:spPr>
        </p:sp>
        <p:sp>
          <p:nvSpPr>
            <p:cNvPr id="555" name="Google Shape;555;p30"/>
            <p:cNvSpPr txBox="1"/>
            <p:nvPr/>
          </p:nvSpPr>
          <p:spPr>
            <a:xfrm>
              <a:off x="0" y="9525"/>
              <a:ext cx="1160158" cy="777207"/>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6" name="Google Shape;556;p30"/>
          <p:cNvSpPr txBox="1"/>
          <p:nvPr/>
        </p:nvSpPr>
        <p:spPr>
          <a:xfrm>
            <a:off x="12068557" y="3263540"/>
            <a:ext cx="35490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 </a:t>
            </a:r>
            <a:endParaRPr/>
          </a:p>
        </p:txBody>
      </p:sp>
      <p:sp>
        <p:nvSpPr>
          <p:cNvPr id="557" name="Google Shape;557;p30"/>
          <p:cNvSpPr txBox="1"/>
          <p:nvPr/>
        </p:nvSpPr>
        <p:spPr>
          <a:xfrm>
            <a:off x="12068557" y="4682981"/>
            <a:ext cx="2448203" cy="30861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2B2B25"/>
                </a:solidFill>
                <a:latin typeface="Heebo"/>
                <a:ea typeface="Heebo"/>
                <a:cs typeface="Heebo"/>
                <a:sym typeface="Heebo"/>
              </a:rPr>
              <a:t>NAME HERE</a:t>
            </a:r>
            <a:endParaRPr/>
          </a:p>
        </p:txBody>
      </p:sp>
      <p:pic>
        <p:nvPicPr>
          <p:cNvPr id="558" name="Google Shape;558;p30"/>
          <p:cNvPicPr preferRelativeResize="0"/>
          <p:nvPr/>
        </p:nvPicPr>
        <p:blipFill rotWithShape="1">
          <a:blip r:embed="rId6">
            <a:alphaModFix/>
          </a:blip>
          <a:srcRect b="0" l="21543" r="13963" t="0"/>
          <a:stretch/>
        </p:blipFill>
        <p:spPr>
          <a:xfrm>
            <a:off x="8751115" y="5982899"/>
            <a:ext cx="2888817" cy="2987123"/>
          </a:xfrm>
          <a:prstGeom prst="rect">
            <a:avLst/>
          </a:prstGeom>
          <a:noFill/>
          <a:ln>
            <a:noFill/>
          </a:ln>
        </p:spPr>
      </p:pic>
      <p:grpSp>
        <p:nvGrpSpPr>
          <p:cNvPr id="559" name="Google Shape;559;p30"/>
          <p:cNvGrpSpPr/>
          <p:nvPr/>
        </p:nvGrpSpPr>
        <p:grpSpPr>
          <a:xfrm>
            <a:off x="11639932" y="5982899"/>
            <a:ext cx="4404973" cy="2987123"/>
            <a:chOff x="0" y="0"/>
            <a:chExt cx="1160158" cy="786732"/>
          </a:xfrm>
        </p:grpSpPr>
        <p:sp>
          <p:nvSpPr>
            <p:cNvPr id="560" name="Google Shape;560;p30"/>
            <p:cNvSpPr/>
            <p:nvPr/>
          </p:nvSpPr>
          <p:spPr>
            <a:xfrm>
              <a:off x="0" y="0"/>
              <a:ext cx="1160158" cy="786732"/>
            </a:xfrm>
            <a:custGeom>
              <a:rect b="b" l="l" r="r" t="t"/>
              <a:pathLst>
                <a:path extrusionOk="0" h="786732" w="1160158">
                  <a:moveTo>
                    <a:pt x="0" y="0"/>
                  </a:moveTo>
                  <a:lnTo>
                    <a:pt x="1160158" y="0"/>
                  </a:lnTo>
                  <a:lnTo>
                    <a:pt x="1160158" y="786732"/>
                  </a:lnTo>
                  <a:lnTo>
                    <a:pt x="0" y="786732"/>
                  </a:lnTo>
                  <a:close/>
                </a:path>
              </a:pathLst>
            </a:custGeom>
            <a:solidFill>
              <a:srgbClr val="E6E2E2"/>
            </a:solidFill>
            <a:ln>
              <a:noFill/>
            </a:ln>
          </p:spPr>
        </p:sp>
        <p:sp>
          <p:nvSpPr>
            <p:cNvPr id="561" name="Google Shape;561;p30"/>
            <p:cNvSpPr txBox="1"/>
            <p:nvPr/>
          </p:nvSpPr>
          <p:spPr>
            <a:xfrm>
              <a:off x="0" y="9525"/>
              <a:ext cx="1160158" cy="777207"/>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2" name="Google Shape;562;p30"/>
          <p:cNvSpPr txBox="1"/>
          <p:nvPr/>
        </p:nvSpPr>
        <p:spPr>
          <a:xfrm>
            <a:off x="12067895" y="6623315"/>
            <a:ext cx="35490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 </a:t>
            </a:r>
            <a:endParaRPr/>
          </a:p>
        </p:txBody>
      </p:sp>
      <p:sp>
        <p:nvSpPr>
          <p:cNvPr id="563" name="Google Shape;563;p30"/>
          <p:cNvSpPr txBox="1"/>
          <p:nvPr/>
        </p:nvSpPr>
        <p:spPr>
          <a:xfrm>
            <a:off x="12068557" y="8044445"/>
            <a:ext cx="2448203" cy="30861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2B2B25"/>
                </a:solidFill>
                <a:latin typeface="Heebo"/>
                <a:ea typeface="Heebo"/>
                <a:cs typeface="Heebo"/>
                <a:sym typeface="Heebo"/>
              </a:rPr>
              <a:t>NAME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567" name="Shape 567"/>
        <p:cNvGrpSpPr/>
        <p:nvPr/>
      </p:nvGrpSpPr>
      <p:grpSpPr>
        <a:xfrm>
          <a:off x="0" y="0"/>
          <a:ext cx="0" cy="0"/>
          <a:chOff x="0" y="0"/>
          <a:chExt cx="0" cy="0"/>
        </a:xfrm>
      </p:grpSpPr>
      <p:cxnSp>
        <p:nvCxnSpPr>
          <p:cNvPr id="568" name="Google Shape;568;p31"/>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569" name="Google Shape;569;p31"/>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570" name="Google Shape;570;p31"/>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571" name="Google Shape;571;p31"/>
          <p:cNvSpPr txBox="1"/>
          <p:nvPr/>
        </p:nvSpPr>
        <p:spPr>
          <a:xfrm>
            <a:off x="1028700" y="1401579"/>
            <a:ext cx="36660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OUR TEAM</a:t>
            </a:r>
            <a:endParaRPr/>
          </a:p>
        </p:txBody>
      </p:sp>
      <p:pic>
        <p:nvPicPr>
          <p:cNvPr id="572" name="Google Shape;572;p31"/>
          <p:cNvPicPr preferRelativeResize="0"/>
          <p:nvPr/>
        </p:nvPicPr>
        <p:blipFill rotWithShape="1">
          <a:blip r:embed="rId3">
            <a:alphaModFix/>
          </a:blip>
          <a:srcRect b="12712" l="30031" r="17317" t="7686"/>
          <a:stretch/>
        </p:blipFill>
        <p:spPr>
          <a:xfrm>
            <a:off x="4308845" y="1325379"/>
            <a:ext cx="2990257" cy="3013915"/>
          </a:xfrm>
          <a:prstGeom prst="rect">
            <a:avLst/>
          </a:prstGeom>
          <a:noFill/>
          <a:ln>
            <a:noFill/>
          </a:ln>
        </p:spPr>
      </p:pic>
      <p:sp>
        <p:nvSpPr>
          <p:cNvPr id="573" name="Google Shape;573;p31"/>
          <p:cNvSpPr txBox="1"/>
          <p:nvPr/>
        </p:nvSpPr>
        <p:spPr>
          <a:xfrm>
            <a:off x="7616256" y="2149164"/>
            <a:ext cx="2448203" cy="33528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2B2B25"/>
                </a:solidFill>
                <a:latin typeface="Heebo"/>
                <a:ea typeface="Heebo"/>
                <a:cs typeface="Heebo"/>
                <a:sym typeface="Heebo"/>
              </a:rPr>
              <a:t>Position or title</a:t>
            </a:r>
            <a:endParaRPr/>
          </a:p>
        </p:txBody>
      </p:sp>
      <p:sp>
        <p:nvSpPr>
          <p:cNvPr id="574" name="Google Shape;574;p31"/>
          <p:cNvSpPr txBox="1"/>
          <p:nvPr/>
        </p:nvSpPr>
        <p:spPr>
          <a:xfrm>
            <a:off x="7616256" y="1710252"/>
            <a:ext cx="2448203" cy="33909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400" u="none" cap="none" strike="noStrike">
                <a:solidFill>
                  <a:srgbClr val="2B2B25"/>
                </a:solidFill>
                <a:latin typeface="Heebo"/>
                <a:ea typeface="Heebo"/>
                <a:cs typeface="Heebo"/>
                <a:sym typeface="Heebo"/>
              </a:rPr>
              <a:t>NAME HERE</a:t>
            </a:r>
            <a:endParaRPr/>
          </a:p>
        </p:txBody>
      </p:sp>
      <p:cxnSp>
        <p:nvCxnSpPr>
          <p:cNvPr id="575" name="Google Shape;575;p31"/>
          <p:cNvCxnSpPr/>
          <p:nvPr/>
        </p:nvCxnSpPr>
        <p:spPr>
          <a:xfrm rot="10800000">
            <a:off x="7616256" y="1363479"/>
            <a:ext cx="2860635" cy="0"/>
          </a:xfrm>
          <a:prstGeom prst="straightConnector1">
            <a:avLst/>
          </a:prstGeom>
          <a:noFill/>
          <a:ln cap="flat" cmpd="sng" w="76200">
            <a:solidFill>
              <a:srgbClr val="2B2B25"/>
            </a:solidFill>
            <a:prstDash val="solid"/>
            <a:round/>
            <a:headEnd len="sm" w="sm" type="none"/>
            <a:tailEnd len="sm" w="sm" type="none"/>
          </a:ln>
        </p:spPr>
      </p:cxnSp>
      <p:sp>
        <p:nvSpPr>
          <p:cNvPr id="576" name="Google Shape;576;p31"/>
          <p:cNvSpPr txBox="1"/>
          <p:nvPr/>
        </p:nvSpPr>
        <p:spPr>
          <a:xfrm>
            <a:off x="7529997" y="3569038"/>
            <a:ext cx="2620800" cy="8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2B2B25"/>
                </a:solidFill>
                <a:latin typeface="Heebo"/>
                <a:ea typeface="Heebo"/>
                <a:cs typeface="Heebo"/>
                <a:sym typeface="Heebo"/>
              </a:rPr>
              <a:t>Lorem ipsum dolor sit amet, consectetur adipiscing elit, sed do eiusmod temp.</a:t>
            </a:r>
            <a:endParaRPr/>
          </a:p>
        </p:txBody>
      </p:sp>
      <p:pic>
        <p:nvPicPr>
          <p:cNvPr id="577" name="Google Shape;577;p31"/>
          <p:cNvPicPr preferRelativeResize="0"/>
          <p:nvPr/>
        </p:nvPicPr>
        <p:blipFill rotWithShape="1">
          <a:blip r:embed="rId4">
            <a:alphaModFix/>
          </a:blip>
          <a:srcRect b="54495" l="21459" r="16900" t="4007"/>
          <a:stretch/>
        </p:blipFill>
        <p:spPr>
          <a:xfrm>
            <a:off x="11072204" y="1325379"/>
            <a:ext cx="2990257" cy="3013915"/>
          </a:xfrm>
          <a:prstGeom prst="rect">
            <a:avLst/>
          </a:prstGeom>
          <a:noFill/>
          <a:ln>
            <a:noFill/>
          </a:ln>
        </p:spPr>
      </p:pic>
      <p:sp>
        <p:nvSpPr>
          <p:cNvPr id="578" name="Google Shape;578;p31"/>
          <p:cNvSpPr txBox="1"/>
          <p:nvPr/>
        </p:nvSpPr>
        <p:spPr>
          <a:xfrm>
            <a:off x="14379615" y="2149164"/>
            <a:ext cx="2448203" cy="33528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2B2B25"/>
                </a:solidFill>
                <a:latin typeface="Heebo"/>
                <a:ea typeface="Heebo"/>
                <a:cs typeface="Heebo"/>
                <a:sym typeface="Heebo"/>
              </a:rPr>
              <a:t>Position or title</a:t>
            </a:r>
            <a:endParaRPr/>
          </a:p>
        </p:txBody>
      </p:sp>
      <p:sp>
        <p:nvSpPr>
          <p:cNvPr id="579" name="Google Shape;579;p31"/>
          <p:cNvSpPr txBox="1"/>
          <p:nvPr/>
        </p:nvSpPr>
        <p:spPr>
          <a:xfrm>
            <a:off x="14379615" y="1710252"/>
            <a:ext cx="2448203" cy="33909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400" u="none" cap="none" strike="noStrike">
                <a:solidFill>
                  <a:srgbClr val="2B2B25"/>
                </a:solidFill>
                <a:latin typeface="Heebo"/>
                <a:ea typeface="Heebo"/>
                <a:cs typeface="Heebo"/>
                <a:sym typeface="Heebo"/>
              </a:rPr>
              <a:t>NAME HERE</a:t>
            </a:r>
            <a:endParaRPr/>
          </a:p>
        </p:txBody>
      </p:sp>
      <p:cxnSp>
        <p:nvCxnSpPr>
          <p:cNvPr id="580" name="Google Shape;580;p31"/>
          <p:cNvCxnSpPr/>
          <p:nvPr/>
        </p:nvCxnSpPr>
        <p:spPr>
          <a:xfrm rot="10800000">
            <a:off x="14379615" y="1363479"/>
            <a:ext cx="2860635" cy="0"/>
          </a:xfrm>
          <a:prstGeom prst="straightConnector1">
            <a:avLst/>
          </a:prstGeom>
          <a:noFill/>
          <a:ln cap="flat" cmpd="sng" w="76200">
            <a:solidFill>
              <a:srgbClr val="2B2B25"/>
            </a:solidFill>
            <a:prstDash val="solid"/>
            <a:round/>
            <a:headEnd len="sm" w="sm" type="none"/>
            <a:tailEnd len="sm" w="sm" type="none"/>
          </a:ln>
        </p:spPr>
      </p:cxnSp>
      <p:sp>
        <p:nvSpPr>
          <p:cNvPr id="581" name="Google Shape;581;p31"/>
          <p:cNvSpPr txBox="1"/>
          <p:nvPr/>
        </p:nvSpPr>
        <p:spPr>
          <a:xfrm>
            <a:off x="14293356" y="3569038"/>
            <a:ext cx="2620800" cy="8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2B2B25"/>
                </a:solidFill>
                <a:latin typeface="Heebo"/>
                <a:ea typeface="Heebo"/>
                <a:cs typeface="Heebo"/>
                <a:sym typeface="Heebo"/>
              </a:rPr>
              <a:t>Lorem ipsum dolor sit amet, consectetur adipiscing elit, sed do eiusmod temp.</a:t>
            </a:r>
            <a:endParaRPr/>
          </a:p>
        </p:txBody>
      </p:sp>
      <p:pic>
        <p:nvPicPr>
          <p:cNvPr id="582" name="Google Shape;582;p31"/>
          <p:cNvPicPr preferRelativeResize="0"/>
          <p:nvPr/>
        </p:nvPicPr>
        <p:blipFill rotWithShape="1">
          <a:blip r:embed="rId5">
            <a:alphaModFix/>
          </a:blip>
          <a:srcRect b="0" l="16917" r="16917" t="0"/>
          <a:stretch/>
        </p:blipFill>
        <p:spPr>
          <a:xfrm>
            <a:off x="4151682" y="5444193"/>
            <a:ext cx="2990257" cy="3013915"/>
          </a:xfrm>
          <a:prstGeom prst="rect">
            <a:avLst/>
          </a:prstGeom>
          <a:noFill/>
          <a:ln>
            <a:noFill/>
          </a:ln>
        </p:spPr>
      </p:pic>
      <p:sp>
        <p:nvSpPr>
          <p:cNvPr id="583" name="Google Shape;583;p31"/>
          <p:cNvSpPr txBox="1"/>
          <p:nvPr/>
        </p:nvSpPr>
        <p:spPr>
          <a:xfrm>
            <a:off x="7459094" y="6267979"/>
            <a:ext cx="2448203" cy="33528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2B2B25"/>
                </a:solidFill>
                <a:latin typeface="Heebo"/>
                <a:ea typeface="Heebo"/>
                <a:cs typeface="Heebo"/>
                <a:sym typeface="Heebo"/>
              </a:rPr>
              <a:t>Position or title</a:t>
            </a:r>
            <a:endParaRPr/>
          </a:p>
        </p:txBody>
      </p:sp>
      <p:sp>
        <p:nvSpPr>
          <p:cNvPr id="584" name="Google Shape;584;p31"/>
          <p:cNvSpPr txBox="1"/>
          <p:nvPr/>
        </p:nvSpPr>
        <p:spPr>
          <a:xfrm>
            <a:off x="7459094" y="5829066"/>
            <a:ext cx="2448203" cy="33909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400" u="none" cap="none" strike="noStrike">
                <a:solidFill>
                  <a:srgbClr val="2B2B25"/>
                </a:solidFill>
                <a:latin typeface="Heebo"/>
                <a:ea typeface="Heebo"/>
                <a:cs typeface="Heebo"/>
                <a:sym typeface="Heebo"/>
              </a:rPr>
              <a:t>NAME HERE</a:t>
            </a:r>
            <a:endParaRPr/>
          </a:p>
        </p:txBody>
      </p:sp>
      <p:cxnSp>
        <p:nvCxnSpPr>
          <p:cNvPr id="585" name="Google Shape;585;p31"/>
          <p:cNvCxnSpPr/>
          <p:nvPr/>
        </p:nvCxnSpPr>
        <p:spPr>
          <a:xfrm rot="10800000">
            <a:off x="7459094" y="5482293"/>
            <a:ext cx="2860635" cy="0"/>
          </a:xfrm>
          <a:prstGeom prst="straightConnector1">
            <a:avLst/>
          </a:prstGeom>
          <a:noFill/>
          <a:ln cap="flat" cmpd="sng" w="76200">
            <a:solidFill>
              <a:srgbClr val="2B2B25"/>
            </a:solidFill>
            <a:prstDash val="solid"/>
            <a:round/>
            <a:headEnd len="sm" w="sm" type="none"/>
            <a:tailEnd len="sm" w="sm" type="none"/>
          </a:ln>
        </p:spPr>
      </p:cxnSp>
      <p:sp>
        <p:nvSpPr>
          <p:cNvPr id="586" name="Google Shape;586;p31"/>
          <p:cNvSpPr txBox="1"/>
          <p:nvPr/>
        </p:nvSpPr>
        <p:spPr>
          <a:xfrm>
            <a:off x="7372835" y="7687853"/>
            <a:ext cx="2620800" cy="8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2B2B25"/>
                </a:solidFill>
                <a:latin typeface="Heebo"/>
                <a:ea typeface="Heebo"/>
                <a:cs typeface="Heebo"/>
                <a:sym typeface="Heebo"/>
              </a:rPr>
              <a:t>Lorem ipsum dolor sit amet, consectetur adipiscing elit, sed do eiusmod temp.</a:t>
            </a:r>
            <a:endParaRPr/>
          </a:p>
        </p:txBody>
      </p:sp>
      <p:pic>
        <p:nvPicPr>
          <p:cNvPr id="587" name="Google Shape;587;p31"/>
          <p:cNvPicPr preferRelativeResize="0"/>
          <p:nvPr/>
        </p:nvPicPr>
        <p:blipFill rotWithShape="1">
          <a:blip r:embed="rId6">
            <a:alphaModFix/>
          </a:blip>
          <a:srcRect b="0" l="16928" r="16927" t="0"/>
          <a:stretch/>
        </p:blipFill>
        <p:spPr>
          <a:xfrm>
            <a:off x="10915041" y="5444193"/>
            <a:ext cx="2990257" cy="3013915"/>
          </a:xfrm>
          <a:prstGeom prst="rect">
            <a:avLst/>
          </a:prstGeom>
          <a:noFill/>
          <a:ln>
            <a:noFill/>
          </a:ln>
        </p:spPr>
      </p:pic>
      <p:sp>
        <p:nvSpPr>
          <p:cNvPr id="588" name="Google Shape;588;p31"/>
          <p:cNvSpPr txBox="1"/>
          <p:nvPr/>
        </p:nvSpPr>
        <p:spPr>
          <a:xfrm>
            <a:off x="14222453" y="6267979"/>
            <a:ext cx="2448203" cy="33528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2B2B25"/>
                </a:solidFill>
                <a:latin typeface="Heebo"/>
                <a:ea typeface="Heebo"/>
                <a:cs typeface="Heebo"/>
                <a:sym typeface="Heebo"/>
              </a:rPr>
              <a:t>Position or title</a:t>
            </a:r>
            <a:endParaRPr/>
          </a:p>
        </p:txBody>
      </p:sp>
      <p:sp>
        <p:nvSpPr>
          <p:cNvPr id="589" name="Google Shape;589;p31"/>
          <p:cNvSpPr txBox="1"/>
          <p:nvPr/>
        </p:nvSpPr>
        <p:spPr>
          <a:xfrm>
            <a:off x="14222453" y="5829066"/>
            <a:ext cx="2448203" cy="33909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400" u="none" cap="none" strike="noStrike">
                <a:solidFill>
                  <a:srgbClr val="2B2B25"/>
                </a:solidFill>
                <a:latin typeface="Heebo"/>
                <a:ea typeface="Heebo"/>
                <a:cs typeface="Heebo"/>
                <a:sym typeface="Heebo"/>
              </a:rPr>
              <a:t>NAME HERE</a:t>
            </a:r>
            <a:endParaRPr/>
          </a:p>
        </p:txBody>
      </p:sp>
      <p:cxnSp>
        <p:nvCxnSpPr>
          <p:cNvPr id="590" name="Google Shape;590;p31"/>
          <p:cNvCxnSpPr/>
          <p:nvPr/>
        </p:nvCxnSpPr>
        <p:spPr>
          <a:xfrm rot="10800000">
            <a:off x="14222453" y="5482293"/>
            <a:ext cx="2860635" cy="0"/>
          </a:xfrm>
          <a:prstGeom prst="straightConnector1">
            <a:avLst/>
          </a:prstGeom>
          <a:noFill/>
          <a:ln cap="flat" cmpd="sng" w="76200">
            <a:solidFill>
              <a:srgbClr val="2B2B25"/>
            </a:solidFill>
            <a:prstDash val="solid"/>
            <a:round/>
            <a:headEnd len="sm" w="sm" type="none"/>
            <a:tailEnd len="sm" w="sm" type="none"/>
          </a:ln>
        </p:spPr>
      </p:cxnSp>
      <p:sp>
        <p:nvSpPr>
          <p:cNvPr id="591" name="Google Shape;591;p31"/>
          <p:cNvSpPr txBox="1"/>
          <p:nvPr/>
        </p:nvSpPr>
        <p:spPr>
          <a:xfrm>
            <a:off x="14136194" y="7687853"/>
            <a:ext cx="2620800" cy="8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2B2B25"/>
                </a:solidFill>
                <a:latin typeface="Heebo"/>
                <a:ea typeface="Heebo"/>
                <a:cs typeface="Heebo"/>
                <a:sym typeface="Heebo"/>
              </a:rPr>
              <a:t>Lorem ipsum dolor sit amet, consectetur adipiscing elit, sed do eiusmod temp.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71" name="Shape 171"/>
        <p:cNvGrpSpPr/>
        <p:nvPr/>
      </p:nvGrpSpPr>
      <p:grpSpPr>
        <a:xfrm>
          <a:off x="0" y="0"/>
          <a:ext cx="0" cy="0"/>
          <a:chOff x="0" y="0"/>
          <a:chExt cx="0" cy="0"/>
        </a:xfrm>
      </p:grpSpPr>
      <p:pic>
        <p:nvPicPr>
          <p:cNvPr id="172" name="Google Shape;172;p14"/>
          <p:cNvPicPr preferRelativeResize="0"/>
          <p:nvPr/>
        </p:nvPicPr>
        <p:blipFill rotWithShape="1">
          <a:blip r:embed="rId3">
            <a:alphaModFix/>
          </a:blip>
          <a:srcRect b="1778" l="23664" r="1156" t="40527"/>
          <a:stretch/>
        </p:blipFill>
        <p:spPr>
          <a:xfrm>
            <a:off x="0" y="0"/>
            <a:ext cx="11214961" cy="5744999"/>
          </a:xfrm>
          <a:prstGeom prst="rect">
            <a:avLst/>
          </a:prstGeom>
          <a:noFill/>
          <a:ln>
            <a:noFill/>
          </a:ln>
        </p:spPr>
      </p:pic>
      <p:pic>
        <p:nvPicPr>
          <p:cNvPr id="173" name="Google Shape;173;p14"/>
          <p:cNvPicPr preferRelativeResize="0"/>
          <p:nvPr/>
        </p:nvPicPr>
        <p:blipFill rotWithShape="1">
          <a:blip r:embed="rId4">
            <a:alphaModFix/>
          </a:blip>
          <a:srcRect b="0" l="8991" r="8991" t="0"/>
          <a:stretch/>
        </p:blipFill>
        <p:spPr>
          <a:xfrm>
            <a:off x="11214961" y="0"/>
            <a:ext cx="6282464" cy="5744999"/>
          </a:xfrm>
          <a:prstGeom prst="rect">
            <a:avLst/>
          </a:prstGeom>
          <a:noFill/>
          <a:ln>
            <a:noFill/>
          </a:ln>
        </p:spPr>
      </p:pic>
      <p:cxnSp>
        <p:nvCxnSpPr>
          <p:cNvPr id="174" name="Google Shape;174;p14"/>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175" name="Google Shape;175;p14"/>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176" name="Google Shape;176;p14"/>
          <p:cNvSpPr txBox="1"/>
          <p:nvPr/>
        </p:nvSpPr>
        <p:spPr>
          <a:xfrm>
            <a:off x="1028700" y="6590950"/>
            <a:ext cx="63423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OUR COMPANY</a:t>
            </a:r>
            <a:endParaRPr/>
          </a:p>
        </p:txBody>
      </p:sp>
      <p:sp>
        <p:nvSpPr>
          <p:cNvPr id="177" name="Google Shape;177;p14"/>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178" name="Google Shape;178;p14"/>
          <p:cNvSpPr txBox="1"/>
          <p:nvPr/>
        </p:nvSpPr>
        <p:spPr>
          <a:xfrm>
            <a:off x="6641874" y="6533800"/>
            <a:ext cx="45732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tempor incididunt ut labore et dolore magna aliqua. Nunc aliquet bibendum enim facilisis gravida. Placerat duis ultricies lacus sed turpis.</a:t>
            </a:r>
            <a:endParaRPr/>
          </a:p>
        </p:txBody>
      </p:sp>
      <p:sp>
        <p:nvSpPr>
          <p:cNvPr id="179" name="Google Shape;179;p14"/>
          <p:cNvSpPr txBox="1"/>
          <p:nvPr/>
        </p:nvSpPr>
        <p:spPr>
          <a:xfrm>
            <a:off x="12069650" y="6533800"/>
            <a:ext cx="45732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tempor incididunt ut labore et dolore magna aliqua. Nunc aliquet bibendum enim facilisis gravida. Placerat duis ultricies lacus sed turpis.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595" name="Shape 595"/>
        <p:cNvGrpSpPr/>
        <p:nvPr/>
      </p:nvGrpSpPr>
      <p:grpSpPr>
        <a:xfrm>
          <a:off x="0" y="0"/>
          <a:ext cx="0" cy="0"/>
          <a:chOff x="0" y="0"/>
          <a:chExt cx="0" cy="0"/>
        </a:xfrm>
      </p:grpSpPr>
      <p:cxnSp>
        <p:nvCxnSpPr>
          <p:cNvPr id="596" name="Google Shape;596;p32"/>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pic>
        <p:nvPicPr>
          <p:cNvPr id="597" name="Google Shape;597;p32"/>
          <p:cNvPicPr preferRelativeResize="0"/>
          <p:nvPr/>
        </p:nvPicPr>
        <p:blipFill rotWithShape="1">
          <a:blip r:embed="rId3">
            <a:alphaModFix/>
          </a:blip>
          <a:srcRect b="0" l="22985" r="22984" t="0"/>
          <a:stretch/>
        </p:blipFill>
        <p:spPr>
          <a:xfrm>
            <a:off x="0" y="12183"/>
            <a:ext cx="7410635" cy="10287000"/>
          </a:xfrm>
          <a:prstGeom prst="rect">
            <a:avLst/>
          </a:prstGeom>
          <a:noFill/>
          <a:ln>
            <a:noFill/>
          </a:ln>
        </p:spPr>
      </p:pic>
      <p:grpSp>
        <p:nvGrpSpPr>
          <p:cNvPr id="598" name="Google Shape;598;p32"/>
          <p:cNvGrpSpPr/>
          <p:nvPr/>
        </p:nvGrpSpPr>
        <p:grpSpPr>
          <a:xfrm>
            <a:off x="6750449" y="3855068"/>
            <a:ext cx="9456883" cy="1388084"/>
            <a:chOff x="0" y="0"/>
            <a:chExt cx="2490702" cy="365586"/>
          </a:xfrm>
        </p:grpSpPr>
        <p:sp>
          <p:nvSpPr>
            <p:cNvPr id="599" name="Google Shape;599;p32"/>
            <p:cNvSpPr/>
            <p:nvPr/>
          </p:nvSpPr>
          <p:spPr>
            <a:xfrm>
              <a:off x="0" y="0"/>
              <a:ext cx="2490702" cy="365586"/>
            </a:xfrm>
            <a:custGeom>
              <a:rect b="b" l="l" r="r" t="t"/>
              <a:pathLst>
                <a:path extrusionOk="0" h="365586" w="2490702">
                  <a:moveTo>
                    <a:pt x="0" y="0"/>
                  </a:moveTo>
                  <a:lnTo>
                    <a:pt x="2490702" y="0"/>
                  </a:lnTo>
                  <a:lnTo>
                    <a:pt x="2490702" y="365586"/>
                  </a:lnTo>
                  <a:lnTo>
                    <a:pt x="0" y="365586"/>
                  </a:lnTo>
                  <a:close/>
                </a:path>
              </a:pathLst>
            </a:custGeom>
            <a:solidFill>
              <a:srgbClr val="E6E2E2"/>
            </a:solidFill>
            <a:ln>
              <a:noFill/>
            </a:ln>
          </p:spPr>
        </p:sp>
        <p:sp>
          <p:nvSpPr>
            <p:cNvPr id="600" name="Google Shape;600;p32"/>
            <p:cNvSpPr txBox="1"/>
            <p:nvPr/>
          </p:nvSpPr>
          <p:spPr>
            <a:xfrm>
              <a:off x="0" y="9525"/>
              <a:ext cx="2490702" cy="35606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1" name="Google Shape;601;p32"/>
          <p:cNvSpPr/>
          <p:nvPr/>
        </p:nvSpPr>
        <p:spPr>
          <a:xfrm>
            <a:off x="8223304" y="4340512"/>
            <a:ext cx="757707" cy="508352"/>
          </a:xfrm>
          <a:custGeom>
            <a:rect b="b" l="l" r="r" t="t"/>
            <a:pathLst>
              <a:path extrusionOk="0" h="508352" w="757707">
                <a:moveTo>
                  <a:pt x="0" y="0"/>
                </a:moveTo>
                <a:lnTo>
                  <a:pt x="757707" y="0"/>
                </a:lnTo>
                <a:lnTo>
                  <a:pt x="757707" y="508352"/>
                </a:lnTo>
                <a:lnTo>
                  <a:pt x="0" y="508352"/>
                </a:lnTo>
                <a:lnTo>
                  <a:pt x="0" y="0"/>
                </a:lnTo>
                <a:close/>
              </a:path>
            </a:pathLst>
          </a:custGeom>
          <a:blipFill rotWithShape="1">
            <a:blip r:embed="rId4">
              <a:alphaModFix/>
            </a:blip>
            <a:stretch>
              <a:fillRect b="0" l="0" r="0" t="0"/>
            </a:stretch>
          </a:blipFill>
          <a:ln>
            <a:noFill/>
          </a:ln>
        </p:spPr>
      </p:sp>
      <p:grpSp>
        <p:nvGrpSpPr>
          <p:cNvPr id="602" name="Google Shape;602;p32"/>
          <p:cNvGrpSpPr/>
          <p:nvPr/>
        </p:nvGrpSpPr>
        <p:grpSpPr>
          <a:xfrm>
            <a:off x="6750449" y="5665498"/>
            <a:ext cx="9456883" cy="1388084"/>
            <a:chOff x="0" y="0"/>
            <a:chExt cx="2490702" cy="365586"/>
          </a:xfrm>
        </p:grpSpPr>
        <p:sp>
          <p:nvSpPr>
            <p:cNvPr id="603" name="Google Shape;603;p32"/>
            <p:cNvSpPr/>
            <p:nvPr/>
          </p:nvSpPr>
          <p:spPr>
            <a:xfrm>
              <a:off x="0" y="0"/>
              <a:ext cx="2490702" cy="365586"/>
            </a:xfrm>
            <a:custGeom>
              <a:rect b="b" l="l" r="r" t="t"/>
              <a:pathLst>
                <a:path extrusionOk="0" h="365586" w="2490702">
                  <a:moveTo>
                    <a:pt x="0" y="0"/>
                  </a:moveTo>
                  <a:lnTo>
                    <a:pt x="2490702" y="0"/>
                  </a:lnTo>
                  <a:lnTo>
                    <a:pt x="2490702" y="365586"/>
                  </a:lnTo>
                  <a:lnTo>
                    <a:pt x="0" y="365586"/>
                  </a:lnTo>
                  <a:close/>
                </a:path>
              </a:pathLst>
            </a:custGeom>
            <a:solidFill>
              <a:srgbClr val="E6E2E2"/>
            </a:solidFill>
            <a:ln>
              <a:noFill/>
            </a:ln>
          </p:spPr>
        </p:sp>
        <p:sp>
          <p:nvSpPr>
            <p:cNvPr id="604" name="Google Shape;604;p32"/>
            <p:cNvSpPr txBox="1"/>
            <p:nvPr/>
          </p:nvSpPr>
          <p:spPr>
            <a:xfrm>
              <a:off x="0" y="9525"/>
              <a:ext cx="2490702" cy="35606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5" name="Google Shape;605;p32"/>
          <p:cNvSpPr/>
          <p:nvPr/>
        </p:nvSpPr>
        <p:spPr>
          <a:xfrm>
            <a:off x="8324471" y="6001727"/>
            <a:ext cx="555373" cy="799621"/>
          </a:xfrm>
          <a:custGeom>
            <a:rect b="b" l="l" r="r" t="t"/>
            <a:pathLst>
              <a:path extrusionOk="0" h="799621" w="555373">
                <a:moveTo>
                  <a:pt x="0" y="0"/>
                </a:moveTo>
                <a:lnTo>
                  <a:pt x="555373" y="0"/>
                </a:lnTo>
                <a:lnTo>
                  <a:pt x="555373" y="799621"/>
                </a:lnTo>
                <a:lnTo>
                  <a:pt x="0" y="799621"/>
                </a:lnTo>
                <a:lnTo>
                  <a:pt x="0" y="0"/>
                </a:lnTo>
                <a:close/>
              </a:path>
            </a:pathLst>
          </a:custGeom>
          <a:blipFill rotWithShape="1">
            <a:blip r:embed="rId5">
              <a:alphaModFix/>
            </a:blip>
            <a:stretch>
              <a:fillRect b="0" l="0" r="0" t="0"/>
            </a:stretch>
          </a:blipFill>
          <a:ln>
            <a:noFill/>
          </a:ln>
        </p:spPr>
      </p:sp>
      <p:grpSp>
        <p:nvGrpSpPr>
          <p:cNvPr id="606" name="Google Shape;606;p32"/>
          <p:cNvGrpSpPr/>
          <p:nvPr/>
        </p:nvGrpSpPr>
        <p:grpSpPr>
          <a:xfrm>
            <a:off x="6750449" y="7472682"/>
            <a:ext cx="9456883" cy="1388084"/>
            <a:chOff x="0" y="0"/>
            <a:chExt cx="2490702" cy="365586"/>
          </a:xfrm>
        </p:grpSpPr>
        <p:sp>
          <p:nvSpPr>
            <p:cNvPr id="607" name="Google Shape;607;p32"/>
            <p:cNvSpPr/>
            <p:nvPr/>
          </p:nvSpPr>
          <p:spPr>
            <a:xfrm>
              <a:off x="0" y="0"/>
              <a:ext cx="2490702" cy="365586"/>
            </a:xfrm>
            <a:custGeom>
              <a:rect b="b" l="l" r="r" t="t"/>
              <a:pathLst>
                <a:path extrusionOk="0" h="365586" w="2490702">
                  <a:moveTo>
                    <a:pt x="0" y="0"/>
                  </a:moveTo>
                  <a:lnTo>
                    <a:pt x="2490702" y="0"/>
                  </a:lnTo>
                  <a:lnTo>
                    <a:pt x="2490702" y="365586"/>
                  </a:lnTo>
                  <a:lnTo>
                    <a:pt x="0" y="365586"/>
                  </a:lnTo>
                  <a:close/>
                </a:path>
              </a:pathLst>
            </a:custGeom>
            <a:solidFill>
              <a:srgbClr val="E6E2E2"/>
            </a:solidFill>
            <a:ln>
              <a:noFill/>
            </a:ln>
          </p:spPr>
        </p:sp>
        <p:sp>
          <p:nvSpPr>
            <p:cNvPr id="608" name="Google Shape;608;p32"/>
            <p:cNvSpPr txBox="1"/>
            <p:nvPr/>
          </p:nvSpPr>
          <p:spPr>
            <a:xfrm>
              <a:off x="0" y="9525"/>
              <a:ext cx="2490702" cy="35606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9" name="Google Shape;609;p32"/>
          <p:cNvSpPr/>
          <p:nvPr/>
        </p:nvSpPr>
        <p:spPr>
          <a:xfrm rot="-1280905">
            <a:off x="8324387" y="7670705"/>
            <a:ext cx="555542" cy="992039"/>
          </a:xfrm>
          <a:custGeom>
            <a:rect b="b" l="l" r="r" t="t"/>
            <a:pathLst>
              <a:path extrusionOk="0" h="992039" w="555542">
                <a:moveTo>
                  <a:pt x="0" y="0"/>
                </a:moveTo>
                <a:lnTo>
                  <a:pt x="555542" y="0"/>
                </a:lnTo>
                <a:lnTo>
                  <a:pt x="555542" y="992039"/>
                </a:lnTo>
                <a:lnTo>
                  <a:pt x="0" y="992039"/>
                </a:lnTo>
                <a:lnTo>
                  <a:pt x="0" y="0"/>
                </a:lnTo>
                <a:close/>
              </a:path>
            </a:pathLst>
          </a:custGeom>
          <a:blipFill rotWithShape="1">
            <a:blip r:embed="rId6">
              <a:alphaModFix/>
            </a:blip>
            <a:stretch>
              <a:fillRect b="0" l="0" r="0" t="0"/>
            </a:stretch>
          </a:blipFill>
          <a:ln>
            <a:noFill/>
          </a:ln>
        </p:spPr>
      </p:sp>
      <p:sp>
        <p:nvSpPr>
          <p:cNvPr id="610" name="Google Shape;610;p32"/>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611" name="Google Shape;611;p32"/>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FFFFFF"/>
                </a:solidFill>
                <a:latin typeface="Heebo"/>
                <a:ea typeface="Heebo"/>
                <a:cs typeface="Heebo"/>
                <a:sym typeface="Heebo"/>
              </a:rPr>
              <a:t>04.03.24</a:t>
            </a:r>
            <a:endParaRPr/>
          </a:p>
        </p:txBody>
      </p:sp>
      <p:sp>
        <p:nvSpPr>
          <p:cNvPr id="612" name="Google Shape;612;p32"/>
          <p:cNvSpPr txBox="1"/>
          <p:nvPr/>
        </p:nvSpPr>
        <p:spPr>
          <a:xfrm>
            <a:off x="7991660" y="1847198"/>
            <a:ext cx="6576427"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CONTACTS</a:t>
            </a:r>
            <a:endParaRPr/>
          </a:p>
        </p:txBody>
      </p:sp>
      <p:sp>
        <p:nvSpPr>
          <p:cNvPr id="613" name="Google Shape;613;p32"/>
          <p:cNvSpPr txBox="1"/>
          <p:nvPr/>
        </p:nvSpPr>
        <p:spPr>
          <a:xfrm>
            <a:off x="9557549" y="8110492"/>
            <a:ext cx="2539500" cy="43080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b="1" i="0" lang="en-US" sz="2799" u="none" cap="none" strike="noStrike">
                <a:solidFill>
                  <a:srgbClr val="2B2B25"/>
                </a:solidFill>
                <a:latin typeface="Heebo"/>
                <a:ea typeface="Heebo"/>
                <a:cs typeface="Heebo"/>
                <a:sym typeface="Heebo"/>
              </a:rPr>
              <a:t>123-4567</a:t>
            </a:r>
            <a:endParaRPr/>
          </a:p>
        </p:txBody>
      </p:sp>
      <p:sp>
        <p:nvSpPr>
          <p:cNvPr id="614" name="Google Shape;614;p32"/>
          <p:cNvSpPr txBox="1"/>
          <p:nvPr/>
        </p:nvSpPr>
        <p:spPr>
          <a:xfrm>
            <a:off x="9557549" y="6136742"/>
            <a:ext cx="6595200" cy="43080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b="1" i="0" lang="en-US" sz="2799" u="none" cap="none" strike="noStrike">
                <a:solidFill>
                  <a:srgbClr val="2B2B25"/>
                </a:solidFill>
                <a:latin typeface="Heebo"/>
                <a:ea typeface="Heebo"/>
                <a:cs typeface="Heebo"/>
                <a:sym typeface="Heebo"/>
              </a:rPr>
              <a:t>123 ANYWHERE ST. ANY CITY, 12345</a:t>
            </a:r>
            <a:endParaRPr/>
          </a:p>
        </p:txBody>
      </p:sp>
      <p:sp>
        <p:nvSpPr>
          <p:cNvPr id="615" name="Google Shape;615;p32"/>
          <p:cNvSpPr txBox="1"/>
          <p:nvPr/>
        </p:nvSpPr>
        <p:spPr>
          <a:xfrm>
            <a:off x="9557549" y="4284315"/>
            <a:ext cx="4873500" cy="43080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b="1" i="0" lang="en-US" sz="2799" u="none" cap="none" strike="noStrike">
                <a:solidFill>
                  <a:srgbClr val="2B2B25"/>
                </a:solidFill>
                <a:latin typeface="Heebo"/>
                <a:ea typeface="Heebo"/>
                <a:cs typeface="Heebo"/>
                <a:sym typeface="Heebo"/>
              </a:rPr>
              <a:t>CANVACORP.COM.AU</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619" name="Shape 619"/>
        <p:cNvGrpSpPr/>
        <p:nvPr/>
      </p:nvGrpSpPr>
      <p:grpSpPr>
        <a:xfrm>
          <a:off x="0" y="0"/>
          <a:ext cx="0" cy="0"/>
          <a:chOff x="0" y="0"/>
          <a:chExt cx="0" cy="0"/>
        </a:xfrm>
      </p:grpSpPr>
      <p:sp>
        <p:nvSpPr>
          <p:cNvPr id="620" name="Google Shape;620;p33"/>
          <p:cNvSpPr/>
          <p:nvPr/>
        </p:nvSpPr>
        <p:spPr>
          <a:xfrm>
            <a:off x="43950" y="21975"/>
            <a:ext cx="18288000" cy="10287000"/>
          </a:xfrm>
          <a:prstGeom prst="rect">
            <a:avLst/>
          </a:prstGeom>
          <a:solidFill>
            <a:srgbClr val="F6F6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ebo"/>
              <a:ea typeface="Heebo"/>
              <a:cs typeface="Heebo"/>
              <a:sym typeface="Heebo"/>
            </a:endParaRPr>
          </a:p>
        </p:txBody>
      </p:sp>
      <p:grpSp>
        <p:nvGrpSpPr>
          <p:cNvPr id="621" name="Google Shape;621;p33"/>
          <p:cNvGrpSpPr/>
          <p:nvPr/>
        </p:nvGrpSpPr>
        <p:grpSpPr>
          <a:xfrm>
            <a:off x="774218" y="2213566"/>
            <a:ext cx="5097641" cy="7472652"/>
            <a:chOff x="0" y="-19050"/>
            <a:chExt cx="1342589" cy="1968106"/>
          </a:xfrm>
        </p:grpSpPr>
        <p:sp>
          <p:nvSpPr>
            <p:cNvPr id="622" name="Google Shape;622;p33"/>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3"/>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4" name="Google Shape;624;p33"/>
          <p:cNvGrpSpPr/>
          <p:nvPr/>
        </p:nvGrpSpPr>
        <p:grpSpPr>
          <a:xfrm>
            <a:off x="6109984" y="2213566"/>
            <a:ext cx="11512980" cy="7472652"/>
            <a:chOff x="0" y="-19050"/>
            <a:chExt cx="3032225" cy="1968106"/>
          </a:xfrm>
        </p:grpSpPr>
        <p:sp>
          <p:nvSpPr>
            <p:cNvPr id="625" name="Google Shape;625;p33"/>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3"/>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7" name="Google Shape;627;p33"/>
          <p:cNvGrpSpPr/>
          <p:nvPr/>
        </p:nvGrpSpPr>
        <p:grpSpPr>
          <a:xfrm>
            <a:off x="1139005" y="2494284"/>
            <a:ext cx="4368067" cy="719567"/>
            <a:chOff x="0" y="-19050"/>
            <a:chExt cx="1150437" cy="189516"/>
          </a:xfrm>
        </p:grpSpPr>
        <p:sp>
          <p:nvSpPr>
            <p:cNvPr id="628" name="Google Shape;628;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0" name="Google Shape;630;p33"/>
          <p:cNvGrpSpPr/>
          <p:nvPr/>
        </p:nvGrpSpPr>
        <p:grpSpPr>
          <a:xfrm>
            <a:off x="9682440" y="2494284"/>
            <a:ext cx="4368067" cy="719567"/>
            <a:chOff x="0" y="-19050"/>
            <a:chExt cx="1150437" cy="189516"/>
          </a:xfrm>
        </p:grpSpPr>
        <p:sp>
          <p:nvSpPr>
            <p:cNvPr id="631" name="Google Shape;631;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3" name="Google Shape;633;p33"/>
          <p:cNvGrpSpPr/>
          <p:nvPr/>
        </p:nvGrpSpPr>
        <p:grpSpPr>
          <a:xfrm>
            <a:off x="1139005" y="7128683"/>
            <a:ext cx="4368067" cy="719567"/>
            <a:chOff x="0" y="-19050"/>
            <a:chExt cx="1150437" cy="189516"/>
          </a:xfrm>
        </p:grpSpPr>
        <p:sp>
          <p:nvSpPr>
            <p:cNvPr id="634" name="Google Shape;634;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6" name="Google Shape;636;p33"/>
          <p:cNvGrpSpPr/>
          <p:nvPr/>
        </p:nvGrpSpPr>
        <p:grpSpPr>
          <a:xfrm>
            <a:off x="1679559" y="8078223"/>
            <a:ext cx="754204" cy="771881"/>
            <a:chOff x="0" y="-19050"/>
            <a:chExt cx="812800" cy="831850"/>
          </a:xfrm>
        </p:grpSpPr>
        <p:sp>
          <p:nvSpPr>
            <p:cNvPr id="637" name="Google Shape;637;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9" name="Google Shape;639;p33"/>
          <p:cNvGrpSpPr/>
          <p:nvPr/>
        </p:nvGrpSpPr>
        <p:grpSpPr>
          <a:xfrm>
            <a:off x="2548110" y="8078223"/>
            <a:ext cx="754204" cy="771881"/>
            <a:chOff x="0" y="-19050"/>
            <a:chExt cx="812800" cy="831850"/>
          </a:xfrm>
        </p:grpSpPr>
        <p:sp>
          <p:nvSpPr>
            <p:cNvPr id="640" name="Google Shape;640;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6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2" name="Google Shape;642;p33"/>
          <p:cNvGrpSpPr/>
          <p:nvPr/>
        </p:nvGrpSpPr>
        <p:grpSpPr>
          <a:xfrm>
            <a:off x="4285212" y="8078223"/>
            <a:ext cx="754204" cy="771881"/>
            <a:chOff x="0" y="-19050"/>
            <a:chExt cx="812800" cy="831850"/>
          </a:xfrm>
        </p:grpSpPr>
        <p:sp>
          <p:nvSpPr>
            <p:cNvPr id="643" name="Google Shape;643;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5" name="Google Shape;645;p33"/>
          <p:cNvSpPr txBox="1"/>
          <p:nvPr/>
        </p:nvSpPr>
        <p:spPr>
          <a:xfrm>
            <a:off x="1232396" y="34616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646" name="Google Shape;646;p33"/>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647" name="Google Shape;647;p33"/>
          <p:cNvSpPr txBox="1"/>
          <p:nvPr/>
        </p:nvSpPr>
        <p:spPr>
          <a:xfrm>
            <a:off x="1747770" y="4210034"/>
            <a:ext cx="3150600" cy="231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HEEBO</a:t>
            </a:r>
            <a:endParaRPr/>
          </a:p>
          <a:p>
            <a:pPr indent="0" lvl="0" marL="0" marR="0" rtl="0" algn="ctr">
              <a:lnSpc>
                <a:spcPct val="100000"/>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HEEBO</a:t>
            </a:r>
            <a:endParaRPr/>
          </a:p>
          <a:p>
            <a:pPr indent="0" lvl="0" marL="0" marR="0" rtl="0" algn="ctr">
              <a:lnSpc>
                <a:spcPct val="100000"/>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0000"/>
              </a:lnSpc>
              <a:spcBef>
                <a:spcPts val="0"/>
              </a:spcBef>
              <a:spcAft>
                <a:spcPts val="0"/>
              </a:spcAft>
              <a:buNone/>
            </a:pPr>
            <a:r>
              <a:rPr b="0" i="0" lang="en-US" sz="2110" u="none" cap="none" strike="noStrike">
                <a:solidFill>
                  <a:srgbClr val="000000"/>
                </a:solidFill>
                <a:latin typeface="Arial"/>
                <a:ea typeface="Arial"/>
                <a:cs typeface="Arial"/>
                <a:sym typeface="Arial"/>
              </a:rPr>
              <a:t>HEEBO</a:t>
            </a:r>
            <a:endParaRPr/>
          </a:p>
        </p:txBody>
      </p:sp>
      <p:sp>
        <p:nvSpPr>
          <p:cNvPr id="648" name="Google Shape;648;p33"/>
          <p:cNvSpPr txBox="1"/>
          <p:nvPr/>
        </p:nvSpPr>
        <p:spPr>
          <a:xfrm>
            <a:off x="1445974"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#F6F6F6</a:t>
            </a:r>
            <a:endParaRPr/>
          </a:p>
        </p:txBody>
      </p:sp>
      <p:sp>
        <p:nvSpPr>
          <p:cNvPr id="649" name="Google Shape;649;p33"/>
          <p:cNvSpPr txBox="1"/>
          <p:nvPr/>
        </p:nvSpPr>
        <p:spPr>
          <a:xfrm>
            <a:off x="2314526"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#E6E2E2</a:t>
            </a:r>
            <a:endParaRPr/>
          </a:p>
        </p:txBody>
      </p:sp>
      <p:sp>
        <p:nvSpPr>
          <p:cNvPr id="650" name="Google Shape;650;p33"/>
          <p:cNvSpPr txBox="1"/>
          <p:nvPr/>
        </p:nvSpPr>
        <p:spPr>
          <a:xfrm>
            <a:off x="4051628"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#FFFFFF</a:t>
            </a:r>
            <a:endParaRPr/>
          </a:p>
        </p:txBody>
      </p:sp>
      <p:sp>
        <p:nvSpPr>
          <p:cNvPr id="651" name="Google Shape;651;p33"/>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2B2B25"/>
                </a:solidFill>
                <a:latin typeface="Arial"/>
                <a:ea typeface="Arial"/>
                <a:cs typeface="Arial"/>
                <a:sym typeface="Arial"/>
              </a:rPr>
              <a:t>Use these design resources in your Canva Presentation.</a:t>
            </a:r>
            <a:endParaRPr/>
          </a:p>
        </p:txBody>
      </p:sp>
      <p:sp>
        <p:nvSpPr>
          <p:cNvPr id="652" name="Google Shape;652;p33"/>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2B2B25"/>
                </a:solidFill>
                <a:latin typeface="Arial"/>
                <a:ea typeface="Arial"/>
                <a:cs typeface="Arial"/>
                <a:sym typeface="Arial"/>
              </a:rPr>
              <a:t>DON'T FORGET TO DELETE THIS PAGE BEFORE PRESENTING. </a:t>
            </a:r>
            <a:endParaRPr/>
          </a:p>
        </p:txBody>
      </p:sp>
      <p:sp>
        <p:nvSpPr>
          <p:cNvPr id="653" name="Google Shape;653;p33"/>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2B2B25"/>
                </a:solidFill>
                <a:latin typeface="Arial"/>
                <a:ea typeface="Arial"/>
                <a:cs typeface="Arial"/>
                <a:sym typeface="Arial"/>
              </a:rPr>
              <a:t>RESOURCE PAGE</a:t>
            </a:r>
            <a:endParaRPr/>
          </a:p>
        </p:txBody>
      </p:sp>
      <p:sp>
        <p:nvSpPr>
          <p:cNvPr id="654" name="Google Shape;654;p33"/>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655" name="Google Shape;655;p33"/>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656" name="Google Shape;656;p33"/>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657" name="Google Shape;657;p33"/>
          <p:cNvGrpSpPr/>
          <p:nvPr/>
        </p:nvGrpSpPr>
        <p:grpSpPr>
          <a:xfrm>
            <a:off x="3416661" y="8078223"/>
            <a:ext cx="754204" cy="771881"/>
            <a:chOff x="0" y="-19050"/>
            <a:chExt cx="812800" cy="831850"/>
          </a:xfrm>
        </p:grpSpPr>
        <p:sp>
          <p:nvSpPr>
            <p:cNvPr id="658" name="Google Shape;658;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B2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0" name="Google Shape;660;p33"/>
          <p:cNvSpPr txBox="1"/>
          <p:nvPr/>
        </p:nvSpPr>
        <p:spPr>
          <a:xfrm>
            <a:off x="3183077"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#2B2B25</a:t>
            </a:r>
            <a:endParaRPr/>
          </a:p>
        </p:txBody>
      </p:sp>
      <p:sp>
        <p:nvSpPr>
          <p:cNvPr id="661" name="Google Shape;661;p33"/>
          <p:cNvSpPr/>
          <p:nvPr/>
        </p:nvSpPr>
        <p:spPr>
          <a:xfrm>
            <a:off x="10194224" y="3949250"/>
            <a:ext cx="1457789" cy="1301408"/>
          </a:xfrm>
          <a:custGeom>
            <a:rect b="b" l="l" r="r" t="t"/>
            <a:pathLst>
              <a:path extrusionOk="0" h="1301408" w="1457789">
                <a:moveTo>
                  <a:pt x="0" y="0"/>
                </a:moveTo>
                <a:lnTo>
                  <a:pt x="1457788" y="0"/>
                </a:lnTo>
                <a:lnTo>
                  <a:pt x="1457788" y="1301408"/>
                </a:lnTo>
                <a:lnTo>
                  <a:pt x="0" y="1301408"/>
                </a:lnTo>
                <a:lnTo>
                  <a:pt x="0" y="0"/>
                </a:lnTo>
                <a:close/>
              </a:path>
            </a:pathLst>
          </a:custGeom>
          <a:blipFill rotWithShape="1">
            <a:blip r:embed="rId3">
              <a:alphaModFix/>
            </a:blip>
            <a:stretch>
              <a:fillRect b="0" l="0" r="0" t="0"/>
            </a:stretch>
          </a:blipFill>
          <a:ln>
            <a:noFill/>
          </a:ln>
        </p:spPr>
      </p:sp>
      <p:sp>
        <p:nvSpPr>
          <p:cNvPr id="662" name="Google Shape;662;p33"/>
          <p:cNvSpPr/>
          <p:nvPr/>
        </p:nvSpPr>
        <p:spPr>
          <a:xfrm>
            <a:off x="12250314" y="3949250"/>
            <a:ext cx="1301408" cy="1301408"/>
          </a:xfrm>
          <a:custGeom>
            <a:rect b="b" l="l" r="r" t="t"/>
            <a:pathLst>
              <a:path extrusionOk="0" h="1301408" w="1301408">
                <a:moveTo>
                  <a:pt x="0" y="0"/>
                </a:moveTo>
                <a:lnTo>
                  <a:pt x="1301408" y="0"/>
                </a:lnTo>
                <a:lnTo>
                  <a:pt x="1301408" y="1301408"/>
                </a:lnTo>
                <a:lnTo>
                  <a:pt x="0" y="1301408"/>
                </a:lnTo>
                <a:lnTo>
                  <a:pt x="0" y="0"/>
                </a:lnTo>
                <a:close/>
              </a:path>
            </a:pathLst>
          </a:custGeom>
          <a:blipFill rotWithShape="1">
            <a:blip r:embed="rId4">
              <a:alphaModFix/>
            </a:blip>
            <a:stretch>
              <a:fillRect b="0" l="0" r="0" t="0"/>
            </a:stretch>
          </a:blipFill>
          <a:ln>
            <a:noFill/>
          </a:ln>
        </p:spPr>
      </p:sp>
      <p:sp>
        <p:nvSpPr>
          <p:cNvPr id="663" name="Google Shape;663;p33"/>
          <p:cNvSpPr/>
          <p:nvPr/>
        </p:nvSpPr>
        <p:spPr>
          <a:xfrm>
            <a:off x="8173920" y="4062179"/>
            <a:ext cx="1422003" cy="1075551"/>
          </a:xfrm>
          <a:custGeom>
            <a:rect b="b" l="l" r="r" t="t"/>
            <a:pathLst>
              <a:path extrusionOk="0" h="1075551" w="1422003">
                <a:moveTo>
                  <a:pt x="0" y="0"/>
                </a:moveTo>
                <a:lnTo>
                  <a:pt x="1422002" y="0"/>
                </a:lnTo>
                <a:lnTo>
                  <a:pt x="1422002" y="1075551"/>
                </a:lnTo>
                <a:lnTo>
                  <a:pt x="0" y="1075551"/>
                </a:lnTo>
                <a:lnTo>
                  <a:pt x="0" y="0"/>
                </a:lnTo>
                <a:close/>
              </a:path>
            </a:pathLst>
          </a:custGeom>
          <a:blipFill rotWithShape="1">
            <a:blip r:embed="rId5">
              <a:alphaModFix/>
            </a:blip>
            <a:stretch>
              <a:fillRect b="0" l="0" r="0" t="0"/>
            </a:stretch>
          </a:blipFill>
          <a:ln>
            <a:noFill/>
          </a:ln>
        </p:spPr>
      </p:sp>
      <p:sp>
        <p:nvSpPr>
          <p:cNvPr id="664" name="Google Shape;664;p33"/>
          <p:cNvSpPr/>
          <p:nvPr/>
        </p:nvSpPr>
        <p:spPr>
          <a:xfrm>
            <a:off x="14150023" y="3949250"/>
            <a:ext cx="1409004" cy="1301408"/>
          </a:xfrm>
          <a:custGeom>
            <a:rect b="b" l="l" r="r" t="t"/>
            <a:pathLst>
              <a:path extrusionOk="0" h="1301408" w="1409004">
                <a:moveTo>
                  <a:pt x="0" y="0"/>
                </a:moveTo>
                <a:lnTo>
                  <a:pt x="1409004" y="0"/>
                </a:lnTo>
                <a:lnTo>
                  <a:pt x="1409004" y="1301408"/>
                </a:lnTo>
                <a:lnTo>
                  <a:pt x="0" y="1301408"/>
                </a:lnTo>
                <a:lnTo>
                  <a:pt x="0" y="0"/>
                </a:lnTo>
                <a:close/>
              </a:path>
            </a:pathLst>
          </a:custGeom>
          <a:blipFill rotWithShape="1">
            <a:blip r:embed="rId6">
              <a:alphaModFix/>
            </a:blip>
            <a:stretch>
              <a:fillRect b="0" l="0" r="0" t="0"/>
            </a:stretch>
          </a:blipFill>
          <a:ln>
            <a:noFill/>
          </a:ln>
        </p:spPr>
      </p:sp>
      <p:sp>
        <p:nvSpPr>
          <p:cNvPr id="665" name="Google Shape;665;p33"/>
          <p:cNvSpPr/>
          <p:nvPr/>
        </p:nvSpPr>
        <p:spPr>
          <a:xfrm>
            <a:off x="14161268" y="5748580"/>
            <a:ext cx="1675168" cy="1632528"/>
          </a:xfrm>
          <a:custGeom>
            <a:rect b="b" l="l" r="r" t="t"/>
            <a:pathLst>
              <a:path extrusionOk="0" h="1632528" w="1675168">
                <a:moveTo>
                  <a:pt x="0" y="0"/>
                </a:moveTo>
                <a:lnTo>
                  <a:pt x="1675168" y="0"/>
                </a:lnTo>
                <a:lnTo>
                  <a:pt x="1675168" y="1632527"/>
                </a:lnTo>
                <a:lnTo>
                  <a:pt x="0" y="1632527"/>
                </a:lnTo>
                <a:lnTo>
                  <a:pt x="0" y="0"/>
                </a:lnTo>
                <a:close/>
              </a:path>
            </a:pathLst>
          </a:custGeom>
          <a:blipFill rotWithShape="1">
            <a:blip r:embed="rId7">
              <a:alphaModFix/>
            </a:blip>
            <a:stretch>
              <a:fillRect b="0" l="0" r="0" t="0"/>
            </a:stretch>
          </a:blipFill>
          <a:ln>
            <a:noFill/>
          </a:ln>
        </p:spPr>
      </p:sp>
      <p:sp>
        <p:nvSpPr>
          <p:cNvPr id="666" name="Google Shape;666;p33"/>
          <p:cNvSpPr/>
          <p:nvPr/>
        </p:nvSpPr>
        <p:spPr>
          <a:xfrm>
            <a:off x="7896511" y="6028380"/>
            <a:ext cx="1367705" cy="1330404"/>
          </a:xfrm>
          <a:custGeom>
            <a:rect b="b" l="l" r="r" t="t"/>
            <a:pathLst>
              <a:path extrusionOk="0" h="1330404" w="1367705">
                <a:moveTo>
                  <a:pt x="0" y="0"/>
                </a:moveTo>
                <a:lnTo>
                  <a:pt x="1367705" y="0"/>
                </a:lnTo>
                <a:lnTo>
                  <a:pt x="1367705" y="1330404"/>
                </a:lnTo>
                <a:lnTo>
                  <a:pt x="0" y="1330404"/>
                </a:lnTo>
                <a:lnTo>
                  <a:pt x="0" y="0"/>
                </a:lnTo>
                <a:close/>
              </a:path>
            </a:pathLst>
          </a:custGeom>
          <a:blipFill rotWithShape="1">
            <a:blip r:embed="rId8">
              <a:alphaModFix/>
            </a:blip>
            <a:stretch>
              <a:fillRect b="0" l="0" r="0" t="0"/>
            </a:stretch>
          </a:blipFill>
          <a:ln>
            <a:noFill/>
          </a:ln>
        </p:spPr>
      </p:sp>
      <p:sp>
        <p:nvSpPr>
          <p:cNvPr id="667" name="Google Shape;667;p33"/>
          <p:cNvSpPr/>
          <p:nvPr/>
        </p:nvSpPr>
        <p:spPr>
          <a:xfrm>
            <a:off x="9960091" y="5939166"/>
            <a:ext cx="1374198" cy="1219289"/>
          </a:xfrm>
          <a:custGeom>
            <a:rect b="b" l="l" r="r" t="t"/>
            <a:pathLst>
              <a:path extrusionOk="0" h="1219289" w="1374198">
                <a:moveTo>
                  <a:pt x="0" y="0"/>
                </a:moveTo>
                <a:lnTo>
                  <a:pt x="1374198" y="0"/>
                </a:lnTo>
                <a:lnTo>
                  <a:pt x="1374198" y="1219289"/>
                </a:lnTo>
                <a:lnTo>
                  <a:pt x="0" y="1219289"/>
                </a:lnTo>
                <a:lnTo>
                  <a:pt x="0" y="0"/>
                </a:lnTo>
                <a:close/>
              </a:path>
            </a:pathLst>
          </a:custGeom>
          <a:blipFill rotWithShape="1">
            <a:blip r:embed="rId9">
              <a:alphaModFix/>
            </a:blip>
            <a:stretch>
              <a:fillRect b="0" l="0" r="0" t="0"/>
            </a:stretch>
          </a:blipFill>
          <a:ln>
            <a:noFill/>
          </a:ln>
        </p:spPr>
      </p:sp>
      <p:sp>
        <p:nvSpPr>
          <p:cNvPr id="668" name="Google Shape;668;p33"/>
          <p:cNvSpPr/>
          <p:nvPr/>
        </p:nvSpPr>
        <p:spPr>
          <a:xfrm>
            <a:off x="12028527" y="5889158"/>
            <a:ext cx="1436866" cy="1319305"/>
          </a:xfrm>
          <a:custGeom>
            <a:rect b="b" l="l" r="r" t="t"/>
            <a:pathLst>
              <a:path extrusionOk="0" h="1319305" w="1436866">
                <a:moveTo>
                  <a:pt x="0" y="0"/>
                </a:moveTo>
                <a:lnTo>
                  <a:pt x="1436867" y="0"/>
                </a:lnTo>
                <a:lnTo>
                  <a:pt x="1436867" y="1319305"/>
                </a:lnTo>
                <a:lnTo>
                  <a:pt x="0" y="1319305"/>
                </a:lnTo>
                <a:lnTo>
                  <a:pt x="0" y="0"/>
                </a:lnTo>
                <a:close/>
              </a:path>
            </a:pathLst>
          </a:custGeom>
          <a:blipFill rotWithShape="1">
            <a:blip r:embed="rId10">
              <a:alphaModFix/>
            </a:blip>
            <a:stretch>
              <a:fillRect b="0" l="0" r="0" t="0"/>
            </a:stretch>
          </a:blipFill>
          <a:ln>
            <a:noFill/>
          </a:ln>
        </p:spPr>
      </p:sp>
      <p:sp>
        <p:nvSpPr>
          <p:cNvPr id="669" name="Google Shape;669;p33"/>
          <p:cNvSpPr/>
          <p:nvPr/>
        </p:nvSpPr>
        <p:spPr>
          <a:xfrm>
            <a:off x="9682440" y="8199550"/>
            <a:ext cx="998054" cy="669604"/>
          </a:xfrm>
          <a:custGeom>
            <a:rect b="b" l="l" r="r" t="t"/>
            <a:pathLst>
              <a:path extrusionOk="0" h="669604" w="998054">
                <a:moveTo>
                  <a:pt x="0" y="0"/>
                </a:moveTo>
                <a:lnTo>
                  <a:pt x="998054" y="0"/>
                </a:lnTo>
                <a:lnTo>
                  <a:pt x="998054" y="669604"/>
                </a:lnTo>
                <a:lnTo>
                  <a:pt x="0" y="669604"/>
                </a:lnTo>
                <a:lnTo>
                  <a:pt x="0" y="0"/>
                </a:lnTo>
                <a:close/>
              </a:path>
            </a:pathLst>
          </a:custGeom>
          <a:blipFill rotWithShape="1">
            <a:blip r:embed="rId11">
              <a:alphaModFix/>
            </a:blip>
            <a:stretch>
              <a:fillRect b="0" l="0" r="0" t="0"/>
            </a:stretch>
          </a:blipFill>
          <a:ln>
            <a:noFill/>
          </a:ln>
        </p:spPr>
      </p:sp>
      <p:sp>
        <p:nvSpPr>
          <p:cNvPr id="670" name="Google Shape;670;p33"/>
          <p:cNvSpPr/>
          <p:nvPr/>
        </p:nvSpPr>
        <p:spPr>
          <a:xfrm>
            <a:off x="11822934" y="8002624"/>
            <a:ext cx="738618" cy="1063456"/>
          </a:xfrm>
          <a:custGeom>
            <a:rect b="b" l="l" r="r" t="t"/>
            <a:pathLst>
              <a:path extrusionOk="0" h="1063456" w="738618">
                <a:moveTo>
                  <a:pt x="0" y="0"/>
                </a:moveTo>
                <a:lnTo>
                  <a:pt x="738619" y="0"/>
                </a:lnTo>
                <a:lnTo>
                  <a:pt x="738619" y="1063456"/>
                </a:lnTo>
                <a:lnTo>
                  <a:pt x="0" y="1063456"/>
                </a:lnTo>
                <a:lnTo>
                  <a:pt x="0" y="0"/>
                </a:lnTo>
                <a:close/>
              </a:path>
            </a:pathLst>
          </a:custGeom>
          <a:blipFill rotWithShape="1">
            <a:blip r:embed="rId12">
              <a:alphaModFix/>
            </a:blip>
            <a:stretch>
              <a:fillRect b="0" l="0" r="0" t="0"/>
            </a:stretch>
          </a:blipFill>
          <a:ln>
            <a:noFill/>
          </a:ln>
        </p:spPr>
      </p:sp>
      <p:sp>
        <p:nvSpPr>
          <p:cNvPr id="671" name="Google Shape;671;p33"/>
          <p:cNvSpPr/>
          <p:nvPr/>
        </p:nvSpPr>
        <p:spPr>
          <a:xfrm>
            <a:off x="13703993" y="7924209"/>
            <a:ext cx="683359" cy="1220285"/>
          </a:xfrm>
          <a:custGeom>
            <a:rect b="b" l="l" r="r" t="t"/>
            <a:pathLst>
              <a:path extrusionOk="0" h="1220285" w="683359">
                <a:moveTo>
                  <a:pt x="0" y="0"/>
                </a:moveTo>
                <a:lnTo>
                  <a:pt x="683359" y="0"/>
                </a:lnTo>
                <a:lnTo>
                  <a:pt x="683359" y="1220285"/>
                </a:lnTo>
                <a:lnTo>
                  <a:pt x="0" y="1220285"/>
                </a:lnTo>
                <a:lnTo>
                  <a:pt x="0" y="0"/>
                </a:lnTo>
                <a:close/>
              </a:path>
            </a:pathLst>
          </a:custGeom>
          <a:blipFill rotWithShape="1">
            <a:blip r:embed="rId13">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675" name="Shape 675"/>
        <p:cNvGrpSpPr/>
        <p:nvPr/>
      </p:nvGrpSpPr>
      <p:grpSpPr>
        <a:xfrm>
          <a:off x="0" y="0"/>
          <a:ext cx="0" cy="0"/>
          <a:chOff x="0" y="0"/>
          <a:chExt cx="0" cy="0"/>
        </a:xfrm>
      </p:grpSpPr>
      <p:sp>
        <p:nvSpPr>
          <p:cNvPr id="676" name="Google Shape;676;p34"/>
          <p:cNvSpPr/>
          <p:nvPr/>
        </p:nvSpPr>
        <p:spPr>
          <a:xfrm>
            <a:off x="43950" y="21975"/>
            <a:ext cx="18288000" cy="10287000"/>
          </a:xfrm>
          <a:prstGeom prst="rect">
            <a:avLst/>
          </a:prstGeom>
          <a:solidFill>
            <a:srgbClr val="F6F6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ebo"/>
              <a:ea typeface="Heebo"/>
              <a:cs typeface="Heebo"/>
              <a:sym typeface="Heebo"/>
            </a:endParaRPr>
          </a:p>
        </p:txBody>
      </p:sp>
      <p:sp>
        <p:nvSpPr>
          <p:cNvPr id="677" name="Google Shape;677;p34"/>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2B2B25"/>
                </a:solidFill>
                <a:latin typeface="Arial"/>
                <a:ea typeface="Arial"/>
                <a:cs typeface="Arial"/>
                <a:sym typeface="Arial"/>
              </a:rPr>
              <a:t>This presentation template is free for everyone to use thanks to the following:</a:t>
            </a:r>
            <a:endParaRPr/>
          </a:p>
        </p:txBody>
      </p:sp>
      <p:sp>
        <p:nvSpPr>
          <p:cNvPr id="678" name="Google Shape;678;p34"/>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0" i="0" lang="en-US" sz="2799" u="none" cap="none" strike="noStrike">
                <a:solidFill>
                  <a:srgbClr val="2B2B25"/>
                </a:solidFill>
                <a:latin typeface="Arial"/>
                <a:ea typeface="Arial"/>
                <a:cs typeface="Arial"/>
                <a:sym typeface="Arial"/>
              </a:rPr>
              <a:t>Happy designing!</a:t>
            </a:r>
            <a:endParaRPr/>
          </a:p>
        </p:txBody>
      </p:sp>
      <p:sp>
        <p:nvSpPr>
          <p:cNvPr id="679" name="Google Shape;679;p34"/>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2B2B25"/>
                </a:solidFill>
                <a:latin typeface="Arial"/>
                <a:ea typeface="Arial"/>
                <a:cs typeface="Arial"/>
                <a:sym typeface="Arial"/>
              </a:rPr>
              <a:t>for the presentation template</a:t>
            </a:r>
            <a:endParaRPr/>
          </a:p>
        </p:txBody>
      </p:sp>
      <p:sp>
        <p:nvSpPr>
          <p:cNvPr id="680" name="Google Shape;680;p34"/>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2B2B25"/>
                </a:solidFill>
                <a:latin typeface="Arial"/>
                <a:ea typeface="Arial"/>
                <a:cs typeface="Arial"/>
                <a:sym typeface="Arial"/>
              </a:rPr>
              <a:t>for the photos</a:t>
            </a:r>
            <a:endParaRPr/>
          </a:p>
        </p:txBody>
      </p:sp>
      <p:sp>
        <p:nvSpPr>
          <p:cNvPr id="681" name="Google Shape;681;p34"/>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2B2B25"/>
                </a:solidFill>
                <a:latin typeface="Arial"/>
                <a:ea typeface="Arial"/>
                <a:cs typeface="Arial"/>
                <a:sym typeface="Arial"/>
              </a:rPr>
              <a:t>CREDITS</a:t>
            </a:r>
            <a:endParaRPr/>
          </a:p>
        </p:txBody>
      </p:sp>
      <p:sp>
        <p:nvSpPr>
          <p:cNvPr id="682" name="Google Shape;682;p34"/>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2B2B25"/>
                </a:solidFill>
                <a:latin typeface="Arial"/>
                <a:ea typeface="Arial"/>
                <a:cs typeface="Arial"/>
                <a:sym typeface="Arial"/>
              </a:rPr>
              <a:t>Pexels, Pixabay</a:t>
            </a:r>
            <a:endParaRPr/>
          </a:p>
        </p:txBody>
      </p:sp>
      <p:sp>
        <p:nvSpPr>
          <p:cNvPr id="683" name="Google Shape;683;p34"/>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83" name="Shape 183"/>
        <p:cNvGrpSpPr/>
        <p:nvPr/>
      </p:nvGrpSpPr>
      <p:grpSpPr>
        <a:xfrm>
          <a:off x="0" y="0"/>
          <a:ext cx="0" cy="0"/>
          <a:chOff x="0" y="0"/>
          <a:chExt cx="0" cy="0"/>
        </a:xfrm>
      </p:grpSpPr>
      <p:cxnSp>
        <p:nvCxnSpPr>
          <p:cNvPr id="184" name="Google Shape;184;p15"/>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185" name="Google Shape;185;p15"/>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186" name="Google Shape;186;p15"/>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187" name="Google Shape;187;p15"/>
          <p:cNvSpPr txBox="1"/>
          <p:nvPr/>
        </p:nvSpPr>
        <p:spPr>
          <a:xfrm>
            <a:off x="1028700" y="1576947"/>
            <a:ext cx="9220183"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COMPANY VALUES</a:t>
            </a:r>
            <a:endParaRPr/>
          </a:p>
        </p:txBody>
      </p:sp>
      <p:cxnSp>
        <p:nvCxnSpPr>
          <p:cNvPr id="188" name="Google Shape;188;p15"/>
          <p:cNvCxnSpPr/>
          <p:nvPr/>
        </p:nvCxnSpPr>
        <p:spPr>
          <a:xfrm rot="10800000">
            <a:off x="1066800" y="3661017"/>
            <a:ext cx="0" cy="5597283"/>
          </a:xfrm>
          <a:prstGeom prst="straightConnector1">
            <a:avLst/>
          </a:prstGeom>
          <a:noFill/>
          <a:ln cap="flat" cmpd="sng" w="76200">
            <a:solidFill>
              <a:srgbClr val="2B2B25"/>
            </a:solidFill>
            <a:prstDash val="solid"/>
            <a:round/>
            <a:headEnd len="sm" w="sm" type="none"/>
            <a:tailEnd len="sm" w="sm" type="none"/>
          </a:ln>
        </p:spPr>
      </p:cxnSp>
      <p:sp>
        <p:nvSpPr>
          <p:cNvPr id="189" name="Google Shape;189;p15"/>
          <p:cNvSpPr/>
          <p:nvPr/>
        </p:nvSpPr>
        <p:spPr>
          <a:xfrm>
            <a:off x="1553993" y="3741573"/>
            <a:ext cx="1043630" cy="931677"/>
          </a:xfrm>
          <a:custGeom>
            <a:rect b="b" l="l" r="r" t="t"/>
            <a:pathLst>
              <a:path extrusionOk="0" h="931677" w="1043630">
                <a:moveTo>
                  <a:pt x="0" y="0"/>
                </a:moveTo>
                <a:lnTo>
                  <a:pt x="1043629" y="0"/>
                </a:lnTo>
                <a:lnTo>
                  <a:pt x="1043629" y="931677"/>
                </a:lnTo>
                <a:lnTo>
                  <a:pt x="0" y="931677"/>
                </a:lnTo>
                <a:lnTo>
                  <a:pt x="0" y="0"/>
                </a:lnTo>
                <a:close/>
              </a:path>
            </a:pathLst>
          </a:custGeom>
          <a:blipFill rotWithShape="1">
            <a:blip r:embed="rId3">
              <a:alphaModFix/>
            </a:blip>
            <a:stretch>
              <a:fillRect b="0" l="0" r="0" t="0"/>
            </a:stretch>
          </a:blipFill>
          <a:ln>
            <a:noFill/>
          </a:ln>
        </p:spPr>
      </p:sp>
      <p:sp>
        <p:nvSpPr>
          <p:cNvPr id="190" name="Google Shape;190;p15"/>
          <p:cNvSpPr txBox="1"/>
          <p:nvPr/>
        </p:nvSpPr>
        <p:spPr>
          <a:xfrm>
            <a:off x="1553993" y="6242388"/>
            <a:ext cx="26730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191" name="Google Shape;191;p15"/>
          <p:cNvSpPr txBox="1"/>
          <p:nvPr/>
        </p:nvSpPr>
        <p:spPr>
          <a:xfrm>
            <a:off x="1553993" y="5687256"/>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01</a:t>
            </a:r>
            <a:endParaRPr/>
          </a:p>
        </p:txBody>
      </p:sp>
      <p:cxnSp>
        <p:nvCxnSpPr>
          <p:cNvPr id="192" name="Google Shape;192;p15"/>
          <p:cNvCxnSpPr/>
          <p:nvPr/>
        </p:nvCxnSpPr>
        <p:spPr>
          <a:xfrm rot="10800000">
            <a:off x="5078582" y="3661017"/>
            <a:ext cx="0" cy="5597283"/>
          </a:xfrm>
          <a:prstGeom prst="straightConnector1">
            <a:avLst/>
          </a:prstGeom>
          <a:noFill/>
          <a:ln cap="flat" cmpd="sng" w="76200">
            <a:solidFill>
              <a:srgbClr val="2B2B25"/>
            </a:solidFill>
            <a:prstDash val="solid"/>
            <a:round/>
            <a:headEnd len="sm" w="sm" type="none"/>
            <a:tailEnd len="sm" w="sm" type="none"/>
          </a:ln>
        </p:spPr>
      </p:cxnSp>
      <p:sp>
        <p:nvSpPr>
          <p:cNvPr id="193" name="Google Shape;193;p15"/>
          <p:cNvSpPr txBox="1"/>
          <p:nvPr/>
        </p:nvSpPr>
        <p:spPr>
          <a:xfrm>
            <a:off x="5565775" y="6242388"/>
            <a:ext cx="26730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194" name="Google Shape;194;p15"/>
          <p:cNvSpPr txBox="1"/>
          <p:nvPr/>
        </p:nvSpPr>
        <p:spPr>
          <a:xfrm>
            <a:off x="5565775" y="5687256"/>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02</a:t>
            </a:r>
            <a:endParaRPr/>
          </a:p>
        </p:txBody>
      </p:sp>
      <p:cxnSp>
        <p:nvCxnSpPr>
          <p:cNvPr id="195" name="Google Shape;195;p15"/>
          <p:cNvCxnSpPr/>
          <p:nvPr/>
        </p:nvCxnSpPr>
        <p:spPr>
          <a:xfrm rot="10800000">
            <a:off x="9090365" y="3661017"/>
            <a:ext cx="0" cy="5597283"/>
          </a:xfrm>
          <a:prstGeom prst="straightConnector1">
            <a:avLst/>
          </a:prstGeom>
          <a:noFill/>
          <a:ln cap="flat" cmpd="sng" w="76200">
            <a:solidFill>
              <a:srgbClr val="2B2B25"/>
            </a:solidFill>
            <a:prstDash val="solid"/>
            <a:round/>
            <a:headEnd len="sm" w="sm" type="none"/>
            <a:tailEnd len="sm" w="sm" type="none"/>
          </a:ln>
        </p:spPr>
      </p:cxnSp>
      <p:sp>
        <p:nvSpPr>
          <p:cNvPr id="196" name="Google Shape;196;p15"/>
          <p:cNvSpPr txBox="1"/>
          <p:nvPr/>
        </p:nvSpPr>
        <p:spPr>
          <a:xfrm>
            <a:off x="9577558" y="6242388"/>
            <a:ext cx="26730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197" name="Google Shape;197;p15"/>
          <p:cNvSpPr txBox="1"/>
          <p:nvPr/>
        </p:nvSpPr>
        <p:spPr>
          <a:xfrm>
            <a:off x="9577558" y="5687256"/>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03</a:t>
            </a:r>
            <a:endParaRPr/>
          </a:p>
        </p:txBody>
      </p:sp>
      <p:cxnSp>
        <p:nvCxnSpPr>
          <p:cNvPr id="198" name="Google Shape;198;p15"/>
          <p:cNvCxnSpPr/>
          <p:nvPr/>
        </p:nvCxnSpPr>
        <p:spPr>
          <a:xfrm rot="10800000">
            <a:off x="13102147" y="3661017"/>
            <a:ext cx="0" cy="5597283"/>
          </a:xfrm>
          <a:prstGeom prst="straightConnector1">
            <a:avLst/>
          </a:prstGeom>
          <a:noFill/>
          <a:ln cap="flat" cmpd="sng" w="76200">
            <a:solidFill>
              <a:srgbClr val="2B2B25"/>
            </a:solidFill>
            <a:prstDash val="solid"/>
            <a:round/>
            <a:headEnd len="sm" w="sm" type="none"/>
            <a:tailEnd len="sm" w="sm" type="none"/>
          </a:ln>
        </p:spPr>
      </p:cxnSp>
      <p:sp>
        <p:nvSpPr>
          <p:cNvPr id="199" name="Google Shape;199;p15"/>
          <p:cNvSpPr txBox="1"/>
          <p:nvPr/>
        </p:nvSpPr>
        <p:spPr>
          <a:xfrm>
            <a:off x="13589340" y="6242388"/>
            <a:ext cx="26730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200" name="Google Shape;200;p15"/>
          <p:cNvSpPr txBox="1"/>
          <p:nvPr/>
        </p:nvSpPr>
        <p:spPr>
          <a:xfrm>
            <a:off x="13589340" y="5687256"/>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04</a:t>
            </a:r>
            <a:endParaRPr/>
          </a:p>
        </p:txBody>
      </p:sp>
      <p:sp>
        <p:nvSpPr>
          <p:cNvPr id="201" name="Google Shape;201;p15"/>
          <p:cNvSpPr/>
          <p:nvPr/>
        </p:nvSpPr>
        <p:spPr>
          <a:xfrm>
            <a:off x="5564357" y="3777496"/>
            <a:ext cx="1136794" cy="859830"/>
          </a:xfrm>
          <a:custGeom>
            <a:rect b="b" l="l" r="r" t="t"/>
            <a:pathLst>
              <a:path extrusionOk="0" h="859830" w="1136794">
                <a:moveTo>
                  <a:pt x="0" y="0"/>
                </a:moveTo>
                <a:lnTo>
                  <a:pt x="1136795" y="0"/>
                </a:lnTo>
                <a:lnTo>
                  <a:pt x="1136795" y="859830"/>
                </a:lnTo>
                <a:lnTo>
                  <a:pt x="0" y="859830"/>
                </a:lnTo>
                <a:lnTo>
                  <a:pt x="0" y="0"/>
                </a:lnTo>
                <a:close/>
              </a:path>
            </a:pathLst>
          </a:custGeom>
          <a:blipFill rotWithShape="1">
            <a:blip r:embed="rId4">
              <a:alphaModFix/>
            </a:blip>
            <a:stretch>
              <a:fillRect b="0" l="0" r="0" t="0"/>
            </a:stretch>
          </a:blipFill>
          <a:ln>
            <a:noFill/>
          </a:ln>
        </p:spPr>
      </p:sp>
      <p:sp>
        <p:nvSpPr>
          <p:cNvPr id="202" name="Google Shape;202;p15"/>
          <p:cNvSpPr/>
          <p:nvPr/>
        </p:nvSpPr>
        <p:spPr>
          <a:xfrm>
            <a:off x="9577558" y="3661017"/>
            <a:ext cx="1092789" cy="1092789"/>
          </a:xfrm>
          <a:custGeom>
            <a:rect b="b" l="l" r="r" t="t"/>
            <a:pathLst>
              <a:path extrusionOk="0" h="1092789" w="1092789">
                <a:moveTo>
                  <a:pt x="0" y="0"/>
                </a:moveTo>
                <a:lnTo>
                  <a:pt x="1092789" y="0"/>
                </a:lnTo>
                <a:lnTo>
                  <a:pt x="1092789" y="1092789"/>
                </a:lnTo>
                <a:lnTo>
                  <a:pt x="0" y="1092789"/>
                </a:lnTo>
                <a:lnTo>
                  <a:pt x="0" y="0"/>
                </a:lnTo>
                <a:close/>
              </a:path>
            </a:pathLst>
          </a:custGeom>
          <a:blipFill rotWithShape="1">
            <a:blip r:embed="rId5">
              <a:alphaModFix/>
            </a:blip>
            <a:stretch>
              <a:fillRect b="0" l="0" r="0" t="0"/>
            </a:stretch>
          </a:blipFill>
          <a:ln>
            <a:noFill/>
          </a:ln>
        </p:spPr>
      </p:sp>
      <p:sp>
        <p:nvSpPr>
          <p:cNvPr id="203" name="Google Shape;203;p15"/>
          <p:cNvSpPr/>
          <p:nvPr/>
        </p:nvSpPr>
        <p:spPr>
          <a:xfrm>
            <a:off x="13589340" y="3674512"/>
            <a:ext cx="1153915" cy="1065798"/>
          </a:xfrm>
          <a:custGeom>
            <a:rect b="b" l="l" r="r" t="t"/>
            <a:pathLst>
              <a:path extrusionOk="0" h="1065798" w="1153915">
                <a:moveTo>
                  <a:pt x="0" y="0"/>
                </a:moveTo>
                <a:lnTo>
                  <a:pt x="1153915" y="0"/>
                </a:lnTo>
                <a:lnTo>
                  <a:pt x="1153915" y="1065798"/>
                </a:lnTo>
                <a:lnTo>
                  <a:pt x="0" y="106579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207" name="Shape 207"/>
        <p:cNvGrpSpPr/>
        <p:nvPr/>
      </p:nvGrpSpPr>
      <p:grpSpPr>
        <a:xfrm>
          <a:off x="0" y="0"/>
          <a:ext cx="0" cy="0"/>
          <a:chOff x="0" y="0"/>
          <a:chExt cx="0" cy="0"/>
        </a:xfrm>
      </p:grpSpPr>
      <p:pic>
        <p:nvPicPr>
          <p:cNvPr id="208" name="Google Shape;208;p16"/>
          <p:cNvPicPr preferRelativeResize="0"/>
          <p:nvPr/>
        </p:nvPicPr>
        <p:blipFill rotWithShape="1">
          <a:blip r:embed="rId3">
            <a:alphaModFix/>
          </a:blip>
          <a:srcRect b="0" l="38186" r="35348" t="0"/>
          <a:stretch/>
        </p:blipFill>
        <p:spPr>
          <a:xfrm>
            <a:off x="13407328" y="0"/>
            <a:ext cx="4090097" cy="10287000"/>
          </a:xfrm>
          <a:prstGeom prst="rect">
            <a:avLst/>
          </a:prstGeom>
          <a:noFill/>
          <a:ln>
            <a:noFill/>
          </a:ln>
        </p:spPr>
      </p:pic>
      <p:cxnSp>
        <p:nvCxnSpPr>
          <p:cNvPr id="209" name="Google Shape;209;p16"/>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210" name="Google Shape;210;p16"/>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211" name="Google Shape;211;p16"/>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212" name="Google Shape;212;p16"/>
          <p:cNvSpPr txBox="1"/>
          <p:nvPr/>
        </p:nvSpPr>
        <p:spPr>
          <a:xfrm>
            <a:off x="1028700" y="1235912"/>
            <a:ext cx="9220183"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CONTENTS</a:t>
            </a:r>
            <a:endParaRPr/>
          </a:p>
        </p:txBody>
      </p:sp>
      <p:cxnSp>
        <p:nvCxnSpPr>
          <p:cNvPr id="213" name="Google Shape;213;p16"/>
          <p:cNvCxnSpPr/>
          <p:nvPr/>
        </p:nvCxnSpPr>
        <p:spPr>
          <a:xfrm rot="10800000">
            <a:off x="1028700" y="3804458"/>
            <a:ext cx="5092096" cy="0"/>
          </a:xfrm>
          <a:prstGeom prst="straightConnector1">
            <a:avLst/>
          </a:prstGeom>
          <a:noFill/>
          <a:ln cap="flat" cmpd="sng" w="76200">
            <a:solidFill>
              <a:srgbClr val="2B2B25"/>
            </a:solidFill>
            <a:prstDash val="solid"/>
            <a:round/>
            <a:headEnd len="sm" w="sm" type="none"/>
            <a:tailEnd len="sm" w="sm" type="none"/>
          </a:ln>
        </p:spPr>
      </p:cxnSp>
      <p:sp>
        <p:nvSpPr>
          <p:cNvPr id="214" name="Google Shape;214;p16"/>
          <p:cNvSpPr txBox="1"/>
          <p:nvPr/>
        </p:nvSpPr>
        <p:spPr>
          <a:xfrm>
            <a:off x="1028700" y="3105134"/>
            <a:ext cx="1059704"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01</a:t>
            </a:r>
            <a:endParaRPr/>
          </a:p>
        </p:txBody>
      </p:sp>
      <p:sp>
        <p:nvSpPr>
          <p:cNvPr id="215" name="Google Shape;215;p16"/>
          <p:cNvSpPr txBox="1"/>
          <p:nvPr/>
        </p:nvSpPr>
        <p:spPr>
          <a:xfrm>
            <a:off x="2088404" y="3105134"/>
            <a:ext cx="3843512"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2B2B25"/>
                </a:solidFill>
                <a:latin typeface="Heebo"/>
                <a:ea typeface="Heebo"/>
                <a:cs typeface="Heebo"/>
                <a:sym typeface="Heebo"/>
              </a:rPr>
              <a:t>ADD SECTION HERE</a:t>
            </a:r>
            <a:endParaRPr/>
          </a:p>
        </p:txBody>
      </p:sp>
      <p:cxnSp>
        <p:nvCxnSpPr>
          <p:cNvPr id="216" name="Google Shape;216;p16"/>
          <p:cNvCxnSpPr/>
          <p:nvPr/>
        </p:nvCxnSpPr>
        <p:spPr>
          <a:xfrm rot="10800000">
            <a:off x="1028700" y="5357438"/>
            <a:ext cx="5092096" cy="0"/>
          </a:xfrm>
          <a:prstGeom prst="straightConnector1">
            <a:avLst/>
          </a:prstGeom>
          <a:noFill/>
          <a:ln cap="flat" cmpd="sng" w="76200">
            <a:solidFill>
              <a:srgbClr val="2B2B25"/>
            </a:solidFill>
            <a:prstDash val="solid"/>
            <a:round/>
            <a:headEnd len="sm" w="sm" type="none"/>
            <a:tailEnd len="sm" w="sm" type="none"/>
          </a:ln>
        </p:spPr>
      </p:cxnSp>
      <p:sp>
        <p:nvSpPr>
          <p:cNvPr id="217" name="Google Shape;217;p16"/>
          <p:cNvSpPr txBox="1"/>
          <p:nvPr/>
        </p:nvSpPr>
        <p:spPr>
          <a:xfrm>
            <a:off x="1028700" y="4658115"/>
            <a:ext cx="1059704"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02</a:t>
            </a:r>
            <a:endParaRPr/>
          </a:p>
        </p:txBody>
      </p:sp>
      <p:sp>
        <p:nvSpPr>
          <p:cNvPr id="218" name="Google Shape;218;p16"/>
          <p:cNvSpPr txBox="1"/>
          <p:nvPr/>
        </p:nvSpPr>
        <p:spPr>
          <a:xfrm>
            <a:off x="2088404" y="4658115"/>
            <a:ext cx="3843512"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2B2B25"/>
                </a:solidFill>
                <a:latin typeface="Heebo"/>
                <a:ea typeface="Heebo"/>
                <a:cs typeface="Heebo"/>
                <a:sym typeface="Heebo"/>
              </a:rPr>
              <a:t>ADD SECTION HERE</a:t>
            </a:r>
            <a:endParaRPr/>
          </a:p>
        </p:txBody>
      </p:sp>
      <p:cxnSp>
        <p:nvCxnSpPr>
          <p:cNvPr id="219" name="Google Shape;219;p16"/>
          <p:cNvCxnSpPr/>
          <p:nvPr/>
        </p:nvCxnSpPr>
        <p:spPr>
          <a:xfrm rot="10800000">
            <a:off x="1028700" y="6910419"/>
            <a:ext cx="5092096" cy="0"/>
          </a:xfrm>
          <a:prstGeom prst="straightConnector1">
            <a:avLst/>
          </a:prstGeom>
          <a:noFill/>
          <a:ln cap="flat" cmpd="sng" w="76200">
            <a:solidFill>
              <a:srgbClr val="2B2B25"/>
            </a:solidFill>
            <a:prstDash val="solid"/>
            <a:round/>
            <a:headEnd len="sm" w="sm" type="none"/>
            <a:tailEnd len="sm" w="sm" type="none"/>
          </a:ln>
        </p:spPr>
      </p:cxnSp>
      <p:sp>
        <p:nvSpPr>
          <p:cNvPr id="220" name="Google Shape;220;p16"/>
          <p:cNvSpPr txBox="1"/>
          <p:nvPr/>
        </p:nvSpPr>
        <p:spPr>
          <a:xfrm>
            <a:off x="1028700" y="6211095"/>
            <a:ext cx="1059704"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03</a:t>
            </a:r>
            <a:endParaRPr/>
          </a:p>
        </p:txBody>
      </p:sp>
      <p:sp>
        <p:nvSpPr>
          <p:cNvPr id="221" name="Google Shape;221;p16"/>
          <p:cNvSpPr txBox="1"/>
          <p:nvPr/>
        </p:nvSpPr>
        <p:spPr>
          <a:xfrm>
            <a:off x="2088404" y="6211095"/>
            <a:ext cx="3843512"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2B2B25"/>
                </a:solidFill>
                <a:latin typeface="Heebo"/>
                <a:ea typeface="Heebo"/>
                <a:cs typeface="Heebo"/>
                <a:sym typeface="Heebo"/>
              </a:rPr>
              <a:t>ADD SECTION HERE</a:t>
            </a:r>
            <a:endParaRPr/>
          </a:p>
        </p:txBody>
      </p:sp>
      <p:cxnSp>
        <p:nvCxnSpPr>
          <p:cNvPr id="222" name="Google Shape;222;p16"/>
          <p:cNvCxnSpPr/>
          <p:nvPr/>
        </p:nvCxnSpPr>
        <p:spPr>
          <a:xfrm rot="10800000">
            <a:off x="1028700" y="8463400"/>
            <a:ext cx="5092096" cy="0"/>
          </a:xfrm>
          <a:prstGeom prst="straightConnector1">
            <a:avLst/>
          </a:prstGeom>
          <a:noFill/>
          <a:ln cap="flat" cmpd="sng" w="76200">
            <a:solidFill>
              <a:srgbClr val="2B2B25"/>
            </a:solidFill>
            <a:prstDash val="solid"/>
            <a:round/>
            <a:headEnd len="sm" w="sm" type="none"/>
            <a:tailEnd len="sm" w="sm" type="none"/>
          </a:ln>
        </p:spPr>
      </p:cxnSp>
      <p:sp>
        <p:nvSpPr>
          <p:cNvPr id="223" name="Google Shape;223;p16"/>
          <p:cNvSpPr txBox="1"/>
          <p:nvPr/>
        </p:nvSpPr>
        <p:spPr>
          <a:xfrm>
            <a:off x="1028700" y="7764076"/>
            <a:ext cx="1059704"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04</a:t>
            </a:r>
            <a:endParaRPr/>
          </a:p>
        </p:txBody>
      </p:sp>
      <p:sp>
        <p:nvSpPr>
          <p:cNvPr id="224" name="Google Shape;224;p16"/>
          <p:cNvSpPr txBox="1"/>
          <p:nvPr/>
        </p:nvSpPr>
        <p:spPr>
          <a:xfrm>
            <a:off x="2088404" y="7764076"/>
            <a:ext cx="3843512"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2B2B25"/>
                </a:solidFill>
                <a:latin typeface="Heebo"/>
                <a:ea typeface="Heebo"/>
                <a:cs typeface="Heebo"/>
                <a:sym typeface="Heebo"/>
              </a:rPr>
              <a:t>ADD SECTION HERE</a:t>
            </a:r>
            <a:endParaRPr/>
          </a:p>
        </p:txBody>
      </p:sp>
      <p:cxnSp>
        <p:nvCxnSpPr>
          <p:cNvPr id="225" name="Google Shape;225;p16"/>
          <p:cNvCxnSpPr/>
          <p:nvPr/>
        </p:nvCxnSpPr>
        <p:spPr>
          <a:xfrm rot="10800000">
            <a:off x="7218014" y="3804458"/>
            <a:ext cx="5092096" cy="0"/>
          </a:xfrm>
          <a:prstGeom prst="straightConnector1">
            <a:avLst/>
          </a:prstGeom>
          <a:noFill/>
          <a:ln cap="flat" cmpd="sng" w="76200">
            <a:solidFill>
              <a:srgbClr val="2B2B25"/>
            </a:solidFill>
            <a:prstDash val="solid"/>
            <a:round/>
            <a:headEnd len="sm" w="sm" type="none"/>
            <a:tailEnd len="sm" w="sm" type="none"/>
          </a:ln>
        </p:spPr>
      </p:cxnSp>
      <p:sp>
        <p:nvSpPr>
          <p:cNvPr id="226" name="Google Shape;226;p16"/>
          <p:cNvSpPr txBox="1"/>
          <p:nvPr/>
        </p:nvSpPr>
        <p:spPr>
          <a:xfrm>
            <a:off x="7218014" y="3105134"/>
            <a:ext cx="1059704"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05</a:t>
            </a:r>
            <a:endParaRPr/>
          </a:p>
        </p:txBody>
      </p:sp>
      <p:sp>
        <p:nvSpPr>
          <p:cNvPr id="227" name="Google Shape;227;p16"/>
          <p:cNvSpPr txBox="1"/>
          <p:nvPr/>
        </p:nvSpPr>
        <p:spPr>
          <a:xfrm>
            <a:off x="8277718" y="3105134"/>
            <a:ext cx="3843512"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2B2B25"/>
                </a:solidFill>
                <a:latin typeface="Heebo"/>
                <a:ea typeface="Heebo"/>
                <a:cs typeface="Heebo"/>
                <a:sym typeface="Heebo"/>
              </a:rPr>
              <a:t>ADD SECTION HERE</a:t>
            </a:r>
            <a:endParaRPr/>
          </a:p>
        </p:txBody>
      </p:sp>
      <p:cxnSp>
        <p:nvCxnSpPr>
          <p:cNvPr id="228" name="Google Shape;228;p16"/>
          <p:cNvCxnSpPr/>
          <p:nvPr/>
        </p:nvCxnSpPr>
        <p:spPr>
          <a:xfrm rot="10800000">
            <a:off x="7218014" y="5357438"/>
            <a:ext cx="5092096" cy="0"/>
          </a:xfrm>
          <a:prstGeom prst="straightConnector1">
            <a:avLst/>
          </a:prstGeom>
          <a:noFill/>
          <a:ln cap="flat" cmpd="sng" w="76200">
            <a:solidFill>
              <a:srgbClr val="2B2B25"/>
            </a:solidFill>
            <a:prstDash val="solid"/>
            <a:round/>
            <a:headEnd len="sm" w="sm" type="none"/>
            <a:tailEnd len="sm" w="sm" type="none"/>
          </a:ln>
        </p:spPr>
      </p:cxnSp>
      <p:sp>
        <p:nvSpPr>
          <p:cNvPr id="229" name="Google Shape;229;p16"/>
          <p:cNvSpPr txBox="1"/>
          <p:nvPr/>
        </p:nvSpPr>
        <p:spPr>
          <a:xfrm>
            <a:off x="7218014" y="4658115"/>
            <a:ext cx="1059704"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06</a:t>
            </a:r>
            <a:endParaRPr/>
          </a:p>
        </p:txBody>
      </p:sp>
      <p:sp>
        <p:nvSpPr>
          <p:cNvPr id="230" name="Google Shape;230;p16"/>
          <p:cNvSpPr txBox="1"/>
          <p:nvPr/>
        </p:nvSpPr>
        <p:spPr>
          <a:xfrm>
            <a:off x="8277718" y="4658115"/>
            <a:ext cx="3843512"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2B2B25"/>
                </a:solidFill>
                <a:latin typeface="Heebo"/>
                <a:ea typeface="Heebo"/>
                <a:cs typeface="Heebo"/>
                <a:sym typeface="Heebo"/>
              </a:rPr>
              <a:t>ADD SECTION HERE</a:t>
            </a:r>
            <a:endParaRPr/>
          </a:p>
        </p:txBody>
      </p:sp>
      <p:cxnSp>
        <p:nvCxnSpPr>
          <p:cNvPr id="231" name="Google Shape;231;p16"/>
          <p:cNvCxnSpPr/>
          <p:nvPr/>
        </p:nvCxnSpPr>
        <p:spPr>
          <a:xfrm rot="10800000">
            <a:off x="7218014" y="6910419"/>
            <a:ext cx="5092096" cy="0"/>
          </a:xfrm>
          <a:prstGeom prst="straightConnector1">
            <a:avLst/>
          </a:prstGeom>
          <a:noFill/>
          <a:ln cap="flat" cmpd="sng" w="76200">
            <a:solidFill>
              <a:srgbClr val="2B2B25"/>
            </a:solidFill>
            <a:prstDash val="solid"/>
            <a:round/>
            <a:headEnd len="sm" w="sm" type="none"/>
            <a:tailEnd len="sm" w="sm" type="none"/>
          </a:ln>
        </p:spPr>
      </p:cxnSp>
      <p:sp>
        <p:nvSpPr>
          <p:cNvPr id="232" name="Google Shape;232;p16"/>
          <p:cNvSpPr txBox="1"/>
          <p:nvPr/>
        </p:nvSpPr>
        <p:spPr>
          <a:xfrm>
            <a:off x="7218014" y="6211095"/>
            <a:ext cx="1059704"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07</a:t>
            </a:r>
            <a:endParaRPr/>
          </a:p>
        </p:txBody>
      </p:sp>
      <p:sp>
        <p:nvSpPr>
          <p:cNvPr id="233" name="Google Shape;233;p16"/>
          <p:cNvSpPr txBox="1"/>
          <p:nvPr/>
        </p:nvSpPr>
        <p:spPr>
          <a:xfrm>
            <a:off x="8277718" y="6211095"/>
            <a:ext cx="3843512"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2B2B25"/>
                </a:solidFill>
                <a:latin typeface="Heebo"/>
                <a:ea typeface="Heebo"/>
                <a:cs typeface="Heebo"/>
                <a:sym typeface="Heebo"/>
              </a:rPr>
              <a:t>ADD SECTION HERE</a:t>
            </a:r>
            <a:endParaRPr/>
          </a:p>
        </p:txBody>
      </p:sp>
      <p:cxnSp>
        <p:nvCxnSpPr>
          <p:cNvPr id="234" name="Google Shape;234;p16"/>
          <p:cNvCxnSpPr/>
          <p:nvPr/>
        </p:nvCxnSpPr>
        <p:spPr>
          <a:xfrm rot="10800000">
            <a:off x="7218014" y="8463400"/>
            <a:ext cx="5092096" cy="0"/>
          </a:xfrm>
          <a:prstGeom prst="straightConnector1">
            <a:avLst/>
          </a:prstGeom>
          <a:noFill/>
          <a:ln cap="flat" cmpd="sng" w="76200">
            <a:solidFill>
              <a:srgbClr val="2B2B25"/>
            </a:solidFill>
            <a:prstDash val="solid"/>
            <a:round/>
            <a:headEnd len="sm" w="sm" type="none"/>
            <a:tailEnd len="sm" w="sm" type="none"/>
          </a:ln>
        </p:spPr>
      </p:cxnSp>
      <p:sp>
        <p:nvSpPr>
          <p:cNvPr id="235" name="Google Shape;235;p16"/>
          <p:cNvSpPr txBox="1"/>
          <p:nvPr/>
        </p:nvSpPr>
        <p:spPr>
          <a:xfrm>
            <a:off x="7218014" y="7764076"/>
            <a:ext cx="1059704"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08</a:t>
            </a:r>
            <a:endParaRPr/>
          </a:p>
        </p:txBody>
      </p:sp>
      <p:sp>
        <p:nvSpPr>
          <p:cNvPr id="236" name="Google Shape;236;p16"/>
          <p:cNvSpPr txBox="1"/>
          <p:nvPr/>
        </p:nvSpPr>
        <p:spPr>
          <a:xfrm>
            <a:off x="8277718" y="7764076"/>
            <a:ext cx="3843512"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2B2B25"/>
                </a:solidFill>
                <a:latin typeface="Heebo"/>
                <a:ea typeface="Heebo"/>
                <a:cs typeface="Heebo"/>
                <a:sym typeface="Heebo"/>
              </a:rPr>
              <a:t>ADD SECTION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240" name="Shape 240"/>
        <p:cNvGrpSpPr/>
        <p:nvPr/>
      </p:nvGrpSpPr>
      <p:grpSpPr>
        <a:xfrm>
          <a:off x="0" y="0"/>
          <a:ext cx="0" cy="0"/>
          <a:chOff x="0" y="0"/>
          <a:chExt cx="0" cy="0"/>
        </a:xfrm>
      </p:grpSpPr>
      <p:pic>
        <p:nvPicPr>
          <p:cNvPr id="241" name="Google Shape;241;p17"/>
          <p:cNvPicPr preferRelativeResize="0"/>
          <p:nvPr/>
        </p:nvPicPr>
        <p:blipFill rotWithShape="1">
          <a:blip r:embed="rId3">
            <a:alphaModFix/>
          </a:blip>
          <a:srcRect b="5919" l="0" r="0" t="5920"/>
          <a:stretch/>
        </p:blipFill>
        <p:spPr>
          <a:xfrm>
            <a:off x="0" y="0"/>
            <a:ext cx="17497425" cy="10287000"/>
          </a:xfrm>
          <a:prstGeom prst="rect">
            <a:avLst/>
          </a:prstGeom>
          <a:noFill/>
          <a:ln>
            <a:noFill/>
          </a:ln>
        </p:spPr>
      </p:pic>
      <p:cxnSp>
        <p:nvCxnSpPr>
          <p:cNvPr id="242" name="Google Shape;242;p17"/>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grpSp>
        <p:nvGrpSpPr>
          <p:cNvPr id="243" name="Google Shape;243;p17"/>
          <p:cNvGrpSpPr/>
          <p:nvPr/>
        </p:nvGrpSpPr>
        <p:grpSpPr>
          <a:xfrm>
            <a:off x="0" y="0"/>
            <a:ext cx="17497425" cy="10287000"/>
            <a:chOff x="0" y="0"/>
            <a:chExt cx="4608375" cy="2709333"/>
          </a:xfrm>
        </p:grpSpPr>
        <p:sp>
          <p:nvSpPr>
            <p:cNvPr id="244" name="Google Shape;244;p17"/>
            <p:cNvSpPr/>
            <p:nvPr/>
          </p:nvSpPr>
          <p:spPr>
            <a:xfrm>
              <a:off x="0" y="0"/>
              <a:ext cx="4608375" cy="2709333"/>
            </a:xfrm>
            <a:custGeom>
              <a:rect b="b" l="l" r="r" t="t"/>
              <a:pathLst>
                <a:path extrusionOk="0" h="2709333" w="4608375">
                  <a:moveTo>
                    <a:pt x="0" y="0"/>
                  </a:moveTo>
                  <a:lnTo>
                    <a:pt x="4608375" y="0"/>
                  </a:lnTo>
                  <a:lnTo>
                    <a:pt x="4608375" y="2709333"/>
                  </a:lnTo>
                  <a:lnTo>
                    <a:pt x="0" y="2709333"/>
                  </a:lnTo>
                  <a:close/>
                </a:path>
              </a:pathLst>
            </a:custGeom>
            <a:solidFill>
              <a:srgbClr val="2B2B25">
                <a:alpha val="81960"/>
              </a:srgbClr>
            </a:solidFill>
            <a:ln>
              <a:noFill/>
            </a:ln>
          </p:spPr>
        </p:sp>
        <p:sp>
          <p:nvSpPr>
            <p:cNvPr id="245" name="Google Shape;245;p17"/>
            <p:cNvSpPr txBox="1"/>
            <p:nvPr/>
          </p:nvSpPr>
          <p:spPr>
            <a:xfrm>
              <a:off x="0" y="9525"/>
              <a:ext cx="4608375" cy="2699808"/>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6" name="Google Shape;246;p17"/>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247" name="Google Shape;247;p17"/>
          <p:cNvSpPr txBox="1"/>
          <p:nvPr/>
        </p:nvSpPr>
        <p:spPr>
          <a:xfrm>
            <a:off x="2095748" y="4436093"/>
            <a:ext cx="12618016" cy="118427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8000" u="none" cap="none" strike="noStrike">
                <a:solidFill>
                  <a:srgbClr val="FFFFFF"/>
                </a:solidFill>
                <a:latin typeface="Heebo Black"/>
                <a:ea typeface="Heebo Black"/>
                <a:cs typeface="Heebo Black"/>
                <a:sym typeface="Heebo Black"/>
              </a:rPr>
              <a:t>ADD SECTION TITLE HERE</a:t>
            </a:r>
            <a:endParaRPr/>
          </a:p>
        </p:txBody>
      </p:sp>
      <p:grpSp>
        <p:nvGrpSpPr>
          <p:cNvPr id="248" name="Google Shape;248;p17"/>
          <p:cNvGrpSpPr/>
          <p:nvPr/>
        </p:nvGrpSpPr>
        <p:grpSpPr>
          <a:xfrm>
            <a:off x="-559934" y="2459721"/>
            <a:ext cx="15273702" cy="967306"/>
            <a:chOff x="0" y="0"/>
            <a:chExt cx="4022703" cy="254764"/>
          </a:xfrm>
        </p:grpSpPr>
        <p:sp>
          <p:nvSpPr>
            <p:cNvPr id="249" name="Google Shape;249;p17"/>
            <p:cNvSpPr/>
            <p:nvPr/>
          </p:nvSpPr>
          <p:spPr>
            <a:xfrm>
              <a:off x="0" y="0"/>
              <a:ext cx="4022703" cy="254764"/>
            </a:xfrm>
            <a:custGeom>
              <a:rect b="b" l="l" r="r" t="t"/>
              <a:pathLst>
                <a:path extrusionOk="0" h="254764" w="4022703">
                  <a:moveTo>
                    <a:pt x="0" y="0"/>
                  </a:moveTo>
                  <a:lnTo>
                    <a:pt x="4022703" y="0"/>
                  </a:lnTo>
                  <a:lnTo>
                    <a:pt x="4022703" y="254764"/>
                  </a:lnTo>
                  <a:lnTo>
                    <a:pt x="0" y="254764"/>
                  </a:lnTo>
                  <a:close/>
                </a:path>
              </a:pathLst>
            </a:custGeom>
            <a:solidFill>
              <a:srgbClr val="FFFFFF"/>
            </a:solidFill>
            <a:ln>
              <a:noFill/>
            </a:ln>
          </p:spPr>
        </p:sp>
        <p:sp>
          <p:nvSpPr>
            <p:cNvPr id="250" name="Google Shape;250;p17"/>
            <p:cNvSpPr txBox="1"/>
            <p:nvPr/>
          </p:nvSpPr>
          <p:spPr>
            <a:xfrm>
              <a:off x="0" y="9525"/>
              <a:ext cx="4022702" cy="245239"/>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1" name="Google Shape;251;p17"/>
          <p:cNvSpPr txBox="1"/>
          <p:nvPr/>
        </p:nvSpPr>
        <p:spPr>
          <a:xfrm>
            <a:off x="2095748" y="6110161"/>
            <a:ext cx="12618016" cy="136461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FFFFF"/>
                </a:solidFill>
                <a:latin typeface="Heebo"/>
                <a:ea typeface="Heebo"/>
                <a:cs typeface="Heebo"/>
                <a:sym typeface="Heebo"/>
              </a:rPr>
              <a:t>Lorem ipsum dolor sit amet, consectetur adipiscing elit, sed do eiusmod tempor incididunt ut labore et dolore magna aliqua. Nunc aliquet bibendum enim facilisis gravida. Placerat duis ultricies lacus sed turpis.</a:t>
            </a:r>
            <a:endParaRPr/>
          </a:p>
        </p:txBody>
      </p:sp>
      <p:sp>
        <p:nvSpPr>
          <p:cNvPr id="252" name="Google Shape;252;p17"/>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FFFFFF"/>
                </a:solidFill>
                <a:latin typeface="Heebo"/>
                <a:ea typeface="Heebo"/>
                <a:cs typeface="Heebo"/>
                <a:sym typeface="Heebo"/>
              </a:rPr>
              <a:t>04.03.24</a:t>
            </a:r>
            <a:endParaRPr/>
          </a:p>
        </p:txBody>
      </p:sp>
      <p:sp>
        <p:nvSpPr>
          <p:cNvPr id="253" name="Google Shape;253;p17"/>
          <p:cNvSpPr txBox="1"/>
          <p:nvPr/>
        </p:nvSpPr>
        <p:spPr>
          <a:xfrm>
            <a:off x="2295401" y="2743984"/>
            <a:ext cx="2618721" cy="408305"/>
          </a:xfrm>
          <a:prstGeom prst="rect">
            <a:avLst/>
          </a:prstGeom>
          <a:noFill/>
          <a:ln>
            <a:noFill/>
          </a:ln>
        </p:spPr>
        <p:txBody>
          <a:bodyPr anchorCtr="0" anchor="t" bIns="0" lIns="0" spcFirstLastPara="1" rIns="0" wrap="square" tIns="0">
            <a:spAutoFit/>
          </a:bodyPr>
          <a:lstStyle/>
          <a:p>
            <a:pPr indent="0" lvl="0" marL="0" marR="0" rtl="0" algn="l">
              <a:lnSpc>
                <a:spcPct val="115005"/>
              </a:lnSpc>
              <a:spcBef>
                <a:spcPts val="0"/>
              </a:spcBef>
              <a:spcAft>
                <a:spcPts val="0"/>
              </a:spcAft>
              <a:buNone/>
            </a:pPr>
            <a:r>
              <a:rPr b="0" i="0" lang="en-US" sz="2799" u="none" cap="none" strike="noStrike">
                <a:solidFill>
                  <a:srgbClr val="2B2B25"/>
                </a:solidFill>
                <a:latin typeface="Heebo"/>
                <a:ea typeface="Heebo"/>
                <a:cs typeface="Heebo"/>
                <a:sym typeface="Heebo"/>
              </a:rPr>
              <a:t>PART 01</a:t>
            </a:r>
            <a:endParaRPr/>
          </a:p>
        </p:txBody>
      </p:sp>
      <p:sp>
        <p:nvSpPr>
          <p:cNvPr id="254" name="Google Shape;254;p17"/>
          <p:cNvSpPr txBox="1"/>
          <p:nvPr/>
        </p:nvSpPr>
        <p:spPr>
          <a:xfrm>
            <a:off x="8748712" y="2743984"/>
            <a:ext cx="5623192" cy="408305"/>
          </a:xfrm>
          <a:prstGeom prst="rect">
            <a:avLst/>
          </a:prstGeom>
          <a:noFill/>
          <a:ln>
            <a:noFill/>
          </a:ln>
        </p:spPr>
        <p:txBody>
          <a:bodyPr anchorCtr="0" anchor="t" bIns="0" lIns="0" spcFirstLastPara="1" rIns="0" wrap="square" tIns="0">
            <a:spAutoFit/>
          </a:bodyPr>
          <a:lstStyle/>
          <a:p>
            <a:pPr indent="0" lvl="0" marL="0" marR="0" rtl="0" algn="r">
              <a:lnSpc>
                <a:spcPct val="115005"/>
              </a:lnSpc>
              <a:spcBef>
                <a:spcPts val="0"/>
              </a:spcBef>
              <a:spcAft>
                <a:spcPts val="0"/>
              </a:spcAft>
              <a:buNone/>
            </a:pPr>
            <a:r>
              <a:rPr b="0" i="0" lang="en-US" sz="2799" u="none" cap="none" strike="noStrike">
                <a:solidFill>
                  <a:srgbClr val="2B2B25"/>
                </a:solidFill>
                <a:latin typeface="Heebo"/>
                <a:ea typeface="Heebo"/>
                <a:cs typeface="Heebo"/>
                <a:sym typeface="Heebo"/>
              </a:rPr>
              <a:t>SOCIAL MEDIA SALES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258" name="Shape 258"/>
        <p:cNvGrpSpPr/>
        <p:nvPr/>
      </p:nvGrpSpPr>
      <p:grpSpPr>
        <a:xfrm>
          <a:off x="0" y="0"/>
          <a:ext cx="0" cy="0"/>
          <a:chOff x="0" y="0"/>
          <a:chExt cx="0" cy="0"/>
        </a:xfrm>
      </p:grpSpPr>
      <p:pic>
        <p:nvPicPr>
          <p:cNvPr id="259" name="Google Shape;259;p18"/>
          <p:cNvPicPr preferRelativeResize="0"/>
          <p:nvPr/>
        </p:nvPicPr>
        <p:blipFill rotWithShape="1">
          <a:blip r:embed="rId3">
            <a:alphaModFix/>
          </a:blip>
          <a:srcRect b="28102" l="0" r="0" t="28102"/>
          <a:stretch/>
        </p:blipFill>
        <p:spPr>
          <a:xfrm>
            <a:off x="1028700" y="2682926"/>
            <a:ext cx="5489575" cy="3606257"/>
          </a:xfrm>
          <a:prstGeom prst="rect">
            <a:avLst/>
          </a:prstGeom>
          <a:noFill/>
          <a:ln>
            <a:noFill/>
          </a:ln>
        </p:spPr>
      </p:pic>
      <p:pic>
        <p:nvPicPr>
          <p:cNvPr id="260" name="Google Shape;260;p18"/>
          <p:cNvPicPr preferRelativeResize="0"/>
          <p:nvPr/>
        </p:nvPicPr>
        <p:blipFill rotWithShape="1">
          <a:blip r:embed="rId4">
            <a:alphaModFix/>
          </a:blip>
          <a:srcRect b="23369" l="0" r="0" t="32835"/>
          <a:stretch/>
        </p:blipFill>
        <p:spPr>
          <a:xfrm>
            <a:off x="6518275" y="2682926"/>
            <a:ext cx="5489575" cy="3606257"/>
          </a:xfrm>
          <a:prstGeom prst="rect">
            <a:avLst/>
          </a:prstGeom>
          <a:noFill/>
          <a:ln>
            <a:noFill/>
          </a:ln>
        </p:spPr>
      </p:pic>
      <p:pic>
        <p:nvPicPr>
          <p:cNvPr id="261" name="Google Shape;261;p18"/>
          <p:cNvPicPr preferRelativeResize="0"/>
          <p:nvPr/>
        </p:nvPicPr>
        <p:blipFill rotWithShape="1">
          <a:blip r:embed="rId5">
            <a:alphaModFix/>
          </a:blip>
          <a:srcRect b="730" l="0" r="0" t="730"/>
          <a:stretch/>
        </p:blipFill>
        <p:spPr>
          <a:xfrm>
            <a:off x="12007850" y="2682926"/>
            <a:ext cx="5489575" cy="3606257"/>
          </a:xfrm>
          <a:prstGeom prst="rect">
            <a:avLst/>
          </a:prstGeom>
          <a:noFill/>
          <a:ln>
            <a:noFill/>
          </a:ln>
        </p:spPr>
      </p:pic>
      <p:cxnSp>
        <p:nvCxnSpPr>
          <p:cNvPr id="262" name="Google Shape;262;p18"/>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263" name="Google Shape;263;p18"/>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264" name="Google Shape;264;p18"/>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265" name="Google Shape;265;p18"/>
          <p:cNvSpPr txBox="1"/>
          <p:nvPr/>
        </p:nvSpPr>
        <p:spPr>
          <a:xfrm>
            <a:off x="1028700" y="1235912"/>
            <a:ext cx="9220183"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OUR SERVICES</a:t>
            </a:r>
            <a:endParaRPr/>
          </a:p>
        </p:txBody>
      </p:sp>
      <p:sp>
        <p:nvSpPr>
          <p:cNvPr id="266" name="Google Shape;266;p18"/>
          <p:cNvSpPr txBox="1"/>
          <p:nvPr/>
        </p:nvSpPr>
        <p:spPr>
          <a:xfrm>
            <a:off x="1028700" y="7253890"/>
            <a:ext cx="43296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267" name="Google Shape;267;p18"/>
          <p:cNvSpPr txBox="1"/>
          <p:nvPr/>
        </p:nvSpPr>
        <p:spPr>
          <a:xfrm>
            <a:off x="1028700" y="6698757"/>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01</a:t>
            </a:r>
            <a:endParaRPr/>
          </a:p>
        </p:txBody>
      </p:sp>
      <p:sp>
        <p:nvSpPr>
          <p:cNvPr id="268" name="Google Shape;268;p18"/>
          <p:cNvSpPr txBox="1"/>
          <p:nvPr/>
        </p:nvSpPr>
        <p:spPr>
          <a:xfrm>
            <a:off x="6495268" y="7253890"/>
            <a:ext cx="41832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269" name="Google Shape;269;p18"/>
          <p:cNvSpPr txBox="1"/>
          <p:nvPr/>
        </p:nvSpPr>
        <p:spPr>
          <a:xfrm>
            <a:off x="6495268" y="6698757"/>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02</a:t>
            </a:r>
            <a:endParaRPr/>
          </a:p>
        </p:txBody>
      </p:sp>
      <p:sp>
        <p:nvSpPr>
          <p:cNvPr id="270" name="Google Shape;270;p18"/>
          <p:cNvSpPr txBox="1"/>
          <p:nvPr/>
        </p:nvSpPr>
        <p:spPr>
          <a:xfrm>
            <a:off x="12007850" y="7253890"/>
            <a:ext cx="41346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271" name="Google Shape;271;p18"/>
          <p:cNvSpPr txBox="1"/>
          <p:nvPr/>
        </p:nvSpPr>
        <p:spPr>
          <a:xfrm>
            <a:off x="12007850" y="6698757"/>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03</a:t>
            </a:r>
            <a:endParaRPr/>
          </a:p>
        </p:txBody>
      </p:sp>
      <p:grpSp>
        <p:nvGrpSpPr>
          <p:cNvPr id="272" name="Google Shape;272;p18"/>
          <p:cNvGrpSpPr/>
          <p:nvPr/>
        </p:nvGrpSpPr>
        <p:grpSpPr>
          <a:xfrm>
            <a:off x="-559934" y="2682926"/>
            <a:ext cx="1610859" cy="3606257"/>
            <a:chOff x="0" y="0"/>
            <a:chExt cx="424259" cy="949796"/>
          </a:xfrm>
        </p:grpSpPr>
        <p:sp>
          <p:nvSpPr>
            <p:cNvPr id="273" name="Google Shape;273;p18"/>
            <p:cNvSpPr/>
            <p:nvPr/>
          </p:nvSpPr>
          <p:spPr>
            <a:xfrm>
              <a:off x="0" y="0"/>
              <a:ext cx="424259" cy="949796"/>
            </a:xfrm>
            <a:custGeom>
              <a:rect b="b" l="l" r="r" t="t"/>
              <a:pathLst>
                <a:path extrusionOk="0" h="949796" w="424259">
                  <a:moveTo>
                    <a:pt x="0" y="0"/>
                  </a:moveTo>
                  <a:lnTo>
                    <a:pt x="424259" y="0"/>
                  </a:lnTo>
                  <a:lnTo>
                    <a:pt x="424259" y="949796"/>
                  </a:lnTo>
                  <a:lnTo>
                    <a:pt x="0" y="949796"/>
                  </a:lnTo>
                  <a:close/>
                </a:path>
              </a:pathLst>
            </a:custGeom>
            <a:solidFill>
              <a:srgbClr val="2B2B25"/>
            </a:solidFill>
            <a:ln>
              <a:noFill/>
            </a:ln>
          </p:spPr>
        </p:sp>
        <p:sp>
          <p:nvSpPr>
            <p:cNvPr id="274" name="Google Shape;274;p18"/>
            <p:cNvSpPr txBox="1"/>
            <p:nvPr/>
          </p:nvSpPr>
          <p:spPr>
            <a:xfrm>
              <a:off x="0" y="9525"/>
              <a:ext cx="424259" cy="94027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278" name="Shape 278"/>
        <p:cNvGrpSpPr/>
        <p:nvPr/>
      </p:nvGrpSpPr>
      <p:grpSpPr>
        <a:xfrm>
          <a:off x="0" y="0"/>
          <a:ext cx="0" cy="0"/>
          <a:chOff x="0" y="0"/>
          <a:chExt cx="0" cy="0"/>
        </a:xfrm>
      </p:grpSpPr>
      <p:cxnSp>
        <p:nvCxnSpPr>
          <p:cNvPr id="279" name="Google Shape;279;p19"/>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grpSp>
        <p:nvGrpSpPr>
          <p:cNvPr id="280" name="Google Shape;280;p19"/>
          <p:cNvGrpSpPr/>
          <p:nvPr/>
        </p:nvGrpSpPr>
        <p:grpSpPr>
          <a:xfrm>
            <a:off x="1028700" y="3039018"/>
            <a:ext cx="3280977" cy="5716941"/>
            <a:chOff x="0" y="0"/>
            <a:chExt cx="864126" cy="1505696"/>
          </a:xfrm>
        </p:grpSpPr>
        <p:sp>
          <p:nvSpPr>
            <p:cNvPr id="281" name="Google Shape;281;p19"/>
            <p:cNvSpPr/>
            <p:nvPr/>
          </p:nvSpPr>
          <p:spPr>
            <a:xfrm>
              <a:off x="0" y="0"/>
              <a:ext cx="864126" cy="1505696"/>
            </a:xfrm>
            <a:custGeom>
              <a:rect b="b" l="l" r="r" t="t"/>
              <a:pathLst>
                <a:path extrusionOk="0" h="1505696" w="864126">
                  <a:moveTo>
                    <a:pt x="120342" y="0"/>
                  </a:moveTo>
                  <a:lnTo>
                    <a:pt x="743784" y="0"/>
                  </a:lnTo>
                  <a:cubicBezTo>
                    <a:pt x="775701" y="0"/>
                    <a:pt x="806310" y="12679"/>
                    <a:pt x="828878" y="35247"/>
                  </a:cubicBezTo>
                  <a:cubicBezTo>
                    <a:pt x="851447" y="57816"/>
                    <a:pt x="864126" y="88425"/>
                    <a:pt x="864126" y="120342"/>
                  </a:cubicBezTo>
                  <a:lnTo>
                    <a:pt x="864126" y="1385355"/>
                  </a:lnTo>
                  <a:cubicBezTo>
                    <a:pt x="864126" y="1451818"/>
                    <a:pt x="810247" y="1505696"/>
                    <a:pt x="743784" y="1505696"/>
                  </a:cubicBezTo>
                  <a:lnTo>
                    <a:pt x="120342" y="1505696"/>
                  </a:lnTo>
                  <a:cubicBezTo>
                    <a:pt x="53879" y="1505696"/>
                    <a:pt x="0" y="1451818"/>
                    <a:pt x="0" y="1385355"/>
                  </a:cubicBezTo>
                  <a:lnTo>
                    <a:pt x="0" y="120342"/>
                  </a:lnTo>
                  <a:cubicBezTo>
                    <a:pt x="0" y="53879"/>
                    <a:pt x="53879" y="0"/>
                    <a:pt x="120342" y="0"/>
                  </a:cubicBezTo>
                  <a:close/>
                </a:path>
              </a:pathLst>
            </a:custGeom>
            <a:solidFill>
              <a:srgbClr val="E6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txBox="1"/>
            <p:nvPr/>
          </p:nvSpPr>
          <p:spPr>
            <a:xfrm>
              <a:off x="0" y="9525"/>
              <a:ext cx="864126" cy="149617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3" name="Google Shape;283;p19"/>
          <p:cNvSpPr/>
          <p:nvPr/>
        </p:nvSpPr>
        <p:spPr>
          <a:xfrm>
            <a:off x="1896613" y="3648011"/>
            <a:ext cx="1545151" cy="1505820"/>
          </a:xfrm>
          <a:custGeom>
            <a:rect b="b" l="l" r="r" t="t"/>
            <a:pathLst>
              <a:path extrusionOk="0" h="1505820" w="1545151">
                <a:moveTo>
                  <a:pt x="0" y="0"/>
                </a:moveTo>
                <a:lnTo>
                  <a:pt x="1545151" y="0"/>
                </a:lnTo>
                <a:lnTo>
                  <a:pt x="1545151" y="1505819"/>
                </a:lnTo>
                <a:lnTo>
                  <a:pt x="0" y="1505819"/>
                </a:lnTo>
                <a:lnTo>
                  <a:pt x="0" y="0"/>
                </a:lnTo>
                <a:close/>
              </a:path>
            </a:pathLst>
          </a:custGeom>
          <a:blipFill rotWithShape="1">
            <a:blip r:embed="rId3">
              <a:alphaModFix/>
            </a:blip>
            <a:stretch>
              <a:fillRect b="0" l="0" r="0" t="0"/>
            </a:stretch>
          </a:blipFill>
          <a:ln>
            <a:noFill/>
          </a:ln>
        </p:spPr>
      </p:sp>
      <p:grpSp>
        <p:nvGrpSpPr>
          <p:cNvPr id="284" name="Google Shape;284;p19"/>
          <p:cNvGrpSpPr/>
          <p:nvPr/>
        </p:nvGrpSpPr>
        <p:grpSpPr>
          <a:xfrm>
            <a:off x="5045309" y="3039018"/>
            <a:ext cx="3280977" cy="5716941"/>
            <a:chOff x="0" y="0"/>
            <a:chExt cx="864126" cy="1505696"/>
          </a:xfrm>
        </p:grpSpPr>
        <p:sp>
          <p:nvSpPr>
            <p:cNvPr id="285" name="Google Shape;285;p19"/>
            <p:cNvSpPr/>
            <p:nvPr/>
          </p:nvSpPr>
          <p:spPr>
            <a:xfrm>
              <a:off x="0" y="0"/>
              <a:ext cx="864126" cy="1505696"/>
            </a:xfrm>
            <a:custGeom>
              <a:rect b="b" l="l" r="r" t="t"/>
              <a:pathLst>
                <a:path extrusionOk="0" h="1505696" w="864126">
                  <a:moveTo>
                    <a:pt x="120342" y="0"/>
                  </a:moveTo>
                  <a:lnTo>
                    <a:pt x="743784" y="0"/>
                  </a:lnTo>
                  <a:cubicBezTo>
                    <a:pt x="775701" y="0"/>
                    <a:pt x="806310" y="12679"/>
                    <a:pt x="828878" y="35247"/>
                  </a:cubicBezTo>
                  <a:cubicBezTo>
                    <a:pt x="851447" y="57816"/>
                    <a:pt x="864126" y="88425"/>
                    <a:pt x="864126" y="120342"/>
                  </a:cubicBezTo>
                  <a:lnTo>
                    <a:pt x="864126" y="1385355"/>
                  </a:lnTo>
                  <a:cubicBezTo>
                    <a:pt x="864126" y="1451818"/>
                    <a:pt x="810247" y="1505696"/>
                    <a:pt x="743784" y="1505696"/>
                  </a:cubicBezTo>
                  <a:lnTo>
                    <a:pt x="120342" y="1505696"/>
                  </a:lnTo>
                  <a:cubicBezTo>
                    <a:pt x="53879" y="1505696"/>
                    <a:pt x="0" y="1451818"/>
                    <a:pt x="0" y="1385355"/>
                  </a:cubicBezTo>
                  <a:lnTo>
                    <a:pt x="0" y="120342"/>
                  </a:lnTo>
                  <a:cubicBezTo>
                    <a:pt x="0" y="53879"/>
                    <a:pt x="53879" y="0"/>
                    <a:pt x="120342" y="0"/>
                  </a:cubicBezTo>
                  <a:close/>
                </a:path>
              </a:pathLst>
            </a:custGeom>
            <a:solidFill>
              <a:srgbClr val="E6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txBox="1"/>
            <p:nvPr/>
          </p:nvSpPr>
          <p:spPr>
            <a:xfrm>
              <a:off x="0" y="9525"/>
              <a:ext cx="864126" cy="149617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19"/>
          <p:cNvGrpSpPr/>
          <p:nvPr/>
        </p:nvGrpSpPr>
        <p:grpSpPr>
          <a:xfrm>
            <a:off x="9061919" y="3039018"/>
            <a:ext cx="3280977" cy="5716941"/>
            <a:chOff x="0" y="0"/>
            <a:chExt cx="864126" cy="1505696"/>
          </a:xfrm>
        </p:grpSpPr>
        <p:sp>
          <p:nvSpPr>
            <p:cNvPr id="288" name="Google Shape;288;p19"/>
            <p:cNvSpPr/>
            <p:nvPr/>
          </p:nvSpPr>
          <p:spPr>
            <a:xfrm>
              <a:off x="0" y="0"/>
              <a:ext cx="864126" cy="1505696"/>
            </a:xfrm>
            <a:custGeom>
              <a:rect b="b" l="l" r="r" t="t"/>
              <a:pathLst>
                <a:path extrusionOk="0" h="1505696" w="864126">
                  <a:moveTo>
                    <a:pt x="120342" y="0"/>
                  </a:moveTo>
                  <a:lnTo>
                    <a:pt x="743784" y="0"/>
                  </a:lnTo>
                  <a:cubicBezTo>
                    <a:pt x="775701" y="0"/>
                    <a:pt x="806310" y="12679"/>
                    <a:pt x="828878" y="35247"/>
                  </a:cubicBezTo>
                  <a:cubicBezTo>
                    <a:pt x="851447" y="57816"/>
                    <a:pt x="864126" y="88425"/>
                    <a:pt x="864126" y="120342"/>
                  </a:cubicBezTo>
                  <a:lnTo>
                    <a:pt x="864126" y="1385355"/>
                  </a:lnTo>
                  <a:cubicBezTo>
                    <a:pt x="864126" y="1451818"/>
                    <a:pt x="810247" y="1505696"/>
                    <a:pt x="743784" y="1505696"/>
                  </a:cubicBezTo>
                  <a:lnTo>
                    <a:pt x="120342" y="1505696"/>
                  </a:lnTo>
                  <a:cubicBezTo>
                    <a:pt x="53879" y="1505696"/>
                    <a:pt x="0" y="1451818"/>
                    <a:pt x="0" y="1385355"/>
                  </a:cubicBezTo>
                  <a:lnTo>
                    <a:pt x="0" y="120342"/>
                  </a:lnTo>
                  <a:cubicBezTo>
                    <a:pt x="0" y="53879"/>
                    <a:pt x="53879" y="0"/>
                    <a:pt x="120342" y="0"/>
                  </a:cubicBezTo>
                  <a:close/>
                </a:path>
              </a:pathLst>
            </a:custGeom>
            <a:solidFill>
              <a:srgbClr val="E6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txBox="1"/>
            <p:nvPr/>
          </p:nvSpPr>
          <p:spPr>
            <a:xfrm>
              <a:off x="0" y="9525"/>
              <a:ext cx="864126" cy="149617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19"/>
          <p:cNvGrpSpPr/>
          <p:nvPr/>
        </p:nvGrpSpPr>
        <p:grpSpPr>
          <a:xfrm>
            <a:off x="13078528" y="3039018"/>
            <a:ext cx="3280977" cy="5716941"/>
            <a:chOff x="0" y="0"/>
            <a:chExt cx="864126" cy="1505696"/>
          </a:xfrm>
        </p:grpSpPr>
        <p:sp>
          <p:nvSpPr>
            <p:cNvPr id="291" name="Google Shape;291;p19"/>
            <p:cNvSpPr/>
            <p:nvPr/>
          </p:nvSpPr>
          <p:spPr>
            <a:xfrm>
              <a:off x="0" y="0"/>
              <a:ext cx="864126" cy="1505696"/>
            </a:xfrm>
            <a:custGeom>
              <a:rect b="b" l="l" r="r" t="t"/>
              <a:pathLst>
                <a:path extrusionOk="0" h="1505696" w="864126">
                  <a:moveTo>
                    <a:pt x="120342" y="0"/>
                  </a:moveTo>
                  <a:lnTo>
                    <a:pt x="743784" y="0"/>
                  </a:lnTo>
                  <a:cubicBezTo>
                    <a:pt x="775701" y="0"/>
                    <a:pt x="806310" y="12679"/>
                    <a:pt x="828878" y="35247"/>
                  </a:cubicBezTo>
                  <a:cubicBezTo>
                    <a:pt x="851447" y="57816"/>
                    <a:pt x="864126" y="88425"/>
                    <a:pt x="864126" y="120342"/>
                  </a:cubicBezTo>
                  <a:lnTo>
                    <a:pt x="864126" y="1385355"/>
                  </a:lnTo>
                  <a:cubicBezTo>
                    <a:pt x="864126" y="1451818"/>
                    <a:pt x="810247" y="1505696"/>
                    <a:pt x="743784" y="1505696"/>
                  </a:cubicBezTo>
                  <a:lnTo>
                    <a:pt x="120342" y="1505696"/>
                  </a:lnTo>
                  <a:cubicBezTo>
                    <a:pt x="53879" y="1505696"/>
                    <a:pt x="0" y="1451818"/>
                    <a:pt x="0" y="1385355"/>
                  </a:cubicBezTo>
                  <a:lnTo>
                    <a:pt x="0" y="120342"/>
                  </a:lnTo>
                  <a:cubicBezTo>
                    <a:pt x="0" y="53879"/>
                    <a:pt x="53879" y="0"/>
                    <a:pt x="120342" y="0"/>
                  </a:cubicBezTo>
                  <a:close/>
                </a:path>
              </a:pathLst>
            </a:custGeom>
            <a:solidFill>
              <a:srgbClr val="E6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9"/>
            <p:cNvSpPr txBox="1"/>
            <p:nvPr/>
          </p:nvSpPr>
          <p:spPr>
            <a:xfrm>
              <a:off x="0" y="9525"/>
              <a:ext cx="864126" cy="1496171"/>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93" name="Google Shape;293;p19"/>
          <p:cNvCxnSpPr/>
          <p:nvPr/>
        </p:nvCxnSpPr>
        <p:spPr>
          <a:xfrm rot="10800000">
            <a:off x="4309677" y="5518353"/>
            <a:ext cx="1162659" cy="0"/>
          </a:xfrm>
          <a:prstGeom prst="straightConnector1">
            <a:avLst/>
          </a:prstGeom>
          <a:noFill/>
          <a:ln cap="flat" cmpd="sng" w="76200">
            <a:solidFill>
              <a:srgbClr val="2B2B25"/>
            </a:solidFill>
            <a:prstDash val="solid"/>
            <a:round/>
            <a:headEnd len="med" w="med" type="stealth"/>
            <a:tailEnd len="sm" w="sm" type="none"/>
          </a:ln>
        </p:spPr>
      </p:cxnSp>
      <p:cxnSp>
        <p:nvCxnSpPr>
          <p:cNvPr id="294" name="Google Shape;294;p19"/>
          <p:cNvCxnSpPr/>
          <p:nvPr/>
        </p:nvCxnSpPr>
        <p:spPr>
          <a:xfrm rot="10800000">
            <a:off x="8326287" y="5480253"/>
            <a:ext cx="1162659" cy="0"/>
          </a:xfrm>
          <a:prstGeom prst="straightConnector1">
            <a:avLst/>
          </a:prstGeom>
          <a:noFill/>
          <a:ln cap="flat" cmpd="sng" w="76200">
            <a:solidFill>
              <a:srgbClr val="2B2B25"/>
            </a:solidFill>
            <a:prstDash val="solid"/>
            <a:round/>
            <a:headEnd len="med" w="med" type="stealth"/>
            <a:tailEnd len="sm" w="sm" type="none"/>
          </a:ln>
        </p:spPr>
      </p:cxnSp>
      <p:cxnSp>
        <p:nvCxnSpPr>
          <p:cNvPr id="295" name="Google Shape;295;p19"/>
          <p:cNvCxnSpPr/>
          <p:nvPr/>
        </p:nvCxnSpPr>
        <p:spPr>
          <a:xfrm rot="10800000">
            <a:off x="12342896" y="5480253"/>
            <a:ext cx="1162659" cy="0"/>
          </a:xfrm>
          <a:prstGeom prst="straightConnector1">
            <a:avLst/>
          </a:prstGeom>
          <a:noFill/>
          <a:ln cap="flat" cmpd="sng" w="76200">
            <a:solidFill>
              <a:srgbClr val="2B2B25"/>
            </a:solidFill>
            <a:prstDash val="solid"/>
            <a:round/>
            <a:headEnd len="med" w="med" type="stealth"/>
            <a:tailEnd len="sm" w="sm" type="none"/>
          </a:ln>
        </p:spPr>
      </p:cxnSp>
      <p:sp>
        <p:nvSpPr>
          <p:cNvPr id="296" name="Google Shape;296;p19"/>
          <p:cNvSpPr/>
          <p:nvPr/>
        </p:nvSpPr>
        <p:spPr>
          <a:xfrm>
            <a:off x="5952329" y="3666808"/>
            <a:ext cx="1509389" cy="1468224"/>
          </a:xfrm>
          <a:custGeom>
            <a:rect b="b" l="l" r="r" t="t"/>
            <a:pathLst>
              <a:path extrusionOk="0" h="1468224" w="1509389">
                <a:moveTo>
                  <a:pt x="0" y="0"/>
                </a:moveTo>
                <a:lnTo>
                  <a:pt x="1509390" y="0"/>
                </a:lnTo>
                <a:lnTo>
                  <a:pt x="1509390" y="1468225"/>
                </a:lnTo>
                <a:lnTo>
                  <a:pt x="0" y="1468225"/>
                </a:lnTo>
                <a:lnTo>
                  <a:pt x="0" y="0"/>
                </a:lnTo>
                <a:close/>
              </a:path>
            </a:pathLst>
          </a:custGeom>
          <a:blipFill rotWithShape="1">
            <a:blip r:embed="rId4">
              <a:alphaModFix/>
            </a:blip>
            <a:stretch>
              <a:fillRect b="0" l="0" r="0" t="0"/>
            </a:stretch>
          </a:blipFill>
          <a:ln>
            <a:noFill/>
          </a:ln>
        </p:spPr>
      </p:sp>
      <p:sp>
        <p:nvSpPr>
          <p:cNvPr id="297" name="Google Shape;297;p19"/>
          <p:cNvSpPr/>
          <p:nvPr/>
        </p:nvSpPr>
        <p:spPr>
          <a:xfrm>
            <a:off x="9926487" y="3728122"/>
            <a:ext cx="1516555" cy="1345598"/>
          </a:xfrm>
          <a:custGeom>
            <a:rect b="b" l="l" r="r" t="t"/>
            <a:pathLst>
              <a:path extrusionOk="0" h="1345598" w="1516555">
                <a:moveTo>
                  <a:pt x="0" y="0"/>
                </a:moveTo>
                <a:lnTo>
                  <a:pt x="1516554" y="0"/>
                </a:lnTo>
                <a:lnTo>
                  <a:pt x="1516554" y="1345598"/>
                </a:lnTo>
                <a:lnTo>
                  <a:pt x="0" y="1345598"/>
                </a:lnTo>
                <a:lnTo>
                  <a:pt x="0" y="0"/>
                </a:lnTo>
                <a:close/>
              </a:path>
            </a:pathLst>
          </a:custGeom>
          <a:blipFill rotWithShape="1">
            <a:blip r:embed="rId5">
              <a:alphaModFix/>
            </a:blip>
            <a:stretch>
              <a:fillRect b="0" l="0" r="0" t="0"/>
            </a:stretch>
          </a:blipFill>
          <a:ln>
            <a:noFill/>
          </a:ln>
        </p:spPr>
      </p:sp>
      <p:sp>
        <p:nvSpPr>
          <p:cNvPr id="298" name="Google Shape;298;p19"/>
          <p:cNvSpPr/>
          <p:nvPr/>
        </p:nvSpPr>
        <p:spPr>
          <a:xfrm>
            <a:off x="13981196" y="3697856"/>
            <a:ext cx="1585715" cy="1455975"/>
          </a:xfrm>
          <a:custGeom>
            <a:rect b="b" l="l" r="r" t="t"/>
            <a:pathLst>
              <a:path extrusionOk="0" h="1455975" w="1585715">
                <a:moveTo>
                  <a:pt x="0" y="0"/>
                </a:moveTo>
                <a:lnTo>
                  <a:pt x="1585715" y="0"/>
                </a:lnTo>
                <a:lnTo>
                  <a:pt x="1585715" y="1455974"/>
                </a:lnTo>
                <a:lnTo>
                  <a:pt x="0" y="1455974"/>
                </a:lnTo>
                <a:lnTo>
                  <a:pt x="0" y="0"/>
                </a:lnTo>
                <a:close/>
              </a:path>
            </a:pathLst>
          </a:custGeom>
          <a:blipFill rotWithShape="1">
            <a:blip r:embed="rId6">
              <a:alphaModFix/>
            </a:blip>
            <a:stretch>
              <a:fillRect b="0" l="0" r="0" t="0"/>
            </a:stretch>
          </a:blipFill>
          <a:ln>
            <a:noFill/>
          </a:ln>
        </p:spPr>
      </p:sp>
      <p:sp>
        <p:nvSpPr>
          <p:cNvPr id="299" name="Google Shape;299;p19"/>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300" name="Google Shape;300;p19"/>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301" name="Google Shape;301;p19"/>
          <p:cNvSpPr txBox="1"/>
          <p:nvPr/>
        </p:nvSpPr>
        <p:spPr>
          <a:xfrm>
            <a:off x="1028700" y="1235912"/>
            <a:ext cx="9220183"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PROJECT TIMELINE</a:t>
            </a:r>
            <a:endParaRPr/>
          </a:p>
        </p:txBody>
      </p:sp>
      <p:sp>
        <p:nvSpPr>
          <p:cNvPr id="302" name="Google Shape;302;p19"/>
          <p:cNvSpPr txBox="1"/>
          <p:nvPr/>
        </p:nvSpPr>
        <p:spPr>
          <a:xfrm>
            <a:off x="1302547" y="6502728"/>
            <a:ext cx="27333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303" name="Google Shape;303;p19"/>
          <p:cNvSpPr txBox="1"/>
          <p:nvPr/>
        </p:nvSpPr>
        <p:spPr>
          <a:xfrm>
            <a:off x="1445087" y="5891092"/>
            <a:ext cx="2448203" cy="46799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01</a:t>
            </a:r>
            <a:endParaRPr/>
          </a:p>
        </p:txBody>
      </p:sp>
      <p:sp>
        <p:nvSpPr>
          <p:cNvPr id="304" name="Google Shape;304;p19"/>
          <p:cNvSpPr txBox="1"/>
          <p:nvPr/>
        </p:nvSpPr>
        <p:spPr>
          <a:xfrm>
            <a:off x="5319156" y="6502728"/>
            <a:ext cx="27333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305" name="Google Shape;305;p19"/>
          <p:cNvSpPr txBox="1"/>
          <p:nvPr/>
        </p:nvSpPr>
        <p:spPr>
          <a:xfrm>
            <a:off x="5461696" y="5891092"/>
            <a:ext cx="2448203" cy="46799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02</a:t>
            </a:r>
            <a:endParaRPr/>
          </a:p>
        </p:txBody>
      </p:sp>
      <p:sp>
        <p:nvSpPr>
          <p:cNvPr id="306" name="Google Shape;306;p19"/>
          <p:cNvSpPr txBox="1"/>
          <p:nvPr/>
        </p:nvSpPr>
        <p:spPr>
          <a:xfrm>
            <a:off x="9335765" y="6502728"/>
            <a:ext cx="27333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307" name="Google Shape;307;p19"/>
          <p:cNvSpPr txBox="1"/>
          <p:nvPr/>
        </p:nvSpPr>
        <p:spPr>
          <a:xfrm>
            <a:off x="9478306" y="5891092"/>
            <a:ext cx="2448203" cy="46799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03</a:t>
            </a:r>
            <a:endParaRPr/>
          </a:p>
        </p:txBody>
      </p:sp>
      <p:sp>
        <p:nvSpPr>
          <p:cNvPr id="308" name="Google Shape;308;p19"/>
          <p:cNvSpPr txBox="1"/>
          <p:nvPr/>
        </p:nvSpPr>
        <p:spPr>
          <a:xfrm>
            <a:off x="13352375" y="6502728"/>
            <a:ext cx="27333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309" name="Google Shape;309;p19"/>
          <p:cNvSpPr txBox="1"/>
          <p:nvPr/>
        </p:nvSpPr>
        <p:spPr>
          <a:xfrm>
            <a:off x="13494915" y="5891092"/>
            <a:ext cx="2448203" cy="46799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313" name="Shape 313"/>
        <p:cNvGrpSpPr/>
        <p:nvPr/>
      </p:nvGrpSpPr>
      <p:grpSpPr>
        <a:xfrm>
          <a:off x="0" y="0"/>
          <a:ext cx="0" cy="0"/>
          <a:chOff x="0" y="0"/>
          <a:chExt cx="0" cy="0"/>
        </a:xfrm>
      </p:grpSpPr>
      <p:pic>
        <p:nvPicPr>
          <p:cNvPr id="314" name="Google Shape;314;p20"/>
          <p:cNvPicPr preferRelativeResize="0"/>
          <p:nvPr/>
        </p:nvPicPr>
        <p:blipFill rotWithShape="1">
          <a:blip r:embed="rId3">
            <a:alphaModFix/>
          </a:blip>
          <a:srcRect b="0" l="16734" r="16733" t="0"/>
          <a:stretch/>
        </p:blipFill>
        <p:spPr>
          <a:xfrm>
            <a:off x="12359864" y="0"/>
            <a:ext cx="5137561" cy="5149591"/>
          </a:xfrm>
          <a:prstGeom prst="rect">
            <a:avLst/>
          </a:prstGeom>
          <a:noFill/>
          <a:ln>
            <a:noFill/>
          </a:ln>
        </p:spPr>
      </p:pic>
      <p:pic>
        <p:nvPicPr>
          <p:cNvPr id="315" name="Google Shape;315;p20"/>
          <p:cNvPicPr preferRelativeResize="0"/>
          <p:nvPr/>
        </p:nvPicPr>
        <p:blipFill rotWithShape="1">
          <a:blip r:embed="rId4">
            <a:alphaModFix/>
          </a:blip>
          <a:srcRect b="16578" l="0" r="0" t="16578"/>
          <a:stretch/>
        </p:blipFill>
        <p:spPr>
          <a:xfrm>
            <a:off x="12359864" y="5149591"/>
            <a:ext cx="5137561" cy="5149591"/>
          </a:xfrm>
          <a:prstGeom prst="rect">
            <a:avLst/>
          </a:prstGeom>
          <a:noFill/>
          <a:ln>
            <a:noFill/>
          </a:ln>
        </p:spPr>
      </p:pic>
      <p:cxnSp>
        <p:nvCxnSpPr>
          <p:cNvPr id="316" name="Google Shape;316;p20"/>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317" name="Google Shape;317;p20"/>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318" name="Google Shape;318;p20"/>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sp>
        <p:nvSpPr>
          <p:cNvPr id="319" name="Google Shape;319;p20"/>
          <p:cNvSpPr txBox="1"/>
          <p:nvPr/>
        </p:nvSpPr>
        <p:spPr>
          <a:xfrm>
            <a:off x="1028700" y="1235912"/>
            <a:ext cx="9220183"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SALES PLANS</a:t>
            </a:r>
            <a:endParaRPr/>
          </a:p>
        </p:txBody>
      </p:sp>
      <p:sp>
        <p:nvSpPr>
          <p:cNvPr id="320" name="Google Shape;320;p20"/>
          <p:cNvSpPr txBox="1"/>
          <p:nvPr/>
        </p:nvSpPr>
        <p:spPr>
          <a:xfrm>
            <a:off x="1028700" y="3629451"/>
            <a:ext cx="43296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321" name="Google Shape;321;p20"/>
          <p:cNvSpPr txBox="1"/>
          <p:nvPr/>
        </p:nvSpPr>
        <p:spPr>
          <a:xfrm>
            <a:off x="1028700" y="3074319"/>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01</a:t>
            </a:r>
            <a:endParaRPr/>
          </a:p>
        </p:txBody>
      </p:sp>
      <p:sp>
        <p:nvSpPr>
          <p:cNvPr id="322" name="Google Shape;322;p20"/>
          <p:cNvSpPr txBox="1"/>
          <p:nvPr/>
        </p:nvSpPr>
        <p:spPr>
          <a:xfrm>
            <a:off x="6767361" y="3629451"/>
            <a:ext cx="41832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323" name="Google Shape;323;p20"/>
          <p:cNvSpPr txBox="1"/>
          <p:nvPr/>
        </p:nvSpPr>
        <p:spPr>
          <a:xfrm>
            <a:off x="6767361" y="3074319"/>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02</a:t>
            </a:r>
            <a:endParaRPr/>
          </a:p>
        </p:txBody>
      </p:sp>
      <p:cxnSp>
        <p:nvCxnSpPr>
          <p:cNvPr id="324" name="Google Shape;324;p20"/>
          <p:cNvCxnSpPr/>
          <p:nvPr/>
        </p:nvCxnSpPr>
        <p:spPr>
          <a:xfrm rot="10800000">
            <a:off x="1028700" y="5187691"/>
            <a:ext cx="4707936" cy="0"/>
          </a:xfrm>
          <a:prstGeom prst="straightConnector1">
            <a:avLst/>
          </a:prstGeom>
          <a:noFill/>
          <a:ln cap="flat" cmpd="sng" w="76200">
            <a:solidFill>
              <a:srgbClr val="2B2B25"/>
            </a:solidFill>
            <a:prstDash val="solid"/>
            <a:round/>
            <a:headEnd len="sm" w="sm" type="none"/>
            <a:tailEnd len="sm" w="sm" type="none"/>
          </a:ln>
        </p:spPr>
      </p:cxnSp>
      <p:cxnSp>
        <p:nvCxnSpPr>
          <p:cNvPr id="325" name="Google Shape;325;p20"/>
          <p:cNvCxnSpPr/>
          <p:nvPr/>
        </p:nvCxnSpPr>
        <p:spPr>
          <a:xfrm rot="10800000">
            <a:off x="6767361" y="5225791"/>
            <a:ext cx="4707936" cy="0"/>
          </a:xfrm>
          <a:prstGeom prst="straightConnector1">
            <a:avLst/>
          </a:prstGeom>
          <a:noFill/>
          <a:ln cap="flat" cmpd="sng" w="76200">
            <a:solidFill>
              <a:srgbClr val="2B2B25"/>
            </a:solidFill>
            <a:prstDash val="solid"/>
            <a:round/>
            <a:headEnd len="sm" w="sm" type="none"/>
            <a:tailEnd len="sm" w="sm" type="none"/>
          </a:ln>
        </p:spPr>
      </p:cxnSp>
      <p:sp>
        <p:nvSpPr>
          <p:cNvPr id="326" name="Google Shape;326;p20"/>
          <p:cNvSpPr txBox="1"/>
          <p:nvPr/>
        </p:nvSpPr>
        <p:spPr>
          <a:xfrm>
            <a:off x="1028700" y="6853664"/>
            <a:ext cx="43296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327" name="Google Shape;327;p20"/>
          <p:cNvSpPr txBox="1"/>
          <p:nvPr/>
        </p:nvSpPr>
        <p:spPr>
          <a:xfrm>
            <a:off x="1028700" y="6298532"/>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03</a:t>
            </a:r>
            <a:endParaRPr/>
          </a:p>
        </p:txBody>
      </p:sp>
      <p:sp>
        <p:nvSpPr>
          <p:cNvPr id="328" name="Google Shape;328;p20"/>
          <p:cNvSpPr txBox="1"/>
          <p:nvPr/>
        </p:nvSpPr>
        <p:spPr>
          <a:xfrm>
            <a:off x="6767361" y="6853664"/>
            <a:ext cx="41832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sed do eiusmod temp Nunc aliquet bibendum enim facilisis gravida. </a:t>
            </a:r>
            <a:endParaRPr/>
          </a:p>
        </p:txBody>
      </p:sp>
      <p:sp>
        <p:nvSpPr>
          <p:cNvPr id="329" name="Google Shape;329;p20"/>
          <p:cNvSpPr txBox="1"/>
          <p:nvPr/>
        </p:nvSpPr>
        <p:spPr>
          <a:xfrm>
            <a:off x="6767361" y="6298532"/>
            <a:ext cx="2448203" cy="46799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04</a:t>
            </a:r>
            <a:endParaRPr/>
          </a:p>
        </p:txBody>
      </p:sp>
      <p:cxnSp>
        <p:nvCxnSpPr>
          <p:cNvPr id="330" name="Google Shape;330;p20"/>
          <p:cNvCxnSpPr/>
          <p:nvPr/>
        </p:nvCxnSpPr>
        <p:spPr>
          <a:xfrm rot="10800000">
            <a:off x="1028700" y="8411904"/>
            <a:ext cx="4707936" cy="0"/>
          </a:xfrm>
          <a:prstGeom prst="straightConnector1">
            <a:avLst/>
          </a:prstGeom>
          <a:noFill/>
          <a:ln cap="flat" cmpd="sng" w="76200">
            <a:solidFill>
              <a:srgbClr val="2B2B25"/>
            </a:solidFill>
            <a:prstDash val="solid"/>
            <a:round/>
            <a:headEnd len="sm" w="sm" type="none"/>
            <a:tailEnd len="sm" w="sm" type="none"/>
          </a:ln>
        </p:spPr>
      </p:cxnSp>
      <p:cxnSp>
        <p:nvCxnSpPr>
          <p:cNvPr id="331" name="Google Shape;331;p20"/>
          <p:cNvCxnSpPr/>
          <p:nvPr/>
        </p:nvCxnSpPr>
        <p:spPr>
          <a:xfrm rot="10800000">
            <a:off x="6767361" y="8450004"/>
            <a:ext cx="4707936" cy="0"/>
          </a:xfrm>
          <a:prstGeom prst="straightConnector1">
            <a:avLst/>
          </a:prstGeom>
          <a:noFill/>
          <a:ln cap="flat" cmpd="sng" w="76200">
            <a:solidFill>
              <a:srgbClr val="2B2B25"/>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335" name="Shape 335"/>
        <p:cNvGrpSpPr/>
        <p:nvPr/>
      </p:nvGrpSpPr>
      <p:grpSpPr>
        <a:xfrm>
          <a:off x="0" y="0"/>
          <a:ext cx="0" cy="0"/>
          <a:chOff x="0" y="0"/>
          <a:chExt cx="0" cy="0"/>
        </a:xfrm>
      </p:grpSpPr>
      <p:cxnSp>
        <p:nvCxnSpPr>
          <p:cNvPr id="336" name="Google Shape;336;p21"/>
          <p:cNvCxnSpPr/>
          <p:nvPr/>
        </p:nvCxnSpPr>
        <p:spPr>
          <a:xfrm rot="10800000">
            <a:off x="17497425" y="-12183"/>
            <a:ext cx="0" cy="10311366"/>
          </a:xfrm>
          <a:prstGeom prst="straightConnector1">
            <a:avLst/>
          </a:prstGeom>
          <a:noFill/>
          <a:ln cap="flat" cmpd="sng" w="38100">
            <a:solidFill>
              <a:srgbClr val="2B2B25"/>
            </a:solidFill>
            <a:prstDash val="solid"/>
            <a:round/>
            <a:headEnd len="sm" w="sm" type="none"/>
            <a:tailEnd len="sm" w="sm" type="none"/>
          </a:ln>
        </p:spPr>
      </p:cxnSp>
      <p:sp>
        <p:nvSpPr>
          <p:cNvPr id="337" name="Google Shape;337;p21"/>
          <p:cNvSpPr txBox="1"/>
          <p:nvPr/>
        </p:nvSpPr>
        <p:spPr>
          <a:xfrm rot="-5400000">
            <a:off x="12215016" y="5013960"/>
            <a:ext cx="11353759" cy="25908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2B2B25"/>
                </a:solidFill>
                <a:latin typeface="Heebo"/>
                <a:ea typeface="Heebo"/>
                <a:cs typeface="Heebo"/>
                <a:sym typeface="Heebo"/>
              </a:rPr>
              <a:t>CANVA CORPORATION</a:t>
            </a:r>
            <a:endParaRPr/>
          </a:p>
        </p:txBody>
      </p:sp>
      <p:sp>
        <p:nvSpPr>
          <p:cNvPr id="338" name="Google Shape;338;p21"/>
          <p:cNvSpPr txBox="1"/>
          <p:nvPr/>
        </p:nvSpPr>
        <p:spPr>
          <a:xfrm>
            <a:off x="1028700" y="9503695"/>
            <a:ext cx="5466568" cy="26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800" u="none" cap="none" strike="noStrike">
                <a:solidFill>
                  <a:srgbClr val="2B2B25"/>
                </a:solidFill>
                <a:latin typeface="Heebo"/>
                <a:ea typeface="Heebo"/>
                <a:cs typeface="Heebo"/>
                <a:sym typeface="Heebo"/>
              </a:rPr>
              <a:t>04.03.24</a:t>
            </a:r>
            <a:endParaRPr/>
          </a:p>
        </p:txBody>
      </p:sp>
      <p:grpSp>
        <p:nvGrpSpPr>
          <p:cNvPr id="339" name="Google Shape;339;p21"/>
          <p:cNvGrpSpPr/>
          <p:nvPr/>
        </p:nvGrpSpPr>
        <p:grpSpPr>
          <a:xfrm>
            <a:off x="10093450" y="-12175"/>
            <a:ext cx="2731422" cy="10311475"/>
            <a:chOff x="0" y="0"/>
            <a:chExt cx="719382" cy="2849812"/>
          </a:xfrm>
        </p:grpSpPr>
        <p:sp>
          <p:nvSpPr>
            <p:cNvPr id="340" name="Google Shape;340;p21"/>
            <p:cNvSpPr/>
            <p:nvPr/>
          </p:nvSpPr>
          <p:spPr>
            <a:xfrm>
              <a:off x="0" y="0"/>
              <a:ext cx="719382" cy="2849812"/>
            </a:xfrm>
            <a:custGeom>
              <a:rect b="b" l="l" r="r" t="t"/>
              <a:pathLst>
                <a:path extrusionOk="0" h="2849812" w="719382">
                  <a:moveTo>
                    <a:pt x="0" y="0"/>
                  </a:moveTo>
                  <a:lnTo>
                    <a:pt x="719382" y="0"/>
                  </a:lnTo>
                  <a:lnTo>
                    <a:pt x="719382" y="2849812"/>
                  </a:lnTo>
                  <a:lnTo>
                    <a:pt x="0" y="2849812"/>
                  </a:lnTo>
                  <a:close/>
                </a:path>
              </a:pathLst>
            </a:custGeom>
            <a:solidFill>
              <a:srgbClr val="2B2B25"/>
            </a:solidFill>
            <a:ln>
              <a:noFill/>
            </a:ln>
          </p:spPr>
        </p:sp>
        <p:sp>
          <p:nvSpPr>
            <p:cNvPr id="341" name="Google Shape;341;p21"/>
            <p:cNvSpPr txBox="1"/>
            <p:nvPr/>
          </p:nvSpPr>
          <p:spPr>
            <a:xfrm>
              <a:off x="0" y="9525"/>
              <a:ext cx="719382" cy="2840287"/>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21"/>
          <p:cNvSpPr txBox="1"/>
          <p:nvPr/>
        </p:nvSpPr>
        <p:spPr>
          <a:xfrm>
            <a:off x="1028700" y="1235912"/>
            <a:ext cx="9220183" cy="105537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200" u="none" cap="none" strike="noStrike">
                <a:solidFill>
                  <a:srgbClr val="2B2B25"/>
                </a:solidFill>
                <a:latin typeface="Heebo Black"/>
                <a:ea typeface="Heebo Black"/>
                <a:cs typeface="Heebo Black"/>
                <a:sym typeface="Heebo Black"/>
              </a:rPr>
              <a:t>NUMBER OF LIKES</a:t>
            </a:r>
            <a:endParaRPr/>
          </a:p>
        </p:txBody>
      </p:sp>
      <p:sp>
        <p:nvSpPr>
          <p:cNvPr id="343" name="Google Shape;343;p21"/>
          <p:cNvSpPr/>
          <p:nvPr/>
        </p:nvSpPr>
        <p:spPr>
          <a:xfrm>
            <a:off x="1072825" y="295004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3">
              <a:alphaModFix/>
            </a:blip>
            <a:stretch>
              <a:fillRect b="0" l="0" r="0" t="0"/>
            </a:stretch>
          </a:blipFill>
          <a:ln>
            <a:noFill/>
          </a:ln>
        </p:spPr>
      </p:sp>
      <p:sp>
        <p:nvSpPr>
          <p:cNvPr id="344" name="Google Shape;344;p21"/>
          <p:cNvSpPr/>
          <p:nvPr/>
        </p:nvSpPr>
        <p:spPr>
          <a:xfrm>
            <a:off x="2264863" y="295004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3">
              <a:alphaModFix/>
            </a:blip>
            <a:stretch>
              <a:fillRect b="0" l="0" r="0" t="0"/>
            </a:stretch>
          </a:blipFill>
          <a:ln>
            <a:noFill/>
          </a:ln>
        </p:spPr>
      </p:sp>
      <p:sp>
        <p:nvSpPr>
          <p:cNvPr id="345" name="Google Shape;345;p21"/>
          <p:cNvSpPr/>
          <p:nvPr/>
        </p:nvSpPr>
        <p:spPr>
          <a:xfrm>
            <a:off x="3456901" y="295004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3">
              <a:alphaModFix/>
            </a:blip>
            <a:stretch>
              <a:fillRect b="0" l="0" r="0" t="0"/>
            </a:stretch>
          </a:blipFill>
          <a:ln>
            <a:noFill/>
          </a:ln>
        </p:spPr>
      </p:sp>
      <p:sp>
        <p:nvSpPr>
          <p:cNvPr id="346" name="Google Shape;346;p21"/>
          <p:cNvSpPr/>
          <p:nvPr/>
        </p:nvSpPr>
        <p:spPr>
          <a:xfrm>
            <a:off x="4648939" y="2950048"/>
            <a:ext cx="1017887" cy="940158"/>
          </a:xfrm>
          <a:custGeom>
            <a:rect b="b" l="l" r="r" t="t"/>
            <a:pathLst>
              <a:path extrusionOk="0" h="940158" w="1017887">
                <a:moveTo>
                  <a:pt x="0" y="0"/>
                </a:moveTo>
                <a:lnTo>
                  <a:pt x="1017888" y="0"/>
                </a:lnTo>
                <a:lnTo>
                  <a:pt x="1017888" y="940158"/>
                </a:lnTo>
                <a:lnTo>
                  <a:pt x="0" y="940158"/>
                </a:lnTo>
                <a:lnTo>
                  <a:pt x="0" y="0"/>
                </a:lnTo>
                <a:close/>
              </a:path>
            </a:pathLst>
          </a:custGeom>
          <a:blipFill rotWithShape="1">
            <a:blip r:embed="rId4">
              <a:alphaModFix/>
            </a:blip>
            <a:stretch>
              <a:fillRect b="0" l="0" r="0" t="0"/>
            </a:stretch>
          </a:blipFill>
          <a:ln>
            <a:noFill/>
          </a:ln>
        </p:spPr>
      </p:sp>
      <p:sp>
        <p:nvSpPr>
          <p:cNvPr id="347" name="Google Shape;347;p21"/>
          <p:cNvSpPr/>
          <p:nvPr/>
        </p:nvSpPr>
        <p:spPr>
          <a:xfrm>
            <a:off x="5840978" y="295004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4">
              <a:alphaModFix/>
            </a:blip>
            <a:stretch>
              <a:fillRect b="0" l="0" r="0" t="0"/>
            </a:stretch>
          </a:blipFill>
          <a:ln>
            <a:noFill/>
          </a:ln>
        </p:spPr>
      </p:sp>
      <p:sp>
        <p:nvSpPr>
          <p:cNvPr id="348" name="Google Shape;348;p21"/>
          <p:cNvSpPr/>
          <p:nvPr/>
        </p:nvSpPr>
        <p:spPr>
          <a:xfrm>
            <a:off x="7033016" y="295004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4">
              <a:alphaModFix/>
            </a:blip>
            <a:stretch>
              <a:fillRect b="0" l="0" r="0" t="0"/>
            </a:stretch>
          </a:blipFill>
          <a:ln>
            <a:noFill/>
          </a:ln>
        </p:spPr>
      </p:sp>
      <p:sp>
        <p:nvSpPr>
          <p:cNvPr id="349" name="Google Shape;349;p21"/>
          <p:cNvSpPr/>
          <p:nvPr/>
        </p:nvSpPr>
        <p:spPr>
          <a:xfrm>
            <a:off x="8225054" y="295004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4">
              <a:alphaModFix/>
            </a:blip>
            <a:stretch>
              <a:fillRect b="0" l="0" r="0" t="0"/>
            </a:stretch>
          </a:blipFill>
          <a:ln>
            <a:noFill/>
          </a:ln>
        </p:spPr>
      </p:sp>
      <p:sp>
        <p:nvSpPr>
          <p:cNvPr id="350" name="Google Shape;350;p21"/>
          <p:cNvSpPr/>
          <p:nvPr/>
        </p:nvSpPr>
        <p:spPr>
          <a:xfrm>
            <a:off x="1072825" y="492792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3">
              <a:alphaModFix/>
            </a:blip>
            <a:stretch>
              <a:fillRect b="0" l="0" r="0" t="0"/>
            </a:stretch>
          </a:blipFill>
          <a:ln>
            <a:noFill/>
          </a:ln>
        </p:spPr>
      </p:sp>
      <p:sp>
        <p:nvSpPr>
          <p:cNvPr id="351" name="Google Shape;351;p21"/>
          <p:cNvSpPr/>
          <p:nvPr/>
        </p:nvSpPr>
        <p:spPr>
          <a:xfrm>
            <a:off x="2264863" y="492792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3">
              <a:alphaModFix/>
            </a:blip>
            <a:stretch>
              <a:fillRect b="0" l="0" r="0" t="0"/>
            </a:stretch>
          </a:blipFill>
          <a:ln>
            <a:noFill/>
          </a:ln>
        </p:spPr>
      </p:sp>
      <p:sp>
        <p:nvSpPr>
          <p:cNvPr id="352" name="Google Shape;352;p21"/>
          <p:cNvSpPr/>
          <p:nvPr/>
        </p:nvSpPr>
        <p:spPr>
          <a:xfrm>
            <a:off x="3456901" y="492792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3">
              <a:alphaModFix/>
            </a:blip>
            <a:stretch>
              <a:fillRect b="0" l="0" r="0" t="0"/>
            </a:stretch>
          </a:blipFill>
          <a:ln>
            <a:noFill/>
          </a:ln>
        </p:spPr>
      </p:sp>
      <p:sp>
        <p:nvSpPr>
          <p:cNvPr id="353" name="Google Shape;353;p21"/>
          <p:cNvSpPr/>
          <p:nvPr/>
        </p:nvSpPr>
        <p:spPr>
          <a:xfrm>
            <a:off x="4648939" y="4927928"/>
            <a:ext cx="1017887" cy="940158"/>
          </a:xfrm>
          <a:custGeom>
            <a:rect b="b" l="l" r="r" t="t"/>
            <a:pathLst>
              <a:path extrusionOk="0" h="940158" w="1017887">
                <a:moveTo>
                  <a:pt x="0" y="0"/>
                </a:moveTo>
                <a:lnTo>
                  <a:pt x="1017888" y="0"/>
                </a:lnTo>
                <a:lnTo>
                  <a:pt x="1017888" y="940158"/>
                </a:lnTo>
                <a:lnTo>
                  <a:pt x="0" y="940158"/>
                </a:lnTo>
                <a:lnTo>
                  <a:pt x="0" y="0"/>
                </a:lnTo>
                <a:close/>
              </a:path>
            </a:pathLst>
          </a:custGeom>
          <a:blipFill rotWithShape="1">
            <a:blip r:embed="rId3">
              <a:alphaModFix/>
            </a:blip>
            <a:stretch>
              <a:fillRect b="0" l="0" r="0" t="0"/>
            </a:stretch>
          </a:blipFill>
          <a:ln>
            <a:noFill/>
          </a:ln>
        </p:spPr>
      </p:sp>
      <p:sp>
        <p:nvSpPr>
          <p:cNvPr id="354" name="Google Shape;354;p21"/>
          <p:cNvSpPr/>
          <p:nvPr/>
        </p:nvSpPr>
        <p:spPr>
          <a:xfrm>
            <a:off x="5840978" y="492792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3">
              <a:alphaModFix/>
            </a:blip>
            <a:stretch>
              <a:fillRect b="0" l="0" r="0" t="0"/>
            </a:stretch>
          </a:blipFill>
          <a:ln>
            <a:noFill/>
          </a:ln>
        </p:spPr>
      </p:sp>
      <p:sp>
        <p:nvSpPr>
          <p:cNvPr id="355" name="Google Shape;355;p21"/>
          <p:cNvSpPr/>
          <p:nvPr/>
        </p:nvSpPr>
        <p:spPr>
          <a:xfrm>
            <a:off x="7033016" y="492792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4">
              <a:alphaModFix/>
            </a:blip>
            <a:stretch>
              <a:fillRect b="0" l="0" r="0" t="0"/>
            </a:stretch>
          </a:blipFill>
          <a:ln>
            <a:noFill/>
          </a:ln>
        </p:spPr>
      </p:sp>
      <p:sp>
        <p:nvSpPr>
          <p:cNvPr id="356" name="Google Shape;356;p21"/>
          <p:cNvSpPr/>
          <p:nvPr/>
        </p:nvSpPr>
        <p:spPr>
          <a:xfrm>
            <a:off x="8225054" y="492792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4">
              <a:alphaModFix/>
            </a:blip>
            <a:stretch>
              <a:fillRect b="0" l="0" r="0" t="0"/>
            </a:stretch>
          </a:blipFill>
          <a:ln>
            <a:noFill/>
          </a:ln>
        </p:spPr>
      </p:sp>
      <p:sp>
        <p:nvSpPr>
          <p:cNvPr id="357" name="Google Shape;357;p21"/>
          <p:cNvSpPr/>
          <p:nvPr/>
        </p:nvSpPr>
        <p:spPr>
          <a:xfrm>
            <a:off x="1028700" y="690580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3">
              <a:alphaModFix/>
            </a:blip>
            <a:stretch>
              <a:fillRect b="0" l="0" r="0" t="0"/>
            </a:stretch>
          </a:blipFill>
          <a:ln>
            <a:noFill/>
          </a:ln>
        </p:spPr>
      </p:sp>
      <p:sp>
        <p:nvSpPr>
          <p:cNvPr id="358" name="Google Shape;358;p21"/>
          <p:cNvSpPr/>
          <p:nvPr/>
        </p:nvSpPr>
        <p:spPr>
          <a:xfrm>
            <a:off x="2220738" y="6905808"/>
            <a:ext cx="1017887" cy="940158"/>
          </a:xfrm>
          <a:custGeom>
            <a:rect b="b" l="l" r="r" t="t"/>
            <a:pathLst>
              <a:path extrusionOk="0" h="940158" w="1017887">
                <a:moveTo>
                  <a:pt x="0" y="0"/>
                </a:moveTo>
                <a:lnTo>
                  <a:pt x="1017888" y="0"/>
                </a:lnTo>
                <a:lnTo>
                  <a:pt x="1017888" y="940158"/>
                </a:lnTo>
                <a:lnTo>
                  <a:pt x="0" y="940158"/>
                </a:lnTo>
                <a:lnTo>
                  <a:pt x="0" y="0"/>
                </a:lnTo>
                <a:close/>
              </a:path>
            </a:pathLst>
          </a:custGeom>
          <a:blipFill rotWithShape="1">
            <a:blip r:embed="rId3">
              <a:alphaModFix/>
            </a:blip>
            <a:stretch>
              <a:fillRect b="0" l="0" r="0" t="0"/>
            </a:stretch>
          </a:blipFill>
          <a:ln>
            <a:noFill/>
          </a:ln>
        </p:spPr>
      </p:sp>
      <p:sp>
        <p:nvSpPr>
          <p:cNvPr id="359" name="Google Shape;359;p21"/>
          <p:cNvSpPr/>
          <p:nvPr/>
        </p:nvSpPr>
        <p:spPr>
          <a:xfrm>
            <a:off x="3412777" y="690580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3">
              <a:alphaModFix/>
            </a:blip>
            <a:stretch>
              <a:fillRect b="0" l="0" r="0" t="0"/>
            </a:stretch>
          </a:blipFill>
          <a:ln>
            <a:noFill/>
          </a:ln>
        </p:spPr>
      </p:sp>
      <p:sp>
        <p:nvSpPr>
          <p:cNvPr id="360" name="Google Shape;360;p21"/>
          <p:cNvSpPr/>
          <p:nvPr/>
        </p:nvSpPr>
        <p:spPr>
          <a:xfrm>
            <a:off x="4604815" y="690580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3">
              <a:alphaModFix/>
            </a:blip>
            <a:stretch>
              <a:fillRect b="0" l="0" r="0" t="0"/>
            </a:stretch>
          </a:blipFill>
          <a:ln>
            <a:noFill/>
          </a:ln>
        </p:spPr>
      </p:sp>
      <p:sp>
        <p:nvSpPr>
          <p:cNvPr id="361" name="Google Shape;361;p21"/>
          <p:cNvSpPr/>
          <p:nvPr/>
        </p:nvSpPr>
        <p:spPr>
          <a:xfrm>
            <a:off x="5796853" y="690580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4">
              <a:alphaModFix/>
            </a:blip>
            <a:stretch>
              <a:fillRect b="0" l="0" r="0" t="0"/>
            </a:stretch>
          </a:blipFill>
          <a:ln>
            <a:noFill/>
          </a:ln>
        </p:spPr>
      </p:sp>
      <p:sp>
        <p:nvSpPr>
          <p:cNvPr id="362" name="Google Shape;362;p21"/>
          <p:cNvSpPr/>
          <p:nvPr/>
        </p:nvSpPr>
        <p:spPr>
          <a:xfrm>
            <a:off x="6988891" y="6905808"/>
            <a:ext cx="1017887" cy="940158"/>
          </a:xfrm>
          <a:custGeom>
            <a:rect b="b" l="l" r="r" t="t"/>
            <a:pathLst>
              <a:path extrusionOk="0" h="940158" w="1017887">
                <a:moveTo>
                  <a:pt x="0" y="0"/>
                </a:moveTo>
                <a:lnTo>
                  <a:pt x="1017888" y="0"/>
                </a:lnTo>
                <a:lnTo>
                  <a:pt x="1017888" y="940158"/>
                </a:lnTo>
                <a:lnTo>
                  <a:pt x="0" y="940158"/>
                </a:lnTo>
                <a:lnTo>
                  <a:pt x="0" y="0"/>
                </a:lnTo>
                <a:close/>
              </a:path>
            </a:pathLst>
          </a:custGeom>
          <a:blipFill rotWithShape="1">
            <a:blip r:embed="rId4">
              <a:alphaModFix/>
            </a:blip>
            <a:stretch>
              <a:fillRect b="0" l="0" r="0" t="0"/>
            </a:stretch>
          </a:blipFill>
          <a:ln>
            <a:noFill/>
          </a:ln>
        </p:spPr>
      </p:sp>
      <p:sp>
        <p:nvSpPr>
          <p:cNvPr id="363" name="Google Shape;363;p21"/>
          <p:cNvSpPr/>
          <p:nvPr/>
        </p:nvSpPr>
        <p:spPr>
          <a:xfrm>
            <a:off x="8180930" y="6905808"/>
            <a:ext cx="1017887" cy="940158"/>
          </a:xfrm>
          <a:custGeom>
            <a:rect b="b" l="l" r="r" t="t"/>
            <a:pathLst>
              <a:path extrusionOk="0" h="940158" w="1017887">
                <a:moveTo>
                  <a:pt x="0" y="0"/>
                </a:moveTo>
                <a:lnTo>
                  <a:pt x="1017887" y="0"/>
                </a:lnTo>
                <a:lnTo>
                  <a:pt x="1017887" y="940158"/>
                </a:lnTo>
                <a:lnTo>
                  <a:pt x="0" y="940158"/>
                </a:lnTo>
                <a:lnTo>
                  <a:pt x="0" y="0"/>
                </a:lnTo>
                <a:close/>
              </a:path>
            </a:pathLst>
          </a:custGeom>
          <a:blipFill rotWithShape="1">
            <a:blip r:embed="rId4">
              <a:alphaModFix/>
            </a:blip>
            <a:stretch>
              <a:fillRect b="0" l="0" r="0" t="0"/>
            </a:stretch>
          </a:blipFill>
          <a:ln>
            <a:noFill/>
          </a:ln>
        </p:spPr>
      </p:sp>
      <p:sp>
        <p:nvSpPr>
          <p:cNvPr id="364" name="Google Shape;364;p21"/>
          <p:cNvSpPr txBox="1"/>
          <p:nvPr/>
        </p:nvSpPr>
        <p:spPr>
          <a:xfrm>
            <a:off x="10376241" y="2988148"/>
            <a:ext cx="2165801" cy="105537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7200" u="none" cap="none" strike="noStrike">
                <a:solidFill>
                  <a:srgbClr val="FFFFFF"/>
                </a:solidFill>
                <a:latin typeface="Heebo Black"/>
                <a:ea typeface="Heebo Black"/>
                <a:cs typeface="Heebo Black"/>
                <a:sym typeface="Heebo Black"/>
              </a:rPr>
              <a:t>30%</a:t>
            </a:r>
            <a:endParaRPr/>
          </a:p>
        </p:txBody>
      </p:sp>
      <p:grpSp>
        <p:nvGrpSpPr>
          <p:cNvPr id="365" name="Google Shape;365;p21"/>
          <p:cNvGrpSpPr/>
          <p:nvPr/>
        </p:nvGrpSpPr>
        <p:grpSpPr>
          <a:xfrm>
            <a:off x="13262385" y="2805153"/>
            <a:ext cx="3495600" cy="1316186"/>
            <a:chOff x="0" y="19050"/>
            <a:chExt cx="4660800" cy="1754915"/>
          </a:xfrm>
        </p:grpSpPr>
        <p:sp>
          <p:nvSpPr>
            <p:cNvPr id="366" name="Google Shape;366;p21"/>
            <p:cNvSpPr txBox="1"/>
            <p:nvPr/>
          </p:nvSpPr>
          <p:spPr>
            <a:xfrm>
              <a:off x="0" y="847265"/>
              <a:ext cx="46608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367" name="Google Shape;367;p21"/>
            <p:cNvSpPr txBox="1"/>
            <p:nvPr/>
          </p:nvSpPr>
          <p:spPr>
            <a:xfrm>
              <a:off x="0" y="19050"/>
              <a:ext cx="32643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01</a:t>
              </a:r>
              <a:endParaRPr/>
            </a:p>
          </p:txBody>
        </p:sp>
      </p:grpSp>
      <p:sp>
        <p:nvSpPr>
          <p:cNvPr id="368" name="Google Shape;368;p21"/>
          <p:cNvSpPr txBox="1"/>
          <p:nvPr/>
        </p:nvSpPr>
        <p:spPr>
          <a:xfrm>
            <a:off x="10376241" y="4889372"/>
            <a:ext cx="2165801" cy="105537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7200" u="none" cap="none" strike="noStrike">
                <a:solidFill>
                  <a:srgbClr val="FFFFFF"/>
                </a:solidFill>
                <a:latin typeface="Heebo Black"/>
                <a:ea typeface="Heebo Black"/>
                <a:cs typeface="Heebo Black"/>
                <a:sym typeface="Heebo Black"/>
              </a:rPr>
              <a:t>50%</a:t>
            </a:r>
            <a:endParaRPr/>
          </a:p>
        </p:txBody>
      </p:sp>
      <p:grpSp>
        <p:nvGrpSpPr>
          <p:cNvPr id="369" name="Google Shape;369;p21"/>
          <p:cNvGrpSpPr/>
          <p:nvPr/>
        </p:nvGrpSpPr>
        <p:grpSpPr>
          <a:xfrm>
            <a:off x="13262385" y="4706377"/>
            <a:ext cx="3495600" cy="1316186"/>
            <a:chOff x="0" y="19050"/>
            <a:chExt cx="4660800" cy="1754915"/>
          </a:xfrm>
        </p:grpSpPr>
        <p:sp>
          <p:nvSpPr>
            <p:cNvPr id="370" name="Google Shape;370;p21"/>
            <p:cNvSpPr txBox="1"/>
            <p:nvPr/>
          </p:nvSpPr>
          <p:spPr>
            <a:xfrm>
              <a:off x="0" y="847265"/>
              <a:ext cx="46608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371" name="Google Shape;371;p21"/>
            <p:cNvSpPr txBox="1"/>
            <p:nvPr/>
          </p:nvSpPr>
          <p:spPr>
            <a:xfrm>
              <a:off x="0" y="19050"/>
              <a:ext cx="32643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02</a:t>
              </a:r>
              <a:endParaRPr/>
            </a:p>
          </p:txBody>
        </p:sp>
      </p:grpSp>
      <p:sp>
        <p:nvSpPr>
          <p:cNvPr id="372" name="Google Shape;372;p21"/>
          <p:cNvSpPr txBox="1"/>
          <p:nvPr/>
        </p:nvSpPr>
        <p:spPr>
          <a:xfrm>
            <a:off x="10376241" y="6893563"/>
            <a:ext cx="2165801" cy="105537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7200" u="none" cap="none" strike="noStrike">
                <a:solidFill>
                  <a:srgbClr val="FFFFFF"/>
                </a:solidFill>
                <a:latin typeface="Heebo Black"/>
                <a:ea typeface="Heebo Black"/>
                <a:cs typeface="Heebo Black"/>
                <a:sym typeface="Heebo Black"/>
              </a:rPr>
              <a:t>40%</a:t>
            </a:r>
            <a:endParaRPr/>
          </a:p>
        </p:txBody>
      </p:sp>
      <p:grpSp>
        <p:nvGrpSpPr>
          <p:cNvPr id="373" name="Google Shape;373;p21"/>
          <p:cNvGrpSpPr/>
          <p:nvPr/>
        </p:nvGrpSpPr>
        <p:grpSpPr>
          <a:xfrm>
            <a:off x="13262385" y="6710568"/>
            <a:ext cx="3495600" cy="1316186"/>
            <a:chOff x="0" y="19050"/>
            <a:chExt cx="4660800" cy="1754915"/>
          </a:xfrm>
        </p:grpSpPr>
        <p:sp>
          <p:nvSpPr>
            <p:cNvPr id="374" name="Google Shape;374;p21"/>
            <p:cNvSpPr txBox="1"/>
            <p:nvPr/>
          </p:nvSpPr>
          <p:spPr>
            <a:xfrm>
              <a:off x="0" y="847265"/>
              <a:ext cx="46608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2B2B25"/>
                  </a:solidFill>
                  <a:latin typeface="Heebo"/>
                  <a:ea typeface="Heebo"/>
                  <a:cs typeface="Heebo"/>
                  <a:sym typeface="Heebo"/>
                </a:rPr>
                <a:t>Lorem ipsum dolor sit amet, consectetur adipiscing elit. </a:t>
              </a:r>
              <a:endParaRPr/>
            </a:p>
          </p:txBody>
        </p:sp>
        <p:sp>
          <p:nvSpPr>
            <p:cNvPr id="375" name="Google Shape;375;p21"/>
            <p:cNvSpPr txBox="1"/>
            <p:nvPr/>
          </p:nvSpPr>
          <p:spPr>
            <a:xfrm>
              <a:off x="0" y="19050"/>
              <a:ext cx="32643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2B2B25"/>
                  </a:solidFill>
                  <a:latin typeface="Heebo"/>
                  <a:ea typeface="Heebo"/>
                  <a:cs typeface="Heebo"/>
                  <a:sym typeface="Heebo"/>
                </a:rPr>
                <a:t>POINT 03</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