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7556500" cx="10693400"/>
  <p:notesSz cx="6858000" cy="9144000"/>
  <p:embeddedFontLst>
    <p:embeddedFont>
      <p:font typeface="Baloo 2"/>
      <p:regular r:id="rId9"/>
      <p:bold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Baloo2-bold.fntdata"/><Relationship Id="rId9" Type="http://schemas.openxmlformats.org/officeDocument/2006/relationships/font" Target="fonts/Baloo2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11.png"/><Relationship Id="rId7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7.png"/><Relationship Id="rId7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A276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-1937728"/>
            <a:ext cx="10693400" cy="1068067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220311" y="873944"/>
            <a:ext cx="3170210" cy="1896362"/>
          </a:xfrm>
          <a:custGeom>
            <a:rect b="b" l="l" r="r" t="t"/>
            <a:pathLst>
              <a:path extrusionOk="0" h="1896362" w="3170210">
                <a:moveTo>
                  <a:pt x="0" y="0"/>
                </a:moveTo>
                <a:lnTo>
                  <a:pt x="3170210" y="0"/>
                </a:lnTo>
                <a:lnTo>
                  <a:pt x="3170210" y="1896362"/>
                </a:lnTo>
                <a:lnTo>
                  <a:pt x="0" y="18963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3"/>
          <p:cNvSpPr/>
          <p:nvPr/>
        </p:nvSpPr>
        <p:spPr>
          <a:xfrm>
            <a:off x="851572" y="329385"/>
            <a:ext cx="1907688" cy="1089117"/>
          </a:xfrm>
          <a:custGeom>
            <a:rect b="b" l="l" r="r" t="t"/>
            <a:pathLst>
              <a:path extrusionOk="0" h="1089117" w="1907688">
                <a:moveTo>
                  <a:pt x="0" y="0"/>
                </a:moveTo>
                <a:lnTo>
                  <a:pt x="1907688" y="0"/>
                </a:lnTo>
                <a:lnTo>
                  <a:pt x="1907688" y="1089117"/>
                </a:lnTo>
                <a:lnTo>
                  <a:pt x="0" y="10891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3"/>
          <p:cNvSpPr/>
          <p:nvPr/>
        </p:nvSpPr>
        <p:spPr>
          <a:xfrm>
            <a:off x="220311" y="3402617"/>
            <a:ext cx="3170210" cy="1896362"/>
          </a:xfrm>
          <a:custGeom>
            <a:rect b="b" l="l" r="r" t="t"/>
            <a:pathLst>
              <a:path extrusionOk="0" h="1896362" w="3170210">
                <a:moveTo>
                  <a:pt x="0" y="0"/>
                </a:moveTo>
                <a:lnTo>
                  <a:pt x="3170210" y="0"/>
                </a:lnTo>
                <a:lnTo>
                  <a:pt x="3170210" y="1896362"/>
                </a:lnTo>
                <a:lnTo>
                  <a:pt x="0" y="18963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3"/>
          <p:cNvSpPr/>
          <p:nvPr/>
        </p:nvSpPr>
        <p:spPr>
          <a:xfrm>
            <a:off x="851572" y="2858059"/>
            <a:ext cx="1907688" cy="1089117"/>
          </a:xfrm>
          <a:custGeom>
            <a:rect b="b" l="l" r="r" t="t"/>
            <a:pathLst>
              <a:path extrusionOk="0" h="1089117" w="1907688">
                <a:moveTo>
                  <a:pt x="0" y="0"/>
                </a:moveTo>
                <a:lnTo>
                  <a:pt x="1907688" y="0"/>
                </a:lnTo>
                <a:lnTo>
                  <a:pt x="1907688" y="1089116"/>
                </a:lnTo>
                <a:lnTo>
                  <a:pt x="0" y="10891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3"/>
          <p:cNvSpPr/>
          <p:nvPr/>
        </p:nvSpPr>
        <p:spPr>
          <a:xfrm>
            <a:off x="3605211" y="873944"/>
            <a:ext cx="3170210" cy="1896362"/>
          </a:xfrm>
          <a:custGeom>
            <a:rect b="b" l="l" r="r" t="t"/>
            <a:pathLst>
              <a:path extrusionOk="0" h="1896362" w="3170210">
                <a:moveTo>
                  <a:pt x="0" y="0"/>
                </a:moveTo>
                <a:lnTo>
                  <a:pt x="3170209" y="0"/>
                </a:lnTo>
                <a:lnTo>
                  <a:pt x="3170209" y="1896362"/>
                </a:lnTo>
                <a:lnTo>
                  <a:pt x="0" y="18963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3"/>
          <p:cNvSpPr/>
          <p:nvPr/>
        </p:nvSpPr>
        <p:spPr>
          <a:xfrm>
            <a:off x="4236471" y="329385"/>
            <a:ext cx="1907688" cy="1089117"/>
          </a:xfrm>
          <a:custGeom>
            <a:rect b="b" l="l" r="r" t="t"/>
            <a:pathLst>
              <a:path extrusionOk="0" h="1089117" w="1907688">
                <a:moveTo>
                  <a:pt x="0" y="0"/>
                </a:moveTo>
                <a:lnTo>
                  <a:pt x="1907689" y="0"/>
                </a:lnTo>
                <a:lnTo>
                  <a:pt x="1907689" y="1089117"/>
                </a:lnTo>
                <a:lnTo>
                  <a:pt x="0" y="10891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3"/>
          <p:cNvSpPr/>
          <p:nvPr/>
        </p:nvSpPr>
        <p:spPr>
          <a:xfrm>
            <a:off x="3605211" y="3402617"/>
            <a:ext cx="3170210" cy="1896362"/>
          </a:xfrm>
          <a:custGeom>
            <a:rect b="b" l="l" r="r" t="t"/>
            <a:pathLst>
              <a:path extrusionOk="0" h="1896362" w="3170210">
                <a:moveTo>
                  <a:pt x="0" y="0"/>
                </a:moveTo>
                <a:lnTo>
                  <a:pt x="3170209" y="0"/>
                </a:lnTo>
                <a:lnTo>
                  <a:pt x="3170209" y="1896362"/>
                </a:lnTo>
                <a:lnTo>
                  <a:pt x="0" y="18963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3"/>
          <p:cNvSpPr/>
          <p:nvPr/>
        </p:nvSpPr>
        <p:spPr>
          <a:xfrm>
            <a:off x="4236471" y="2858059"/>
            <a:ext cx="1907688" cy="1089117"/>
          </a:xfrm>
          <a:custGeom>
            <a:rect b="b" l="l" r="r" t="t"/>
            <a:pathLst>
              <a:path extrusionOk="0" h="1089117" w="1907688">
                <a:moveTo>
                  <a:pt x="0" y="0"/>
                </a:moveTo>
                <a:lnTo>
                  <a:pt x="1907689" y="0"/>
                </a:lnTo>
                <a:lnTo>
                  <a:pt x="1907689" y="1089116"/>
                </a:lnTo>
                <a:lnTo>
                  <a:pt x="0" y="10891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13"/>
          <p:cNvSpPr/>
          <p:nvPr/>
        </p:nvSpPr>
        <p:spPr>
          <a:xfrm>
            <a:off x="6994495" y="873944"/>
            <a:ext cx="3170210" cy="1896362"/>
          </a:xfrm>
          <a:custGeom>
            <a:rect b="b" l="l" r="r" t="t"/>
            <a:pathLst>
              <a:path extrusionOk="0" h="1896362" w="3170210">
                <a:moveTo>
                  <a:pt x="0" y="0"/>
                </a:moveTo>
                <a:lnTo>
                  <a:pt x="3170210" y="0"/>
                </a:lnTo>
                <a:lnTo>
                  <a:pt x="3170210" y="1896362"/>
                </a:lnTo>
                <a:lnTo>
                  <a:pt x="0" y="18963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13"/>
          <p:cNvSpPr/>
          <p:nvPr/>
        </p:nvSpPr>
        <p:spPr>
          <a:xfrm>
            <a:off x="7625756" y="329385"/>
            <a:ext cx="1907688" cy="1089117"/>
          </a:xfrm>
          <a:custGeom>
            <a:rect b="b" l="l" r="r" t="t"/>
            <a:pathLst>
              <a:path extrusionOk="0" h="1089117" w="1907688">
                <a:moveTo>
                  <a:pt x="0" y="0"/>
                </a:moveTo>
                <a:lnTo>
                  <a:pt x="1907688" y="0"/>
                </a:lnTo>
                <a:lnTo>
                  <a:pt x="1907688" y="1089117"/>
                </a:lnTo>
                <a:lnTo>
                  <a:pt x="0" y="10891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5" name="Google Shape;95;p13"/>
          <p:cNvGrpSpPr/>
          <p:nvPr/>
        </p:nvGrpSpPr>
        <p:grpSpPr>
          <a:xfrm>
            <a:off x="7319150" y="3034001"/>
            <a:ext cx="2845555" cy="4027579"/>
            <a:chOff x="0" y="0"/>
            <a:chExt cx="601560" cy="851444"/>
          </a:xfrm>
        </p:grpSpPr>
        <p:sp>
          <p:nvSpPr>
            <p:cNvPr id="96" name="Google Shape;96;p13"/>
            <p:cNvSpPr/>
            <p:nvPr/>
          </p:nvSpPr>
          <p:spPr>
            <a:xfrm>
              <a:off x="0" y="0"/>
              <a:ext cx="601560" cy="851444"/>
            </a:xfrm>
            <a:custGeom>
              <a:rect b="b" l="l" r="r" t="t"/>
              <a:pathLst>
                <a:path extrusionOk="0" h="851444" w="601560">
                  <a:moveTo>
                    <a:pt x="200628" y="19070"/>
                  </a:moveTo>
                  <a:cubicBezTo>
                    <a:pt x="231369" y="7556"/>
                    <a:pt x="266530" y="0"/>
                    <a:pt x="300942" y="0"/>
                  </a:cubicBezTo>
                  <a:cubicBezTo>
                    <a:pt x="335355" y="0"/>
                    <a:pt x="368468" y="6476"/>
                    <a:pt x="398983" y="17990"/>
                  </a:cubicBezTo>
                  <a:cubicBezTo>
                    <a:pt x="399634" y="18350"/>
                    <a:pt x="400283" y="18350"/>
                    <a:pt x="400932" y="18710"/>
                  </a:cubicBezTo>
                  <a:cubicBezTo>
                    <a:pt x="515530" y="64765"/>
                    <a:pt x="599937" y="186379"/>
                    <a:pt x="601560" y="329360"/>
                  </a:cubicBezTo>
                  <a:lnTo>
                    <a:pt x="601560" y="851444"/>
                  </a:lnTo>
                  <a:lnTo>
                    <a:pt x="0" y="851444"/>
                  </a:lnTo>
                  <a:lnTo>
                    <a:pt x="0" y="329748"/>
                  </a:lnTo>
                  <a:cubicBezTo>
                    <a:pt x="1623" y="185660"/>
                    <a:pt x="84731" y="64045"/>
                    <a:pt x="200628" y="19070"/>
                  </a:cubicBez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3"/>
            <p:cNvSpPr txBox="1"/>
            <p:nvPr/>
          </p:nvSpPr>
          <p:spPr>
            <a:xfrm>
              <a:off x="0" y="146050"/>
              <a:ext cx="601560" cy="7053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" name="Google Shape;98;p13"/>
          <p:cNvSpPr/>
          <p:nvPr/>
        </p:nvSpPr>
        <p:spPr>
          <a:xfrm>
            <a:off x="6879842" y="2858059"/>
            <a:ext cx="3452282" cy="4531636"/>
          </a:xfrm>
          <a:custGeom>
            <a:rect b="b" l="l" r="r" t="t"/>
            <a:pathLst>
              <a:path extrusionOk="0" h="4531636" w="3452282">
                <a:moveTo>
                  <a:pt x="0" y="0"/>
                </a:moveTo>
                <a:lnTo>
                  <a:pt x="3452282" y="0"/>
                </a:lnTo>
                <a:lnTo>
                  <a:pt x="3452282" y="4531635"/>
                </a:lnTo>
                <a:lnTo>
                  <a:pt x="0" y="45316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13"/>
          <p:cNvSpPr/>
          <p:nvPr/>
        </p:nvSpPr>
        <p:spPr>
          <a:xfrm>
            <a:off x="318636" y="5595286"/>
            <a:ext cx="1647760" cy="940721"/>
          </a:xfrm>
          <a:custGeom>
            <a:rect b="b" l="l" r="r" t="t"/>
            <a:pathLst>
              <a:path extrusionOk="0" h="940721" w="1647760">
                <a:moveTo>
                  <a:pt x="0" y="0"/>
                </a:moveTo>
                <a:lnTo>
                  <a:pt x="1647760" y="0"/>
                </a:lnTo>
                <a:lnTo>
                  <a:pt x="1647760" y="940721"/>
                </a:lnTo>
                <a:lnTo>
                  <a:pt x="0" y="9407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00" name="Google Shape;100;p13"/>
          <p:cNvCxnSpPr/>
          <p:nvPr/>
        </p:nvCxnSpPr>
        <p:spPr>
          <a:xfrm>
            <a:off x="1966396" y="6302872"/>
            <a:ext cx="4809024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1" name="Google Shape;101;p13"/>
          <p:cNvCxnSpPr/>
          <p:nvPr/>
        </p:nvCxnSpPr>
        <p:spPr>
          <a:xfrm>
            <a:off x="1966396" y="5852213"/>
            <a:ext cx="4809024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2" name="Google Shape;102;p13"/>
          <p:cNvCxnSpPr/>
          <p:nvPr/>
        </p:nvCxnSpPr>
        <p:spPr>
          <a:xfrm>
            <a:off x="381292" y="6753530"/>
            <a:ext cx="6394129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3" name="Google Shape;103;p13"/>
          <p:cNvCxnSpPr/>
          <p:nvPr/>
        </p:nvCxnSpPr>
        <p:spPr>
          <a:xfrm>
            <a:off x="381292" y="7204189"/>
            <a:ext cx="6394129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4" name="Google Shape;104;p13"/>
          <p:cNvSpPr txBox="1"/>
          <p:nvPr/>
        </p:nvSpPr>
        <p:spPr>
          <a:xfrm>
            <a:off x="7529812" y="5498893"/>
            <a:ext cx="605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Baloo 2"/>
                <a:ea typeface="Baloo 2"/>
                <a:cs typeface="Baloo 2"/>
                <a:sym typeface="Baloo 2"/>
              </a:rPr>
              <a:t>NAME:</a:t>
            </a:r>
            <a:endParaRPr b="1">
              <a:latin typeface="Baloo 2"/>
              <a:ea typeface="Baloo 2"/>
              <a:cs typeface="Baloo 2"/>
              <a:sym typeface="Baloo 2"/>
            </a:endParaRPr>
          </a:p>
        </p:txBody>
      </p:sp>
      <p:cxnSp>
        <p:nvCxnSpPr>
          <p:cNvPr id="105" name="Google Shape;105;p13"/>
          <p:cNvCxnSpPr/>
          <p:nvPr/>
        </p:nvCxnSpPr>
        <p:spPr>
          <a:xfrm>
            <a:off x="8135328" y="5691679"/>
            <a:ext cx="1800672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" name="Google Shape;106;p13"/>
          <p:cNvCxnSpPr/>
          <p:nvPr/>
        </p:nvCxnSpPr>
        <p:spPr>
          <a:xfrm>
            <a:off x="8231272" y="6395523"/>
            <a:ext cx="1704728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" name="Google Shape;107;p13"/>
          <p:cNvSpPr txBox="1"/>
          <p:nvPr/>
        </p:nvSpPr>
        <p:spPr>
          <a:xfrm>
            <a:off x="1223116" y="765428"/>
            <a:ext cx="11646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40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20" u="none" cap="none" strike="noStrike">
                <a:solidFill>
                  <a:srgbClr val="000000"/>
                </a:solidFill>
                <a:latin typeface="Baloo 2"/>
                <a:ea typeface="Baloo 2"/>
                <a:cs typeface="Baloo 2"/>
                <a:sym typeface="Baloo 2"/>
              </a:rPr>
              <a:t>Monday</a:t>
            </a:r>
            <a:endParaRPr b="1"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08" name="Google Shape;108;p13"/>
          <p:cNvSpPr txBox="1"/>
          <p:nvPr/>
        </p:nvSpPr>
        <p:spPr>
          <a:xfrm>
            <a:off x="1223116" y="3294101"/>
            <a:ext cx="11646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40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20" u="none" cap="none" strike="noStrike">
                <a:solidFill>
                  <a:srgbClr val="000000"/>
                </a:solidFill>
                <a:latin typeface="Baloo 2"/>
                <a:ea typeface="Baloo 2"/>
                <a:cs typeface="Baloo 2"/>
                <a:sym typeface="Baloo 2"/>
              </a:rPr>
              <a:t>Thursday</a:t>
            </a:r>
            <a:endParaRPr b="1"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09" name="Google Shape;109;p13"/>
          <p:cNvSpPr txBox="1"/>
          <p:nvPr/>
        </p:nvSpPr>
        <p:spPr>
          <a:xfrm>
            <a:off x="4608015" y="765428"/>
            <a:ext cx="11646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40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20" u="none" cap="none" strike="noStrike">
                <a:solidFill>
                  <a:srgbClr val="000000"/>
                </a:solidFill>
                <a:latin typeface="Baloo 2"/>
                <a:ea typeface="Baloo 2"/>
                <a:cs typeface="Baloo 2"/>
                <a:sym typeface="Baloo 2"/>
              </a:rPr>
              <a:t>Tuesday</a:t>
            </a:r>
            <a:endParaRPr b="1"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10" name="Google Shape;110;p13"/>
          <p:cNvSpPr txBox="1"/>
          <p:nvPr/>
        </p:nvSpPr>
        <p:spPr>
          <a:xfrm>
            <a:off x="4608015" y="3294101"/>
            <a:ext cx="11646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40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20" u="none" cap="none" strike="noStrike">
                <a:solidFill>
                  <a:srgbClr val="000000"/>
                </a:solidFill>
                <a:latin typeface="Baloo 2"/>
                <a:ea typeface="Baloo 2"/>
                <a:cs typeface="Baloo 2"/>
                <a:sym typeface="Baloo 2"/>
              </a:rPr>
              <a:t>Friday</a:t>
            </a:r>
            <a:endParaRPr b="1"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11" name="Google Shape;111;p13"/>
          <p:cNvSpPr txBox="1"/>
          <p:nvPr/>
        </p:nvSpPr>
        <p:spPr>
          <a:xfrm>
            <a:off x="7997300" y="765428"/>
            <a:ext cx="11646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40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20" u="none" cap="none" strike="noStrike">
                <a:solidFill>
                  <a:srgbClr val="000000"/>
                </a:solidFill>
                <a:latin typeface="Baloo 2"/>
                <a:ea typeface="Baloo 2"/>
                <a:cs typeface="Baloo 2"/>
                <a:sym typeface="Baloo 2"/>
              </a:rPr>
              <a:t>Wednesday</a:t>
            </a:r>
            <a:endParaRPr b="1"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12" name="Google Shape;112;p13"/>
          <p:cNvSpPr txBox="1"/>
          <p:nvPr/>
        </p:nvSpPr>
        <p:spPr>
          <a:xfrm>
            <a:off x="560216" y="5957131"/>
            <a:ext cx="11646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40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20" u="none" cap="none" strike="noStrike">
                <a:solidFill>
                  <a:srgbClr val="000000"/>
                </a:solidFill>
                <a:latin typeface="Baloo 2"/>
                <a:ea typeface="Baloo 2"/>
                <a:cs typeface="Baloo 2"/>
                <a:sym typeface="Baloo 2"/>
              </a:rPr>
              <a:t>Notes</a:t>
            </a:r>
            <a:endParaRPr b="1"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13" name="Google Shape;113;p13"/>
          <p:cNvSpPr txBox="1"/>
          <p:nvPr/>
        </p:nvSpPr>
        <p:spPr>
          <a:xfrm>
            <a:off x="7625756" y="3941881"/>
            <a:ext cx="22659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15" u="none" cap="none" strike="noStrike">
                <a:solidFill>
                  <a:srgbClr val="000000"/>
                </a:solidFill>
                <a:latin typeface="Baloo 2"/>
                <a:ea typeface="Baloo 2"/>
                <a:cs typeface="Baloo 2"/>
                <a:sym typeface="Baloo 2"/>
              </a:rPr>
              <a:t>CLASS SCHEDULE</a:t>
            </a:r>
            <a:endParaRPr b="1"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14" name="Google Shape;114;p13"/>
          <p:cNvSpPr txBox="1"/>
          <p:nvPr/>
        </p:nvSpPr>
        <p:spPr>
          <a:xfrm>
            <a:off x="7529812" y="6202737"/>
            <a:ext cx="665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Baloo 2"/>
                <a:ea typeface="Baloo 2"/>
                <a:cs typeface="Baloo 2"/>
                <a:sym typeface="Baloo 2"/>
              </a:rPr>
              <a:t>MONTH:</a:t>
            </a:r>
            <a:endParaRPr b="1"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A276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-1937728"/>
            <a:ext cx="10693400" cy="106806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" name="Google Shape;120;p14"/>
          <p:cNvGrpSpPr/>
          <p:nvPr/>
        </p:nvGrpSpPr>
        <p:grpSpPr>
          <a:xfrm>
            <a:off x="378000" y="2002404"/>
            <a:ext cx="3004470" cy="4382949"/>
            <a:chOff x="0" y="-9525"/>
            <a:chExt cx="1342589" cy="1958581"/>
          </a:xfrm>
        </p:grpSpPr>
        <p:sp>
          <p:nvSpPr>
            <p:cNvPr id="121" name="Google Shape;121;p14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8652" y="0"/>
                  </a:moveTo>
                  <a:lnTo>
                    <a:pt x="1303937" y="0"/>
                  </a:lnTo>
                  <a:cubicBezTo>
                    <a:pt x="1325284" y="0"/>
                    <a:pt x="1342589" y="17305"/>
                    <a:pt x="1342589" y="38652"/>
                  </a:cubicBezTo>
                  <a:lnTo>
                    <a:pt x="1342589" y="1910404"/>
                  </a:lnTo>
                  <a:cubicBezTo>
                    <a:pt x="1342589" y="1931751"/>
                    <a:pt x="1325284" y="1949056"/>
                    <a:pt x="1303937" y="1949056"/>
                  </a:cubicBezTo>
                  <a:lnTo>
                    <a:pt x="38652" y="1949056"/>
                  </a:lnTo>
                  <a:cubicBezTo>
                    <a:pt x="17305" y="1949056"/>
                    <a:pt x="0" y="1931751"/>
                    <a:pt x="0" y="1910404"/>
                  </a:cubicBezTo>
                  <a:lnTo>
                    <a:pt x="0" y="38652"/>
                  </a:lnTo>
                  <a:cubicBezTo>
                    <a:pt x="0" y="17305"/>
                    <a:pt x="17305" y="0"/>
                    <a:pt x="386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4"/>
            <p:cNvSpPr txBox="1"/>
            <p:nvPr/>
          </p:nvSpPr>
          <p:spPr>
            <a:xfrm>
              <a:off x="0" y="-9525"/>
              <a:ext cx="1342589" cy="19585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14"/>
          <p:cNvGrpSpPr/>
          <p:nvPr/>
        </p:nvGrpSpPr>
        <p:grpSpPr>
          <a:xfrm>
            <a:off x="3528431" y="2002404"/>
            <a:ext cx="6785569" cy="4382949"/>
            <a:chOff x="0" y="-9525"/>
            <a:chExt cx="3032225" cy="1958581"/>
          </a:xfrm>
        </p:grpSpPr>
        <p:sp>
          <p:nvSpPr>
            <p:cNvPr id="124" name="Google Shape;124;p14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7114" y="0"/>
                  </a:moveTo>
                  <a:lnTo>
                    <a:pt x="3015111" y="0"/>
                  </a:lnTo>
                  <a:cubicBezTo>
                    <a:pt x="3019650" y="0"/>
                    <a:pt x="3024003" y="1803"/>
                    <a:pt x="3027212" y="5013"/>
                  </a:cubicBezTo>
                  <a:cubicBezTo>
                    <a:pt x="3030422" y="8222"/>
                    <a:pt x="3032225" y="12575"/>
                    <a:pt x="3032225" y="17114"/>
                  </a:cubicBezTo>
                  <a:lnTo>
                    <a:pt x="3032225" y="1931942"/>
                  </a:lnTo>
                  <a:cubicBezTo>
                    <a:pt x="3032225" y="1936481"/>
                    <a:pt x="3030422" y="1940834"/>
                    <a:pt x="3027212" y="1944043"/>
                  </a:cubicBezTo>
                  <a:cubicBezTo>
                    <a:pt x="3024003" y="1947253"/>
                    <a:pt x="3019650" y="1949056"/>
                    <a:pt x="3015111" y="1949056"/>
                  </a:cubicBezTo>
                  <a:lnTo>
                    <a:pt x="17114" y="1949056"/>
                  </a:lnTo>
                  <a:cubicBezTo>
                    <a:pt x="12575" y="1949056"/>
                    <a:pt x="8222" y="1947253"/>
                    <a:pt x="5013" y="1944043"/>
                  </a:cubicBezTo>
                  <a:cubicBezTo>
                    <a:pt x="1803" y="1940834"/>
                    <a:pt x="0" y="1936481"/>
                    <a:pt x="0" y="1931942"/>
                  </a:cubicBezTo>
                  <a:lnTo>
                    <a:pt x="0" y="17114"/>
                  </a:lnTo>
                  <a:cubicBezTo>
                    <a:pt x="0" y="12575"/>
                    <a:pt x="1803" y="8222"/>
                    <a:pt x="5013" y="5013"/>
                  </a:cubicBezTo>
                  <a:cubicBezTo>
                    <a:pt x="8222" y="1803"/>
                    <a:pt x="12575" y="0"/>
                    <a:pt x="17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4"/>
            <p:cNvSpPr txBox="1"/>
            <p:nvPr/>
          </p:nvSpPr>
          <p:spPr>
            <a:xfrm>
              <a:off x="0" y="-9525"/>
              <a:ext cx="3032225" cy="19585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14"/>
          <p:cNvGrpSpPr/>
          <p:nvPr/>
        </p:nvGrpSpPr>
        <p:grpSpPr>
          <a:xfrm>
            <a:off x="593000" y="2167855"/>
            <a:ext cx="2574470" cy="402786"/>
            <a:chOff x="0" y="-9525"/>
            <a:chExt cx="1150437" cy="179991"/>
          </a:xfrm>
        </p:grpSpPr>
        <p:sp>
          <p:nvSpPr>
            <p:cNvPr id="127" name="Google Shape;127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4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14"/>
          <p:cNvGrpSpPr/>
          <p:nvPr/>
        </p:nvGrpSpPr>
        <p:grpSpPr>
          <a:xfrm>
            <a:off x="5628366" y="2167855"/>
            <a:ext cx="2574470" cy="402786"/>
            <a:chOff x="0" y="-9525"/>
            <a:chExt cx="1150437" cy="179991"/>
          </a:xfrm>
        </p:grpSpPr>
        <p:sp>
          <p:nvSpPr>
            <p:cNvPr id="130" name="Google Shape;130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4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14"/>
          <p:cNvGrpSpPr/>
          <p:nvPr/>
        </p:nvGrpSpPr>
        <p:grpSpPr>
          <a:xfrm>
            <a:off x="593000" y="4899297"/>
            <a:ext cx="2574470" cy="402786"/>
            <a:chOff x="0" y="-9525"/>
            <a:chExt cx="1150437" cy="179991"/>
          </a:xfrm>
        </p:grpSpPr>
        <p:sp>
          <p:nvSpPr>
            <p:cNvPr id="133" name="Google Shape;133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4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14"/>
          <p:cNvGrpSpPr/>
          <p:nvPr/>
        </p:nvGrpSpPr>
        <p:grpSpPr>
          <a:xfrm>
            <a:off x="689272" y="5442118"/>
            <a:ext cx="719858" cy="624111"/>
            <a:chOff x="0" y="-6946"/>
            <a:chExt cx="959811" cy="832149"/>
          </a:xfrm>
        </p:grpSpPr>
        <p:grpSp>
          <p:nvGrpSpPr>
            <p:cNvPr id="136" name="Google Shape;136;p14"/>
            <p:cNvGrpSpPr/>
            <p:nvPr/>
          </p:nvGrpSpPr>
          <p:grpSpPr>
            <a:xfrm>
              <a:off x="183561" y="-6946"/>
              <a:ext cx="592688" cy="599634"/>
              <a:chOff x="0" y="-9525"/>
              <a:chExt cx="812800" cy="822325"/>
            </a:xfrm>
          </p:grpSpPr>
          <p:sp>
            <p:nvSpPr>
              <p:cNvPr id="137" name="Google Shape;137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DA2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9" name="Google Shape;139;p14"/>
            <p:cNvSpPr txBox="1"/>
            <p:nvPr/>
          </p:nvSpPr>
          <p:spPr>
            <a:xfrm>
              <a:off x="0" y="694949"/>
              <a:ext cx="959811" cy="130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66" u="none" cap="none" strike="noStrike">
                  <a:solidFill>
                    <a:srgbClr val="140B42"/>
                  </a:solidFill>
                  <a:latin typeface="Arial"/>
                  <a:ea typeface="Arial"/>
                  <a:cs typeface="Arial"/>
                  <a:sym typeface="Arial"/>
                </a:rPr>
                <a:t>#FDA276</a:t>
              </a:r>
              <a:endParaRPr/>
            </a:p>
          </p:txBody>
        </p:sp>
      </p:grpSp>
      <p:grpSp>
        <p:nvGrpSpPr>
          <p:cNvPr id="140" name="Google Shape;140;p14"/>
          <p:cNvGrpSpPr/>
          <p:nvPr/>
        </p:nvGrpSpPr>
        <p:grpSpPr>
          <a:xfrm>
            <a:off x="1262990" y="5439750"/>
            <a:ext cx="719858" cy="628848"/>
            <a:chOff x="0" y="-6946"/>
            <a:chExt cx="959811" cy="838464"/>
          </a:xfrm>
        </p:grpSpPr>
        <p:grpSp>
          <p:nvGrpSpPr>
            <p:cNvPr id="141" name="Google Shape;141;p14"/>
            <p:cNvGrpSpPr/>
            <p:nvPr/>
          </p:nvGrpSpPr>
          <p:grpSpPr>
            <a:xfrm>
              <a:off x="183561" y="-6946"/>
              <a:ext cx="592688" cy="599634"/>
              <a:chOff x="0" y="-9525"/>
              <a:chExt cx="812800" cy="822325"/>
            </a:xfrm>
          </p:grpSpPr>
          <p:sp>
            <p:nvSpPr>
              <p:cNvPr id="142" name="Google Shape;142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FEDA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4" name="Google Shape;144;p14"/>
            <p:cNvSpPr txBox="1"/>
            <p:nvPr/>
          </p:nvSpPr>
          <p:spPr>
            <a:xfrm>
              <a:off x="0" y="701264"/>
              <a:ext cx="959811" cy="130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66" u="none" cap="none" strike="noStrike">
                  <a:solidFill>
                    <a:srgbClr val="140B42"/>
                  </a:solidFill>
                  <a:latin typeface="Arial"/>
                  <a:ea typeface="Arial"/>
                  <a:cs typeface="Arial"/>
                  <a:sym typeface="Arial"/>
                </a:rPr>
                <a:t>#FFEDA2</a:t>
              </a:r>
              <a:endParaRPr/>
            </a:p>
          </p:txBody>
        </p:sp>
      </p:grpSp>
      <p:grpSp>
        <p:nvGrpSpPr>
          <p:cNvPr id="145" name="Google Shape;145;p14"/>
          <p:cNvGrpSpPr/>
          <p:nvPr/>
        </p:nvGrpSpPr>
        <p:grpSpPr>
          <a:xfrm>
            <a:off x="1836709" y="5442118"/>
            <a:ext cx="719858" cy="624111"/>
            <a:chOff x="0" y="-6946"/>
            <a:chExt cx="959811" cy="832149"/>
          </a:xfrm>
        </p:grpSpPr>
        <p:grpSp>
          <p:nvGrpSpPr>
            <p:cNvPr id="146" name="Google Shape;146;p14"/>
            <p:cNvGrpSpPr/>
            <p:nvPr/>
          </p:nvGrpSpPr>
          <p:grpSpPr>
            <a:xfrm>
              <a:off x="183561" y="-6946"/>
              <a:ext cx="592688" cy="599634"/>
              <a:chOff x="0" y="-9525"/>
              <a:chExt cx="812800" cy="822325"/>
            </a:xfrm>
          </p:grpSpPr>
          <p:sp>
            <p:nvSpPr>
              <p:cNvPr id="147" name="Google Shape;147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3BEDE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9" name="Google Shape;149;p14"/>
            <p:cNvSpPr txBox="1"/>
            <p:nvPr/>
          </p:nvSpPr>
          <p:spPr>
            <a:xfrm>
              <a:off x="0" y="694949"/>
              <a:ext cx="959811" cy="130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66" u="none" cap="none" strike="noStrike">
                  <a:solidFill>
                    <a:srgbClr val="140B42"/>
                  </a:solidFill>
                  <a:latin typeface="Arial"/>
                  <a:ea typeface="Arial"/>
                  <a:cs typeface="Arial"/>
                  <a:sym typeface="Arial"/>
                </a:rPr>
                <a:t>#3BEDE2</a:t>
              </a:r>
              <a:endParaRPr/>
            </a:p>
          </p:txBody>
        </p:sp>
      </p:grpSp>
      <p:sp>
        <p:nvSpPr>
          <p:cNvPr id="150" name="Google Shape;150;p14"/>
          <p:cNvSpPr txBox="1"/>
          <p:nvPr/>
        </p:nvSpPr>
        <p:spPr>
          <a:xfrm>
            <a:off x="648043" y="2703420"/>
            <a:ext cx="2464384" cy="310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140B42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140B42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151" name="Google Shape;151;p14"/>
          <p:cNvSpPr txBox="1"/>
          <p:nvPr/>
        </p:nvSpPr>
        <p:spPr>
          <a:xfrm>
            <a:off x="622544" y="4602004"/>
            <a:ext cx="2574470" cy="156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140B42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152" name="Google Shape;152;p14"/>
          <p:cNvSpPr txBox="1"/>
          <p:nvPr/>
        </p:nvSpPr>
        <p:spPr>
          <a:xfrm>
            <a:off x="951797" y="3184634"/>
            <a:ext cx="1857000" cy="13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2" u="none" cap="none" strike="noStrike">
                <a:solidFill>
                  <a:srgbClr val="140B42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140B42"/>
                </a:solidFill>
                <a:latin typeface="Arial"/>
                <a:ea typeface="Arial"/>
                <a:cs typeface="Arial"/>
                <a:sym typeface="Arial"/>
              </a:rPr>
              <a:t>BALOO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140B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2" u="none" cap="none" strike="noStrike">
                <a:solidFill>
                  <a:srgbClr val="140B42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140B42"/>
                </a:solidFill>
                <a:latin typeface="Arial"/>
                <a:ea typeface="Arial"/>
                <a:cs typeface="Arial"/>
                <a:sym typeface="Arial"/>
              </a:rPr>
              <a:t>BALOO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140B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2" u="none" cap="none" strike="noStrike">
                <a:solidFill>
                  <a:srgbClr val="140B42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140B42"/>
                </a:solidFill>
                <a:latin typeface="Arial"/>
                <a:ea typeface="Arial"/>
                <a:cs typeface="Arial"/>
                <a:sym typeface="Arial"/>
              </a:rPr>
              <a:t>BALOO</a:t>
            </a:r>
            <a:endParaRPr/>
          </a:p>
        </p:txBody>
      </p:sp>
      <p:sp>
        <p:nvSpPr>
          <p:cNvPr id="153" name="Google Shape;153;p14"/>
          <p:cNvSpPr txBox="1"/>
          <p:nvPr/>
        </p:nvSpPr>
        <p:spPr>
          <a:xfrm>
            <a:off x="2402999" y="1528722"/>
            <a:ext cx="5816038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154" name="Google Shape;154;p14"/>
          <p:cNvSpPr txBox="1"/>
          <p:nvPr/>
        </p:nvSpPr>
        <p:spPr>
          <a:xfrm>
            <a:off x="5194691" y="6633003"/>
            <a:ext cx="5119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</a:rPr>
              <a:t>DON'T FORGET TO DELETE THIS PAGE BEFORE PRESENTING. </a:t>
            </a:r>
            <a:endParaRPr b="1"/>
          </a:p>
        </p:txBody>
      </p:sp>
      <p:sp>
        <p:nvSpPr>
          <p:cNvPr id="155" name="Google Shape;155;p14"/>
          <p:cNvSpPr txBox="1"/>
          <p:nvPr/>
        </p:nvSpPr>
        <p:spPr>
          <a:xfrm>
            <a:off x="3145604" y="1007550"/>
            <a:ext cx="4330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</a:rPr>
              <a:t>RESOURCE PAGE</a:t>
            </a:r>
            <a:endParaRPr b="1"/>
          </a:p>
        </p:txBody>
      </p:sp>
      <p:sp>
        <p:nvSpPr>
          <p:cNvPr id="156" name="Google Shape;156;p14"/>
          <p:cNvSpPr txBox="1"/>
          <p:nvPr/>
        </p:nvSpPr>
        <p:spPr>
          <a:xfrm>
            <a:off x="951797" y="2269499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157" name="Google Shape;157;p14"/>
          <p:cNvSpPr txBox="1"/>
          <p:nvPr/>
        </p:nvSpPr>
        <p:spPr>
          <a:xfrm>
            <a:off x="5987163" y="2269499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158" name="Google Shape;158;p14"/>
          <p:cNvSpPr txBox="1"/>
          <p:nvPr/>
        </p:nvSpPr>
        <p:spPr>
          <a:xfrm>
            <a:off x="951797" y="4982518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grpSp>
        <p:nvGrpSpPr>
          <p:cNvPr id="159" name="Google Shape;159;p14"/>
          <p:cNvGrpSpPr/>
          <p:nvPr/>
        </p:nvGrpSpPr>
        <p:grpSpPr>
          <a:xfrm>
            <a:off x="2410427" y="5442118"/>
            <a:ext cx="719858" cy="624111"/>
            <a:chOff x="0" y="-6946"/>
            <a:chExt cx="959811" cy="832149"/>
          </a:xfrm>
        </p:grpSpPr>
        <p:grpSp>
          <p:nvGrpSpPr>
            <p:cNvPr id="160" name="Google Shape;160;p14"/>
            <p:cNvGrpSpPr/>
            <p:nvPr/>
          </p:nvGrpSpPr>
          <p:grpSpPr>
            <a:xfrm>
              <a:off x="183561" y="-6946"/>
              <a:ext cx="592688" cy="599634"/>
              <a:chOff x="0" y="-9525"/>
              <a:chExt cx="812800" cy="822325"/>
            </a:xfrm>
          </p:grpSpPr>
          <p:sp>
            <p:nvSpPr>
              <p:cNvPr id="161" name="Google Shape;161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F7B7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3" name="Google Shape;163;p14"/>
            <p:cNvSpPr txBox="1"/>
            <p:nvPr/>
          </p:nvSpPr>
          <p:spPr>
            <a:xfrm>
              <a:off x="0" y="694949"/>
              <a:ext cx="959811" cy="130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66" u="none" cap="none" strike="noStrike">
                  <a:solidFill>
                    <a:srgbClr val="140B42"/>
                  </a:solidFill>
                  <a:latin typeface="Arial"/>
                  <a:ea typeface="Arial"/>
                  <a:cs typeface="Arial"/>
                  <a:sym typeface="Arial"/>
                </a:rPr>
                <a:t>#FF7B7B</a:t>
              </a:r>
              <a:endParaRPr/>
            </a:p>
          </p:txBody>
        </p:sp>
      </p:grpSp>
      <p:sp>
        <p:nvSpPr>
          <p:cNvPr id="164" name="Google Shape;164;p14"/>
          <p:cNvSpPr/>
          <p:nvPr/>
        </p:nvSpPr>
        <p:spPr>
          <a:xfrm>
            <a:off x="3910856" y="3251309"/>
            <a:ext cx="1861903" cy="2444025"/>
          </a:xfrm>
          <a:custGeom>
            <a:rect b="b" l="l" r="r" t="t"/>
            <a:pathLst>
              <a:path extrusionOk="0" h="2444025" w="1861903">
                <a:moveTo>
                  <a:pt x="0" y="0"/>
                </a:moveTo>
                <a:lnTo>
                  <a:pt x="1861903" y="0"/>
                </a:lnTo>
                <a:lnTo>
                  <a:pt x="1861903" y="2444025"/>
                </a:lnTo>
                <a:lnTo>
                  <a:pt x="0" y="24440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5" name="Google Shape;165;p14"/>
          <p:cNvSpPr/>
          <p:nvPr/>
        </p:nvSpPr>
        <p:spPr>
          <a:xfrm>
            <a:off x="5973694" y="3527523"/>
            <a:ext cx="1895042" cy="1891596"/>
          </a:xfrm>
          <a:custGeom>
            <a:rect b="b" l="l" r="r" t="t"/>
            <a:pathLst>
              <a:path extrusionOk="0" h="1891596" w="1895042">
                <a:moveTo>
                  <a:pt x="0" y="0"/>
                </a:moveTo>
                <a:lnTo>
                  <a:pt x="1895042" y="0"/>
                </a:lnTo>
                <a:lnTo>
                  <a:pt x="1895042" y="1891597"/>
                </a:lnTo>
                <a:lnTo>
                  <a:pt x="0" y="18915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6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p14"/>
          <p:cNvSpPr/>
          <p:nvPr/>
        </p:nvSpPr>
        <p:spPr>
          <a:xfrm>
            <a:off x="8219037" y="4404649"/>
            <a:ext cx="1633528" cy="977147"/>
          </a:xfrm>
          <a:custGeom>
            <a:rect b="b" l="l" r="r" t="t"/>
            <a:pathLst>
              <a:path extrusionOk="0" h="977147" w="1633528">
                <a:moveTo>
                  <a:pt x="0" y="0"/>
                </a:moveTo>
                <a:lnTo>
                  <a:pt x="1633528" y="0"/>
                </a:lnTo>
                <a:lnTo>
                  <a:pt x="1633528" y="977147"/>
                </a:lnTo>
                <a:lnTo>
                  <a:pt x="0" y="9771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7" name="Google Shape;167;p14"/>
          <p:cNvSpPr/>
          <p:nvPr/>
        </p:nvSpPr>
        <p:spPr>
          <a:xfrm>
            <a:off x="8275580" y="3336502"/>
            <a:ext cx="1520443" cy="868035"/>
          </a:xfrm>
          <a:custGeom>
            <a:rect b="b" l="l" r="r" t="t"/>
            <a:pathLst>
              <a:path extrusionOk="0" h="868035" w="1520443">
                <a:moveTo>
                  <a:pt x="0" y="0"/>
                </a:moveTo>
                <a:lnTo>
                  <a:pt x="1520443" y="0"/>
                </a:lnTo>
                <a:lnTo>
                  <a:pt x="1520443" y="868034"/>
                </a:lnTo>
                <a:lnTo>
                  <a:pt x="0" y="8680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A276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-1937728"/>
            <a:ext cx="10693400" cy="106806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" name="Google Shape;173;p15"/>
          <p:cNvGrpSpPr/>
          <p:nvPr/>
        </p:nvGrpSpPr>
        <p:grpSpPr>
          <a:xfrm>
            <a:off x="3345570" y="2159622"/>
            <a:ext cx="4000860" cy="1659193"/>
            <a:chOff x="0" y="-28575"/>
            <a:chExt cx="1658589" cy="687832"/>
          </a:xfrm>
        </p:grpSpPr>
        <p:sp>
          <p:nvSpPr>
            <p:cNvPr id="174" name="Google Shape;174;p15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40636" y="0"/>
                  </a:moveTo>
                  <a:lnTo>
                    <a:pt x="1617953" y="0"/>
                  </a:lnTo>
                  <a:cubicBezTo>
                    <a:pt x="1628730" y="0"/>
                    <a:pt x="1639066" y="4281"/>
                    <a:pt x="1646687" y="11902"/>
                  </a:cubicBezTo>
                  <a:cubicBezTo>
                    <a:pt x="1654308" y="19523"/>
                    <a:pt x="1658589" y="29859"/>
                    <a:pt x="1658589" y="40636"/>
                  </a:cubicBezTo>
                  <a:lnTo>
                    <a:pt x="1658589" y="618621"/>
                  </a:lnTo>
                  <a:cubicBezTo>
                    <a:pt x="1658589" y="641064"/>
                    <a:pt x="1640396" y="659257"/>
                    <a:pt x="1617953" y="659257"/>
                  </a:cubicBezTo>
                  <a:lnTo>
                    <a:pt x="40636" y="659257"/>
                  </a:lnTo>
                  <a:cubicBezTo>
                    <a:pt x="18194" y="659257"/>
                    <a:pt x="0" y="641064"/>
                    <a:pt x="0" y="618621"/>
                  </a:cubicBezTo>
                  <a:lnTo>
                    <a:pt x="0" y="40636"/>
                  </a:lnTo>
                  <a:cubicBezTo>
                    <a:pt x="0" y="18194"/>
                    <a:pt x="18194" y="0"/>
                    <a:pt x="40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5"/>
            <p:cNvSpPr txBox="1"/>
            <p:nvPr/>
          </p:nvSpPr>
          <p:spPr>
            <a:xfrm>
              <a:off x="0" y="-28575"/>
              <a:ext cx="1658589" cy="687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575" lIns="44575" spcFirstLastPara="1" rIns="44575" wrap="square" tIns="44575">
              <a:noAutofit/>
            </a:bodyPr>
            <a:lstStyle/>
            <a:p>
              <a:pPr indent="0" lvl="0" marL="0" marR="0" rtl="0" algn="ctr">
                <a:lnSpc>
                  <a:spcPct val="12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" name="Google Shape;176;p15"/>
          <p:cNvGrpSpPr/>
          <p:nvPr/>
        </p:nvGrpSpPr>
        <p:grpSpPr>
          <a:xfrm>
            <a:off x="3345570" y="4112969"/>
            <a:ext cx="4000860" cy="1659193"/>
            <a:chOff x="0" y="-28575"/>
            <a:chExt cx="1658589" cy="687832"/>
          </a:xfrm>
        </p:grpSpPr>
        <p:sp>
          <p:nvSpPr>
            <p:cNvPr id="177" name="Google Shape;177;p15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40636" y="0"/>
                  </a:moveTo>
                  <a:lnTo>
                    <a:pt x="1617953" y="0"/>
                  </a:lnTo>
                  <a:cubicBezTo>
                    <a:pt x="1628730" y="0"/>
                    <a:pt x="1639066" y="4281"/>
                    <a:pt x="1646687" y="11902"/>
                  </a:cubicBezTo>
                  <a:cubicBezTo>
                    <a:pt x="1654308" y="19523"/>
                    <a:pt x="1658589" y="29859"/>
                    <a:pt x="1658589" y="40636"/>
                  </a:cubicBezTo>
                  <a:lnTo>
                    <a:pt x="1658589" y="618621"/>
                  </a:lnTo>
                  <a:cubicBezTo>
                    <a:pt x="1658589" y="641064"/>
                    <a:pt x="1640396" y="659257"/>
                    <a:pt x="1617953" y="659257"/>
                  </a:cubicBezTo>
                  <a:lnTo>
                    <a:pt x="40636" y="659257"/>
                  </a:lnTo>
                  <a:cubicBezTo>
                    <a:pt x="18194" y="659257"/>
                    <a:pt x="0" y="641064"/>
                    <a:pt x="0" y="618621"/>
                  </a:cubicBezTo>
                  <a:lnTo>
                    <a:pt x="0" y="40636"/>
                  </a:lnTo>
                  <a:cubicBezTo>
                    <a:pt x="0" y="18194"/>
                    <a:pt x="18194" y="0"/>
                    <a:pt x="40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5"/>
            <p:cNvSpPr txBox="1"/>
            <p:nvPr/>
          </p:nvSpPr>
          <p:spPr>
            <a:xfrm>
              <a:off x="0" y="-28575"/>
              <a:ext cx="1658589" cy="687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575" lIns="44575" spcFirstLastPara="1" rIns="44575" wrap="square" tIns="44575">
              <a:noAutofit/>
            </a:bodyPr>
            <a:lstStyle/>
            <a:p>
              <a:pPr indent="0" lvl="0" marL="0" marR="0" rtl="0" algn="ctr">
                <a:lnSpc>
                  <a:spcPct val="12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15"/>
          <p:cNvSpPr txBox="1"/>
          <p:nvPr/>
        </p:nvSpPr>
        <p:spPr>
          <a:xfrm>
            <a:off x="1682451" y="1677758"/>
            <a:ext cx="7873614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180" name="Google Shape;180;p15"/>
          <p:cNvSpPr txBox="1"/>
          <p:nvPr/>
        </p:nvSpPr>
        <p:spPr>
          <a:xfrm>
            <a:off x="4052967" y="6263682"/>
            <a:ext cx="2586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u="none" cap="none" strike="noStrike">
                <a:solidFill>
                  <a:srgbClr val="000000"/>
                </a:solidFill>
              </a:rPr>
              <a:t>Happy designing!</a:t>
            </a:r>
            <a:endParaRPr b="1" i="1"/>
          </a:p>
        </p:txBody>
      </p:sp>
      <p:sp>
        <p:nvSpPr>
          <p:cNvPr id="181" name="Google Shape;181;p15"/>
          <p:cNvSpPr txBox="1"/>
          <p:nvPr/>
        </p:nvSpPr>
        <p:spPr>
          <a:xfrm>
            <a:off x="2211366" y="3393013"/>
            <a:ext cx="6269268" cy="1999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70" u="none" cap="none" strike="noStrike">
                <a:solidFill>
                  <a:srgbClr val="140B42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182" name="Google Shape;182;p15"/>
          <p:cNvSpPr txBox="1"/>
          <p:nvPr/>
        </p:nvSpPr>
        <p:spPr>
          <a:xfrm>
            <a:off x="2211366" y="5111224"/>
            <a:ext cx="6269268" cy="1999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70" u="none" cap="none" strike="noStrike">
                <a:solidFill>
                  <a:srgbClr val="140B42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183" name="Google Shape;183;p15"/>
          <p:cNvSpPr txBox="1"/>
          <p:nvPr/>
        </p:nvSpPr>
        <p:spPr>
          <a:xfrm>
            <a:off x="3011840" y="1110776"/>
            <a:ext cx="466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</a:rPr>
              <a:t>CREDITS</a:t>
            </a:r>
            <a:endParaRPr b="1"/>
          </a:p>
        </p:txBody>
      </p:sp>
      <p:sp>
        <p:nvSpPr>
          <p:cNvPr id="184" name="Google Shape;184;p15"/>
          <p:cNvSpPr txBox="1"/>
          <p:nvPr/>
        </p:nvSpPr>
        <p:spPr>
          <a:xfrm>
            <a:off x="3418476" y="4652039"/>
            <a:ext cx="3855048" cy="3900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185" name="Google Shape;185;p15"/>
          <p:cNvSpPr/>
          <p:nvPr/>
        </p:nvSpPr>
        <p:spPr>
          <a:xfrm>
            <a:off x="3813483" y="2502808"/>
            <a:ext cx="3065034" cy="766259"/>
          </a:xfrm>
          <a:custGeom>
            <a:rect b="b" l="l" r="r" t="t"/>
            <a:pathLst>
              <a:path extrusionOk="0" h="766259" w="3065034">
                <a:moveTo>
                  <a:pt x="0" y="0"/>
                </a:moveTo>
                <a:lnTo>
                  <a:pt x="3065034" y="0"/>
                </a:lnTo>
                <a:lnTo>
                  <a:pt x="3065034" y="766259"/>
                </a:lnTo>
                <a:lnTo>
                  <a:pt x="0" y="7662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