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287000" cx="18288000"/>
  <p:notesSz cx="6858000" cy="9144000"/>
  <p:embeddedFontLst>
    <p:embeddedFont>
      <p:font typeface="Lato"/>
      <p:regular r:id="rId29"/>
      <p:bold r:id="rId30"/>
      <p:italic r:id="rId31"/>
      <p:boldItalic r:id="rId32"/>
    </p:embeddedFont>
    <p:embeddedFont>
      <p:font typeface="Luckiest Guy"/>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B3DA57-7551-44B9-AD3D-010B69BEE070}">
  <a:tblStyle styleId="{B3B3DA57-7551-44B9-AD3D-010B69BEE07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5.xml"/><Relationship Id="rId33" Type="http://schemas.openxmlformats.org/officeDocument/2006/relationships/font" Target="fonts/LuckiestGuy-regular.fntdata"/><Relationship Id="rId10" Type="http://schemas.openxmlformats.org/officeDocument/2006/relationships/slide" Target="slides/slide4.xml"/><Relationship Id="rId32" Type="http://schemas.openxmlformats.org/officeDocument/2006/relationships/font" Target="fonts/Lat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0.png"/><Relationship Id="rId4" Type="http://schemas.openxmlformats.org/officeDocument/2006/relationships/image" Target="../media/image1.png"/><Relationship Id="rId11" Type="http://schemas.openxmlformats.org/officeDocument/2006/relationships/image" Target="../media/image10.png"/><Relationship Id="rId10" Type="http://schemas.openxmlformats.org/officeDocument/2006/relationships/image" Target="../media/image36.png"/><Relationship Id="rId12" Type="http://schemas.openxmlformats.org/officeDocument/2006/relationships/image" Target="../media/image13.png"/><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55.png"/><Relationship Id="rId9" Type="http://schemas.openxmlformats.org/officeDocument/2006/relationships/image" Target="../media/image34.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39.png"/><Relationship Id="rId8"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7.jp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2.png"/><Relationship Id="rId4" Type="http://schemas.openxmlformats.org/officeDocument/2006/relationships/image" Target="../media/image67.jpg"/><Relationship Id="rId5"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3.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9.jp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13.png"/><Relationship Id="rId4" Type="http://schemas.openxmlformats.org/officeDocument/2006/relationships/image" Target="../media/image62.png"/><Relationship Id="rId5"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15.png"/><Relationship Id="rId4" Type="http://schemas.openxmlformats.org/officeDocument/2006/relationships/image" Target="../media/image76.png"/><Relationship Id="rId5"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4.png"/><Relationship Id="rId4" Type="http://schemas.openxmlformats.org/officeDocument/2006/relationships/image" Target="../media/image61.png"/><Relationship Id="rId5"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119.png"/></Relationships>
</file>

<file path=ppt/slides/_rels/slide21.xml.rels><?xml version="1.0" encoding="UTF-8" standalone="yes"?><Relationships xmlns="http://schemas.openxmlformats.org/package/2006/relationships"><Relationship Id="rId40" Type="http://schemas.openxmlformats.org/officeDocument/2006/relationships/image" Target="../media/image103.png"/><Relationship Id="rId20" Type="http://schemas.openxmlformats.org/officeDocument/2006/relationships/image" Target="../media/image83.png"/><Relationship Id="rId42" Type="http://schemas.openxmlformats.org/officeDocument/2006/relationships/image" Target="../media/image104.png"/><Relationship Id="rId41" Type="http://schemas.openxmlformats.org/officeDocument/2006/relationships/image" Target="../media/image65.png"/><Relationship Id="rId22" Type="http://schemas.openxmlformats.org/officeDocument/2006/relationships/image" Target="../media/image3.png"/><Relationship Id="rId44" Type="http://schemas.openxmlformats.org/officeDocument/2006/relationships/image" Target="../media/image111.png"/><Relationship Id="rId21" Type="http://schemas.openxmlformats.org/officeDocument/2006/relationships/image" Target="../media/image7.png"/><Relationship Id="rId43" Type="http://schemas.openxmlformats.org/officeDocument/2006/relationships/image" Target="../media/image106.png"/><Relationship Id="rId24" Type="http://schemas.openxmlformats.org/officeDocument/2006/relationships/image" Target="../media/image15.png"/><Relationship Id="rId23"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44.png"/><Relationship Id="rId26" Type="http://schemas.openxmlformats.org/officeDocument/2006/relationships/image" Target="../media/image17.png"/><Relationship Id="rId25" Type="http://schemas.openxmlformats.org/officeDocument/2006/relationships/image" Target="../media/image93.png"/><Relationship Id="rId28" Type="http://schemas.openxmlformats.org/officeDocument/2006/relationships/image" Target="../media/image88.png"/><Relationship Id="rId27" Type="http://schemas.openxmlformats.org/officeDocument/2006/relationships/image" Target="../media/image91.png"/><Relationship Id="rId5" Type="http://schemas.openxmlformats.org/officeDocument/2006/relationships/image" Target="../media/image94.png"/><Relationship Id="rId6" Type="http://schemas.openxmlformats.org/officeDocument/2006/relationships/image" Target="../media/image87.png"/><Relationship Id="rId29" Type="http://schemas.openxmlformats.org/officeDocument/2006/relationships/image" Target="../media/image33.png"/><Relationship Id="rId7" Type="http://schemas.openxmlformats.org/officeDocument/2006/relationships/image" Target="../media/image48.png"/><Relationship Id="rId8" Type="http://schemas.openxmlformats.org/officeDocument/2006/relationships/image" Target="../media/image45.png"/><Relationship Id="rId31" Type="http://schemas.openxmlformats.org/officeDocument/2006/relationships/image" Target="../media/image25.png"/><Relationship Id="rId30" Type="http://schemas.openxmlformats.org/officeDocument/2006/relationships/image" Target="../media/image97.png"/><Relationship Id="rId11" Type="http://schemas.openxmlformats.org/officeDocument/2006/relationships/image" Target="../media/image98.png"/><Relationship Id="rId33" Type="http://schemas.openxmlformats.org/officeDocument/2006/relationships/image" Target="../media/image46.png"/><Relationship Id="rId10" Type="http://schemas.openxmlformats.org/officeDocument/2006/relationships/image" Target="../media/image73.png"/><Relationship Id="rId32" Type="http://schemas.openxmlformats.org/officeDocument/2006/relationships/image" Target="../media/image118.png"/><Relationship Id="rId13" Type="http://schemas.openxmlformats.org/officeDocument/2006/relationships/image" Target="../media/image85.png"/><Relationship Id="rId35" Type="http://schemas.openxmlformats.org/officeDocument/2006/relationships/image" Target="../media/image34.png"/><Relationship Id="rId12" Type="http://schemas.openxmlformats.org/officeDocument/2006/relationships/image" Target="../media/image1.png"/><Relationship Id="rId34" Type="http://schemas.openxmlformats.org/officeDocument/2006/relationships/image" Target="../media/image114.png"/><Relationship Id="rId15" Type="http://schemas.openxmlformats.org/officeDocument/2006/relationships/image" Target="../media/image78.png"/><Relationship Id="rId37" Type="http://schemas.openxmlformats.org/officeDocument/2006/relationships/image" Target="../media/image42.png"/><Relationship Id="rId14" Type="http://schemas.openxmlformats.org/officeDocument/2006/relationships/image" Target="../media/image5.png"/><Relationship Id="rId36" Type="http://schemas.openxmlformats.org/officeDocument/2006/relationships/image" Target="../media/image99.png"/><Relationship Id="rId17" Type="http://schemas.openxmlformats.org/officeDocument/2006/relationships/image" Target="../media/image77.png"/><Relationship Id="rId39" Type="http://schemas.openxmlformats.org/officeDocument/2006/relationships/image" Target="../media/image101.png"/><Relationship Id="rId16" Type="http://schemas.openxmlformats.org/officeDocument/2006/relationships/image" Target="../media/image102.png"/><Relationship Id="rId38" Type="http://schemas.openxmlformats.org/officeDocument/2006/relationships/image" Target="../media/image47.png"/><Relationship Id="rId19" Type="http://schemas.openxmlformats.org/officeDocument/2006/relationships/image" Target="../media/image74.png"/><Relationship Id="rId18"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7.png"/><Relationship Id="rId4" Type="http://schemas.openxmlformats.org/officeDocument/2006/relationships/image" Target="../media/image109.png"/><Relationship Id="rId5" Type="http://schemas.openxmlformats.org/officeDocument/2006/relationships/image" Target="../media/image108.png"/><Relationship Id="rId6" Type="http://schemas.openxmlformats.org/officeDocument/2006/relationships/image" Target="../media/image1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9.png"/><Relationship Id="rId5" Type="http://schemas.openxmlformats.org/officeDocument/2006/relationships/image" Target="../media/image11.png"/><Relationship Id="rId6"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6.jp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0.png"/><Relationship Id="rId4" Type="http://schemas.openxmlformats.org/officeDocument/2006/relationships/image" Target="../media/image15.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54.png"/><Relationship Id="rId5" Type="http://schemas.openxmlformats.org/officeDocument/2006/relationships/image" Target="../media/image16.png"/><Relationship Id="rId6"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43.png"/><Relationship Id="rId7"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98B7"/>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59782" l="7120" r="12149" t="0"/>
          <a:stretch/>
        </p:blipFill>
        <p:spPr>
          <a:xfrm>
            <a:off x="0" y="1176875"/>
            <a:ext cx="18288000" cy="9110124"/>
          </a:xfrm>
          <a:prstGeom prst="rect">
            <a:avLst/>
          </a:prstGeom>
          <a:noFill/>
          <a:ln>
            <a:noFill/>
          </a:ln>
        </p:spPr>
      </p:pic>
      <p:sp>
        <p:nvSpPr>
          <p:cNvPr id="85" name="Google Shape;85;p13"/>
          <p:cNvSpPr/>
          <p:nvPr/>
        </p:nvSpPr>
        <p:spPr>
          <a:xfrm rot="548144">
            <a:off x="4636741" y="1077089"/>
            <a:ext cx="5057969" cy="2377246"/>
          </a:xfrm>
          <a:custGeom>
            <a:rect b="b" l="l" r="r" t="t"/>
            <a:pathLst>
              <a:path extrusionOk="0" h="2377246" w="5057969">
                <a:moveTo>
                  <a:pt x="0" y="0"/>
                </a:moveTo>
                <a:lnTo>
                  <a:pt x="5057969" y="0"/>
                </a:lnTo>
                <a:lnTo>
                  <a:pt x="5057969" y="2377246"/>
                </a:lnTo>
                <a:lnTo>
                  <a:pt x="0" y="2377246"/>
                </a:lnTo>
                <a:lnTo>
                  <a:pt x="0" y="0"/>
                </a:lnTo>
                <a:close/>
              </a:path>
            </a:pathLst>
          </a:custGeom>
          <a:blipFill rotWithShape="1">
            <a:blip r:embed="rId4">
              <a:alphaModFix/>
            </a:blip>
            <a:stretch>
              <a:fillRect b="0" l="0" r="0" t="0"/>
            </a:stretch>
          </a:blipFill>
          <a:ln>
            <a:noFill/>
          </a:ln>
        </p:spPr>
      </p:sp>
      <p:sp>
        <p:nvSpPr>
          <p:cNvPr id="86" name="Google Shape;86;p13"/>
          <p:cNvSpPr/>
          <p:nvPr/>
        </p:nvSpPr>
        <p:spPr>
          <a:xfrm rot="-518970">
            <a:off x="13417773" y="3908507"/>
            <a:ext cx="1312382" cy="1440200"/>
          </a:xfrm>
          <a:custGeom>
            <a:rect b="b" l="l" r="r" t="t"/>
            <a:pathLst>
              <a:path extrusionOk="0" h="1440200" w="1312382">
                <a:moveTo>
                  <a:pt x="0" y="0"/>
                </a:moveTo>
                <a:lnTo>
                  <a:pt x="1312381" y="0"/>
                </a:lnTo>
                <a:lnTo>
                  <a:pt x="1312381" y="1440200"/>
                </a:lnTo>
                <a:lnTo>
                  <a:pt x="0" y="1440200"/>
                </a:lnTo>
                <a:lnTo>
                  <a:pt x="0" y="0"/>
                </a:lnTo>
                <a:close/>
              </a:path>
            </a:pathLst>
          </a:custGeom>
          <a:blipFill rotWithShape="1">
            <a:blip r:embed="rId5">
              <a:alphaModFix/>
            </a:blip>
            <a:stretch>
              <a:fillRect b="0" l="0" r="0" t="0"/>
            </a:stretch>
          </a:blipFill>
          <a:ln>
            <a:noFill/>
          </a:ln>
        </p:spPr>
      </p:sp>
      <p:sp>
        <p:nvSpPr>
          <p:cNvPr id="87" name="Google Shape;87;p13"/>
          <p:cNvSpPr/>
          <p:nvPr/>
        </p:nvSpPr>
        <p:spPr>
          <a:xfrm rot="1386563">
            <a:off x="16806077" y="5012330"/>
            <a:ext cx="852513" cy="1319169"/>
          </a:xfrm>
          <a:custGeom>
            <a:rect b="b" l="l" r="r" t="t"/>
            <a:pathLst>
              <a:path extrusionOk="0" h="1319169" w="852513">
                <a:moveTo>
                  <a:pt x="0" y="0"/>
                </a:moveTo>
                <a:lnTo>
                  <a:pt x="852513" y="0"/>
                </a:lnTo>
                <a:lnTo>
                  <a:pt x="852513" y="1319169"/>
                </a:lnTo>
                <a:lnTo>
                  <a:pt x="0" y="1319169"/>
                </a:lnTo>
                <a:lnTo>
                  <a:pt x="0" y="0"/>
                </a:lnTo>
                <a:close/>
              </a:path>
            </a:pathLst>
          </a:custGeom>
          <a:blipFill rotWithShape="1">
            <a:blip r:embed="rId6">
              <a:alphaModFix/>
            </a:blip>
            <a:stretch>
              <a:fillRect b="0" l="0" r="0" t="0"/>
            </a:stretch>
          </a:blipFill>
          <a:ln>
            <a:noFill/>
          </a:ln>
        </p:spPr>
      </p:sp>
      <p:sp>
        <p:nvSpPr>
          <p:cNvPr id="88" name="Google Shape;88;p13"/>
          <p:cNvSpPr/>
          <p:nvPr/>
        </p:nvSpPr>
        <p:spPr>
          <a:xfrm rot="-2071997">
            <a:off x="2839841" y="7018672"/>
            <a:ext cx="1163834" cy="1009361"/>
          </a:xfrm>
          <a:custGeom>
            <a:rect b="b" l="l" r="r" t="t"/>
            <a:pathLst>
              <a:path extrusionOk="0" h="1009361" w="1163834">
                <a:moveTo>
                  <a:pt x="0" y="0"/>
                </a:moveTo>
                <a:lnTo>
                  <a:pt x="1163833" y="0"/>
                </a:lnTo>
                <a:lnTo>
                  <a:pt x="1163833" y="1009362"/>
                </a:lnTo>
                <a:lnTo>
                  <a:pt x="0" y="1009362"/>
                </a:lnTo>
                <a:lnTo>
                  <a:pt x="0" y="0"/>
                </a:lnTo>
                <a:close/>
              </a:path>
            </a:pathLst>
          </a:custGeom>
          <a:blipFill rotWithShape="1">
            <a:blip r:embed="rId7">
              <a:alphaModFix/>
            </a:blip>
            <a:stretch>
              <a:fillRect b="0" l="0" r="0" t="0"/>
            </a:stretch>
          </a:blipFill>
          <a:ln>
            <a:noFill/>
          </a:ln>
        </p:spPr>
      </p:sp>
      <p:sp>
        <p:nvSpPr>
          <p:cNvPr id="89" name="Google Shape;89;p13"/>
          <p:cNvSpPr/>
          <p:nvPr/>
        </p:nvSpPr>
        <p:spPr>
          <a:xfrm rot="1025284">
            <a:off x="752386" y="8634697"/>
            <a:ext cx="863973" cy="1247205"/>
          </a:xfrm>
          <a:custGeom>
            <a:rect b="b" l="l" r="r" t="t"/>
            <a:pathLst>
              <a:path extrusionOk="0" h="1247205" w="863973">
                <a:moveTo>
                  <a:pt x="0" y="0"/>
                </a:moveTo>
                <a:lnTo>
                  <a:pt x="863973" y="0"/>
                </a:lnTo>
                <a:lnTo>
                  <a:pt x="863973" y="1247206"/>
                </a:lnTo>
                <a:lnTo>
                  <a:pt x="0" y="1247206"/>
                </a:lnTo>
                <a:lnTo>
                  <a:pt x="0" y="0"/>
                </a:lnTo>
                <a:close/>
              </a:path>
            </a:pathLst>
          </a:custGeom>
          <a:blipFill rotWithShape="1">
            <a:blip r:embed="rId8">
              <a:alphaModFix/>
            </a:blip>
            <a:stretch>
              <a:fillRect b="0" l="0" r="0" t="0"/>
            </a:stretch>
          </a:blipFill>
          <a:ln>
            <a:noFill/>
          </a:ln>
        </p:spPr>
      </p:sp>
      <p:sp>
        <p:nvSpPr>
          <p:cNvPr id="90" name="Google Shape;90;p13"/>
          <p:cNvSpPr/>
          <p:nvPr/>
        </p:nvSpPr>
        <p:spPr>
          <a:xfrm rot="1085818">
            <a:off x="5497420" y="4556284"/>
            <a:ext cx="521021" cy="1174431"/>
          </a:xfrm>
          <a:custGeom>
            <a:rect b="b" l="l" r="r" t="t"/>
            <a:pathLst>
              <a:path extrusionOk="0" h="1174431" w="521021">
                <a:moveTo>
                  <a:pt x="0" y="0"/>
                </a:moveTo>
                <a:lnTo>
                  <a:pt x="521020" y="0"/>
                </a:lnTo>
                <a:lnTo>
                  <a:pt x="521020" y="1174432"/>
                </a:lnTo>
                <a:lnTo>
                  <a:pt x="0" y="1174432"/>
                </a:lnTo>
                <a:lnTo>
                  <a:pt x="0" y="0"/>
                </a:lnTo>
                <a:close/>
              </a:path>
            </a:pathLst>
          </a:custGeom>
          <a:blipFill rotWithShape="1">
            <a:blip r:embed="rId9">
              <a:alphaModFix/>
            </a:blip>
            <a:stretch>
              <a:fillRect b="0" l="0" r="0" t="0"/>
            </a:stretch>
          </a:blipFill>
          <a:ln>
            <a:noFill/>
          </a:ln>
        </p:spPr>
      </p:sp>
      <p:sp>
        <p:nvSpPr>
          <p:cNvPr id="91" name="Google Shape;91;p13"/>
          <p:cNvSpPr/>
          <p:nvPr/>
        </p:nvSpPr>
        <p:spPr>
          <a:xfrm rot="2183153">
            <a:off x="6763726" y="6504416"/>
            <a:ext cx="721865" cy="959290"/>
          </a:xfrm>
          <a:custGeom>
            <a:rect b="b" l="l" r="r" t="t"/>
            <a:pathLst>
              <a:path extrusionOk="0" h="959290" w="721865">
                <a:moveTo>
                  <a:pt x="0" y="0"/>
                </a:moveTo>
                <a:lnTo>
                  <a:pt x="721865" y="0"/>
                </a:lnTo>
                <a:lnTo>
                  <a:pt x="721865" y="959289"/>
                </a:lnTo>
                <a:lnTo>
                  <a:pt x="0" y="959289"/>
                </a:lnTo>
                <a:lnTo>
                  <a:pt x="0" y="0"/>
                </a:lnTo>
                <a:close/>
              </a:path>
            </a:pathLst>
          </a:custGeom>
          <a:blipFill rotWithShape="1">
            <a:blip r:embed="rId10">
              <a:alphaModFix/>
            </a:blip>
            <a:stretch>
              <a:fillRect b="0" l="0" r="0" t="0"/>
            </a:stretch>
          </a:blipFill>
          <a:ln>
            <a:noFill/>
          </a:ln>
        </p:spPr>
      </p:sp>
      <p:sp>
        <p:nvSpPr>
          <p:cNvPr id="92" name="Google Shape;92;p13"/>
          <p:cNvSpPr txBox="1"/>
          <p:nvPr/>
        </p:nvSpPr>
        <p:spPr>
          <a:xfrm>
            <a:off x="5576314" y="7324979"/>
            <a:ext cx="12090600" cy="2721000"/>
          </a:xfrm>
          <a:prstGeom prst="rect">
            <a:avLst/>
          </a:prstGeom>
          <a:noFill/>
          <a:ln>
            <a:noFill/>
          </a:ln>
        </p:spPr>
        <p:txBody>
          <a:bodyPr anchorCtr="0" anchor="t" bIns="0" lIns="0" spcFirstLastPara="1" rIns="0" wrap="square" tIns="0">
            <a:spAutoFit/>
          </a:bodyPr>
          <a:lstStyle/>
          <a:p>
            <a:pPr indent="0" lvl="0" marL="0" marR="0" rtl="0" algn="r">
              <a:lnSpc>
                <a:spcPct val="111998"/>
              </a:lnSpc>
              <a:spcBef>
                <a:spcPts val="0"/>
              </a:spcBef>
              <a:spcAft>
                <a:spcPts val="0"/>
              </a:spcAft>
              <a:buNone/>
            </a:pPr>
            <a:r>
              <a:rPr b="0" i="0" lang="en-US" sz="17677" u="none" cap="none" strike="noStrike">
                <a:solidFill>
                  <a:srgbClr val="F4C74F"/>
                </a:solidFill>
                <a:latin typeface="Luckiest Guy"/>
                <a:ea typeface="Luckiest Guy"/>
                <a:cs typeface="Luckiest Guy"/>
                <a:sym typeface="Luckiest Guy"/>
              </a:rPr>
              <a:t>Music Club</a:t>
            </a:r>
            <a:endParaRPr/>
          </a:p>
        </p:txBody>
      </p:sp>
      <p:sp>
        <p:nvSpPr>
          <p:cNvPr id="93" name="Google Shape;93;p13"/>
          <p:cNvSpPr txBox="1"/>
          <p:nvPr/>
        </p:nvSpPr>
        <p:spPr>
          <a:xfrm>
            <a:off x="7950810" y="6636373"/>
            <a:ext cx="9668396" cy="733425"/>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1" i="0" lang="en-US" sz="4500" u="none" cap="none" strike="noStrike">
                <a:solidFill>
                  <a:srgbClr val="E498B7"/>
                </a:solidFill>
                <a:latin typeface="Lato"/>
                <a:ea typeface="Lato"/>
                <a:cs typeface="Lato"/>
                <a:sym typeface="Lato"/>
              </a:rPr>
              <a:t>CANVA MIDDLE &amp; HIGH SCHOOL</a:t>
            </a:r>
            <a:endParaRPr/>
          </a:p>
        </p:txBody>
      </p:sp>
      <p:pic>
        <p:nvPicPr>
          <p:cNvPr id="94" name="Google Shape;94;p13"/>
          <p:cNvPicPr preferRelativeResize="0"/>
          <p:nvPr/>
        </p:nvPicPr>
        <p:blipFill>
          <a:blip r:embed="rId11">
            <a:alphaModFix/>
          </a:blip>
          <a:stretch>
            <a:fillRect/>
          </a:stretch>
        </p:blipFill>
        <p:spPr>
          <a:xfrm>
            <a:off x="9091909" y="462279"/>
            <a:ext cx="8811889" cy="3732100"/>
          </a:xfrm>
          <a:prstGeom prst="rect">
            <a:avLst/>
          </a:prstGeom>
          <a:noFill/>
          <a:ln>
            <a:noFill/>
          </a:ln>
        </p:spPr>
      </p:pic>
      <p:pic>
        <p:nvPicPr>
          <p:cNvPr id="95" name="Google Shape;95;p13"/>
          <p:cNvPicPr preferRelativeResize="0"/>
          <p:nvPr/>
        </p:nvPicPr>
        <p:blipFill>
          <a:blip r:embed="rId12">
            <a:alphaModFix/>
          </a:blip>
          <a:stretch>
            <a:fillRect/>
          </a:stretch>
        </p:blipFill>
        <p:spPr>
          <a:xfrm>
            <a:off x="588224" y="-731125"/>
            <a:ext cx="3532699" cy="69007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98B7"/>
        </a:solidFill>
      </p:bgPr>
    </p:bg>
    <p:spTree>
      <p:nvGrpSpPr>
        <p:cNvPr id="279" name="Shape 279"/>
        <p:cNvGrpSpPr/>
        <p:nvPr/>
      </p:nvGrpSpPr>
      <p:grpSpPr>
        <a:xfrm>
          <a:off x="0" y="0"/>
          <a:ext cx="0" cy="0"/>
          <a:chOff x="0" y="0"/>
          <a:chExt cx="0" cy="0"/>
        </a:xfrm>
      </p:grpSpPr>
      <p:grpSp>
        <p:nvGrpSpPr>
          <p:cNvPr id="280" name="Google Shape;280;p22"/>
          <p:cNvGrpSpPr/>
          <p:nvPr/>
        </p:nvGrpSpPr>
        <p:grpSpPr>
          <a:xfrm>
            <a:off x="1280084" y="2219474"/>
            <a:ext cx="5511615" cy="3949127"/>
            <a:chOff x="0" y="-47625"/>
            <a:chExt cx="1451619" cy="1040100"/>
          </a:xfrm>
        </p:grpSpPr>
        <p:sp>
          <p:nvSpPr>
            <p:cNvPr id="281" name="Google Shape;281;p22"/>
            <p:cNvSpPr/>
            <p:nvPr/>
          </p:nvSpPr>
          <p:spPr>
            <a:xfrm>
              <a:off x="0" y="0"/>
              <a:ext cx="1451619" cy="992475"/>
            </a:xfrm>
            <a:custGeom>
              <a:rect b="b" l="l" r="r" t="t"/>
              <a:pathLst>
                <a:path extrusionOk="0" h="992475" w="1451619">
                  <a:moveTo>
                    <a:pt x="0" y="0"/>
                  </a:moveTo>
                  <a:lnTo>
                    <a:pt x="1451619" y="0"/>
                  </a:lnTo>
                  <a:lnTo>
                    <a:pt x="1451619" y="992475"/>
                  </a:lnTo>
                  <a:lnTo>
                    <a:pt x="0" y="992475"/>
                  </a:lnTo>
                  <a:lnTo>
                    <a:pt x="0" y="0"/>
                  </a:lnTo>
                </a:path>
              </a:pathLst>
            </a:custGeom>
            <a:solidFill>
              <a:srgbClr val="D2432A"/>
            </a:solidFill>
            <a:ln>
              <a:noFill/>
            </a:ln>
          </p:spPr>
        </p:sp>
        <p:sp>
          <p:nvSpPr>
            <p:cNvPr id="282" name="Google Shape;282;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3" name="Google Shape;283;p22"/>
          <p:cNvPicPr preferRelativeResize="0"/>
          <p:nvPr/>
        </p:nvPicPr>
        <p:blipFill rotWithShape="1">
          <a:blip r:embed="rId3">
            <a:alphaModFix/>
          </a:blip>
          <a:srcRect b="51722" l="0" r="0" t="2695"/>
          <a:stretch/>
        </p:blipFill>
        <p:spPr>
          <a:xfrm>
            <a:off x="1280084" y="2400300"/>
            <a:ext cx="5511615" cy="3768305"/>
          </a:xfrm>
          <a:prstGeom prst="rect">
            <a:avLst/>
          </a:prstGeom>
          <a:noFill/>
          <a:ln>
            <a:noFill/>
          </a:ln>
        </p:spPr>
      </p:pic>
      <p:grpSp>
        <p:nvGrpSpPr>
          <p:cNvPr id="284" name="Google Shape;284;p22"/>
          <p:cNvGrpSpPr/>
          <p:nvPr/>
        </p:nvGrpSpPr>
        <p:grpSpPr>
          <a:xfrm>
            <a:off x="11496301" y="4949837"/>
            <a:ext cx="5511615" cy="3949127"/>
            <a:chOff x="0" y="-47625"/>
            <a:chExt cx="1451619" cy="1040100"/>
          </a:xfrm>
        </p:grpSpPr>
        <p:sp>
          <p:nvSpPr>
            <p:cNvPr id="285" name="Google Shape;285;p22"/>
            <p:cNvSpPr/>
            <p:nvPr/>
          </p:nvSpPr>
          <p:spPr>
            <a:xfrm>
              <a:off x="0" y="0"/>
              <a:ext cx="1451619" cy="992475"/>
            </a:xfrm>
            <a:custGeom>
              <a:rect b="b" l="l" r="r" t="t"/>
              <a:pathLst>
                <a:path extrusionOk="0" h="992475" w="1451619">
                  <a:moveTo>
                    <a:pt x="0" y="0"/>
                  </a:moveTo>
                  <a:lnTo>
                    <a:pt x="1451619" y="0"/>
                  </a:lnTo>
                  <a:lnTo>
                    <a:pt x="1451619" y="992475"/>
                  </a:lnTo>
                  <a:lnTo>
                    <a:pt x="0" y="992475"/>
                  </a:lnTo>
                  <a:lnTo>
                    <a:pt x="0" y="0"/>
                  </a:lnTo>
                </a:path>
              </a:pathLst>
            </a:custGeom>
            <a:solidFill>
              <a:srgbClr val="D2432A"/>
            </a:solidFill>
            <a:ln>
              <a:noFill/>
            </a:ln>
          </p:spPr>
        </p:sp>
        <p:sp>
          <p:nvSpPr>
            <p:cNvPr id="286" name="Google Shape;286;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7" name="Google Shape;287;p22"/>
          <p:cNvPicPr preferRelativeResize="0"/>
          <p:nvPr/>
        </p:nvPicPr>
        <p:blipFill rotWithShape="1">
          <a:blip r:embed="rId4">
            <a:alphaModFix/>
          </a:blip>
          <a:srcRect b="27208" l="0" r="0" t="27209"/>
          <a:stretch/>
        </p:blipFill>
        <p:spPr>
          <a:xfrm flipH="1">
            <a:off x="11496301" y="5130663"/>
            <a:ext cx="5511615" cy="3768305"/>
          </a:xfrm>
          <a:prstGeom prst="rect">
            <a:avLst/>
          </a:prstGeom>
          <a:noFill/>
          <a:ln>
            <a:noFill/>
          </a:ln>
        </p:spPr>
      </p:pic>
      <p:grpSp>
        <p:nvGrpSpPr>
          <p:cNvPr id="288" name="Google Shape;288;p22"/>
          <p:cNvGrpSpPr/>
          <p:nvPr/>
        </p:nvGrpSpPr>
        <p:grpSpPr>
          <a:xfrm>
            <a:off x="7115446" y="2231531"/>
            <a:ext cx="4057005" cy="6667438"/>
            <a:chOff x="0" y="-47625"/>
            <a:chExt cx="1068512" cy="1756033"/>
          </a:xfrm>
        </p:grpSpPr>
        <p:sp>
          <p:nvSpPr>
            <p:cNvPr id="289" name="Google Shape;289;p22"/>
            <p:cNvSpPr/>
            <p:nvPr/>
          </p:nvSpPr>
          <p:spPr>
            <a:xfrm>
              <a:off x="0" y="0"/>
              <a:ext cx="1068512" cy="1708408"/>
            </a:xfrm>
            <a:custGeom>
              <a:rect b="b" l="l" r="r" t="t"/>
              <a:pathLst>
                <a:path extrusionOk="0" h="1708408" w="1068512">
                  <a:moveTo>
                    <a:pt x="0" y="0"/>
                  </a:moveTo>
                  <a:lnTo>
                    <a:pt x="1068512" y="0"/>
                  </a:lnTo>
                  <a:lnTo>
                    <a:pt x="1068512" y="1708408"/>
                  </a:lnTo>
                  <a:lnTo>
                    <a:pt x="0" y="1708408"/>
                  </a:lnTo>
                  <a:lnTo>
                    <a:pt x="0" y="0"/>
                  </a:lnTo>
                </a:path>
              </a:pathLst>
            </a:custGeom>
            <a:solidFill>
              <a:srgbClr val="90CEE4"/>
            </a:solidFill>
            <a:ln>
              <a:noFill/>
            </a:ln>
          </p:spPr>
        </p:sp>
        <p:sp>
          <p:nvSpPr>
            <p:cNvPr id="290" name="Google Shape;290;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1" name="Google Shape;291;p22"/>
          <p:cNvPicPr preferRelativeResize="0"/>
          <p:nvPr/>
        </p:nvPicPr>
        <p:blipFill rotWithShape="1">
          <a:blip r:embed="rId5">
            <a:alphaModFix/>
          </a:blip>
          <a:srcRect b="0" l="29177" r="29177" t="0"/>
          <a:stretch/>
        </p:blipFill>
        <p:spPr>
          <a:xfrm>
            <a:off x="7115446" y="2400300"/>
            <a:ext cx="4057005" cy="6498669"/>
          </a:xfrm>
          <a:prstGeom prst="rect">
            <a:avLst/>
          </a:prstGeom>
          <a:noFill/>
          <a:ln>
            <a:noFill/>
          </a:ln>
        </p:spPr>
      </p:pic>
      <p:grpSp>
        <p:nvGrpSpPr>
          <p:cNvPr id="292" name="Google Shape;292;p22"/>
          <p:cNvGrpSpPr/>
          <p:nvPr/>
        </p:nvGrpSpPr>
        <p:grpSpPr>
          <a:xfrm>
            <a:off x="1280084" y="6330679"/>
            <a:ext cx="5511615" cy="3266925"/>
            <a:chOff x="0" y="-47625"/>
            <a:chExt cx="1451619" cy="860425"/>
          </a:xfrm>
        </p:grpSpPr>
        <p:sp>
          <p:nvSpPr>
            <p:cNvPr id="293" name="Google Shape;293;p22"/>
            <p:cNvSpPr/>
            <p:nvPr/>
          </p:nvSpPr>
          <p:spPr>
            <a:xfrm>
              <a:off x="0" y="0"/>
              <a:ext cx="1451619" cy="628797"/>
            </a:xfrm>
            <a:custGeom>
              <a:rect b="b" l="l" r="r" t="t"/>
              <a:pathLst>
                <a:path extrusionOk="0" h="628797" w="1451619">
                  <a:moveTo>
                    <a:pt x="0" y="0"/>
                  </a:moveTo>
                  <a:lnTo>
                    <a:pt x="1451619" y="0"/>
                  </a:lnTo>
                  <a:lnTo>
                    <a:pt x="1451619" y="628797"/>
                  </a:lnTo>
                  <a:lnTo>
                    <a:pt x="0" y="628797"/>
                  </a:lnTo>
                  <a:lnTo>
                    <a:pt x="0" y="0"/>
                  </a:lnTo>
                </a:path>
              </a:pathLst>
            </a:custGeom>
            <a:solidFill>
              <a:srgbClr val="F4C74F"/>
            </a:solidFill>
            <a:ln>
              <a:noFill/>
            </a:ln>
          </p:spPr>
        </p:sp>
        <p:sp>
          <p:nvSpPr>
            <p:cNvPr id="294" name="Google Shape;294;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5" name="Google Shape;295;p22"/>
          <p:cNvPicPr preferRelativeResize="0"/>
          <p:nvPr/>
        </p:nvPicPr>
        <p:blipFill rotWithShape="1">
          <a:blip r:embed="rId6">
            <a:alphaModFix/>
          </a:blip>
          <a:srcRect b="34015" l="0" r="0" t="680"/>
          <a:stretch/>
        </p:blipFill>
        <p:spPr>
          <a:xfrm>
            <a:off x="1280084" y="6499449"/>
            <a:ext cx="5511615" cy="2399520"/>
          </a:xfrm>
          <a:prstGeom prst="rect">
            <a:avLst/>
          </a:prstGeom>
          <a:noFill/>
          <a:ln>
            <a:noFill/>
          </a:ln>
        </p:spPr>
      </p:pic>
      <p:grpSp>
        <p:nvGrpSpPr>
          <p:cNvPr id="296" name="Google Shape;296;p22"/>
          <p:cNvGrpSpPr/>
          <p:nvPr/>
        </p:nvGrpSpPr>
        <p:grpSpPr>
          <a:xfrm>
            <a:off x="11496301" y="2231531"/>
            <a:ext cx="5511615" cy="3266925"/>
            <a:chOff x="0" y="-47625"/>
            <a:chExt cx="1451619" cy="860425"/>
          </a:xfrm>
        </p:grpSpPr>
        <p:sp>
          <p:nvSpPr>
            <p:cNvPr id="297" name="Google Shape;297;p22"/>
            <p:cNvSpPr/>
            <p:nvPr/>
          </p:nvSpPr>
          <p:spPr>
            <a:xfrm>
              <a:off x="0" y="0"/>
              <a:ext cx="1451619" cy="628797"/>
            </a:xfrm>
            <a:custGeom>
              <a:rect b="b" l="l" r="r" t="t"/>
              <a:pathLst>
                <a:path extrusionOk="0" h="628797" w="1451619">
                  <a:moveTo>
                    <a:pt x="0" y="0"/>
                  </a:moveTo>
                  <a:lnTo>
                    <a:pt x="1451619" y="0"/>
                  </a:lnTo>
                  <a:lnTo>
                    <a:pt x="1451619" y="628797"/>
                  </a:lnTo>
                  <a:lnTo>
                    <a:pt x="0" y="628797"/>
                  </a:lnTo>
                  <a:lnTo>
                    <a:pt x="0" y="0"/>
                  </a:lnTo>
                </a:path>
              </a:pathLst>
            </a:custGeom>
            <a:solidFill>
              <a:srgbClr val="F4C74F"/>
            </a:solidFill>
            <a:ln>
              <a:noFill/>
            </a:ln>
          </p:spPr>
        </p:sp>
        <p:sp>
          <p:nvSpPr>
            <p:cNvPr id="298" name="Google Shape;298;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9" name="Google Shape;299;p22"/>
          <p:cNvPicPr preferRelativeResize="0"/>
          <p:nvPr/>
        </p:nvPicPr>
        <p:blipFill rotWithShape="1">
          <a:blip r:embed="rId7">
            <a:alphaModFix/>
          </a:blip>
          <a:srcRect b="29604" l="0" r="0" t="5091"/>
          <a:stretch/>
        </p:blipFill>
        <p:spPr>
          <a:xfrm>
            <a:off x="11496301" y="2400300"/>
            <a:ext cx="5511615" cy="2399520"/>
          </a:xfrm>
          <a:prstGeom prst="rect">
            <a:avLst/>
          </a:prstGeom>
          <a:noFill/>
          <a:ln>
            <a:noFill/>
          </a:ln>
        </p:spPr>
      </p:pic>
      <p:sp>
        <p:nvSpPr>
          <p:cNvPr id="300" name="Google Shape;300;p22"/>
          <p:cNvSpPr/>
          <p:nvPr/>
        </p:nvSpPr>
        <p:spPr>
          <a:xfrm>
            <a:off x="297681" y="695325"/>
            <a:ext cx="2458481" cy="2720653"/>
          </a:xfrm>
          <a:custGeom>
            <a:rect b="b" l="l" r="r" t="t"/>
            <a:pathLst>
              <a:path extrusionOk="0" h="2720653" w="2458481">
                <a:moveTo>
                  <a:pt x="0" y="0"/>
                </a:moveTo>
                <a:lnTo>
                  <a:pt x="2458482" y="0"/>
                </a:lnTo>
                <a:lnTo>
                  <a:pt x="2458482" y="2720653"/>
                </a:lnTo>
                <a:lnTo>
                  <a:pt x="0" y="2720653"/>
                </a:lnTo>
                <a:lnTo>
                  <a:pt x="0" y="0"/>
                </a:lnTo>
                <a:close/>
              </a:path>
            </a:pathLst>
          </a:custGeom>
          <a:blipFill rotWithShape="1">
            <a:blip r:embed="rId8">
              <a:alphaModFix/>
            </a:blip>
            <a:stretch>
              <a:fillRect b="0" l="0" r="0" t="0"/>
            </a:stretch>
          </a:blipFill>
          <a:ln>
            <a:noFill/>
          </a:ln>
        </p:spPr>
      </p:sp>
      <p:sp>
        <p:nvSpPr>
          <p:cNvPr id="301" name="Google Shape;301;p22"/>
          <p:cNvSpPr txBox="1"/>
          <p:nvPr/>
        </p:nvSpPr>
        <p:spPr>
          <a:xfrm>
            <a:off x="2718063" y="704850"/>
            <a:ext cx="128518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D2432A"/>
                </a:solidFill>
                <a:latin typeface="Luckiest Guy"/>
                <a:ea typeface="Luckiest Guy"/>
                <a:cs typeface="Luckiest Guy"/>
                <a:sym typeface="Luckiest Guy"/>
              </a:rPr>
              <a:t>Gallery Image</a:t>
            </a:r>
            <a:endParaRPr/>
          </a:p>
        </p:txBody>
      </p:sp>
      <p:sp>
        <p:nvSpPr>
          <p:cNvPr id="302" name="Google Shape;302;p22"/>
          <p:cNvSpPr txBox="1"/>
          <p:nvPr/>
        </p:nvSpPr>
        <p:spPr>
          <a:xfrm>
            <a:off x="2515867" y="9353452"/>
            <a:ext cx="13054070"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can you say about your projects? Share it here!</a:t>
            </a:r>
            <a:endParaRPr/>
          </a:p>
        </p:txBody>
      </p:sp>
      <p:sp>
        <p:nvSpPr>
          <p:cNvPr id="303" name="Google Shape;303;p22"/>
          <p:cNvSpPr/>
          <p:nvPr/>
        </p:nvSpPr>
        <p:spPr>
          <a:xfrm rot="316115">
            <a:off x="15790266" y="1155049"/>
            <a:ext cx="1605730" cy="1705954"/>
          </a:xfrm>
          <a:custGeom>
            <a:rect b="b" l="l" r="r" t="t"/>
            <a:pathLst>
              <a:path extrusionOk="0" h="1705954" w="1605730">
                <a:moveTo>
                  <a:pt x="0" y="0"/>
                </a:moveTo>
                <a:lnTo>
                  <a:pt x="1605730" y="0"/>
                </a:lnTo>
                <a:lnTo>
                  <a:pt x="1605730" y="1705955"/>
                </a:lnTo>
                <a:lnTo>
                  <a:pt x="0" y="1705955"/>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CEE4"/>
        </a:solidFill>
      </p:bgPr>
    </p:bg>
    <p:spTree>
      <p:nvGrpSpPr>
        <p:cNvPr id="307" name="Shape 307"/>
        <p:cNvGrpSpPr/>
        <p:nvPr/>
      </p:nvGrpSpPr>
      <p:grpSpPr>
        <a:xfrm>
          <a:off x="0" y="0"/>
          <a:ext cx="0" cy="0"/>
          <a:chOff x="0" y="0"/>
          <a:chExt cx="0" cy="0"/>
        </a:xfrm>
      </p:grpSpPr>
      <p:pic>
        <p:nvPicPr>
          <p:cNvPr id="308" name="Google Shape;308;p23"/>
          <p:cNvPicPr preferRelativeResize="0"/>
          <p:nvPr/>
        </p:nvPicPr>
        <p:blipFill>
          <a:blip r:embed="rId3">
            <a:alphaModFix/>
          </a:blip>
          <a:stretch>
            <a:fillRect/>
          </a:stretch>
        </p:blipFill>
        <p:spPr>
          <a:xfrm>
            <a:off x="-115275" y="-2408375"/>
            <a:ext cx="16297426" cy="15103748"/>
          </a:xfrm>
          <a:prstGeom prst="rect">
            <a:avLst/>
          </a:prstGeom>
          <a:noFill/>
          <a:ln>
            <a:noFill/>
          </a:ln>
        </p:spPr>
      </p:pic>
      <p:pic>
        <p:nvPicPr>
          <p:cNvPr id="309" name="Google Shape;309;p23"/>
          <p:cNvPicPr preferRelativeResize="0"/>
          <p:nvPr/>
        </p:nvPicPr>
        <p:blipFill>
          <a:blip r:embed="rId4">
            <a:alphaModFix/>
          </a:blip>
          <a:stretch>
            <a:fillRect/>
          </a:stretch>
        </p:blipFill>
        <p:spPr>
          <a:xfrm>
            <a:off x="-135261" y="-3867975"/>
            <a:ext cx="10274795" cy="10286998"/>
          </a:xfrm>
          <a:prstGeom prst="rect">
            <a:avLst/>
          </a:prstGeom>
          <a:noFill/>
          <a:ln>
            <a:noFill/>
          </a:ln>
        </p:spPr>
      </p:pic>
      <p:sp>
        <p:nvSpPr>
          <p:cNvPr id="310" name="Google Shape;310;p23"/>
          <p:cNvSpPr txBox="1"/>
          <p:nvPr/>
        </p:nvSpPr>
        <p:spPr>
          <a:xfrm>
            <a:off x="1310848" y="8757801"/>
            <a:ext cx="6508386"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 </a:t>
            </a:r>
            <a:endParaRPr/>
          </a:p>
        </p:txBody>
      </p:sp>
      <p:sp>
        <p:nvSpPr>
          <p:cNvPr id="311" name="Google Shape;311;p23"/>
          <p:cNvSpPr txBox="1"/>
          <p:nvPr/>
        </p:nvSpPr>
        <p:spPr>
          <a:xfrm>
            <a:off x="1123950" y="5534089"/>
            <a:ext cx="9395700" cy="2967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0709" u="none" cap="none" strike="noStrike">
                <a:solidFill>
                  <a:srgbClr val="F4C74F"/>
                </a:solidFill>
                <a:latin typeface="Luckiest Guy"/>
                <a:ea typeface="Luckiest Guy"/>
                <a:cs typeface="Luckiest Guy"/>
                <a:sym typeface="Luckiest Guy"/>
              </a:rPr>
              <a:t>Our</a:t>
            </a:r>
            <a:endParaRPr/>
          </a:p>
          <a:p>
            <a:pPr indent="0" lvl="0" marL="0" marR="0" rtl="0" algn="l">
              <a:lnSpc>
                <a:spcPct val="90000"/>
              </a:lnSpc>
              <a:spcBef>
                <a:spcPts val="0"/>
              </a:spcBef>
              <a:spcAft>
                <a:spcPts val="0"/>
              </a:spcAft>
              <a:buNone/>
            </a:pPr>
            <a:r>
              <a:rPr b="0" i="0" lang="en-US" sz="10709" u="none" cap="none" strike="noStrike">
                <a:solidFill>
                  <a:srgbClr val="F4C74F"/>
                </a:solidFill>
                <a:latin typeface="Luckiest Guy"/>
                <a:ea typeface="Luckiest Guy"/>
                <a:cs typeface="Luckiest Guy"/>
                <a:sym typeface="Luckiest Guy"/>
              </a:rPr>
              <a:t>Programs</a:t>
            </a:r>
            <a:endParaRPr/>
          </a:p>
        </p:txBody>
      </p:sp>
      <p:sp>
        <p:nvSpPr>
          <p:cNvPr id="312" name="Google Shape;312;p23"/>
          <p:cNvSpPr txBox="1"/>
          <p:nvPr/>
        </p:nvSpPr>
        <p:spPr>
          <a:xfrm>
            <a:off x="12096072" y="884555"/>
            <a:ext cx="5494858" cy="51816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34056" u="none" cap="none" strike="noStrike">
                <a:solidFill>
                  <a:srgbClr val="1384AD"/>
                </a:solidFill>
                <a:latin typeface="Luckiest Guy"/>
                <a:ea typeface="Luckiest Guy"/>
                <a:cs typeface="Luckiest Guy"/>
                <a:sym typeface="Luckiest Guy"/>
              </a:rPr>
              <a:t>02</a:t>
            </a:r>
            <a:endParaRPr/>
          </a:p>
        </p:txBody>
      </p:sp>
      <p:pic>
        <p:nvPicPr>
          <p:cNvPr id="313" name="Google Shape;313;p23"/>
          <p:cNvPicPr preferRelativeResize="0"/>
          <p:nvPr/>
        </p:nvPicPr>
        <p:blipFill>
          <a:blip r:embed="rId4">
            <a:alphaModFix/>
          </a:blip>
          <a:stretch>
            <a:fillRect/>
          </a:stretch>
        </p:blipFill>
        <p:spPr>
          <a:xfrm>
            <a:off x="7750081" y="3833091"/>
            <a:ext cx="10274795" cy="102869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2432A"/>
        </a:solidFill>
      </p:bgPr>
    </p:bg>
    <p:spTree>
      <p:nvGrpSpPr>
        <p:cNvPr id="317" name="Shape 317"/>
        <p:cNvGrpSpPr/>
        <p:nvPr/>
      </p:nvGrpSpPr>
      <p:grpSpPr>
        <a:xfrm>
          <a:off x="0" y="0"/>
          <a:ext cx="0" cy="0"/>
          <a:chOff x="0" y="0"/>
          <a:chExt cx="0" cy="0"/>
        </a:xfrm>
      </p:grpSpPr>
      <p:grpSp>
        <p:nvGrpSpPr>
          <p:cNvPr id="318" name="Google Shape;318;p24"/>
          <p:cNvGrpSpPr/>
          <p:nvPr/>
        </p:nvGrpSpPr>
        <p:grpSpPr>
          <a:xfrm>
            <a:off x="2117585" y="2786066"/>
            <a:ext cx="6650986" cy="6233698"/>
            <a:chOff x="0" y="-47625"/>
            <a:chExt cx="1751700" cy="1641797"/>
          </a:xfrm>
        </p:grpSpPr>
        <p:sp>
          <p:nvSpPr>
            <p:cNvPr id="319" name="Google Shape;319;p24"/>
            <p:cNvSpPr/>
            <p:nvPr/>
          </p:nvSpPr>
          <p:spPr>
            <a:xfrm>
              <a:off x="0" y="0"/>
              <a:ext cx="1751700" cy="1594172"/>
            </a:xfrm>
            <a:custGeom>
              <a:rect b="b" l="l" r="r" t="t"/>
              <a:pathLst>
                <a:path extrusionOk="0" h="1594172" w="1751700">
                  <a:moveTo>
                    <a:pt x="0" y="0"/>
                  </a:moveTo>
                  <a:lnTo>
                    <a:pt x="1751700" y="0"/>
                  </a:lnTo>
                  <a:lnTo>
                    <a:pt x="1751700" y="1594172"/>
                  </a:lnTo>
                  <a:lnTo>
                    <a:pt x="0" y="1594172"/>
                  </a:lnTo>
                  <a:lnTo>
                    <a:pt x="0" y="0"/>
                  </a:lnTo>
                </a:path>
              </a:pathLst>
            </a:custGeom>
            <a:solidFill>
              <a:srgbClr val="E498B7"/>
            </a:solidFill>
            <a:ln>
              <a:noFill/>
            </a:ln>
          </p:spPr>
        </p:sp>
        <p:sp>
          <p:nvSpPr>
            <p:cNvPr id="320" name="Google Shape;320;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21" name="Google Shape;321;p24"/>
          <p:cNvPicPr preferRelativeResize="0"/>
          <p:nvPr/>
        </p:nvPicPr>
        <p:blipFill rotWithShape="1">
          <a:blip r:embed="rId3">
            <a:alphaModFix/>
          </a:blip>
          <a:srcRect b="0" l="13430" r="13429" t="0"/>
          <a:stretch/>
        </p:blipFill>
        <p:spPr>
          <a:xfrm>
            <a:off x="2117585" y="2966892"/>
            <a:ext cx="6650986" cy="6052872"/>
          </a:xfrm>
          <a:prstGeom prst="rect">
            <a:avLst/>
          </a:prstGeom>
          <a:noFill/>
          <a:ln>
            <a:noFill/>
          </a:ln>
        </p:spPr>
      </p:pic>
      <p:grpSp>
        <p:nvGrpSpPr>
          <p:cNvPr id="322" name="Google Shape;322;p24"/>
          <p:cNvGrpSpPr/>
          <p:nvPr/>
        </p:nvGrpSpPr>
        <p:grpSpPr>
          <a:xfrm>
            <a:off x="10886156" y="-180826"/>
            <a:ext cx="7401844" cy="10467826"/>
            <a:chOff x="0" y="-47625"/>
            <a:chExt cx="1949457" cy="2756958"/>
          </a:xfrm>
        </p:grpSpPr>
        <p:sp>
          <p:nvSpPr>
            <p:cNvPr id="323" name="Google Shape;323;p24"/>
            <p:cNvSpPr/>
            <p:nvPr/>
          </p:nvSpPr>
          <p:spPr>
            <a:xfrm>
              <a:off x="0" y="0"/>
              <a:ext cx="1949457" cy="2709333"/>
            </a:xfrm>
            <a:custGeom>
              <a:rect b="b" l="l" r="r" t="t"/>
              <a:pathLst>
                <a:path extrusionOk="0" h="2709333" w="1949457">
                  <a:moveTo>
                    <a:pt x="0" y="0"/>
                  </a:moveTo>
                  <a:lnTo>
                    <a:pt x="1949457" y="0"/>
                  </a:lnTo>
                  <a:lnTo>
                    <a:pt x="1949457" y="2709333"/>
                  </a:lnTo>
                  <a:lnTo>
                    <a:pt x="0" y="2709333"/>
                  </a:lnTo>
                  <a:lnTo>
                    <a:pt x="0" y="0"/>
                  </a:lnTo>
                </a:path>
              </a:pathLst>
            </a:custGeom>
            <a:solidFill>
              <a:srgbClr val="E498B7"/>
            </a:solidFill>
            <a:ln>
              <a:noFill/>
            </a:ln>
          </p:spPr>
        </p:sp>
        <p:sp>
          <p:nvSpPr>
            <p:cNvPr id="324" name="Google Shape;324;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5" name="Google Shape;325;p24"/>
          <p:cNvSpPr/>
          <p:nvPr/>
        </p:nvSpPr>
        <p:spPr>
          <a:xfrm>
            <a:off x="6371332" y="7673619"/>
            <a:ext cx="3528313" cy="1802647"/>
          </a:xfrm>
          <a:custGeom>
            <a:rect b="b" l="l" r="r" t="t"/>
            <a:pathLst>
              <a:path extrusionOk="0" h="1802647" w="3528313">
                <a:moveTo>
                  <a:pt x="0" y="0"/>
                </a:moveTo>
                <a:lnTo>
                  <a:pt x="3528313" y="0"/>
                </a:lnTo>
                <a:lnTo>
                  <a:pt x="3528313" y="1802647"/>
                </a:lnTo>
                <a:lnTo>
                  <a:pt x="0" y="1802647"/>
                </a:lnTo>
                <a:lnTo>
                  <a:pt x="0" y="0"/>
                </a:lnTo>
                <a:close/>
              </a:path>
            </a:pathLst>
          </a:custGeom>
          <a:blipFill rotWithShape="1">
            <a:blip r:embed="rId4">
              <a:alphaModFix/>
            </a:blip>
            <a:stretch>
              <a:fillRect b="0" l="0" r="0" t="0"/>
            </a:stretch>
          </a:blipFill>
          <a:ln>
            <a:noFill/>
          </a:ln>
        </p:spPr>
      </p:sp>
      <p:sp>
        <p:nvSpPr>
          <p:cNvPr id="326" name="Google Shape;326;p24"/>
          <p:cNvSpPr txBox="1"/>
          <p:nvPr/>
        </p:nvSpPr>
        <p:spPr>
          <a:xfrm>
            <a:off x="0" y="1140578"/>
            <a:ext cx="10886156" cy="12668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300" u="none" cap="none" strike="noStrike">
                <a:solidFill>
                  <a:srgbClr val="E498B7"/>
                </a:solidFill>
                <a:latin typeface="Luckiest Guy"/>
                <a:ea typeface="Luckiest Guy"/>
                <a:cs typeface="Luckiest Guy"/>
                <a:sym typeface="Luckiest Guy"/>
              </a:rPr>
              <a:t>Our objectives</a:t>
            </a:r>
            <a:endParaRPr/>
          </a:p>
        </p:txBody>
      </p:sp>
      <p:sp>
        <p:nvSpPr>
          <p:cNvPr id="327" name="Google Shape;327;p24"/>
          <p:cNvSpPr txBox="1"/>
          <p:nvPr/>
        </p:nvSpPr>
        <p:spPr>
          <a:xfrm>
            <a:off x="11672257" y="2520481"/>
            <a:ext cx="1744440" cy="184785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2161" u="none" cap="none" strike="noStrike">
                <a:solidFill>
                  <a:srgbClr val="D2432A"/>
                </a:solidFill>
                <a:latin typeface="Luckiest Guy"/>
                <a:ea typeface="Luckiest Guy"/>
                <a:cs typeface="Luckiest Guy"/>
                <a:sym typeface="Luckiest Guy"/>
              </a:rPr>
              <a:t>01</a:t>
            </a:r>
            <a:endParaRPr/>
          </a:p>
        </p:txBody>
      </p:sp>
      <p:sp>
        <p:nvSpPr>
          <p:cNvPr id="328" name="Google Shape;328;p24"/>
          <p:cNvSpPr txBox="1"/>
          <p:nvPr/>
        </p:nvSpPr>
        <p:spPr>
          <a:xfrm>
            <a:off x="11672257" y="5068101"/>
            <a:ext cx="2069719" cy="184785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2161" u="none" cap="none" strike="noStrike">
                <a:solidFill>
                  <a:srgbClr val="D2432A"/>
                </a:solidFill>
                <a:latin typeface="Luckiest Guy"/>
                <a:ea typeface="Luckiest Guy"/>
                <a:cs typeface="Luckiest Guy"/>
                <a:sym typeface="Luckiest Guy"/>
              </a:rPr>
              <a:t>02</a:t>
            </a:r>
            <a:endParaRPr/>
          </a:p>
        </p:txBody>
      </p:sp>
      <p:sp>
        <p:nvSpPr>
          <p:cNvPr id="329" name="Google Shape;329;p24"/>
          <p:cNvSpPr txBox="1"/>
          <p:nvPr/>
        </p:nvSpPr>
        <p:spPr>
          <a:xfrm>
            <a:off x="11672257" y="7611276"/>
            <a:ext cx="2069719" cy="1847850"/>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2161" u="none" cap="none" strike="noStrike">
                <a:solidFill>
                  <a:srgbClr val="D2432A"/>
                </a:solidFill>
                <a:latin typeface="Luckiest Guy"/>
                <a:ea typeface="Luckiest Guy"/>
                <a:cs typeface="Luckiest Guy"/>
                <a:sym typeface="Luckiest Guy"/>
              </a:rPr>
              <a:t>03</a:t>
            </a:r>
            <a:endParaRPr/>
          </a:p>
        </p:txBody>
      </p:sp>
      <p:sp>
        <p:nvSpPr>
          <p:cNvPr id="330" name="Google Shape;330;p24"/>
          <p:cNvSpPr txBox="1"/>
          <p:nvPr/>
        </p:nvSpPr>
        <p:spPr>
          <a:xfrm>
            <a:off x="13865800" y="2556159"/>
            <a:ext cx="4584125"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Objective One</a:t>
            </a:r>
            <a:endParaRPr/>
          </a:p>
        </p:txBody>
      </p:sp>
      <p:sp>
        <p:nvSpPr>
          <p:cNvPr id="331" name="Google Shape;331;p24"/>
          <p:cNvSpPr txBox="1"/>
          <p:nvPr/>
        </p:nvSpPr>
        <p:spPr>
          <a:xfrm>
            <a:off x="13865800" y="5103779"/>
            <a:ext cx="4584125"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Objective Two</a:t>
            </a:r>
            <a:endParaRPr/>
          </a:p>
        </p:txBody>
      </p:sp>
      <p:sp>
        <p:nvSpPr>
          <p:cNvPr id="332" name="Google Shape;332;p24"/>
          <p:cNvSpPr txBox="1"/>
          <p:nvPr/>
        </p:nvSpPr>
        <p:spPr>
          <a:xfrm>
            <a:off x="13865800" y="7618379"/>
            <a:ext cx="4584125"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Objective Three</a:t>
            </a:r>
            <a:endParaRPr/>
          </a:p>
        </p:txBody>
      </p:sp>
      <p:sp>
        <p:nvSpPr>
          <p:cNvPr id="333" name="Google Shape;333;p24"/>
          <p:cNvSpPr txBox="1"/>
          <p:nvPr/>
        </p:nvSpPr>
        <p:spPr>
          <a:xfrm>
            <a:off x="13865800" y="3102513"/>
            <a:ext cx="3677404"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Briefly elaborate on</a:t>
            </a:r>
            <a:endParaRPr/>
          </a:p>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you want to discuss.</a:t>
            </a:r>
            <a:endParaRPr/>
          </a:p>
        </p:txBody>
      </p:sp>
      <p:sp>
        <p:nvSpPr>
          <p:cNvPr id="334" name="Google Shape;334;p24"/>
          <p:cNvSpPr txBox="1"/>
          <p:nvPr/>
        </p:nvSpPr>
        <p:spPr>
          <a:xfrm>
            <a:off x="13865800" y="5650133"/>
            <a:ext cx="3677404"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Briefly elaborate on</a:t>
            </a:r>
            <a:endParaRPr/>
          </a:p>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you want to discuss.</a:t>
            </a:r>
            <a:endParaRPr/>
          </a:p>
        </p:txBody>
      </p:sp>
      <p:sp>
        <p:nvSpPr>
          <p:cNvPr id="335" name="Google Shape;335;p24"/>
          <p:cNvSpPr txBox="1"/>
          <p:nvPr/>
        </p:nvSpPr>
        <p:spPr>
          <a:xfrm>
            <a:off x="13865800" y="8164733"/>
            <a:ext cx="3677404" cy="77279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Briefly elaborate on</a:t>
            </a:r>
            <a:endParaRPr/>
          </a:p>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you want to discuss.</a:t>
            </a:r>
            <a:endParaRPr/>
          </a:p>
        </p:txBody>
      </p:sp>
      <p:sp>
        <p:nvSpPr>
          <p:cNvPr id="336" name="Google Shape;336;p24"/>
          <p:cNvSpPr txBox="1"/>
          <p:nvPr/>
        </p:nvSpPr>
        <p:spPr>
          <a:xfrm>
            <a:off x="11672257" y="1409866"/>
            <a:ext cx="5533355"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The general objectives of the Music Club are: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84AD"/>
        </a:solidFill>
      </p:bgPr>
    </p:bg>
    <p:spTree>
      <p:nvGrpSpPr>
        <p:cNvPr id="340" name="Shape 340"/>
        <p:cNvGrpSpPr/>
        <p:nvPr/>
      </p:nvGrpSpPr>
      <p:grpSpPr>
        <a:xfrm>
          <a:off x="0" y="0"/>
          <a:ext cx="0" cy="0"/>
          <a:chOff x="0" y="0"/>
          <a:chExt cx="0" cy="0"/>
        </a:xfrm>
      </p:grpSpPr>
      <p:grpSp>
        <p:nvGrpSpPr>
          <p:cNvPr id="341" name="Google Shape;341;p25"/>
          <p:cNvGrpSpPr/>
          <p:nvPr/>
        </p:nvGrpSpPr>
        <p:grpSpPr>
          <a:xfrm>
            <a:off x="0" y="-180826"/>
            <a:ext cx="7706419" cy="10467826"/>
            <a:chOff x="0" y="-47625"/>
            <a:chExt cx="2029674" cy="2756958"/>
          </a:xfrm>
        </p:grpSpPr>
        <p:sp>
          <p:nvSpPr>
            <p:cNvPr id="342" name="Google Shape;342;p25"/>
            <p:cNvSpPr/>
            <p:nvPr/>
          </p:nvSpPr>
          <p:spPr>
            <a:xfrm>
              <a:off x="0" y="0"/>
              <a:ext cx="2029674" cy="2709333"/>
            </a:xfrm>
            <a:custGeom>
              <a:rect b="b" l="l" r="r" t="t"/>
              <a:pathLst>
                <a:path extrusionOk="0" h="2709333" w="2029674">
                  <a:moveTo>
                    <a:pt x="0" y="0"/>
                  </a:moveTo>
                  <a:lnTo>
                    <a:pt x="2029674" y="0"/>
                  </a:lnTo>
                  <a:lnTo>
                    <a:pt x="2029674" y="2709333"/>
                  </a:lnTo>
                  <a:lnTo>
                    <a:pt x="0" y="2709333"/>
                  </a:lnTo>
                  <a:lnTo>
                    <a:pt x="0" y="0"/>
                  </a:lnTo>
                </a:path>
              </a:pathLst>
            </a:custGeom>
            <a:solidFill>
              <a:srgbClr val="90CEE4"/>
            </a:solidFill>
            <a:ln>
              <a:noFill/>
            </a:ln>
          </p:spPr>
        </p:sp>
        <p:sp>
          <p:nvSpPr>
            <p:cNvPr id="343" name="Google Shape;343;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4" name="Google Shape;344;p25"/>
          <p:cNvPicPr preferRelativeResize="0"/>
          <p:nvPr/>
        </p:nvPicPr>
        <p:blipFill>
          <a:blip r:embed="rId3">
            <a:alphaModFix/>
          </a:blip>
          <a:stretch>
            <a:fillRect/>
          </a:stretch>
        </p:blipFill>
        <p:spPr>
          <a:xfrm>
            <a:off x="796730" y="1983938"/>
            <a:ext cx="6139803" cy="7491324"/>
          </a:xfrm>
          <a:prstGeom prst="rect">
            <a:avLst/>
          </a:prstGeom>
          <a:noFill/>
          <a:ln>
            <a:noFill/>
          </a:ln>
        </p:spPr>
      </p:pic>
      <p:sp>
        <p:nvSpPr>
          <p:cNvPr id="345" name="Google Shape;345;p25"/>
          <p:cNvSpPr txBox="1"/>
          <p:nvPr/>
        </p:nvSpPr>
        <p:spPr>
          <a:xfrm>
            <a:off x="7887895" y="5842797"/>
            <a:ext cx="9684011" cy="138112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9000" u="none" cap="none" strike="noStrike">
                <a:solidFill>
                  <a:srgbClr val="FFFFFF"/>
                </a:solidFill>
                <a:latin typeface="Luckiest Guy"/>
                <a:ea typeface="Luckiest Guy"/>
                <a:cs typeface="Luckiest Guy"/>
                <a:sym typeface="Luckiest Guy"/>
              </a:rPr>
              <a:t>Write Your idea</a:t>
            </a:r>
            <a:endParaRPr/>
          </a:p>
        </p:txBody>
      </p:sp>
      <p:sp>
        <p:nvSpPr>
          <p:cNvPr id="346" name="Google Shape;346;p25"/>
          <p:cNvSpPr txBox="1"/>
          <p:nvPr/>
        </p:nvSpPr>
        <p:spPr>
          <a:xfrm>
            <a:off x="10626650" y="7432546"/>
            <a:ext cx="6632650" cy="2087880"/>
          </a:xfrm>
          <a:prstGeom prst="rect">
            <a:avLst/>
          </a:prstGeom>
          <a:noFill/>
          <a:ln>
            <a:noFill/>
          </a:ln>
        </p:spPr>
        <p:txBody>
          <a:bodyPr anchorCtr="0" anchor="t" bIns="0" lIns="0" spcFirstLastPara="1" rIns="0" wrap="square" tIns="0">
            <a:spAutoFit/>
          </a:bodyPr>
          <a:lstStyle/>
          <a:p>
            <a:pPr indent="0" lvl="1" marL="0" marR="0" rtl="0" algn="r">
              <a:lnSpc>
                <a:spcPct val="150000"/>
              </a:lnSpc>
              <a:spcBef>
                <a:spcPts val="0"/>
              </a:spcBef>
              <a:spcAft>
                <a:spcPts val="0"/>
              </a:spcAft>
              <a:buNone/>
            </a:pPr>
            <a:r>
              <a:rPr b="0" i="0" lang="en-US" sz="2200" u="none" cap="none" strike="noStrike">
                <a:solidFill>
                  <a:srgbClr val="FFFFFF"/>
                </a:solidFill>
                <a:latin typeface="Lato"/>
                <a:ea typeface="Lato"/>
                <a:cs typeface="Lato"/>
                <a:sym typeface="Lato"/>
              </a:rPr>
              <a:t>Lorem ipsum dolor sit amet, consectetur adipiscing elit. Aliquam orci quam, consectetur nec leo vel, consequat tempus neque. Vivamus et risus ipsum. Aliquam tristique lorem ipsum, vel convallis dui congue non. Praesent facilisis quis enim at euismod.</a:t>
            </a:r>
            <a:endParaRPr/>
          </a:p>
        </p:txBody>
      </p:sp>
      <p:pic>
        <p:nvPicPr>
          <p:cNvPr id="347" name="Google Shape;347;p25"/>
          <p:cNvPicPr preferRelativeResize="0"/>
          <p:nvPr/>
        </p:nvPicPr>
        <p:blipFill rotWithShape="1">
          <a:blip r:embed="rId4">
            <a:alphaModFix/>
          </a:blip>
          <a:srcRect b="13485" l="0" r="0" t="13485"/>
          <a:stretch/>
        </p:blipFill>
        <p:spPr>
          <a:xfrm>
            <a:off x="7706419" y="0"/>
            <a:ext cx="10581581" cy="5143500"/>
          </a:xfrm>
          <a:prstGeom prst="rect">
            <a:avLst/>
          </a:prstGeom>
          <a:noFill/>
          <a:ln>
            <a:noFill/>
          </a:ln>
        </p:spPr>
      </p:pic>
      <p:sp>
        <p:nvSpPr>
          <p:cNvPr id="348" name="Google Shape;348;p25"/>
          <p:cNvSpPr/>
          <p:nvPr/>
        </p:nvSpPr>
        <p:spPr>
          <a:xfrm>
            <a:off x="4474579" y="689918"/>
            <a:ext cx="2418587" cy="2119286"/>
          </a:xfrm>
          <a:custGeom>
            <a:rect b="b" l="l" r="r" t="t"/>
            <a:pathLst>
              <a:path extrusionOk="0" h="2119286" w="2418587">
                <a:moveTo>
                  <a:pt x="0" y="0"/>
                </a:moveTo>
                <a:lnTo>
                  <a:pt x="2418587" y="0"/>
                </a:lnTo>
                <a:lnTo>
                  <a:pt x="2418587" y="2119286"/>
                </a:lnTo>
                <a:lnTo>
                  <a:pt x="0" y="211928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352" name="Shape 352"/>
        <p:cNvGrpSpPr/>
        <p:nvPr/>
      </p:nvGrpSpPr>
      <p:grpSpPr>
        <a:xfrm>
          <a:off x="0" y="0"/>
          <a:ext cx="0" cy="0"/>
          <a:chOff x="0" y="0"/>
          <a:chExt cx="0" cy="0"/>
        </a:xfrm>
      </p:grpSpPr>
      <p:graphicFrame>
        <p:nvGraphicFramePr>
          <p:cNvPr id="353" name="Google Shape;353;p26"/>
          <p:cNvGraphicFramePr/>
          <p:nvPr/>
        </p:nvGraphicFramePr>
        <p:xfrm>
          <a:off x="977354" y="2966828"/>
          <a:ext cx="3000000" cy="3000000"/>
        </p:xfrm>
        <a:graphic>
          <a:graphicData uri="http://schemas.openxmlformats.org/drawingml/2006/table">
            <a:tbl>
              <a:tblPr>
                <a:noFill/>
                <a:tableStyleId>{B3B3DA57-7551-44B9-AD3D-010B69BEE070}</a:tableStyleId>
              </a:tblPr>
              <a:tblGrid>
                <a:gridCol w="3266650"/>
                <a:gridCol w="3266650"/>
                <a:gridCol w="3266650"/>
                <a:gridCol w="3266650"/>
                <a:gridCol w="3266650"/>
              </a:tblGrid>
              <a:tr h="1397550">
                <a:tc>
                  <a:txBody>
                    <a:bodyPr/>
                    <a:lstStyle/>
                    <a:p>
                      <a:pPr indent="0" lvl="0" marL="0" marR="0" rtl="0" algn="ctr">
                        <a:lnSpc>
                          <a:spcPct val="140009"/>
                        </a:lnSpc>
                        <a:spcBef>
                          <a:spcPts val="0"/>
                        </a:spcBef>
                        <a:spcAft>
                          <a:spcPts val="0"/>
                        </a:spcAft>
                        <a:buNone/>
                      </a:pPr>
                      <a:r>
                        <a:rPr lang="en-US" sz="4399" u="none" cap="none" strike="noStrike">
                          <a:solidFill>
                            <a:srgbClr val="E498B7"/>
                          </a:solidFill>
                          <a:latin typeface="Luckiest Guy"/>
                          <a:ea typeface="Luckiest Guy"/>
                          <a:cs typeface="Luckiest Guy"/>
                          <a:sym typeface="Luckiest Guy"/>
                        </a:rPr>
                        <a:t>MON</a:t>
                      </a:r>
                      <a:endParaRPr sz="1100" u="none" cap="none" strike="noStrike"/>
                    </a:p>
                  </a:txBody>
                  <a:tcPr marT="19050" marB="19050" marR="19050" marL="19050" anchor="ctr">
                    <a:lnL cap="flat" cmpd="sng" w="9525">
                      <a:solidFill>
                        <a:srgbClr val="000000">
                          <a:alpha val="0"/>
                        </a:srgbClr>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2432A"/>
                    </a:solidFill>
                  </a:tcPr>
                </a:tc>
                <a:tc>
                  <a:txBody>
                    <a:bodyPr/>
                    <a:lstStyle/>
                    <a:p>
                      <a:pPr indent="0" lvl="0" marL="0" marR="0" rtl="0" algn="ctr">
                        <a:lnSpc>
                          <a:spcPct val="140009"/>
                        </a:lnSpc>
                        <a:spcBef>
                          <a:spcPts val="0"/>
                        </a:spcBef>
                        <a:spcAft>
                          <a:spcPts val="0"/>
                        </a:spcAft>
                        <a:buNone/>
                      </a:pPr>
                      <a:r>
                        <a:rPr lang="en-US" sz="4399" u="none" cap="none" strike="noStrike">
                          <a:solidFill>
                            <a:srgbClr val="E498B7"/>
                          </a:solidFill>
                          <a:latin typeface="Luckiest Guy"/>
                          <a:ea typeface="Luckiest Guy"/>
                          <a:cs typeface="Luckiest Guy"/>
                          <a:sym typeface="Luckiest Guy"/>
                        </a:rPr>
                        <a:t>TUE</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2432A"/>
                    </a:solidFill>
                  </a:tcPr>
                </a:tc>
                <a:tc>
                  <a:txBody>
                    <a:bodyPr/>
                    <a:lstStyle/>
                    <a:p>
                      <a:pPr indent="0" lvl="0" marL="0" marR="0" rtl="0" algn="ctr">
                        <a:lnSpc>
                          <a:spcPct val="140009"/>
                        </a:lnSpc>
                        <a:spcBef>
                          <a:spcPts val="0"/>
                        </a:spcBef>
                        <a:spcAft>
                          <a:spcPts val="0"/>
                        </a:spcAft>
                        <a:buNone/>
                      </a:pPr>
                      <a:r>
                        <a:rPr lang="en-US" sz="4399" u="none" cap="none" strike="noStrike">
                          <a:solidFill>
                            <a:srgbClr val="E498B7"/>
                          </a:solidFill>
                          <a:latin typeface="Luckiest Guy"/>
                          <a:ea typeface="Luckiest Guy"/>
                          <a:cs typeface="Luckiest Guy"/>
                          <a:sym typeface="Luckiest Guy"/>
                        </a:rPr>
                        <a:t>WED</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2432A"/>
                    </a:solidFill>
                  </a:tcPr>
                </a:tc>
                <a:tc>
                  <a:txBody>
                    <a:bodyPr/>
                    <a:lstStyle/>
                    <a:p>
                      <a:pPr indent="0" lvl="0" marL="0" marR="0" rtl="0" algn="ctr">
                        <a:lnSpc>
                          <a:spcPct val="140009"/>
                        </a:lnSpc>
                        <a:spcBef>
                          <a:spcPts val="0"/>
                        </a:spcBef>
                        <a:spcAft>
                          <a:spcPts val="0"/>
                        </a:spcAft>
                        <a:buNone/>
                      </a:pPr>
                      <a:r>
                        <a:rPr lang="en-US" sz="4399" u="none" cap="none" strike="noStrike">
                          <a:solidFill>
                            <a:srgbClr val="E498B7"/>
                          </a:solidFill>
                          <a:latin typeface="Luckiest Guy"/>
                          <a:ea typeface="Luckiest Guy"/>
                          <a:cs typeface="Luckiest Guy"/>
                          <a:sym typeface="Luckiest Guy"/>
                        </a:rPr>
                        <a:t>THU</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2432A"/>
                    </a:solidFill>
                  </a:tcPr>
                </a:tc>
                <a:tc>
                  <a:txBody>
                    <a:bodyPr/>
                    <a:lstStyle/>
                    <a:p>
                      <a:pPr indent="0" lvl="0" marL="0" marR="0" rtl="0" algn="ctr">
                        <a:lnSpc>
                          <a:spcPct val="140009"/>
                        </a:lnSpc>
                        <a:spcBef>
                          <a:spcPts val="0"/>
                        </a:spcBef>
                        <a:spcAft>
                          <a:spcPts val="0"/>
                        </a:spcAft>
                        <a:buNone/>
                      </a:pPr>
                      <a:r>
                        <a:rPr lang="en-US" sz="4399" u="none" cap="none" strike="noStrike">
                          <a:solidFill>
                            <a:srgbClr val="E498B7"/>
                          </a:solidFill>
                          <a:latin typeface="Luckiest Guy"/>
                          <a:ea typeface="Luckiest Guy"/>
                          <a:cs typeface="Luckiest Guy"/>
                          <a:sym typeface="Luckiest Guy"/>
                        </a:rPr>
                        <a:t>FRI</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D2432A"/>
                    </a:solidFill>
                  </a:tcPr>
                </a:tc>
              </a:tr>
              <a:tr h="2880975">
                <a:tc>
                  <a:txBody>
                    <a:bodyPr/>
                    <a:lstStyle/>
                    <a:p>
                      <a:pPr indent="0" lvl="0" marL="0" marR="0" rtl="0" algn="ctr">
                        <a:lnSpc>
                          <a:spcPct val="140000"/>
                        </a:lnSpc>
                        <a:spcBef>
                          <a:spcPts val="0"/>
                        </a:spcBef>
                        <a:spcAft>
                          <a:spcPts val="0"/>
                        </a:spcAft>
                        <a:buNone/>
                      </a:pPr>
                      <a:r>
                        <a:rPr lang="en-US" sz="3300" u="none" cap="none" strike="noStrike">
                          <a:solidFill>
                            <a:srgbClr val="1384AD"/>
                          </a:solidFill>
                          <a:latin typeface="Luckiest Guy"/>
                          <a:ea typeface="Luckiest Guy"/>
                          <a:cs typeface="Luckiest Guy"/>
                          <a:sym typeface="Luckiest Guy"/>
                        </a:rPr>
                        <a:t>4:25-5:00pm</a:t>
                      </a:r>
                      <a:endParaRPr sz="1100" u="none" cap="none" strike="noStrike"/>
                    </a:p>
                  </a:txBody>
                  <a:tcPr marT="19050" marB="19050" marR="19050" marL="19050" anchor="ctr">
                    <a:lnL cap="flat" cmpd="sng" w="9525">
                      <a:solidFill>
                        <a:srgbClr val="000000">
                          <a:alpha val="0"/>
                        </a:srgbClr>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0CEE4"/>
                    </a:solidFill>
                  </a:tcPr>
                </a:tc>
                <a:tc>
                  <a:txBody>
                    <a:bodyPr/>
                    <a:lstStyle/>
                    <a:p>
                      <a:pPr indent="0" lvl="0" marL="0" marR="0" rtl="0" algn="ctr">
                        <a:lnSpc>
                          <a:spcPct val="140000"/>
                        </a:lnSpc>
                        <a:spcBef>
                          <a:spcPts val="0"/>
                        </a:spcBef>
                        <a:spcAft>
                          <a:spcPts val="0"/>
                        </a:spcAft>
                        <a:buNone/>
                      </a:pPr>
                      <a:r>
                        <a:rPr lang="en-US" sz="3300" u="none" cap="none" strike="noStrike">
                          <a:solidFill>
                            <a:srgbClr val="1384AD"/>
                          </a:solidFill>
                          <a:latin typeface="Luckiest Guy"/>
                          <a:ea typeface="Luckiest Guy"/>
                          <a:cs typeface="Luckiest Guy"/>
                          <a:sym typeface="Luckiest Guy"/>
                        </a:rPr>
                        <a:t>3:30-4:30pm</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0CEE4"/>
                    </a:solidFill>
                  </a:tcPr>
                </a:tc>
                <a:tc>
                  <a:txBody>
                    <a:bodyPr/>
                    <a:lstStyle/>
                    <a:p>
                      <a:pPr indent="0" lvl="0" marL="0" marR="0" rtl="0" algn="ctr">
                        <a:lnSpc>
                          <a:spcPct val="140000"/>
                        </a:lnSpc>
                        <a:spcBef>
                          <a:spcPts val="0"/>
                        </a:spcBef>
                        <a:spcAft>
                          <a:spcPts val="0"/>
                        </a:spcAft>
                        <a:buNone/>
                      </a:pPr>
                      <a:r>
                        <a:rPr lang="en-US" sz="3300" u="none" cap="none" strike="noStrike">
                          <a:solidFill>
                            <a:srgbClr val="1384AD"/>
                          </a:solidFill>
                          <a:latin typeface="Luckiest Guy"/>
                          <a:ea typeface="Luckiest Guy"/>
                          <a:cs typeface="Luckiest Guy"/>
                          <a:sym typeface="Luckiest Guy"/>
                        </a:rPr>
                        <a:t>3:15-4:45pm</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0CEE4"/>
                    </a:solidFill>
                  </a:tcPr>
                </a:tc>
                <a:tc>
                  <a:txBody>
                    <a:bodyPr/>
                    <a:lstStyle/>
                    <a:p>
                      <a:pPr indent="0" lvl="0" marL="0" marR="0" rtl="0" algn="ctr">
                        <a:lnSpc>
                          <a:spcPct val="140000"/>
                        </a:lnSpc>
                        <a:spcBef>
                          <a:spcPts val="0"/>
                        </a:spcBef>
                        <a:spcAft>
                          <a:spcPts val="0"/>
                        </a:spcAft>
                        <a:buNone/>
                      </a:pPr>
                      <a:r>
                        <a:rPr lang="en-US" sz="3300" u="none" cap="none" strike="noStrike">
                          <a:solidFill>
                            <a:srgbClr val="1384AD"/>
                          </a:solidFill>
                          <a:latin typeface="Luckiest Guy"/>
                          <a:ea typeface="Luckiest Guy"/>
                          <a:cs typeface="Luckiest Guy"/>
                          <a:sym typeface="Luckiest Guy"/>
                        </a:rPr>
                        <a:t>2:00-3:00pm</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0CEE4"/>
                    </a:solidFill>
                  </a:tcPr>
                </a:tc>
                <a:tc>
                  <a:txBody>
                    <a:bodyPr/>
                    <a:lstStyle/>
                    <a:p>
                      <a:pPr indent="0" lvl="0" marL="0" marR="0" rtl="0" algn="ctr">
                        <a:lnSpc>
                          <a:spcPct val="140000"/>
                        </a:lnSpc>
                        <a:spcBef>
                          <a:spcPts val="0"/>
                        </a:spcBef>
                        <a:spcAft>
                          <a:spcPts val="0"/>
                        </a:spcAft>
                        <a:buNone/>
                      </a:pPr>
                      <a:r>
                        <a:rPr lang="en-US" sz="3300" u="none" cap="none" strike="noStrike">
                          <a:solidFill>
                            <a:srgbClr val="1384AD"/>
                          </a:solidFill>
                          <a:latin typeface="Luckiest Guy"/>
                          <a:ea typeface="Luckiest Guy"/>
                          <a:cs typeface="Luckiest Guy"/>
                          <a:sym typeface="Luckiest Guy"/>
                        </a:rPr>
                        <a:t>4:25-5:00pm</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90CEE4"/>
                    </a:solidFill>
                  </a:tcPr>
                </a:tc>
              </a:tr>
              <a:tr h="1907900">
                <a:tc>
                  <a:txBody>
                    <a:bodyPr/>
                    <a:lstStyle/>
                    <a:p>
                      <a:pPr indent="0" lvl="0" marL="0" marR="0" rtl="0" algn="ctr">
                        <a:lnSpc>
                          <a:spcPct val="111000"/>
                        </a:lnSpc>
                        <a:spcBef>
                          <a:spcPts val="0"/>
                        </a:spcBef>
                        <a:spcAft>
                          <a:spcPts val="0"/>
                        </a:spcAft>
                        <a:buNone/>
                      </a:pPr>
                      <a:r>
                        <a:rPr b="1" lang="en-US" sz="2200" u="none" cap="none" strike="noStrike">
                          <a:solidFill>
                            <a:srgbClr val="075774"/>
                          </a:solidFill>
                          <a:latin typeface="Lato"/>
                          <a:ea typeface="Lato"/>
                          <a:cs typeface="Lato"/>
                          <a:sym typeface="Lato"/>
                        </a:rPr>
                        <a:t>Orchestra practice</a:t>
                      </a:r>
                      <a:endParaRPr sz="1100" u="none" cap="none" strike="noStrike"/>
                    </a:p>
                  </a:txBody>
                  <a:tcPr marT="19050" marB="19050" marR="19050" marL="19050" anchor="ctr">
                    <a:lnL cap="flat" cmpd="sng" w="9525">
                      <a:solidFill>
                        <a:srgbClr val="000000">
                          <a:alpha val="0"/>
                        </a:srgbClr>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98B7"/>
                    </a:solidFill>
                  </a:tcPr>
                </a:tc>
                <a:tc>
                  <a:txBody>
                    <a:bodyPr/>
                    <a:lstStyle/>
                    <a:p>
                      <a:pPr indent="0" lvl="0" marL="0" marR="0" rtl="0" algn="ctr">
                        <a:lnSpc>
                          <a:spcPct val="111000"/>
                        </a:lnSpc>
                        <a:spcBef>
                          <a:spcPts val="0"/>
                        </a:spcBef>
                        <a:spcAft>
                          <a:spcPts val="0"/>
                        </a:spcAft>
                        <a:buNone/>
                      </a:pPr>
                      <a:r>
                        <a:rPr b="1" lang="en-US" sz="2200" u="none" cap="none" strike="noStrike">
                          <a:solidFill>
                            <a:srgbClr val="075774"/>
                          </a:solidFill>
                          <a:latin typeface="Lato"/>
                          <a:ea typeface="Lato"/>
                          <a:cs typeface="Lato"/>
                          <a:sym typeface="Lato"/>
                        </a:rPr>
                        <a:t>1:1 private music lesson</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98B7"/>
                    </a:solidFill>
                  </a:tcPr>
                </a:tc>
                <a:tc>
                  <a:txBody>
                    <a:bodyPr/>
                    <a:lstStyle/>
                    <a:p>
                      <a:pPr indent="0" lvl="0" marL="0" marR="0" rtl="0" algn="ctr">
                        <a:lnSpc>
                          <a:spcPct val="111000"/>
                        </a:lnSpc>
                        <a:spcBef>
                          <a:spcPts val="0"/>
                        </a:spcBef>
                        <a:spcAft>
                          <a:spcPts val="0"/>
                        </a:spcAft>
                        <a:buNone/>
                      </a:pPr>
                      <a:r>
                        <a:rPr b="1" lang="en-US" sz="2200" u="none" cap="none" strike="noStrike">
                          <a:solidFill>
                            <a:srgbClr val="075774"/>
                          </a:solidFill>
                          <a:latin typeface="Lato"/>
                          <a:ea typeface="Lato"/>
                          <a:cs typeface="Lato"/>
                          <a:sym typeface="Lato"/>
                        </a:rPr>
                        <a:t>Choir meeting</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98B7"/>
                    </a:solidFill>
                  </a:tcPr>
                </a:tc>
                <a:tc>
                  <a:txBody>
                    <a:bodyPr/>
                    <a:lstStyle/>
                    <a:p>
                      <a:pPr indent="0" lvl="0" marL="0" marR="0" rtl="0" algn="ctr">
                        <a:lnSpc>
                          <a:spcPct val="111000"/>
                        </a:lnSpc>
                        <a:spcBef>
                          <a:spcPts val="0"/>
                        </a:spcBef>
                        <a:spcAft>
                          <a:spcPts val="0"/>
                        </a:spcAft>
                        <a:buNone/>
                      </a:pPr>
                      <a:r>
                        <a:rPr b="1" lang="en-US" sz="2200" u="none" cap="none" strike="noStrike">
                          <a:solidFill>
                            <a:srgbClr val="075774"/>
                          </a:solidFill>
                          <a:latin typeface="Lato"/>
                          <a:ea typeface="Lato"/>
                          <a:cs typeface="Lato"/>
                          <a:sym typeface="Lato"/>
                        </a:rPr>
                        <a:t>Orchestra practice</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F6F7F8"/>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98B7"/>
                    </a:solidFill>
                  </a:tcPr>
                </a:tc>
                <a:tc>
                  <a:txBody>
                    <a:bodyPr/>
                    <a:lstStyle/>
                    <a:p>
                      <a:pPr indent="0" lvl="0" marL="0" marR="0" rtl="0" algn="ctr">
                        <a:lnSpc>
                          <a:spcPct val="111000"/>
                        </a:lnSpc>
                        <a:spcBef>
                          <a:spcPts val="0"/>
                        </a:spcBef>
                        <a:spcAft>
                          <a:spcPts val="0"/>
                        </a:spcAft>
                        <a:buNone/>
                      </a:pPr>
                      <a:r>
                        <a:rPr b="1" lang="en-US" sz="2200" u="none" cap="none" strike="noStrike">
                          <a:solidFill>
                            <a:srgbClr val="075774"/>
                          </a:solidFill>
                          <a:latin typeface="Lato"/>
                          <a:ea typeface="Lato"/>
                          <a:cs typeface="Lato"/>
                          <a:sym typeface="Lato"/>
                        </a:rPr>
                        <a:t>Jazz band practice</a:t>
                      </a:r>
                      <a:endParaRPr sz="1100" u="none" cap="none" strike="noStrike"/>
                    </a:p>
                  </a:txBody>
                  <a:tcPr marT="19050" marB="19050" marR="19050" marL="19050" anchor="ctr">
                    <a:lnL cap="flat" cmpd="sng" w="9525">
                      <a:solidFill>
                        <a:srgbClr val="F6F7F8"/>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E498B7"/>
                    </a:solidFill>
                  </a:tcPr>
                </a:tc>
              </a:tr>
            </a:tbl>
          </a:graphicData>
        </a:graphic>
      </p:graphicFrame>
      <p:sp>
        <p:nvSpPr>
          <p:cNvPr id="354" name="Google Shape;354;p26"/>
          <p:cNvSpPr txBox="1"/>
          <p:nvPr/>
        </p:nvSpPr>
        <p:spPr>
          <a:xfrm>
            <a:off x="2692178" y="1019175"/>
            <a:ext cx="1290364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D2432A"/>
                </a:solidFill>
                <a:latin typeface="Luckiest Guy"/>
                <a:ea typeface="Luckiest Guy"/>
                <a:cs typeface="Luckiest Guy"/>
                <a:sym typeface="Luckiest Guy"/>
              </a:rPr>
              <a:t>Music Club schedule</a:t>
            </a:r>
            <a:endParaRPr/>
          </a:p>
        </p:txBody>
      </p:sp>
      <p:sp>
        <p:nvSpPr>
          <p:cNvPr id="355" name="Google Shape;355;p26"/>
          <p:cNvSpPr/>
          <p:nvPr/>
        </p:nvSpPr>
        <p:spPr>
          <a:xfrm>
            <a:off x="1028700" y="515339"/>
            <a:ext cx="1663478" cy="1884961"/>
          </a:xfrm>
          <a:custGeom>
            <a:rect b="b" l="l" r="r" t="t"/>
            <a:pathLst>
              <a:path extrusionOk="0" h="1884961" w="1663478">
                <a:moveTo>
                  <a:pt x="0" y="0"/>
                </a:moveTo>
                <a:lnTo>
                  <a:pt x="1663478" y="0"/>
                </a:lnTo>
                <a:lnTo>
                  <a:pt x="1663478" y="1884961"/>
                </a:lnTo>
                <a:lnTo>
                  <a:pt x="0" y="1884961"/>
                </a:lnTo>
                <a:lnTo>
                  <a:pt x="0" y="0"/>
                </a:lnTo>
                <a:close/>
              </a:path>
            </a:pathLst>
          </a:custGeom>
          <a:blipFill rotWithShape="1">
            <a:blip r:embed="rId3">
              <a:alphaModFix/>
            </a:blip>
            <a:stretch>
              <a:fillRect b="0" l="0" r="0" t="0"/>
            </a:stretch>
          </a:blipFill>
          <a:ln>
            <a:noFill/>
          </a:ln>
        </p:spPr>
      </p:sp>
      <p:sp>
        <p:nvSpPr>
          <p:cNvPr id="356" name="Google Shape;356;p26"/>
          <p:cNvSpPr/>
          <p:nvPr/>
        </p:nvSpPr>
        <p:spPr>
          <a:xfrm rot="1644033">
            <a:off x="16069898" y="525457"/>
            <a:ext cx="580735" cy="2201838"/>
          </a:xfrm>
          <a:custGeom>
            <a:rect b="b" l="l" r="r" t="t"/>
            <a:pathLst>
              <a:path extrusionOk="0" h="2201838" w="580735">
                <a:moveTo>
                  <a:pt x="0" y="0"/>
                </a:moveTo>
                <a:lnTo>
                  <a:pt x="580735" y="0"/>
                </a:lnTo>
                <a:lnTo>
                  <a:pt x="580735" y="2201838"/>
                </a:lnTo>
                <a:lnTo>
                  <a:pt x="0" y="2201838"/>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98B7"/>
        </a:solidFill>
      </p:bgPr>
    </p:bg>
    <p:spTree>
      <p:nvGrpSpPr>
        <p:cNvPr id="360" name="Shape 360"/>
        <p:cNvGrpSpPr/>
        <p:nvPr/>
      </p:nvGrpSpPr>
      <p:grpSpPr>
        <a:xfrm>
          <a:off x="0" y="0"/>
          <a:ext cx="0" cy="0"/>
          <a:chOff x="0" y="0"/>
          <a:chExt cx="0" cy="0"/>
        </a:xfrm>
      </p:grpSpPr>
      <p:pic>
        <p:nvPicPr>
          <p:cNvPr id="361" name="Google Shape;361;p27"/>
          <p:cNvPicPr preferRelativeResize="0"/>
          <p:nvPr/>
        </p:nvPicPr>
        <p:blipFill>
          <a:blip r:embed="rId3">
            <a:alphaModFix/>
          </a:blip>
          <a:stretch>
            <a:fillRect/>
          </a:stretch>
        </p:blipFill>
        <p:spPr>
          <a:xfrm>
            <a:off x="0" y="-2482525"/>
            <a:ext cx="16457426" cy="15252048"/>
          </a:xfrm>
          <a:prstGeom prst="rect">
            <a:avLst/>
          </a:prstGeom>
          <a:noFill/>
          <a:ln>
            <a:noFill/>
          </a:ln>
        </p:spPr>
      </p:pic>
      <p:sp>
        <p:nvSpPr>
          <p:cNvPr id="362" name="Google Shape;362;p27"/>
          <p:cNvSpPr txBox="1"/>
          <p:nvPr/>
        </p:nvSpPr>
        <p:spPr>
          <a:xfrm>
            <a:off x="1123950" y="5534089"/>
            <a:ext cx="8484000" cy="2967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0709" u="none" cap="none" strike="noStrike">
                <a:solidFill>
                  <a:srgbClr val="E498B7"/>
                </a:solidFill>
                <a:latin typeface="Luckiest Guy"/>
                <a:ea typeface="Luckiest Guy"/>
                <a:cs typeface="Luckiest Guy"/>
                <a:sym typeface="Luckiest Guy"/>
              </a:rPr>
              <a:t>club</a:t>
            </a:r>
            <a:endParaRPr/>
          </a:p>
          <a:p>
            <a:pPr indent="0" lvl="0" marL="0" marR="0" rtl="0" algn="l">
              <a:lnSpc>
                <a:spcPct val="90000"/>
              </a:lnSpc>
              <a:spcBef>
                <a:spcPts val="0"/>
              </a:spcBef>
              <a:spcAft>
                <a:spcPts val="0"/>
              </a:spcAft>
              <a:buNone/>
            </a:pPr>
            <a:r>
              <a:rPr b="0" i="0" lang="en-US" sz="10709" u="none" cap="none" strike="noStrike">
                <a:solidFill>
                  <a:srgbClr val="E498B7"/>
                </a:solidFill>
                <a:latin typeface="Luckiest Guy"/>
                <a:ea typeface="Luckiest Guy"/>
                <a:cs typeface="Luckiest Guy"/>
                <a:sym typeface="Luckiest Guy"/>
              </a:rPr>
              <a:t>enrollment</a:t>
            </a:r>
            <a:endParaRPr/>
          </a:p>
        </p:txBody>
      </p:sp>
      <p:sp>
        <p:nvSpPr>
          <p:cNvPr id="363" name="Google Shape;363;p27"/>
          <p:cNvSpPr txBox="1"/>
          <p:nvPr/>
        </p:nvSpPr>
        <p:spPr>
          <a:xfrm>
            <a:off x="12096072" y="884555"/>
            <a:ext cx="5494858" cy="51816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34056" u="none" cap="none" strike="noStrike">
                <a:solidFill>
                  <a:srgbClr val="D2432A"/>
                </a:solidFill>
                <a:latin typeface="Luckiest Guy"/>
                <a:ea typeface="Luckiest Guy"/>
                <a:cs typeface="Luckiest Guy"/>
                <a:sym typeface="Luckiest Guy"/>
              </a:rPr>
              <a:t>03</a:t>
            </a:r>
            <a:endParaRPr/>
          </a:p>
        </p:txBody>
      </p:sp>
      <p:sp>
        <p:nvSpPr>
          <p:cNvPr id="364" name="Google Shape;364;p27"/>
          <p:cNvSpPr/>
          <p:nvPr/>
        </p:nvSpPr>
        <p:spPr>
          <a:xfrm>
            <a:off x="4094775" y="-340881"/>
            <a:ext cx="3571838" cy="3699644"/>
          </a:xfrm>
          <a:custGeom>
            <a:rect b="b" l="l" r="r" t="t"/>
            <a:pathLst>
              <a:path extrusionOk="0" h="3699644" w="3571838">
                <a:moveTo>
                  <a:pt x="0" y="0"/>
                </a:moveTo>
                <a:lnTo>
                  <a:pt x="3571838" y="0"/>
                </a:lnTo>
                <a:lnTo>
                  <a:pt x="3571838" y="3699644"/>
                </a:lnTo>
                <a:lnTo>
                  <a:pt x="0" y="3699644"/>
                </a:lnTo>
                <a:lnTo>
                  <a:pt x="0" y="0"/>
                </a:lnTo>
                <a:close/>
              </a:path>
            </a:pathLst>
          </a:custGeom>
          <a:blipFill rotWithShape="1">
            <a:blip r:embed="rId4">
              <a:alphaModFix/>
            </a:blip>
            <a:stretch>
              <a:fillRect b="0" l="0" r="0" t="0"/>
            </a:stretch>
          </a:blipFill>
          <a:ln>
            <a:noFill/>
          </a:ln>
        </p:spPr>
      </p:sp>
      <p:sp>
        <p:nvSpPr>
          <p:cNvPr id="365" name="Google Shape;365;p27"/>
          <p:cNvSpPr/>
          <p:nvPr/>
        </p:nvSpPr>
        <p:spPr>
          <a:xfrm>
            <a:off x="7149426" y="2347461"/>
            <a:ext cx="3571838" cy="3699644"/>
          </a:xfrm>
          <a:custGeom>
            <a:rect b="b" l="l" r="r" t="t"/>
            <a:pathLst>
              <a:path extrusionOk="0" h="3699644" w="3571838">
                <a:moveTo>
                  <a:pt x="0" y="0"/>
                </a:moveTo>
                <a:lnTo>
                  <a:pt x="3571839" y="0"/>
                </a:lnTo>
                <a:lnTo>
                  <a:pt x="3571839" y="3699644"/>
                </a:lnTo>
                <a:lnTo>
                  <a:pt x="0" y="3699644"/>
                </a:lnTo>
                <a:lnTo>
                  <a:pt x="0" y="0"/>
                </a:lnTo>
                <a:close/>
              </a:path>
            </a:pathLst>
          </a:custGeom>
          <a:blipFill rotWithShape="1">
            <a:blip r:embed="rId4">
              <a:alphaModFix/>
            </a:blip>
            <a:stretch>
              <a:fillRect b="0" l="0" r="0" t="0"/>
            </a:stretch>
          </a:blipFill>
          <a:ln>
            <a:noFill/>
          </a:ln>
        </p:spPr>
      </p:sp>
      <p:sp>
        <p:nvSpPr>
          <p:cNvPr id="366" name="Google Shape;366;p27"/>
          <p:cNvSpPr/>
          <p:nvPr/>
        </p:nvSpPr>
        <p:spPr>
          <a:xfrm>
            <a:off x="10052738" y="5043036"/>
            <a:ext cx="3571838" cy="3699644"/>
          </a:xfrm>
          <a:custGeom>
            <a:rect b="b" l="l" r="r" t="t"/>
            <a:pathLst>
              <a:path extrusionOk="0" h="3699644" w="3571838">
                <a:moveTo>
                  <a:pt x="0" y="0"/>
                </a:moveTo>
                <a:lnTo>
                  <a:pt x="3571838" y="0"/>
                </a:lnTo>
                <a:lnTo>
                  <a:pt x="3571838" y="3699644"/>
                </a:lnTo>
                <a:lnTo>
                  <a:pt x="0" y="3699644"/>
                </a:lnTo>
                <a:lnTo>
                  <a:pt x="0" y="0"/>
                </a:lnTo>
                <a:close/>
              </a:path>
            </a:pathLst>
          </a:custGeom>
          <a:blipFill rotWithShape="1">
            <a:blip r:embed="rId4">
              <a:alphaModFix/>
            </a:blip>
            <a:stretch>
              <a:fillRect b="0" l="0" r="0" t="0"/>
            </a:stretch>
          </a:blipFill>
          <a:ln>
            <a:noFill/>
          </a:ln>
        </p:spPr>
      </p:sp>
      <p:sp>
        <p:nvSpPr>
          <p:cNvPr id="367" name="Google Shape;367;p27"/>
          <p:cNvSpPr/>
          <p:nvPr/>
        </p:nvSpPr>
        <p:spPr>
          <a:xfrm>
            <a:off x="12791777" y="7865678"/>
            <a:ext cx="3571838" cy="3699644"/>
          </a:xfrm>
          <a:custGeom>
            <a:rect b="b" l="l" r="r" t="t"/>
            <a:pathLst>
              <a:path extrusionOk="0" h="3699644" w="3571838">
                <a:moveTo>
                  <a:pt x="0" y="0"/>
                </a:moveTo>
                <a:lnTo>
                  <a:pt x="3571839" y="0"/>
                </a:lnTo>
                <a:lnTo>
                  <a:pt x="3571839" y="3699644"/>
                </a:lnTo>
                <a:lnTo>
                  <a:pt x="0" y="3699644"/>
                </a:lnTo>
                <a:lnTo>
                  <a:pt x="0" y="0"/>
                </a:lnTo>
                <a:close/>
              </a:path>
            </a:pathLst>
          </a:custGeom>
          <a:blipFill rotWithShape="1">
            <a:blip r:embed="rId4">
              <a:alphaModFix/>
            </a:blip>
            <a:stretch>
              <a:fillRect b="0" l="0" r="0" t="0"/>
            </a:stretch>
          </a:blipFill>
          <a:ln>
            <a:noFill/>
          </a:ln>
        </p:spPr>
      </p:sp>
      <p:sp>
        <p:nvSpPr>
          <p:cNvPr id="368" name="Google Shape;368;p27"/>
          <p:cNvSpPr txBox="1"/>
          <p:nvPr/>
        </p:nvSpPr>
        <p:spPr>
          <a:xfrm>
            <a:off x="1310848" y="8757801"/>
            <a:ext cx="6508386"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Elaborate on what you want to discuss.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CEE4"/>
        </a:solidFill>
      </p:bgPr>
    </p:bg>
    <p:spTree>
      <p:nvGrpSpPr>
        <p:cNvPr id="372" name="Shape 372"/>
        <p:cNvGrpSpPr/>
        <p:nvPr/>
      </p:nvGrpSpPr>
      <p:grpSpPr>
        <a:xfrm>
          <a:off x="0" y="0"/>
          <a:ext cx="0" cy="0"/>
          <a:chOff x="0" y="0"/>
          <a:chExt cx="0" cy="0"/>
        </a:xfrm>
      </p:grpSpPr>
      <p:sp>
        <p:nvSpPr>
          <p:cNvPr id="373" name="Google Shape;373;p28"/>
          <p:cNvSpPr txBox="1"/>
          <p:nvPr/>
        </p:nvSpPr>
        <p:spPr>
          <a:xfrm>
            <a:off x="1000125" y="1561905"/>
            <a:ext cx="1006684" cy="1704421"/>
          </a:xfrm>
          <a:prstGeom prst="rect">
            <a:avLst/>
          </a:prstGeom>
          <a:noFill/>
          <a:ln>
            <a:noFill/>
          </a:ln>
        </p:spPr>
        <p:txBody>
          <a:bodyPr anchorCtr="0" anchor="t" bIns="0" lIns="0" spcFirstLastPara="1" rIns="0" wrap="square" tIns="0">
            <a:spAutoFit/>
          </a:bodyPr>
          <a:lstStyle/>
          <a:p>
            <a:pPr indent="0" lvl="0" marL="0" marR="0" rtl="0" algn="l">
              <a:lnSpc>
                <a:spcPct val="119998"/>
              </a:lnSpc>
              <a:spcBef>
                <a:spcPts val="0"/>
              </a:spcBef>
              <a:spcAft>
                <a:spcPts val="0"/>
              </a:spcAft>
              <a:buNone/>
            </a:pPr>
            <a:r>
              <a:rPr b="0" i="0" lang="en-US" sz="11171" u="none" cap="none" strike="noStrike">
                <a:solidFill>
                  <a:srgbClr val="1384AD"/>
                </a:solidFill>
                <a:latin typeface="Luckiest Guy"/>
                <a:ea typeface="Luckiest Guy"/>
                <a:cs typeface="Luckiest Guy"/>
                <a:sym typeface="Luckiest Guy"/>
              </a:rPr>
              <a:t>"</a:t>
            </a:r>
            <a:endParaRPr/>
          </a:p>
        </p:txBody>
      </p:sp>
      <p:sp>
        <p:nvSpPr>
          <p:cNvPr id="374" name="Google Shape;374;p28"/>
          <p:cNvSpPr txBox="1"/>
          <p:nvPr/>
        </p:nvSpPr>
        <p:spPr>
          <a:xfrm>
            <a:off x="1000125" y="2437928"/>
            <a:ext cx="9125400" cy="31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831" u="none" cap="none" strike="noStrike">
                <a:solidFill>
                  <a:srgbClr val="1384AD"/>
                </a:solidFill>
                <a:latin typeface="Luckiest Guy"/>
                <a:ea typeface="Luckiest Guy"/>
                <a:cs typeface="Luckiest Guy"/>
                <a:sym typeface="Luckiest Guy"/>
              </a:rPr>
              <a:t>Write an original statement or inspiring quote</a:t>
            </a:r>
            <a:endParaRPr/>
          </a:p>
        </p:txBody>
      </p:sp>
      <p:grpSp>
        <p:nvGrpSpPr>
          <p:cNvPr id="375" name="Google Shape;375;p28"/>
          <p:cNvGrpSpPr/>
          <p:nvPr/>
        </p:nvGrpSpPr>
        <p:grpSpPr>
          <a:xfrm>
            <a:off x="0" y="7871849"/>
            <a:ext cx="18287996" cy="3266927"/>
            <a:chOff x="0" y="-47625"/>
            <a:chExt cx="4816592" cy="860425"/>
          </a:xfrm>
        </p:grpSpPr>
        <p:sp>
          <p:nvSpPr>
            <p:cNvPr id="376" name="Google Shape;376;p28"/>
            <p:cNvSpPr/>
            <p:nvPr/>
          </p:nvSpPr>
          <p:spPr>
            <a:xfrm>
              <a:off x="0" y="0"/>
              <a:ext cx="4816592" cy="588464"/>
            </a:xfrm>
            <a:custGeom>
              <a:rect b="b" l="l" r="r" t="t"/>
              <a:pathLst>
                <a:path extrusionOk="0" h="588464" w="4816592">
                  <a:moveTo>
                    <a:pt x="0" y="0"/>
                  </a:moveTo>
                  <a:lnTo>
                    <a:pt x="4816592" y="0"/>
                  </a:lnTo>
                  <a:lnTo>
                    <a:pt x="4816592" y="588464"/>
                  </a:lnTo>
                  <a:lnTo>
                    <a:pt x="0" y="588464"/>
                  </a:lnTo>
                  <a:lnTo>
                    <a:pt x="0" y="0"/>
                  </a:lnTo>
                </a:path>
              </a:pathLst>
            </a:custGeom>
            <a:solidFill>
              <a:srgbClr val="24A9C5"/>
            </a:solidFill>
            <a:ln>
              <a:noFill/>
            </a:ln>
          </p:spPr>
        </p:sp>
        <p:sp>
          <p:nvSpPr>
            <p:cNvPr id="377" name="Google Shape;377;p2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8" name="Google Shape;378;p28"/>
          <p:cNvPicPr preferRelativeResize="0"/>
          <p:nvPr/>
        </p:nvPicPr>
        <p:blipFill rotWithShape="1">
          <a:blip r:embed="rId3">
            <a:alphaModFix/>
          </a:blip>
          <a:srcRect b="0" l="14092" r="14092" t="0"/>
          <a:stretch/>
        </p:blipFill>
        <p:spPr>
          <a:xfrm flipH="1">
            <a:off x="9613764" y="0"/>
            <a:ext cx="8674236" cy="8052675"/>
          </a:xfrm>
          <a:prstGeom prst="rect">
            <a:avLst/>
          </a:prstGeom>
          <a:noFill/>
          <a:ln>
            <a:noFill/>
          </a:ln>
        </p:spPr>
      </p:pic>
      <p:sp>
        <p:nvSpPr>
          <p:cNvPr id="379" name="Google Shape;379;p28"/>
          <p:cNvSpPr/>
          <p:nvPr/>
        </p:nvSpPr>
        <p:spPr>
          <a:xfrm flipH="1" rot="-610153">
            <a:off x="5623805" y="5754332"/>
            <a:ext cx="2670665" cy="3645959"/>
          </a:xfrm>
          <a:custGeom>
            <a:rect b="b" l="l" r="r" t="t"/>
            <a:pathLst>
              <a:path extrusionOk="0" h="3645959" w="2670665">
                <a:moveTo>
                  <a:pt x="2670665" y="0"/>
                </a:moveTo>
                <a:lnTo>
                  <a:pt x="0" y="0"/>
                </a:lnTo>
                <a:lnTo>
                  <a:pt x="0" y="3645959"/>
                </a:lnTo>
                <a:lnTo>
                  <a:pt x="2670665" y="3645959"/>
                </a:lnTo>
                <a:lnTo>
                  <a:pt x="2670665" y="0"/>
                </a:lnTo>
                <a:close/>
              </a:path>
            </a:pathLst>
          </a:custGeom>
          <a:blipFill rotWithShape="1">
            <a:blip r:embed="rId4">
              <a:alphaModFix/>
            </a:blip>
            <a:stretch>
              <a:fillRect b="0" l="0" r="0" t="0"/>
            </a:stretch>
          </a:blipFill>
          <a:ln>
            <a:noFill/>
          </a:ln>
        </p:spPr>
      </p:sp>
      <p:sp>
        <p:nvSpPr>
          <p:cNvPr id="380" name="Google Shape;380;p28"/>
          <p:cNvSpPr txBox="1"/>
          <p:nvPr/>
        </p:nvSpPr>
        <p:spPr>
          <a:xfrm>
            <a:off x="1000125" y="5708449"/>
            <a:ext cx="3304386" cy="772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1384AD"/>
                </a:solidFill>
                <a:latin typeface="Lato"/>
                <a:ea typeface="Lato"/>
                <a:cs typeface="Lato"/>
                <a:sym typeface="Lato"/>
              </a:rPr>
              <a:t>Include a credit, citation, or supporting message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384" name="Shape 384"/>
        <p:cNvGrpSpPr/>
        <p:nvPr/>
      </p:nvGrpSpPr>
      <p:grpSpPr>
        <a:xfrm>
          <a:off x="0" y="0"/>
          <a:ext cx="0" cy="0"/>
          <a:chOff x="0" y="0"/>
          <a:chExt cx="0" cy="0"/>
        </a:xfrm>
      </p:grpSpPr>
      <p:sp>
        <p:nvSpPr>
          <p:cNvPr id="385" name="Google Shape;385;p29"/>
          <p:cNvSpPr txBox="1"/>
          <p:nvPr/>
        </p:nvSpPr>
        <p:spPr>
          <a:xfrm>
            <a:off x="1167846" y="632735"/>
            <a:ext cx="4716271" cy="1057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900" u="none" cap="none" strike="noStrike">
                <a:solidFill>
                  <a:srgbClr val="D2432A"/>
                </a:solidFill>
                <a:latin typeface="Luckiest Guy"/>
                <a:ea typeface="Luckiest Guy"/>
                <a:cs typeface="Luckiest Guy"/>
                <a:sym typeface="Luckiest Guy"/>
              </a:rPr>
              <a:t>Past</a:t>
            </a:r>
            <a:endParaRPr/>
          </a:p>
        </p:txBody>
      </p:sp>
      <p:sp>
        <p:nvSpPr>
          <p:cNvPr id="386" name="Google Shape;386;p29"/>
          <p:cNvSpPr txBox="1"/>
          <p:nvPr/>
        </p:nvSpPr>
        <p:spPr>
          <a:xfrm>
            <a:off x="12403883" y="632735"/>
            <a:ext cx="4716271" cy="10572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6900" u="none" cap="none" strike="noStrike">
                <a:solidFill>
                  <a:srgbClr val="D2432A"/>
                </a:solidFill>
                <a:latin typeface="Luckiest Guy"/>
                <a:ea typeface="Luckiest Guy"/>
                <a:cs typeface="Luckiest Guy"/>
                <a:sym typeface="Luckiest Guy"/>
              </a:rPr>
              <a:t>Events</a:t>
            </a:r>
            <a:endParaRPr/>
          </a:p>
        </p:txBody>
      </p:sp>
      <p:grpSp>
        <p:nvGrpSpPr>
          <p:cNvPr id="387" name="Google Shape;387;p29"/>
          <p:cNvGrpSpPr/>
          <p:nvPr/>
        </p:nvGrpSpPr>
        <p:grpSpPr>
          <a:xfrm>
            <a:off x="0" y="4962674"/>
            <a:ext cx="18287996" cy="5550830"/>
            <a:chOff x="0" y="-47625"/>
            <a:chExt cx="4816592" cy="1461947"/>
          </a:xfrm>
        </p:grpSpPr>
        <p:sp>
          <p:nvSpPr>
            <p:cNvPr id="388" name="Google Shape;388;p29"/>
            <p:cNvSpPr/>
            <p:nvPr/>
          </p:nvSpPr>
          <p:spPr>
            <a:xfrm>
              <a:off x="0" y="0"/>
              <a:ext cx="4816592" cy="1414322"/>
            </a:xfrm>
            <a:custGeom>
              <a:rect b="b" l="l" r="r" t="t"/>
              <a:pathLst>
                <a:path extrusionOk="0" h="1414322" w="4816592">
                  <a:moveTo>
                    <a:pt x="0" y="0"/>
                  </a:moveTo>
                  <a:lnTo>
                    <a:pt x="4816592" y="0"/>
                  </a:lnTo>
                  <a:lnTo>
                    <a:pt x="4816592" y="1414322"/>
                  </a:lnTo>
                  <a:lnTo>
                    <a:pt x="0" y="1414322"/>
                  </a:lnTo>
                  <a:lnTo>
                    <a:pt x="0" y="0"/>
                  </a:lnTo>
                </a:path>
              </a:pathLst>
            </a:custGeom>
            <a:solidFill>
              <a:srgbClr val="D2432A"/>
            </a:solidFill>
            <a:ln>
              <a:noFill/>
            </a:ln>
          </p:spPr>
        </p:sp>
        <p:sp>
          <p:nvSpPr>
            <p:cNvPr id="389" name="Google Shape;389;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9"/>
          <p:cNvGrpSpPr/>
          <p:nvPr/>
        </p:nvGrpSpPr>
        <p:grpSpPr>
          <a:xfrm>
            <a:off x="5617937" y="1483379"/>
            <a:ext cx="7052126" cy="6949346"/>
            <a:chOff x="0" y="-47625"/>
            <a:chExt cx="1861781" cy="1834646"/>
          </a:xfrm>
        </p:grpSpPr>
        <p:sp>
          <p:nvSpPr>
            <p:cNvPr id="391" name="Google Shape;391;p29"/>
            <p:cNvSpPr/>
            <p:nvPr/>
          </p:nvSpPr>
          <p:spPr>
            <a:xfrm>
              <a:off x="0" y="0"/>
              <a:ext cx="1861781" cy="1787021"/>
            </a:xfrm>
            <a:custGeom>
              <a:rect b="b" l="l" r="r" t="t"/>
              <a:pathLst>
                <a:path extrusionOk="0" h="1787021" w="1861781">
                  <a:moveTo>
                    <a:pt x="0" y="0"/>
                  </a:moveTo>
                  <a:lnTo>
                    <a:pt x="1861781" y="0"/>
                  </a:lnTo>
                  <a:lnTo>
                    <a:pt x="1861781" y="1787021"/>
                  </a:lnTo>
                  <a:lnTo>
                    <a:pt x="0" y="1787021"/>
                  </a:lnTo>
                  <a:lnTo>
                    <a:pt x="0" y="0"/>
                  </a:lnTo>
                </a:path>
              </a:pathLst>
            </a:custGeom>
            <a:solidFill>
              <a:srgbClr val="1384AD"/>
            </a:solidFill>
            <a:ln>
              <a:noFill/>
            </a:ln>
          </p:spPr>
        </p:sp>
        <p:sp>
          <p:nvSpPr>
            <p:cNvPr id="392" name="Google Shape;392;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3" name="Google Shape;393;p29"/>
          <p:cNvPicPr preferRelativeResize="0"/>
          <p:nvPr/>
        </p:nvPicPr>
        <p:blipFill rotWithShape="1">
          <a:blip r:embed="rId3">
            <a:alphaModFix/>
          </a:blip>
          <a:srcRect b="22565" l="12901" r="10748" t="1708"/>
          <a:stretch/>
        </p:blipFill>
        <p:spPr>
          <a:xfrm>
            <a:off x="5617937" y="3769700"/>
            <a:ext cx="7052126" cy="4663025"/>
          </a:xfrm>
          <a:prstGeom prst="rect">
            <a:avLst/>
          </a:prstGeom>
          <a:noFill/>
          <a:ln>
            <a:noFill/>
          </a:ln>
        </p:spPr>
      </p:pic>
      <p:sp>
        <p:nvSpPr>
          <p:cNvPr id="394" name="Google Shape;394;p29"/>
          <p:cNvSpPr/>
          <p:nvPr/>
        </p:nvSpPr>
        <p:spPr>
          <a:xfrm rot="5400000">
            <a:off x="2493646" y="1956409"/>
            <a:ext cx="652785" cy="3626583"/>
          </a:xfrm>
          <a:custGeom>
            <a:rect b="b" l="l" r="r" t="t"/>
            <a:pathLst>
              <a:path extrusionOk="0" h="3626583" w="652785">
                <a:moveTo>
                  <a:pt x="0" y="0"/>
                </a:moveTo>
                <a:lnTo>
                  <a:pt x="652785" y="0"/>
                </a:lnTo>
                <a:lnTo>
                  <a:pt x="652785" y="3626583"/>
                </a:lnTo>
                <a:lnTo>
                  <a:pt x="0" y="3626583"/>
                </a:lnTo>
                <a:lnTo>
                  <a:pt x="0" y="0"/>
                </a:lnTo>
                <a:close/>
              </a:path>
            </a:pathLst>
          </a:custGeom>
          <a:blipFill rotWithShape="1">
            <a:blip r:embed="rId4">
              <a:alphaModFix/>
            </a:blip>
            <a:stretch>
              <a:fillRect b="0" l="0" r="0" t="0"/>
            </a:stretch>
          </a:blipFill>
          <a:ln>
            <a:noFill/>
          </a:ln>
        </p:spPr>
      </p:sp>
      <p:sp>
        <p:nvSpPr>
          <p:cNvPr id="395" name="Google Shape;395;p29"/>
          <p:cNvSpPr/>
          <p:nvPr/>
        </p:nvSpPr>
        <p:spPr>
          <a:xfrm flipH="1" rot="-5400000">
            <a:off x="15302667" y="4881817"/>
            <a:ext cx="652785" cy="3626583"/>
          </a:xfrm>
          <a:custGeom>
            <a:rect b="b" l="l" r="r" t="t"/>
            <a:pathLst>
              <a:path extrusionOk="0" h="3626583" w="652785">
                <a:moveTo>
                  <a:pt x="0" y="3626583"/>
                </a:moveTo>
                <a:lnTo>
                  <a:pt x="652785" y="3626583"/>
                </a:lnTo>
                <a:lnTo>
                  <a:pt x="652785" y="0"/>
                </a:lnTo>
                <a:lnTo>
                  <a:pt x="0" y="0"/>
                </a:lnTo>
                <a:lnTo>
                  <a:pt x="0" y="3626583"/>
                </a:lnTo>
                <a:close/>
              </a:path>
            </a:pathLst>
          </a:custGeom>
          <a:blipFill rotWithShape="1">
            <a:blip r:embed="rId5">
              <a:alphaModFix/>
            </a:blip>
            <a:stretch>
              <a:fillRect b="0" l="0" r="0" t="0"/>
            </a:stretch>
          </a:blipFill>
          <a:ln>
            <a:noFill/>
          </a:ln>
        </p:spPr>
      </p:sp>
      <p:sp>
        <p:nvSpPr>
          <p:cNvPr id="396" name="Google Shape;396;p29"/>
          <p:cNvSpPr txBox="1"/>
          <p:nvPr/>
        </p:nvSpPr>
        <p:spPr>
          <a:xfrm>
            <a:off x="13815768" y="8657590"/>
            <a:ext cx="3304386" cy="7727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Briefly elaborate on</a:t>
            </a:r>
            <a:endParaRPr/>
          </a:p>
          <a:p>
            <a:pPr indent="0" lvl="1" marL="0" marR="0" rtl="0" algn="r">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what you want to discuss.</a:t>
            </a:r>
            <a:endParaRPr/>
          </a:p>
        </p:txBody>
      </p:sp>
      <p:sp>
        <p:nvSpPr>
          <p:cNvPr id="397" name="Google Shape;397;p29"/>
          <p:cNvSpPr txBox="1"/>
          <p:nvPr/>
        </p:nvSpPr>
        <p:spPr>
          <a:xfrm>
            <a:off x="1167846" y="8935085"/>
            <a:ext cx="3304386"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Lato"/>
                <a:ea typeface="Lato"/>
                <a:cs typeface="Lato"/>
                <a:sym typeface="Lato"/>
              </a:rPr>
              <a:t>Event Name 1</a:t>
            </a:r>
            <a:endParaRPr/>
          </a:p>
        </p:txBody>
      </p:sp>
      <p:sp>
        <p:nvSpPr>
          <p:cNvPr id="398" name="Google Shape;398;p29"/>
          <p:cNvSpPr txBox="1"/>
          <p:nvPr/>
        </p:nvSpPr>
        <p:spPr>
          <a:xfrm>
            <a:off x="6785865" y="8896985"/>
            <a:ext cx="4716271" cy="1057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900" u="none" cap="none" strike="noStrike">
                <a:solidFill>
                  <a:srgbClr val="FFFFFF"/>
                </a:solidFill>
                <a:latin typeface="Luckiest Guy"/>
                <a:ea typeface="Luckiest Guy"/>
                <a:cs typeface="Luckiest Guy"/>
                <a:sym typeface="Luckiest Guy"/>
              </a:rPr>
              <a:t>01</a:t>
            </a:r>
            <a:endParaRPr/>
          </a:p>
        </p:txBody>
      </p:sp>
      <p:cxnSp>
        <p:nvCxnSpPr>
          <p:cNvPr id="399" name="Google Shape;399;p29"/>
          <p:cNvCxnSpPr/>
          <p:nvPr/>
        </p:nvCxnSpPr>
        <p:spPr>
          <a:xfrm>
            <a:off x="4017099" y="1009650"/>
            <a:ext cx="9418168" cy="0"/>
          </a:xfrm>
          <a:prstGeom prst="straightConnector1">
            <a:avLst/>
          </a:prstGeom>
          <a:noFill/>
          <a:ln cap="flat" cmpd="sng" w="95250">
            <a:solidFill>
              <a:srgbClr val="D2432A"/>
            </a:solidFill>
            <a:prstDash val="dot"/>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55033"/>
        </a:solidFill>
      </p:bgPr>
    </p:bg>
    <p:spTree>
      <p:nvGrpSpPr>
        <p:cNvPr id="403" name="Shape 403"/>
        <p:cNvGrpSpPr/>
        <p:nvPr/>
      </p:nvGrpSpPr>
      <p:grpSpPr>
        <a:xfrm>
          <a:off x="0" y="0"/>
          <a:ext cx="0" cy="0"/>
          <a:chOff x="0" y="0"/>
          <a:chExt cx="0" cy="0"/>
        </a:xfrm>
      </p:grpSpPr>
      <p:grpSp>
        <p:nvGrpSpPr>
          <p:cNvPr id="404" name="Google Shape;404;p30"/>
          <p:cNvGrpSpPr/>
          <p:nvPr/>
        </p:nvGrpSpPr>
        <p:grpSpPr>
          <a:xfrm>
            <a:off x="0" y="4962674"/>
            <a:ext cx="18287996" cy="5324326"/>
            <a:chOff x="0" y="-47625"/>
            <a:chExt cx="4816592" cy="1402292"/>
          </a:xfrm>
        </p:grpSpPr>
        <p:sp>
          <p:nvSpPr>
            <p:cNvPr id="405" name="Google Shape;405;p30"/>
            <p:cNvSpPr/>
            <p:nvPr/>
          </p:nvSpPr>
          <p:spPr>
            <a:xfrm>
              <a:off x="0" y="0"/>
              <a:ext cx="4816592" cy="1354667"/>
            </a:xfrm>
            <a:custGeom>
              <a:rect b="b" l="l" r="r" t="t"/>
              <a:pathLst>
                <a:path extrusionOk="0" h="1354667" w="4816592">
                  <a:moveTo>
                    <a:pt x="0" y="0"/>
                  </a:moveTo>
                  <a:lnTo>
                    <a:pt x="4816592" y="0"/>
                  </a:lnTo>
                  <a:lnTo>
                    <a:pt x="4816592" y="1354667"/>
                  </a:lnTo>
                  <a:lnTo>
                    <a:pt x="0" y="1354667"/>
                  </a:lnTo>
                  <a:lnTo>
                    <a:pt x="0" y="0"/>
                  </a:lnTo>
                </a:path>
              </a:pathLst>
            </a:custGeom>
            <a:solidFill>
              <a:srgbClr val="F4C74F"/>
            </a:solidFill>
            <a:ln>
              <a:noFill/>
            </a:ln>
          </p:spPr>
        </p:sp>
        <p:sp>
          <p:nvSpPr>
            <p:cNvPr id="406" name="Google Shape;406;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30"/>
          <p:cNvGrpSpPr/>
          <p:nvPr/>
        </p:nvGrpSpPr>
        <p:grpSpPr>
          <a:xfrm>
            <a:off x="5617937" y="1483379"/>
            <a:ext cx="7052126" cy="6949346"/>
            <a:chOff x="0" y="-47625"/>
            <a:chExt cx="1861781" cy="1834646"/>
          </a:xfrm>
        </p:grpSpPr>
        <p:sp>
          <p:nvSpPr>
            <p:cNvPr id="408" name="Google Shape;408;p30"/>
            <p:cNvSpPr/>
            <p:nvPr/>
          </p:nvSpPr>
          <p:spPr>
            <a:xfrm>
              <a:off x="0" y="0"/>
              <a:ext cx="1861781" cy="1787021"/>
            </a:xfrm>
            <a:custGeom>
              <a:rect b="b" l="l" r="r" t="t"/>
              <a:pathLst>
                <a:path extrusionOk="0" h="1787021" w="1861781">
                  <a:moveTo>
                    <a:pt x="0" y="0"/>
                  </a:moveTo>
                  <a:lnTo>
                    <a:pt x="1861781" y="0"/>
                  </a:lnTo>
                  <a:lnTo>
                    <a:pt x="1861781" y="1787021"/>
                  </a:lnTo>
                  <a:lnTo>
                    <a:pt x="0" y="1787021"/>
                  </a:lnTo>
                  <a:lnTo>
                    <a:pt x="0" y="0"/>
                  </a:lnTo>
                </a:path>
              </a:pathLst>
            </a:custGeom>
            <a:solidFill>
              <a:srgbClr val="D2432A"/>
            </a:solidFill>
            <a:ln>
              <a:noFill/>
            </a:ln>
          </p:spPr>
        </p:sp>
        <p:sp>
          <p:nvSpPr>
            <p:cNvPr id="409" name="Google Shape;409;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10" name="Google Shape;410;p30"/>
          <p:cNvPicPr preferRelativeResize="0"/>
          <p:nvPr/>
        </p:nvPicPr>
        <p:blipFill rotWithShape="1">
          <a:blip r:embed="rId3">
            <a:alphaModFix/>
          </a:blip>
          <a:srcRect b="0" l="15272" r="15271" t="0"/>
          <a:stretch/>
        </p:blipFill>
        <p:spPr>
          <a:xfrm>
            <a:off x="5617937" y="1663775"/>
            <a:ext cx="7052126" cy="6768950"/>
          </a:xfrm>
          <a:prstGeom prst="rect">
            <a:avLst/>
          </a:prstGeom>
          <a:noFill/>
          <a:ln>
            <a:noFill/>
          </a:ln>
        </p:spPr>
      </p:pic>
      <p:sp>
        <p:nvSpPr>
          <p:cNvPr id="411" name="Google Shape;411;p30"/>
          <p:cNvSpPr/>
          <p:nvPr/>
        </p:nvSpPr>
        <p:spPr>
          <a:xfrm>
            <a:off x="1717093" y="2193730"/>
            <a:ext cx="2205892" cy="2446050"/>
          </a:xfrm>
          <a:custGeom>
            <a:rect b="b" l="l" r="r" t="t"/>
            <a:pathLst>
              <a:path extrusionOk="0" h="2446050" w="2205892">
                <a:moveTo>
                  <a:pt x="0" y="0"/>
                </a:moveTo>
                <a:lnTo>
                  <a:pt x="2205892" y="0"/>
                </a:lnTo>
                <a:lnTo>
                  <a:pt x="2205892" y="2446050"/>
                </a:lnTo>
                <a:lnTo>
                  <a:pt x="0" y="2446050"/>
                </a:lnTo>
                <a:lnTo>
                  <a:pt x="0" y="0"/>
                </a:lnTo>
                <a:close/>
              </a:path>
            </a:pathLst>
          </a:custGeom>
          <a:blipFill rotWithShape="1">
            <a:blip r:embed="rId4">
              <a:alphaModFix/>
            </a:blip>
            <a:stretch>
              <a:fillRect b="0" l="0" r="0" t="0"/>
            </a:stretch>
          </a:blipFill>
          <a:ln>
            <a:noFill/>
          </a:ln>
        </p:spPr>
      </p:sp>
      <p:sp>
        <p:nvSpPr>
          <p:cNvPr id="412" name="Google Shape;412;p30"/>
          <p:cNvSpPr/>
          <p:nvPr/>
        </p:nvSpPr>
        <p:spPr>
          <a:xfrm rot="10800000">
            <a:off x="14365015" y="5550392"/>
            <a:ext cx="2205892" cy="2446050"/>
          </a:xfrm>
          <a:custGeom>
            <a:rect b="b" l="l" r="r" t="t"/>
            <a:pathLst>
              <a:path extrusionOk="0" h="2446050" w="2205892">
                <a:moveTo>
                  <a:pt x="0" y="0"/>
                </a:moveTo>
                <a:lnTo>
                  <a:pt x="2205892" y="0"/>
                </a:lnTo>
                <a:lnTo>
                  <a:pt x="2205892" y="2446050"/>
                </a:lnTo>
                <a:lnTo>
                  <a:pt x="0" y="2446050"/>
                </a:lnTo>
                <a:lnTo>
                  <a:pt x="0" y="0"/>
                </a:lnTo>
                <a:close/>
              </a:path>
            </a:pathLst>
          </a:custGeom>
          <a:blipFill rotWithShape="1">
            <a:blip r:embed="rId5">
              <a:alphaModFix/>
            </a:blip>
            <a:stretch>
              <a:fillRect b="0" l="0" r="0" t="0"/>
            </a:stretch>
          </a:blipFill>
          <a:ln>
            <a:noFill/>
          </a:ln>
        </p:spPr>
      </p:sp>
      <p:sp>
        <p:nvSpPr>
          <p:cNvPr id="413" name="Google Shape;413;p30"/>
          <p:cNvSpPr txBox="1"/>
          <p:nvPr/>
        </p:nvSpPr>
        <p:spPr>
          <a:xfrm>
            <a:off x="1167846" y="632735"/>
            <a:ext cx="4716271" cy="1057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900" u="none" cap="none" strike="noStrike">
                <a:solidFill>
                  <a:srgbClr val="F4C74F"/>
                </a:solidFill>
                <a:latin typeface="Luckiest Guy"/>
                <a:ea typeface="Luckiest Guy"/>
                <a:cs typeface="Luckiest Guy"/>
                <a:sym typeface="Luckiest Guy"/>
              </a:rPr>
              <a:t>Past</a:t>
            </a:r>
            <a:endParaRPr/>
          </a:p>
        </p:txBody>
      </p:sp>
      <p:sp>
        <p:nvSpPr>
          <p:cNvPr id="414" name="Google Shape;414;p30"/>
          <p:cNvSpPr txBox="1"/>
          <p:nvPr/>
        </p:nvSpPr>
        <p:spPr>
          <a:xfrm>
            <a:off x="12403883" y="632735"/>
            <a:ext cx="4716271" cy="10572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6900" u="none" cap="none" strike="noStrike">
                <a:solidFill>
                  <a:srgbClr val="F4C74F"/>
                </a:solidFill>
                <a:latin typeface="Luckiest Guy"/>
                <a:ea typeface="Luckiest Guy"/>
                <a:cs typeface="Luckiest Guy"/>
                <a:sym typeface="Luckiest Guy"/>
              </a:rPr>
              <a:t>Events</a:t>
            </a:r>
            <a:endParaRPr/>
          </a:p>
        </p:txBody>
      </p:sp>
      <p:sp>
        <p:nvSpPr>
          <p:cNvPr id="415" name="Google Shape;415;p30"/>
          <p:cNvSpPr txBox="1"/>
          <p:nvPr/>
        </p:nvSpPr>
        <p:spPr>
          <a:xfrm>
            <a:off x="6785865" y="8896985"/>
            <a:ext cx="4716271" cy="1057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900" u="none" cap="none" strike="noStrike">
                <a:solidFill>
                  <a:srgbClr val="000000"/>
                </a:solidFill>
                <a:latin typeface="Luckiest Guy"/>
                <a:ea typeface="Luckiest Guy"/>
                <a:cs typeface="Luckiest Guy"/>
                <a:sym typeface="Luckiest Guy"/>
              </a:rPr>
              <a:t>02</a:t>
            </a:r>
            <a:endParaRPr/>
          </a:p>
        </p:txBody>
      </p:sp>
      <p:sp>
        <p:nvSpPr>
          <p:cNvPr id="416" name="Google Shape;416;p30"/>
          <p:cNvSpPr txBox="1"/>
          <p:nvPr/>
        </p:nvSpPr>
        <p:spPr>
          <a:xfrm>
            <a:off x="13815768" y="8657590"/>
            <a:ext cx="3304386" cy="77279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Briefly elaborate on</a:t>
            </a:r>
            <a:endParaRPr/>
          </a:p>
          <a:p>
            <a:pPr indent="0" lvl="1" marL="0" marR="0" rtl="0" algn="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what you want to discuss.</a:t>
            </a:r>
            <a:endParaRPr/>
          </a:p>
        </p:txBody>
      </p:sp>
      <p:sp>
        <p:nvSpPr>
          <p:cNvPr id="417" name="Google Shape;417;p30"/>
          <p:cNvSpPr txBox="1"/>
          <p:nvPr/>
        </p:nvSpPr>
        <p:spPr>
          <a:xfrm>
            <a:off x="1167846" y="8935085"/>
            <a:ext cx="3304386"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Event Name 2</a:t>
            </a:r>
            <a:endParaRPr/>
          </a:p>
        </p:txBody>
      </p:sp>
      <p:cxnSp>
        <p:nvCxnSpPr>
          <p:cNvPr id="418" name="Google Shape;418;p30"/>
          <p:cNvCxnSpPr/>
          <p:nvPr/>
        </p:nvCxnSpPr>
        <p:spPr>
          <a:xfrm>
            <a:off x="4017099" y="1009650"/>
            <a:ext cx="9418168" cy="0"/>
          </a:xfrm>
          <a:prstGeom prst="straightConnector1">
            <a:avLst/>
          </a:prstGeom>
          <a:noFill/>
          <a:ln cap="flat" cmpd="sng" w="95250">
            <a:solidFill>
              <a:srgbClr val="F4C74F"/>
            </a:solidFill>
            <a:prstDash val="dot"/>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84AD"/>
        </a:solidFill>
      </p:bgPr>
    </p:bg>
    <p:spTree>
      <p:nvGrpSpPr>
        <p:cNvPr id="422" name="Shape 422"/>
        <p:cNvGrpSpPr/>
        <p:nvPr/>
      </p:nvGrpSpPr>
      <p:grpSpPr>
        <a:xfrm>
          <a:off x="0" y="0"/>
          <a:ext cx="0" cy="0"/>
          <a:chOff x="0" y="0"/>
          <a:chExt cx="0" cy="0"/>
        </a:xfrm>
      </p:grpSpPr>
      <p:grpSp>
        <p:nvGrpSpPr>
          <p:cNvPr id="423" name="Google Shape;423;p31"/>
          <p:cNvGrpSpPr/>
          <p:nvPr/>
        </p:nvGrpSpPr>
        <p:grpSpPr>
          <a:xfrm>
            <a:off x="0" y="6962246"/>
            <a:ext cx="18287996" cy="3324754"/>
            <a:chOff x="0" y="-47625"/>
            <a:chExt cx="4816592" cy="875655"/>
          </a:xfrm>
        </p:grpSpPr>
        <p:sp>
          <p:nvSpPr>
            <p:cNvPr id="424" name="Google Shape;424;p31"/>
            <p:cNvSpPr/>
            <p:nvPr/>
          </p:nvSpPr>
          <p:spPr>
            <a:xfrm>
              <a:off x="0" y="0"/>
              <a:ext cx="4816592" cy="828030"/>
            </a:xfrm>
            <a:custGeom>
              <a:rect b="b" l="l" r="r" t="t"/>
              <a:pathLst>
                <a:path extrusionOk="0" h="828030" w="4816592">
                  <a:moveTo>
                    <a:pt x="0" y="0"/>
                  </a:moveTo>
                  <a:lnTo>
                    <a:pt x="4816592" y="0"/>
                  </a:lnTo>
                  <a:lnTo>
                    <a:pt x="4816592" y="828030"/>
                  </a:lnTo>
                  <a:lnTo>
                    <a:pt x="0" y="828030"/>
                  </a:lnTo>
                  <a:lnTo>
                    <a:pt x="0" y="0"/>
                  </a:lnTo>
                </a:path>
              </a:pathLst>
            </a:custGeom>
            <a:solidFill>
              <a:srgbClr val="075774"/>
            </a:solidFill>
            <a:ln>
              <a:noFill/>
            </a:ln>
          </p:spPr>
        </p:sp>
        <p:sp>
          <p:nvSpPr>
            <p:cNvPr id="425" name="Google Shape;425;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31"/>
          <p:cNvGrpSpPr/>
          <p:nvPr/>
        </p:nvGrpSpPr>
        <p:grpSpPr>
          <a:xfrm>
            <a:off x="1159086" y="4576987"/>
            <a:ext cx="3437123" cy="7689810"/>
            <a:chOff x="0" y="-47625"/>
            <a:chExt cx="905250" cy="2025300"/>
          </a:xfrm>
        </p:grpSpPr>
        <p:sp>
          <p:nvSpPr>
            <p:cNvPr id="427" name="Google Shape;427;p31"/>
            <p:cNvSpPr/>
            <p:nvPr/>
          </p:nvSpPr>
          <p:spPr>
            <a:xfrm>
              <a:off x="0" y="0"/>
              <a:ext cx="905250" cy="1977675"/>
            </a:xfrm>
            <a:custGeom>
              <a:rect b="b" l="l" r="r" t="t"/>
              <a:pathLst>
                <a:path extrusionOk="0" h="1977675" w="905250">
                  <a:moveTo>
                    <a:pt x="0" y="0"/>
                  </a:moveTo>
                  <a:lnTo>
                    <a:pt x="905250" y="0"/>
                  </a:lnTo>
                  <a:lnTo>
                    <a:pt x="905250" y="1977675"/>
                  </a:lnTo>
                  <a:lnTo>
                    <a:pt x="0" y="1977675"/>
                  </a:lnTo>
                  <a:lnTo>
                    <a:pt x="0" y="0"/>
                  </a:lnTo>
                </a:path>
              </a:pathLst>
            </a:custGeom>
            <a:solidFill>
              <a:srgbClr val="90CEE4"/>
            </a:solidFill>
            <a:ln>
              <a:noFill/>
            </a:ln>
          </p:spPr>
        </p:sp>
        <p:sp>
          <p:nvSpPr>
            <p:cNvPr id="428" name="Google Shape;428;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31"/>
          <p:cNvGrpSpPr/>
          <p:nvPr/>
        </p:nvGrpSpPr>
        <p:grpSpPr>
          <a:xfrm>
            <a:off x="5336654" y="3645904"/>
            <a:ext cx="3437123" cy="7689810"/>
            <a:chOff x="0" y="-47625"/>
            <a:chExt cx="905250" cy="2025300"/>
          </a:xfrm>
        </p:grpSpPr>
        <p:sp>
          <p:nvSpPr>
            <p:cNvPr id="430" name="Google Shape;430;p31"/>
            <p:cNvSpPr/>
            <p:nvPr/>
          </p:nvSpPr>
          <p:spPr>
            <a:xfrm>
              <a:off x="0" y="0"/>
              <a:ext cx="905250" cy="1977675"/>
            </a:xfrm>
            <a:custGeom>
              <a:rect b="b" l="l" r="r" t="t"/>
              <a:pathLst>
                <a:path extrusionOk="0" h="1977675" w="905250">
                  <a:moveTo>
                    <a:pt x="0" y="0"/>
                  </a:moveTo>
                  <a:lnTo>
                    <a:pt x="905250" y="0"/>
                  </a:lnTo>
                  <a:lnTo>
                    <a:pt x="905250" y="1977675"/>
                  </a:lnTo>
                  <a:lnTo>
                    <a:pt x="0" y="1977675"/>
                  </a:lnTo>
                  <a:lnTo>
                    <a:pt x="0" y="0"/>
                  </a:lnTo>
                </a:path>
              </a:pathLst>
            </a:custGeom>
            <a:solidFill>
              <a:srgbClr val="90CEE4"/>
            </a:solidFill>
            <a:ln>
              <a:noFill/>
            </a:ln>
          </p:spPr>
        </p:sp>
        <p:sp>
          <p:nvSpPr>
            <p:cNvPr id="431" name="Google Shape;431;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31"/>
          <p:cNvGrpSpPr/>
          <p:nvPr/>
        </p:nvGrpSpPr>
        <p:grpSpPr>
          <a:xfrm>
            <a:off x="9514223" y="2597190"/>
            <a:ext cx="3437123" cy="7689810"/>
            <a:chOff x="0" y="-47625"/>
            <a:chExt cx="905250" cy="2025300"/>
          </a:xfrm>
        </p:grpSpPr>
        <p:sp>
          <p:nvSpPr>
            <p:cNvPr id="433" name="Google Shape;433;p31"/>
            <p:cNvSpPr/>
            <p:nvPr/>
          </p:nvSpPr>
          <p:spPr>
            <a:xfrm>
              <a:off x="0" y="0"/>
              <a:ext cx="905250" cy="1977675"/>
            </a:xfrm>
            <a:custGeom>
              <a:rect b="b" l="l" r="r" t="t"/>
              <a:pathLst>
                <a:path extrusionOk="0" h="1977675" w="905250">
                  <a:moveTo>
                    <a:pt x="0" y="0"/>
                  </a:moveTo>
                  <a:lnTo>
                    <a:pt x="905250" y="0"/>
                  </a:lnTo>
                  <a:lnTo>
                    <a:pt x="905250" y="1977675"/>
                  </a:lnTo>
                  <a:lnTo>
                    <a:pt x="0" y="1977675"/>
                  </a:lnTo>
                  <a:lnTo>
                    <a:pt x="0" y="0"/>
                  </a:lnTo>
                </a:path>
              </a:pathLst>
            </a:custGeom>
            <a:solidFill>
              <a:srgbClr val="90CEE4"/>
            </a:solidFill>
            <a:ln>
              <a:noFill/>
            </a:ln>
          </p:spPr>
        </p:sp>
        <p:sp>
          <p:nvSpPr>
            <p:cNvPr id="434" name="Google Shape;434;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31"/>
          <p:cNvGrpSpPr/>
          <p:nvPr/>
        </p:nvGrpSpPr>
        <p:grpSpPr>
          <a:xfrm>
            <a:off x="13691792" y="1894707"/>
            <a:ext cx="3437123" cy="8392293"/>
            <a:chOff x="0" y="-47625"/>
            <a:chExt cx="905250" cy="2210316"/>
          </a:xfrm>
        </p:grpSpPr>
        <p:sp>
          <p:nvSpPr>
            <p:cNvPr id="436" name="Google Shape;436;p31"/>
            <p:cNvSpPr/>
            <p:nvPr/>
          </p:nvSpPr>
          <p:spPr>
            <a:xfrm>
              <a:off x="0" y="0"/>
              <a:ext cx="905250" cy="2162691"/>
            </a:xfrm>
            <a:custGeom>
              <a:rect b="b" l="l" r="r" t="t"/>
              <a:pathLst>
                <a:path extrusionOk="0" h="2162691" w="905250">
                  <a:moveTo>
                    <a:pt x="0" y="0"/>
                  </a:moveTo>
                  <a:lnTo>
                    <a:pt x="905250" y="0"/>
                  </a:lnTo>
                  <a:lnTo>
                    <a:pt x="905250" y="2162691"/>
                  </a:lnTo>
                  <a:lnTo>
                    <a:pt x="0" y="2162691"/>
                  </a:lnTo>
                  <a:lnTo>
                    <a:pt x="0" y="0"/>
                  </a:lnTo>
                </a:path>
              </a:pathLst>
            </a:custGeom>
            <a:solidFill>
              <a:srgbClr val="90CEE4"/>
            </a:solidFill>
            <a:ln>
              <a:noFill/>
            </a:ln>
          </p:spPr>
        </p:sp>
        <p:sp>
          <p:nvSpPr>
            <p:cNvPr id="437" name="Google Shape;437;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8" name="Google Shape;438;p31"/>
          <p:cNvSpPr/>
          <p:nvPr/>
        </p:nvSpPr>
        <p:spPr>
          <a:xfrm flipH="1" rot="5400000">
            <a:off x="1799503" y="1291584"/>
            <a:ext cx="1935874" cy="3216709"/>
          </a:xfrm>
          <a:custGeom>
            <a:rect b="b" l="l" r="r" t="t"/>
            <a:pathLst>
              <a:path extrusionOk="0" h="3216709" w="1935874">
                <a:moveTo>
                  <a:pt x="0" y="3216709"/>
                </a:moveTo>
                <a:lnTo>
                  <a:pt x="1935874" y="3216709"/>
                </a:lnTo>
                <a:lnTo>
                  <a:pt x="1935874" y="0"/>
                </a:lnTo>
                <a:lnTo>
                  <a:pt x="0" y="0"/>
                </a:lnTo>
                <a:lnTo>
                  <a:pt x="0" y="3216709"/>
                </a:lnTo>
                <a:close/>
              </a:path>
            </a:pathLst>
          </a:custGeom>
          <a:blipFill rotWithShape="1">
            <a:blip r:embed="rId3">
              <a:alphaModFix/>
            </a:blip>
            <a:stretch>
              <a:fillRect b="0" l="0" r="0" t="0"/>
            </a:stretch>
          </a:blipFill>
          <a:ln>
            <a:noFill/>
          </a:ln>
        </p:spPr>
      </p:sp>
      <p:sp>
        <p:nvSpPr>
          <p:cNvPr id="439" name="Google Shape;439;p31"/>
          <p:cNvSpPr/>
          <p:nvPr/>
        </p:nvSpPr>
        <p:spPr>
          <a:xfrm>
            <a:off x="4795138" y="2075533"/>
            <a:ext cx="3053680" cy="1293997"/>
          </a:xfrm>
          <a:custGeom>
            <a:rect b="b" l="l" r="r" t="t"/>
            <a:pathLst>
              <a:path extrusionOk="0" h="1293997" w="3053680">
                <a:moveTo>
                  <a:pt x="0" y="0"/>
                </a:moveTo>
                <a:lnTo>
                  <a:pt x="3053681" y="0"/>
                </a:lnTo>
                <a:lnTo>
                  <a:pt x="3053681" y="1293997"/>
                </a:lnTo>
                <a:lnTo>
                  <a:pt x="0" y="1293997"/>
                </a:lnTo>
                <a:lnTo>
                  <a:pt x="0" y="0"/>
                </a:lnTo>
                <a:close/>
              </a:path>
            </a:pathLst>
          </a:custGeom>
          <a:blipFill rotWithShape="1">
            <a:blip r:embed="rId4">
              <a:alphaModFix/>
            </a:blip>
            <a:stretch>
              <a:fillRect b="0" l="0" r="0" t="0"/>
            </a:stretch>
          </a:blipFill>
          <a:ln>
            <a:noFill/>
          </a:ln>
        </p:spPr>
      </p:sp>
      <p:sp>
        <p:nvSpPr>
          <p:cNvPr id="440" name="Google Shape;440;p31"/>
          <p:cNvSpPr txBox="1"/>
          <p:nvPr/>
        </p:nvSpPr>
        <p:spPr>
          <a:xfrm>
            <a:off x="1167846" y="754220"/>
            <a:ext cx="4716271" cy="10572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900" u="none" cap="none" strike="noStrike">
                <a:solidFill>
                  <a:srgbClr val="F4C74F"/>
                </a:solidFill>
                <a:latin typeface="Luckiest Guy"/>
                <a:ea typeface="Luckiest Guy"/>
                <a:cs typeface="Luckiest Guy"/>
                <a:sym typeface="Luckiest Guy"/>
              </a:rPr>
              <a:t>Future</a:t>
            </a:r>
            <a:endParaRPr/>
          </a:p>
        </p:txBody>
      </p:sp>
      <p:sp>
        <p:nvSpPr>
          <p:cNvPr id="441" name="Google Shape;441;p31"/>
          <p:cNvSpPr txBox="1"/>
          <p:nvPr/>
        </p:nvSpPr>
        <p:spPr>
          <a:xfrm>
            <a:off x="1568683" y="6085797"/>
            <a:ext cx="2617928" cy="1057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900" u="none" cap="none" strike="noStrike">
                <a:solidFill>
                  <a:srgbClr val="FFFFFF"/>
                </a:solidFill>
                <a:latin typeface="Luckiest Guy"/>
                <a:ea typeface="Luckiest Guy"/>
                <a:cs typeface="Luckiest Guy"/>
                <a:sym typeface="Luckiest Guy"/>
              </a:rPr>
              <a:t>OCT 2</a:t>
            </a:r>
            <a:endParaRPr/>
          </a:p>
        </p:txBody>
      </p:sp>
      <p:sp>
        <p:nvSpPr>
          <p:cNvPr id="442" name="Google Shape;442;p31"/>
          <p:cNvSpPr txBox="1"/>
          <p:nvPr/>
        </p:nvSpPr>
        <p:spPr>
          <a:xfrm>
            <a:off x="5746252" y="5154714"/>
            <a:ext cx="2617928" cy="1057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900" u="none" cap="none" strike="noStrike">
                <a:solidFill>
                  <a:srgbClr val="FFFFFF"/>
                </a:solidFill>
                <a:latin typeface="Luckiest Guy"/>
                <a:ea typeface="Luckiest Guy"/>
                <a:cs typeface="Luckiest Guy"/>
                <a:sym typeface="Luckiest Guy"/>
              </a:rPr>
              <a:t>OCT 10</a:t>
            </a:r>
            <a:endParaRPr/>
          </a:p>
        </p:txBody>
      </p:sp>
      <p:sp>
        <p:nvSpPr>
          <p:cNvPr id="443" name="Google Shape;443;p31"/>
          <p:cNvSpPr txBox="1"/>
          <p:nvPr/>
        </p:nvSpPr>
        <p:spPr>
          <a:xfrm>
            <a:off x="9923820" y="4106000"/>
            <a:ext cx="2617928" cy="1057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900" u="none" cap="none" strike="noStrike">
                <a:solidFill>
                  <a:srgbClr val="FFFFFF"/>
                </a:solidFill>
                <a:latin typeface="Luckiest Guy"/>
                <a:ea typeface="Luckiest Guy"/>
                <a:cs typeface="Luckiest Guy"/>
                <a:sym typeface="Luckiest Guy"/>
              </a:rPr>
              <a:t>OCT 19</a:t>
            </a:r>
            <a:endParaRPr/>
          </a:p>
        </p:txBody>
      </p:sp>
      <p:sp>
        <p:nvSpPr>
          <p:cNvPr id="444" name="Google Shape;444;p31"/>
          <p:cNvSpPr txBox="1"/>
          <p:nvPr/>
        </p:nvSpPr>
        <p:spPr>
          <a:xfrm>
            <a:off x="14101389" y="3403517"/>
            <a:ext cx="2617928" cy="10572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900" u="none" cap="none" strike="noStrike">
                <a:solidFill>
                  <a:srgbClr val="FFFFFF"/>
                </a:solidFill>
                <a:latin typeface="Luckiest Guy"/>
                <a:ea typeface="Luckiest Guy"/>
                <a:cs typeface="Luckiest Guy"/>
                <a:sym typeface="Luckiest Guy"/>
              </a:rPr>
              <a:t>OCT 25</a:t>
            </a:r>
            <a:endParaRPr/>
          </a:p>
        </p:txBody>
      </p:sp>
      <p:sp>
        <p:nvSpPr>
          <p:cNvPr id="445" name="Google Shape;445;p31"/>
          <p:cNvSpPr txBox="1"/>
          <p:nvPr/>
        </p:nvSpPr>
        <p:spPr>
          <a:xfrm>
            <a:off x="12403883" y="754220"/>
            <a:ext cx="4716271" cy="10572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6900" u="none" cap="none" strike="noStrike">
                <a:solidFill>
                  <a:srgbClr val="F4C74F"/>
                </a:solidFill>
                <a:latin typeface="Luckiest Guy"/>
                <a:ea typeface="Luckiest Guy"/>
                <a:cs typeface="Luckiest Guy"/>
                <a:sym typeface="Luckiest Guy"/>
              </a:rPr>
              <a:t>Plans</a:t>
            </a:r>
            <a:endParaRPr/>
          </a:p>
        </p:txBody>
      </p:sp>
      <p:sp>
        <p:nvSpPr>
          <p:cNvPr id="446" name="Google Shape;446;p31"/>
          <p:cNvSpPr txBox="1"/>
          <p:nvPr/>
        </p:nvSpPr>
        <p:spPr>
          <a:xfrm>
            <a:off x="942271" y="7543122"/>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75774"/>
                </a:solidFill>
                <a:latin typeface="Lato"/>
                <a:ea typeface="Lato"/>
                <a:cs typeface="Lato"/>
                <a:sym typeface="Lato"/>
              </a:rPr>
              <a:t>Plan One</a:t>
            </a:r>
            <a:endParaRPr/>
          </a:p>
        </p:txBody>
      </p:sp>
      <p:sp>
        <p:nvSpPr>
          <p:cNvPr id="447" name="Google Shape;447;p31"/>
          <p:cNvSpPr txBox="1"/>
          <p:nvPr/>
        </p:nvSpPr>
        <p:spPr>
          <a:xfrm>
            <a:off x="5119840" y="6612039"/>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75774"/>
                </a:solidFill>
                <a:latin typeface="Lato"/>
                <a:ea typeface="Lato"/>
                <a:cs typeface="Lato"/>
                <a:sym typeface="Lato"/>
              </a:rPr>
              <a:t>Plan Two</a:t>
            </a:r>
            <a:endParaRPr/>
          </a:p>
        </p:txBody>
      </p:sp>
      <p:sp>
        <p:nvSpPr>
          <p:cNvPr id="448" name="Google Shape;448;p31"/>
          <p:cNvSpPr txBox="1"/>
          <p:nvPr/>
        </p:nvSpPr>
        <p:spPr>
          <a:xfrm>
            <a:off x="9297408" y="5563325"/>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75774"/>
                </a:solidFill>
                <a:latin typeface="Lato"/>
                <a:ea typeface="Lato"/>
                <a:cs typeface="Lato"/>
                <a:sym typeface="Lato"/>
              </a:rPr>
              <a:t>Plan Three</a:t>
            </a:r>
            <a:endParaRPr/>
          </a:p>
        </p:txBody>
      </p:sp>
      <p:sp>
        <p:nvSpPr>
          <p:cNvPr id="449" name="Google Shape;449;p31"/>
          <p:cNvSpPr txBox="1"/>
          <p:nvPr/>
        </p:nvSpPr>
        <p:spPr>
          <a:xfrm>
            <a:off x="13474977" y="4860842"/>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75774"/>
                </a:solidFill>
                <a:latin typeface="Lato"/>
                <a:ea typeface="Lato"/>
                <a:cs typeface="Lato"/>
                <a:sym typeface="Lato"/>
              </a:rPr>
              <a:t>Plan Four</a:t>
            </a:r>
            <a:endParaRPr/>
          </a:p>
        </p:txBody>
      </p:sp>
      <p:sp>
        <p:nvSpPr>
          <p:cNvPr id="450" name="Google Shape;450;p31"/>
          <p:cNvSpPr txBox="1"/>
          <p:nvPr/>
        </p:nvSpPr>
        <p:spPr>
          <a:xfrm>
            <a:off x="942271" y="5352372"/>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384AD"/>
                </a:solidFill>
                <a:latin typeface="Lato"/>
                <a:ea typeface="Lato"/>
                <a:cs typeface="Lato"/>
                <a:sym typeface="Lato"/>
              </a:rPr>
              <a:t>MON</a:t>
            </a:r>
            <a:endParaRPr/>
          </a:p>
        </p:txBody>
      </p:sp>
      <p:sp>
        <p:nvSpPr>
          <p:cNvPr id="451" name="Google Shape;451;p31"/>
          <p:cNvSpPr txBox="1"/>
          <p:nvPr/>
        </p:nvSpPr>
        <p:spPr>
          <a:xfrm>
            <a:off x="5119840" y="4421289"/>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384AD"/>
                </a:solidFill>
                <a:latin typeface="Lato"/>
                <a:ea typeface="Lato"/>
                <a:cs typeface="Lato"/>
                <a:sym typeface="Lato"/>
              </a:rPr>
              <a:t>TUE</a:t>
            </a:r>
            <a:endParaRPr/>
          </a:p>
        </p:txBody>
      </p:sp>
      <p:sp>
        <p:nvSpPr>
          <p:cNvPr id="452" name="Google Shape;452;p31"/>
          <p:cNvSpPr txBox="1"/>
          <p:nvPr/>
        </p:nvSpPr>
        <p:spPr>
          <a:xfrm>
            <a:off x="9297408" y="3372575"/>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384AD"/>
                </a:solidFill>
                <a:latin typeface="Lato"/>
                <a:ea typeface="Lato"/>
                <a:cs typeface="Lato"/>
                <a:sym typeface="Lato"/>
              </a:rPr>
              <a:t>THURS</a:t>
            </a:r>
            <a:endParaRPr/>
          </a:p>
        </p:txBody>
      </p:sp>
      <p:sp>
        <p:nvSpPr>
          <p:cNvPr id="453" name="Google Shape;453;p31"/>
          <p:cNvSpPr txBox="1"/>
          <p:nvPr/>
        </p:nvSpPr>
        <p:spPr>
          <a:xfrm>
            <a:off x="13474977" y="2670092"/>
            <a:ext cx="3870752"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384AD"/>
                </a:solidFill>
                <a:latin typeface="Lato"/>
                <a:ea typeface="Lato"/>
                <a:cs typeface="Lato"/>
                <a:sym typeface="Lato"/>
              </a:rPr>
              <a:t>WED</a:t>
            </a:r>
            <a:endParaRPr/>
          </a:p>
        </p:txBody>
      </p:sp>
      <p:sp>
        <p:nvSpPr>
          <p:cNvPr id="454" name="Google Shape;454;p31"/>
          <p:cNvSpPr txBox="1"/>
          <p:nvPr/>
        </p:nvSpPr>
        <p:spPr>
          <a:xfrm>
            <a:off x="1568683" y="8138954"/>
            <a:ext cx="261792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Elaborate on what you want to discuss.</a:t>
            </a:r>
            <a:endParaRPr/>
          </a:p>
        </p:txBody>
      </p:sp>
      <p:sp>
        <p:nvSpPr>
          <p:cNvPr id="455" name="Google Shape;455;p31"/>
          <p:cNvSpPr txBox="1"/>
          <p:nvPr/>
        </p:nvSpPr>
        <p:spPr>
          <a:xfrm>
            <a:off x="5746252" y="7207871"/>
            <a:ext cx="261792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Elaborate on what you want to discuss.</a:t>
            </a:r>
            <a:endParaRPr/>
          </a:p>
        </p:txBody>
      </p:sp>
      <p:sp>
        <p:nvSpPr>
          <p:cNvPr id="456" name="Google Shape;456;p31"/>
          <p:cNvSpPr txBox="1"/>
          <p:nvPr/>
        </p:nvSpPr>
        <p:spPr>
          <a:xfrm>
            <a:off x="9923820" y="6159157"/>
            <a:ext cx="261792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Elaborate on what you want to discuss.</a:t>
            </a:r>
            <a:endParaRPr/>
          </a:p>
        </p:txBody>
      </p:sp>
      <p:sp>
        <p:nvSpPr>
          <p:cNvPr id="457" name="Google Shape;457;p31"/>
          <p:cNvSpPr txBox="1"/>
          <p:nvPr/>
        </p:nvSpPr>
        <p:spPr>
          <a:xfrm>
            <a:off x="14101389" y="5456674"/>
            <a:ext cx="2617928"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Elaborate on what you want to discuss.</a:t>
            </a:r>
            <a:endParaRPr/>
          </a:p>
        </p:txBody>
      </p:sp>
      <p:sp>
        <p:nvSpPr>
          <p:cNvPr id="458" name="Google Shape;458;p31"/>
          <p:cNvSpPr/>
          <p:nvPr/>
        </p:nvSpPr>
        <p:spPr>
          <a:xfrm flipH="1">
            <a:off x="15778227" y="6832754"/>
            <a:ext cx="2683855" cy="3714678"/>
          </a:xfrm>
          <a:custGeom>
            <a:rect b="b" l="l" r="r" t="t"/>
            <a:pathLst>
              <a:path extrusionOk="0" h="3714678" w="2683855">
                <a:moveTo>
                  <a:pt x="2683855" y="0"/>
                </a:moveTo>
                <a:lnTo>
                  <a:pt x="0" y="0"/>
                </a:lnTo>
                <a:lnTo>
                  <a:pt x="0" y="3714679"/>
                </a:lnTo>
                <a:lnTo>
                  <a:pt x="2683855" y="3714679"/>
                </a:lnTo>
                <a:lnTo>
                  <a:pt x="2683855" y="0"/>
                </a:lnTo>
                <a:close/>
              </a:path>
            </a:pathLst>
          </a:custGeom>
          <a:blipFill rotWithShape="1">
            <a:blip r:embed="rId5">
              <a:alphaModFix/>
            </a:blip>
            <a:stretch>
              <a:fillRect b="0" l="0" r="0" t="0"/>
            </a:stretch>
          </a:blipFill>
          <a:ln>
            <a:noFill/>
          </a:ln>
        </p:spPr>
      </p:sp>
      <p:cxnSp>
        <p:nvCxnSpPr>
          <p:cNvPr id="459" name="Google Shape;459;p31"/>
          <p:cNvCxnSpPr/>
          <p:nvPr/>
        </p:nvCxnSpPr>
        <p:spPr>
          <a:xfrm>
            <a:off x="5091066" y="1009650"/>
            <a:ext cx="8344201" cy="0"/>
          </a:xfrm>
          <a:prstGeom prst="straightConnector1">
            <a:avLst/>
          </a:prstGeom>
          <a:noFill/>
          <a:ln cap="flat" cmpd="sng" w="95250">
            <a:solidFill>
              <a:srgbClr val="F4C74F"/>
            </a:solidFill>
            <a:prstDash val="dot"/>
            <a:round/>
            <a:headEnd len="sm" w="sm" type="none"/>
            <a:tailEnd len="sm" w="sm"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99" name="Shape 99"/>
        <p:cNvGrpSpPr/>
        <p:nvPr/>
      </p:nvGrpSpPr>
      <p:grpSpPr>
        <a:xfrm>
          <a:off x="0" y="0"/>
          <a:ext cx="0" cy="0"/>
          <a:chOff x="0" y="0"/>
          <a:chExt cx="0" cy="0"/>
        </a:xfrm>
      </p:grpSpPr>
      <p:grpSp>
        <p:nvGrpSpPr>
          <p:cNvPr id="100" name="Google Shape;100;p14"/>
          <p:cNvGrpSpPr/>
          <p:nvPr/>
        </p:nvGrpSpPr>
        <p:grpSpPr>
          <a:xfrm>
            <a:off x="-742504" y="4962674"/>
            <a:ext cx="19365856" cy="5654043"/>
            <a:chOff x="0" y="-47625"/>
            <a:chExt cx="5100472" cy="1489131"/>
          </a:xfrm>
        </p:grpSpPr>
        <p:sp>
          <p:nvSpPr>
            <p:cNvPr id="101" name="Google Shape;101;p14"/>
            <p:cNvSpPr/>
            <p:nvPr/>
          </p:nvSpPr>
          <p:spPr>
            <a:xfrm>
              <a:off x="0" y="0"/>
              <a:ext cx="5100472" cy="1441506"/>
            </a:xfrm>
            <a:custGeom>
              <a:rect b="b" l="l" r="r" t="t"/>
              <a:pathLst>
                <a:path extrusionOk="0" h="1441506" w="5100472">
                  <a:moveTo>
                    <a:pt x="0" y="0"/>
                  </a:moveTo>
                  <a:lnTo>
                    <a:pt x="5100472" y="0"/>
                  </a:lnTo>
                  <a:lnTo>
                    <a:pt x="5100472" y="1441506"/>
                  </a:lnTo>
                  <a:lnTo>
                    <a:pt x="0" y="1441506"/>
                  </a:lnTo>
                  <a:lnTo>
                    <a:pt x="0" y="0"/>
                  </a:lnTo>
                </a:path>
              </a:pathLst>
            </a:custGeom>
            <a:solidFill>
              <a:srgbClr val="155033"/>
            </a:solidFill>
            <a:ln>
              <a:noFill/>
            </a:ln>
          </p:spPr>
        </p:sp>
        <p:sp>
          <p:nvSpPr>
            <p:cNvPr id="102" name="Google Shape;102;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4"/>
          <p:cNvGrpSpPr/>
          <p:nvPr/>
        </p:nvGrpSpPr>
        <p:grpSpPr>
          <a:xfrm>
            <a:off x="6751523" y="2453999"/>
            <a:ext cx="5077372" cy="5897990"/>
            <a:chOff x="0" y="-47625"/>
            <a:chExt cx="1337250" cy="1553380"/>
          </a:xfrm>
        </p:grpSpPr>
        <p:sp>
          <p:nvSpPr>
            <p:cNvPr id="104" name="Google Shape;104;p14"/>
            <p:cNvSpPr/>
            <p:nvPr/>
          </p:nvSpPr>
          <p:spPr>
            <a:xfrm>
              <a:off x="0" y="0"/>
              <a:ext cx="1337250" cy="1505755"/>
            </a:xfrm>
            <a:custGeom>
              <a:rect b="b" l="l" r="r" t="t"/>
              <a:pathLst>
                <a:path extrusionOk="0" h="1505755" w="1337250">
                  <a:moveTo>
                    <a:pt x="0" y="0"/>
                  </a:moveTo>
                  <a:lnTo>
                    <a:pt x="1337250" y="0"/>
                  </a:lnTo>
                  <a:lnTo>
                    <a:pt x="1337250" y="1505755"/>
                  </a:lnTo>
                  <a:lnTo>
                    <a:pt x="0" y="1505755"/>
                  </a:lnTo>
                  <a:lnTo>
                    <a:pt x="0" y="0"/>
                  </a:lnTo>
                </a:path>
              </a:pathLst>
            </a:custGeom>
            <a:solidFill>
              <a:srgbClr val="E498B7"/>
            </a:solidFill>
            <a:ln>
              <a:noFill/>
            </a:ln>
          </p:spPr>
        </p:sp>
        <p:sp>
          <p:nvSpPr>
            <p:cNvPr id="105" name="Google Shape;105;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4"/>
          <p:cNvGrpSpPr/>
          <p:nvPr/>
        </p:nvGrpSpPr>
        <p:grpSpPr>
          <a:xfrm>
            <a:off x="12489510" y="2453999"/>
            <a:ext cx="5077372" cy="3695810"/>
            <a:chOff x="0" y="-47625"/>
            <a:chExt cx="1337250" cy="973382"/>
          </a:xfrm>
        </p:grpSpPr>
        <p:sp>
          <p:nvSpPr>
            <p:cNvPr id="107" name="Google Shape;107;p14"/>
            <p:cNvSpPr/>
            <p:nvPr/>
          </p:nvSpPr>
          <p:spPr>
            <a:xfrm>
              <a:off x="0" y="0"/>
              <a:ext cx="1337250" cy="925757"/>
            </a:xfrm>
            <a:custGeom>
              <a:rect b="b" l="l" r="r" t="t"/>
              <a:pathLst>
                <a:path extrusionOk="0" h="925757" w="1337250">
                  <a:moveTo>
                    <a:pt x="0" y="0"/>
                  </a:moveTo>
                  <a:lnTo>
                    <a:pt x="1337250" y="0"/>
                  </a:lnTo>
                  <a:lnTo>
                    <a:pt x="1337250" y="925757"/>
                  </a:lnTo>
                  <a:lnTo>
                    <a:pt x="0" y="925757"/>
                  </a:lnTo>
                  <a:lnTo>
                    <a:pt x="0" y="0"/>
                  </a:lnTo>
                </a:path>
              </a:pathLst>
            </a:custGeom>
            <a:solidFill>
              <a:srgbClr val="E498B7"/>
            </a:solidFill>
            <a:ln>
              <a:noFill/>
            </a:ln>
          </p:spPr>
        </p:sp>
        <p:sp>
          <p:nvSpPr>
            <p:cNvPr id="108" name="Google Shape;108;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4"/>
          <p:cNvGrpSpPr/>
          <p:nvPr/>
        </p:nvGrpSpPr>
        <p:grpSpPr>
          <a:xfrm>
            <a:off x="1092630" y="2453999"/>
            <a:ext cx="5077372" cy="6728101"/>
            <a:chOff x="0" y="-47625"/>
            <a:chExt cx="1337250" cy="1772010"/>
          </a:xfrm>
        </p:grpSpPr>
        <p:sp>
          <p:nvSpPr>
            <p:cNvPr id="110" name="Google Shape;110;p14"/>
            <p:cNvSpPr/>
            <p:nvPr/>
          </p:nvSpPr>
          <p:spPr>
            <a:xfrm>
              <a:off x="0" y="0"/>
              <a:ext cx="1337250" cy="1724385"/>
            </a:xfrm>
            <a:custGeom>
              <a:rect b="b" l="l" r="r" t="t"/>
              <a:pathLst>
                <a:path extrusionOk="0" h="1724385" w="1337250">
                  <a:moveTo>
                    <a:pt x="0" y="0"/>
                  </a:moveTo>
                  <a:lnTo>
                    <a:pt x="1337250" y="0"/>
                  </a:lnTo>
                  <a:lnTo>
                    <a:pt x="1337250" y="1724385"/>
                  </a:lnTo>
                  <a:lnTo>
                    <a:pt x="0" y="1724385"/>
                  </a:lnTo>
                  <a:lnTo>
                    <a:pt x="0" y="0"/>
                  </a:lnTo>
                </a:path>
              </a:pathLst>
            </a:custGeom>
            <a:solidFill>
              <a:srgbClr val="E498B7"/>
            </a:solidFill>
            <a:ln>
              <a:noFill/>
            </a:ln>
          </p:spPr>
        </p:sp>
        <p:sp>
          <p:nvSpPr>
            <p:cNvPr id="111" name="Google Shape;111;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4"/>
          <p:cNvSpPr txBox="1"/>
          <p:nvPr/>
        </p:nvSpPr>
        <p:spPr>
          <a:xfrm>
            <a:off x="-921684" y="1009650"/>
            <a:ext cx="20423786"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8399" u="none" cap="none" strike="noStrike">
                <a:solidFill>
                  <a:srgbClr val="155033"/>
                </a:solidFill>
                <a:latin typeface="Luckiest Guy"/>
                <a:ea typeface="Luckiest Guy"/>
                <a:cs typeface="Luckiest Guy"/>
                <a:sym typeface="Luckiest Guy"/>
              </a:rPr>
              <a:t>How to Use This Presentation</a:t>
            </a:r>
            <a:endParaRPr/>
          </a:p>
        </p:txBody>
      </p:sp>
      <p:sp>
        <p:nvSpPr>
          <p:cNvPr id="113" name="Google Shape;113;p14"/>
          <p:cNvSpPr txBox="1"/>
          <p:nvPr/>
        </p:nvSpPr>
        <p:spPr>
          <a:xfrm>
            <a:off x="1428253" y="3900004"/>
            <a:ext cx="4342200" cy="459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100" u="sng" cap="none" strike="noStrike">
                <a:solidFill>
                  <a:srgbClr val="000000"/>
                </a:solidFill>
                <a:latin typeface="Lato"/>
                <a:ea typeface="Lato"/>
                <a:cs typeface="Lato"/>
                <a:sym typeface="Lato"/>
              </a:rPr>
              <a:t>Alternative:</a:t>
            </a:r>
            <a:r>
              <a:rPr b="0" i="0" lang="en-US" sz="2100" u="none" cap="none" strike="noStrike">
                <a:solidFill>
                  <a:srgbClr val="000000"/>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4" name="Google Shape;114;p14"/>
          <p:cNvSpPr txBox="1"/>
          <p:nvPr/>
        </p:nvSpPr>
        <p:spPr>
          <a:xfrm>
            <a:off x="1028700" y="302535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55033"/>
                </a:solidFill>
                <a:latin typeface="Lato"/>
                <a:ea typeface="Lato"/>
                <a:cs typeface="Lato"/>
                <a:sym typeface="Lato"/>
              </a:rPr>
              <a:t>Google Slides</a:t>
            </a:r>
            <a:endParaRPr/>
          </a:p>
        </p:txBody>
      </p:sp>
      <p:sp>
        <p:nvSpPr>
          <p:cNvPr id="115" name="Google Shape;115;p14"/>
          <p:cNvSpPr txBox="1"/>
          <p:nvPr/>
        </p:nvSpPr>
        <p:spPr>
          <a:xfrm>
            <a:off x="7255506" y="3900004"/>
            <a:ext cx="4069500" cy="381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100" u="sng" cap="none" strike="noStrike">
                <a:solidFill>
                  <a:srgbClr val="000000"/>
                </a:solidFill>
                <a:latin typeface="Lato"/>
                <a:ea typeface="Lato"/>
                <a:cs typeface="Lato"/>
                <a:sym typeface="Lato"/>
              </a:rPr>
              <a:t>Alternative:</a:t>
            </a:r>
            <a:r>
              <a:rPr b="0" i="0" lang="en-US" sz="2100" u="none" cap="none" strike="noStrike">
                <a:solidFill>
                  <a:srgbClr val="000000"/>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16" name="Google Shape;116;p14"/>
          <p:cNvSpPr txBox="1"/>
          <p:nvPr/>
        </p:nvSpPr>
        <p:spPr>
          <a:xfrm>
            <a:off x="6719558" y="302535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55033"/>
                </a:solidFill>
                <a:latin typeface="Lato"/>
                <a:ea typeface="Lato"/>
                <a:cs typeface="Lato"/>
                <a:sym typeface="Lato"/>
              </a:rPr>
              <a:t>PowerPoint</a:t>
            </a:r>
            <a:endParaRPr/>
          </a:p>
        </p:txBody>
      </p:sp>
      <p:sp>
        <p:nvSpPr>
          <p:cNvPr id="117" name="Google Shape;117;p14"/>
          <p:cNvSpPr txBox="1"/>
          <p:nvPr/>
        </p:nvSpPr>
        <p:spPr>
          <a:xfrm>
            <a:off x="12823898" y="3900004"/>
            <a:ext cx="4320000" cy="148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000000"/>
                </a:solidFill>
                <a:latin typeface="Lato"/>
                <a:ea typeface="Lato"/>
                <a:cs typeface="Lato"/>
                <a:sym typeface="Lato"/>
              </a:rPr>
              <a:t>Click on the "Canva" button under this presentation preview. Start editing your presentation. You need to sign in to your Canva account.</a:t>
            </a:r>
            <a:endParaRPr/>
          </a:p>
        </p:txBody>
      </p:sp>
      <p:sp>
        <p:nvSpPr>
          <p:cNvPr id="118" name="Google Shape;118;p14"/>
          <p:cNvSpPr txBox="1"/>
          <p:nvPr/>
        </p:nvSpPr>
        <p:spPr>
          <a:xfrm>
            <a:off x="12413310" y="3025350"/>
            <a:ext cx="514130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155033"/>
                </a:solidFill>
                <a:latin typeface="Lato"/>
                <a:ea typeface="Lato"/>
                <a:cs typeface="Lato"/>
                <a:sym typeface="Lato"/>
              </a:rPr>
              <a:t>Canva</a:t>
            </a:r>
            <a:endParaRPr/>
          </a:p>
        </p:txBody>
      </p:sp>
      <p:sp>
        <p:nvSpPr>
          <p:cNvPr id="119" name="Google Shape;119;p14"/>
          <p:cNvSpPr/>
          <p:nvPr/>
        </p:nvSpPr>
        <p:spPr>
          <a:xfrm flipH="1">
            <a:off x="11100695" y="6795619"/>
            <a:ext cx="6475711" cy="2825765"/>
          </a:xfrm>
          <a:custGeom>
            <a:rect b="b" l="l" r="r" t="t"/>
            <a:pathLst>
              <a:path extrusionOk="0" h="2825765" w="6475711">
                <a:moveTo>
                  <a:pt x="6475711" y="0"/>
                </a:moveTo>
                <a:lnTo>
                  <a:pt x="0" y="0"/>
                </a:lnTo>
                <a:lnTo>
                  <a:pt x="0" y="2825764"/>
                </a:lnTo>
                <a:lnTo>
                  <a:pt x="6475711" y="2825764"/>
                </a:lnTo>
                <a:lnTo>
                  <a:pt x="6475711" y="0"/>
                </a:lnTo>
                <a:close/>
              </a:path>
            </a:pathLst>
          </a:custGeom>
          <a:blipFill rotWithShape="1">
            <a:blip r:embed="rId3">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98B7"/>
        </a:solidFill>
      </p:bgPr>
    </p:bg>
    <p:spTree>
      <p:nvGrpSpPr>
        <p:cNvPr id="463" name="Shape 463"/>
        <p:cNvGrpSpPr/>
        <p:nvPr/>
      </p:nvGrpSpPr>
      <p:grpSpPr>
        <a:xfrm>
          <a:off x="0" y="0"/>
          <a:ext cx="0" cy="0"/>
          <a:chOff x="0" y="0"/>
          <a:chExt cx="0" cy="0"/>
        </a:xfrm>
      </p:grpSpPr>
      <p:pic>
        <p:nvPicPr>
          <p:cNvPr id="464" name="Google Shape;464;p32"/>
          <p:cNvPicPr preferRelativeResize="0"/>
          <p:nvPr/>
        </p:nvPicPr>
        <p:blipFill>
          <a:blip r:embed="rId3">
            <a:alphaModFix/>
          </a:blip>
          <a:stretch>
            <a:fillRect/>
          </a:stretch>
        </p:blipFill>
        <p:spPr>
          <a:xfrm>
            <a:off x="9273286" y="3905185"/>
            <a:ext cx="8468801" cy="9694165"/>
          </a:xfrm>
          <a:prstGeom prst="rect">
            <a:avLst/>
          </a:prstGeom>
          <a:noFill/>
          <a:ln>
            <a:noFill/>
          </a:ln>
        </p:spPr>
      </p:pic>
      <p:grpSp>
        <p:nvGrpSpPr>
          <p:cNvPr id="465" name="Google Shape;465;p32"/>
          <p:cNvGrpSpPr/>
          <p:nvPr/>
        </p:nvGrpSpPr>
        <p:grpSpPr>
          <a:xfrm>
            <a:off x="1374513" y="1147349"/>
            <a:ext cx="8218540" cy="7169026"/>
            <a:chOff x="0" y="-47625"/>
            <a:chExt cx="2342338" cy="2043219"/>
          </a:xfrm>
        </p:grpSpPr>
        <p:sp>
          <p:nvSpPr>
            <p:cNvPr id="466" name="Google Shape;466;p32"/>
            <p:cNvSpPr/>
            <p:nvPr/>
          </p:nvSpPr>
          <p:spPr>
            <a:xfrm>
              <a:off x="0" y="0"/>
              <a:ext cx="2342338" cy="1995594"/>
            </a:xfrm>
            <a:custGeom>
              <a:rect b="b" l="l" r="r" t="t"/>
              <a:pathLst>
                <a:path extrusionOk="0" h="1995594" w="2342338">
                  <a:moveTo>
                    <a:pt x="0" y="0"/>
                  </a:moveTo>
                  <a:lnTo>
                    <a:pt x="2342338" y="0"/>
                  </a:lnTo>
                  <a:lnTo>
                    <a:pt x="2342338" y="1995594"/>
                  </a:lnTo>
                  <a:lnTo>
                    <a:pt x="0" y="1995594"/>
                  </a:lnTo>
                  <a:lnTo>
                    <a:pt x="0" y="0"/>
                  </a:lnTo>
                </a:path>
              </a:pathLst>
            </a:custGeom>
            <a:solidFill>
              <a:srgbClr val="D2432A"/>
            </a:solidFill>
            <a:ln>
              <a:noFill/>
            </a:ln>
          </p:spPr>
        </p:sp>
        <p:sp>
          <p:nvSpPr>
            <p:cNvPr id="467" name="Google Shape;467;p3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8" name="Google Shape;468;p32"/>
          <p:cNvPicPr preferRelativeResize="0"/>
          <p:nvPr/>
        </p:nvPicPr>
        <p:blipFill rotWithShape="1">
          <a:blip r:embed="rId4">
            <a:alphaModFix/>
          </a:blip>
          <a:srcRect b="0" l="16495" r="16495" t="14365"/>
          <a:stretch/>
        </p:blipFill>
        <p:spPr>
          <a:xfrm>
            <a:off x="1374513" y="1314450"/>
            <a:ext cx="8218540" cy="7001925"/>
          </a:xfrm>
          <a:prstGeom prst="rect">
            <a:avLst/>
          </a:prstGeom>
          <a:noFill/>
          <a:ln>
            <a:noFill/>
          </a:ln>
        </p:spPr>
      </p:pic>
      <p:sp>
        <p:nvSpPr>
          <p:cNvPr id="469" name="Google Shape;469;p32"/>
          <p:cNvSpPr txBox="1"/>
          <p:nvPr/>
        </p:nvSpPr>
        <p:spPr>
          <a:xfrm>
            <a:off x="8552309" y="1339394"/>
            <a:ext cx="8468700" cy="4236300"/>
          </a:xfrm>
          <a:prstGeom prst="rect">
            <a:avLst/>
          </a:prstGeom>
          <a:noFill/>
          <a:ln>
            <a:noFill/>
          </a:ln>
        </p:spPr>
        <p:txBody>
          <a:bodyPr anchorCtr="0" anchor="t" bIns="0" lIns="0" spcFirstLastPara="1" rIns="0" wrap="square" tIns="0">
            <a:spAutoFit/>
          </a:bodyPr>
          <a:lstStyle/>
          <a:p>
            <a:pPr indent="0" lvl="0" marL="0" marR="0" rtl="0" algn="r">
              <a:lnSpc>
                <a:spcPct val="90000"/>
              </a:lnSpc>
              <a:spcBef>
                <a:spcPts val="0"/>
              </a:spcBef>
              <a:spcAft>
                <a:spcPts val="0"/>
              </a:spcAft>
              <a:buNone/>
            </a:pPr>
            <a:r>
              <a:rPr b="0" i="0" lang="en-US" sz="15289" u="none" cap="none" strike="noStrike">
                <a:solidFill>
                  <a:srgbClr val="D2432A"/>
                </a:solidFill>
                <a:latin typeface="Luckiest Guy"/>
                <a:ea typeface="Luckiest Guy"/>
                <a:cs typeface="Luckiest Guy"/>
                <a:sym typeface="Luckiest Guy"/>
              </a:rPr>
              <a:t>Thank you!</a:t>
            </a:r>
            <a:endParaRPr/>
          </a:p>
        </p:txBody>
      </p:sp>
      <p:sp>
        <p:nvSpPr>
          <p:cNvPr id="470" name="Google Shape;470;p32"/>
          <p:cNvSpPr txBox="1"/>
          <p:nvPr/>
        </p:nvSpPr>
        <p:spPr>
          <a:xfrm>
            <a:off x="1374513" y="8885555"/>
            <a:ext cx="6052205"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Write a closing statement or call-to-action here.</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474" name="Shape 474"/>
        <p:cNvGrpSpPr/>
        <p:nvPr/>
      </p:nvGrpSpPr>
      <p:grpSpPr>
        <a:xfrm>
          <a:off x="0" y="0"/>
          <a:ext cx="0" cy="0"/>
          <a:chOff x="0" y="0"/>
          <a:chExt cx="0" cy="0"/>
        </a:xfrm>
      </p:grpSpPr>
      <p:sp>
        <p:nvSpPr>
          <p:cNvPr id="475" name="Google Shape;475;p33"/>
          <p:cNvSpPr txBox="1"/>
          <p:nvPr/>
        </p:nvSpPr>
        <p:spPr>
          <a:xfrm>
            <a:off x="742950" y="992799"/>
            <a:ext cx="4581300" cy="20589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7431" u="none" cap="none" strike="noStrike">
                <a:solidFill>
                  <a:srgbClr val="D2432A"/>
                </a:solidFill>
                <a:latin typeface="Luckiest Guy"/>
                <a:ea typeface="Luckiest Guy"/>
                <a:cs typeface="Luckiest Guy"/>
                <a:sym typeface="Luckiest Guy"/>
              </a:rPr>
              <a:t>Resource </a:t>
            </a:r>
            <a:endParaRPr/>
          </a:p>
          <a:p>
            <a:pPr indent="0" lvl="0" marL="0" marR="0" rtl="0" algn="l">
              <a:lnSpc>
                <a:spcPct val="90000"/>
              </a:lnSpc>
              <a:spcBef>
                <a:spcPts val="0"/>
              </a:spcBef>
              <a:spcAft>
                <a:spcPts val="0"/>
              </a:spcAft>
              <a:buNone/>
            </a:pPr>
            <a:r>
              <a:rPr b="0" i="0" lang="en-US" sz="7431" u="none" cap="none" strike="noStrike">
                <a:solidFill>
                  <a:srgbClr val="D2432A"/>
                </a:solidFill>
                <a:latin typeface="Luckiest Guy"/>
                <a:ea typeface="Luckiest Guy"/>
                <a:cs typeface="Luckiest Guy"/>
                <a:sym typeface="Luckiest Guy"/>
              </a:rPr>
              <a:t>Page</a:t>
            </a:r>
            <a:endParaRPr/>
          </a:p>
        </p:txBody>
      </p:sp>
      <p:sp>
        <p:nvSpPr>
          <p:cNvPr id="476" name="Google Shape;476;p33"/>
          <p:cNvSpPr txBox="1"/>
          <p:nvPr/>
        </p:nvSpPr>
        <p:spPr>
          <a:xfrm>
            <a:off x="742950" y="4810620"/>
            <a:ext cx="4773900" cy="4436100"/>
          </a:xfrm>
          <a:prstGeom prst="rect">
            <a:avLst/>
          </a:prstGeom>
          <a:noFill/>
          <a:ln>
            <a:noFill/>
          </a:ln>
        </p:spPr>
        <p:txBody>
          <a:bodyPr anchorCtr="0" anchor="t" bIns="0" lIns="0" spcFirstLastPara="1" rIns="0" wrap="square" tIns="0">
            <a:spAutoFit/>
          </a:bodyPr>
          <a:lstStyle/>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This presentation template uses</a:t>
            </a:r>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the following free fonts:</a:t>
            </a:r>
            <a:endParaRPr/>
          </a:p>
          <a:p>
            <a:pPr indent="0" lvl="1" marL="0" marR="0" rtl="0" algn="l">
              <a:lnSpc>
                <a:spcPct val="110000"/>
              </a:lnSpc>
              <a:spcBef>
                <a:spcPts val="0"/>
              </a:spcBef>
              <a:spcAft>
                <a:spcPts val="0"/>
              </a:spcAft>
              <a:buNone/>
            </a:pPr>
            <a:r>
              <a:t/>
            </a:r>
            <a:endParaRPr b="0" i="0" sz="2200" u="none" cap="none" strike="noStrike">
              <a:solidFill>
                <a:srgbClr val="155033"/>
              </a:solidFill>
              <a:latin typeface="Lato"/>
              <a:ea typeface="Lato"/>
              <a:cs typeface="Lato"/>
              <a:sym typeface="Lato"/>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Titles: Luckiest Guy</a:t>
            </a:r>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Headers: Lato</a:t>
            </a:r>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Body Copy: Lato</a:t>
            </a:r>
            <a:endParaRPr/>
          </a:p>
          <a:p>
            <a:pPr indent="0" lvl="1" marL="0" marR="0" rtl="0" algn="l">
              <a:lnSpc>
                <a:spcPct val="110000"/>
              </a:lnSpc>
              <a:spcBef>
                <a:spcPts val="0"/>
              </a:spcBef>
              <a:spcAft>
                <a:spcPts val="0"/>
              </a:spcAft>
              <a:buNone/>
            </a:pPr>
            <a:r>
              <a:t/>
            </a:r>
            <a:endParaRPr b="0" i="0" sz="2200" u="none" cap="none" strike="noStrike">
              <a:solidFill>
                <a:srgbClr val="155033"/>
              </a:solidFill>
              <a:latin typeface="Lato"/>
              <a:ea typeface="Lato"/>
              <a:cs typeface="Lato"/>
              <a:sym typeface="Lato"/>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You can find these fonts</a:t>
            </a:r>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online too. Happy designing! </a:t>
            </a:r>
            <a:endParaRPr/>
          </a:p>
          <a:p>
            <a:pPr indent="0" lvl="1" marL="0" marR="0" rtl="0" algn="l">
              <a:lnSpc>
                <a:spcPct val="110000"/>
              </a:lnSpc>
              <a:spcBef>
                <a:spcPts val="0"/>
              </a:spcBef>
              <a:spcAft>
                <a:spcPts val="0"/>
              </a:spcAft>
              <a:buNone/>
            </a:pPr>
            <a:r>
              <a:t/>
            </a:r>
            <a:endParaRPr b="0" i="0" sz="2200" u="none" cap="none" strike="noStrike">
              <a:solidFill>
                <a:srgbClr val="155033"/>
              </a:solidFill>
              <a:latin typeface="Lato"/>
              <a:ea typeface="Lato"/>
              <a:cs typeface="Lato"/>
              <a:sym typeface="Lato"/>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Don't forget to delete this</a:t>
            </a:r>
            <a:endParaRPr/>
          </a:p>
          <a:p>
            <a:pPr indent="0" lvl="1" marL="0" marR="0" rtl="0" algn="l">
              <a:lnSpc>
                <a:spcPct val="110000"/>
              </a:lnSpc>
              <a:spcBef>
                <a:spcPts val="0"/>
              </a:spcBef>
              <a:spcAft>
                <a:spcPts val="0"/>
              </a:spcAft>
              <a:buNone/>
            </a:pPr>
            <a:r>
              <a:rPr b="0" i="0" lang="en-US" sz="2200" u="none" cap="none" strike="noStrike">
                <a:solidFill>
                  <a:srgbClr val="155033"/>
                </a:solidFill>
                <a:latin typeface="Lato"/>
                <a:ea typeface="Lato"/>
                <a:cs typeface="Lato"/>
                <a:sym typeface="Lato"/>
              </a:rPr>
              <a:t>page before presenting. </a:t>
            </a:r>
            <a:endParaRPr/>
          </a:p>
        </p:txBody>
      </p:sp>
      <p:sp>
        <p:nvSpPr>
          <p:cNvPr id="477" name="Google Shape;477;p33"/>
          <p:cNvSpPr txBox="1"/>
          <p:nvPr/>
        </p:nvSpPr>
        <p:spPr>
          <a:xfrm>
            <a:off x="742950" y="3549868"/>
            <a:ext cx="4534800" cy="7110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2200" u="none" cap="none" strike="noStrike">
                <a:solidFill>
                  <a:srgbClr val="155033"/>
                </a:solidFill>
                <a:latin typeface="Lato"/>
                <a:ea typeface="Lato"/>
                <a:cs typeface="Lato"/>
                <a:sym typeface="Lato"/>
              </a:rPr>
              <a:t>Use these design resources</a:t>
            </a:r>
            <a:endParaRPr/>
          </a:p>
          <a:p>
            <a:pPr indent="0" lvl="0" marL="0" marR="0" rtl="0" algn="l">
              <a:lnSpc>
                <a:spcPct val="110000"/>
              </a:lnSpc>
              <a:spcBef>
                <a:spcPts val="0"/>
              </a:spcBef>
              <a:spcAft>
                <a:spcPts val="0"/>
              </a:spcAft>
              <a:buNone/>
            </a:pPr>
            <a:r>
              <a:rPr b="1" i="0" lang="en-US" sz="2200" u="none" cap="none" strike="noStrike">
                <a:solidFill>
                  <a:srgbClr val="155033"/>
                </a:solidFill>
                <a:latin typeface="Lato"/>
                <a:ea typeface="Lato"/>
                <a:cs typeface="Lato"/>
                <a:sym typeface="Lato"/>
              </a:rPr>
              <a:t>in your Canva Presentation.</a:t>
            </a:r>
            <a:endParaRPr/>
          </a:p>
        </p:txBody>
      </p:sp>
      <p:sp>
        <p:nvSpPr>
          <p:cNvPr id="478" name="Google Shape;478;p33"/>
          <p:cNvSpPr/>
          <p:nvPr/>
        </p:nvSpPr>
        <p:spPr>
          <a:xfrm>
            <a:off x="11822356" y="2873470"/>
            <a:ext cx="693999" cy="1617372"/>
          </a:xfrm>
          <a:custGeom>
            <a:rect b="b" l="l" r="r" t="t"/>
            <a:pathLst>
              <a:path extrusionOk="0" h="1617372" w="693999">
                <a:moveTo>
                  <a:pt x="0" y="0"/>
                </a:moveTo>
                <a:lnTo>
                  <a:pt x="693999" y="0"/>
                </a:lnTo>
                <a:lnTo>
                  <a:pt x="693999" y="1617372"/>
                </a:lnTo>
                <a:lnTo>
                  <a:pt x="0" y="1617372"/>
                </a:lnTo>
                <a:lnTo>
                  <a:pt x="0" y="0"/>
                </a:lnTo>
                <a:close/>
              </a:path>
            </a:pathLst>
          </a:custGeom>
          <a:blipFill rotWithShape="1">
            <a:blip r:embed="rId3">
              <a:alphaModFix/>
            </a:blip>
            <a:stretch>
              <a:fillRect b="0" l="0" r="0" t="0"/>
            </a:stretch>
          </a:blipFill>
          <a:ln>
            <a:noFill/>
          </a:ln>
        </p:spPr>
      </p:sp>
      <p:sp>
        <p:nvSpPr>
          <p:cNvPr id="479" name="Google Shape;479;p33"/>
          <p:cNvSpPr/>
          <p:nvPr/>
        </p:nvSpPr>
        <p:spPr>
          <a:xfrm>
            <a:off x="6113551" y="3169516"/>
            <a:ext cx="924616" cy="1025280"/>
          </a:xfrm>
          <a:custGeom>
            <a:rect b="b" l="l" r="r" t="t"/>
            <a:pathLst>
              <a:path extrusionOk="0" h="1025280" w="924616">
                <a:moveTo>
                  <a:pt x="0" y="0"/>
                </a:moveTo>
                <a:lnTo>
                  <a:pt x="924616" y="0"/>
                </a:lnTo>
                <a:lnTo>
                  <a:pt x="924616" y="1025280"/>
                </a:lnTo>
                <a:lnTo>
                  <a:pt x="0" y="1025280"/>
                </a:lnTo>
                <a:lnTo>
                  <a:pt x="0" y="0"/>
                </a:lnTo>
                <a:close/>
              </a:path>
            </a:pathLst>
          </a:custGeom>
          <a:blipFill rotWithShape="1">
            <a:blip r:embed="rId4">
              <a:alphaModFix/>
            </a:blip>
            <a:stretch>
              <a:fillRect b="0" l="0" r="0" t="0"/>
            </a:stretch>
          </a:blipFill>
          <a:ln>
            <a:noFill/>
          </a:ln>
        </p:spPr>
      </p:sp>
      <p:sp>
        <p:nvSpPr>
          <p:cNvPr id="480" name="Google Shape;480;p33"/>
          <p:cNvSpPr/>
          <p:nvPr/>
        </p:nvSpPr>
        <p:spPr>
          <a:xfrm flipH="1" rot="-5400000">
            <a:off x="14531882" y="1158515"/>
            <a:ext cx="275154" cy="1528636"/>
          </a:xfrm>
          <a:custGeom>
            <a:rect b="b" l="l" r="r" t="t"/>
            <a:pathLst>
              <a:path extrusionOk="0" h="1528636" w="275154">
                <a:moveTo>
                  <a:pt x="0" y="1528636"/>
                </a:moveTo>
                <a:lnTo>
                  <a:pt x="275154" y="1528636"/>
                </a:lnTo>
                <a:lnTo>
                  <a:pt x="275154" y="0"/>
                </a:lnTo>
                <a:lnTo>
                  <a:pt x="0" y="0"/>
                </a:lnTo>
                <a:lnTo>
                  <a:pt x="0" y="1528636"/>
                </a:lnTo>
                <a:close/>
              </a:path>
            </a:pathLst>
          </a:custGeom>
          <a:blipFill rotWithShape="1">
            <a:blip r:embed="rId5">
              <a:alphaModFix/>
            </a:blip>
            <a:stretch>
              <a:fillRect b="0" l="0" r="0" t="0"/>
            </a:stretch>
          </a:blipFill>
          <a:ln>
            <a:noFill/>
          </a:ln>
        </p:spPr>
      </p:sp>
      <p:sp>
        <p:nvSpPr>
          <p:cNvPr id="481" name="Google Shape;481;p33"/>
          <p:cNvSpPr/>
          <p:nvPr/>
        </p:nvSpPr>
        <p:spPr>
          <a:xfrm flipH="1">
            <a:off x="11003424" y="4985086"/>
            <a:ext cx="764413" cy="1043568"/>
          </a:xfrm>
          <a:custGeom>
            <a:rect b="b" l="l" r="r" t="t"/>
            <a:pathLst>
              <a:path extrusionOk="0" h="1043568" w="764413">
                <a:moveTo>
                  <a:pt x="764413" y="0"/>
                </a:moveTo>
                <a:lnTo>
                  <a:pt x="0" y="0"/>
                </a:lnTo>
                <a:lnTo>
                  <a:pt x="0" y="1043567"/>
                </a:lnTo>
                <a:lnTo>
                  <a:pt x="764413" y="1043567"/>
                </a:lnTo>
                <a:lnTo>
                  <a:pt x="764413" y="0"/>
                </a:lnTo>
                <a:close/>
              </a:path>
            </a:pathLst>
          </a:custGeom>
          <a:blipFill rotWithShape="1">
            <a:blip r:embed="rId6">
              <a:alphaModFix/>
            </a:blip>
            <a:stretch>
              <a:fillRect b="0" l="0" r="0" t="0"/>
            </a:stretch>
          </a:blipFill>
          <a:ln>
            <a:noFill/>
          </a:ln>
        </p:spPr>
      </p:sp>
      <p:sp>
        <p:nvSpPr>
          <p:cNvPr id="482" name="Google Shape;482;p33"/>
          <p:cNvSpPr/>
          <p:nvPr/>
        </p:nvSpPr>
        <p:spPr>
          <a:xfrm>
            <a:off x="8183561" y="5082104"/>
            <a:ext cx="820183" cy="849530"/>
          </a:xfrm>
          <a:custGeom>
            <a:rect b="b" l="l" r="r" t="t"/>
            <a:pathLst>
              <a:path extrusionOk="0" h="849530" w="820183">
                <a:moveTo>
                  <a:pt x="0" y="0"/>
                </a:moveTo>
                <a:lnTo>
                  <a:pt x="820183" y="0"/>
                </a:lnTo>
                <a:lnTo>
                  <a:pt x="820183" y="849531"/>
                </a:lnTo>
                <a:lnTo>
                  <a:pt x="0" y="849531"/>
                </a:lnTo>
                <a:lnTo>
                  <a:pt x="0" y="0"/>
                </a:lnTo>
                <a:close/>
              </a:path>
            </a:pathLst>
          </a:custGeom>
          <a:blipFill rotWithShape="1">
            <a:blip r:embed="rId7">
              <a:alphaModFix/>
            </a:blip>
            <a:stretch>
              <a:fillRect b="0" l="0" r="0" t="0"/>
            </a:stretch>
          </a:blipFill>
          <a:ln>
            <a:noFill/>
          </a:ln>
        </p:spPr>
      </p:sp>
      <p:sp>
        <p:nvSpPr>
          <p:cNvPr id="483" name="Google Shape;483;p33"/>
          <p:cNvSpPr/>
          <p:nvPr/>
        </p:nvSpPr>
        <p:spPr>
          <a:xfrm>
            <a:off x="6104228" y="8301761"/>
            <a:ext cx="867516" cy="760161"/>
          </a:xfrm>
          <a:custGeom>
            <a:rect b="b" l="l" r="r" t="t"/>
            <a:pathLst>
              <a:path extrusionOk="0" h="760161" w="867516">
                <a:moveTo>
                  <a:pt x="0" y="0"/>
                </a:moveTo>
                <a:lnTo>
                  <a:pt x="867515" y="0"/>
                </a:lnTo>
                <a:lnTo>
                  <a:pt x="867515" y="760161"/>
                </a:lnTo>
                <a:lnTo>
                  <a:pt x="0" y="760161"/>
                </a:lnTo>
                <a:lnTo>
                  <a:pt x="0" y="0"/>
                </a:lnTo>
                <a:close/>
              </a:path>
            </a:pathLst>
          </a:custGeom>
          <a:blipFill rotWithShape="1">
            <a:blip r:embed="rId8">
              <a:alphaModFix/>
            </a:blip>
            <a:stretch>
              <a:fillRect b="0" l="0" r="0" t="0"/>
            </a:stretch>
          </a:blipFill>
          <a:ln>
            <a:noFill/>
          </a:ln>
        </p:spPr>
      </p:sp>
      <p:sp>
        <p:nvSpPr>
          <p:cNvPr id="484" name="Google Shape;484;p33"/>
          <p:cNvSpPr/>
          <p:nvPr/>
        </p:nvSpPr>
        <p:spPr>
          <a:xfrm>
            <a:off x="9449639" y="5223854"/>
            <a:ext cx="1107890" cy="566031"/>
          </a:xfrm>
          <a:custGeom>
            <a:rect b="b" l="l" r="r" t="t"/>
            <a:pathLst>
              <a:path extrusionOk="0" h="566031" w="1107890">
                <a:moveTo>
                  <a:pt x="0" y="0"/>
                </a:moveTo>
                <a:lnTo>
                  <a:pt x="1107890" y="0"/>
                </a:lnTo>
                <a:lnTo>
                  <a:pt x="1107890" y="566031"/>
                </a:lnTo>
                <a:lnTo>
                  <a:pt x="0" y="566031"/>
                </a:lnTo>
                <a:lnTo>
                  <a:pt x="0" y="0"/>
                </a:lnTo>
                <a:close/>
              </a:path>
            </a:pathLst>
          </a:custGeom>
          <a:blipFill rotWithShape="1">
            <a:blip r:embed="rId9">
              <a:alphaModFix/>
            </a:blip>
            <a:stretch>
              <a:fillRect b="0" l="0" r="0" t="0"/>
            </a:stretch>
          </a:blipFill>
          <a:ln>
            <a:noFill/>
          </a:ln>
        </p:spPr>
      </p:sp>
      <p:sp>
        <p:nvSpPr>
          <p:cNvPr id="485" name="Google Shape;485;p33"/>
          <p:cNvSpPr/>
          <p:nvPr/>
        </p:nvSpPr>
        <p:spPr>
          <a:xfrm>
            <a:off x="16375432" y="8357522"/>
            <a:ext cx="788618" cy="648639"/>
          </a:xfrm>
          <a:custGeom>
            <a:rect b="b" l="l" r="r" t="t"/>
            <a:pathLst>
              <a:path extrusionOk="0" h="648639" w="788618">
                <a:moveTo>
                  <a:pt x="0" y="0"/>
                </a:moveTo>
                <a:lnTo>
                  <a:pt x="788618" y="0"/>
                </a:lnTo>
                <a:lnTo>
                  <a:pt x="788618" y="648639"/>
                </a:lnTo>
                <a:lnTo>
                  <a:pt x="0" y="648639"/>
                </a:lnTo>
                <a:lnTo>
                  <a:pt x="0" y="0"/>
                </a:lnTo>
                <a:close/>
              </a:path>
            </a:pathLst>
          </a:custGeom>
          <a:blipFill rotWithShape="1">
            <a:blip r:embed="rId10">
              <a:alphaModFix/>
            </a:blip>
            <a:stretch>
              <a:fillRect b="0" l="0" r="0" t="0"/>
            </a:stretch>
          </a:blipFill>
          <a:ln>
            <a:noFill/>
          </a:ln>
        </p:spPr>
      </p:sp>
      <p:sp>
        <p:nvSpPr>
          <p:cNvPr id="486" name="Google Shape;486;p33"/>
          <p:cNvSpPr/>
          <p:nvPr/>
        </p:nvSpPr>
        <p:spPr>
          <a:xfrm>
            <a:off x="15820660" y="1573325"/>
            <a:ext cx="1368179" cy="699015"/>
          </a:xfrm>
          <a:custGeom>
            <a:rect b="b" l="l" r="r" t="t"/>
            <a:pathLst>
              <a:path extrusionOk="0" h="699015" w="1368179">
                <a:moveTo>
                  <a:pt x="0" y="0"/>
                </a:moveTo>
                <a:lnTo>
                  <a:pt x="1368179" y="0"/>
                </a:lnTo>
                <a:lnTo>
                  <a:pt x="1368179" y="699015"/>
                </a:lnTo>
                <a:lnTo>
                  <a:pt x="0" y="699015"/>
                </a:lnTo>
                <a:lnTo>
                  <a:pt x="0" y="0"/>
                </a:lnTo>
                <a:close/>
              </a:path>
            </a:pathLst>
          </a:custGeom>
          <a:blipFill rotWithShape="1">
            <a:blip r:embed="rId11">
              <a:alphaModFix/>
            </a:blip>
            <a:stretch>
              <a:fillRect b="0" l="0" r="0" t="0"/>
            </a:stretch>
          </a:blipFill>
          <a:ln>
            <a:noFill/>
          </a:ln>
        </p:spPr>
      </p:sp>
      <p:sp>
        <p:nvSpPr>
          <p:cNvPr id="487" name="Google Shape;487;p33"/>
          <p:cNvSpPr/>
          <p:nvPr/>
        </p:nvSpPr>
        <p:spPr>
          <a:xfrm rot="548144">
            <a:off x="10956370" y="6857448"/>
            <a:ext cx="1080059" cy="507628"/>
          </a:xfrm>
          <a:custGeom>
            <a:rect b="b" l="l" r="r" t="t"/>
            <a:pathLst>
              <a:path extrusionOk="0" h="507628" w="1080059">
                <a:moveTo>
                  <a:pt x="0" y="0"/>
                </a:moveTo>
                <a:lnTo>
                  <a:pt x="1080059" y="0"/>
                </a:lnTo>
                <a:lnTo>
                  <a:pt x="1080059" y="507628"/>
                </a:lnTo>
                <a:lnTo>
                  <a:pt x="0" y="507628"/>
                </a:lnTo>
                <a:lnTo>
                  <a:pt x="0" y="0"/>
                </a:lnTo>
                <a:close/>
              </a:path>
            </a:pathLst>
          </a:custGeom>
          <a:blipFill rotWithShape="1">
            <a:blip r:embed="rId12">
              <a:alphaModFix/>
            </a:blip>
            <a:stretch>
              <a:fillRect b="0" l="0" r="0" t="0"/>
            </a:stretch>
          </a:blipFill>
          <a:ln>
            <a:noFill/>
          </a:ln>
        </p:spPr>
      </p:sp>
      <p:sp>
        <p:nvSpPr>
          <p:cNvPr id="488" name="Google Shape;488;p33"/>
          <p:cNvSpPr/>
          <p:nvPr/>
        </p:nvSpPr>
        <p:spPr>
          <a:xfrm>
            <a:off x="14836899" y="2827429"/>
            <a:ext cx="724187" cy="1709453"/>
          </a:xfrm>
          <a:custGeom>
            <a:rect b="b" l="l" r="r" t="t"/>
            <a:pathLst>
              <a:path extrusionOk="0" h="1709453" w="724187">
                <a:moveTo>
                  <a:pt x="0" y="0"/>
                </a:moveTo>
                <a:lnTo>
                  <a:pt x="724187" y="0"/>
                </a:lnTo>
                <a:lnTo>
                  <a:pt x="724187" y="1709453"/>
                </a:lnTo>
                <a:lnTo>
                  <a:pt x="0" y="1709453"/>
                </a:lnTo>
                <a:lnTo>
                  <a:pt x="0" y="0"/>
                </a:lnTo>
                <a:close/>
              </a:path>
            </a:pathLst>
          </a:custGeom>
          <a:blipFill rotWithShape="1">
            <a:blip r:embed="rId13">
              <a:alphaModFix/>
            </a:blip>
            <a:stretch>
              <a:fillRect b="0" l="0" r="0" t="0"/>
            </a:stretch>
          </a:blipFill>
          <a:ln>
            <a:noFill/>
          </a:ln>
        </p:spPr>
      </p:sp>
      <p:sp>
        <p:nvSpPr>
          <p:cNvPr id="489" name="Google Shape;489;p33"/>
          <p:cNvSpPr/>
          <p:nvPr/>
        </p:nvSpPr>
        <p:spPr>
          <a:xfrm>
            <a:off x="7589487" y="8304363"/>
            <a:ext cx="687955" cy="754957"/>
          </a:xfrm>
          <a:custGeom>
            <a:rect b="b" l="l" r="r" t="t"/>
            <a:pathLst>
              <a:path extrusionOk="0" h="754957" w="687955">
                <a:moveTo>
                  <a:pt x="0" y="0"/>
                </a:moveTo>
                <a:lnTo>
                  <a:pt x="687955" y="0"/>
                </a:lnTo>
                <a:lnTo>
                  <a:pt x="687955" y="754957"/>
                </a:lnTo>
                <a:lnTo>
                  <a:pt x="0" y="754957"/>
                </a:lnTo>
                <a:lnTo>
                  <a:pt x="0" y="0"/>
                </a:lnTo>
                <a:close/>
              </a:path>
            </a:pathLst>
          </a:custGeom>
          <a:blipFill rotWithShape="1">
            <a:blip r:embed="rId14">
              <a:alphaModFix/>
            </a:blip>
            <a:stretch>
              <a:fillRect b="0" l="0" r="0" t="0"/>
            </a:stretch>
          </a:blipFill>
          <a:ln>
            <a:noFill/>
          </a:ln>
        </p:spPr>
      </p:sp>
      <p:sp>
        <p:nvSpPr>
          <p:cNvPr id="490" name="Google Shape;490;p33"/>
          <p:cNvSpPr/>
          <p:nvPr/>
        </p:nvSpPr>
        <p:spPr>
          <a:xfrm>
            <a:off x="8895186" y="8356495"/>
            <a:ext cx="420510" cy="650693"/>
          </a:xfrm>
          <a:custGeom>
            <a:rect b="b" l="l" r="r" t="t"/>
            <a:pathLst>
              <a:path extrusionOk="0" h="650693" w="420510">
                <a:moveTo>
                  <a:pt x="0" y="0"/>
                </a:moveTo>
                <a:lnTo>
                  <a:pt x="420510" y="0"/>
                </a:lnTo>
                <a:lnTo>
                  <a:pt x="420510" y="650693"/>
                </a:lnTo>
                <a:lnTo>
                  <a:pt x="0" y="650693"/>
                </a:lnTo>
                <a:lnTo>
                  <a:pt x="0" y="0"/>
                </a:lnTo>
                <a:close/>
              </a:path>
            </a:pathLst>
          </a:custGeom>
          <a:blipFill rotWithShape="1">
            <a:blip r:embed="rId15">
              <a:alphaModFix/>
            </a:blip>
            <a:stretch>
              <a:fillRect b="0" l="0" r="0" t="0"/>
            </a:stretch>
          </a:blipFill>
          <a:ln>
            <a:noFill/>
          </a:ln>
        </p:spPr>
      </p:sp>
      <p:sp>
        <p:nvSpPr>
          <p:cNvPr id="491" name="Google Shape;491;p33"/>
          <p:cNvSpPr/>
          <p:nvPr/>
        </p:nvSpPr>
        <p:spPr>
          <a:xfrm>
            <a:off x="16683463" y="6902862"/>
            <a:ext cx="480587" cy="416800"/>
          </a:xfrm>
          <a:custGeom>
            <a:rect b="b" l="l" r="r" t="t"/>
            <a:pathLst>
              <a:path extrusionOk="0" h="416800" w="480587">
                <a:moveTo>
                  <a:pt x="0" y="0"/>
                </a:moveTo>
                <a:lnTo>
                  <a:pt x="480587" y="0"/>
                </a:lnTo>
                <a:lnTo>
                  <a:pt x="480587" y="416801"/>
                </a:lnTo>
                <a:lnTo>
                  <a:pt x="0" y="416801"/>
                </a:lnTo>
                <a:lnTo>
                  <a:pt x="0" y="0"/>
                </a:lnTo>
                <a:close/>
              </a:path>
            </a:pathLst>
          </a:custGeom>
          <a:blipFill rotWithShape="1">
            <a:blip r:embed="rId16">
              <a:alphaModFix/>
            </a:blip>
            <a:stretch>
              <a:fillRect b="0" l="0" r="0" t="0"/>
            </a:stretch>
          </a:blipFill>
          <a:ln>
            <a:noFill/>
          </a:ln>
        </p:spPr>
      </p:sp>
      <p:sp>
        <p:nvSpPr>
          <p:cNvPr id="492" name="Google Shape;492;p33"/>
          <p:cNvSpPr/>
          <p:nvPr/>
        </p:nvSpPr>
        <p:spPr>
          <a:xfrm>
            <a:off x="15962601" y="6815484"/>
            <a:ext cx="409788" cy="591557"/>
          </a:xfrm>
          <a:custGeom>
            <a:rect b="b" l="l" r="r" t="t"/>
            <a:pathLst>
              <a:path extrusionOk="0" h="591557" w="409788">
                <a:moveTo>
                  <a:pt x="0" y="0"/>
                </a:moveTo>
                <a:lnTo>
                  <a:pt x="409788" y="0"/>
                </a:lnTo>
                <a:lnTo>
                  <a:pt x="409788" y="591557"/>
                </a:lnTo>
                <a:lnTo>
                  <a:pt x="0" y="591557"/>
                </a:lnTo>
                <a:lnTo>
                  <a:pt x="0" y="0"/>
                </a:lnTo>
                <a:close/>
              </a:path>
            </a:pathLst>
          </a:custGeom>
          <a:blipFill rotWithShape="1">
            <a:blip r:embed="rId17">
              <a:alphaModFix/>
            </a:blip>
            <a:stretch>
              <a:fillRect b="0" l="0" r="0" t="0"/>
            </a:stretch>
          </a:blipFill>
          <a:ln>
            <a:noFill/>
          </a:ln>
        </p:spPr>
      </p:sp>
      <p:sp>
        <p:nvSpPr>
          <p:cNvPr id="493" name="Google Shape;493;p33"/>
          <p:cNvSpPr/>
          <p:nvPr/>
        </p:nvSpPr>
        <p:spPr>
          <a:xfrm>
            <a:off x="14458626" y="6842680"/>
            <a:ext cx="238306" cy="537166"/>
          </a:xfrm>
          <a:custGeom>
            <a:rect b="b" l="l" r="r" t="t"/>
            <a:pathLst>
              <a:path extrusionOk="0" h="537166" w="238306">
                <a:moveTo>
                  <a:pt x="0" y="0"/>
                </a:moveTo>
                <a:lnTo>
                  <a:pt x="238306" y="0"/>
                </a:lnTo>
                <a:lnTo>
                  <a:pt x="238306" y="537165"/>
                </a:lnTo>
                <a:lnTo>
                  <a:pt x="0" y="537165"/>
                </a:lnTo>
                <a:lnTo>
                  <a:pt x="0" y="0"/>
                </a:lnTo>
                <a:close/>
              </a:path>
            </a:pathLst>
          </a:custGeom>
          <a:blipFill rotWithShape="1">
            <a:blip r:embed="rId18">
              <a:alphaModFix/>
            </a:blip>
            <a:stretch>
              <a:fillRect b="0" l="0" r="0" t="0"/>
            </a:stretch>
          </a:blipFill>
          <a:ln>
            <a:noFill/>
          </a:ln>
        </p:spPr>
      </p:sp>
      <p:sp>
        <p:nvSpPr>
          <p:cNvPr id="494" name="Google Shape;494;p33"/>
          <p:cNvSpPr/>
          <p:nvPr/>
        </p:nvSpPr>
        <p:spPr>
          <a:xfrm>
            <a:off x="16088146" y="4935000"/>
            <a:ext cx="1143740" cy="1143740"/>
          </a:xfrm>
          <a:custGeom>
            <a:rect b="b" l="l" r="r" t="t"/>
            <a:pathLst>
              <a:path extrusionOk="0" h="1143740" w="1143740">
                <a:moveTo>
                  <a:pt x="0" y="0"/>
                </a:moveTo>
                <a:lnTo>
                  <a:pt x="1143740" y="0"/>
                </a:lnTo>
                <a:lnTo>
                  <a:pt x="1143740" y="1143739"/>
                </a:lnTo>
                <a:lnTo>
                  <a:pt x="0" y="1143739"/>
                </a:lnTo>
                <a:lnTo>
                  <a:pt x="0" y="0"/>
                </a:lnTo>
                <a:close/>
              </a:path>
            </a:pathLst>
          </a:custGeom>
          <a:blipFill rotWithShape="1">
            <a:blip r:embed="rId19">
              <a:alphaModFix/>
            </a:blip>
            <a:stretch>
              <a:fillRect b="0" l="0" r="0" t="0"/>
            </a:stretch>
          </a:blipFill>
          <a:ln>
            <a:noFill/>
          </a:ln>
        </p:spPr>
      </p:sp>
      <p:sp>
        <p:nvSpPr>
          <p:cNvPr id="495" name="Google Shape;495;p33"/>
          <p:cNvSpPr/>
          <p:nvPr/>
        </p:nvSpPr>
        <p:spPr>
          <a:xfrm>
            <a:off x="13222149" y="2985880"/>
            <a:ext cx="908956" cy="1392551"/>
          </a:xfrm>
          <a:custGeom>
            <a:rect b="b" l="l" r="r" t="t"/>
            <a:pathLst>
              <a:path extrusionOk="0" h="1392551" w="908956">
                <a:moveTo>
                  <a:pt x="0" y="0"/>
                </a:moveTo>
                <a:lnTo>
                  <a:pt x="908956" y="0"/>
                </a:lnTo>
                <a:lnTo>
                  <a:pt x="908956" y="1392552"/>
                </a:lnTo>
                <a:lnTo>
                  <a:pt x="0" y="1392552"/>
                </a:lnTo>
                <a:lnTo>
                  <a:pt x="0" y="0"/>
                </a:lnTo>
                <a:close/>
              </a:path>
            </a:pathLst>
          </a:custGeom>
          <a:blipFill rotWithShape="1">
            <a:blip r:embed="rId20">
              <a:alphaModFix/>
            </a:blip>
            <a:stretch>
              <a:fillRect b="0" l="0" r="0" t="0"/>
            </a:stretch>
          </a:blipFill>
          <a:ln>
            <a:noFill/>
          </a:ln>
        </p:spPr>
      </p:sp>
      <p:sp>
        <p:nvSpPr>
          <p:cNvPr id="496" name="Google Shape;496;p33"/>
          <p:cNvSpPr/>
          <p:nvPr/>
        </p:nvSpPr>
        <p:spPr>
          <a:xfrm>
            <a:off x="7600835" y="6547180"/>
            <a:ext cx="1623259" cy="1128165"/>
          </a:xfrm>
          <a:custGeom>
            <a:rect b="b" l="l" r="r" t="t"/>
            <a:pathLst>
              <a:path extrusionOk="0" h="1128165" w="1623259">
                <a:moveTo>
                  <a:pt x="0" y="0"/>
                </a:moveTo>
                <a:lnTo>
                  <a:pt x="1623259" y="0"/>
                </a:lnTo>
                <a:lnTo>
                  <a:pt x="1623259" y="1128165"/>
                </a:lnTo>
                <a:lnTo>
                  <a:pt x="0" y="1128165"/>
                </a:lnTo>
                <a:lnTo>
                  <a:pt x="0" y="0"/>
                </a:lnTo>
                <a:close/>
              </a:path>
            </a:pathLst>
          </a:custGeom>
          <a:blipFill rotWithShape="1">
            <a:blip r:embed="rId21">
              <a:alphaModFix/>
            </a:blip>
            <a:stretch>
              <a:fillRect b="0" l="0" r="0" t="0"/>
            </a:stretch>
          </a:blipFill>
          <a:ln>
            <a:noFill/>
          </a:ln>
        </p:spPr>
      </p:sp>
      <p:sp>
        <p:nvSpPr>
          <p:cNvPr id="497" name="Google Shape;497;p33"/>
          <p:cNvSpPr/>
          <p:nvPr/>
        </p:nvSpPr>
        <p:spPr>
          <a:xfrm>
            <a:off x="6161305" y="6569603"/>
            <a:ext cx="1128456" cy="1083318"/>
          </a:xfrm>
          <a:custGeom>
            <a:rect b="b" l="l" r="r" t="t"/>
            <a:pathLst>
              <a:path extrusionOk="0" h="1083318" w="1128456">
                <a:moveTo>
                  <a:pt x="0" y="0"/>
                </a:moveTo>
                <a:lnTo>
                  <a:pt x="1128456" y="0"/>
                </a:lnTo>
                <a:lnTo>
                  <a:pt x="1128456" y="1083318"/>
                </a:lnTo>
                <a:lnTo>
                  <a:pt x="0" y="1083318"/>
                </a:lnTo>
                <a:lnTo>
                  <a:pt x="0" y="0"/>
                </a:lnTo>
                <a:close/>
              </a:path>
            </a:pathLst>
          </a:custGeom>
          <a:blipFill rotWithShape="1">
            <a:blip r:embed="rId22">
              <a:alphaModFix/>
            </a:blip>
            <a:stretch>
              <a:fillRect b="0" l="0" r="0" t="0"/>
            </a:stretch>
          </a:blipFill>
          <a:ln>
            <a:noFill/>
          </a:ln>
        </p:spPr>
      </p:sp>
      <p:sp>
        <p:nvSpPr>
          <p:cNvPr id="498" name="Google Shape;498;p33"/>
          <p:cNvSpPr/>
          <p:nvPr/>
        </p:nvSpPr>
        <p:spPr>
          <a:xfrm>
            <a:off x="11318636" y="8193012"/>
            <a:ext cx="849341" cy="977659"/>
          </a:xfrm>
          <a:custGeom>
            <a:rect b="b" l="l" r="r" t="t"/>
            <a:pathLst>
              <a:path extrusionOk="0" h="977659" w="849341">
                <a:moveTo>
                  <a:pt x="0" y="0"/>
                </a:moveTo>
                <a:lnTo>
                  <a:pt x="849342" y="0"/>
                </a:lnTo>
                <a:lnTo>
                  <a:pt x="849342" y="977659"/>
                </a:lnTo>
                <a:lnTo>
                  <a:pt x="0" y="977659"/>
                </a:lnTo>
                <a:lnTo>
                  <a:pt x="0" y="0"/>
                </a:lnTo>
                <a:close/>
              </a:path>
            </a:pathLst>
          </a:custGeom>
          <a:blipFill rotWithShape="1">
            <a:blip r:embed="rId23">
              <a:alphaModFix/>
            </a:blip>
            <a:stretch>
              <a:fillRect b="0" l="0" r="0" t="0"/>
            </a:stretch>
          </a:blipFill>
          <a:ln>
            <a:noFill/>
          </a:ln>
        </p:spPr>
      </p:sp>
      <p:sp>
        <p:nvSpPr>
          <p:cNvPr id="499" name="Google Shape;499;p33"/>
          <p:cNvSpPr/>
          <p:nvPr/>
        </p:nvSpPr>
        <p:spPr>
          <a:xfrm>
            <a:off x="9933440" y="8348480"/>
            <a:ext cx="767452" cy="666724"/>
          </a:xfrm>
          <a:custGeom>
            <a:rect b="b" l="l" r="r" t="t"/>
            <a:pathLst>
              <a:path extrusionOk="0" h="666724" w="767452">
                <a:moveTo>
                  <a:pt x="0" y="0"/>
                </a:moveTo>
                <a:lnTo>
                  <a:pt x="767452" y="0"/>
                </a:lnTo>
                <a:lnTo>
                  <a:pt x="767452" y="666724"/>
                </a:lnTo>
                <a:lnTo>
                  <a:pt x="0" y="666724"/>
                </a:lnTo>
                <a:lnTo>
                  <a:pt x="0" y="0"/>
                </a:lnTo>
                <a:close/>
              </a:path>
            </a:pathLst>
          </a:custGeom>
          <a:blipFill rotWithShape="1">
            <a:blip r:embed="rId24">
              <a:alphaModFix/>
            </a:blip>
            <a:stretch>
              <a:fillRect b="0" l="0" r="0" t="0"/>
            </a:stretch>
          </a:blipFill>
          <a:ln>
            <a:noFill/>
          </a:ln>
        </p:spPr>
      </p:sp>
      <p:sp>
        <p:nvSpPr>
          <p:cNvPr id="500" name="Google Shape;500;p33"/>
          <p:cNvSpPr/>
          <p:nvPr/>
        </p:nvSpPr>
        <p:spPr>
          <a:xfrm>
            <a:off x="13069449" y="6694171"/>
            <a:ext cx="1078104" cy="834183"/>
          </a:xfrm>
          <a:custGeom>
            <a:rect b="b" l="l" r="r" t="t"/>
            <a:pathLst>
              <a:path extrusionOk="0" h="834183" w="1078104">
                <a:moveTo>
                  <a:pt x="0" y="0"/>
                </a:moveTo>
                <a:lnTo>
                  <a:pt x="1078104" y="0"/>
                </a:lnTo>
                <a:lnTo>
                  <a:pt x="1078104" y="834183"/>
                </a:lnTo>
                <a:lnTo>
                  <a:pt x="0" y="834183"/>
                </a:lnTo>
                <a:lnTo>
                  <a:pt x="0" y="0"/>
                </a:lnTo>
                <a:close/>
              </a:path>
            </a:pathLst>
          </a:custGeom>
          <a:blipFill rotWithShape="1">
            <a:blip r:embed="rId25">
              <a:alphaModFix/>
            </a:blip>
            <a:stretch>
              <a:fillRect b="0" l="0" r="0" t="0"/>
            </a:stretch>
          </a:blipFill>
          <a:ln>
            <a:noFill/>
          </a:ln>
        </p:spPr>
      </p:sp>
      <p:sp>
        <p:nvSpPr>
          <p:cNvPr id="501" name="Google Shape;501;p33"/>
          <p:cNvSpPr/>
          <p:nvPr/>
        </p:nvSpPr>
        <p:spPr>
          <a:xfrm>
            <a:off x="9920777" y="3300592"/>
            <a:ext cx="1195784" cy="763128"/>
          </a:xfrm>
          <a:custGeom>
            <a:rect b="b" l="l" r="r" t="t"/>
            <a:pathLst>
              <a:path extrusionOk="0" h="763128" w="1195784">
                <a:moveTo>
                  <a:pt x="0" y="0"/>
                </a:moveTo>
                <a:lnTo>
                  <a:pt x="1195785" y="0"/>
                </a:lnTo>
                <a:lnTo>
                  <a:pt x="1195785" y="763128"/>
                </a:lnTo>
                <a:lnTo>
                  <a:pt x="0" y="763128"/>
                </a:lnTo>
                <a:lnTo>
                  <a:pt x="0" y="0"/>
                </a:lnTo>
                <a:close/>
              </a:path>
            </a:pathLst>
          </a:custGeom>
          <a:blipFill rotWithShape="1">
            <a:blip r:embed="rId26">
              <a:alphaModFix/>
            </a:blip>
            <a:stretch>
              <a:fillRect b="0" l="0" r="0" t="0"/>
            </a:stretch>
          </a:blipFill>
          <a:ln>
            <a:noFill/>
          </a:ln>
        </p:spPr>
      </p:sp>
      <p:sp>
        <p:nvSpPr>
          <p:cNvPr id="502" name="Google Shape;502;p33"/>
          <p:cNvSpPr/>
          <p:nvPr/>
        </p:nvSpPr>
        <p:spPr>
          <a:xfrm>
            <a:off x="12213731" y="4923759"/>
            <a:ext cx="854522" cy="1166221"/>
          </a:xfrm>
          <a:custGeom>
            <a:rect b="b" l="l" r="r" t="t"/>
            <a:pathLst>
              <a:path extrusionOk="0" h="1166221" w="854522">
                <a:moveTo>
                  <a:pt x="0" y="0"/>
                </a:moveTo>
                <a:lnTo>
                  <a:pt x="854522" y="0"/>
                </a:lnTo>
                <a:lnTo>
                  <a:pt x="854522" y="1166221"/>
                </a:lnTo>
                <a:lnTo>
                  <a:pt x="0" y="1166221"/>
                </a:lnTo>
                <a:lnTo>
                  <a:pt x="0" y="0"/>
                </a:lnTo>
                <a:close/>
              </a:path>
            </a:pathLst>
          </a:custGeom>
          <a:blipFill rotWithShape="1">
            <a:blip r:embed="rId27">
              <a:alphaModFix/>
            </a:blip>
            <a:stretch>
              <a:fillRect b="0" l="0" r="0" t="0"/>
            </a:stretch>
          </a:blipFill>
          <a:ln>
            <a:noFill/>
          </a:ln>
        </p:spPr>
      </p:sp>
      <p:sp>
        <p:nvSpPr>
          <p:cNvPr id="503" name="Google Shape;503;p33"/>
          <p:cNvSpPr/>
          <p:nvPr/>
        </p:nvSpPr>
        <p:spPr>
          <a:xfrm rot="-5400000">
            <a:off x="13487399" y="4988739"/>
            <a:ext cx="1089758" cy="1036261"/>
          </a:xfrm>
          <a:custGeom>
            <a:rect b="b" l="l" r="r" t="t"/>
            <a:pathLst>
              <a:path extrusionOk="0" h="1036261" w="1089758">
                <a:moveTo>
                  <a:pt x="0" y="0"/>
                </a:moveTo>
                <a:lnTo>
                  <a:pt x="1089758" y="0"/>
                </a:lnTo>
                <a:lnTo>
                  <a:pt x="1089758" y="1036261"/>
                </a:lnTo>
                <a:lnTo>
                  <a:pt x="0" y="1036261"/>
                </a:lnTo>
                <a:lnTo>
                  <a:pt x="0" y="0"/>
                </a:lnTo>
                <a:close/>
              </a:path>
            </a:pathLst>
          </a:custGeom>
          <a:blipFill rotWithShape="1">
            <a:blip r:embed="rId28">
              <a:alphaModFix/>
            </a:blip>
            <a:stretch>
              <a:fillRect b="0" l="0" r="0" t="0"/>
            </a:stretch>
          </a:blipFill>
          <a:ln>
            <a:noFill/>
          </a:ln>
        </p:spPr>
      </p:sp>
      <p:sp>
        <p:nvSpPr>
          <p:cNvPr id="504" name="Google Shape;504;p33"/>
          <p:cNvSpPr/>
          <p:nvPr/>
        </p:nvSpPr>
        <p:spPr>
          <a:xfrm>
            <a:off x="12380952" y="6826414"/>
            <a:ext cx="377423" cy="569696"/>
          </a:xfrm>
          <a:custGeom>
            <a:rect b="b" l="l" r="r" t="t"/>
            <a:pathLst>
              <a:path extrusionOk="0" h="569696" w="377423">
                <a:moveTo>
                  <a:pt x="0" y="0"/>
                </a:moveTo>
                <a:lnTo>
                  <a:pt x="377423" y="0"/>
                </a:lnTo>
                <a:lnTo>
                  <a:pt x="377423" y="569696"/>
                </a:lnTo>
                <a:lnTo>
                  <a:pt x="0" y="569696"/>
                </a:lnTo>
                <a:lnTo>
                  <a:pt x="0" y="0"/>
                </a:lnTo>
                <a:close/>
              </a:path>
            </a:pathLst>
          </a:custGeom>
          <a:blipFill rotWithShape="1">
            <a:blip r:embed="rId29">
              <a:alphaModFix/>
            </a:blip>
            <a:stretch>
              <a:fillRect b="0" l="0" r="0" t="0"/>
            </a:stretch>
          </a:blipFill>
          <a:ln>
            <a:noFill/>
          </a:ln>
        </p:spPr>
      </p:sp>
      <p:sp>
        <p:nvSpPr>
          <p:cNvPr id="505" name="Google Shape;505;p33"/>
          <p:cNvSpPr/>
          <p:nvPr/>
        </p:nvSpPr>
        <p:spPr>
          <a:xfrm>
            <a:off x="15239469" y="8413335"/>
            <a:ext cx="518219" cy="537014"/>
          </a:xfrm>
          <a:custGeom>
            <a:rect b="b" l="l" r="r" t="t"/>
            <a:pathLst>
              <a:path extrusionOk="0" h="537014" w="518219">
                <a:moveTo>
                  <a:pt x="0" y="0"/>
                </a:moveTo>
                <a:lnTo>
                  <a:pt x="518219" y="0"/>
                </a:lnTo>
                <a:lnTo>
                  <a:pt x="518219" y="537014"/>
                </a:lnTo>
                <a:lnTo>
                  <a:pt x="0" y="537014"/>
                </a:lnTo>
                <a:lnTo>
                  <a:pt x="0" y="0"/>
                </a:lnTo>
                <a:close/>
              </a:path>
            </a:pathLst>
          </a:custGeom>
          <a:blipFill rotWithShape="1">
            <a:blip r:embed="rId30">
              <a:alphaModFix/>
            </a:blip>
            <a:stretch>
              <a:fillRect b="0" l="0" r="0" t="0"/>
            </a:stretch>
          </a:blipFill>
          <a:ln>
            <a:noFill/>
          </a:ln>
        </p:spPr>
      </p:sp>
      <p:sp>
        <p:nvSpPr>
          <p:cNvPr id="506" name="Google Shape;506;p33"/>
          <p:cNvSpPr/>
          <p:nvPr/>
        </p:nvSpPr>
        <p:spPr>
          <a:xfrm>
            <a:off x="14087905" y="8326393"/>
            <a:ext cx="533820" cy="710898"/>
          </a:xfrm>
          <a:custGeom>
            <a:rect b="b" l="l" r="r" t="t"/>
            <a:pathLst>
              <a:path extrusionOk="0" h="710898" w="533820">
                <a:moveTo>
                  <a:pt x="0" y="0"/>
                </a:moveTo>
                <a:lnTo>
                  <a:pt x="533820" y="0"/>
                </a:lnTo>
                <a:lnTo>
                  <a:pt x="533820" y="710898"/>
                </a:lnTo>
                <a:lnTo>
                  <a:pt x="0" y="710898"/>
                </a:lnTo>
                <a:lnTo>
                  <a:pt x="0" y="0"/>
                </a:lnTo>
                <a:close/>
              </a:path>
            </a:pathLst>
          </a:custGeom>
          <a:blipFill rotWithShape="1">
            <a:blip r:embed="rId31">
              <a:alphaModFix/>
            </a:blip>
            <a:stretch>
              <a:fillRect b="0" l="0" r="0" t="0"/>
            </a:stretch>
          </a:blipFill>
          <a:ln>
            <a:noFill/>
          </a:ln>
        </p:spPr>
      </p:sp>
      <p:sp>
        <p:nvSpPr>
          <p:cNvPr id="507" name="Google Shape;507;p33"/>
          <p:cNvSpPr/>
          <p:nvPr/>
        </p:nvSpPr>
        <p:spPr>
          <a:xfrm>
            <a:off x="12785722" y="8364511"/>
            <a:ext cx="684439" cy="634662"/>
          </a:xfrm>
          <a:custGeom>
            <a:rect b="b" l="l" r="r" t="t"/>
            <a:pathLst>
              <a:path extrusionOk="0" h="634662" w="684439">
                <a:moveTo>
                  <a:pt x="0" y="0"/>
                </a:moveTo>
                <a:lnTo>
                  <a:pt x="684439" y="0"/>
                </a:lnTo>
                <a:lnTo>
                  <a:pt x="684439" y="634662"/>
                </a:lnTo>
                <a:lnTo>
                  <a:pt x="0" y="634662"/>
                </a:lnTo>
                <a:lnTo>
                  <a:pt x="0" y="0"/>
                </a:lnTo>
                <a:close/>
              </a:path>
            </a:pathLst>
          </a:custGeom>
          <a:blipFill rotWithShape="1">
            <a:blip r:embed="rId32">
              <a:alphaModFix/>
            </a:blip>
            <a:stretch>
              <a:fillRect b="0" l="0" r="0" t="0"/>
            </a:stretch>
          </a:blipFill>
          <a:ln>
            <a:noFill/>
          </a:ln>
        </p:spPr>
      </p:sp>
      <p:sp>
        <p:nvSpPr>
          <p:cNvPr id="508" name="Google Shape;508;p33"/>
          <p:cNvSpPr/>
          <p:nvPr/>
        </p:nvSpPr>
        <p:spPr>
          <a:xfrm flipH="1">
            <a:off x="14996303" y="5132407"/>
            <a:ext cx="645948" cy="748925"/>
          </a:xfrm>
          <a:custGeom>
            <a:rect b="b" l="l" r="r" t="t"/>
            <a:pathLst>
              <a:path extrusionOk="0" h="748925" w="645948">
                <a:moveTo>
                  <a:pt x="645948" y="0"/>
                </a:moveTo>
                <a:lnTo>
                  <a:pt x="0" y="0"/>
                </a:lnTo>
                <a:lnTo>
                  <a:pt x="0" y="748925"/>
                </a:lnTo>
                <a:lnTo>
                  <a:pt x="645948" y="748925"/>
                </a:lnTo>
                <a:lnTo>
                  <a:pt x="645948" y="0"/>
                </a:lnTo>
                <a:close/>
              </a:path>
            </a:pathLst>
          </a:custGeom>
          <a:blipFill rotWithShape="1">
            <a:blip r:embed="rId33">
              <a:alphaModFix/>
            </a:blip>
            <a:stretch>
              <a:fillRect b="0" l="0" r="0" t="0"/>
            </a:stretch>
          </a:blipFill>
          <a:ln>
            <a:noFill/>
          </a:ln>
        </p:spPr>
      </p:sp>
      <p:sp>
        <p:nvSpPr>
          <p:cNvPr id="509" name="Google Shape;509;p33"/>
          <p:cNvSpPr/>
          <p:nvPr/>
        </p:nvSpPr>
        <p:spPr>
          <a:xfrm>
            <a:off x="7425050" y="1282170"/>
            <a:ext cx="1157852" cy="1281325"/>
          </a:xfrm>
          <a:custGeom>
            <a:rect b="b" l="l" r="r" t="t"/>
            <a:pathLst>
              <a:path extrusionOk="0" h="1281325" w="1157852">
                <a:moveTo>
                  <a:pt x="0" y="0"/>
                </a:moveTo>
                <a:lnTo>
                  <a:pt x="1157852" y="0"/>
                </a:lnTo>
                <a:lnTo>
                  <a:pt x="1157852" y="1281325"/>
                </a:lnTo>
                <a:lnTo>
                  <a:pt x="0" y="1281325"/>
                </a:lnTo>
                <a:lnTo>
                  <a:pt x="0" y="0"/>
                </a:lnTo>
                <a:close/>
              </a:path>
            </a:pathLst>
          </a:custGeom>
          <a:blipFill rotWithShape="1">
            <a:blip r:embed="rId34">
              <a:alphaModFix/>
            </a:blip>
            <a:stretch>
              <a:fillRect b="0" l="0" r="0" t="0"/>
            </a:stretch>
          </a:blipFill>
          <a:ln>
            <a:noFill/>
          </a:ln>
        </p:spPr>
      </p:sp>
      <p:sp>
        <p:nvSpPr>
          <p:cNvPr id="510" name="Google Shape;510;p33"/>
          <p:cNvSpPr/>
          <p:nvPr/>
        </p:nvSpPr>
        <p:spPr>
          <a:xfrm>
            <a:off x="6143581" y="4961990"/>
            <a:ext cx="890986" cy="946599"/>
          </a:xfrm>
          <a:custGeom>
            <a:rect b="b" l="l" r="r" t="t"/>
            <a:pathLst>
              <a:path extrusionOk="0" h="946599" w="890986">
                <a:moveTo>
                  <a:pt x="0" y="0"/>
                </a:moveTo>
                <a:lnTo>
                  <a:pt x="890987" y="0"/>
                </a:lnTo>
                <a:lnTo>
                  <a:pt x="890987" y="946600"/>
                </a:lnTo>
                <a:lnTo>
                  <a:pt x="0" y="946600"/>
                </a:lnTo>
                <a:lnTo>
                  <a:pt x="0" y="0"/>
                </a:lnTo>
                <a:close/>
              </a:path>
            </a:pathLst>
          </a:custGeom>
          <a:blipFill rotWithShape="1">
            <a:blip r:embed="rId35">
              <a:alphaModFix/>
            </a:blip>
            <a:stretch>
              <a:fillRect b="0" l="0" r="0" t="0"/>
            </a:stretch>
          </a:blipFill>
          <a:ln>
            <a:noFill/>
          </a:ln>
        </p:spPr>
      </p:sp>
      <p:sp>
        <p:nvSpPr>
          <p:cNvPr id="511" name="Google Shape;511;p33"/>
          <p:cNvSpPr/>
          <p:nvPr/>
        </p:nvSpPr>
        <p:spPr>
          <a:xfrm>
            <a:off x="16266880" y="2769815"/>
            <a:ext cx="786272" cy="1824682"/>
          </a:xfrm>
          <a:custGeom>
            <a:rect b="b" l="l" r="r" t="t"/>
            <a:pathLst>
              <a:path extrusionOk="0" h="1824682" w="786272">
                <a:moveTo>
                  <a:pt x="0" y="0"/>
                </a:moveTo>
                <a:lnTo>
                  <a:pt x="786272" y="0"/>
                </a:lnTo>
                <a:lnTo>
                  <a:pt x="786272" y="1824682"/>
                </a:lnTo>
                <a:lnTo>
                  <a:pt x="0" y="1824682"/>
                </a:lnTo>
                <a:lnTo>
                  <a:pt x="0" y="0"/>
                </a:lnTo>
                <a:close/>
              </a:path>
            </a:pathLst>
          </a:custGeom>
          <a:blipFill rotWithShape="1">
            <a:blip r:embed="rId36">
              <a:alphaModFix/>
            </a:blip>
            <a:stretch>
              <a:fillRect b="0" l="0" r="0" t="0"/>
            </a:stretch>
          </a:blipFill>
          <a:ln>
            <a:noFill/>
          </a:ln>
        </p:spPr>
      </p:sp>
      <p:sp>
        <p:nvSpPr>
          <p:cNvPr id="512" name="Google Shape;512;p33"/>
          <p:cNvSpPr/>
          <p:nvPr/>
        </p:nvSpPr>
        <p:spPr>
          <a:xfrm>
            <a:off x="15008006" y="6746661"/>
            <a:ext cx="643522" cy="729203"/>
          </a:xfrm>
          <a:custGeom>
            <a:rect b="b" l="l" r="r" t="t"/>
            <a:pathLst>
              <a:path extrusionOk="0" h="729203" w="643522">
                <a:moveTo>
                  <a:pt x="0" y="0"/>
                </a:moveTo>
                <a:lnTo>
                  <a:pt x="643522" y="0"/>
                </a:lnTo>
                <a:lnTo>
                  <a:pt x="643522" y="729203"/>
                </a:lnTo>
                <a:lnTo>
                  <a:pt x="0" y="729203"/>
                </a:lnTo>
                <a:lnTo>
                  <a:pt x="0" y="0"/>
                </a:lnTo>
                <a:close/>
              </a:path>
            </a:pathLst>
          </a:custGeom>
          <a:blipFill rotWithShape="1">
            <a:blip r:embed="rId37">
              <a:alphaModFix/>
            </a:blip>
            <a:stretch>
              <a:fillRect b="0" l="0" r="0" t="0"/>
            </a:stretch>
          </a:blipFill>
          <a:ln>
            <a:noFill/>
          </a:ln>
        </p:spPr>
      </p:sp>
      <p:sp>
        <p:nvSpPr>
          <p:cNvPr id="513" name="Google Shape;513;p33"/>
          <p:cNvSpPr/>
          <p:nvPr/>
        </p:nvSpPr>
        <p:spPr>
          <a:xfrm>
            <a:off x="7480462" y="5019278"/>
            <a:ext cx="257204" cy="975182"/>
          </a:xfrm>
          <a:custGeom>
            <a:rect b="b" l="l" r="r" t="t"/>
            <a:pathLst>
              <a:path extrusionOk="0" h="975182" w="257204">
                <a:moveTo>
                  <a:pt x="0" y="0"/>
                </a:moveTo>
                <a:lnTo>
                  <a:pt x="257205" y="0"/>
                </a:lnTo>
                <a:lnTo>
                  <a:pt x="257205" y="975183"/>
                </a:lnTo>
                <a:lnTo>
                  <a:pt x="0" y="975183"/>
                </a:lnTo>
                <a:lnTo>
                  <a:pt x="0" y="0"/>
                </a:lnTo>
                <a:close/>
              </a:path>
            </a:pathLst>
          </a:custGeom>
          <a:blipFill rotWithShape="1">
            <a:blip r:embed="rId38">
              <a:alphaModFix/>
            </a:blip>
            <a:stretch>
              <a:fillRect b="0" l="0" r="0" t="0"/>
            </a:stretch>
          </a:blipFill>
          <a:ln>
            <a:noFill/>
          </a:ln>
        </p:spPr>
      </p:sp>
      <p:sp>
        <p:nvSpPr>
          <p:cNvPr id="514" name="Google Shape;514;p33"/>
          <p:cNvSpPr/>
          <p:nvPr/>
        </p:nvSpPr>
        <p:spPr>
          <a:xfrm flipH="1" rot="5400000">
            <a:off x="9194685" y="1358013"/>
            <a:ext cx="679837" cy="1129639"/>
          </a:xfrm>
          <a:custGeom>
            <a:rect b="b" l="l" r="r" t="t"/>
            <a:pathLst>
              <a:path extrusionOk="0" h="1129639" w="679837">
                <a:moveTo>
                  <a:pt x="0" y="1129640"/>
                </a:moveTo>
                <a:lnTo>
                  <a:pt x="679838" y="1129640"/>
                </a:lnTo>
                <a:lnTo>
                  <a:pt x="679838" y="0"/>
                </a:lnTo>
                <a:lnTo>
                  <a:pt x="0" y="0"/>
                </a:lnTo>
                <a:lnTo>
                  <a:pt x="0" y="1129640"/>
                </a:lnTo>
                <a:close/>
              </a:path>
            </a:pathLst>
          </a:custGeom>
          <a:blipFill rotWithShape="1">
            <a:blip r:embed="rId39">
              <a:alphaModFix/>
            </a:blip>
            <a:stretch>
              <a:fillRect b="0" l="0" r="0" t="0"/>
            </a:stretch>
          </a:blipFill>
          <a:ln>
            <a:noFill/>
          </a:ln>
        </p:spPr>
      </p:sp>
      <p:sp>
        <p:nvSpPr>
          <p:cNvPr id="515" name="Google Shape;515;p33"/>
          <p:cNvSpPr/>
          <p:nvPr/>
        </p:nvSpPr>
        <p:spPr>
          <a:xfrm>
            <a:off x="9535167" y="6883141"/>
            <a:ext cx="1076681" cy="456243"/>
          </a:xfrm>
          <a:custGeom>
            <a:rect b="b" l="l" r="r" t="t"/>
            <a:pathLst>
              <a:path extrusionOk="0" h="456243" w="1076681">
                <a:moveTo>
                  <a:pt x="0" y="0"/>
                </a:moveTo>
                <a:lnTo>
                  <a:pt x="1076681" y="0"/>
                </a:lnTo>
                <a:lnTo>
                  <a:pt x="1076681" y="456243"/>
                </a:lnTo>
                <a:lnTo>
                  <a:pt x="0" y="456243"/>
                </a:lnTo>
                <a:lnTo>
                  <a:pt x="0" y="0"/>
                </a:lnTo>
                <a:close/>
              </a:path>
            </a:pathLst>
          </a:custGeom>
          <a:blipFill rotWithShape="1">
            <a:blip r:embed="rId40">
              <a:alphaModFix/>
            </a:blip>
            <a:stretch>
              <a:fillRect b="0" l="0" r="0" t="0"/>
            </a:stretch>
          </a:blipFill>
          <a:ln>
            <a:noFill/>
          </a:ln>
        </p:spPr>
      </p:sp>
      <p:sp>
        <p:nvSpPr>
          <p:cNvPr id="516" name="Google Shape;516;p33"/>
          <p:cNvSpPr/>
          <p:nvPr/>
        </p:nvSpPr>
        <p:spPr>
          <a:xfrm flipH="1">
            <a:off x="6161305" y="1316008"/>
            <a:ext cx="876862" cy="1213649"/>
          </a:xfrm>
          <a:custGeom>
            <a:rect b="b" l="l" r="r" t="t"/>
            <a:pathLst>
              <a:path extrusionOk="0" h="1213649" w="876862">
                <a:moveTo>
                  <a:pt x="876862" y="0"/>
                </a:moveTo>
                <a:lnTo>
                  <a:pt x="0" y="0"/>
                </a:lnTo>
                <a:lnTo>
                  <a:pt x="0" y="1213650"/>
                </a:lnTo>
                <a:lnTo>
                  <a:pt x="876862" y="1213650"/>
                </a:lnTo>
                <a:lnTo>
                  <a:pt x="876862" y="0"/>
                </a:lnTo>
                <a:close/>
              </a:path>
            </a:pathLst>
          </a:custGeom>
          <a:blipFill rotWithShape="1">
            <a:blip r:embed="rId41">
              <a:alphaModFix/>
            </a:blip>
            <a:stretch>
              <a:fillRect b="0" l="0" r="0" t="0"/>
            </a:stretch>
          </a:blipFill>
          <a:ln>
            <a:noFill/>
          </a:ln>
        </p:spPr>
      </p:sp>
      <p:sp>
        <p:nvSpPr>
          <p:cNvPr id="517" name="Google Shape;517;p33"/>
          <p:cNvSpPr/>
          <p:nvPr/>
        </p:nvSpPr>
        <p:spPr>
          <a:xfrm flipH="1">
            <a:off x="7743961" y="3363880"/>
            <a:ext cx="1471023" cy="636552"/>
          </a:xfrm>
          <a:custGeom>
            <a:rect b="b" l="l" r="r" t="t"/>
            <a:pathLst>
              <a:path extrusionOk="0" h="636552" w="1471023">
                <a:moveTo>
                  <a:pt x="1471023" y="0"/>
                </a:moveTo>
                <a:lnTo>
                  <a:pt x="0" y="0"/>
                </a:lnTo>
                <a:lnTo>
                  <a:pt x="0" y="636552"/>
                </a:lnTo>
                <a:lnTo>
                  <a:pt x="1471023" y="636552"/>
                </a:lnTo>
                <a:lnTo>
                  <a:pt x="1471023" y="0"/>
                </a:lnTo>
                <a:close/>
              </a:path>
            </a:pathLst>
          </a:custGeom>
          <a:blipFill rotWithShape="1">
            <a:blip r:embed="rId42">
              <a:alphaModFix/>
            </a:blip>
            <a:stretch>
              <a:fillRect b="0" l="0" r="0" t="0"/>
            </a:stretch>
          </a:blipFill>
          <a:ln>
            <a:noFill/>
          </a:ln>
        </p:spPr>
      </p:sp>
      <p:sp>
        <p:nvSpPr>
          <p:cNvPr id="518" name="Google Shape;518;p33"/>
          <p:cNvSpPr/>
          <p:nvPr/>
        </p:nvSpPr>
        <p:spPr>
          <a:xfrm>
            <a:off x="12370736" y="1176807"/>
            <a:ext cx="1147523" cy="1492051"/>
          </a:xfrm>
          <a:custGeom>
            <a:rect b="b" l="l" r="r" t="t"/>
            <a:pathLst>
              <a:path extrusionOk="0" h="1492051" w="1147523">
                <a:moveTo>
                  <a:pt x="0" y="0"/>
                </a:moveTo>
                <a:lnTo>
                  <a:pt x="1147523" y="0"/>
                </a:lnTo>
                <a:lnTo>
                  <a:pt x="1147523" y="1492051"/>
                </a:lnTo>
                <a:lnTo>
                  <a:pt x="0" y="1492051"/>
                </a:lnTo>
                <a:lnTo>
                  <a:pt x="0" y="0"/>
                </a:lnTo>
                <a:close/>
              </a:path>
            </a:pathLst>
          </a:custGeom>
          <a:blipFill rotWithShape="1">
            <a:blip r:embed="rId43">
              <a:alphaModFix/>
            </a:blip>
            <a:stretch>
              <a:fillRect b="0" l="0" r="0" t="0"/>
            </a:stretch>
          </a:blipFill>
          <a:ln>
            <a:noFill/>
          </a:ln>
        </p:spPr>
      </p:sp>
      <p:sp>
        <p:nvSpPr>
          <p:cNvPr id="519" name="Google Shape;519;p33"/>
          <p:cNvSpPr/>
          <p:nvPr/>
        </p:nvSpPr>
        <p:spPr>
          <a:xfrm>
            <a:off x="10486306" y="1596095"/>
            <a:ext cx="1497547" cy="653475"/>
          </a:xfrm>
          <a:custGeom>
            <a:rect b="b" l="l" r="r" t="t"/>
            <a:pathLst>
              <a:path extrusionOk="0" h="653475" w="1497547">
                <a:moveTo>
                  <a:pt x="0" y="0"/>
                </a:moveTo>
                <a:lnTo>
                  <a:pt x="1497547" y="0"/>
                </a:lnTo>
                <a:lnTo>
                  <a:pt x="1497547" y="653475"/>
                </a:lnTo>
                <a:lnTo>
                  <a:pt x="0" y="653475"/>
                </a:lnTo>
                <a:lnTo>
                  <a:pt x="0" y="0"/>
                </a:lnTo>
                <a:close/>
              </a:path>
            </a:pathLst>
          </a:custGeom>
          <a:blipFill rotWithShape="1">
            <a:blip r:embed="rId4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CEE4"/>
        </a:solidFill>
      </p:bgPr>
    </p:bg>
    <p:spTree>
      <p:nvGrpSpPr>
        <p:cNvPr id="523" name="Shape 523"/>
        <p:cNvGrpSpPr/>
        <p:nvPr/>
      </p:nvGrpSpPr>
      <p:grpSpPr>
        <a:xfrm>
          <a:off x="0" y="0"/>
          <a:ext cx="0" cy="0"/>
          <a:chOff x="0" y="0"/>
          <a:chExt cx="0" cy="0"/>
        </a:xfrm>
      </p:grpSpPr>
      <p:pic>
        <p:nvPicPr>
          <p:cNvPr id="524" name="Google Shape;524;p34"/>
          <p:cNvPicPr preferRelativeResize="0"/>
          <p:nvPr/>
        </p:nvPicPr>
        <p:blipFill>
          <a:blip r:embed="rId3">
            <a:alphaModFix/>
          </a:blip>
          <a:stretch>
            <a:fillRect/>
          </a:stretch>
        </p:blipFill>
        <p:spPr>
          <a:xfrm>
            <a:off x="2545675" y="4344435"/>
            <a:ext cx="6984049" cy="7693919"/>
          </a:xfrm>
          <a:prstGeom prst="rect">
            <a:avLst/>
          </a:prstGeom>
          <a:noFill/>
          <a:ln>
            <a:noFill/>
          </a:ln>
        </p:spPr>
      </p:pic>
      <p:pic>
        <p:nvPicPr>
          <p:cNvPr id="525" name="Google Shape;525;p34"/>
          <p:cNvPicPr preferRelativeResize="0"/>
          <p:nvPr/>
        </p:nvPicPr>
        <p:blipFill>
          <a:blip r:embed="rId4">
            <a:alphaModFix/>
          </a:blip>
          <a:stretch>
            <a:fillRect/>
          </a:stretch>
        </p:blipFill>
        <p:spPr>
          <a:xfrm>
            <a:off x="-3859025" y="-597300"/>
            <a:ext cx="9127246" cy="3955126"/>
          </a:xfrm>
          <a:prstGeom prst="rect">
            <a:avLst/>
          </a:prstGeom>
          <a:noFill/>
          <a:ln>
            <a:noFill/>
          </a:ln>
        </p:spPr>
      </p:pic>
      <p:grpSp>
        <p:nvGrpSpPr>
          <p:cNvPr id="526" name="Google Shape;526;p34"/>
          <p:cNvGrpSpPr/>
          <p:nvPr/>
        </p:nvGrpSpPr>
        <p:grpSpPr>
          <a:xfrm>
            <a:off x="9137505" y="-180826"/>
            <a:ext cx="9150495" cy="10467826"/>
            <a:chOff x="0" y="-47625"/>
            <a:chExt cx="2410007" cy="2756958"/>
          </a:xfrm>
        </p:grpSpPr>
        <p:sp>
          <p:nvSpPr>
            <p:cNvPr id="527" name="Google Shape;527;p34"/>
            <p:cNvSpPr/>
            <p:nvPr/>
          </p:nvSpPr>
          <p:spPr>
            <a:xfrm>
              <a:off x="0" y="0"/>
              <a:ext cx="2410007" cy="2709333"/>
            </a:xfrm>
            <a:custGeom>
              <a:rect b="b" l="l" r="r" t="t"/>
              <a:pathLst>
                <a:path extrusionOk="0" h="2709333" w="2410007">
                  <a:moveTo>
                    <a:pt x="0" y="0"/>
                  </a:moveTo>
                  <a:lnTo>
                    <a:pt x="2410007" y="0"/>
                  </a:lnTo>
                  <a:lnTo>
                    <a:pt x="2410007" y="2709333"/>
                  </a:lnTo>
                  <a:lnTo>
                    <a:pt x="0" y="2709333"/>
                  </a:lnTo>
                  <a:lnTo>
                    <a:pt x="0" y="0"/>
                  </a:lnTo>
                </a:path>
              </a:pathLst>
            </a:custGeom>
            <a:solidFill>
              <a:srgbClr val="1384AD"/>
            </a:solidFill>
            <a:ln>
              <a:noFill/>
            </a:ln>
          </p:spPr>
        </p:sp>
        <p:sp>
          <p:nvSpPr>
            <p:cNvPr id="528" name="Google Shape;528;p3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9" name="Google Shape;529;p34"/>
          <p:cNvSpPr/>
          <p:nvPr/>
        </p:nvSpPr>
        <p:spPr>
          <a:xfrm rot="-7289563">
            <a:off x="5870371" y="1568076"/>
            <a:ext cx="1051780" cy="1091341"/>
          </a:xfrm>
          <a:custGeom>
            <a:rect b="b" l="l" r="r" t="t"/>
            <a:pathLst>
              <a:path extrusionOk="0" h="1091341" w="1051780">
                <a:moveTo>
                  <a:pt x="0" y="0"/>
                </a:moveTo>
                <a:lnTo>
                  <a:pt x="1051780" y="0"/>
                </a:lnTo>
                <a:lnTo>
                  <a:pt x="1051780" y="1091341"/>
                </a:lnTo>
                <a:lnTo>
                  <a:pt x="0" y="1091341"/>
                </a:lnTo>
                <a:lnTo>
                  <a:pt x="0" y="0"/>
                </a:lnTo>
                <a:close/>
              </a:path>
            </a:pathLst>
          </a:custGeom>
          <a:blipFill rotWithShape="1">
            <a:blip r:embed="rId5">
              <a:alphaModFix/>
            </a:blip>
            <a:stretch>
              <a:fillRect b="0" l="0" r="0" t="0"/>
            </a:stretch>
          </a:blipFill>
          <a:ln>
            <a:noFill/>
          </a:ln>
        </p:spPr>
      </p:sp>
      <p:sp>
        <p:nvSpPr>
          <p:cNvPr id="530" name="Google Shape;530;p34"/>
          <p:cNvSpPr txBox="1"/>
          <p:nvPr/>
        </p:nvSpPr>
        <p:spPr>
          <a:xfrm>
            <a:off x="9849689" y="1116960"/>
            <a:ext cx="7726128" cy="137605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Luckiest Guy"/>
                <a:ea typeface="Luckiest Guy"/>
                <a:cs typeface="Luckiest Guy"/>
                <a:sym typeface="Luckiest Guy"/>
              </a:rPr>
              <a:t>Credits</a:t>
            </a:r>
            <a:endParaRPr/>
          </a:p>
        </p:txBody>
      </p:sp>
      <p:sp>
        <p:nvSpPr>
          <p:cNvPr id="531" name="Google Shape;531;p34"/>
          <p:cNvSpPr txBox="1"/>
          <p:nvPr/>
        </p:nvSpPr>
        <p:spPr>
          <a:xfrm>
            <a:off x="10369756" y="4548476"/>
            <a:ext cx="6685994" cy="900033"/>
          </a:xfrm>
          <a:prstGeom prst="rect">
            <a:avLst/>
          </a:prstGeom>
          <a:noFill/>
          <a:ln>
            <a:noFill/>
          </a:ln>
        </p:spPr>
        <p:txBody>
          <a:bodyPr anchorCtr="0" anchor="t" bIns="0" lIns="0" spcFirstLastPara="1" rIns="0" wrap="square" tIns="0">
            <a:spAutoFit/>
          </a:bodyPr>
          <a:lstStyle/>
          <a:p>
            <a:pPr indent="0" lvl="0" marL="0" marR="0" rtl="0" algn="ctr">
              <a:lnSpc>
                <a:spcPct val="130029"/>
              </a:lnSpc>
              <a:spcBef>
                <a:spcPts val="0"/>
              </a:spcBef>
              <a:spcAft>
                <a:spcPts val="0"/>
              </a:spcAft>
              <a:buNone/>
            </a:pPr>
            <a:r>
              <a:rPr b="1" i="0" lang="en-US" sz="2754" u="none" cap="none" strike="noStrike">
                <a:solidFill>
                  <a:srgbClr val="FFFFFF"/>
                </a:solidFill>
                <a:latin typeface="Lato"/>
                <a:ea typeface="Lato"/>
                <a:cs typeface="Lato"/>
                <a:sym typeface="Lato"/>
              </a:rPr>
              <a:t>This presentation template is free for everyone to use thanks to the following:</a:t>
            </a:r>
            <a:endParaRPr/>
          </a:p>
        </p:txBody>
      </p:sp>
      <p:sp>
        <p:nvSpPr>
          <p:cNvPr id="532" name="Google Shape;532;p34"/>
          <p:cNvSpPr txBox="1"/>
          <p:nvPr/>
        </p:nvSpPr>
        <p:spPr>
          <a:xfrm rot="-1177479">
            <a:off x="1185328" y="4066525"/>
            <a:ext cx="6519867" cy="897747"/>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5902" u="none" cap="none" strike="noStrike">
                <a:solidFill>
                  <a:srgbClr val="1384AD"/>
                </a:solidFill>
                <a:latin typeface="Luckiest Guy"/>
                <a:ea typeface="Luckiest Guy"/>
                <a:cs typeface="Luckiest Guy"/>
                <a:sym typeface="Luckiest Guy"/>
              </a:rPr>
              <a:t>Happy designing! </a:t>
            </a:r>
            <a:endParaRPr/>
          </a:p>
        </p:txBody>
      </p:sp>
      <p:sp>
        <p:nvSpPr>
          <p:cNvPr id="533" name="Google Shape;533;p34"/>
          <p:cNvSpPr txBox="1"/>
          <p:nvPr/>
        </p:nvSpPr>
        <p:spPr>
          <a:xfrm>
            <a:off x="11642072" y="6278144"/>
            <a:ext cx="4141500" cy="58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799" u="none" cap="none" strike="noStrike">
                <a:solidFill>
                  <a:srgbClr val="FFFFFF"/>
                </a:solidFill>
                <a:latin typeface="Luckiest Guy"/>
                <a:ea typeface="Luckiest Guy"/>
                <a:cs typeface="Luckiest Guy"/>
                <a:sym typeface="Luckiest Guy"/>
              </a:rPr>
              <a:t>SlidesCarnival</a:t>
            </a:r>
            <a:endParaRPr/>
          </a:p>
        </p:txBody>
      </p:sp>
      <p:sp>
        <p:nvSpPr>
          <p:cNvPr id="534" name="Google Shape;534;p34"/>
          <p:cNvSpPr txBox="1"/>
          <p:nvPr/>
        </p:nvSpPr>
        <p:spPr>
          <a:xfrm>
            <a:off x="11642072" y="7601813"/>
            <a:ext cx="4141500" cy="5847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799" u="none" cap="none" strike="noStrike">
                <a:solidFill>
                  <a:srgbClr val="FFFFFF"/>
                </a:solidFill>
                <a:latin typeface="Luckiest Guy"/>
                <a:ea typeface="Luckiest Guy"/>
                <a:cs typeface="Luckiest Guy"/>
                <a:sym typeface="Luckiest Guy"/>
              </a:rPr>
              <a:t>Pexels</a:t>
            </a:r>
            <a:endParaRPr/>
          </a:p>
        </p:txBody>
      </p:sp>
      <p:sp>
        <p:nvSpPr>
          <p:cNvPr id="535" name="Google Shape;535;p34"/>
          <p:cNvSpPr txBox="1"/>
          <p:nvPr/>
        </p:nvSpPr>
        <p:spPr>
          <a:xfrm>
            <a:off x="11741673" y="6885533"/>
            <a:ext cx="3942159" cy="613410"/>
          </a:xfrm>
          <a:prstGeom prst="rect">
            <a:avLst/>
          </a:prstGeom>
          <a:noFill/>
          <a:ln>
            <a:noFill/>
          </a:ln>
        </p:spPr>
        <p:txBody>
          <a:bodyPr anchorCtr="0" anchor="t" bIns="0" lIns="0" spcFirstLastPara="1" rIns="0" wrap="square" tIns="0">
            <a:spAutoFit/>
          </a:bodyPr>
          <a:lstStyle/>
          <a:p>
            <a:pPr indent="0" lvl="1" marL="0" marR="0" rtl="0" algn="ctr">
              <a:lnSpc>
                <a:spcPct val="225000"/>
              </a:lnSpc>
              <a:spcBef>
                <a:spcPts val="0"/>
              </a:spcBef>
              <a:spcAft>
                <a:spcPts val="0"/>
              </a:spcAft>
              <a:buNone/>
            </a:pPr>
            <a:r>
              <a:rPr b="0" i="0" lang="en-US" sz="2400" u="none" cap="none" strike="noStrike">
                <a:solidFill>
                  <a:srgbClr val="FFFFFF"/>
                </a:solidFill>
                <a:latin typeface="Lato"/>
                <a:ea typeface="Lato"/>
                <a:cs typeface="Lato"/>
                <a:sym typeface="Lato"/>
              </a:rPr>
              <a:t>for the presentation template</a:t>
            </a:r>
            <a:endParaRPr/>
          </a:p>
        </p:txBody>
      </p:sp>
      <p:sp>
        <p:nvSpPr>
          <p:cNvPr id="536" name="Google Shape;536;p34"/>
          <p:cNvSpPr txBox="1"/>
          <p:nvPr/>
        </p:nvSpPr>
        <p:spPr>
          <a:xfrm>
            <a:off x="12755341" y="8220938"/>
            <a:ext cx="1914823" cy="613410"/>
          </a:xfrm>
          <a:prstGeom prst="rect">
            <a:avLst/>
          </a:prstGeom>
          <a:noFill/>
          <a:ln>
            <a:noFill/>
          </a:ln>
        </p:spPr>
        <p:txBody>
          <a:bodyPr anchorCtr="0" anchor="t" bIns="0" lIns="0" spcFirstLastPara="1" rIns="0" wrap="square" tIns="0">
            <a:spAutoFit/>
          </a:bodyPr>
          <a:lstStyle/>
          <a:p>
            <a:pPr indent="0" lvl="1" marL="0" marR="0" rtl="0" algn="ctr">
              <a:lnSpc>
                <a:spcPct val="225000"/>
              </a:lnSpc>
              <a:spcBef>
                <a:spcPts val="0"/>
              </a:spcBef>
              <a:spcAft>
                <a:spcPts val="0"/>
              </a:spcAft>
              <a:buNone/>
            </a:pPr>
            <a:r>
              <a:rPr b="0" i="0" lang="en-US" sz="2400" u="none" cap="none" strike="noStrike">
                <a:solidFill>
                  <a:srgbClr val="FFFFFF"/>
                </a:solidFill>
                <a:latin typeface="Lato"/>
                <a:ea typeface="Lato"/>
                <a:cs typeface="Lato"/>
                <a:sym typeface="Lato"/>
              </a:rPr>
              <a:t>for the photos</a:t>
            </a:r>
            <a:endParaRPr/>
          </a:p>
        </p:txBody>
      </p:sp>
      <p:pic>
        <p:nvPicPr>
          <p:cNvPr id="537" name="Google Shape;537;p34"/>
          <p:cNvPicPr preferRelativeResize="0"/>
          <p:nvPr/>
        </p:nvPicPr>
        <p:blipFill>
          <a:blip r:embed="rId6">
            <a:alphaModFix/>
          </a:blip>
          <a:stretch>
            <a:fillRect/>
          </a:stretch>
        </p:blipFill>
        <p:spPr>
          <a:xfrm>
            <a:off x="11339143" y="3055200"/>
            <a:ext cx="4747264" cy="1190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384AD"/>
        </a:solidFill>
      </p:bgPr>
    </p:bg>
    <p:spTree>
      <p:nvGrpSpPr>
        <p:cNvPr id="123" name="Shape 123"/>
        <p:cNvGrpSpPr/>
        <p:nvPr/>
      </p:nvGrpSpPr>
      <p:grpSpPr>
        <a:xfrm>
          <a:off x="0" y="0"/>
          <a:ext cx="0" cy="0"/>
          <a:chOff x="0" y="0"/>
          <a:chExt cx="0" cy="0"/>
        </a:xfrm>
      </p:grpSpPr>
      <p:grpSp>
        <p:nvGrpSpPr>
          <p:cNvPr id="124" name="Google Shape;124;p15"/>
          <p:cNvGrpSpPr/>
          <p:nvPr/>
        </p:nvGrpSpPr>
        <p:grpSpPr>
          <a:xfrm>
            <a:off x="8648783" y="-510543"/>
            <a:ext cx="9639217" cy="11127259"/>
            <a:chOff x="0" y="-47625"/>
            <a:chExt cx="2538724" cy="2930636"/>
          </a:xfrm>
        </p:grpSpPr>
        <p:sp>
          <p:nvSpPr>
            <p:cNvPr id="125" name="Google Shape;125;p15"/>
            <p:cNvSpPr/>
            <p:nvPr/>
          </p:nvSpPr>
          <p:spPr>
            <a:xfrm>
              <a:off x="0" y="0"/>
              <a:ext cx="2538724" cy="2883011"/>
            </a:xfrm>
            <a:custGeom>
              <a:rect b="b" l="l" r="r" t="t"/>
              <a:pathLst>
                <a:path extrusionOk="0" h="2883011" w="2538724">
                  <a:moveTo>
                    <a:pt x="0" y="0"/>
                  </a:moveTo>
                  <a:lnTo>
                    <a:pt x="2538724" y="0"/>
                  </a:lnTo>
                  <a:lnTo>
                    <a:pt x="2538724" y="2883011"/>
                  </a:lnTo>
                  <a:lnTo>
                    <a:pt x="0" y="2883011"/>
                  </a:lnTo>
                  <a:lnTo>
                    <a:pt x="0" y="0"/>
                  </a:lnTo>
                </a:path>
              </a:pathLst>
            </a:custGeom>
            <a:solidFill>
              <a:srgbClr val="90CEE4"/>
            </a:solidFill>
            <a:ln>
              <a:noFill/>
            </a:ln>
          </p:spPr>
        </p:sp>
        <p:sp>
          <p:nvSpPr>
            <p:cNvPr id="126" name="Google Shape;126;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15"/>
          <p:cNvGrpSpPr/>
          <p:nvPr/>
        </p:nvGrpSpPr>
        <p:grpSpPr>
          <a:xfrm>
            <a:off x="10953730" y="1749731"/>
            <a:ext cx="5029323" cy="6597512"/>
            <a:chOff x="0" y="-47625"/>
            <a:chExt cx="1260458" cy="1653481"/>
          </a:xfrm>
        </p:grpSpPr>
        <p:sp>
          <p:nvSpPr>
            <p:cNvPr id="128" name="Google Shape;128;p15"/>
            <p:cNvSpPr/>
            <p:nvPr/>
          </p:nvSpPr>
          <p:spPr>
            <a:xfrm>
              <a:off x="0" y="0"/>
              <a:ext cx="1260458" cy="1605856"/>
            </a:xfrm>
            <a:custGeom>
              <a:rect b="b" l="l" r="r" t="t"/>
              <a:pathLst>
                <a:path extrusionOk="0" h="1605856" w="1260458">
                  <a:moveTo>
                    <a:pt x="0" y="0"/>
                  </a:moveTo>
                  <a:lnTo>
                    <a:pt x="1260458" y="0"/>
                  </a:lnTo>
                  <a:lnTo>
                    <a:pt x="1260458" y="1605856"/>
                  </a:lnTo>
                  <a:lnTo>
                    <a:pt x="0" y="1605856"/>
                  </a:lnTo>
                  <a:lnTo>
                    <a:pt x="0" y="0"/>
                  </a:lnTo>
                </a:path>
              </a:pathLst>
            </a:custGeom>
            <a:solidFill>
              <a:srgbClr val="1384AD"/>
            </a:solidFill>
            <a:ln>
              <a:noFill/>
            </a:ln>
          </p:spPr>
        </p:sp>
        <p:sp>
          <p:nvSpPr>
            <p:cNvPr id="129" name="Google Shape;129;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0" name="Google Shape;130;p15"/>
          <p:cNvPicPr preferRelativeResize="0"/>
          <p:nvPr/>
        </p:nvPicPr>
        <p:blipFill rotWithShape="1">
          <a:blip r:embed="rId3">
            <a:alphaModFix/>
          </a:blip>
          <a:srcRect b="3193" l="29434" r="19909" t="0"/>
          <a:stretch/>
        </p:blipFill>
        <p:spPr>
          <a:xfrm>
            <a:off x="10953730" y="1939758"/>
            <a:ext cx="5029323" cy="6407485"/>
          </a:xfrm>
          <a:prstGeom prst="rect">
            <a:avLst/>
          </a:prstGeom>
          <a:noFill/>
          <a:ln>
            <a:noFill/>
          </a:ln>
        </p:spPr>
      </p:pic>
      <p:sp>
        <p:nvSpPr>
          <p:cNvPr id="131" name="Google Shape;131;p15"/>
          <p:cNvSpPr txBox="1"/>
          <p:nvPr/>
        </p:nvSpPr>
        <p:spPr>
          <a:xfrm>
            <a:off x="1028700" y="1104900"/>
            <a:ext cx="6396900" cy="244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944" u="none" cap="none" strike="noStrike">
                <a:solidFill>
                  <a:srgbClr val="90CEE4"/>
                </a:solidFill>
                <a:latin typeface="Luckiest Guy"/>
                <a:ea typeface="Luckiest Guy"/>
                <a:cs typeface="Luckiest Guy"/>
                <a:sym typeface="Luckiest Guy"/>
              </a:rPr>
              <a:t>Add an Agenda Page</a:t>
            </a:r>
            <a:endParaRPr/>
          </a:p>
        </p:txBody>
      </p:sp>
      <p:sp>
        <p:nvSpPr>
          <p:cNvPr id="132" name="Google Shape;132;p15"/>
          <p:cNvSpPr txBox="1"/>
          <p:nvPr/>
        </p:nvSpPr>
        <p:spPr>
          <a:xfrm>
            <a:off x="1028700" y="4298178"/>
            <a:ext cx="186867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4C74F"/>
                </a:solidFill>
                <a:latin typeface="Luckiest Guy"/>
                <a:ea typeface="Luckiest Guy"/>
                <a:cs typeface="Luckiest Guy"/>
                <a:sym typeface="Luckiest Guy"/>
              </a:rPr>
              <a:t>01</a:t>
            </a:r>
            <a:endParaRPr/>
          </a:p>
        </p:txBody>
      </p:sp>
      <p:sp>
        <p:nvSpPr>
          <p:cNvPr id="133" name="Google Shape;133;p15"/>
          <p:cNvSpPr txBox="1"/>
          <p:nvPr/>
        </p:nvSpPr>
        <p:spPr>
          <a:xfrm>
            <a:off x="1028700" y="6101490"/>
            <a:ext cx="186867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4C74F"/>
                </a:solidFill>
                <a:latin typeface="Luckiest Guy"/>
                <a:ea typeface="Luckiest Guy"/>
                <a:cs typeface="Luckiest Guy"/>
                <a:sym typeface="Luckiest Guy"/>
              </a:rPr>
              <a:t>02</a:t>
            </a:r>
            <a:endParaRPr/>
          </a:p>
        </p:txBody>
      </p:sp>
      <p:sp>
        <p:nvSpPr>
          <p:cNvPr id="134" name="Google Shape;134;p15"/>
          <p:cNvSpPr txBox="1"/>
          <p:nvPr/>
        </p:nvSpPr>
        <p:spPr>
          <a:xfrm>
            <a:off x="1028700" y="8044590"/>
            <a:ext cx="1868672"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4C74F"/>
                </a:solidFill>
                <a:latin typeface="Luckiest Guy"/>
                <a:ea typeface="Luckiest Guy"/>
                <a:cs typeface="Luckiest Guy"/>
                <a:sym typeface="Luckiest Guy"/>
              </a:rPr>
              <a:t>03</a:t>
            </a:r>
            <a:endParaRPr/>
          </a:p>
        </p:txBody>
      </p:sp>
      <p:sp>
        <p:nvSpPr>
          <p:cNvPr id="135" name="Google Shape;135;p15"/>
          <p:cNvSpPr txBox="1"/>
          <p:nvPr/>
        </p:nvSpPr>
        <p:spPr>
          <a:xfrm>
            <a:off x="2623721" y="5037564"/>
            <a:ext cx="43695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Write an agenda here.</a:t>
            </a:r>
            <a:endParaRPr/>
          </a:p>
        </p:txBody>
      </p:sp>
      <p:sp>
        <p:nvSpPr>
          <p:cNvPr id="136" name="Google Shape;136;p15"/>
          <p:cNvSpPr txBox="1"/>
          <p:nvPr/>
        </p:nvSpPr>
        <p:spPr>
          <a:xfrm>
            <a:off x="2623721" y="6804452"/>
            <a:ext cx="43695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Write an agenda here.</a:t>
            </a:r>
            <a:endParaRPr/>
          </a:p>
        </p:txBody>
      </p:sp>
      <p:sp>
        <p:nvSpPr>
          <p:cNvPr id="137" name="Google Shape;137;p15"/>
          <p:cNvSpPr txBox="1"/>
          <p:nvPr/>
        </p:nvSpPr>
        <p:spPr>
          <a:xfrm>
            <a:off x="2623721" y="8783989"/>
            <a:ext cx="4369500" cy="3387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Write an agenda here.</a:t>
            </a:r>
            <a:endParaRPr/>
          </a:p>
        </p:txBody>
      </p:sp>
      <p:sp>
        <p:nvSpPr>
          <p:cNvPr id="138" name="Google Shape;138;p15"/>
          <p:cNvSpPr txBox="1"/>
          <p:nvPr/>
        </p:nvSpPr>
        <p:spPr>
          <a:xfrm>
            <a:off x="2623721" y="4557642"/>
            <a:ext cx="2819700" cy="399900"/>
          </a:xfrm>
          <a:prstGeom prst="rect">
            <a:avLst/>
          </a:prstGeom>
          <a:noFill/>
          <a:ln>
            <a:noFill/>
          </a:ln>
        </p:spPr>
        <p:txBody>
          <a:bodyPr anchorCtr="0" anchor="t" bIns="0" lIns="0" spcFirstLastPara="1" rIns="0" wrap="square" tIns="0">
            <a:spAutoFit/>
          </a:bodyPr>
          <a:lstStyle/>
          <a:p>
            <a:pPr indent="0" lvl="1" marL="0" marR="0" rtl="0" algn="l">
              <a:lnSpc>
                <a:spcPct val="140015"/>
              </a:lnSpc>
              <a:spcBef>
                <a:spcPts val="0"/>
              </a:spcBef>
              <a:spcAft>
                <a:spcPts val="0"/>
              </a:spcAft>
              <a:buNone/>
            </a:pPr>
            <a:r>
              <a:rPr b="1" i="0" lang="en-US" sz="2599" u="none" cap="none" strike="noStrike">
                <a:solidFill>
                  <a:srgbClr val="FFFFFF"/>
                </a:solidFill>
                <a:latin typeface="Lato"/>
                <a:ea typeface="Lato"/>
                <a:cs typeface="Lato"/>
                <a:sym typeface="Lato"/>
              </a:rPr>
              <a:t>CLUB OVERVIEW</a:t>
            </a:r>
            <a:endParaRPr/>
          </a:p>
        </p:txBody>
      </p:sp>
      <p:sp>
        <p:nvSpPr>
          <p:cNvPr id="139" name="Google Shape;139;p15"/>
          <p:cNvSpPr txBox="1"/>
          <p:nvPr/>
        </p:nvSpPr>
        <p:spPr>
          <a:xfrm>
            <a:off x="2623721" y="6324530"/>
            <a:ext cx="2819700" cy="399900"/>
          </a:xfrm>
          <a:prstGeom prst="rect">
            <a:avLst/>
          </a:prstGeom>
          <a:noFill/>
          <a:ln>
            <a:noFill/>
          </a:ln>
        </p:spPr>
        <p:txBody>
          <a:bodyPr anchorCtr="0" anchor="t" bIns="0" lIns="0" spcFirstLastPara="1" rIns="0" wrap="square" tIns="0">
            <a:spAutoFit/>
          </a:bodyPr>
          <a:lstStyle/>
          <a:p>
            <a:pPr indent="0" lvl="1" marL="0" marR="0" rtl="0" algn="l">
              <a:lnSpc>
                <a:spcPct val="140015"/>
              </a:lnSpc>
              <a:spcBef>
                <a:spcPts val="0"/>
              </a:spcBef>
              <a:spcAft>
                <a:spcPts val="0"/>
              </a:spcAft>
              <a:buNone/>
            </a:pPr>
            <a:r>
              <a:rPr b="1" i="0" lang="en-US" sz="2599" u="none" cap="none" strike="noStrike">
                <a:solidFill>
                  <a:srgbClr val="FFFFFF"/>
                </a:solidFill>
                <a:latin typeface="Lato"/>
                <a:ea typeface="Lato"/>
                <a:cs typeface="Lato"/>
                <a:sym typeface="Lato"/>
              </a:rPr>
              <a:t>OUR PROGRAMS</a:t>
            </a:r>
            <a:endParaRPr/>
          </a:p>
        </p:txBody>
      </p:sp>
      <p:sp>
        <p:nvSpPr>
          <p:cNvPr id="140" name="Google Shape;140;p15"/>
          <p:cNvSpPr txBox="1"/>
          <p:nvPr/>
        </p:nvSpPr>
        <p:spPr>
          <a:xfrm>
            <a:off x="2623721" y="8304067"/>
            <a:ext cx="2819700" cy="399900"/>
          </a:xfrm>
          <a:prstGeom prst="rect">
            <a:avLst/>
          </a:prstGeom>
          <a:noFill/>
          <a:ln>
            <a:noFill/>
          </a:ln>
        </p:spPr>
        <p:txBody>
          <a:bodyPr anchorCtr="0" anchor="t" bIns="0" lIns="0" spcFirstLastPara="1" rIns="0" wrap="square" tIns="0">
            <a:spAutoFit/>
          </a:bodyPr>
          <a:lstStyle/>
          <a:p>
            <a:pPr indent="0" lvl="1" marL="0" marR="0" rtl="0" algn="l">
              <a:lnSpc>
                <a:spcPct val="140015"/>
              </a:lnSpc>
              <a:spcBef>
                <a:spcPts val="0"/>
              </a:spcBef>
              <a:spcAft>
                <a:spcPts val="0"/>
              </a:spcAft>
              <a:buNone/>
            </a:pPr>
            <a:r>
              <a:rPr b="1" i="0" lang="en-US" sz="2599" u="none" cap="none" strike="noStrike">
                <a:solidFill>
                  <a:srgbClr val="FFFFFF"/>
                </a:solidFill>
                <a:latin typeface="Lato"/>
                <a:ea typeface="Lato"/>
                <a:cs typeface="Lato"/>
                <a:sym typeface="Lato"/>
              </a:rPr>
              <a:t>ENROLLMENT</a:t>
            </a:r>
            <a:endParaRPr/>
          </a:p>
        </p:txBody>
      </p:sp>
      <p:sp>
        <p:nvSpPr>
          <p:cNvPr id="141" name="Google Shape;141;p15"/>
          <p:cNvSpPr/>
          <p:nvPr/>
        </p:nvSpPr>
        <p:spPr>
          <a:xfrm rot="-518970">
            <a:off x="9230499" y="1704602"/>
            <a:ext cx="1125828" cy="1235476"/>
          </a:xfrm>
          <a:custGeom>
            <a:rect b="b" l="l" r="r" t="t"/>
            <a:pathLst>
              <a:path extrusionOk="0" h="1235476" w="1125828">
                <a:moveTo>
                  <a:pt x="0" y="0"/>
                </a:moveTo>
                <a:lnTo>
                  <a:pt x="1125828" y="0"/>
                </a:lnTo>
                <a:lnTo>
                  <a:pt x="1125828" y="1235476"/>
                </a:lnTo>
                <a:lnTo>
                  <a:pt x="0" y="1235476"/>
                </a:lnTo>
                <a:lnTo>
                  <a:pt x="0" y="0"/>
                </a:lnTo>
                <a:close/>
              </a:path>
            </a:pathLst>
          </a:custGeom>
          <a:blipFill rotWithShape="1">
            <a:blip r:embed="rId4">
              <a:alphaModFix/>
            </a:blip>
            <a:stretch>
              <a:fillRect b="0" l="0" r="0" t="0"/>
            </a:stretch>
          </a:blipFill>
          <a:ln>
            <a:noFill/>
          </a:ln>
        </p:spPr>
      </p:sp>
      <p:sp>
        <p:nvSpPr>
          <p:cNvPr id="142" name="Google Shape;142;p15"/>
          <p:cNvSpPr/>
          <p:nvPr/>
        </p:nvSpPr>
        <p:spPr>
          <a:xfrm rot="1085818">
            <a:off x="11920224" y="2822822"/>
            <a:ext cx="388236" cy="875123"/>
          </a:xfrm>
          <a:custGeom>
            <a:rect b="b" l="l" r="r" t="t"/>
            <a:pathLst>
              <a:path extrusionOk="0" h="875123" w="388236">
                <a:moveTo>
                  <a:pt x="0" y="0"/>
                </a:moveTo>
                <a:lnTo>
                  <a:pt x="388237" y="0"/>
                </a:lnTo>
                <a:lnTo>
                  <a:pt x="388237" y="875123"/>
                </a:lnTo>
                <a:lnTo>
                  <a:pt x="0" y="875123"/>
                </a:lnTo>
                <a:lnTo>
                  <a:pt x="0" y="0"/>
                </a:lnTo>
                <a:close/>
              </a:path>
            </a:pathLst>
          </a:custGeom>
          <a:blipFill rotWithShape="1">
            <a:blip r:embed="rId5">
              <a:alphaModFix/>
            </a:blip>
            <a:stretch>
              <a:fillRect b="0" l="0" r="0" t="0"/>
            </a:stretch>
          </a:blipFill>
          <a:ln>
            <a:noFill/>
          </a:ln>
        </p:spPr>
      </p:sp>
      <p:pic>
        <p:nvPicPr>
          <p:cNvPr id="143" name="Google Shape;143;p15"/>
          <p:cNvPicPr preferRelativeResize="0"/>
          <p:nvPr/>
        </p:nvPicPr>
        <p:blipFill>
          <a:blip r:embed="rId6">
            <a:alphaModFix/>
          </a:blip>
          <a:stretch>
            <a:fillRect/>
          </a:stretch>
        </p:blipFill>
        <p:spPr>
          <a:xfrm>
            <a:off x="14227594" y="3016550"/>
            <a:ext cx="4436650" cy="67861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147" name="Shape 147"/>
        <p:cNvGrpSpPr/>
        <p:nvPr/>
      </p:nvGrpSpPr>
      <p:grpSpPr>
        <a:xfrm>
          <a:off x="0" y="0"/>
          <a:ext cx="0" cy="0"/>
          <a:chOff x="0" y="0"/>
          <a:chExt cx="0" cy="0"/>
        </a:xfrm>
      </p:grpSpPr>
      <p:pic>
        <p:nvPicPr>
          <p:cNvPr id="148" name="Google Shape;148;p16"/>
          <p:cNvPicPr preferRelativeResize="0"/>
          <p:nvPr/>
        </p:nvPicPr>
        <p:blipFill rotWithShape="1">
          <a:blip r:embed="rId3">
            <a:alphaModFix/>
          </a:blip>
          <a:srcRect b="40882" l="0" r="0" t="7755"/>
          <a:stretch/>
        </p:blipFill>
        <p:spPr>
          <a:xfrm>
            <a:off x="0" y="0"/>
            <a:ext cx="18288000" cy="6261940"/>
          </a:xfrm>
          <a:prstGeom prst="rect">
            <a:avLst/>
          </a:prstGeom>
          <a:noFill/>
          <a:ln>
            <a:noFill/>
          </a:ln>
        </p:spPr>
      </p:pic>
      <p:sp>
        <p:nvSpPr>
          <p:cNvPr id="149" name="Google Shape;149;p16"/>
          <p:cNvSpPr txBox="1"/>
          <p:nvPr/>
        </p:nvSpPr>
        <p:spPr>
          <a:xfrm>
            <a:off x="5012826" y="7115905"/>
            <a:ext cx="82623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D2432A"/>
                </a:solidFill>
                <a:latin typeface="Luckiest Guy"/>
                <a:ea typeface="Luckiest Guy"/>
                <a:cs typeface="Luckiest Guy"/>
                <a:sym typeface="Luckiest Guy"/>
              </a:rPr>
              <a:t>Hello there!</a:t>
            </a:r>
            <a:endParaRPr/>
          </a:p>
        </p:txBody>
      </p:sp>
      <p:sp>
        <p:nvSpPr>
          <p:cNvPr id="150" name="Google Shape;150;p16"/>
          <p:cNvSpPr txBox="1"/>
          <p:nvPr/>
        </p:nvSpPr>
        <p:spPr>
          <a:xfrm>
            <a:off x="5554678" y="8485505"/>
            <a:ext cx="7178645" cy="772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I'm Rain, and I'll be sharing with you my beautiful ideas. Follow me at @reallygreatsite to learn more. </a:t>
            </a:r>
            <a:endParaRPr/>
          </a:p>
        </p:txBody>
      </p:sp>
      <p:sp>
        <p:nvSpPr>
          <p:cNvPr id="151" name="Google Shape;151;p16"/>
          <p:cNvSpPr/>
          <p:nvPr/>
        </p:nvSpPr>
        <p:spPr>
          <a:xfrm>
            <a:off x="1028700" y="7027200"/>
            <a:ext cx="3210216" cy="2231100"/>
          </a:xfrm>
          <a:custGeom>
            <a:rect b="b" l="l" r="r" t="t"/>
            <a:pathLst>
              <a:path extrusionOk="0" h="2231100" w="3210216">
                <a:moveTo>
                  <a:pt x="0" y="0"/>
                </a:moveTo>
                <a:lnTo>
                  <a:pt x="3210216" y="0"/>
                </a:lnTo>
                <a:lnTo>
                  <a:pt x="3210216" y="2231100"/>
                </a:lnTo>
                <a:lnTo>
                  <a:pt x="0" y="2231100"/>
                </a:lnTo>
                <a:lnTo>
                  <a:pt x="0" y="0"/>
                </a:lnTo>
                <a:close/>
              </a:path>
            </a:pathLst>
          </a:custGeom>
          <a:blipFill rotWithShape="1">
            <a:blip r:embed="rId4">
              <a:alphaModFix/>
            </a:blip>
            <a:stretch>
              <a:fillRect b="0" l="0" r="0" t="0"/>
            </a:stretch>
          </a:blipFill>
          <a:ln>
            <a:noFill/>
          </a:ln>
        </p:spPr>
      </p:sp>
      <p:sp>
        <p:nvSpPr>
          <p:cNvPr id="152" name="Google Shape;152;p16"/>
          <p:cNvSpPr/>
          <p:nvPr/>
        </p:nvSpPr>
        <p:spPr>
          <a:xfrm>
            <a:off x="14647999" y="7115891"/>
            <a:ext cx="2231676" cy="2142409"/>
          </a:xfrm>
          <a:custGeom>
            <a:rect b="b" l="l" r="r" t="t"/>
            <a:pathLst>
              <a:path extrusionOk="0" h="2142409" w="2231676">
                <a:moveTo>
                  <a:pt x="0" y="0"/>
                </a:moveTo>
                <a:lnTo>
                  <a:pt x="2231676" y="0"/>
                </a:lnTo>
                <a:lnTo>
                  <a:pt x="2231676" y="2142409"/>
                </a:lnTo>
                <a:lnTo>
                  <a:pt x="0" y="2142409"/>
                </a:lnTo>
                <a:lnTo>
                  <a:pt x="0" y="0"/>
                </a:lnTo>
                <a:close/>
              </a:path>
            </a:pathLst>
          </a:custGeom>
          <a:blipFill rotWithShape="1">
            <a:blip r:embed="rId5">
              <a:alphaModFix/>
            </a:blip>
            <a:stretch>
              <a:fillRect b="0" l="0" r="0" t="0"/>
            </a:stretch>
          </a:blipFill>
          <a:ln>
            <a:noFill/>
          </a:ln>
        </p:spPr>
      </p:sp>
      <p:sp>
        <p:nvSpPr>
          <p:cNvPr id="153" name="Google Shape;153;p16"/>
          <p:cNvSpPr/>
          <p:nvPr/>
        </p:nvSpPr>
        <p:spPr>
          <a:xfrm>
            <a:off x="8332805" y="2591142"/>
            <a:ext cx="1622389" cy="1867498"/>
          </a:xfrm>
          <a:custGeom>
            <a:rect b="b" l="l" r="r" t="t"/>
            <a:pathLst>
              <a:path extrusionOk="0" h="1867498" w="1622389">
                <a:moveTo>
                  <a:pt x="0" y="0"/>
                </a:moveTo>
                <a:lnTo>
                  <a:pt x="1622390" y="0"/>
                </a:lnTo>
                <a:lnTo>
                  <a:pt x="1622390" y="1867499"/>
                </a:lnTo>
                <a:lnTo>
                  <a:pt x="0" y="1867499"/>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98B7"/>
        </a:solidFill>
      </p:bgPr>
    </p:bg>
    <p:spTree>
      <p:nvGrpSpPr>
        <p:cNvPr id="157" name="Shape 157"/>
        <p:cNvGrpSpPr/>
        <p:nvPr/>
      </p:nvGrpSpPr>
      <p:grpSpPr>
        <a:xfrm>
          <a:off x="0" y="0"/>
          <a:ext cx="0" cy="0"/>
          <a:chOff x="0" y="0"/>
          <a:chExt cx="0" cy="0"/>
        </a:xfrm>
      </p:grpSpPr>
      <p:grpSp>
        <p:nvGrpSpPr>
          <p:cNvPr id="158" name="Google Shape;158;p17"/>
          <p:cNvGrpSpPr/>
          <p:nvPr/>
        </p:nvGrpSpPr>
        <p:grpSpPr>
          <a:xfrm>
            <a:off x="0" y="-180826"/>
            <a:ext cx="9144000" cy="7473042"/>
            <a:chOff x="0" y="-47625"/>
            <a:chExt cx="2408296" cy="1968209"/>
          </a:xfrm>
        </p:grpSpPr>
        <p:sp>
          <p:nvSpPr>
            <p:cNvPr id="159" name="Google Shape;159;p17"/>
            <p:cNvSpPr/>
            <p:nvPr/>
          </p:nvSpPr>
          <p:spPr>
            <a:xfrm>
              <a:off x="0" y="0"/>
              <a:ext cx="2408296" cy="1920584"/>
            </a:xfrm>
            <a:custGeom>
              <a:rect b="b" l="l" r="r" t="t"/>
              <a:pathLst>
                <a:path extrusionOk="0" h="1920584" w="2408296">
                  <a:moveTo>
                    <a:pt x="0" y="0"/>
                  </a:moveTo>
                  <a:lnTo>
                    <a:pt x="2408296" y="0"/>
                  </a:lnTo>
                  <a:lnTo>
                    <a:pt x="2408296" y="1920584"/>
                  </a:lnTo>
                  <a:lnTo>
                    <a:pt x="0" y="1920584"/>
                  </a:lnTo>
                  <a:lnTo>
                    <a:pt x="0" y="0"/>
                  </a:lnTo>
                </a:path>
              </a:pathLst>
            </a:custGeom>
            <a:solidFill>
              <a:srgbClr val="90CEE4"/>
            </a:solidFill>
            <a:ln>
              <a:noFill/>
            </a:ln>
          </p:spPr>
        </p:sp>
        <p:sp>
          <p:nvSpPr>
            <p:cNvPr id="160" name="Google Shape;160;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1" name="Google Shape;161;p17"/>
          <p:cNvPicPr preferRelativeResize="0"/>
          <p:nvPr/>
        </p:nvPicPr>
        <p:blipFill rotWithShape="1">
          <a:blip r:embed="rId3">
            <a:alphaModFix/>
          </a:blip>
          <a:srcRect b="6755" l="20979" r="0" t="0"/>
          <a:stretch/>
        </p:blipFill>
        <p:spPr>
          <a:xfrm>
            <a:off x="0" y="0"/>
            <a:ext cx="9144000" cy="7292216"/>
          </a:xfrm>
          <a:prstGeom prst="rect">
            <a:avLst/>
          </a:prstGeom>
          <a:noFill/>
          <a:ln>
            <a:noFill/>
          </a:ln>
        </p:spPr>
      </p:pic>
      <p:grpSp>
        <p:nvGrpSpPr>
          <p:cNvPr id="162" name="Google Shape;162;p17"/>
          <p:cNvGrpSpPr/>
          <p:nvPr/>
        </p:nvGrpSpPr>
        <p:grpSpPr>
          <a:xfrm>
            <a:off x="-742504" y="7111390"/>
            <a:ext cx="19365856" cy="3505327"/>
            <a:chOff x="0" y="-47625"/>
            <a:chExt cx="5100472" cy="923214"/>
          </a:xfrm>
        </p:grpSpPr>
        <p:sp>
          <p:nvSpPr>
            <p:cNvPr id="163" name="Google Shape;163;p17"/>
            <p:cNvSpPr/>
            <p:nvPr/>
          </p:nvSpPr>
          <p:spPr>
            <a:xfrm>
              <a:off x="0" y="0"/>
              <a:ext cx="5100472" cy="875589"/>
            </a:xfrm>
            <a:custGeom>
              <a:rect b="b" l="l" r="r" t="t"/>
              <a:pathLst>
                <a:path extrusionOk="0" h="875589" w="5100472">
                  <a:moveTo>
                    <a:pt x="0" y="0"/>
                  </a:moveTo>
                  <a:lnTo>
                    <a:pt x="5100472" y="0"/>
                  </a:lnTo>
                  <a:lnTo>
                    <a:pt x="5100472" y="875589"/>
                  </a:lnTo>
                  <a:lnTo>
                    <a:pt x="0" y="875589"/>
                  </a:lnTo>
                  <a:lnTo>
                    <a:pt x="0" y="0"/>
                  </a:lnTo>
                </a:path>
              </a:pathLst>
            </a:custGeom>
            <a:solidFill>
              <a:srgbClr val="D2432A"/>
            </a:solidFill>
            <a:ln>
              <a:noFill/>
            </a:ln>
          </p:spPr>
        </p:sp>
        <p:sp>
          <p:nvSpPr>
            <p:cNvPr id="164" name="Google Shape;164;p1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7"/>
          <p:cNvSpPr/>
          <p:nvPr/>
        </p:nvSpPr>
        <p:spPr>
          <a:xfrm>
            <a:off x="13227175" y="1388942"/>
            <a:ext cx="1288820" cy="1119662"/>
          </a:xfrm>
          <a:custGeom>
            <a:rect b="b" l="l" r="r" t="t"/>
            <a:pathLst>
              <a:path extrusionOk="0" h="1119662" w="1288820">
                <a:moveTo>
                  <a:pt x="0" y="0"/>
                </a:moveTo>
                <a:lnTo>
                  <a:pt x="1288820" y="0"/>
                </a:lnTo>
                <a:lnTo>
                  <a:pt x="1288820" y="1119663"/>
                </a:lnTo>
                <a:lnTo>
                  <a:pt x="0" y="1119663"/>
                </a:lnTo>
                <a:lnTo>
                  <a:pt x="0" y="0"/>
                </a:lnTo>
                <a:close/>
              </a:path>
            </a:pathLst>
          </a:custGeom>
          <a:blipFill rotWithShape="1">
            <a:blip r:embed="rId4">
              <a:alphaModFix/>
            </a:blip>
            <a:stretch>
              <a:fillRect b="0" l="0" r="0" t="0"/>
            </a:stretch>
          </a:blipFill>
          <a:ln>
            <a:noFill/>
          </a:ln>
        </p:spPr>
      </p:sp>
      <p:sp>
        <p:nvSpPr>
          <p:cNvPr id="166" name="Google Shape;166;p17"/>
          <p:cNvSpPr/>
          <p:nvPr/>
        </p:nvSpPr>
        <p:spPr>
          <a:xfrm>
            <a:off x="13871585" y="7431408"/>
            <a:ext cx="4722177" cy="3653784"/>
          </a:xfrm>
          <a:custGeom>
            <a:rect b="b" l="l" r="r" t="t"/>
            <a:pathLst>
              <a:path extrusionOk="0" h="3653784" w="4722177">
                <a:moveTo>
                  <a:pt x="0" y="0"/>
                </a:moveTo>
                <a:lnTo>
                  <a:pt x="4722177" y="0"/>
                </a:lnTo>
                <a:lnTo>
                  <a:pt x="4722177" y="3653784"/>
                </a:lnTo>
                <a:lnTo>
                  <a:pt x="0" y="3653784"/>
                </a:lnTo>
                <a:lnTo>
                  <a:pt x="0" y="0"/>
                </a:lnTo>
                <a:close/>
              </a:path>
            </a:pathLst>
          </a:custGeom>
          <a:blipFill rotWithShape="1">
            <a:blip r:embed="rId5">
              <a:alphaModFix/>
            </a:blip>
            <a:stretch>
              <a:fillRect b="0" l="0" r="0" t="0"/>
            </a:stretch>
          </a:blipFill>
          <a:ln>
            <a:noFill/>
          </a:ln>
        </p:spPr>
      </p:sp>
      <p:sp>
        <p:nvSpPr>
          <p:cNvPr id="167" name="Google Shape;167;p17"/>
          <p:cNvSpPr/>
          <p:nvPr/>
        </p:nvSpPr>
        <p:spPr>
          <a:xfrm>
            <a:off x="-2559416" y="6477898"/>
            <a:ext cx="6401469" cy="4953136"/>
          </a:xfrm>
          <a:custGeom>
            <a:rect b="b" l="l" r="r" t="t"/>
            <a:pathLst>
              <a:path extrusionOk="0" h="4953136" w="6401469">
                <a:moveTo>
                  <a:pt x="0" y="0"/>
                </a:moveTo>
                <a:lnTo>
                  <a:pt x="6401468" y="0"/>
                </a:lnTo>
                <a:lnTo>
                  <a:pt x="6401468" y="4953136"/>
                </a:lnTo>
                <a:lnTo>
                  <a:pt x="0" y="4953136"/>
                </a:lnTo>
                <a:lnTo>
                  <a:pt x="0" y="0"/>
                </a:lnTo>
                <a:close/>
              </a:path>
            </a:pathLst>
          </a:custGeom>
          <a:blipFill rotWithShape="1">
            <a:blip r:embed="rId5">
              <a:alphaModFix/>
            </a:blip>
            <a:stretch>
              <a:fillRect b="0" l="0" r="0" t="0"/>
            </a:stretch>
          </a:blipFill>
          <a:ln>
            <a:noFill/>
          </a:ln>
        </p:spPr>
      </p:sp>
      <p:sp>
        <p:nvSpPr>
          <p:cNvPr id="168" name="Google Shape;168;p17"/>
          <p:cNvSpPr txBox="1"/>
          <p:nvPr/>
        </p:nvSpPr>
        <p:spPr>
          <a:xfrm>
            <a:off x="11548905" y="2937230"/>
            <a:ext cx="4645361"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Name Surname</a:t>
            </a:r>
            <a:endParaRPr/>
          </a:p>
        </p:txBody>
      </p:sp>
      <p:sp>
        <p:nvSpPr>
          <p:cNvPr id="169" name="Google Shape;169;p17"/>
          <p:cNvSpPr txBox="1"/>
          <p:nvPr/>
        </p:nvSpPr>
        <p:spPr>
          <a:xfrm>
            <a:off x="11264998" y="3847718"/>
            <a:ext cx="5213173" cy="15538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00000"/>
                </a:solidFill>
                <a:latin typeface="Lato"/>
                <a:ea typeface="Lato"/>
                <a:cs typeface="Lato"/>
                <a:sym typeface="Lato"/>
              </a:rPr>
              <a:t>Presentations are communication tools that can be used as demonstrations, lectures, speeches, reports, and more. It is mostly presented before an audience. </a:t>
            </a:r>
            <a:endParaRPr/>
          </a:p>
        </p:txBody>
      </p:sp>
      <p:sp>
        <p:nvSpPr>
          <p:cNvPr id="170" name="Google Shape;170;p17"/>
          <p:cNvSpPr txBox="1"/>
          <p:nvPr/>
        </p:nvSpPr>
        <p:spPr>
          <a:xfrm>
            <a:off x="4737110" y="8259141"/>
            <a:ext cx="881378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E498B7"/>
                </a:solidFill>
                <a:latin typeface="Luckiest Guy"/>
                <a:ea typeface="Luckiest Guy"/>
                <a:cs typeface="Luckiest Guy"/>
                <a:sym typeface="Luckiest Guy"/>
              </a:rPr>
              <a:t>Our Founder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CEE4"/>
        </a:solidFill>
      </p:bgPr>
    </p:bg>
    <p:spTree>
      <p:nvGrpSpPr>
        <p:cNvPr id="174" name="Shape 174"/>
        <p:cNvGrpSpPr/>
        <p:nvPr/>
      </p:nvGrpSpPr>
      <p:grpSpPr>
        <a:xfrm>
          <a:off x="0" y="0"/>
          <a:ext cx="0" cy="0"/>
          <a:chOff x="0" y="0"/>
          <a:chExt cx="0" cy="0"/>
        </a:xfrm>
      </p:grpSpPr>
      <p:sp>
        <p:nvSpPr>
          <p:cNvPr id="175" name="Google Shape;175;p18"/>
          <p:cNvSpPr txBox="1"/>
          <p:nvPr/>
        </p:nvSpPr>
        <p:spPr>
          <a:xfrm>
            <a:off x="8934950" y="1474516"/>
            <a:ext cx="2429727" cy="680391"/>
          </a:xfrm>
          <a:prstGeom prst="rect">
            <a:avLst/>
          </a:prstGeom>
          <a:noFill/>
          <a:ln>
            <a:noFill/>
          </a:ln>
        </p:spPr>
        <p:txBody>
          <a:bodyPr anchorCtr="0" anchor="t" bIns="0" lIns="0" spcFirstLastPara="1" rIns="0" wrap="square" tIns="0">
            <a:spAutoFit/>
          </a:bodyPr>
          <a:lstStyle/>
          <a:p>
            <a:pPr indent="0" lvl="0" marL="0" marR="0" rtl="0" algn="ctr">
              <a:lnSpc>
                <a:spcPct val="130011"/>
              </a:lnSpc>
              <a:spcBef>
                <a:spcPts val="0"/>
              </a:spcBef>
              <a:spcAft>
                <a:spcPts val="0"/>
              </a:spcAft>
              <a:buNone/>
            </a:pPr>
            <a:r>
              <a:rPr b="1" i="0" lang="en-US" sz="4175" u="none" cap="none" strike="noStrike">
                <a:solidFill>
                  <a:srgbClr val="075774"/>
                </a:solidFill>
                <a:latin typeface="Lato"/>
                <a:ea typeface="Lato"/>
                <a:cs typeface="Lato"/>
                <a:sym typeface="Lato"/>
              </a:rPr>
              <a:t>John Doe</a:t>
            </a:r>
            <a:endParaRPr/>
          </a:p>
        </p:txBody>
      </p:sp>
      <p:grpSp>
        <p:nvGrpSpPr>
          <p:cNvPr id="176" name="Google Shape;176;p18"/>
          <p:cNvGrpSpPr/>
          <p:nvPr/>
        </p:nvGrpSpPr>
        <p:grpSpPr>
          <a:xfrm>
            <a:off x="13042105" y="-180826"/>
            <a:ext cx="4143229" cy="7473042"/>
            <a:chOff x="0" y="-47625"/>
            <a:chExt cx="1091221" cy="1968209"/>
          </a:xfrm>
        </p:grpSpPr>
        <p:sp>
          <p:nvSpPr>
            <p:cNvPr id="177" name="Google Shape;177;p18"/>
            <p:cNvSpPr/>
            <p:nvPr/>
          </p:nvSpPr>
          <p:spPr>
            <a:xfrm>
              <a:off x="0" y="0"/>
              <a:ext cx="1091221" cy="1920584"/>
            </a:xfrm>
            <a:custGeom>
              <a:rect b="b" l="l" r="r" t="t"/>
              <a:pathLst>
                <a:path extrusionOk="0" h="1920584" w="1091221">
                  <a:moveTo>
                    <a:pt x="0" y="0"/>
                  </a:moveTo>
                  <a:lnTo>
                    <a:pt x="1091221" y="0"/>
                  </a:lnTo>
                  <a:lnTo>
                    <a:pt x="1091221" y="1920584"/>
                  </a:lnTo>
                  <a:lnTo>
                    <a:pt x="0" y="1920584"/>
                  </a:lnTo>
                  <a:lnTo>
                    <a:pt x="0" y="0"/>
                  </a:lnTo>
                </a:path>
              </a:pathLst>
            </a:custGeom>
            <a:solidFill>
              <a:srgbClr val="24A9C5"/>
            </a:solidFill>
            <a:ln>
              <a:noFill/>
            </a:ln>
          </p:spPr>
        </p:sp>
        <p:sp>
          <p:nvSpPr>
            <p:cNvPr id="178" name="Google Shape;178;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9" name="Google Shape;179;p18"/>
          <p:cNvPicPr preferRelativeResize="0"/>
          <p:nvPr/>
        </p:nvPicPr>
        <p:blipFill rotWithShape="1">
          <a:blip r:embed="rId3">
            <a:alphaModFix/>
          </a:blip>
          <a:srcRect b="0" l="17218" r="44856" t="0"/>
          <a:stretch/>
        </p:blipFill>
        <p:spPr>
          <a:xfrm>
            <a:off x="13042105" y="0"/>
            <a:ext cx="4143229" cy="7292216"/>
          </a:xfrm>
          <a:prstGeom prst="rect">
            <a:avLst/>
          </a:prstGeom>
          <a:noFill/>
          <a:ln>
            <a:noFill/>
          </a:ln>
        </p:spPr>
      </p:pic>
      <p:grpSp>
        <p:nvGrpSpPr>
          <p:cNvPr id="180" name="Google Shape;180;p18"/>
          <p:cNvGrpSpPr/>
          <p:nvPr/>
        </p:nvGrpSpPr>
        <p:grpSpPr>
          <a:xfrm>
            <a:off x="3113965" y="-180826"/>
            <a:ext cx="4143229" cy="7473042"/>
            <a:chOff x="0" y="-47625"/>
            <a:chExt cx="1091221" cy="1968209"/>
          </a:xfrm>
        </p:grpSpPr>
        <p:sp>
          <p:nvSpPr>
            <p:cNvPr id="181" name="Google Shape;181;p18"/>
            <p:cNvSpPr/>
            <p:nvPr/>
          </p:nvSpPr>
          <p:spPr>
            <a:xfrm>
              <a:off x="0" y="0"/>
              <a:ext cx="1091221" cy="1920584"/>
            </a:xfrm>
            <a:custGeom>
              <a:rect b="b" l="l" r="r" t="t"/>
              <a:pathLst>
                <a:path extrusionOk="0" h="1920584" w="1091221">
                  <a:moveTo>
                    <a:pt x="0" y="0"/>
                  </a:moveTo>
                  <a:lnTo>
                    <a:pt x="1091221" y="0"/>
                  </a:lnTo>
                  <a:lnTo>
                    <a:pt x="1091221" y="1920584"/>
                  </a:lnTo>
                  <a:lnTo>
                    <a:pt x="0" y="1920584"/>
                  </a:lnTo>
                  <a:lnTo>
                    <a:pt x="0" y="0"/>
                  </a:lnTo>
                </a:path>
              </a:pathLst>
            </a:custGeom>
            <a:solidFill>
              <a:srgbClr val="24A9C5"/>
            </a:solidFill>
            <a:ln>
              <a:noFill/>
            </a:ln>
          </p:spPr>
        </p:sp>
        <p:sp>
          <p:nvSpPr>
            <p:cNvPr id="182" name="Google Shape;18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3" name="Google Shape;183;p18"/>
          <p:cNvPicPr preferRelativeResize="0"/>
          <p:nvPr/>
        </p:nvPicPr>
        <p:blipFill rotWithShape="1">
          <a:blip r:embed="rId4">
            <a:alphaModFix/>
          </a:blip>
          <a:srcRect b="5926" l="16847" r="6657" t="4260"/>
          <a:stretch/>
        </p:blipFill>
        <p:spPr>
          <a:xfrm>
            <a:off x="3113965" y="0"/>
            <a:ext cx="4143229" cy="7292216"/>
          </a:xfrm>
          <a:prstGeom prst="rect">
            <a:avLst/>
          </a:prstGeom>
          <a:noFill/>
          <a:ln>
            <a:noFill/>
          </a:ln>
        </p:spPr>
      </p:pic>
      <p:sp>
        <p:nvSpPr>
          <p:cNvPr id="184" name="Google Shape;184;p18"/>
          <p:cNvSpPr/>
          <p:nvPr/>
        </p:nvSpPr>
        <p:spPr>
          <a:xfrm>
            <a:off x="6652347" y="471264"/>
            <a:ext cx="2092102" cy="1720754"/>
          </a:xfrm>
          <a:custGeom>
            <a:rect b="b" l="l" r="r" t="t"/>
            <a:pathLst>
              <a:path extrusionOk="0" h="1720754" w="2092102">
                <a:moveTo>
                  <a:pt x="0" y="0"/>
                </a:moveTo>
                <a:lnTo>
                  <a:pt x="2092103" y="0"/>
                </a:lnTo>
                <a:lnTo>
                  <a:pt x="2092103" y="1720755"/>
                </a:lnTo>
                <a:lnTo>
                  <a:pt x="0" y="1720755"/>
                </a:lnTo>
                <a:lnTo>
                  <a:pt x="0" y="0"/>
                </a:lnTo>
                <a:close/>
              </a:path>
            </a:pathLst>
          </a:custGeom>
          <a:blipFill rotWithShape="1">
            <a:blip r:embed="rId5">
              <a:alphaModFix/>
            </a:blip>
            <a:stretch>
              <a:fillRect b="0" l="0" r="0" t="0"/>
            </a:stretch>
          </a:blipFill>
          <a:ln>
            <a:noFill/>
          </a:ln>
        </p:spPr>
      </p:sp>
      <p:grpSp>
        <p:nvGrpSpPr>
          <p:cNvPr id="185" name="Google Shape;185;p18"/>
          <p:cNvGrpSpPr/>
          <p:nvPr/>
        </p:nvGrpSpPr>
        <p:grpSpPr>
          <a:xfrm>
            <a:off x="8079726" y="2813958"/>
            <a:ext cx="4143229" cy="7473042"/>
            <a:chOff x="0" y="-47625"/>
            <a:chExt cx="1091221" cy="1968209"/>
          </a:xfrm>
        </p:grpSpPr>
        <p:sp>
          <p:nvSpPr>
            <p:cNvPr id="186" name="Google Shape;186;p18"/>
            <p:cNvSpPr/>
            <p:nvPr/>
          </p:nvSpPr>
          <p:spPr>
            <a:xfrm>
              <a:off x="0" y="0"/>
              <a:ext cx="1091221" cy="1920584"/>
            </a:xfrm>
            <a:custGeom>
              <a:rect b="b" l="l" r="r" t="t"/>
              <a:pathLst>
                <a:path extrusionOk="0" h="1920584" w="1091221">
                  <a:moveTo>
                    <a:pt x="0" y="0"/>
                  </a:moveTo>
                  <a:lnTo>
                    <a:pt x="1091221" y="0"/>
                  </a:lnTo>
                  <a:lnTo>
                    <a:pt x="1091221" y="1920584"/>
                  </a:lnTo>
                  <a:lnTo>
                    <a:pt x="0" y="1920584"/>
                  </a:lnTo>
                  <a:lnTo>
                    <a:pt x="0" y="0"/>
                  </a:lnTo>
                </a:path>
              </a:pathLst>
            </a:custGeom>
            <a:solidFill>
              <a:srgbClr val="24A9C5"/>
            </a:solidFill>
            <a:ln>
              <a:noFill/>
            </a:ln>
          </p:spPr>
        </p:sp>
        <p:sp>
          <p:nvSpPr>
            <p:cNvPr id="187" name="Google Shape;187;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8" name="Google Shape;188;p18"/>
          <p:cNvPicPr preferRelativeResize="0"/>
          <p:nvPr/>
        </p:nvPicPr>
        <p:blipFill rotWithShape="1">
          <a:blip r:embed="rId6">
            <a:alphaModFix/>
          </a:blip>
          <a:srcRect b="21212" l="13019" r="24417" t="5382"/>
          <a:stretch/>
        </p:blipFill>
        <p:spPr>
          <a:xfrm>
            <a:off x="8079726" y="2994784"/>
            <a:ext cx="4143229" cy="7292216"/>
          </a:xfrm>
          <a:prstGeom prst="rect">
            <a:avLst/>
          </a:prstGeom>
          <a:noFill/>
          <a:ln>
            <a:noFill/>
          </a:ln>
        </p:spPr>
      </p:pic>
      <p:sp>
        <p:nvSpPr>
          <p:cNvPr id="189" name="Google Shape;189;p18"/>
          <p:cNvSpPr txBox="1"/>
          <p:nvPr/>
        </p:nvSpPr>
        <p:spPr>
          <a:xfrm>
            <a:off x="8934950" y="2239644"/>
            <a:ext cx="2429727" cy="382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Title or Position</a:t>
            </a:r>
            <a:endParaRPr/>
          </a:p>
        </p:txBody>
      </p:sp>
      <p:sp>
        <p:nvSpPr>
          <p:cNvPr id="190" name="Google Shape;190;p18"/>
          <p:cNvSpPr txBox="1"/>
          <p:nvPr/>
        </p:nvSpPr>
        <p:spPr>
          <a:xfrm rot="-5400000">
            <a:off x="-2770728" y="4452938"/>
            <a:ext cx="89609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1384AD"/>
                </a:solidFill>
                <a:latin typeface="Luckiest Guy"/>
                <a:ea typeface="Luckiest Guy"/>
                <a:cs typeface="Luckiest Guy"/>
                <a:sym typeface="Luckiest Guy"/>
              </a:rPr>
              <a:t>Meet Our Team </a:t>
            </a:r>
            <a:endParaRPr/>
          </a:p>
        </p:txBody>
      </p:sp>
      <p:sp>
        <p:nvSpPr>
          <p:cNvPr id="191" name="Google Shape;191;p18"/>
          <p:cNvSpPr txBox="1"/>
          <p:nvPr/>
        </p:nvSpPr>
        <p:spPr>
          <a:xfrm>
            <a:off x="3113965" y="7561866"/>
            <a:ext cx="2681631" cy="684032"/>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None/>
            </a:pPr>
            <a:r>
              <a:rPr b="1" i="0" lang="en-US" sz="4175" u="none" cap="none" strike="noStrike">
                <a:solidFill>
                  <a:srgbClr val="075774"/>
                </a:solidFill>
                <a:latin typeface="Lato"/>
                <a:ea typeface="Lato"/>
                <a:cs typeface="Lato"/>
                <a:sym typeface="Lato"/>
              </a:rPr>
              <a:t>Jenna Doe</a:t>
            </a:r>
            <a:endParaRPr/>
          </a:p>
        </p:txBody>
      </p:sp>
      <p:sp>
        <p:nvSpPr>
          <p:cNvPr id="192" name="Google Shape;192;p18"/>
          <p:cNvSpPr txBox="1"/>
          <p:nvPr/>
        </p:nvSpPr>
        <p:spPr>
          <a:xfrm>
            <a:off x="3113965" y="8273853"/>
            <a:ext cx="2429727"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Title or Position</a:t>
            </a:r>
            <a:endParaRPr/>
          </a:p>
        </p:txBody>
      </p:sp>
      <p:sp>
        <p:nvSpPr>
          <p:cNvPr id="193" name="Google Shape;193;p18"/>
          <p:cNvSpPr txBox="1"/>
          <p:nvPr/>
        </p:nvSpPr>
        <p:spPr>
          <a:xfrm>
            <a:off x="14755607" y="7561866"/>
            <a:ext cx="2429727" cy="680391"/>
          </a:xfrm>
          <a:prstGeom prst="rect">
            <a:avLst/>
          </a:prstGeom>
          <a:noFill/>
          <a:ln>
            <a:noFill/>
          </a:ln>
        </p:spPr>
        <p:txBody>
          <a:bodyPr anchorCtr="0" anchor="t" bIns="0" lIns="0" spcFirstLastPara="1" rIns="0" wrap="square" tIns="0">
            <a:spAutoFit/>
          </a:bodyPr>
          <a:lstStyle/>
          <a:p>
            <a:pPr indent="0" lvl="0" marL="0" marR="0" rtl="0" algn="r">
              <a:lnSpc>
                <a:spcPct val="130011"/>
              </a:lnSpc>
              <a:spcBef>
                <a:spcPts val="0"/>
              </a:spcBef>
              <a:spcAft>
                <a:spcPts val="0"/>
              </a:spcAft>
              <a:buNone/>
            </a:pPr>
            <a:r>
              <a:rPr b="1" i="0" lang="en-US" sz="4175" u="none" cap="none" strike="noStrike">
                <a:solidFill>
                  <a:srgbClr val="075774"/>
                </a:solidFill>
                <a:latin typeface="Lato"/>
                <a:ea typeface="Lato"/>
                <a:cs typeface="Lato"/>
                <a:sym typeface="Lato"/>
              </a:rPr>
              <a:t>Jane Doe</a:t>
            </a:r>
            <a:endParaRPr/>
          </a:p>
        </p:txBody>
      </p:sp>
      <p:sp>
        <p:nvSpPr>
          <p:cNvPr id="194" name="Google Shape;194;p18"/>
          <p:cNvSpPr txBox="1"/>
          <p:nvPr/>
        </p:nvSpPr>
        <p:spPr>
          <a:xfrm>
            <a:off x="14755607" y="8273853"/>
            <a:ext cx="2429727" cy="382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075774"/>
                </a:solidFill>
                <a:latin typeface="Lato"/>
                <a:ea typeface="Lato"/>
                <a:cs typeface="Lato"/>
                <a:sym typeface="Lato"/>
              </a:rPr>
              <a:t>Title or Position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198" name="Shape 198"/>
        <p:cNvGrpSpPr/>
        <p:nvPr/>
      </p:nvGrpSpPr>
      <p:grpSpPr>
        <a:xfrm>
          <a:off x="0" y="0"/>
          <a:ext cx="0" cy="0"/>
          <a:chOff x="0" y="0"/>
          <a:chExt cx="0" cy="0"/>
        </a:xfrm>
      </p:grpSpPr>
      <p:pic>
        <p:nvPicPr>
          <p:cNvPr id="199" name="Google Shape;199;p19"/>
          <p:cNvPicPr preferRelativeResize="0"/>
          <p:nvPr/>
        </p:nvPicPr>
        <p:blipFill>
          <a:blip r:embed="rId3">
            <a:alphaModFix/>
          </a:blip>
          <a:stretch>
            <a:fillRect/>
          </a:stretch>
        </p:blipFill>
        <p:spPr>
          <a:xfrm>
            <a:off x="-140025" y="-2677248"/>
            <a:ext cx="16454477" cy="15249301"/>
          </a:xfrm>
          <a:prstGeom prst="rect">
            <a:avLst/>
          </a:prstGeom>
          <a:noFill/>
          <a:ln>
            <a:noFill/>
          </a:ln>
        </p:spPr>
      </p:pic>
      <p:sp>
        <p:nvSpPr>
          <p:cNvPr id="200" name="Google Shape;200;p19"/>
          <p:cNvSpPr txBox="1"/>
          <p:nvPr/>
        </p:nvSpPr>
        <p:spPr>
          <a:xfrm>
            <a:off x="12589627" y="884555"/>
            <a:ext cx="4507748" cy="5181600"/>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34056" u="none" cap="none" strike="noStrike">
                <a:solidFill>
                  <a:srgbClr val="D2432A"/>
                </a:solidFill>
                <a:latin typeface="Luckiest Guy"/>
                <a:ea typeface="Luckiest Guy"/>
                <a:cs typeface="Luckiest Guy"/>
                <a:sym typeface="Luckiest Guy"/>
              </a:rPr>
              <a:t>01</a:t>
            </a:r>
            <a:endParaRPr/>
          </a:p>
        </p:txBody>
      </p:sp>
      <p:sp>
        <p:nvSpPr>
          <p:cNvPr id="201" name="Google Shape;201;p19"/>
          <p:cNvSpPr/>
          <p:nvPr/>
        </p:nvSpPr>
        <p:spPr>
          <a:xfrm>
            <a:off x="2012135" y="-925195"/>
            <a:ext cx="4295207" cy="2741123"/>
          </a:xfrm>
          <a:custGeom>
            <a:rect b="b" l="l" r="r" t="t"/>
            <a:pathLst>
              <a:path extrusionOk="0" h="2741123" w="4295207">
                <a:moveTo>
                  <a:pt x="0" y="0"/>
                </a:moveTo>
                <a:lnTo>
                  <a:pt x="4295207" y="0"/>
                </a:lnTo>
                <a:lnTo>
                  <a:pt x="4295207" y="2741123"/>
                </a:lnTo>
                <a:lnTo>
                  <a:pt x="0" y="2741123"/>
                </a:lnTo>
                <a:lnTo>
                  <a:pt x="0" y="0"/>
                </a:lnTo>
                <a:close/>
              </a:path>
            </a:pathLst>
          </a:custGeom>
          <a:blipFill rotWithShape="1">
            <a:blip r:embed="rId4">
              <a:alphaModFix/>
            </a:blip>
            <a:stretch>
              <a:fillRect b="0" l="0" r="0" t="0"/>
            </a:stretch>
          </a:blipFill>
          <a:ln>
            <a:noFill/>
          </a:ln>
        </p:spPr>
      </p:sp>
      <p:sp>
        <p:nvSpPr>
          <p:cNvPr id="202" name="Google Shape;202;p19"/>
          <p:cNvSpPr/>
          <p:nvPr/>
        </p:nvSpPr>
        <p:spPr>
          <a:xfrm>
            <a:off x="8346523" y="5411239"/>
            <a:ext cx="4295207" cy="2741123"/>
          </a:xfrm>
          <a:custGeom>
            <a:rect b="b" l="l" r="r" t="t"/>
            <a:pathLst>
              <a:path extrusionOk="0" h="2741123" w="4295207">
                <a:moveTo>
                  <a:pt x="0" y="0"/>
                </a:moveTo>
                <a:lnTo>
                  <a:pt x="4295207" y="0"/>
                </a:lnTo>
                <a:lnTo>
                  <a:pt x="4295207" y="2741122"/>
                </a:lnTo>
                <a:lnTo>
                  <a:pt x="0" y="2741122"/>
                </a:lnTo>
                <a:lnTo>
                  <a:pt x="0" y="0"/>
                </a:lnTo>
                <a:close/>
              </a:path>
            </a:pathLst>
          </a:custGeom>
          <a:blipFill rotWithShape="1">
            <a:blip r:embed="rId4">
              <a:alphaModFix/>
            </a:blip>
            <a:stretch>
              <a:fillRect b="0" l="0" r="0" t="0"/>
            </a:stretch>
          </a:blipFill>
          <a:ln>
            <a:noFill/>
          </a:ln>
        </p:spPr>
      </p:sp>
      <p:sp>
        <p:nvSpPr>
          <p:cNvPr id="203" name="Google Shape;203;p19"/>
          <p:cNvSpPr/>
          <p:nvPr/>
        </p:nvSpPr>
        <p:spPr>
          <a:xfrm>
            <a:off x="5293815" y="2243022"/>
            <a:ext cx="4295207" cy="2741123"/>
          </a:xfrm>
          <a:custGeom>
            <a:rect b="b" l="l" r="r" t="t"/>
            <a:pathLst>
              <a:path extrusionOk="0" h="2741123" w="4295207">
                <a:moveTo>
                  <a:pt x="0" y="0"/>
                </a:moveTo>
                <a:lnTo>
                  <a:pt x="4295207" y="0"/>
                </a:lnTo>
                <a:lnTo>
                  <a:pt x="4295207" y="2741123"/>
                </a:lnTo>
                <a:lnTo>
                  <a:pt x="0" y="2741123"/>
                </a:lnTo>
                <a:lnTo>
                  <a:pt x="0" y="0"/>
                </a:lnTo>
                <a:close/>
              </a:path>
            </a:pathLst>
          </a:custGeom>
          <a:blipFill rotWithShape="1">
            <a:blip r:embed="rId4">
              <a:alphaModFix/>
            </a:blip>
            <a:stretch>
              <a:fillRect b="0" l="0" r="0" t="0"/>
            </a:stretch>
          </a:blipFill>
          <a:ln>
            <a:noFill/>
          </a:ln>
        </p:spPr>
      </p:sp>
      <p:sp>
        <p:nvSpPr>
          <p:cNvPr id="204" name="Google Shape;204;p19"/>
          <p:cNvSpPr/>
          <p:nvPr/>
        </p:nvSpPr>
        <p:spPr>
          <a:xfrm>
            <a:off x="11271422" y="8828405"/>
            <a:ext cx="4295207" cy="2741123"/>
          </a:xfrm>
          <a:custGeom>
            <a:rect b="b" l="l" r="r" t="t"/>
            <a:pathLst>
              <a:path extrusionOk="0" h="2741123" w="4295207">
                <a:moveTo>
                  <a:pt x="0" y="0"/>
                </a:moveTo>
                <a:lnTo>
                  <a:pt x="4295207" y="0"/>
                </a:lnTo>
                <a:lnTo>
                  <a:pt x="4295207" y="2741123"/>
                </a:lnTo>
                <a:lnTo>
                  <a:pt x="0" y="2741123"/>
                </a:lnTo>
                <a:lnTo>
                  <a:pt x="0" y="0"/>
                </a:lnTo>
                <a:close/>
              </a:path>
            </a:pathLst>
          </a:custGeom>
          <a:blipFill rotWithShape="1">
            <a:blip r:embed="rId4">
              <a:alphaModFix/>
            </a:blip>
            <a:stretch>
              <a:fillRect b="0" l="0" r="0" t="0"/>
            </a:stretch>
          </a:blipFill>
          <a:ln>
            <a:noFill/>
          </a:ln>
        </p:spPr>
      </p:sp>
      <p:sp>
        <p:nvSpPr>
          <p:cNvPr id="205" name="Google Shape;205;p19"/>
          <p:cNvSpPr txBox="1"/>
          <p:nvPr/>
        </p:nvSpPr>
        <p:spPr>
          <a:xfrm>
            <a:off x="1123950" y="5635509"/>
            <a:ext cx="6695400" cy="29670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0709" u="none" cap="none" strike="noStrike">
                <a:solidFill>
                  <a:srgbClr val="F4C74F"/>
                </a:solidFill>
                <a:latin typeface="Luckiest Guy"/>
                <a:ea typeface="Luckiest Guy"/>
                <a:cs typeface="Luckiest Guy"/>
                <a:sym typeface="Luckiest Guy"/>
              </a:rPr>
              <a:t>club overview</a:t>
            </a:r>
            <a:endParaRPr/>
          </a:p>
        </p:txBody>
      </p:sp>
      <p:sp>
        <p:nvSpPr>
          <p:cNvPr id="206" name="Google Shape;206;p19"/>
          <p:cNvSpPr txBox="1"/>
          <p:nvPr/>
        </p:nvSpPr>
        <p:spPr>
          <a:xfrm>
            <a:off x="1310848" y="8780780"/>
            <a:ext cx="6508386" cy="38227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Elaborate on what you want to discuss.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4A9C5"/>
        </a:solidFill>
      </p:bgPr>
    </p:bg>
    <p:spTree>
      <p:nvGrpSpPr>
        <p:cNvPr id="210" name="Shape 210"/>
        <p:cNvGrpSpPr/>
        <p:nvPr/>
      </p:nvGrpSpPr>
      <p:grpSpPr>
        <a:xfrm>
          <a:off x="0" y="0"/>
          <a:ext cx="0" cy="0"/>
          <a:chOff x="0" y="0"/>
          <a:chExt cx="0" cy="0"/>
        </a:xfrm>
      </p:grpSpPr>
      <p:grpSp>
        <p:nvGrpSpPr>
          <p:cNvPr id="211" name="Google Shape;211;p20"/>
          <p:cNvGrpSpPr/>
          <p:nvPr/>
        </p:nvGrpSpPr>
        <p:grpSpPr>
          <a:xfrm>
            <a:off x="9144000" y="-180826"/>
            <a:ext cx="9886504" cy="11088808"/>
            <a:chOff x="0" y="-47625"/>
            <a:chExt cx="2603853" cy="2920509"/>
          </a:xfrm>
        </p:grpSpPr>
        <p:sp>
          <p:nvSpPr>
            <p:cNvPr id="212" name="Google Shape;212;p20"/>
            <p:cNvSpPr/>
            <p:nvPr/>
          </p:nvSpPr>
          <p:spPr>
            <a:xfrm>
              <a:off x="0" y="0"/>
              <a:ext cx="2603853" cy="2872884"/>
            </a:xfrm>
            <a:custGeom>
              <a:rect b="b" l="l" r="r" t="t"/>
              <a:pathLst>
                <a:path extrusionOk="0" h="2872884" w="2603853">
                  <a:moveTo>
                    <a:pt x="0" y="0"/>
                  </a:moveTo>
                  <a:lnTo>
                    <a:pt x="2603853" y="0"/>
                  </a:lnTo>
                  <a:lnTo>
                    <a:pt x="2603853" y="2872884"/>
                  </a:lnTo>
                  <a:lnTo>
                    <a:pt x="0" y="2872884"/>
                  </a:lnTo>
                  <a:lnTo>
                    <a:pt x="0" y="0"/>
                  </a:lnTo>
                </a:path>
              </a:pathLst>
            </a:custGeom>
            <a:solidFill>
              <a:srgbClr val="D2432A"/>
            </a:solidFill>
            <a:ln>
              <a:noFill/>
            </a:ln>
          </p:spPr>
        </p:sp>
        <p:sp>
          <p:nvSpPr>
            <p:cNvPr id="213" name="Google Shape;213;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4" name="Google Shape;214;p20"/>
          <p:cNvPicPr preferRelativeResize="0"/>
          <p:nvPr/>
        </p:nvPicPr>
        <p:blipFill rotWithShape="1">
          <a:blip r:embed="rId3">
            <a:alphaModFix/>
          </a:blip>
          <a:srcRect b="7165" l="1003" r="1002" t="4581"/>
          <a:stretch/>
        </p:blipFill>
        <p:spPr>
          <a:xfrm>
            <a:off x="10799266" y="1205754"/>
            <a:ext cx="5833468" cy="7875492"/>
          </a:xfrm>
          <a:prstGeom prst="rect">
            <a:avLst/>
          </a:prstGeom>
          <a:noFill/>
          <a:ln>
            <a:noFill/>
          </a:ln>
        </p:spPr>
      </p:pic>
      <p:sp>
        <p:nvSpPr>
          <p:cNvPr id="215" name="Google Shape;215;p20"/>
          <p:cNvSpPr/>
          <p:nvPr/>
        </p:nvSpPr>
        <p:spPr>
          <a:xfrm>
            <a:off x="6324580" y="6774531"/>
            <a:ext cx="2069767" cy="2824744"/>
          </a:xfrm>
          <a:custGeom>
            <a:rect b="b" l="l" r="r" t="t"/>
            <a:pathLst>
              <a:path extrusionOk="0" h="2824744" w="2069767">
                <a:moveTo>
                  <a:pt x="0" y="0"/>
                </a:moveTo>
                <a:lnTo>
                  <a:pt x="2069767" y="0"/>
                </a:lnTo>
                <a:lnTo>
                  <a:pt x="2069767" y="2824745"/>
                </a:lnTo>
                <a:lnTo>
                  <a:pt x="0" y="2824745"/>
                </a:lnTo>
                <a:lnTo>
                  <a:pt x="0" y="0"/>
                </a:lnTo>
                <a:close/>
              </a:path>
            </a:pathLst>
          </a:custGeom>
          <a:blipFill rotWithShape="1">
            <a:blip r:embed="rId4">
              <a:alphaModFix/>
            </a:blip>
            <a:stretch>
              <a:fillRect b="0" l="0" r="0" t="0"/>
            </a:stretch>
          </a:blipFill>
          <a:ln>
            <a:noFill/>
          </a:ln>
        </p:spPr>
      </p:sp>
      <p:sp>
        <p:nvSpPr>
          <p:cNvPr id="216" name="Google Shape;216;p20"/>
          <p:cNvSpPr/>
          <p:nvPr/>
        </p:nvSpPr>
        <p:spPr>
          <a:xfrm rot="-2856940">
            <a:off x="15833399" y="3382770"/>
            <a:ext cx="3703256" cy="3521460"/>
          </a:xfrm>
          <a:custGeom>
            <a:rect b="b" l="l" r="r" t="t"/>
            <a:pathLst>
              <a:path extrusionOk="0" h="3521460" w="3703256">
                <a:moveTo>
                  <a:pt x="0" y="0"/>
                </a:moveTo>
                <a:lnTo>
                  <a:pt x="3703255" y="0"/>
                </a:lnTo>
                <a:lnTo>
                  <a:pt x="3703255" y="3521460"/>
                </a:lnTo>
                <a:lnTo>
                  <a:pt x="0" y="3521460"/>
                </a:lnTo>
                <a:lnTo>
                  <a:pt x="0" y="0"/>
                </a:lnTo>
                <a:close/>
              </a:path>
            </a:pathLst>
          </a:custGeom>
          <a:blipFill rotWithShape="1">
            <a:blip r:embed="rId5">
              <a:alphaModFix/>
            </a:blip>
            <a:stretch>
              <a:fillRect b="0" l="0" r="0" t="0"/>
            </a:stretch>
          </a:blipFill>
          <a:ln>
            <a:noFill/>
          </a:ln>
        </p:spPr>
      </p:sp>
      <p:sp>
        <p:nvSpPr>
          <p:cNvPr id="217" name="Google Shape;217;p20"/>
          <p:cNvSpPr/>
          <p:nvPr/>
        </p:nvSpPr>
        <p:spPr>
          <a:xfrm>
            <a:off x="544151" y="1205754"/>
            <a:ext cx="1371329" cy="887624"/>
          </a:xfrm>
          <a:custGeom>
            <a:rect b="b" l="l" r="r" t="t"/>
            <a:pathLst>
              <a:path extrusionOk="0" h="887624" w="1371329">
                <a:moveTo>
                  <a:pt x="0" y="0"/>
                </a:moveTo>
                <a:lnTo>
                  <a:pt x="1371329" y="0"/>
                </a:lnTo>
                <a:lnTo>
                  <a:pt x="1371329" y="887624"/>
                </a:lnTo>
                <a:lnTo>
                  <a:pt x="0" y="887624"/>
                </a:lnTo>
                <a:lnTo>
                  <a:pt x="0" y="0"/>
                </a:lnTo>
                <a:close/>
              </a:path>
            </a:pathLst>
          </a:custGeom>
          <a:blipFill rotWithShape="1">
            <a:blip r:embed="rId6">
              <a:alphaModFix/>
            </a:blip>
            <a:stretch>
              <a:fillRect b="0" l="0" r="0" t="0"/>
            </a:stretch>
          </a:blipFill>
          <a:ln>
            <a:noFill/>
          </a:ln>
        </p:spPr>
      </p:sp>
      <p:sp>
        <p:nvSpPr>
          <p:cNvPr id="218" name="Google Shape;218;p20"/>
          <p:cNvSpPr txBox="1"/>
          <p:nvPr/>
        </p:nvSpPr>
        <p:spPr>
          <a:xfrm>
            <a:off x="1440846" y="2277192"/>
            <a:ext cx="5562600"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FFFF"/>
                </a:solidFill>
                <a:latin typeface="Luckiest Guy"/>
                <a:ea typeface="Luckiest Guy"/>
                <a:cs typeface="Luckiest Guy"/>
                <a:sym typeface="Luckiest Guy"/>
              </a:rPr>
              <a:t>Our Club</a:t>
            </a:r>
            <a:endParaRPr/>
          </a:p>
        </p:txBody>
      </p:sp>
      <p:sp>
        <p:nvSpPr>
          <p:cNvPr id="219" name="Google Shape;219;p20"/>
          <p:cNvSpPr txBox="1"/>
          <p:nvPr/>
        </p:nvSpPr>
        <p:spPr>
          <a:xfrm>
            <a:off x="1440846" y="4101520"/>
            <a:ext cx="3870752"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Lato"/>
                <a:ea typeface="Lato"/>
                <a:cs typeface="Lato"/>
                <a:sym typeface="Lato"/>
              </a:rPr>
              <a:t>Mission</a:t>
            </a:r>
            <a:endParaRPr/>
          </a:p>
        </p:txBody>
      </p:sp>
      <p:sp>
        <p:nvSpPr>
          <p:cNvPr id="220" name="Google Shape;220;p20"/>
          <p:cNvSpPr txBox="1"/>
          <p:nvPr/>
        </p:nvSpPr>
        <p:spPr>
          <a:xfrm>
            <a:off x="1440846" y="6599202"/>
            <a:ext cx="3870752" cy="4953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1" i="0" lang="en-US" sz="3000" u="none" cap="none" strike="noStrike">
                <a:solidFill>
                  <a:srgbClr val="FFFFFF"/>
                </a:solidFill>
                <a:latin typeface="Lato"/>
                <a:ea typeface="Lato"/>
                <a:cs typeface="Lato"/>
                <a:sym typeface="Lato"/>
              </a:rPr>
              <a:t>Vision</a:t>
            </a:r>
            <a:endParaRPr/>
          </a:p>
        </p:txBody>
      </p:sp>
      <p:sp>
        <p:nvSpPr>
          <p:cNvPr id="221" name="Google Shape;221;p20"/>
          <p:cNvSpPr txBox="1"/>
          <p:nvPr/>
        </p:nvSpPr>
        <p:spPr>
          <a:xfrm>
            <a:off x="1440846" y="4821176"/>
            <a:ext cx="5884703" cy="116332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Lorem ipsum dolor sit amet, consectetur adipiscing elit. Aliquam orci quam, consectetur nec leo vel, consequat tempus neque.</a:t>
            </a:r>
            <a:endParaRPr/>
          </a:p>
        </p:txBody>
      </p:sp>
      <p:sp>
        <p:nvSpPr>
          <p:cNvPr id="222" name="Google Shape;222;p20"/>
          <p:cNvSpPr txBox="1"/>
          <p:nvPr/>
        </p:nvSpPr>
        <p:spPr>
          <a:xfrm>
            <a:off x="1440846" y="7318859"/>
            <a:ext cx="5150572" cy="77279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200" u="none" cap="none" strike="noStrike">
                <a:solidFill>
                  <a:srgbClr val="FFFFFF"/>
                </a:solidFill>
                <a:latin typeface="Lato"/>
                <a:ea typeface="Lato"/>
                <a:cs typeface="Lato"/>
                <a:sym typeface="Lato"/>
              </a:rPr>
              <a:t>Lorem ipsum dolor sit amet, consectetur adipiscing elit. Aliquam orci quam.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74F"/>
        </a:solidFill>
      </p:bgPr>
    </p:bg>
    <p:spTree>
      <p:nvGrpSpPr>
        <p:cNvPr id="226" name="Shape 226"/>
        <p:cNvGrpSpPr/>
        <p:nvPr/>
      </p:nvGrpSpPr>
      <p:grpSpPr>
        <a:xfrm>
          <a:off x="0" y="0"/>
          <a:ext cx="0" cy="0"/>
          <a:chOff x="0" y="0"/>
          <a:chExt cx="0" cy="0"/>
        </a:xfrm>
      </p:grpSpPr>
      <p:grpSp>
        <p:nvGrpSpPr>
          <p:cNvPr id="227" name="Google Shape;227;p21"/>
          <p:cNvGrpSpPr/>
          <p:nvPr/>
        </p:nvGrpSpPr>
        <p:grpSpPr>
          <a:xfrm>
            <a:off x="0" y="5613177"/>
            <a:ext cx="18287996" cy="4950661"/>
            <a:chOff x="0" y="-47625"/>
            <a:chExt cx="4816592" cy="1303878"/>
          </a:xfrm>
        </p:grpSpPr>
        <p:sp>
          <p:nvSpPr>
            <p:cNvPr id="228" name="Google Shape;228;p21"/>
            <p:cNvSpPr/>
            <p:nvPr/>
          </p:nvSpPr>
          <p:spPr>
            <a:xfrm>
              <a:off x="0" y="0"/>
              <a:ext cx="4816592" cy="1256253"/>
            </a:xfrm>
            <a:custGeom>
              <a:rect b="b" l="l" r="r" t="t"/>
              <a:pathLst>
                <a:path extrusionOk="0" h="1256253" w="4816592">
                  <a:moveTo>
                    <a:pt x="0" y="0"/>
                  </a:moveTo>
                  <a:lnTo>
                    <a:pt x="4816592" y="0"/>
                  </a:lnTo>
                  <a:lnTo>
                    <a:pt x="4816592" y="1256253"/>
                  </a:lnTo>
                  <a:lnTo>
                    <a:pt x="0" y="1256253"/>
                  </a:lnTo>
                  <a:lnTo>
                    <a:pt x="0" y="0"/>
                  </a:lnTo>
                </a:path>
              </a:pathLst>
            </a:custGeom>
            <a:solidFill>
              <a:srgbClr val="155033"/>
            </a:solidFill>
            <a:ln>
              <a:noFill/>
            </a:ln>
          </p:spPr>
        </p:sp>
        <p:sp>
          <p:nvSpPr>
            <p:cNvPr id="229" name="Google Shape;229;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21"/>
          <p:cNvGrpSpPr/>
          <p:nvPr/>
        </p:nvGrpSpPr>
        <p:grpSpPr>
          <a:xfrm>
            <a:off x="11416886" y="4781133"/>
            <a:ext cx="5680070" cy="1833423"/>
            <a:chOff x="0" y="-47625"/>
            <a:chExt cx="1406600" cy="454025"/>
          </a:xfrm>
        </p:grpSpPr>
        <p:sp>
          <p:nvSpPr>
            <p:cNvPr id="231" name="Google Shape;231;p21"/>
            <p:cNvSpPr/>
            <p:nvPr/>
          </p:nvSpPr>
          <p:spPr>
            <a:xfrm>
              <a:off x="0" y="0"/>
              <a:ext cx="1406600" cy="406400"/>
            </a:xfrm>
            <a:custGeom>
              <a:rect b="b" l="l" r="r" t="t"/>
              <a:pathLst>
                <a:path extrusionOk="0" h="406400" w="1406600">
                  <a:moveTo>
                    <a:pt x="1203400" y="0"/>
                  </a:moveTo>
                  <a:cubicBezTo>
                    <a:pt x="1315624" y="0"/>
                    <a:pt x="1406600" y="90976"/>
                    <a:pt x="1406600" y="203200"/>
                  </a:cubicBezTo>
                  <a:cubicBezTo>
                    <a:pt x="1406600" y="315424"/>
                    <a:pt x="1315624" y="406400"/>
                    <a:pt x="1203400" y="406400"/>
                  </a:cubicBezTo>
                  <a:lnTo>
                    <a:pt x="203200" y="406400"/>
                  </a:lnTo>
                  <a:cubicBezTo>
                    <a:pt x="90976" y="406400"/>
                    <a:pt x="0" y="315424"/>
                    <a:pt x="0" y="203200"/>
                  </a:cubicBezTo>
                  <a:cubicBezTo>
                    <a:pt x="0" y="90976"/>
                    <a:pt x="90976" y="0"/>
                    <a:pt x="203200" y="0"/>
                  </a:cubicBezTo>
                  <a:lnTo>
                    <a:pt x="1203400" y="0"/>
                  </a:lnTo>
                </a:path>
              </a:pathLst>
            </a:custGeom>
            <a:solidFill>
              <a:srgbClr val="90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1"/>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21"/>
          <p:cNvGrpSpPr/>
          <p:nvPr/>
        </p:nvGrpSpPr>
        <p:grpSpPr>
          <a:xfrm>
            <a:off x="7887215" y="4781133"/>
            <a:ext cx="5531500" cy="1833423"/>
            <a:chOff x="0" y="-47625"/>
            <a:chExt cx="1369809" cy="454025"/>
          </a:xfrm>
        </p:grpSpPr>
        <p:sp>
          <p:nvSpPr>
            <p:cNvPr id="234" name="Google Shape;234;p21"/>
            <p:cNvSpPr/>
            <p:nvPr/>
          </p:nvSpPr>
          <p:spPr>
            <a:xfrm>
              <a:off x="0" y="0"/>
              <a:ext cx="1369809" cy="406400"/>
            </a:xfrm>
            <a:custGeom>
              <a:rect b="b" l="l" r="r" t="t"/>
              <a:pathLst>
                <a:path extrusionOk="0" h="406400" w="1369809">
                  <a:moveTo>
                    <a:pt x="1166609" y="0"/>
                  </a:moveTo>
                  <a:cubicBezTo>
                    <a:pt x="1278833" y="0"/>
                    <a:pt x="1369809" y="90976"/>
                    <a:pt x="1369809" y="203200"/>
                  </a:cubicBezTo>
                  <a:cubicBezTo>
                    <a:pt x="1369809" y="315424"/>
                    <a:pt x="1278833" y="406400"/>
                    <a:pt x="1166609" y="406400"/>
                  </a:cubicBezTo>
                  <a:lnTo>
                    <a:pt x="203200" y="406400"/>
                  </a:lnTo>
                  <a:cubicBezTo>
                    <a:pt x="90976" y="406400"/>
                    <a:pt x="0" y="315424"/>
                    <a:pt x="0" y="203200"/>
                  </a:cubicBezTo>
                  <a:cubicBezTo>
                    <a:pt x="0" y="90976"/>
                    <a:pt x="90976" y="0"/>
                    <a:pt x="203200" y="0"/>
                  </a:cubicBezTo>
                  <a:lnTo>
                    <a:pt x="1166609" y="0"/>
                  </a:lnTo>
                </a:path>
              </a:pathLst>
            </a:custGeom>
            <a:solidFill>
              <a:srgbClr val="D24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1"/>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21"/>
          <p:cNvGrpSpPr/>
          <p:nvPr/>
        </p:nvGrpSpPr>
        <p:grpSpPr>
          <a:xfrm>
            <a:off x="4572145" y="4781133"/>
            <a:ext cx="5168330" cy="1833423"/>
            <a:chOff x="0" y="-47625"/>
            <a:chExt cx="1279874" cy="454025"/>
          </a:xfrm>
        </p:grpSpPr>
        <p:sp>
          <p:nvSpPr>
            <p:cNvPr id="237" name="Google Shape;237;p21"/>
            <p:cNvSpPr/>
            <p:nvPr/>
          </p:nvSpPr>
          <p:spPr>
            <a:xfrm>
              <a:off x="0" y="0"/>
              <a:ext cx="1279874" cy="406400"/>
            </a:xfrm>
            <a:custGeom>
              <a:rect b="b" l="l" r="r" t="t"/>
              <a:pathLst>
                <a:path extrusionOk="0" h="406400" w="1279874">
                  <a:moveTo>
                    <a:pt x="1076674" y="0"/>
                  </a:moveTo>
                  <a:cubicBezTo>
                    <a:pt x="1188898" y="0"/>
                    <a:pt x="1279874" y="90976"/>
                    <a:pt x="1279874" y="203200"/>
                  </a:cubicBezTo>
                  <a:cubicBezTo>
                    <a:pt x="1279874" y="315424"/>
                    <a:pt x="1188898" y="406400"/>
                    <a:pt x="1076674" y="406400"/>
                  </a:cubicBezTo>
                  <a:lnTo>
                    <a:pt x="203200" y="406400"/>
                  </a:lnTo>
                  <a:cubicBezTo>
                    <a:pt x="90976" y="406400"/>
                    <a:pt x="0" y="315424"/>
                    <a:pt x="0" y="203200"/>
                  </a:cubicBezTo>
                  <a:cubicBezTo>
                    <a:pt x="0" y="90976"/>
                    <a:pt x="90976" y="0"/>
                    <a:pt x="203200" y="0"/>
                  </a:cubicBezTo>
                  <a:lnTo>
                    <a:pt x="1076674" y="0"/>
                  </a:lnTo>
                </a:path>
              </a:pathLst>
            </a:custGeom>
            <a:solidFill>
              <a:srgbClr val="E498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1"/>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1"/>
          <p:cNvGrpSpPr/>
          <p:nvPr/>
        </p:nvGrpSpPr>
        <p:grpSpPr>
          <a:xfrm>
            <a:off x="1191044" y="4781133"/>
            <a:ext cx="4871191" cy="1833423"/>
            <a:chOff x="0" y="-47625"/>
            <a:chExt cx="1206291" cy="454025"/>
          </a:xfrm>
        </p:grpSpPr>
        <p:sp>
          <p:nvSpPr>
            <p:cNvPr id="240" name="Google Shape;240;p21"/>
            <p:cNvSpPr/>
            <p:nvPr/>
          </p:nvSpPr>
          <p:spPr>
            <a:xfrm>
              <a:off x="0" y="0"/>
              <a:ext cx="1206291" cy="406400"/>
            </a:xfrm>
            <a:custGeom>
              <a:rect b="b" l="l" r="r" t="t"/>
              <a:pathLst>
                <a:path extrusionOk="0" h="406400" w="1206291">
                  <a:moveTo>
                    <a:pt x="1003091" y="0"/>
                  </a:moveTo>
                  <a:cubicBezTo>
                    <a:pt x="1115315" y="0"/>
                    <a:pt x="1206291" y="90976"/>
                    <a:pt x="1206291" y="203200"/>
                  </a:cubicBezTo>
                  <a:cubicBezTo>
                    <a:pt x="1206291" y="315424"/>
                    <a:pt x="1115315" y="406400"/>
                    <a:pt x="1003091" y="406400"/>
                  </a:cubicBezTo>
                  <a:lnTo>
                    <a:pt x="203200" y="406400"/>
                  </a:lnTo>
                  <a:cubicBezTo>
                    <a:pt x="90976" y="406400"/>
                    <a:pt x="0" y="315424"/>
                    <a:pt x="0" y="203200"/>
                  </a:cubicBezTo>
                  <a:cubicBezTo>
                    <a:pt x="0" y="90976"/>
                    <a:pt x="90976" y="0"/>
                    <a:pt x="203200" y="0"/>
                  </a:cubicBezTo>
                  <a:lnTo>
                    <a:pt x="1003091" y="0"/>
                  </a:lnTo>
                </a:path>
              </a:pathLst>
            </a:custGeom>
            <a:solidFill>
              <a:srgbClr val="138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21"/>
          <p:cNvGrpSpPr/>
          <p:nvPr/>
        </p:nvGrpSpPr>
        <p:grpSpPr>
          <a:xfrm>
            <a:off x="2855114" y="2477900"/>
            <a:ext cx="1543050" cy="1543050"/>
            <a:chOff x="0" y="0"/>
            <a:chExt cx="812800" cy="812800"/>
          </a:xfrm>
        </p:grpSpPr>
        <p:sp>
          <p:nvSpPr>
            <p:cNvPr id="243" name="Google Shape;2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1384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21"/>
          <p:cNvGrpSpPr/>
          <p:nvPr/>
        </p:nvGrpSpPr>
        <p:grpSpPr>
          <a:xfrm>
            <a:off x="10645361" y="2477900"/>
            <a:ext cx="1543050" cy="1543050"/>
            <a:chOff x="0" y="0"/>
            <a:chExt cx="812800" cy="812800"/>
          </a:xfrm>
        </p:grpSpPr>
        <p:sp>
          <p:nvSpPr>
            <p:cNvPr id="246" name="Google Shape;2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D2432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8" name="Google Shape;248;p21"/>
          <p:cNvGrpSpPr/>
          <p:nvPr/>
        </p:nvGrpSpPr>
        <p:grpSpPr>
          <a:xfrm>
            <a:off x="6981740" y="7567056"/>
            <a:ext cx="1543050" cy="1543050"/>
            <a:chOff x="0" y="0"/>
            <a:chExt cx="812800" cy="812800"/>
          </a:xfrm>
        </p:grpSpPr>
        <p:sp>
          <p:nvSpPr>
            <p:cNvPr id="249" name="Google Shape;24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E498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21"/>
          <p:cNvGrpSpPr/>
          <p:nvPr/>
        </p:nvGrpSpPr>
        <p:grpSpPr>
          <a:xfrm>
            <a:off x="14266441" y="7567056"/>
            <a:ext cx="1543050" cy="1543050"/>
            <a:chOff x="0" y="0"/>
            <a:chExt cx="812800" cy="812800"/>
          </a:xfrm>
        </p:grpSpPr>
        <p:sp>
          <p:nvSpPr>
            <p:cNvPr id="252" name="Google Shape;25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90CE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4" name="Google Shape;254;p21"/>
          <p:cNvSpPr/>
          <p:nvPr/>
        </p:nvSpPr>
        <p:spPr>
          <a:xfrm>
            <a:off x="7408317" y="7901833"/>
            <a:ext cx="566071" cy="854446"/>
          </a:xfrm>
          <a:custGeom>
            <a:rect b="b" l="l" r="r" t="t"/>
            <a:pathLst>
              <a:path extrusionOk="0" h="854446" w="566071">
                <a:moveTo>
                  <a:pt x="0" y="0"/>
                </a:moveTo>
                <a:lnTo>
                  <a:pt x="566071" y="0"/>
                </a:lnTo>
                <a:lnTo>
                  <a:pt x="566071" y="854447"/>
                </a:lnTo>
                <a:lnTo>
                  <a:pt x="0" y="854447"/>
                </a:lnTo>
                <a:lnTo>
                  <a:pt x="0" y="0"/>
                </a:lnTo>
                <a:close/>
              </a:path>
            </a:pathLst>
          </a:custGeom>
          <a:blipFill rotWithShape="1">
            <a:blip r:embed="rId3">
              <a:alphaModFix/>
            </a:blip>
            <a:stretch>
              <a:fillRect b="0" l="0" r="0" t="0"/>
            </a:stretch>
          </a:blipFill>
          <a:ln>
            <a:noFill/>
          </a:ln>
        </p:spPr>
      </p:sp>
      <p:sp>
        <p:nvSpPr>
          <p:cNvPr id="255" name="Google Shape;255;p21"/>
          <p:cNvSpPr/>
          <p:nvPr/>
        </p:nvSpPr>
        <p:spPr>
          <a:xfrm>
            <a:off x="11037320" y="2841831"/>
            <a:ext cx="713124" cy="738988"/>
          </a:xfrm>
          <a:custGeom>
            <a:rect b="b" l="l" r="r" t="t"/>
            <a:pathLst>
              <a:path extrusionOk="0" h="738988" w="713124">
                <a:moveTo>
                  <a:pt x="0" y="0"/>
                </a:moveTo>
                <a:lnTo>
                  <a:pt x="713124" y="0"/>
                </a:lnTo>
                <a:lnTo>
                  <a:pt x="713124" y="738988"/>
                </a:lnTo>
                <a:lnTo>
                  <a:pt x="0" y="738988"/>
                </a:lnTo>
                <a:lnTo>
                  <a:pt x="0" y="0"/>
                </a:lnTo>
                <a:close/>
              </a:path>
            </a:pathLst>
          </a:custGeom>
          <a:blipFill rotWithShape="1">
            <a:blip r:embed="rId4">
              <a:alphaModFix/>
            </a:blip>
            <a:stretch>
              <a:fillRect b="0" l="0" r="0" t="0"/>
            </a:stretch>
          </a:blipFill>
          <a:ln>
            <a:noFill/>
          </a:ln>
        </p:spPr>
      </p:sp>
      <p:sp>
        <p:nvSpPr>
          <p:cNvPr id="256" name="Google Shape;256;p21"/>
          <p:cNvSpPr/>
          <p:nvPr/>
        </p:nvSpPr>
        <p:spPr>
          <a:xfrm>
            <a:off x="14670669" y="7801821"/>
            <a:ext cx="734593" cy="978271"/>
          </a:xfrm>
          <a:custGeom>
            <a:rect b="b" l="l" r="r" t="t"/>
            <a:pathLst>
              <a:path extrusionOk="0" h="978271" w="734593">
                <a:moveTo>
                  <a:pt x="0" y="0"/>
                </a:moveTo>
                <a:lnTo>
                  <a:pt x="734593" y="0"/>
                </a:lnTo>
                <a:lnTo>
                  <a:pt x="734593" y="978271"/>
                </a:lnTo>
                <a:lnTo>
                  <a:pt x="0" y="978271"/>
                </a:lnTo>
                <a:lnTo>
                  <a:pt x="0" y="0"/>
                </a:lnTo>
                <a:close/>
              </a:path>
            </a:pathLst>
          </a:custGeom>
          <a:blipFill rotWithShape="1">
            <a:blip r:embed="rId5">
              <a:alphaModFix/>
            </a:blip>
            <a:stretch>
              <a:fillRect b="0" l="0" r="0" t="0"/>
            </a:stretch>
          </a:blipFill>
          <a:ln>
            <a:noFill/>
          </a:ln>
        </p:spPr>
      </p:sp>
      <p:sp>
        <p:nvSpPr>
          <p:cNvPr id="257" name="Google Shape;257;p21"/>
          <p:cNvSpPr/>
          <p:nvPr/>
        </p:nvSpPr>
        <p:spPr>
          <a:xfrm>
            <a:off x="3155709" y="2812744"/>
            <a:ext cx="941861" cy="873362"/>
          </a:xfrm>
          <a:custGeom>
            <a:rect b="b" l="l" r="r" t="t"/>
            <a:pathLst>
              <a:path extrusionOk="0" h="873362" w="941861">
                <a:moveTo>
                  <a:pt x="0" y="0"/>
                </a:moveTo>
                <a:lnTo>
                  <a:pt x="941861" y="0"/>
                </a:lnTo>
                <a:lnTo>
                  <a:pt x="941861" y="873362"/>
                </a:lnTo>
                <a:lnTo>
                  <a:pt x="0" y="873362"/>
                </a:lnTo>
                <a:lnTo>
                  <a:pt x="0" y="0"/>
                </a:lnTo>
                <a:close/>
              </a:path>
            </a:pathLst>
          </a:custGeom>
          <a:blipFill rotWithShape="1">
            <a:blip r:embed="rId6">
              <a:alphaModFix/>
            </a:blip>
            <a:stretch>
              <a:fillRect b="0" l="0" r="0" t="0"/>
            </a:stretch>
          </a:blipFill>
          <a:ln>
            <a:noFill/>
          </a:ln>
        </p:spPr>
      </p:sp>
      <p:cxnSp>
        <p:nvCxnSpPr>
          <p:cNvPr id="258" name="Google Shape;258;p21"/>
          <p:cNvCxnSpPr/>
          <p:nvPr/>
        </p:nvCxnSpPr>
        <p:spPr>
          <a:xfrm rot="10800000">
            <a:off x="3626639" y="3602197"/>
            <a:ext cx="0" cy="1371252"/>
          </a:xfrm>
          <a:prstGeom prst="straightConnector1">
            <a:avLst/>
          </a:prstGeom>
          <a:noFill/>
          <a:ln cap="flat" cmpd="sng" w="123825">
            <a:solidFill>
              <a:srgbClr val="1384AD"/>
            </a:solidFill>
            <a:prstDash val="solid"/>
            <a:round/>
            <a:headEnd len="sm" w="sm" type="none"/>
            <a:tailEnd len="sm" w="sm" type="none"/>
          </a:ln>
        </p:spPr>
      </p:cxnSp>
      <p:cxnSp>
        <p:nvCxnSpPr>
          <p:cNvPr id="259" name="Google Shape;259;p21"/>
          <p:cNvCxnSpPr/>
          <p:nvPr/>
        </p:nvCxnSpPr>
        <p:spPr>
          <a:xfrm rot="10800000">
            <a:off x="11393882" y="3602197"/>
            <a:ext cx="0" cy="1371252"/>
          </a:xfrm>
          <a:prstGeom prst="straightConnector1">
            <a:avLst/>
          </a:prstGeom>
          <a:noFill/>
          <a:ln cap="flat" cmpd="sng" w="123825">
            <a:solidFill>
              <a:srgbClr val="D2432A"/>
            </a:solidFill>
            <a:prstDash val="solid"/>
            <a:round/>
            <a:headEnd len="sm" w="sm" type="none"/>
            <a:tailEnd len="sm" w="sm" type="none"/>
          </a:ln>
        </p:spPr>
      </p:cxnSp>
      <p:cxnSp>
        <p:nvCxnSpPr>
          <p:cNvPr id="260" name="Google Shape;260;p21"/>
          <p:cNvCxnSpPr/>
          <p:nvPr/>
        </p:nvCxnSpPr>
        <p:spPr>
          <a:xfrm rot="10800000">
            <a:off x="7753265" y="6430568"/>
            <a:ext cx="0" cy="1371252"/>
          </a:xfrm>
          <a:prstGeom prst="straightConnector1">
            <a:avLst/>
          </a:prstGeom>
          <a:noFill/>
          <a:ln cap="flat" cmpd="sng" w="123825">
            <a:solidFill>
              <a:srgbClr val="E498B7"/>
            </a:solidFill>
            <a:prstDash val="solid"/>
            <a:round/>
            <a:headEnd len="sm" w="sm" type="none"/>
            <a:tailEnd len="sm" w="sm" type="none"/>
          </a:ln>
        </p:spPr>
      </p:cxnSp>
      <p:cxnSp>
        <p:nvCxnSpPr>
          <p:cNvPr id="261" name="Google Shape;261;p21"/>
          <p:cNvCxnSpPr/>
          <p:nvPr/>
        </p:nvCxnSpPr>
        <p:spPr>
          <a:xfrm rot="10800000">
            <a:off x="15037966" y="6430568"/>
            <a:ext cx="0" cy="1371252"/>
          </a:xfrm>
          <a:prstGeom prst="straightConnector1">
            <a:avLst/>
          </a:prstGeom>
          <a:noFill/>
          <a:ln cap="flat" cmpd="sng" w="123825">
            <a:solidFill>
              <a:srgbClr val="90CEE4"/>
            </a:solidFill>
            <a:prstDash val="solid"/>
            <a:round/>
            <a:headEnd len="sm" w="sm" type="none"/>
            <a:tailEnd len="sm" w="sm" type="none"/>
          </a:ln>
        </p:spPr>
      </p:cxnSp>
      <p:sp>
        <p:nvSpPr>
          <p:cNvPr id="262" name="Google Shape;262;p21"/>
          <p:cNvSpPr/>
          <p:nvPr/>
        </p:nvSpPr>
        <p:spPr>
          <a:xfrm flipH="1">
            <a:off x="14703251" y="819150"/>
            <a:ext cx="1719475" cy="1993594"/>
          </a:xfrm>
          <a:custGeom>
            <a:rect b="b" l="l" r="r" t="t"/>
            <a:pathLst>
              <a:path extrusionOk="0" h="1993594" w="1719475">
                <a:moveTo>
                  <a:pt x="1719475" y="0"/>
                </a:moveTo>
                <a:lnTo>
                  <a:pt x="0" y="0"/>
                </a:lnTo>
                <a:lnTo>
                  <a:pt x="0" y="1993594"/>
                </a:lnTo>
                <a:lnTo>
                  <a:pt x="1719475" y="1993594"/>
                </a:lnTo>
                <a:lnTo>
                  <a:pt x="1719475" y="0"/>
                </a:lnTo>
                <a:close/>
              </a:path>
            </a:pathLst>
          </a:custGeom>
          <a:blipFill rotWithShape="1">
            <a:blip r:embed="rId7">
              <a:alphaModFix/>
            </a:blip>
            <a:stretch>
              <a:fillRect b="0" l="0" r="0" t="0"/>
            </a:stretch>
          </a:blipFill>
          <a:ln>
            <a:noFill/>
          </a:ln>
        </p:spPr>
      </p:sp>
      <p:sp>
        <p:nvSpPr>
          <p:cNvPr id="263" name="Google Shape;263;p21"/>
          <p:cNvSpPr txBox="1"/>
          <p:nvPr/>
        </p:nvSpPr>
        <p:spPr>
          <a:xfrm>
            <a:off x="5182600" y="809625"/>
            <a:ext cx="7922799"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D2432A"/>
                </a:solidFill>
                <a:latin typeface="Luckiest Guy"/>
                <a:ea typeface="Luckiest Guy"/>
                <a:cs typeface="Luckiest Guy"/>
                <a:sym typeface="Luckiest Guy"/>
              </a:rPr>
              <a:t>Our History</a:t>
            </a:r>
            <a:endParaRPr/>
          </a:p>
        </p:txBody>
      </p:sp>
      <p:sp>
        <p:nvSpPr>
          <p:cNvPr id="264" name="Google Shape;264;p21"/>
          <p:cNvSpPr txBox="1"/>
          <p:nvPr/>
        </p:nvSpPr>
        <p:spPr>
          <a:xfrm>
            <a:off x="1848927" y="5498728"/>
            <a:ext cx="3364925"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Luckiest Guy"/>
                <a:ea typeface="Luckiest Guy"/>
                <a:cs typeface="Luckiest Guy"/>
                <a:sym typeface="Luckiest Guy"/>
              </a:rPr>
              <a:t>2020</a:t>
            </a:r>
            <a:endParaRPr/>
          </a:p>
        </p:txBody>
      </p:sp>
      <p:sp>
        <p:nvSpPr>
          <p:cNvPr id="265" name="Google Shape;265;p21"/>
          <p:cNvSpPr txBox="1"/>
          <p:nvPr/>
        </p:nvSpPr>
        <p:spPr>
          <a:xfrm>
            <a:off x="6062235" y="5498728"/>
            <a:ext cx="3364925"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Luckiest Guy"/>
                <a:ea typeface="Luckiest Guy"/>
                <a:cs typeface="Luckiest Guy"/>
                <a:sym typeface="Luckiest Guy"/>
              </a:rPr>
              <a:t>2021</a:t>
            </a:r>
            <a:endParaRPr/>
          </a:p>
        </p:txBody>
      </p:sp>
      <p:sp>
        <p:nvSpPr>
          <p:cNvPr id="266" name="Google Shape;266;p21"/>
          <p:cNvSpPr txBox="1"/>
          <p:nvPr/>
        </p:nvSpPr>
        <p:spPr>
          <a:xfrm>
            <a:off x="9740475" y="5498728"/>
            <a:ext cx="3364925"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Luckiest Guy"/>
                <a:ea typeface="Luckiest Guy"/>
                <a:cs typeface="Luckiest Guy"/>
                <a:sym typeface="Luckiest Guy"/>
              </a:rPr>
              <a:t>2022</a:t>
            </a:r>
            <a:endParaRPr/>
          </a:p>
        </p:txBody>
      </p:sp>
      <p:sp>
        <p:nvSpPr>
          <p:cNvPr id="267" name="Google Shape;267;p21"/>
          <p:cNvSpPr txBox="1"/>
          <p:nvPr/>
        </p:nvSpPr>
        <p:spPr>
          <a:xfrm>
            <a:off x="13418716" y="5498728"/>
            <a:ext cx="3364925"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FFFF"/>
                </a:solidFill>
                <a:latin typeface="Luckiest Guy"/>
                <a:ea typeface="Luckiest Guy"/>
                <a:cs typeface="Luckiest Guy"/>
                <a:sym typeface="Luckiest Guy"/>
              </a:rPr>
              <a:t>2023</a:t>
            </a:r>
            <a:endParaRPr/>
          </a:p>
        </p:txBody>
      </p:sp>
      <p:sp>
        <p:nvSpPr>
          <p:cNvPr id="268" name="Google Shape;268;p21"/>
          <p:cNvSpPr txBox="1"/>
          <p:nvPr/>
        </p:nvSpPr>
        <p:spPr>
          <a:xfrm>
            <a:off x="2209842" y="7603886"/>
            <a:ext cx="2643095" cy="67068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200" u="none" cap="none" strike="noStrike">
                <a:solidFill>
                  <a:srgbClr val="F4C74F"/>
                </a:solidFill>
                <a:latin typeface="Lato"/>
                <a:ea typeface="Lato"/>
                <a:cs typeface="Lato"/>
                <a:sym typeface="Lato"/>
              </a:rPr>
              <a:t>Elaborate on what you want to discuss.</a:t>
            </a:r>
            <a:endParaRPr/>
          </a:p>
        </p:txBody>
      </p:sp>
      <p:sp>
        <p:nvSpPr>
          <p:cNvPr id="269" name="Google Shape;269;p21"/>
          <p:cNvSpPr txBox="1"/>
          <p:nvPr/>
        </p:nvSpPr>
        <p:spPr>
          <a:xfrm>
            <a:off x="10101390" y="7603886"/>
            <a:ext cx="2643095" cy="67068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200" u="none" cap="none" strike="noStrike">
                <a:solidFill>
                  <a:srgbClr val="F4C74F"/>
                </a:solidFill>
                <a:latin typeface="Lato"/>
                <a:ea typeface="Lato"/>
                <a:cs typeface="Lato"/>
                <a:sym typeface="Lato"/>
              </a:rPr>
              <a:t>Elaborate on what you want to discuss.</a:t>
            </a:r>
            <a:endParaRPr/>
          </a:p>
        </p:txBody>
      </p:sp>
      <p:sp>
        <p:nvSpPr>
          <p:cNvPr id="270" name="Google Shape;270;p21"/>
          <p:cNvSpPr txBox="1"/>
          <p:nvPr/>
        </p:nvSpPr>
        <p:spPr>
          <a:xfrm>
            <a:off x="6423149" y="3887142"/>
            <a:ext cx="2643095" cy="67068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a:t>
            </a:r>
            <a:endParaRPr/>
          </a:p>
        </p:txBody>
      </p:sp>
      <p:sp>
        <p:nvSpPr>
          <p:cNvPr id="271" name="Google Shape;271;p21"/>
          <p:cNvSpPr txBox="1"/>
          <p:nvPr/>
        </p:nvSpPr>
        <p:spPr>
          <a:xfrm>
            <a:off x="13779630" y="3887142"/>
            <a:ext cx="2643095" cy="670687"/>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200" u="none" cap="none" strike="noStrike">
                <a:solidFill>
                  <a:srgbClr val="000000"/>
                </a:solidFill>
                <a:latin typeface="Lato"/>
                <a:ea typeface="Lato"/>
                <a:cs typeface="Lato"/>
                <a:sym typeface="Lato"/>
              </a:rPr>
              <a:t>Elaborate on what you want to discuss.</a:t>
            </a:r>
            <a:endParaRPr/>
          </a:p>
        </p:txBody>
      </p:sp>
      <p:sp>
        <p:nvSpPr>
          <p:cNvPr id="272" name="Google Shape;272;p21"/>
          <p:cNvSpPr txBox="1"/>
          <p:nvPr/>
        </p:nvSpPr>
        <p:spPr>
          <a:xfrm>
            <a:off x="2762045" y="6994811"/>
            <a:ext cx="153868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4C74F"/>
                </a:solidFill>
                <a:latin typeface="Lato"/>
                <a:ea typeface="Lato"/>
                <a:cs typeface="Lato"/>
                <a:sym typeface="Lato"/>
              </a:rPr>
              <a:t>Vision</a:t>
            </a:r>
            <a:endParaRPr/>
          </a:p>
        </p:txBody>
      </p:sp>
      <p:sp>
        <p:nvSpPr>
          <p:cNvPr id="273" name="Google Shape;273;p21"/>
          <p:cNvSpPr txBox="1"/>
          <p:nvPr/>
        </p:nvSpPr>
        <p:spPr>
          <a:xfrm>
            <a:off x="10653593" y="6994811"/>
            <a:ext cx="153868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4C74F"/>
                </a:solidFill>
                <a:latin typeface="Lato"/>
                <a:ea typeface="Lato"/>
                <a:cs typeface="Lato"/>
                <a:sym typeface="Lato"/>
              </a:rPr>
              <a:t>Vision</a:t>
            </a:r>
            <a:endParaRPr/>
          </a:p>
        </p:txBody>
      </p:sp>
      <p:sp>
        <p:nvSpPr>
          <p:cNvPr id="274" name="Google Shape;274;p21"/>
          <p:cNvSpPr txBox="1"/>
          <p:nvPr/>
        </p:nvSpPr>
        <p:spPr>
          <a:xfrm>
            <a:off x="6975352" y="3278067"/>
            <a:ext cx="153868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Vision</a:t>
            </a:r>
            <a:endParaRPr/>
          </a:p>
        </p:txBody>
      </p:sp>
      <p:sp>
        <p:nvSpPr>
          <p:cNvPr id="275" name="Google Shape;275;p21"/>
          <p:cNvSpPr txBox="1"/>
          <p:nvPr/>
        </p:nvSpPr>
        <p:spPr>
          <a:xfrm>
            <a:off x="14331833" y="3278067"/>
            <a:ext cx="153868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000000"/>
                </a:solidFill>
                <a:latin typeface="Lato"/>
                <a:ea typeface="Lato"/>
                <a:cs typeface="Lato"/>
                <a:sym typeface="Lato"/>
              </a:rPr>
              <a:t>Vision</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