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Fredoka"/>
      <p:regular r:id="rId29"/>
      <p:bold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redok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Fredoka-bold.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
          <p:cNvSpPr/>
          <p:nvPr>
            <p:ph idx="2" type="pic"/>
          </p:nvPr>
        </p:nvSpPr>
        <p:spPr>
          <a:xfrm>
            <a:off x="1792288" y="612775"/>
            <a:ext cx="5486400" cy="4114800"/>
          </a:xfrm>
          <a:prstGeom prst="rect">
            <a:avLst/>
          </a:prstGeom>
          <a:noFill/>
          <a:ln>
            <a:noFill/>
          </a:ln>
        </p:spPr>
      </p:sp>
      <p:sp>
        <p:nvSpPr>
          <p:cNvPr id="68" name="Google Shape;68;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18288000" cy="10287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00E1FF"/>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18288000" cy="102870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1.png"/><Relationship Id="rId5" Type="http://schemas.openxmlformats.org/officeDocument/2006/relationships/image" Target="../media/image56.png"/><Relationship Id="rId6" Type="http://schemas.openxmlformats.org/officeDocument/2006/relationships/image" Target="../media/image49.png"/><Relationship Id="rId7"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46.jpg"/><Relationship Id="rId5" Type="http://schemas.openxmlformats.org/officeDocument/2006/relationships/image" Target="../media/image50.png"/><Relationship Id="rId6" Type="http://schemas.openxmlformats.org/officeDocument/2006/relationships/image" Target="../media/image63.png"/><Relationship Id="rId7"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8.jpg"/><Relationship Id="rId4" Type="http://schemas.openxmlformats.org/officeDocument/2006/relationships/image" Target="../media/image52.jpg"/><Relationship Id="rId5" Type="http://schemas.openxmlformats.org/officeDocument/2006/relationships/image" Target="../media/image47.jpg"/><Relationship Id="rId6" Type="http://schemas.openxmlformats.org/officeDocument/2006/relationships/image" Target="../media/image54.jpg"/><Relationship Id="rId7" Type="http://schemas.openxmlformats.org/officeDocument/2006/relationships/image" Target="../media/image44.jpg"/><Relationship Id="rId8"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7.png"/><Relationship Id="rId6"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4.jpg"/><Relationship Id="rId4" Type="http://schemas.openxmlformats.org/officeDocument/2006/relationships/image" Target="../media/image65.jpg"/><Relationship Id="rId9" Type="http://schemas.openxmlformats.org/officeDocument/2006/relationships/image" Target="../media/image33.png"/><Relationship Id="rId5" Type="http://schemas.openxmlformats.org/officeDocument/2006/relationships/image" Target="../media/image61.jp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39.png"/><Relationship Id="rId7" Type="http://schemas.openxmlformats.org/officeDocument/2006/relationships/image" Target="../media/image41.png"/></Relationships>
</file>

<file path=ppt/slides/_rels/slide22.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8.png"/><Relationship Id="rId13" Type="http://schemas.openxmlformats.org/officeDocument/2006/relationships/image" Target="../media/image2.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62.png"/><Relationship Id="rId15" Type="http://schemas.openxmlformats.org/officeDocument/2006/relationships/image" Target="../media/image29.png"/><Relationship Id="rId14" Type="http://schemas.openxmlformats.org/officeDocument/2006/relationships/image" Target="../media/image15.png"/><Relationship Id="rId17" Type="http://schemas.openxmlformats.org/officeDocument/2006/relationships/image" Target="../media/image26.png"/><Relationship Id="rId16" Type="http://schemas.openxmlformats.org/officeDocument/2006/relationships/image" Target="../media/image4.png"/><Relationship Id="rId5" Type="http://schemas.openxmlformats.org/officeDocument/2006/relationships/image" Target="../media/image7.png"/><Relationship Id="rId19" Type="http://schemas.openxmlformats.org/officeDocument/2006/relationships/image" Target="../media/image28.png"/><Relationship Id="rId6" Type="http://schemas.openxmlformats.org/officeDocument/2006/relationships/image" Target="../media/image39.png"/><Relationship Id="rId18" Type="http://schemas.openxmlformats.org/officeDocument/2006/relationships/image" Target="../media/image31.png"/><Relationship Id="rId7" Type="http://schemas.openxmlformats.org/officeDocument/2006/relationships/image" Target="../media/image41.png"/><Relationship Id="rId8"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29.pn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37.png"/><Relationship Id="rId7" Type="http://schemas.openxmlformats.org/officeDocument/2006/relationships/image" Target="../media/image36.png"/></Relationships>
</file>

<file path=ppt/slides/_rels/slide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8.png"/><Relationship Id="rId12"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7.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F6A2"/>
        </a:solidFill>
      </p:bgPr>
    </p:bg>
    <p:spTree>
      <p:nvGrpSpPr>
        <p:cNvPr id="87" name="Shape 87"/>
        <p:cNvGrpSpPr/>
        <p:nvPr/>
      </p:nvGrpSpPr>
      <p:grpSpPr>
        <a:xfrm>
          <a:off x="0" y="0"/>
          <a:ext cx="0" cy="0"/>
          <a:chOff x="0" y="0"/>
          <a:chExt cx="0" cy="0"/>
        </a:xfrm>
      </p:grpSpPr>
      <p:pic>
        <p:nvPicPr>
          <p:cNvPr id="88" name="Google Shape;88;p1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89" name="Google Shape;89;p15"/>
          <p:cNvGrpSpPr/>
          <p:nvPr/>
        </p:nvGrpSpPr>
        <p:grpSpPr>
          <a:xfrm>
            <a:off x="1028700" y="847874"/>
            <a:ext cx="16230600" cy="8410426"/>
            <a:chOff x="0" y="-47625"/>
            <a:chExt cx="4274726" cy="2215092"/>
          </a:xfrm>
        </p:grpSpPr>
        <p:sp>
          <p:nvSpPr>
            <p:cNvPr id="90" name="Google Shape;90;p15"/>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00000">
                <a:alpha val="0"/>
              </a:srgbClr>
            </a:solidFill>
            <a:ln cap="rnd" cmpd="sng" w="952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0" y="-47625"/>
              <a:ext cx="4274726" cy="22150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5"/>
          <p:cNvSpPr txBox="1"/>
          <p:nvPr/>
        </p:nvSpPr>
        <p:spPr>
          <a:xfrm>
            <a:off x="1708465" y="4943719"/>
            <a:ext cx="8049300" cy="326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608" u="none" cap="none" strike="noStrike">
                <a:solidFill>
                  <a:srgbClr val="CB6CE6"/>
                </a:solidFill>
                <a:latin typeface="Fredoka"/>
                <a:ea typeface="Fredoka"/>
                <a:cs typeface="Fredoka"/>
                <a:sym typeface="Fredoka"/>
              </a:rPr>
              <a:t>Bacteria </a:t>
            </a:r>
            <a:br>
              <a:rPr b="1" i="0" lang="en-US" sz="10608" u="none" cap="none" strike="noStrike">
                <a:solidFill>
                  <a:srgbClr val="CB6CE6"/>
                </a:solidFill>
                <a:latin typeface="Fredoka"/>
                <a:ea typeface="Fredoka"/>
                <a:cs typeface="Fredoka"/>
                <a:sym typeface="Fredoka"/>
              </a:rPr>
            </a:br>
            <a:r>
              <a:rPr b="1" i="0" lang="en-US" sz="10608" u="none" cap="none" strike="noStrike">
                <a:solidFill>
                  <a:srgbClr val="CB6CE6"/>
                </a:solidFill>
                <a:latin typeface="Fredoka"/>
                <a:ea typeface="Fredoka"/>
                <a:cs typeface="Fredoka"/>
                <a:sym typeface="Fredoka"/>
              </a:rPr>
              <a:t>and Viruses </a:t>
            </a:r>
            <a:endParaRPr b="1"/>
          </a:p>
        </p:txBody>
      </p:sp>
      <p:sp>
        <p:nvSpPr>
          <p:cNvPr id="93" name="Google Shape;93;p15"/>
          <p:cNvSpPr txBox="1"/>
          <p:nvPr/>
        </p:nvSpPr>
        <p:spPr>
          <a:xfrm>
            <a:off x="1708465" y="8419068"/>
            <a:ext cx="4710000" cy="4668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0" i="0" lang="en-US" sz="3032" u="none" cap="none" strike="noStrike">
                <a:solidFill>
                  <a:srgbClr val="000000"/>
                </a:solidFill>
                <a:latin typeface="Roboto"/>
                <a:ea typeface="Roboto"/>
                <a:cs typeface="Roboto"/>
                <a:sym typeface="Roboto"/>
              </a:rPr>
              <a:t>Elementary Presentation</a:t>
            </a:r>
            <a:endParaRPr/>
          </a:p>
        </p:txBody>
      </p:sp>
      <p:sp>
        <p:nvSpPr>
          <p:cNvPr id="94" name="Google Shape;94;p15"/>
          <p:cNvSpPr/>
          <p:nvPr/>
        </p:nvSpPr>
        <p:spPr>
          <a:xfrm>
            <a:off x="2578489" y="3707368"/>
            <a:ext cx="544167" cy="696533"/>
          </a:xfrm>
          <a:custGeom>
            <a:rect b="b" l="l" r="r" t="t"/>
            <a:pathLst>
              <a:path extrusionOk="0" h="696533" w="544167">
                <a:moveTo>
                  <a:pt x="0" y="0"/>
                </a:moveTo>
                <a:lnTo>
                  <a:pt x="544167" y="0"/>
                </a:lnTo>
                <a:lnTo>
                  <a:pt x="544167" y="696533"/>
                </a:lnTo>
                <a:lnTo>
                  <a:pt x="0" y="696533"/>
                </a:lnTo>
                <a:lnTo>
                  <a:pt x="0" y="0"/>
                </a:lnTo>
                <a:close/>
              </a:path>
            </a:pathLst>
          </a:custGeom>
          <a:blipFill rotWithShape="1">
            <a:blip r:embed="rId4">
              <a:alphaModFix/>
            </a:blip>
            <a:stretch>
              <a:fillRect b="0" l="0" r="0" t="0"/>
            </a:stretch>
          </a:blipFill>
          <a:ln>
            <a:noFill/>
          </a:ln>
        </p:spPr>
      </p:sp>
      <p:sp>
        <p:nvSpPr>
          <p:cNvPr id="95" name="Google Shape;95;p15"/>
          <p:cNvSpPr/>
          <p:nvPr/>
        </p:nvSpPr>
        <p:spPr>
          <a:xfrm>
            <a:off x="10464022" y="861442"/>
            <a:ext cx="416555" cy="533190"/>
          </a:xfrm>
          <a:custGeom>
            <a:rect b="b" l="l" r="r" t="t"/>
            <a:pathLst>
              <a:path extrusionOk="0" h="533190" w="416555">
                <a:moveTo>
                  <a:pt x="0" y="0"/>
                </a:moveTo>
                <a:lnTo>
                  <a:pt x="416555" y="0"/>
                </a:lnTo>
                <a:lnTo>
                  <a:pt x="416555" y="533190"/>
                </a:lnTo>
                <a:lnTo>
                  <a:pt x="0" y="533190"/>
                </a:lnTo>
                <a:lnTo>
                  <a:pt x="0" y="0"/>
                </a:lnTo>
                <a:close/>
              </a:path>
            </a:pathLst>
          </a:custGeom>
          <a:blipFill rotWithShape="1">
            <a:blip r:embed="rId4">
              <a:alphaModFix/>
            </a:blip>
            <a:stretch>
              <a:fillRect b="0" l="0" r="0" t="0"/>
            </a:stretch>
          </a:blipFill>
          <a:ln>
            <a:noFill/>
          </a:ln>
        </p:spPr>
      </p:sp>
      <p:sp>
        <p:nvSpPr>
          <p:cNvPr id="96" name="Google Shape;96;p15"/>
          <p:cNvSpPr/>
          <p:nvPr/>
        </p:nvSpPr>
        <p:spPr>
          <a:xfrm rot="248600">
            <a:off x="6563273" y="287208"/>
            <a:ext cx="1107799" cy="1417983"/>
          </a:xfrm>
          <a:custGeom>
            <a:rect b="b" l="l" r="r" t="t"/>
            <a:pathLst>
              <a:path extrusionOk="0" h="1417983" w="1107799">
                <a:moveTo>
                  <a:pt x="0" y="0"/>
                </a:moveTo>
                <a:lnTo>
                  <a:pt x="1107799" y="0"/>
                </a:lnTo>
                <a:lnTo>
                  <a:pt x="1107799" y="1417983"/>
                </a:lnTo>
                <a:lnTo>
                  <a:pt x="0" y="1417983"/>
                </a:lnTo>
                <a:lnTo>
                  <a:pt x="0" y="0"/>
                </a:lnTo>
                <a:close/>
              </a:path>
            </a:pathLst>
          </a:custGeom>
          <a:blipFill rotWithShape="1">
            <a:blip r:embed="rId4">
              <a:alphaModFix/>
            </a:blip>
            <a:stretch>
              <a:fillRect b="0" l="0" r="0" t="0"/>
            </a:stretch>
          </a:blipFill>
          <a:ln>
            <a:noFill/>
          </a:ln>
        </p:spPr>
      </p:sp>
      <p:sp>
        <p:nvSpPr>
          <p:cNvPr id="97" name="Google Shape;97;p15"/>
          <p:cNvSpPr/>
          <p:nvPr/>
        </p:nvSpPr>
        <p:spPr>
          <a:xfrm rot="248600">
            <a:off x="2915435" y="-229519"/>
            <a:ext cx="790552" cy="1011906"/>
          </a:xfrm>
          <a:custGeom>
            <a:rect b="b" l="l" r="r" t="t"/>
            <a:pathLst>
              <a:path extrusionOk="0" h="1011906" w="790552">
                <a:moveTo>
                  <a:pt x="0" y="0"/>
                </a:moveTo>
                <a:lnTo>
                  <a:pt x="790552" y="0"/>
                </a:lnTo>
                <a:lnTo>
                  <a:pt x="790552" y="1011907"/>
                </a:lnTo>
                <a:lnTo>
                  <a:pt x="0" y="1011907"/>
                </a:lnTo>
                <a:lnTo>
                  <a:pt x="0" y="0"/>
                </a:lnTo>
                <a:close/>
              </a:path>
            </a:pathLst>
          </a:custGeom>
          <a:blipFill rotWithShape="1">
            <a:blip r:embed="rId4">
              <a:alphaModFix/>
            </a:blip>
            <a:stretch>
              <a:fillRect b="0" l="0" r="0" t="0"/>
            </a:stretch>
          </a:blipFill>
          <a:ln>
            <a:noFill/>
          </a:ln>
        </p:spPr>
      </p:sp>
      <p:pic>
        <p:nvPicPr>
          <p:cNvPr id="98" name="Google Shape;98;p15"/>
          <p:cNvPicPr preferRelativeResize="0"/>
          <p:nvPr/>
        </p:nvPicPr>
        <p:blipFill>
          <a:blip r:embed="rId5">
            <a:alphaModFix/>
          </a:blip>
          <a:stretch>
            <a:fillRect/>
          </a:stretch>
        </p:blipFill>
        <p:spPr>
          <a:xfrm>
            <a:off x="9757777" y="503325"/>
            <a:ext cx="8744210" cy="8636824"/>
          </a:xfrm>
          <a:prstGeom prst="rect">
            <a:avLst/>
          </a:prstGeom>
          <a:noFill/>
          <a:ln>
            <a:noFill/>
          </a:ln>
        </p:spPr>
      </p:pic>
      <p:sp>
        <p:nvSpPr>
          <p:cNvPr id="99" name="Google Shape;99;p15"/>
          <p:cNvSpPr/>
          <p:nvPr/>
        </p:nvSpPr>
        <p:spPr>
          <a:xfrm>
            <a:off x="11301344" y="2766803"/>
            <a:ext cx="6339050" cy="7328381"/>
          </a:xfrm>
          <a:custGeom>
            <a:rect b="b" l="l" r="r" t="t"/>
            <a:pathLst>
              <a:path extrusionOk="0" h="7328381" w="6339050">
                <a:moveTo>
                  <a:pt x="0" y="0"/>
                </a:moveTo>
                <a:lnTo>
                  <a:pt x="6339050" y="0"/>
                </a:lnTo>
                <a:lnTo>
                  <a:pt x="6339050" y="7328381"/>
                </a:lnTo>
                <a:lnTo>
                  <a:pt x="0" y="7328381"/>
                </a:lnTo>
                <a:lnTo>
                  <a:pt x="0" y="0"/>
                </a:lnTo>
                <a:close/>
              </a:path>
            </a:pathLst>
          </a:custGeom>
          <a:blipFill rotWithShape="1">
            <a:blip r:embed="rId6">
              <a:alphaModFix/>
            </a:blip>
            <a:stretch>
              <a:fillRect b="0" l="0" r="0" t="0"/>
            </a:stretch>
          </a:blipFill>
          <a:ln>
            <a:noFill/>
          </a:ln>
        </p:spPr>
      </p:sp>
      <p:sp>
        <p:nvSpPr>
          <p:cNvPr id="100" name="Google Shape;100;p15"/>
          <p:cNvSpPr/>
          <p:nvPr/>
        </p:nvSpPr>
        <p:spPr>
          <a:xfrm>
            <a:off x="7205615" y="1456637"/>
            <a:ext cx="4095729" cy="4266385"/>
          </a:xfrm>
          <a:custGeom>
            <a:rect b="b" l="l" r="r" t="t"/>
            <a:pathLst>
              <a:path extrusionOk="0" h="4266385" w="4095729">
                <a:moveTo>
                  <a:pt x="0" y="0"/>
                </a:moveTo>
                <a:lnTo>
                  <a:pt x="4095729" y="0"/>
                </a:lnTo>
                <a:lnTo>
                  <a:pt x="4095729" y="4266385"/>
                </a:lnTo>
                <a:lnTo>
                  <a:pt x="0" y="4266385"/>
                </a:lnTo>
                <a:lnTo>
                  <a:pt x="0" y="0"/>
                </a:lnTo>
                <a:close/>
              </a:path>
            </a:pathLst>
          </a:custGeom>
          <a:blipFill rotWithShape="1">
            <a:blip r:embed="rId7">
              <a:alphaModFix/>
            </a:blip>
            <a:stretch>
              <a:fillRect b="0" l="0" r="0" t="0"/>
            </a:stretch>
          </a:blipFill>
          <a:ln>
            <a:noFill/>
          </a:ln>
        </p:spPr>
      </p:sp>
      <p:sp>
        <p:nvSpPr>
          <p:cNvPr id="101" name="Google Shape;101;p15"/>
          <p:cNvSpPr/>
          <p:nvPr/>
        </p:nvSpPr>
        <p:spPr>
          <a:xfrm>
            <a:off x="3523481" y="1456637"/>
            <a:ext cx="3138237" cy="3277532"/>
          </a:xfrm>
          <a:custGeom>
            <a:rect b="b" l="l" r="r" t="t"/>
            <a:pathLst>
              <a:path extrusionOk="0" h="3277532" w="3138237">
                <a:moveTo>
                  <a:pt x="0" y="0"/>
                </a:moveTo>
                <a:lnTo>
                  <a:pt x="3138237" y="0"/>
                </a:lnTo>
                <a:lnTo>
                  <a:pt x="3138237" y="3277532"/>
                </a:lnTo>
                <a:lnTo>
                  <a:pt x="0" y="3277532"/>
                </a:lnTo>
                <a:lnTo>
                  <a:pt x="0" y="0"/>
                </a:lnTo>
                <a:close/>
              </a:path>
            </a:pathLst>
          </a:custGeom>
          <a:blipFill rotWithShape="1">
            <a:blip r:embed="rId8">
              <a:alphaModFix/>
            </a:blip>
            <a:stretch>
              <a:fillRect b="0" l="0" r="0" t="0"/>
            </a:stretch>
          </a:blipFill>
          <a:ln>
            <a:noFill/>
          </a:ln>
        </p:spPr>
      </p:sp>
      <p:sp>
        <p:nvSpPr>
          <p:cNvPr id="102" name="Google Shape;102;p15"/>
          <p:cNvSpPr/>
          <p:nvPr/>
        </p:nvSpPr>
        <p:spPr>
          <a:xfrm>
            <a:off x="437347" y="1128037"/>
            <a:ext cx="2542236" cy="2620862"/>
          </a:xfrm>
          <a:custGeom>
            <a:rect b="b" l="l" r="r" t="t"/>
            <a:pathLst>
              <a:path extrusionOk="0" h="2620862" w="2542236">
                <a:moveTo>
                  <a:pt x="0" y="0"/>
                </a:moveTo>
                <a:lnTo>
                  <a:pt x="2542236" y="0"/>
                </a:lnTo>
                <a:lnTo>
                  <a:pt x="2542236" y="2620862"/>
                </a:lnTo>
                <a:lnTo>
                  <a:pt x="0" y="262086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243" name="Shape 243"/>
        <p:cNvGrpSpPr/>
        <p:nvPr/>
      </p:nvGrpSpPr>
      <p:grpSpPr>
        <a:xfrm>
          <a:off x="0" y="0"/>
          <a:ext cx="0" cy="0"/>
          <a:chOff x="0" y="0"/>
          <a:chExt cx="0" cy="0"/>
        </a:xfrm>
      </p:grpSpPr>
      <p:grpSp>
        <p:nvGrpSpPr>
          <p:cNvPr id="244" name="Google Shape;244;p24"/>
          <p:cNvGrpSpPr/>
          <p:nvPr/>
        </p:nvGrpSpPr>
        <p:grpSpPr>
          <a:xfrm>
            <a:off x="1028700" y="-531695"/>
            <a:ext cx="3550041" cy="7222247"/>
            <a:chOff x="0" y="-47625"/>
            <a:chExt cx="934990" cy="1902156"/>
          </a:xfrm>
        </p:grpSpPr>
        <p:sp>
          <p:nvSpPr>
            <p:cNvPr id="245" name="Google Shape;245;p24"/>
            <p:cNvSpPr/>
            <p:nvPr/>
          </p:nvSpPr>
          <p:spPr>
            <a:xfrm>
              <a:off x="0" y="0"/>
              <a:ext cx="934990" cy="1854531"/>
            </a:xfrm>
            <a:custGeom>
              <a:rect b="b" l="l" r="r" t="t"/>
              <a:pathLst>
                <a:path extrusionOk="0" h="1854531" w="934990">
                  <a:moveTo>
                    <a:pt x="111221" y="0"/>
                  </a:moveTo>
                  <a:lnTo>
                    <a:pt x="823769" y="0"/>
                  </a:lnTo>
                  <a:cubicBezTo>
                    <a:pt x="853267" y="0"/>
                    <a:pt x="881556" y="11718"/>
                    <a:pt x="902414" y="32576"/>
                  </a:cubicBezTo>
                  <a:cubicBezTo>
                    <a:pt x="923272" y="53434"/>
                    <a:pt x="934990" y="81723"/>
                    <a:pt x="934990" y="111221"/>
                  </a:cubicBezTo>
                  <a:lnTo>
                    <a:pt x="934990" y="1743310"/>
                  </a:lnTo>
                  <a:cubicBezTo>
                    <a:pt x="934990" y="1772807"/>
                    <a:pt x="923272" y="1801097"/>
                    <a:pt x="902414" y="1821955"/>
                  </a:cubicBezTo>
                  <a:cubicBezTo>
                    <a:pt x="881556" y="1842813"/>
                    <a:pt x="853267" y="1854531"/>
                    <a:pt x="823769" y="1854531"/>
                  </a:cubicBezTo>
                  <a:lnTo>
                    <a:pt x="111221" y="1854531"/>
                  </a:lnTo>
                  <a:cubicBezTo>
                    <a:pt x="81723" y="1854531"/>
                    <a:pt x="53434" y="1842813"/>
                    <a:pt x="32576" y="1821955"/>
                  </a:cubicBezTo>
                  <a:cubicBezTo>
                    <a:pt x="11718" y="1801097"/>
                    <a:pt x="0" y="1772807"/>
                    <a:pt x="0" y="1743310"/>
                  </a:cubicBezTo>
                  <a:lnTo>
                    <a:pt x="0" y="111221"/>
                  </a:lnTo>
                  <a:cubicBezTo>
                    <a:pt x="0" y="81723"/>
                    <a:pt x="11718" y="53434"/>
                    <a:pt x="32576" y="32576"/>
                  </a:cubicBezTo>
                  <a:cubicBezTo>
                    <a:pt x="53434" y="11718"/>
                    <a:pt x="81723" y="0"/>
                    <a:pt x="111221"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txBox="1"/>
            <p:nvPr/>
          </p:nvSpPr>
          <p:spPr>
            <a:xfrm>
              <a:off x="0" y="-47625"/>
              <a:ext cx="934990" cy="190215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24"/>
          <p:cNvSpPr txBox="1"/>
          <p:nvPr/>
        </p:nvSpPr>
        <p:spPr>
          <a:xfrm>
            <a:off x="1521019" y="4326090"/>
            <a:ext cx="26349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dsDNA: Adenovirus</a:t>
            </a:r>
            <a:endParaRPr/>
          </a:p>
        </p:txBody>
      </p:sp>
      <p:sp>
        <p:nvSpPr>
          <p:cNvPr id="248" name="Google Shape;248;p24"/>
          <p:cNvSpPr txBox="1"/>
          <p:nvPr/>
        </p:nvSpPr>
        <p:spPr>
          <a:xfrm>
            <a:off x="1312411" y="5565552"/>
            <a:ext cx="30522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causes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respiratory infections</a:t>
            </a:r>
            <a:endParaRPr/>
          </a:p>
        </p:txBody>
      </p:sp>
      <p:grpSp>
        <p:nvGrpSpPr>
          <p:cNvPr id="249" name="Google Shape;249;p24"/>
          <p:cNvGrpSpPr/>
          <p:nvPr/>
        </p:nvGrpSpPr>
        <p:grpSpPr>
          <a:xfrm>
            <a:off x="5255553" y="-531695"/>
            <a:ext cx="3550041" cy="7222247"/>
            <a:chOff x="0" y="-47625"/>
            <a:chExt cx="934990" cy="1902156"/>
          </a:xfrm>
        </p:grpSpPr>
        <p:sp>
          <p:nvSpPr>
            <p:cNvPr id="250" name="Google Shape;250;p24"/>
            <p:cNvSpPr/>
            <p:nvPr/>
          </p:nvSpPr>
          <p:spPr>
            <a:xfrm>
              <a:off x="0" y="0"/>
              <a:ext cx="934990" cy="1854531"/>
            </a:xfrm>
            <a:custGeom>
              <a:rect b="b" l="l" r="r" t="t"/>
              <a:pathLst>
                <a:path extrusionOk="0" h="1854531" w="934990">
                  <a:moveTo>
                    <a:pt x="111221" y="0"/>
                  </a:moveTo>
                  <a:lnTo>
                    <a:pt x="823769" y="0"/>
                  </a:lnTo>
                  <a:cubicBezTo>
                    <a:pt x="853267" y="0"/>
                    <a:pt x="881556" y="11718"/>
                    <a:pt x="902414" y="32576"/>
                  </a:cubicBezTo>
                  <a:cubicBezTo>
                    <a:pt x="923272" y="53434"/>
                    <a:pt x="934990" y="81723"/>
                    <a:pt x="934990" y="111221"/>
                  </a:cubicBezTo>
                  <a:lnTo>
                    <a:pt x="934990" y="1743310"/>
                  </a:lnTo>
                  <a:cubicBezTo>
                    <a:pt x="934990" y="1772807"/>
                    <a:pt x="923272" y="1801097"/>
                    <a:pt x="902414" y="1821955"/>
                  </a:cubicBezTo>
                  <a:cubicBezTo>
                    <a:pt x="881556" y="1842813"/>
                    <a:pt x="853267" y="1854531"/>
                    <a:pt x="823769" y="1854531"/>
                  </a:cubicBezTo>
                  <a:lnTo>
                    <a:pt x="111221" y="1854531"/>
                  </a:lnTo>
                  <a:cubicBezTo>
                    <a:pt x="81723" y="1854531"/>
                    <a:pt x="53434" y="1842813"/>
                    <a:pt x="32576" y="1821955"/>
                  </a:cubicBezTo>
                  <a:cubicBezTo>
                    <a:pt x="11718" y="1801097"/>
                    <a:pt x="0" y="1772807"/>
                    <a:pt x="0" y="1743310"/>
                  </a:cubicBezTo>
                  <a:lnTo>
                    <a:pt x="0" y="111221"/>
                  </a:lnTo>
                  <a:cubicBezTo>
                    <a:pt x="0" y="81723"/>
                    <a:pt x="11718" y="53434"/>
                    <a:pt x="32576" y="32576"/>
                  </a:cubicBezTo>
                  <a:cubicBezTo>
                    <a:pt x="53434" y="11718"/>
                    <a:pt x="81723" y="0"/>
                    <a:pt x="111221"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txBox="1"/>
            <p:nvPr/>
          </p:nvSpPr>
          <p:spPr>
            <a:xfrm>
              <a:off x="0" y="-47625"/>
              <a:ext cx="934990" cy="190215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24"/>
          <p:cNvSpPr txBox="1"/>
          <p:nvPr/>
        </p:nvSpPr>
        <p:spPr>
          <a:xfrm>
            <a:off x="5747872" y="4326090"/>
            <a:ext cx="26349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ssDNA: Parvovirus </a:t>
            </a:r>
            <a:endParaRPr/>
          </a:p>
        </p:txBody>
      </p:sp>
      <p:sp>
        <p:nvSpPr>
          <p:cNvPr id="253" name="Google Shape;253;p24"/>
          <p:cNvSpPr txBox="1"/>
          <p:nvPr/>
        </p:nvSpPr>
        <p:spPr>
          <a:xfrm>
            <a:off x="5753467" y="5565552"/>
            <a:ext cx="26238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causes parvo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in dogs</a:t>
            </a:r>
            <a:endParaRPr/>
          </a:p>
        </p:txBody>
      </p:sp>
      <p:grpSp>
        <p:nvGrpSpPr>
          <p:cNvPr id="254" name="Google Shape;254;p24"/>
          <p:cNvGrpSpPr/>
          <p:nvPr/>
        </p:nvGrpSpPr>
        <p:grpSpPr>
          <a:xfrm>
            <a:off x="9482406" y="-531695"/>
            <a:ext cx="3550041" cy="7222247"/>
            <a:chOff x="0" y="-47625"/>
            <a:chExt cx="934990" cy="1902156"/>
          </a:xfrm>
        </p:grpSpPr>
        <p:sp>
          <p:nvSpPr>
            <p:cNvPr id="255" name="Google Shape;255;p24"/>
            <p:cNvSpPr/>
            <p:nvPr/>
          </p:nvSpPr>
          <p:spPr>
            <a:xfrm>
              <a:off x="0" y="0"/>
              <a:ext cx="934990" cy="1854531"/>
            </a:xfrm>
            <a:custGeom>
              <a:rect b="b" l="l" r="r" t="t"/>
              <a:pathLst>
                <a:path extrusionOk="0" h="1854531" w="934990">
                  <a:moveTo>
                    <a:pt x="111221" y="0"/>
                  </a:moveTo>
                  <a:lnTo>
                    <a:pt x="823769" y="0"/>
                  </a:lnTo>
                  <a:cubicBezTo>
                    <a:pt x="853267" y="0"/>
                    <a:pt x="881556" y="11718"/>
                    <a:pt x="902414" y="32576"/>
                  </a:cubicBezTo>
                  <a:cubicBezTo>
                    <a:pt x="923272" y="53434"/>
                    <a:pt x="934990" y="81723"/>
                    <a:pt x="934990" y="111221"/>
                  </a:cubicBezTo>
                  <a:lnTo>
                    <a:pt x="934990" y="1743310"/>
                  </a:lnTo>
                  <a:cubicBezTo>
                    <a:pt x="934990" y="1772807"/>
                    <a:pt x="923272" y="1801097"/>
                    <a:pt x="902414" y="1821955"/>
                  </a:cubicBezTo>
                  <a:cubicBezTo>
                    <a:pt x="881556" y="1842813"/>
                    <a:pt x="853267" y="1854531"/>
                    <a:pt x="823769" y="1854531"/>
                  </a:cubicBezTo>
                  <a:lnTo>
                    <a:pt x="111221" y="1854531"/>
                  </a:lnTo>
                  <a:cubicBezTo>
                    <a:pt x="81723" y="1854531"/>
                    <a:pt x="53434" y="1842813"/>
                    <a:pt x="32576" y="1821955"/>
                  </a:cubicBezTo>
                  <a:cubicBezTo>
                    <a:pt x="11718" y="1801097"/>
                    <a:pt x="0" y="1772807"/>
                    <a:pt x="0" y="1743310"/>
                  </a:cubicBezTo>
                  <a:lnTo>
                    <a:pt x="0" y="111221"/>
                  </a:lnTo>
                  <a:cubicBezTo>
                    <a:pt x="0" y="81723"/>
                    <a:pt x="11718" y="53434"/>
                    <a:pt x="32576" y="32576"/>
                  </a:cubicBezTo>
                  <a:cubicBezTo>
                    <a:pt x="53434" y="11718"/>
                    <a:pt x="81723" y="0"/>
                    <a:pt x="111221"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txBox="1"/>
            <p:nvPr/>
          </p:nvSpPr>
          <p:spPr>
            <a:xfrm>
              <a:off x="0" y="-47625"/>
              <a:ext cx="934990" cy="190215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24"/>
          <p:cNvSpPr txBox="1"/>
          <p:nvPr/>
        </p:nvSpPr>
        <p:spPr>
          <a:xfrm>
            <a:off x="9974725" y="4326090"/>
            <a:ext cx="26349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dsRNA: Reovirus</a:t>
            </a:r>
            <a:endParaRPr/>
          </a:p>
        </p:txBody>
      </p:sp>
      <p:sp>
        <p:nvSpPr>
          <p:cNvPr id="258" name="Google Shape;258;p24"/>
          <p:cNvSpPr txBox="1"/>
          <p:nvPr/>
        </p:nvSpPr>
        <p:spPr>
          <a:xfrm>
            <a:off x="9980320" y="5565552"/>
            <a:ext cx="26238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causes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gastroenteritis</a:t>
            </a:r>
            <a:endParaRPr/>
          </a:p>
        </p:txBody>
      </p:sp>
      <p:grpSp>
        <p:nvGrpSpPr>
          <p:cNvPr id="259" name="Google Shape;259;p24"/>
          <p:cNvGrpSpPr/>
          <p:nvPr/>
        </p:nvGrpSpPr>
        <p:grpSpPr>
          <a:xfrm>
            <a:off x="13709259" y="-531695"/>
            <a:ext cx="3550041" cy="7222247"/>
            <a:chOff x="0" y="-47625"/>
            <a:chExt cx="934990" cy="1902156"/>
          </a:xfrm>
        </p:grpSpPr>
        <p:sp>
          <p:nvSpPr>
            <p:cNvPr id="260" name="Google Shape;260;p24"/>
            <p:cNvSpPr/>
            <p:nvPr/>
          </p:nvSpPr>
          <p:spPr>
            <a:xfrm>
              <a:off x="0" y="0"/>
              <a:ext cx="934990" cy="1854531"/>
            </a:xfrm>
            <a:custGeom>
              <a:rect b="b" l="l" r="r" t="t"/>
              <a:pathLst>
                <a:path extrusionOk="0" h="1854531" w="934990">
                  <a:moveTo>
                    <a:pt x="111221" y="0"/>
                  </a:moveTo>
                  <a:lnTo>
                    <a:pt x="823769" y="0"/>
                  </a:lnTo>
                  <a:cubicBezTo>
                    <a:pt x="853267" y="0"/>
                    <a:pt x="881556" y="11718"/>
                    <a:pt x="902414" y="32576"/>
                  </a:cubicBezTo>
                  <a:cubicBezTo>
                    <a:pt x="923272" y="53434"/>
                    <a:pt x="934990" y="81723"/>
                    <a:pt x="934990" y="111221"/>
                  </a:cubicBezTo>
                  <a:lnTo>
                    <a:pt x="934990" y="1743310"/>
                  </a:lnTo>
                  <a:cubicBezTo>
                    <a:pt x="934990" y="1772807"/>
                    <a:pt x="923272" y="1801097"/>
                    <a:pt x="902414" y="1821955"/>
                  </a:cubicBezTo>
                  <a:cubicBezTo>
                    <a:pt x="881556" y="1842813"/>
                    <a:pt x="853267" y="1854531"/>
                    <a:pt x="823769" y="1854531"/>
                  </a:cubicBezTo>
                  <a:lnTo>
                    <a:pt x="111221" y="1854531"/>
                  </a:lnTo>
                  <a:cubicBezTo>
                    <a:pt x="81723" y="1854531"/>
                    <a:pt x="53434" y="1842813"/>
                    <a:pt x="32576" y="1821955"/>
                  </a:cubicBezTo>
                  <a:cubicBezTo>
                    <a:pt x="11718" y="1801097"/>
                    <a:pt x="0" y="1772807"/>
                    <a:pt x="0" y="1743310"/>
                  </a:cubicBezTo>
                  <a:lnTo>
                    <a:pt x="0" y="111221"/>
                  </a:lnTo>
                  <a:cubicBezTo>
                    <a:pt x="0" y="81723"/>
                    <a:pt x="11718" y="53434"/>
                    <a:pt x="32576" y="32576"/>
                  </a:cubicBezTo>
                  <a:cubicBezTo>
                    <a:pt x="53434" y="11718"/>
                    <a:pt x="81723" y="0"/>
                    <a:pt x="111221"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txBox="1"/>
            <p:nvPr/>
          </p:nvSpPr>
          <p:spPr>
            <a:xfrm>
              <a:off x="0" y="-47625"/>
              <a:ext cx="934990" cy="190215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24"/>
          <p:cNvSpPr txBox="1"/>
          <p:nvPr/>
        </p:nvSpPr>
        <p:spPr>
          <a:xfrm>
            <a:off x="14201578" y="4326090"/>
            <a:ext cx="26349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ssRNA: Coronavirus</a:t>
            </a:r>
            <a:endParaRPr/>
          </a:p>
        </p:txBody>
      </p:sp>
      <p:sp>
        <p:nvSpPr>
          <p:cNvPr id="263" name="Google Shape;263;p24"/>
          <p:cNvSpPr txBox="1"/>
          <p:nvPr/>
        </p:nvSpPr>
        <p:spPr>
          <a:xfrm>
            <a:off x="14207173" y="5565552"/>
            <a:ext cx="26238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causes SARS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&amp; Covid-19</a:t>
            </a:r>
            <a:endParaRPr/>
          </a:p>
        </p:txBody>
      </p:sp>
      <p:sp>
        <p:nvSpPr>
          <p:cNvPr id="264" name="Google Shape;264;p24"/>
          <p:cNvSpPr/>
          <p:nvPr/>
        </p:nvSpPr>
        <p:spPr>
          <a:xfrm>
            <a:off x="13630400" y="7246922"/>
            <a:ext cx="3707760" cy="3862250"/>
          </a:xfrm>
          <a:custGeom>
            <a:rect b="b" l="l" r="r" t="t"/>
            <a:pathLst>
              <a:path extrusionOk="0" h="3862250" w="3707760">
                <a:moveTo>
                  <a:pt x="0" y="0"/>
                </a:moveTo>
                <a:lnTo>
                  <a:pt x="3707760" y="0"/>
                </a:lnTo>
                <a:lnTo>
                  <a:pt x="3707760" y="3862251"/>
                </a:lnTo>
                <a:lnTo>
                  <a:pt x="0" y="3862251"/>
                </a:lnTo>
                <a:lnTo>
                  <a:pt x="0" y="0"/>
                </a:lnTo>
                <a:close/>
              </a:path>
            </a:pathLst>
          </a:custGeom>
          <a:blipFill rotWithShape="1">
            <a:blip r:embed="rId3">
              <a:alphaModFix/>
            </a:blip>
            <a:stretch>
              <a:fillRect b="0" l="0" r="0" t="0"/>
            </a:stretch>
          </a:blipFill>
          <a:ln>
            <a:noFill/>
          </a:ln>
        </p:spPr>
      </p:sp>
      <p:sp>
        <p:nvSpPr>
          <p:cNvPr id="265" name="Google Shape;265;p24"/>
          <p:cNvSpPr/>
          <p:nvPr/>
        </p:nvSpPr>
        <p:spPr>
          <a:xfrm flipH="1">
            <a:off x="1028700" y="7327175"/>
            <a:ext cx="3707760" cy="3862250"/>
          </a:xfrm>
          <a:custGeom>
            <a:rect b="b" l="l" r="r" t="t"/>
            <a:pathLst>
              <a:path extrusionOk="0" h="3862250" w="3707760">
                <a:moveTo>
                  <a:pt x="3707760" y="0"/>
                </a:moveTo>
                <a:lnTo>
                  <a:pt x="0" y="0"/>
                </a:lnTo>
                <a:lnTo>
                  <a:pt x="0" y="3862250"/>
                </a:lnTo>
                <a:lnTo>
                  <a:pt x="3707760" y="3862250"/>
                </a:lnTo>
                <a:lnTo>
                  <a:pt x="3707760" y="0"/>
                </a:lnTo>
                <a:close/>
              </a:path>
            </a:pathLst>
          </a:custGeom>
          <a:blipFill rotWithShape="1">
            <a:blip r:embed="rId3">
              <a:alphaModFix/>
            </a:blip>
            <a:stretch>
              <a:fillRect b="0" l="0" r="0" t="0"/>
            </a:stretch>
          </a:blipFill>
          <a:ln>
            <a:noFill/>
          </a:ln>
        </p:spPr>
      </p:sp>
      <p:sp>
        <p:nvSpPr>
          <p:cNvPr id="266" name="Google Shape;266;p24"/>
          <p:cNvSpPr txBox="1"/>
          <p:nvPr/>
        </p:nvSpPr>
        <p:spPr>
          <a:xfrm>
            <a:off x="5221162" y="7905252"/>
            <a:ext cx="7845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Genetic Material</a:t>
            </a:r>
            <a:endParaRPr b="1"/>
          </a:p>
        </p:txBody>
      </p:sp>
      <p:sp>
        <p:nvSpPr>
          <p:cNvPr id="267" name="Google Shape;267;p24"/>
          <p:cNvSpPr txBox="1"/>
          <p:nvPr/>
        </p:nvSpPr>
        <p:spPr>
          <a:xfrm>
            <a:off x="5077710" y="9120897"/>
            <a:ext cx="8132580"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Examples for each virus type are given above.</a:t>
            </a:r>
            <a:endParaRPr/>
          </a:p>
        </p:txBody>
      </p:sp>
      <p:pic>
        <p:nvPicPr>
          <p:cNvPr id="268" name="Google Shape;268;p24"/>
          <p:cNvPicPr preferRelativeResize="0"/>
          <p:nvPr/>
        </p:nvPicPr>
        <p:blipFill>
          <a:blip r:embed="rId4">
            <a:alphaModFix/>
          </a:blip>
          <a:stretch>
            <a:fillRect/>
          </a:stretch>
        </p:blipFill>
        <p:spPr>
          <a:xfrm>
            <a:off x="1480400" y="1028713"/>
            <a:ext cx="2646600" cy="2646600"/>
          </a:xfrm>
          <a:prstGeom prst="roundRect">
            <a:avLst>
              <a:gd fmla="val 16667" name="adj"/>
            </a:avLst>
          </a:prstGeom>
          <a:noFill/>
          <a:ln>
            <a:noFill/>
          </a:ln>
        </p:spPr>
      </p:pic>
      <p:pic>
        <p:nvPicPr>
          <p:cNvPr id="269" name="Google Shape;269;p24"/>
          <p:cNvPicPr preferRelativeResize="0"/>
          <p:nvPr/>
        </p:nvPicPr>
        <p:blipFill>
          <a:blip r:embed="rId5">
            <a:alphaModFix/>
          </a:blip>
          <a:stretch>
            <a:fillRect/>
          </a:stretch>
        </p:blipFill>
        <p:spPr>
          <a:xfrm>
            <a:off x="5707225" y="1028711"/>
            <a:ext cx="2646600" cy="2646600"/>
          </a:xfrm>
          <a:prstGeom prst="roundRect">
            <a:avLst>
              <a:gd fmla="val 16667" name="adj"/>
            </a:avLst>
          </a:prstGeom>
          <a:noFill/>
          <a:ln>
            <a:noFill/>
          </a:ln>
        </p:spPr>
      </p:pic>
      <p:pic>
        <p:nvPicPr>
          <p:cNvPr id="270" name="Google Shape;270;p24"/>
          <p:cNvPicPr preferRelativeResize="0"/>
          <p:nvPr/>
        </p:nvPicPr>
        <p:blipFill>
          <a:blip r:embed="rId6">
            <a:alphaModFix/>
          </a:blip>
          <a:stretch>
            <a:fillRect/>
          </a:stretch>
        </p:blipFill>
        <p:spPr>
          <a:xfrm>
            <a:off x="9945550" y="1040100"/>
            <a:ext cx="2623800" cy="2623800"/>
          </a:xfrm>
          <a:prstGeom prst="roundRect">
            <a:avLst>
              <a:gd fmla="val 16667" name="adj"/>
            </a:avLst>
          </a:prstGeom>
          <a:noFill/>
          <a:ln>
            <a:noFill/>
          </a:ln>
        </p:spPr>
      </p:pic>
      <p:pic>
        <p:nvPicPr>
          <p:cNvPr id="271" name="Google Shape;271;p24"/>
          <p:cNvPicPr preferRelativeResize="0"/>
          <p:nvPr/>
        </p:nvPicPr>
        <p:blipFill>
          <a:blip r:embed="rId7">
            <a:alphaModFix/>
          </a:blip>
          <a:stretch>
            <a:fillRect/>
          </a:stretch>
        </p:blipFill>
        <p:spPr>
          <a:xfrm>
            <a:off x="14161050" y="1040100"/>
            <a:ext cx="2623800" cy="26238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275" name="Shape 275"/>
        <p:cNvGrpSpPr/>
        <p:nvPr/>
      </p:nvGrpSpPr>
      <p:grpSpPr>
        <a:xfrm>
          <a:off x="0" y="0"/>
          <a:ext cx="0" cy="0"/>
          <a:chOff x="0" y="0"/>
          <a:chExt cx="0" cy="0"/>
        </a:xfrm>
      </p:grpSpPr>
      <p:grpSp>
        <p:nvGrpSpPr>
          <p:cNvPr id="276" name="Google Shape;276;p25"/>
          <p:cNvGrpSpPr/>
          <p:nvPr/>
        </p:nvGrpSpPr>
        <p:grpSpPr>
          <a:xfrm>
            <a:off x="0" y="-180826"/>
            <a:ext cx="5151771" cy="10467826"/>
            <a:chOff x="0" y="-47625"/>
            <a:chExt cx="1356845" cy="2756958"/>
          </a:xfrm>
        </p:grpSpPr>
        <p:sp>
          <p:nvSpPr>
            <p:cNvPr id="277" name="Google Shape;277;p25"/>
            <p:cNvSpPr/>
            <p:nvPr/>
          </p:nvSpPr>
          <p:spPr>
            <a:xfrm>
              <a:off x="0" y="0"/>
              <a:ext cx="1356845" cy="2709333"/>
            </a:xfrm>
            <a:custGeom>
              <a:rect b="b" l="l" r="r" t="t"/>
              <a:pathLst>
                <a:path extrusionOk="0" h="2709333" w="1356845">
                  <a:moveTo>
                    <a:pt x="0" y="0"/>
                  </a:moveTo>
                  <a:lnTo>
                    <a:pt x="1356845" y="0"/>
                  </a:lnTo>
                  <a:lnTo>
                    <a:pt x="1356845" y="2709333"/>
                  </a:lnTo>
                  <a:lnTo>
                    <a:pt x="0" y="2709333"/>
                  </a:lnTo>
                  <a:close/>
                </a:path>
              </a:pathLst>
            </a:custGeom>
            <a:solidFill>
              <a:srgbClr val="FFDE59"/>
            </a:solidFill>
            <a:ln cap="sq" cmpd="sng" w="76200">
              <a:solidFill>
                <a:srgbClr val="000000"/>
              </a:solidFill>
              <a:prstDash val="solid"/>
              <a:miter lim="8000"/>
              <a:headEnd len="sm" w="sm" type="none"/>
              <a:tailEnd len="sm" w="sm" type="none"/>
            </a:ln>
          </p:spPr>
        </p:sp>
        <p:sp>
          <p:nvSpPr>
            <p:cNvPr id="278" name="Google Shape;278;p25"/>
            <p:cNvSpPr txBox="1"/>
            <p:nvPr/>
          </p:nvSpPr>
          <p:spPr>
            <a:xfrm>
              <a:off x="0" y="-47625"/>
              <a:ext cx="13568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25"/>
          <p:cNvSpPr txBox="1"/>
          <p:nvPr/>
        </p:nvSpPr>
        <p:spPr>
          <a:xfrm>
            <a:off x="794947" y="4740190"/>
            <a:ext cx="35619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Virus Shape</a:t>
            </a:r>
            <a:endParaRPr b="1"/>
          </a:p>
        </p:txBody>
      </p:sp>
      <p:sp>
        <p:nvSpPr>
          <p:cNvPr id="280" name="Google Shape;280;p25"/>
          <p:cNvSpPr txBox="1"/>
          <p:nvPr/>
        </p:nvSpPr>
        <p:spPr>
          <a:xfrm>
            <a:off x="542627" y="6934819"/>
            <a:ext cx="4066500" cy="206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Viruses can be classified based on their general shape. Common virus shapes include spherical, helical, polyhedral or complex.</a:t>
            </a:r>
            <a:endParaRPr/>
          </a:p>
        </p:txBody>
      </p:sp>
      <p:sp>
        <p:nvSpPr>
          <p:cNvPr id="281" name="Google Shape;281;p25"/>
          <p:cNvSpPr/>
          <p:nvPr/>
        </p:nvSpPr>
        <p:spPr>
          <a:xfrm>
            <a:off x="1236676" y="1513072"/>
            <a:ext cx="2678418" cy="2761256"/>
          </a:xfrm>
          <a:custGeom>
            <a:rect b="b" l="l" r="r" t="t"/>
            <a:pathLst>
              <a:path extrusionOk="0" h="2761256" w="2678418">
                <a:moveTo>
                  <a:pt x="0" y="0"/>
                </a:moveTo>
                <a:lnTo>
                  <a:pt x="2678418" y="0"/>
                </a:lnTo>
                <a:lnTo>
                  <a:pt x="2678418" y="2761255"/>
                </a:lnTo>
                <a:lnTo>
                  <a:pt x="0" y="2761255"/>
                </a:lnTo>
                <a:lnTo>
                  <a:pt x="0" y="0"/>
                </a:lnTo>
                <a:close/>
              </a:path>
            </a:pathLst>
          </a:custGeom>
          <a:blipFill rotWithShape="1">
            <a:blip r:embed="rId3">
              <a:alphaModFix/>
            </a:blip>
            <a:stretch>
              <a:fillRect b="0" l="0" r="0" t="0"/>
            </a:stretch>
          </a:blipFill>
          <a:ln>
            <a:noFill/>
          </a:ln>
        </p:spPr>
      </p:sp>
      <p:grpSp>
        <p:nvGrpSpPr>
          <p:cNvPr id="282" name="Google Shape;282;p25"/>
          <p:cNvGrpSpPr/>
          <p:nvPr/>
        </p:nvGrpSpPr>
        <p:grpSpPr>
          <a:xfrm>
            <a:off x="6313534" y="478498"/>
            <a:ext cx="5065146" cy="4518475"/>
            <a:chOff x="0" y="-47625"/>
            <a:chExt cx="1334030" cy="1190051"/>
          </a:xfrm>
        </p:grpSpPr>
        <p:sp>
          <p:nvSpPr>
            <p:cNvPr id="283" name="Google Shape;283;p25"/>
            <p:cNvSpPr/>
            <p:nvPr/>
          </p:nvSpPr>
          <p:spPr>
            <a:xfrm>
              <a:off x="0" y="0"/>
              <a:ext cx="1334030" cy="1142426"/>
            </a:xfrm>
            <a:custGeom>
              <a:rect b="b" l="l" r="r" t="t"/>
              <a:pathLst>
                <a:path extrusionOk="0" h="1142426" w="1334030">
                  <a:moveTo>
                    <a:pt x="77952" y="0"/>
                  </a:moveTo>
                  <a:lnTo>
                    <a:pt x="1256078" y="0"/>
                  </a:lnTo>
                  <a:cubicBezTo>
                    <a:pt x="1276752" y="0"/>
                    <a:pt x="1296580" y="8213"/>
                    <a:pt x="1311199" y="22832"/>
                  </a:cubicBezTo>
                  <a:cubicBezTo>
                    <a:pt x="1325818" y="37450"/>
                    <a:pt x="1334030" y="57278"/>
                    <a:pt x="1334030" y="77952"/>
                  </a:cubicBezTo>
                  <a:lnTo>
                    <a:pt x="1334030" y="1064474"/>
                  </a:lnTo>
                  <a:cubicBezTo>
                    <a:pt x="1334030" y="1085148"/>
                    <a:pt x="1325818" y="1104976"/>
                    <a:pt x="1311199" y="1119595"/>
                  </a:cubicBezTo>
                  <a:cubicBezTo>
                    <a:pt x="1296580" y="1134213"/>
                    <a:pt x="1276752" y="1142426"/>
                    <a:pt x="1256078" y="1142426"/>
                  </a:cubicBezTo>
                  <a:lnTo>
                    <a:pt x="77952" y="1142426"/>
                  </a:lnTo>
                  <a:cubicBezTo>
                    <a:pt x="57278" y="1142426"/>
                    <a:pt x="37450" y="1134213"/>
                    <a:pt x="22832" y="1119595"/>
                  </a:cubicBezTo>
                  <a:cubicBezTo>
                    <a:pt x="8213" y="1104976"/>
                    <a:pt x="0" y="1085148"/>
                    <a:pt x="0" y="1064474"/>
                  </a:cubicBezTo>
                  <a:lnTo>
                    <a:pt x="0" y="77952"/>
                  </a:lnTo>
                  <a:cubicBezTo>
                    <a:pt x="0" y="57278"/>
                    <a:pt x="8213" y="37450"/>
                    <a:pt x="22832" y="22832"/>
                  </a:cubicBezTo>
                  <a:cubicBezTo>
                    <a:pt x="37450" y="8213"/>
                    <a:pt x="57278" y="0"/>
                    <a:pt x="77952"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txBox="1"/>
            <p:nvPr/>
          </p:nvSpPr>
          <p:spPr>
            <a:xfrm>
              <a:off x="0" y="-47625"/>
              <a:ext cx="1334030" cy="11900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25"/>
          <p:cNvSpPr txBox="1"/>
          <p:nvPr/>
        </p:nvSpPr>
        <p:spPr>
          <a:xfrm>
            <a:off x="7528653" y="1749309"/>
            <a:ext cx="2634910" cy="53086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Spherical</a:t>
            </a:r>
            <a:endParaRPr/>
          </a:p>
        </p:txBody>
      </p:sp>
      <p:sp>
        <p:nvSpPr>
          <p:cNvPr id="286" name="Google Shape;286;p25"/>
          <p:cNvSpPr txBox="1"/>
          <p:nvPr/>
        </p:nvSpPr>
        <p:spPr>
          <a:xfrm>
            <a:off x="6989006" y="2601737"/>
            <a:ext cx="3714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The genetic material in a spherical virus is protected inside a sphere-shaped outer envelope.</a:t>
            </a:r>
            <a:endParaRPr/>
          </a:p>
        </p:txBody>
      </p:sp>
      <p:grpSp>
        <p:nvGrpSpPr>
          <p:cNvPr id="287" name="Google Shape;287;p25"/>
          <p:cNvGrpSpPr/>
          <p:nvPr/>
        </p:nvGrpSpPr>
        <p:grpSpPr>
          <a:xfrm>
            <a:off x="11925025" y="478498"/>
            <a:ext cx="5065146" cy="4518475"/>
            <a:chOff x="0" y="-47625"/>
            <a:chExt cx="1334030" cy="1190051"/>
          </a:xfrm>
        </p:grpSpPr>
        <p:sp>
          <p:nvSpPr>
            <p:cNvPr id="288" name="Google Shape;288;p25"/>
            <p:cNvSpPr/>
            <p:nvPr/>
          </p:nvSpPr>
          <p:spPr>
            <a:xfrm>
              <a:off x="0" y="0"/>
              <a:ext cx="1334030" cy="1142426"/>
            </a:xfrm>
            <a:custGeom>
              <a:rect b="b" l="l" r="r" t="t"/>
              <a:pathLst>
                <a:path extrusionOk="0" h="1142426" w="1334030">
                  <a:moveTo>
                    <a:pt x="77952" y="0"/>
                  </a:moveTo>
                  <a:lnTo>
                    <a:pt x="1256078" y="0"/>
                  </a:lnTo>
                  <a:cubicBezTo>
                    <a:pt x="1276752" y="0"/>
                    <a:pt x="1296580" y="8213"/>
                    <a:pt x="1311199" y="22832"/>
                  </a:cubicBezTo>
                  <a:cubicBezTo>
                    <a:pt x="1325818" y="37450"/>
                    <a:pt x="1334030" y="57278"/>
                    <a:pt x="1334030" y="77952"/>
                  </a:cubicBezTo>
                  <a:lnTo>
                    <a:pt x="1334030" y="1064474"/>
                  </a:lnTo>
                  <a:cubicBezTo>
                    <a:pt x="1334030" y="1085148"/>
                    <a:pt x="1325818" y="1104976"/>
                    <a:pt x="1311199" y="1119595"/>
                  </a:cubicBezTo>
                  <a:cubicBezTo>
                    <a:pt x="1296580" y="1134213"/>
                    <a:pt x="1276752" y="1142426"/>
                    <a:pt x="1256078" y="1142426"/>
                  </a:cubicBezTo>
                  <a:lnTo>
                    <a:pt x="77952" y="1142426"/>
                  </a:lnTo>
                  <a:cubicBezTo>
                    <a:pt x="57278" y="1142426"/>
                    <a:pt x="37450" y="1134213"/>
                    <a:pt x="22832" y="1119595"/>
                  </a:cubicBezTo>
                  <a:cubicBezTo>
                    <a:pt x="8213" y="1104976"/>
                    <a:pt x="0" y="1085148"/>
                    <a:pt x="0" y="1064474"/>
                  </a:cubicBezTo>
                  <a:lnTo>
                    <a:pt x="0" y="77952"/>
                  </a:lnTo>
                  <a:cubicBezTo>
                    <a:pt x="0" y="57278"/>
                    <a:pt x="8213" y="37450"/>
                    <a:pt x="22832" y="22832"/>
                  </a:cubicBezTo>
                  <a:cubicBezTo>
                    <a:pt x="37450" y="8213"/>
                    <a:pt x="57278" y="0"/>
                    <a:pt x="77952"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txBox="1"/>
            <p:nvPr/>
          </p:nvSpPr>
          <p:spPr>
            <a:xfrm>
              <a:off x="0" y="-47625"/>
              <a:ext cx="1334030" cy="11900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5"/>
          <p:cNvSpPr txBox="1"/>
          <p:nvPr/>
        </p:nvSpPr>
        <p:spPr>
          <a:xfrm>
            <a:off x="13140143" y="1749309"/>
            <a:ext cx="2634910" cy="53086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Complex</a:t>
            </a:r>
            <a:endParaRPr/>
          </a:p>
        </p:txBody>
      </p:sp>
      <p:sp>
        <p:nvSpPr>
          <p:cNvPr id="291" name="Google Shape;291;p25"/>
          <p:cNvSpPr txBox="1"/>
          <p:nvPr/>
        </p:nvSpPr>
        <p:spPr>
          <a:xfrm>
            <a:off x="12232878" y="2601737"/>
            <a:ext cx="4449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The genetic material in a complex virus sits inside a complex structure made up of a head, body and legs (tail fibers). </a:t>
            </a:r>
            <a:endParaRPr/>
          </a:p>
        </p:txBody>
      </p:sp>
      <p:grpSp>
        <p:nvGrpSpPr>
          <p:cNvPr id="292" name="Google Shape;292;p25"/>
          <p:cNvGrpSpPr/>
          <p:nvPr/>
        </p:nvGrpSpPr>
        <p:grpSpPr>
          <a:xfrm>
            <a:off x="6313534" y="5197147"/>
            <a:ext cx="5065146" cy="4518475"/>
            <a:chOff x="0" y="-47625"/>
            <a:chExt cx="1334030" cy="1190051"/>
          </a:xfrm>
        </p:grpSpPr>
        <p:sp>
          <p:nvSpPr>
            <p:cNvPr id="293" name="Google Shape;293;p25"/>
            <p:cNvSpPr/>
            <p:nvPr/>
          </p:nvSpPr>
          <p:spPr>
            <a:xfrm>
              <a:off x="0" y="0"/>
              <a:ext cx="1334030" cy="1142426"/>
            </a:xfrm>
            <a:custGeom>
              <a:rect b="b" l="l" r="r" t="t"/>
              <a:pathLst>
                <a:path extrusionOk="0" h="1142426" w="1334030">
                  <a:moveTo>
                    <a:pt x="77952" y="0"/>
                  </a:moveTo>
                  <a:lnTo>
                    <a:pt x="1256078" y="0"/>
                  </a:lnTo>
                  <a:cubicBezTo>
                    <a:pt x="1276752" y="0"/>
                    <a:pt x="1296580" y="8213"/>
                    <a:pt x="1311199" y="22832"/>
                  </a:cubicBezTo>
                  <a:cubicBezTo>
                    <a:pt x="1325818" y="37450"/>
                    <a:pt x="1334030" y="57278"/>
                    <a:pt x="1334030" y="77952"/>
                  </a:cubicBezTo>
                  <a:lnTo>
                    <a:pt x="1334030" y="1064474"/>
                  </a:lnTo>
                  <a:cubicBezTo>
                    <a:pt x="1334030" y="1085148"/>
                    <a:pt x="1325818" y="1104976"/>
                    <a:pt x="1311199" y="1119595"/>
                  </a:cubicBezTo>
                  <a:cubicBezTo>
                    <a:pt x="1296580" y="1134213"/>
                    <a:pt x="1276752" y="1142426"/>
                    <a:pt x="1256078" y="1142426"/>
                  </a:cubicBezTo>
                  <a:lnTo>
                    <a:pt x="77952" y="1142426"/>
                  </a:lnTo>
                  <a:cubicBezTo>
                    <a:pt x="57278" y="1142426"/>
                    <a:pt x="37450" y="1134213"/>
                    <a:pt x="22832" y="1119595"/>
                  </a:cubicBezTo>
                  <a:cubicBezTo>
                    <a:pt x="8213" y="1104976"/>
                    <a:pt x="0" y="1085148"/>
                    <a:pt x="0" y="1064474"/>
                  </a:cubicBezTo>
                  <a:lnTo>
                    <a:pt x="0" y="77952"/>
                  </a:lnTo>
                  <a:cubicBezTo>
                    <a:pt x="0" y="57278"/>
                    <a:pt x="8213" y="37450"/>
                    <a:pt x="22832" y="22832"/>
                  </a:cubicBezTo>
                  <a:cubicBezTo>
                    <a:pt x="37450" y="8213"/>
                    <a:pt x="57278" y="0"/>
                    <a:pt x="77952"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txBox="1"/>
            <p:nvPr/>
          </p:nvSpPr>
          <p:spPr>
            <a:xfrm>
              <a:off x="0" y="-47625"/>
              <a:ext cx="1334030" cy="11900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25"/>
          <p:cNvSpPr txBox="1"/>
          <p:nvPr/>
        </p:nvSpPr>
        <p:spPr>
          <a:xfrm>
            <a:off x="7528653" y="6204541"/>
            <a:ext cx="2634910" cy="53086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Polyhedral</a:t>
            </a:r>
            <a:endParaRPr/>
          </a:p>
        </p:txBody>
      </p:sp>
      <p:sp>
        <p:nvSpPr>
          <p:cNvPr id="296" name="Google Shape;296;p25"/>
          <p:cNvSpPr txBox="1"/>
          <p:nvPr/>
        </p:nvSpPr>
        <p:spPr>
          <a:xfrm>
            <a:off x="6844438" y="7168840"/>
            <a:ext cx="40032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The genetic material in a polyhedral virus is protected inside an outer envelope with many flat-sided faces.</a:t>
            </a:r>
            <a:endParaRPr/>
          </a:p>
        </p:txBody>
      </p:sp>
      <p:grpSp>
        <p:nvGrpSpPr>
          <p:cNvPr id="297" name="Google Shape;297;p25"/>
          <p:cNvGrpSpPr/>
          <p:nvPr/>
        </p:nvGrpSpPr>
        <p:grpSpPr>
          <a:xfrm>
            <a:off x="11925025" y="5197147"/>
            <a:ext cx="5065146" cy="4518475"/>
            <a:chOff x="0" y="-47625"/>
            <a:chExt cx="1334030" cy="1190051"/>
          </a:xfrm>
        </p:grpSpPr>
        <p:sp>
          <p:nvSpPr>
            <p:cNvPr id="298" name="Google Shape;298;p25"/>
            <p:cNvSpPr/>
            <p:nvPr/>
          </p:nvSpPr>
          <p:spPr>
            <a:xfrm>
              <a:off x="0" y="0"/>
              <a:ext cx="1334030" cy="1142426"/>
            </a:xfrm>
            <a:custGeom>
              <a:rect b="b" l="l" r="r" t="t"/>
              <a:pathLst>
                <a:path extrusionOk="0" h="1142426" w="1334030">
                  <a:moveTo>
                    <a:pt x="77952" y="0"/>
                  </a:moveTo>
                  <a:lnTo>
                    <a:pt x="1256078" y="0"/>
                  </a:lnTo>
                  <a:cubicBezTo>
                    <a:pt x="1276752" y="0"/>
                    <a:pt x="1296580" y="8213"/>
                    <a:pt x="1311199" y="22832"/>
                  </a:cubicBezTo>
                  <a:cubicBezTo>
                    <a:pt x="1325818" y="37450"/>
                    <a:pt x="1334030" y="57278"/>
                    <a:pt x="1334030" y="77952"/>
                  </a:cubicBezTo>
                  <a:lnTo>
                    <a:pt x="1334030" y="1064474"/>
                  </a:lnTo>
                  <a:cubicBezTo>
                    <a:pt x="1334030" y="1085148"/>
                    <a:pt x="1325818" y="1104976"/>
                    <a:pt x="1311199" y="1119595"/>
                  </a:cubicBezTo>
                  <a:cubicBezTo>
                    <a:pt x="1296580" y="1134213"/>
                    <a:pt x="1276752" y="1142426"/>
                    <a:pt x="1256078" y="1142426"/>
                  </a:cubicBezTo>
                  <a:lnTo>
                    <a:pt x="77952" y="1142426"/>
                  </a:lnTo>
                  <a:cubicBezTo>
                    <a:pt x="57278" y="1142426"/>
                    <a:pt x="37450" y="1134213"/>
                    <a:pt x="22832" y="1119595"/>
                  </a:cubicBezTo>
                  <a:cubicBezTo>
                    <a:pt x="8213" y="1104976"/>
                    <a:pt x="0" y="1085148"/>
                    <a:pt x="0" y="1064474"/>
                  </a:cubicBezTo>
                  <a:lnTo>
                    <a:pt x="0" y="77952"/>
                  </a:lnTo>
                  <a:cubicBezTo>
                    <a:pt x="0" y="57278"/>
                    <a:pt x="8213" y="37450"/>
                    <a:pt x="22832" y="22832"/>
                  </a:cubicBezTo>
                  <a:cubicBezTo>
                    <a:pt x="37450" y="8213"/>
                    <a:pt x="57278" y="0"/>
                    <a:pt x="77952"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txBox="1"/>
            <p:nvPr/>
          </p:nvSpPr>
          <p:spPr>
            <a:xfrm>
              <a:off x="0" y="-47625"/>
              <a:ext cx="1334030" cy="11900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25"/>
          <p:cNvSpPr txBox="1"/>
          <p:nvPr/>
        </p:nvSpPr>
        <p:spPr>
          <a:xfrm>
            <a:off x="13140143" y="6204541"/>
            <a:ext cx="2634910" cy="53086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Helical</a:t>
            </a:r>
            <a:endParaRPr/>
          </a:p>
        </p:txBody>
      </p:sp>
      <p:sp>
        <p:nvSpPr>
          <p:cNvPr id="301" name="Google Shape;301;p25"/>
          <p:cNvSpPr txBox="1"/>
          <p:nvPr/>
        </p:nvSpPr>
        <p:spPr>
          <a:xfrm>
            <a:off x="12692478" y="7168840"/>
            <a:ext cx="35301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The genetic material in a helical virus is twisted into a coil-like shape, similar to a metal spring.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E1FF"/>
        </a:solidFill>
      </p:bgPr>
    </p:bg>
    <p:spTree>
      <p:nvGrpSpPr>
        <p:cNvPr id="305" name="Shape 305"/>
        <p:cNvGrpSpPr/>
        <p:nvPr/>
      </p:nvGrpSpPr>
      <p:grpSpPr>
        <a:xfrm>
          <a:off x="0" y="0"/>
          <a:ext cx="0" cy="0"/>
          <a:chOff x="0" y="0"/>
          <a:chExt cx="0" cy="0"/>
        </a:xfrm>
      </p:grpSpPr>
      <p:pic>
        <p:nvPicPr>
          <p:cNvPr id="306" name="Google Shape;306;p26"/>
          <p:cNvPicPr preferRelativeResize="0"/>
          <p:nvPr/>
        </p:nvPicPr>
        <p:blipFill>
          <a:blip r:embed="rId3">
            <a:alphaModFix/>
          </a:blip>
          <a:stretch>
            <a:fillRect/>
          </a:stretch>
        </p:blipFill>
        <p:spPr>
          <a:xfrm>
            <a:off x="9103399" y="545375"/>
            <a:ext cx="7959399" cy="7850203"/>
          </a:xfrm>
          <a:prstGeom prst="rect">
            <a:avLst/>
          </a:prstGeom>
          <a:noFill/>
          <a:ln>
            <a:noFill/>
          </a:ln>
        </p:spPr>
      </p:pic>
      <p:sp>
        <p:nvSpPr>
          <p:cNvPr id="307" name="Google Shape;307;p26"/>
          <p:cNvSpPr txBox="1"/>
          <p:nvPr/>
        </p:nvSpPr>
        <p:spPr>
          <a:xfrm>
            <a:off x="1028700" y="5999352"/>
            <a:ext cx="99075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Lesson 02: </a:t>
            </a:r>
            <a:endParaRPr b="1"/>
          </a:p>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Bacteria Reproduction</a:t>
            </a:r>
            <a:endParaRPr b="1"/>
          </a:p>
        </p:txBody>
      </p:sp>
      <p:sp>
        <p:nvSpPr>
          <p:cNvPr id="308" name="Google Shape;308;p26"/>
          <p:cNvSpPr/>
          <p:nvPr/>
        </p:nvSpPr>
        <p:spPr>
          <a:xfrm rot="-740219">
            <a:off x="1227093" y="3257327"/>
            <a:ext cx="1983406" cy="2071443"/>
          </a:xfrm>
          <a:custGeom>
            <a:rect b="b" l="l" r="r" t="t"/>
            <a:pathLst>
              <a:path extrusionOk="0" h="2071443" w="1983406">
                <a:moveTo>
                  <a:pt x="0" y="0"/>
                </a:moveTo>
                <a:lnTo>
                  <a:pt x="1983406" y="0"/>
                </a:lnTo>
                <a:lnTo>
                  <a:pt x="1983406" y="2071442"/>
                </a:lnTo>
                <a:lnTo>
                  <a:pt x="0" y="2071442"/>
                </a:lnTo>
                <a:lnTo>
                  <a:pt x="0" y="0"/>
                </a:lnTo>
                <a:close/>
              </a:path>
            </a:pathLst>
          </a:custGeom>
          <a:blipFill rotWithShape="1">
            <a:blip r:embed="rId4">
              <a:alphaModFix/>
            </a:blip>
            <a:stretch>
              <a:fillRect b="0" l="0" r="0" t="0"/>
            </a:stretch>
          </a:blipFill>
          <a:ln>
            <a:noFill/>
          </a:ln>
        </p:spPr>
      </p:sp>
      <p:sp>
        <p:nvSpPr>
          <p:cNvPr id="309" name="Google Shape;309;p26"/>
          <p:cNvSpPr/>
          <p:nvPr/>
        </p:nvSpPr>
        <p:spPr>
          <a:xfrm rot="424876">
            <a:off x="2850518" y="204840"/>
            <a:ext cx="2605686" cy="2714256"/>
          </a:xfrm>
          <a:custGeom>
            <a:rect b="b" l="l" r="r" t="t"/>
            <a:pathLst>
              <a:path extrusionOk="0" h="2714256" w="2605686">
                <a:moveTo>
                  <a:pt x="0" y="0"/>
                </a:moveTo>
                <a:lnTo>
                  <a:pt x="2605686" y="0"/>
                </a:lnTo>
                <a:lnTo>
                  <a:pt x="2605686" y="2714256"/>
                </a:lnTo>
                <a:lnTo>
                  <a:pt x="0" y="2714256"/>
                </a:lnTo>
                <a:lnTo>
                  <a:pt x="0" y="0"/>
                </a:lnTo>
                <a:close/>
              </a:path>
            </a:pathLst>
          </a:custGeom>
          <a:blipFill rotWithShape="1">
            <a:blip r:embed="rId5">
              <a:alphaModFix/>
            </a:blip>
            <a:stretch>
              <a:fillRect b="0" l="0" r="0" t="0"/>
            </a:stretch>
          </a:blipFill>
          <a:ln>
            <a:noFill/>
          </a:ln>
        </p:spPr>
      </p:sp>
      <p:sp>
        <p:nvSpPr>
          <p:cNvPr id="310" name="Google Shape;310;p26"/>
          <p:cNvSpPr/>
          <p:nvPr/>
        </p:nvSpPr>
        <p:spPr>
          <a:xfrm rot="153855">
            <a:off x="5650711" y="1684042"/>
            <a:ext cx="4089913" cy="4216405"/>
          </a:xfrm>
          <a:custGeom>
            <a:rect b="b" l="l" r="r" t="t"/>
            <a:pathLst>
              <a:path extrusionOk="0" h="4216405" w="4089913">
                <a:moveTo>
                  <a:pt x="0" y="0"/>
                </a:moveTo>
                <a:lnTo>
                  <a:pt x="4089913" y="0"/>
                </a:lnTo>
                <a:lnTo>
                  <a:pt x="4089913" y="4216405"/>
                </a:lnTo>
                <a:lnTo>
                  <a:pt x="0" y="4216405"/>
                </a:lnTo>
                <a:lnTo>
                  <a:pt x="0" y="0"/>
                </a:lnTo>
                <a:close/>
              </a:path>
            </a:pathLst>
          </a:custGeom>
          <a:blipFill rotWithShape="1">
            <a:blip r:embed="rId6">
              <a:alphaModFix/>
            </a:blip>
            <a:stretch>
              <a:fillRect b="0" l="0" r="0" t="0"/>
            </a:stretch>
          </a:blipFill>
          <a:ln>
            <a:noFill/>
          </a:ln>
        </p:spPr>
      </p:sp>
      <p:sp>
        <p:nvSpPr>
          <p:cNvPr id="311" name="Google Shape;311;p26"/>
          <p:cNvSpPr/>
          <p:nvPr/>
        </p:nvSpPr>
        <p:spPr>
          <a:xfrm>
            <a:off x="1028700" y="1881340"/>
            <a:ext cx="810899" cy="1037951"/>
          </a:xfrm>
          <a:custGeom>
            <a:rect b="b" l="l" r="r" t="t"/>
            <a:pathLst>
              <a:path extrusionOk="0" h="1037951" w="810899">
                <a:moveTo>
                  <a:pt x="0" y="0"/>
                </a:moveTo>
                <a:lnTo>
                  <a:pt x="810899" y="0"/>
                </a:lnTo>
                <a:lnTo>
                  <a:pt x="810899" y="1037950"/>
                </a:lnTo>
                <a:lnTo>
                  <a:pt x="0" y="1037950"/>
                </a:lnTo>
                <a:lnTo>
                  <a:pt x="0" y="0"/>
                </a:lnTo>
                <a:close/>
              </a:path>
            </a:pathLst>
          </a:custGeom>
          <a:blipFill rotWithShape="1">
            <a:blip r:embed="rId7">
              <a:alphaModFix/>
            </a:blip>
            <a:stretch>
              <a:fillRect b="0" l="0" r="0" t="0"/>
            </a:stretch>
          </a:blipFill>
          <a:ln>
            <a:noFill/>
          </a:ln>
        </p:spPr>
      </p:sp>
      <p:sp>
        <p:nvSpPr>
          <p:cNvPr id="312" name="Google Shape;312;p26"/>
          <p:cNvSpPr/>
          <p:nvPr/>
        </p:nvSpPr>
        <p:spPr>
          <a:xfrm rot="375059">
            <a:off x="3774732" y="3584589"/>
            <a:ext cx="885899" cy="1133950"/>
          </a:xfrm>
          <a:custGeom>
            <a:rect b="b" l="l" r="r" t="t"/>
            <a:pathLst>
              <a:path extrusionOk="0" h="1133950" w="885899">
                <a:moveTo>
                  <a:pt x="0" y="0"/>
                </a:moveTo>
                <a:lnTo>
                  <a:pt x="885899" y="0"/>
                </a:lnTo>
                <a:lnTo>
                  <a:pt x="885899" y="1133950"/>
                </a:lnTo>
                <a:lnTo>
                  <a:pt x="0" y="1133950"/>
                </a:lnTo>
                <a:lnTo>
                  <a:pt x="0" y="0"/>
                </a:lnTo>
                <a:close/>
              </a:path>
            </a:pathLst>
          </a:custGeom>
          <a:blipFill rotWithShape="1">
            <a:blip r:embed="rId7">
              <a:alphaModFix/>
            </a:blip>
            <a:stretch>
              <a:fillRect b="0" l="0" r="0" t="0"/>
            </a:stretch>
          </a:blipFill>
          <a:ln>
            <a:noFill/>
          </a:ln>
        </p:spPr>
      </p:sp>
      <p:sp>
        <p:nvSpPr>
          <p:cNvPr id="313" name="Google Shape;313;p26"/>
          <p:cNvSpPr/>
          <p:nvPr/>
        </p:nvSpPr>
        <p:spPr>
          <a:xfrm>
            <a:off x="8668297" y="0"/>
            <a:ext cx="1507936" cy="1930158"/>
          </a:xfrm>
          <a:custGeom>
            <a:rect b="b" l="l" r="r" t="t"/>
            <a:pathLst>
              <a:path extrusionOk="0" h="1930158" w="1507936">
                <a:moveTo>
                  <a:pt x="0" y="0"/>
                </a:moveTo>
                <a:lnTo>
                  <a:pt x="1507936" y="0"/>
                </a:lnTo>
                <a:lnTo>
                  <a:pt x="1507936" y="1930158"/>
                </a:lnTo>
                <a:lnTo>
                  <a:pt x="0" y="1930158"/>
                </a:lnTo>
                <a:lnTo>
                  <a:pt x="0" y="0"/>
                </a:lnTo>
                <a:close/>
              </a:path>
            </a:pathLst>
          </a:custGeom>
          <a:blipFill rotWithShape="1">
            <a:blip r:embed="rId7">
              <a:alphaModFix/>
            </a:blip>
            <a:stretch>
              <a:fillRect b="0" l="0" r="0" t="0"/>
            </a:stretch>
          </a:blipFill>
          <a:ln>
            <a:noFill/>
          </a:ln>
        </p:spPr>
      </p:sp>
      <p:sp>
        <p:nvSpPr>
          <p:cNvPr id="314" name="Google Shape;314;p26"/>
          <p:cNvSpPr/>
          <p:nvPr/>
        </p:nvSpPr>
        <p:spPr>
          <a:xfrm>
            <a:off x="10671604" y="2400315"/>
            <a:ext cx="5866743" cy="6891916"/>
          </a:xfrm>
          <a:custGeom>
            <a:rect b="b" l="l" r="r" t="t"/>
            <a:pathLst>
              <a:path extrusionOk="0" h="6891916" w="5866743">
                <a:moveTo>
                  <a:pt x="0" y="0"/>
                </a:moveTo>
                <a:lnTo>
                  <a:pt x="5866743" y="0"/>
                </a:lnTo>
                <a:lnTo>
                  <a:pt x="5866743" y="6891915"/>
                </a:lnTo>
                <a:lnTo>
                  <a:pt x="0" y="6891915"/>
                </a:lnTo>
                <a:lnTo>
                  <a:pt x="0" y="0"/>
                </a:lnTo>
                <a:close/>
              </a:path>
            </a:pathLst>
          </a:custGeom>
          <a:blipFill rotWithShape="1">
            <a:blip r:embed="rId8">
              <a:alphaModFix/>
            </a:blip>
            <a:stretch>
              <a:fillRect b="0" l="0" r="0" t="0"/>
            </a:stretch>
          </a:blipFill>
          <a:ln>
            <a:noFill/>
          </a:ln>
        </p:spPr>
      </p:sp>
      <p:sp>
        <p:nvSpPr>
          <p:cNvPr id="315" name="Google Shape;315;p26"/>
          <p:cNvSpPr txBox="1"/>
          <p:nvPr/>
        </p:nvSpPr>
        <p:spPr>
          <a:xfrm>
            <a:off x="1028700" y="8194675"/>
            <a:ext cx="59730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319" name="Shape 319"/>
        <p:cNvGrpSpPr/>
        <p:nvPr/>
      </p:nvGrpSpPr>
      <p:grpSpPr>
        <a:xfrm>
          <a:off x="0" y="0"/>
          <a:ext cx="0" cy="0"/>
          <a:chOff x="0" y="0"/>
          <a:chExt cx="0" cy="0"/>
        </a:xfrm>
      </p:grpSpPr>
      <p:sp>
        <p:nvSpPr>
          <p:cNvPr id="320" name="Google Shape;320;p27"/>
          <p:cNvSpPr/>
          <p:nvPr/>
        </p:nvSpPr>
        <p:spPr>
          <a:xfrm>
            <a:off x="-445994" y="1957242"/>
            <a:ext cx="6714337" cy="6372516"/>
          </a:xfrm>
          <a:custGeom>
            <a:rect b="b" l="l" r="r" t="t"/>
            <a:pathLst>
              <a:path extrusionOk="0" h="6372516" w="6714337">
                <a:moveTo>
                  <a:pt x="0" y="0"/>
                </a:moveTo>
                <a:lnTo>
                  <a:pt x="6714337" y="0"/>
                </a:lnTo>
                <a:lnTo>
                  <a:pt x="6714337" y="6372516"/>
                </a:lnTo>
                <a:lnTo>
                  <a:pt x="0" y="6372516"/>
                </a:lnTo>
                <a:lnTo>
                  <a:pt x="0" y="0"/>
                </a:lnTo>
                <a:close/>
              </a:path>
            </a:pathLst>
          </a:custGeom>
          <a:blipFill rotWithShape="1">
            <a:blip r:embed="rId3">
              <a:alphaModFix/>
            </a:blip>
            <a:stretch>
              <a:fillRect b="0" l="0" r="0" t="0"/>
            </a:stretch>
          </a:blipFill>
          <a:ln>
            <a:noFill/>
          </a:ln>
        </p:spPr>
      </p:sp>
      <p:sp>
        <p:nvSpPr>
          <p:cNvPr id="321" name="Google Shape;321;p27"/>
          <p:cNvSpPr/>
          <p:nvPr/>
        </p:nvSpPr>
        <p:spPr>
          <a:xfrm rot="6692992">
            <a:off x="12529923" y="1760662"/>
            <a:ext cx="5804094" cy="7510029"/>
          </a:xfrm>
          <a:custGeom>
            <a:rect b="b" l="l" r="r" t="t"/>
            <a:pathLst>
              <a:path extrusionOk="0" h="7510029" w="5804094">
                <a:moveTo>
                  <a:pt x="0" y="0"/>
                </a:moveTo>
                <a:lnTo>
                  <a:pt x="5804095" y="0"/>
                </a:lnTo>
                <a:lnTo>
                  <a:pt x="5804095" y="7510029"/>
                </a:lnTo>
                <a:lnTo>
                  <a:pt x="0" y="7510029"/>
                </a:lnTo>
                <a:lnTo>
                  <a:pt x="0" y="0"/>
                </a:lnTo>
                <a:close/>
              </a:path>
            </a:pathLst>
          </a:custGeom>
          <a:blipFill rotWithShape="1">
            <a:blip r:embed="rId4">
              <a:alphaModFix/>
            </a:blip>
            <a:stretch>
              <a:fillRect b="0" l="-138" r="-138" t="0"/>
            </a:stretch>
          </a:blipFill>
          <a:ln>
            <a:noFill/>
          </a:ln>
        </p:spPr>
      </p:sp>
      <p:grpSp>
        <p:nvGrpSpPr>
          <p:cNvPr id="322" name="Google Shape;322;p27"/>
          <p:cNvGrpSpPr/>
          <p:nvPr/>
        </p:nvGrpSpPr>
        <p:grpSpPr>
          <a:xfrm>
            <a:off x="5830593" y="-180826"/>
            <a:ext cx="6626817" cy="10467826"/>
            <a:chOff x="0" y="-47625"/>
            <a:chExt cx="1745334" cy="2756958"/>
          </a:xfrm>
        </p:grpSpPr>
        <p:sp>
          <p:nvSpPr>
            <p:cNvPr id="323" name="Google Shape;323;p27"/>
            <p:cNvSpPr/>
            <p:nvPr/>
          </p:nvSpPr>
          <p:spPr>
            <a:xfrm>
              <a:off x="0" y="0"/>
              <a:ext cx="1745334" cy="2709333"/>
            </a:xfrm>
            <a:custGeom>
              <a:rect b="b" l="l" r="r" t="t"/>
              <a:pathLst>
                <a:path extrusionOk="0" h="2709333" w="1745334">
                  <a:moveTo>
                    <a:pt x="0" y="0"/>
                  </a:moveTo>
                  <a:lnTo>
                    <a:pt x="1745334" y="0"/>
                  </a:lnTo>
                  <a:lnTo>
                    <a:pt x="1745334" y="2709333"/>
                  </a:lnTo>
                  <a:lnTo>
                    <a:pt x="0" y="2709333"/>
                  </a:lnTo>
                  <a:close/>
                </a:path>
              </a:pathLst>
            </a:custGeom>
            <a:solidFill>
              <a:srgbClr val="FFDE59"/>
            </a:solidFill>
            <a:ln cap="sq" cmpd="sng" w="76200">
              <a:solidFill>
                <a:srgbClr val="000000"/>
              </a:solidFill>
              <a:prstDash val="solid"/>
              <a:miter lim="8000"/>
              <a:headEnd len="sm" w="sm" type="none"/>
              <a:tailEnd len="sm" w="sm" type="none"/>
            </a:ln>
          </p:spPr>
        </p:sp>
        <p:sp>
          <p:nvSpPr>
            <p:cNvPr id="324" name="Google Shape;324;p27"/>
            <p:cNvSpPr txBox="1"/>
            <p:nvPr/>
          </p:nvSpPr>
          <p:spPr>
            <a:xfrm>
              <a:off x="0" y="-47625"/>
              <a:ext cx="17453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7"/>
          <p:cNvSpPr txBox="1"/>
          <p:nvPr/>
        </p:nvSpPr>
        <p:spPr>
          <a:xfrm>
            <a:off x="6268343" y="4968770"/>
            <a:ext cx="57513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Bacteria Reproduction</a:t>
            </a:r>
            <a:endParaRPr b="1"/>
          </a:p>
        </p:txBody>
      </p:sp>
      <p:sp>
        <p:nvSpPr>
          <p:cNvPr id="326" name="Google Shape;326;p27"/>
          <p:cNvSpPr txBox="1"/>
          <p:nvPr/>
        </p:nvSpPr>
        <p:spPr>
          <a:xfrm>
            <a:off x="6814976" y="7464888"/>
            <a:ext cx="4863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Bacteria reproduce asexually. Bacteria can reproduce through three main processes: binary fission, budding and fragmentation. </a:t>
            </a:r>
            <a:endParaRPr/>
          </a:p>
        </p:txBody>
      </p:sp>
      <p:sp>
        <p:nvSpPr>
          <p:cNvPr id="327" name="Google Shape;327;p27"/>
          <p:cNvSpPr/>
          <p:nvPr/>
        </p:nvSpPr>
        <p:spPr>
          <a:xfrm>
            <a:off x="7619736" y="1177266"/>
            <a:ext cx="3253749" cy="3353354"/>
          </a:xfrm>
          <a:custGeom>
            <a:rect b="b" l="l" r="r" t="t"/>
            <a:pathLst>
              <a:path extrusionOk="0" h="3353354" w="3253749">
                <a:moveTo>
                  <a:pt x="0" y="0"/>
                </a:moveTo>
                <a:lnTo>
                  <a:pt x="3253749" y="0"/>
                </a:lnTo>
                <a:lnTo>
                  <a:pt x="3253749" y="3353354"/>
                </a:lnTo>
                <a:lnTo>
                  <a:pt x="0" y="3353354"/>
                </a:lnTo>
                <a:lnTo>
                  <a:pt x="0" y="0"/>
                </a:lnTo>
                <a:close/>
              </a:path>
            </a:pathLst>
          </a:custGeom>
          <a:blipFill rotWithShape="1">
            <a:blip r:embed="rId5">
              <a:alphaModFix/>
            </a:blip>
            <a:stretch>
              <a:fillRect b="0" l="0" r="0" t="0"/>
            </a:stretch>
          </a:blipFill>
          <a:ln>
            <a:noFill/>
          </a:ln>
        </p:spPr>
      </p:sp>
      <p:sp>
        <p:nvSpPr>
          <p:cNvPr id="328" name="Google Shape;328;p27"/>
          <p:cNvSpPr/>
          <p:nvPr/>
        </p:nvSpPr>
        <p:spPr>
          <a:xfrm>
            <a:off x="16286102" y="1608249"/>
            <a:ext cx="973198" cy="1245693"/>
          </a:xfrm>
          <a:custGeom>
            <a:rect b="b" l="l" r="r" t="t"/>
            <a:pathLst>
              <a:path extrusionOk="0" h="1245693" w="973198">
                <a:moveTo>
                  <a:pt x="0" y="0"/>
                </a:moveTo>
                <a:lnTo>
                  <a:pt x="973198" y="0"/>
                </a:lnTo>
                <a:lnTo>
                  <a:pt x="973198" y="1245694"/>
                </a:lnTo>
                <a:lnTo>
                  <a:pt x="0" y="1245694"/>
                </a:lnTo>
                <a:lnTo>
                  <a:pt x="0" y="0"/>
                </a:lnTo>
                <a:close/>
              </a:path>
            </a:pathLst>
          </a:custGeom>
          <a:blipFill rotWithShape="1">
            <a:blip r:embed="rId6">
              <a:alphaModFix/>
            </a:blip>
            <a:stretch>
              <a:fillRect b="0" l="0" r="0" t="0"/>
            </a:stretch>
          </a:blipFill>
          <a:ln>
            <a:noFill/>
          </a:ln>
        </p:spPr>
      </p:sp>
      <p:sp>
        <p:nvSpPr>
          <p:cNvPr id="329" name="Google Shape;329;p27"/>
          <p:cNvSpPr/>
          <p:nvPr/>
        </p:nvSpPr>
        <p:spPr>
          <a:xfrm>
            <a:off x="2662990" y="8761682"/>
            <a:ext cx="973198" cy="1245693"/>
          </a:xfrm>
          <a:custGeom>
            <a:rect b="b" l="l" r="r" t="t"/>
            <a:pathLst>
              <a:path extrusionOk="0" h="1245693" w="973198">
                <a:moveTo>
                  <a:pt x="0" y="0"/>
                </a:moveTo>
                <a:lnTo>
                  <a:pt x="973198" y="0"/>
                </a:lnTo>
                <a:lnTo>
                  <a:pt x="973198" y="1245693"/>
                </a:lnTo>
                <a:lnTo>
                  <a:pt x="0" y="1245693"/>
                </a:lnTo>
                <a:lnTo>
                  <a:pt x="0" y="0"/>
                </a:lnTo>
                <a:close/>
              </a:path>
            </a:pathLst>
          </a:custGeom>
          <a:blipFill rotWithShape="1">
            <a:blip r:embed="rId6">
              <a:alphaModFix/>
            </a:blip>
            <a:stretch>
              <a:fillRect b="0" l="0" r="0" t="0"/>
            </a:stretch>
          </a:blipFill>
          <a:ln>
            <a:noFill/>
          </a:ln>
        </p:spPr>
      </p:sp>
      <p:sp>
        <p:nvSpPr>
          <p:cNvPr id="330" name="Google Shape;330;p27"/>
          <p:cNvSpPr/>
          <p:nvPr/>
        </p:nvSpPr>
        <p:spPr>
          <a:xfrm>
            <a:off x="1937976" y="1334395"/>
            <a:ext cx="700547" cy="896701"/>
          </a:xfrm>
          <a:custGeom>
            <a:rect b="b" l="l" r="r" t="t"/>
            <a:pathLst>
              <a:path extrusionOk="0" h="896701" w="700547">
                <a:moveTo>
                  <a:pt x="0" y="0"/>
                </a:moveTo>
                <a:lnTo>
                  <a:pt x="700548" y="0"/>
                </a:lnTo>
                <a:lnTo>
                  <a:pt x="700548" y="896701"/>
                </a:lnTo>
                <a:lnTo>
                  <a:pt x="0" y="896701"/>
                </a:lnTo>
                <a:lnTo>
                  <a:pt x="0" y="0"/>
                </a:lnTo>
                <a:close/>
              </a:path>
            </a:pathLst>
          </a:custGeom>
          <a:blipFill rotWithShape="1">
            <a:blip r:embed="rId6">
              <a:alphaModFix/>
            </a:blip>
            <a:stretch>
              <a:fillRect b="0" l="0" r="0" t="0"/>
            </a:stretch>
          </a:blipFill>
          <a:ln>
            <a:noFill/>
          </a:ln>
        </p:spPr>
      </p:sp>
      <p:sp>
        <p:nvSpPr>
          <p:cNvPr id="331" name="Google Shape;331;p27"/>
          <p:cNvSpPr/>
          <p:nvPr/>
        </p:nvSpPr>
        <p:spPr>
          <a:xfrm>
            <a:off x="13152732" y="8045402"/>
            <a:ext cx="700547" cy="896701"/>
          </a:xfrm>
          <a:custGeom>
            <a:rect b="b" l="l" r="r" t="t"/>
            <a:pathLst>
              <a:path extrusionOk="0" h="896701" w="700547">
                <a:moveTo>
                  <a:pt x="0" y="0"/>
                </a:moveTo>
                <a:lnTo>
                  <a:pt x="700547" y="0"/>
                </a:lnTo>
                <a:lnTo>
                  <a:pt x="700547" y="896700"/>
                </a:lnTo>
                <a:lnTo>
                  <a:pt x="0" y="8967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335" name="Shape 335"/>
        <p:cNvGrpSpPr/>
        <p:nvPr/>
      </p:nvGrpSpPr>
      <p:grpSpPr>
        <a:xfrm>
          <a:off x="0" y="0"/>
          <a:ext cx="0" cy="0"/>
          <a:chOff x="0" y="0"/>
          <a:chExt cx="0" cy="0"/>
        </a:xfrm>
      </p:grpSpPr>
      <p:sp>
        <p:nvSpPr>
          <p:cNvPr id="336" name="Google Shape;336;p28"/>
          <p:cNvSpPr/>
          <p:nvPr/>
        </p:nvSpPr>
        <p:spPr>
          <a:xfrm rot="5400000">
            <a:off x="8171119" y="343224"/>
            <a:ext cx="1897593" cy="2448507"/>
          </a:xfrm>
          <a:custGeom>
            <a:rect b="b" l="l" r="r" t="t"/>
            <a:pathLst>
              <a:path extrusionOk="0" h="2448507" w="1897593">
                <a:moveTo>
                  <a:pt x="0" y="0"/>
                </a:moveTo>
                <a:lnTo>
                  <a:pt x="1897593" y="0"/>
                </a:lnTo>
                <a:lnTo>
                  <a:pt x="1897593" y="2448506"/>
                </a:lnTo>
                <a:lnTo>
                  <a:pt x="0" y="2448506"/>
                </a:lnTo>
                <a:lnTo>
                  <a:pt x="0" y="0"/>
                </a:lnTo>
                <a:close/>
              </a:path>
            </a:pathLst>
          </a:custGeom>
          <a:blipFill rotWithShape="1">
            <a:blip r:embed="rId3">
              <a:alphaModFix/>
            </a:blip>
            <a:stretch>
              <a:fillRect b="0" l="0" r="0" t="0"/>
            </a:stretch>
          </a:blipFill>
          <a:ln>
            <a:noFill/>
          </a:ln>
        </p:spPr>
      </p:sp>
      <p:sp>
        <p:nvSpPr>
          <p:cNvPr id="337" name="Google Shape;337;p28"/>
          <p:cNvSpPr/>
          <p:nvPr/>
        </p:nvSpPr>
        <p:spPr>
          <a:xfrm rot="3606612">
            <a:off x="7510659" y="2698154"/>
            <a:ext cx="1897593" cy="2455332"/>
          </a:xfrm>
          <a:custGeom>
            <a:rect b="b" l="l" r="r" t="t"/>
            <a:pathLst>
              <a:path extrusionOk="0" h="2455332" w="1897593">
                <a:moveTo>
                  <a:pt x="0" y="0"/>
                </a:moveTo>
                <a:lnTo>
                  <a:pt x="1897592" y="0"/>
                </a:lnTo>
                <a:lnTo>
                  <a:pt x="1897592" y="2455332"/>
                </a:lnTo>
                <a:lnTo>
                  <a:pt x="0" y="2455332"/>
                </a:lnTo>
                <a:lnTo>
                  <a:pt x="0" y="0"/>
                </a:lnTo>
                <a:close/>
              </a:path>
            </a:pathLst>
          </a:custGeom>
          <a:blipFill rotWithShape="1">
            <a:blip r:embed="rId3">
              <a:alphaModFix/>
            </a:blip>
            <a:stretch>
              <a:fillRect b="0" l="-138" r="-138" t="0"/>
            </a:stretch>
          </a:blipFill>
          <a:ln>
            <a:noFill/>
          </a:ln>
        </p:spPr>
      </p:sp>
      <p:sp>
        <p:nvSpPr>
          <p:cNvPr id="338" name="Google Shape;338;p28"/>
          <p:cNvSpPr/>
          <p:nvPr/>
        </p:nvSpPr>
        <p:spPr>
          <a:xfrm rot="3606612">
            <a:off x="8831580" y="2732133"/>
            <a:ext cx="1897593" cy="2455332"/>
          </a:xfrm>
          <a:custGeom>
            <a:rect b="b" l="l" r="r" t="t"/>
            <a:pathLst>
              <a:path extrusionOk="0" h="2455332" w="1897593">
                <a:moveTo>
                  <a:pt x="0" y="0"/>
                </a:moveTo>
                <a:lnTo>
                  <a:pt x="1897593" y="0"/>
                </a:lnTo>
                <a:lnTo>
                  <a:pt x="1897593" y="2455331"/>
                </a:lnTo>
                <a:lnTo>
                  <a:pt x="0" y="2455331"/>
                </a:lnTo>
                <a:lnTo>
                  <a:pt x="0" y="0"/>
                </a:lnTo>
                <a:close/>
              </a:path>
            </a:pathLst>
          </a:custGeom>
          <a:blipFill rotWithShape="1">
            <a:blip r:embed="rId3">
              <a:alphaModFix/>
            </a:blip>
            <a:stretch>
              <a:fillRect b="0" l="-138" r="-138" t="0"/>
            </a:stretch>
          </a:blipFill>
          <a:ln>
            <a:noFill/>
          </a:ln>
        </p:spPr>
      </p:sp>
      <p:sp>
        <p:nvSpPr>
          <p:cNvPr id="339" name="Google Shape;339;p28"/>
          <p:cNvSpPr/>
          <p:nvPr/>
        </p:nvSpPr>
        <p:spPr>
          <a:xfrm rot="2228591">
            <a:off x="6869426" y="5004452"/>
            <a:ext cx="1897593" cy="2448507"/>
          </a:xfrm>
          <a:custGeom>
            <a:rect b="b" l="l" r="r" t="t"/>
            <a:pathLst>
              <a:path extrusionOk="0" h="2448507" w="1897593">
                <a:moveTo>
                  <a:pt x="0" y="0"/>
                </a:moveTo>
                <a:lnTo>
                  <a:pt x="1897593" y="0"/>
                </a:lnTo>
                <a:lnTo>
                  <a:pt x="1897593" y="2448507"/>
                </a:lnTo>
                <a:lnTo>
                  <a:pt x="0" y="2448507"/>
                </a:lnTo>
                <a:lnTo>
                  <a:pt x="0" y="0"/>
                </a:lnTo>
                <a:close/>
              </a:path>
            </a:pathLst>
          </a:custGeom>
          <a:blipFill rotWithShape="1">
            <a:blip r:embed="rId3">
              <a:alphaModFix/>
            </a:blip>
            <a:stretch>
              <a:fillRect b="0" l="0" r="0" t="0"/>
            </a:stretch>
          </a:blipFill>
          <a:ln>
            <a:noFill/>
          </a:ln>
        </p:spPr>
      </p:sp>
      <p:sp>
        <p:nvSpPr>
          <p:cNvPr id="340" name="Google Shape;340;p28"/>
          <p:cNvSpPr/>
          <p:nvPr/>
        </p:nvSpPr>
        <p:spPr>
          <a:xfrm rot="5001487">
            <a:off x="9690732" y="5004452"/>
            <a:ext cx="1897593" cy="2448507"/>
          </a:xfrm>
          <a:custGeom>
            <a:rect b="b" l="l" r="r" t="t"/>
            <a:pathLst>
              <a:path extrusionOk="0" h="2448507" w="1897593">
                <a:moveTo>
                  <a:pt x="0" y="0"/>
                </a:moveTo>
                <a:lnTo>
                  <a:pt x="1897593" y="0"/>
                </a:lnTo>
                <a:lnTo>
                  <a:pt x="1897593" y="2448507"/>
                </a:lnTo>
                <a:lnTo>
                  <a:pt x="0" y="2448507"/>
                </a:lnTo>
                <a:lnTo>
                  <a:pt x="0" y="0"/>
                </a:lnTo>
                <a:close/>
              </a:path>
            </a:pathLst>
          </a:custGeom>
          <a:blipFill rotWithShape="1">
            <a:blip r:embed="rId3">
              <a:alphaModFix/>
            </a:blip>
            <a:stretch>
              <a:fillRect b="0" l="0" r="0" t="0"/>
            </a:stretch>
          </a:blipFill>
          <a:ln>
            <a:noFill/>
          </a:ln>
        </p:spPr>
      </p:sp>
      <p:cxnSp>
        <p:nvCxnSpPr>
          <p:cNvPr id="341" name="Google Shape;341;p28"/>
          <p:cNvCxnSpPr/>
          <p:nvPr/>
        </p:nvCxnSpPr>
        <p:spPr>
          <a:xfrm rot="10800000">
            <a:off x="9144000" y="2491441"/>
            <a:ext cx="0" cy="616254"/>
          </a:xfrm>
          <a:prstGeom prst="straightConnector1">
            <a:avLst/>
          </a:prstGeom>
          <a:noFill/>
          <a:ln cap="flat" cmpd="sng" w="38100">
            <a:solidFill>
              <a:srgbClr val="000000"/>
            </a:solidFill>
            <a:prstDash val="solid"/>
            <a:round/>
            <a:headEnd len="med" w="med" type="stealth"/>
            <a:tailEnd len="sm" w="sm" type="none"/>
          </a:ln>
        </p:spPr>
      </p:cxnSp>
      <p:cxnSp>
        <p:nvCxnSpPr>
          <p:cNvPr id="342" name="Google Shape;342;p28"/>
          <p:cNvCxnSpPr/>
          <p:nvPr/>
        </p:nvCxnSpPr>
        <p:spPr>
          <a:xfrm rot="10800000">
            <a:off x="9884582" y="4688602"/>
            <a:ext cx="224117" cy="482117"/>
          </a:xfrm>
          <a:prstGeom prst="straightConnector1">
            <a:avLst/>
          </a:prstGeom>
          <a:noFill/>
          <a:ln cap="flat" cmpd="sng" w="38100">
            <a:solidFill>
              <a:srgbClr val="000000"/>
            </a:solidFill>
            <a:prstDash val="solid"/>
            <a:round/>
            <a:headEnd len="med" w="med" type="stealth"/>
            <a:tailEnd len="sm" w="sm" type="none"/>
          </a:ln>
        </p:spPr>
      </p:cxnSp>
      <p:cxnSp>
        <p:nvCxnSpPr>
          <p:cNvPr id="343" name="Google Shape;343;p28"/>
          <p:cNvCxnSpPr/>
          <p:nvPr/>
        </p:nvCxnSpPr>
        <p:spPr>
          <a:xfrm flipH="1" rot="10800000">
            <a:off x="8224088" y="4718812"/>
            <a:ext cx="299762" cy="439099"/>
          </a:xfrm>
          <a:prstGeom prst="straightConnector1">
            <a:avLst/>
          </a:prstGeom>
          <a:noFill/>
          <a:ln cap="flat" cmpd="sng" w="38100">
            <a:solidFill>
              <a:srgbClr val="000000"/>
            </a:solidFill>
            <a:prstDash val="solid"/>
            <a:round/>
            <a:headEnd len="med" w="med" type="stealth"/>
            <a:tailEnd len="sm" w="sm" type="none"/>
          </a:ln>
        </p:spPr>
      </p:cxnSp>
      <p:grpSp>
        <p:nvGrpSpPr>
          <p:cNvPr id="344" name="Google Shape;344;p28"/>
          <p:cNvGrpSpPr/>
          <p:nvPr/>
        </p:nvGrpSpPr>
        <p:grpSpPr>
          <a:xfrm>
            <a:off x="0" y="7606184"/>
            <a:ext cx="18288000" cy="2680816"/>
            <a:chOff x="0" y="-47625"/>
            <a:chExt cx="4816593" cy="706059"/>
          </a:xfrm>
        </p:grpSpPr>
        <p:sp>
          <p:nvSpPr>
            <p:cNvPr id="345" name="Google Shape;345;p28"/>
            <p:cNvSpPr/>
            <p:nvPr/>
          </p:nvSpPr>
          <p:spPr>
            <a:xfrm>
              <a:off x="0" y="0"/>
              <a:ext cx="4816592" cy="658434"/>
            </a:xfrm>
            <a:custGeom>
              <a:rect b="b" l="l" r="r" t="t"/>
              <a:pathLst>
                <a:path extrusionOk="0" h="658434" w="4816592">
                  <a:moveTo>
                    <a:pt x="0" y="0"/>
                  </a:moveTo>
                  <a:lnTo>
                    <a:pt x="4816592" y="0"/>
                  </a:lnTo>
                  <a:lnTo>
                    <a:pt x="4816592" y="658434"/>
                  </a:lnTo>
                  <a:lnTo>
                    <a:pt x="0" y="658434"/>
                  </a:lnTo>
                  <a:close/>
                </a:path>
              </a:pathLst>
            </a:custGeom>
            <a:solidFill>
              <a:srgbClr val="FFDE59"/>
            </a:solidFill>
            <a:ln cap="sq" cmpd="sng" w="76200">
              <a:solidFill>
                <a:srgbClr val="000000"/>
              </a:solidFill>
              <a:prstDash val="solid"/>
              <a:miter lim="8000"/>
              <a:headEnd len="sm" w="sm" type="none"/>
              <a:tailEnd len="sm" w="sm" type="none"/>
            </a:ln>
          </p:spPr>
        </p:sp>
        <p:sp>
          <p:nvSpPr>
            <p:cNvPr id="346" name="Google Shape;346;p28"/>
            <p:cNvSpPr txBox="1"/>
            <p:nvPr/>
          </p:nvSpPr>
          <p:spPr>
            <a:xfrm>
              <a:off x="0" y="-47625"/>
              <a:ext cx="4816593" cy="70605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28"/>
          <p:cNvSpPr txBox="1"/>
          <p:nvPr/>
        </p:nvSpPr>
        <p:spPr>
          <a:xfrm>
            <a:off x="1028700" y="8560755"/>
            <a:ext cx="57513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Binary Fission</a:t>
            </a:r>
            <a:endParaRPr b="1"/>
          </a:p>
        </p:txBody>
      </p:sp>
      <p:sp>
        <p:nvSpPr>
          <p:cNvPr id="348" name="Google Shape;348;p28"/>
          <p:cNvSpPr txBox="1"/>
          <p:nvPr/>
        </p:nvSpPr>
        <p:spPr>
          <a:xfrm>
            <a:off x="7942955" y="8383590"/>
            <a:ext cx="36747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Most bacteria reproduce through binary fission. This process involves a 'parent' bacteria cell dividing into two identical 'daughter' cells. </a:t>
            </a:r>
            <a:endParaRPr/>
          </a:p>
        </p:txBody>
      </p:sp>
      <p:sp>
        <p:nvSpPr>
          <p:cNvPr id="349" name="Google Shape;349;p28"/>
          <p:cNvSpPr txBox="1"/>
          <p:nvPr/>
        </p:nvSpPr>
        <p:spPr>
          <a:xfrm>
            <a:off x="12559653" y="8226428"/>
            <a:ext cx="46995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Binary fission allows bacteria to rapidly increase in number, which is important for their survival. It is also a simple and efficient way to reproduce that allows bacteria to adapt quickly to changes in their environment.</a:t>
            </a:r>
            <a:endParaRPr/>
          </a:p>
        </p:txBody>
      </p:sp>
      <p:sp>
        <p:nvSpPr>
          <p:cNvPr id="350" name="Google Shape;350;p28"/>
          <p:cNvSpPr txBox="1"/>
          <p:nvPr/>
        </p:nvSpPr>
        <p:spPr>
          <a:xfrm>
            <a:off x="1375640" y="981075"/>
            <a:ext cx="1798411"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Stage 01</a:t>
            </a:r>
            <a:endParaRPr/>
          </a:p>
        </p:txBody>
      </p:sp>
      <p:sp>
        <p:nvSpPr>
          <p:cNvPr id="351" name="Google Shape;351;p28"/>
          <p:cNvSpPr txBox="1"/>
          <p:nvPr/>
        </p:nvSpPr>
        <p:spPr>
          <a:xfrm>
            <a:off x="1375640" y="1690236"/>
            <a:ext cx="52152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DNA begins to replicate in the parent cell in preparation for segregation.</a:t>
            </a:r>
            <a:endParaRPr/>
          </a:p>
        </p:txBody>
      </p:sp>
      <p:cxnSp>
        <p:nvCxnSpPr>
          <p:cNvPr id="352" name="Google Shape;352;p28"/>
          <p:cNvCxnSpPr/>
          <p:nvPr/>
        </p:nvCxnSpPr>
        <p:spPr>
          <a:xfrm>
            <a:off x="3644508" y="1276350"/>
            <a:ext cx="5176219" cy="0"/>
          </a:xfrm>
          <a:prstGeom prst="straightConnector1">
            <a:avLst/>
          </a:prstGeom>
          <a:noFill/>
          <a:ln cap="flat" cmpd="sng" w="57150">
            <a:solidFill>
              <a:srgbClr val="6B00B8"/>
            </a:solidFill>
            <a:prstDash val="solid"/>
            <a:round/>
            <a:headEnd len="lg" w="lg" type="oval"/>
            <a:tailEnd len="lg" w="lg" type="oval"/>
          </a:ln>
        </p:spPr>
      </p:cxnSp>
      <p:sp>
        <p:nvSpPr>
          <p:cNvPr id="353" name="Google Shape;353;p28"/>
          <p:cNvSpPr txBox="1"/>
          <p:nvPr/>
        </p:nvSpPr>
        <p:spPr>
          <a:xfrm>
            <a:off x="13033540" y="3723139"/>
            <a:ext cx="2634910" cy="5048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Stage 02</a:t>
            </a:r>
            <a:endParaRPr/>
          </a:p>
        </p:txBody>
      </p:sp>
      <p:sp>
        <p:nvSpPr>
          <p:cNvPr id="354" name="Google Shape;354;p28"/>
          <p:cNvSpPr txBox="1"/>
          <p:nvPr/>
        </p:nvSpPr>
        <p:spPr>
          <a:xfrm>
            <a:off x="13033540" y="4432300"/>
            <a:ext cx="38808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Cells start to elongate. The cell wall, cytoplasm and DNA begin to separate.</a:t>
            </a:r>
            <a:endParaRPr/>
          </a:p>
        </p:txBody>
      </p:sp>
      <p:cxnSp>
        <p:nvCxnSpPr>
          <p:cNvPr id="355" name="Google Shape;355;p28"/>
          <p:cNvCxnSpPr/>
          <p:nvPr/>
        </p:nvCxnSpPr>
        <p:spPr>
          <a:xfrm>
            <a:off x="10344169" y="3980314"/>
            <a:ext cx="2215484" cy="0"/>
          </a:xfrm>
          <a:prstGeom prst="straightConnector1">
            <a:avLst/>
          </a:prstGeom>
          <a:noFill/>
          <a:ln cap="flat" cmpd="sng" w="57150">
            <a:solidFill>
              <a:srgbClr val="6B00B8"/>
            </a:solidFill>
            <a:prstDash val="solid"/>
            <a:round/>
            <a:headEnd len="lg" w="lg" type="oval"/>
            <a:tailEnd len="lg" w="lg" type="oval"/>
          </a:ln>
        </p:spPr>
      </p:cxnSp>
      <p:sp>
        <p:nvSpPr>
          <p:cNvPr id="356" name="Google Shape;356;p28"/>
          <p:cNvSpPr txBox="1"/>
          <p:nvPr/>
        </p:nvSpPr>
        <p:spPr>
          <a:xfrm>
            <a:off x="1725168" y="5603728"/>
            <a:ext cx="1798411"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Stage 03</a:t>
            </a:r>
            <a:endParaRPr/>
          </a:p>
        </p:txBody>
      </p:sp>
      <p:sp>
        <p:nvSpPr>
          <p:cNvPr id="357" name="Google Shape;357;p28"/>
          <p:cNvSpPr txBox="1"/>
          <p:nvPr/>
        </p:nvSpPr>
        <p:spPr>
          <a:xfrm>
            <a:off x="1725168" y="6312889"/>
            <a:ext cx="45975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Cell walls fully separate to form two identical daughter cells.</a:t>
            </a:r>
            <a:endParaRPr/>
          </a:p>
        </p:txBody>
      </p:sp>
      <p:cxnSp>
        <p:nvCxnSpPr>
          <p:cNvPr id="358" name="Google Shape;358;p28"/>
          <p:cNvCxnSpPr/>
          <p:nvPr/>
        </p:nvCxnSpPr>
        <p:spPr>
          <a:xfrm>
            <a:off x="3904357" y="5879953"/>
            <a:ext cx="4916339" cy="0"/>
          </a:xfrm>
          <a:prstGeom prst="straightConnector1">
            <a:avLst/>
          </a:prstGeom>
          <a:noFill/>
          <a:ln cap="flat" cmpd="sng" w="57150">
            <a:solidFill>
              <a:srgbClr val="6B00B8"/>
            </a:solidFill>
            <a:prstDash val="solid"/>
            <a:round/>
            <a:headEnd len="lg" w="lg" type="oval"/>
            <a:tailEnd len="lg" w="lg"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362" name="Shape 362"/>
        <p:cNvGrpSpPr/>
        <p:nvPr/>
      </p:nvGrpSpPr>
      <p:grpSpPr>
        <a:xfrm>
          <a:off x="0" y="0"/>
          <a:ext cx="0" cy="0"/>
          <a:chOff x="0" y="0"/>
          <a:chExt cx="0" cy="0"/>
        </a:xfrm>
      </p:grpSpPr>
      <p:sp>
        <p:nvSpPr>
          <p:cNvPr id="363" name="Google Shape;363;p29"/>
          <p:cNvSpPr txBox="1"/>
          <p:nvPr/>
        </p:nvSpPr>
        <p:spPr>
          <a:xfrm>
            <a:off x="1028700" y="5660700"/>
            <a:ext cx="67290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Add topic here</a:t>
            </a:r>
            <a:endParaRPr b="1"/>
          </a:p>
        </p:txBody>
      </p:sp>
      <p:sp>
        <p:nvSpPr>
          <p:cNvPr id="364" name="Google Shape;364;p29"/>
          <p:cNvSpPr txBox="1"/>
          <p:nvPr/>
        </p:nvSpPr>
        <p:spPr>
          <a:xfrm>
            <a:off x="1028700" y="7768590"/>
            <a:ext cx="46314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
        <p:nvSpPr>
          <p:cNvPr id="365" name="Google Shape;365;p29"/>
          <p:cNvSpPr txBox="1"/>
          <p:nvPr/>
        </p:nvSpPr>
        <p:spPr>
          <a:xfrm>
            <a:off x="6395958" y="7768590"/>
            <a:ext cx="46173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
        <p:nvSpPr>
          <p:cNvPr id="366" name="Google Shape;366;p29"/>
          <p:cNvSpPr/>
          <p:nvPr/>
        </p:nvSpPr>
        <p:spPr>
          <a:xfrm rot="5400000">
            <a:off x="3543972" y="-4806707"/>
            <a:ext cx="4232047" cy="14825644"/>
          </a:xfrm>
          <a:custGeom>
            <a:rect b="b" l="l" r="r" t="t"/>
            <a:pathLst>
              <a:path extrusionOk="0" h="14825644" w="4232047">
                <a:moveTo>
                  <a:pt x="0" y="0"/>
                </a:moveTo>
                <a:lnTo>
                  <a:pt x="4232048" y="0"/>
                </a:lnTo>
                <a:lnTo>
                  <a:pt x="4232048" y="14825644"/>
                </a:lnTo>
                <a:lnTo>
                  <a:pt x="0" y="14825644"/>
                </a:lnTo>
                <a:lnTo>
                  <a:pt x="0" y="0"/>
                </a:lnTo>
                <a:close/>
              </a:path>
            </a:pathLst>
          </a:custGeom>
          <a:blipFill rotWithShape="1">
            <a:blip r:embed="rId3">
              <a:alphaModFix/>
            </a:blip>
            <a:stretch>
              <a:fillRect b="0" l="0" r="0" t="0"/>
            </a:stretch>
          </a:blipFill>
          <a:ln>
            <a:noFill/>
          </a:ln>
        </p:spPr>
      </p:sp>
      <p:pic>
        <p:nvPicPr>
          <p:cNvPr id="367" name="Google Shape;367;p29"/>
          <p:cNvPicPr preferRelativeResize="0"/>
          <p:nvPr/>
        </p:nvPicPr>
        <p:blipFill rotWithShape="1">
          <a:blip r:embed="rId4">
            <a:alphaModFix/>
          </a:blip>
          <a:srcRect b="0" l="28857" r="28857" t="0"/>
          <a:stretch/>
        </p:blipFill>
        <p:spPr>
          <a:xfrm>
            <a:off x="11763215" y="0"/>
            <a:ext cx="6524785" cy="10287000"/>
          </a:xfrm>
          <a:prstGeom prst="rect">
            <a:avLst/>
          </a:prstGeom>
          <a:noFill/>
          <a:ln>
            <a:noFill/>
          </a:ln>
        </p:spPr>
      </p:pic>
      <p:sp>
        <p:nvSpPr>
          <p:cNvPr id="368" name="Google Shape;368;p29"/>
          <p:cNvSpPr txBox="1"/>
          <p:nvPr/>
        </p:nvSpPr>
        <p:spPr>
          <a:xfrm>
            <a:off x="1028700" y="7104380"/>
            <a:ext cx="1798411"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Title here</a:t>
            </a:r>
            <a:endParaRPr/>
          </a:p>
        </p:txBody>
      </p:sp>
      <p:sp>
        <p:nvSpPr>
          <p:cNvPr id="369" name="Google Shape;369;p29"/>
          <p:cNvSpPr txBox="1"/>
          <p:nvPr/>
        </p:nvSpPr>
        <p:spPr>
          <a:xfrm>
            <a:off x="6395958" y="7104380"/>
            <a:ext cx="1798411"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Title here</a:t>
            </a:r>
            <a:endParaRPr/>
          </a:p>
        </p:txBody>
      </p:sp>
      <p:pic>
        <p:nvPicPr>
          <p:cNvPr id="370" name="Google Shape;370;p29"/>
          <p:cNvPicPr preferRelativeResize="0"/>
          <p:nvPr/>
        </p:nvPicPr>
        <p:blipFill>
          <a:blip r:embed="rId5">
            <a:alphaModFix/>
          </a:blip>
          <a:stretch>
            <a:fillRect/>
          </a:stretch>
        </p:blipFill>
        <p:spPr>
          <a:xfrm>
            <a:off x="1134301" y="1427439"/>
            <a:ext cx="2980800" cy="2980800"/>
          </a:xfrm>
          <a:prstGeom prst="ellipse">
            <a:avLst/>
          </a:prstGeom>
          <a:noFill/>
          <a:ln>
            <a:noFill/>
          </a:ln>
        </p:spPr>
      </p:pic>
      <p:pic>
        <p:nvPicPr>
          <p:cNvPr id="371" name="Google Shape;371;p29"/>
          <p:cNvPicPr preferRelativeResize="0"/>
          <p:nvPr/>
        </p:nvPicPr>
        <p:blipFill>
          <a:blip r:embed="rId6">
            <a:alphaModFix/>
          </a:blip>
          <a:stretch>
            <a:fillRect/>
          </a:stretch>
        </p:blipFill>
        <p:spPr>
          <a:xfrm>
            <a:off x="4480475" y="1556900"/>
            <a:ext cx="2980800" cy="2980800"/>
          </a:xfrm>
          <a:prstGeom prst="ellipse">
            <a:avLst/>
          </a:prstGeom>
          <a:noFill/>
          <a:ln>
            <a:noFill/>
          </a:ln>
        </p:spPr>
      </p:pic>
      <p:pic>
        <p:nvPicPr>
          <p:cNvPr id="372" name="Google Shape;372;p29"/>
          <p:cNvPicPr preferRelativeResize="0"/>
          <p:nvPr/>
        </p:nvPicPr>
        <p:blipFill>
          <a:blip r:embed="rId7">
            <a:alphaModFix/>
          </a:blip>
          <a:stretch>
            <a:fillRect/>
          </a:stretch>
        </p:blipFill>
        <p:spPr>
          <a:xfrm>
            <a:off x="8181650" y="1616700"/>
            <a:ext cx="2980800" cy="29808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376" name="Shape 376"/>
        <p:cNvGrpSpPr/>
        <p:nvPr/>
      </p:nvGrpSpPr>
      <p:grpSpPr>
        <a:xfrm>
          <a:off x="0" y="0"/>
          <a:ext cx="0" cy="0"/>
          <a:chOff x="0" y="0"/>
          <a:chExt cx="0" cy="0"/>
        </a:xfrm>
      </p:grpSpPr>
      <p:pic>
        <p:nvPicPr>
          <p:cNvPr id="377" name="Google Shape;377;p30"/>
          <p:cNvPicPr preferRelativeResize="0"/>
          <p:nvPr/>
        </p:nvPicPr>
        <p:blipFill rotWithShape="1">
          <a:blip r:embed="rId3">
            <a:alphaModFix/>
          </a:blip>
          <a:srcRect b="0" l="42372" r="6839" t="0"/>
          <a:stretch/>
        </p:blipFill>
        <p:spPr>
          <a:xfrm>
            <a:off x="1028700" y="1028700"/>
            <a:ext cx="5489878" cy="7206331"/>
          </a:xfrm>
          <a:prstGeom prst="rect">
            <a:avLst/>
          </a:prstGeom>
          <a:noFill/>
          <a:ln>
            <a:noFill/>
          </a:ln>
        </p:spPr>
      </p:pic>
      <p:pic>
        <p:nvPicPr>
          <p:cNvPr id="378" name="Google Shape;378;p30"/>
          <p:cNvPicPr preferRelativeResize="0"/>
          <p:nvPr/>
        </p:nvPicPr>
        <p:blipFill rotWithShape="1">
          <a:blip r:embed="rId4">
            <a:alphaModFix/>
          </a:blip>
          <a:srcRect b="0" l="8154" r="8154" t="0"/>
          <a:stretch/>
        </p:blipFill>
        <p:spPr>
          <a:xfrm>
            <a:off x="6818968" y="1028700"/>
            <a:ext cx="5008923" cy="3366605"/>
          </a:xfrm>
          <a:prstGeom prst="rect">
            <a:avLst/>
          </a:prstGeom>
          <a:noFill/>
          <a:ln>
            <a:noFill/>
          </a:ln>
        </p:spPr>
      </p:pic>
      <p:pic>
        <p:nvPicPr>
          <p:cNvPr id="379" name="Google Shape;379;p30"/>
          <p:cNvPicPr preferRelativeResize="0"/>
          <p:nvPr/>
        </p:nvPicPr>
        <p:blipFill rotWithShape="1">
          <a:blip r:embed="rId5">
            <a:alphaModFix/>
          </a:blip>
          <a:srcRect b="0" l="405" r="405" t="0"/>
          <a:stretch/>
        </p:blipFill>
        <p:spPr>
          <a:xfrm>
            <a:off x="12250377" y="1028700"/>
            <a:ext cx="5008923" cy="3366605"/>
          </a:xfrm>
          <a:prstGeom prst="rect">
            <a:avLst/>
          </a:prstGeom>
          <a:noFill/>
          <a:ln>
            <a:noFill/>
          </a:ln>
        </p:spPr>
      </p:pic>
      <p:pic>
        <p:nvPicPr>
          <p:cNvPr id="380" name="Google Shape;380;p30"/>
          <p:cNvPicPr preferRelativeResize="0"/>
          <p:nvPr/>
        </p:nvPicPr>
        <p:blipFill rotWithShape="1">
          <a:blip r:embed="rId6">
            <a:alphaModFix/>
          </a:blip>
          <a:srcRect b="0" l="3505" r="3504" t="0"/>
          <a:stretch/>
        </p:blipFill>
        <p:spPr>
          <a:xfrm>
            <a:off x="6818968" y="4868426"/>
            <a:ext cx="5008923" cy="3366605"/>
          </a:xfrm>
          <a:prstGeom prst="rect">
            <a:avLst/>
          </a:prstGeom>
          <a:noFill/>
          <a:ln>
            <a:noFill/>
          </a:ln>
        </p:spPr>
      </p:pic>
      <p:pic>
        <p:nvPicPr>
          <p:cNvPr id="381" name="Google Shape;381;p30"/>
          <p:cNvPicPr preferRelativeResize="0"/>
          <p:nvPr/>
        </p:nvPicPr>
        <p:blipFill rotWithShape="1">
          <a:blip r:embed="rId7">
            <a:alphaModFix/>
          </a:blip>
          <a:srcRect b="0" l="8154" r="8154" t="0"/>
          <a:stretch/>
        </p:blipFill>
        <p:spPr>
          <a:xfrm>
            <a:off x="12250377" y="4868426"/>
            <a:ext cx="5008923" cy="3366605"/>
          </a:xfrm>
          <a:prstGeom prst="rect">
            <a:avLst/>
          </a:prstGeom>
          <a:noFill/>
          <a:ln>
            <a:noFill/>
          </a:ln>
        </p:spPr>
      </p:pic>
      <p:sp>
        <p:nvSpPr>
          <p:cNvPr id="382" name="Google Shape;382;p30"/>
          <p:cNvSpPr/>
          <p:nvPr/>
        </p:nvSpPr>
        <p:spPr>
          <a:xfrm>
            <a:off x="16340080" y="318616"/>
            <a:ext cx="1947920" cy="1921136"/>
          </a:xfrm>
          <a:custGeom>
            <a:rect b="b" l="l" r="r" t="t"/>
            <a:pathLst>
              <a:path extrusionOk="0" h="1921136" w="1947920">
                <a:moveTo>
                  <a:pt x="0" y="0"/>
                </a:moveTo>
                <a:lnTo>
                  <a:pt x="1947920" y="0"/>
                </a:lnTo>
                <a:lnTo>
                  <a:pt x="1947920" y="1921136"/>
                </a:lnTo>
                <a:lnTo>
                  <a:pt x="0" y="1921136"/>
                </a:lnTo>
                <a:lnTo>
                  <a:pt x="0" y="0"/>
                </a:lnTo>
                <a:close/>
              </a:path>
            </a:pathLst>
          </a:custGeom>
          <a:blipFill rotWithShape="1">
            <a:blip r:embed="rId8">
              <a:alphaModFix/>
            </a:blip>
            <a:stretch>
              <a:fillRect b="0" l="0" r="0" t="0"/>
            </a:stretch>
          </a:blipFill>
          <a:ln>
            <a:noFill/>
          </a:ln>
        </p:spPr>
      </p:sp>
      <p:sp>
        <p:nvSpPr>
          <p:cNvPr id="383" name="Google Shape;383;p30"/>
          <p:cNvSpPr/>
          <p:nvPr/>
        </p:nvSpPr>
        <p:spPr>
          <a:xfrm>
            <a:off x="2399848" y="9197056"/>
            <a:ext cx="2083251" cy="2054606"/>
          </a:xfrm>
          <a:custGeom>
            <a:rect b="b" l="l" r="r" t="t"/>
            <a:pathLst>
              <a:path extrusionOk="0" h="2054606" w="2083251">
                <a:moveTo>
                  <a:pt x="0" y="0"/>
                </a:moveTo>
                <a:lnTo>
                  <a:pt x="2083251" y="0"/>
                </a:lnTo>
                <a:lnTo>
                  <a:pt x="2083251" y="2054606"/>
                </a:lnTo>
                <a:lnTo>
                  <a:pt x="0" y="2054606"/>
                </a:lnTo>
                <a:lnTo>
                  <a:pt x="0" y="0"/>
                </a:lnTo>
                <a:close/>
              </a:path>
            </a:pathLst>
          </a:custGeom>
          <a:blipFill rotWithShape="1">
            <a:blip r:embed="rId8">
              <a:alphaModFix/>
            </a:blip>
            <a:stretch>
              <a:fillRect b="0" l="0" r="0" t="0"/>
            </a:stretch>
          </a:blipFill>
          <a:ln>
            <a:noFill/>
          </a:ln>
        </p:spPr>
      </p:sp>
      <p:sp>
        <p:nvSpPr>
          <p:cNvPr id="384" name="Google Shape;384;p30"/>
          <p:cNvSpPr/>
          <p:nvPr/>
        </p:nvSpPr>
        <p:spPr>
          <a:xfrm>
            <a:off x="13289313" y="7580591"/>
            <a:ext cx="2292908" cy="2261380"/>
          </a:xfrm>
          <a:custGeom>
            <a:rect b="b" l="l" r="r" t="t"/>
            <a:pathLst>
              <a:path extrusionOk="0" h="2261380" w="2292908">
                <a:moveTo>
                  <a:pt x="0" y="0"/>
                </a:moveTo>
                <a:lnTo>
                  <a:pt x="2292908" y="0"/>
                </a:lnTo>
                <a:lnTo>
                  <a:pt x="2292908" y="2261380"/>
                </a:lnTo>
                <a:lnTo>
                  <a:pt x="0" y="2261380"/>
                </a:lnTo>
                <a:lnTo>
                  <a:pt x="0" y="0"/>
                </a:lnTo>
                <a:close/>
              </a:path>
            </a:pathLst>
          </a:custGeom>
          <a:blipFill rotWithShape="1">
            <a:blip r:embed="rId8">
              <a:alphaModFix/>
            </a:blip>
            <a:stretch>
              <a:fillRect b="0" l="0" r="0" t="0"/>
            </a:stretch>
          </a:blipFill>
          <a:ln>
            <a:noFill/>
          </a:ln>
        </p:spPr>
      </p:sp>
      <p:sp>
        <p:nvSpPr>
          <p:cNvPr id="385" name="Google Shape;385;p30"/>
          <p:cNvSpPr/>
          <p:nvPr/>
        </p:nvSpPr>
        <p:spPr>
          <a:xfrm>
            <a:off x="2551820" y="-641952"/>
            <a:ext cx="1947920" cy="1921136"/>
          </a:xfrm>
          <a:custGeom>
            <a:rect b="b" l="l" r="r" t="t"/>
            <a:pathLst>
              <a:path extrusionOk="0" h="1921136" w="1947920">
                <a:moveTo>
                  <a:pt x="0" y="0"/>
                </a:moveTo>
                <a:lnTo>
                  <a:pt x="1947919" y="0"/>
                </a:lnTo>
                <a:lnTo>
                  <a:pt x="1947919" y="1921136"/>
                </a:lnTo>
                <a:lnTo>
                  <a:pt x="0" y="1921136"/>
                </a:lnTo>
                <a:lnTo>
                  <a:pt x="0" y="0"/>
                </a:lnTo>
                <a:close/>
              </a:path>
            </a:pathLst>
          </a:custGeom>
          <a:blipFill rotWithShape="1">
            <a:blip r:embed="rId8">
              <a:alphaModFix/>
            </a:blip>
            <a:stretch>
              <a:fillRect b="0" l="0" r="0" t="0"/>
            </a:stretch>
          </a:blipFill>
          <a:ln>
            <a:noFill/>
          </a:ln>
        </p:spPr>
      </p:sp>
      <p:sp>
        <p:nvSpPr>
          <p:cNvPr id="386" name="Google Shape;386;p30"/>
          <p:cNvSpPr/>
          <p:nvPr/>
        </p:nvSpPr>
        <p:spPr>
          <a:xfrm>
            <a:off x="352542" y="4201565"/>
            <a:ext cx="1352316" cy="1333722"/>
          </a:xfrm>
          <a:custGeom>
            <a:rect b="b" l="l" r="r" t="t"/>
            <a:pathLst>
              <a:path extrusionOk="0" h="1333722" w="1352316">
                <a:moveTo>
                  <a:pt x="0" y="0"/>
                </a:moveTo>
                <a:lnTo>
                  <a:pt x="1352316" y="0"/>
                </a:lnTo>
                <a:lnTo>
                  <a:pt x="1352316" y="1333721"/>
                </a:lnTo>
                <a:lnTo>
                  <a:pt x="0" y="1333721"/>
                </a:lnTo>
                <a:lnTo>
                  <a:pt x="0" y="0"/>
                </a:lnTo>
                <a:close/>
              </a:path>
            </a:pathLst>
          </a:custGeom>
          <a:blipFill rotWithShape="1">
            <a:blip r:embed="rId8">
              <a:alphaModFix/>
            </a:blip>
            <a:stretch>
              <a:fillRect b="0" l="0" r="0" t="0"/>
            </a:stretch>
          </a:blipFill>
          <a:ln>
            <a:noFill/>
          </a:ln>
        </p:spPr>
      </p:sp>
      <p:sp>
        <p:nvSpPr>
          <p:cNvPr id="387" name="Google Shape;387;p30"/>
          <p:cNvSpPr txBox="1"/>
          <p:nvPr/>
        </p:nvSpPr>
        <p:spPr>
          <a:xfrm>
            <a:off x="5521324" y="8720806"/>
            <a:ext cx="67290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Photo Gallery</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391" name="Shape 391"/>
        <p:cNvGrpSpPr/>
        <p:nvPr/>
      </p:nvGrpSpPr>
      <p:grpSpPr>
        <a:xfrm>
          <a:off x="0" y="0"/>
          <a:ext cx="0" cy="0"/>
          <a:chOff x="0" y="0"/>
          <a:chExt cx="0" cy="0"/>
        </a:xfrm>
      </p:grpSpPr>
      <p:sp>
        <p:nvSpPr>
          <p:cNvPr id="392" name="Google Shape;392;p31"/>
          <p:cNvSpPr/>
          <p:nvPr/>
        </p:nvSpPr>
        <p:spPr>
          <a:xfrm rot="5400000">
            <a:off x="12306232" y="5700005"/>
            <a:ext cx="2871408" cy="9995406"/>
          </a:xfrm>
          <a:custGeom>
            <a:rect b="b" l="l" r="r" t="t"/>
            <a:pathLst>
              <a:path extrusionOk="0" h="9995406" w="2871408">
                <a:moveTo>
                  <a:pt x="0" y="0"/>
                </a:moveTo>
                <a:lnTo>
                  <a:pt x="2871407" y="0"/>
                </a:lnTo>
                <a:lnTo>
                  <a:pt x="2871407" y="9995407"/>
                </a:lnTo>
                <a:lnTo>
                  <a:pt x="0" y="9995407"/>
                </a:lnTo>
                <a:lnTo>
                  <a:pt x="0" y="0"/>
                </a:lnTo>
                <a:close/>
              </a:path>
            </a:pathLst>
          </a:custGeom>
          <a:blipFill rotWithShape="1">
            <a:blip r:embed="rId3">
              <a:alphaModFix/>
            </a:blip>
            <a:stretch>
              <a:fillRect b="0" l="0" r="0" t="0"/>
            </a:stretch>
          </a:blipFill>
          <a:ln>
            <a:noFill/>
          </a:ln>
        </p:spPr>
      </p:sp>
      <p:sp>
        <p:nvSpPr>
          <p:cNvPr id="393" name="Google Shape;393;p31"/>
          <p:cNvSpPr/>
          <p:nvPr/>
        </p:nvSpPr>
        <p:spPr>
          <a:xfrm rot="5400000">
            <a:off x="3110361" y="5696301"/>
            <a:ext cx="2871408" cy="9995406"/>
          </a:xfrm>
          <a:custGeom>
            <a:rect b="b" l="l" r="r" t="t"/>
            <a:pathLst>
              <a:path extrusionOk="0" h="9995406" w="2871408">
                <a:moveTo>
                  <a:pt x="0" y="0"/>
                </a:moveTo>
                <a:lnTo>
                  <a:pt x="2871407" y="0"/>
                </a:lnTo>
                <a:lnTo>
                  <a:pt x="2871407" y="9995406"/>
                </a:lnTo>
                <a:lnTo>
                  <a:pt x="0" y="9995406"/>
                </a:lnTo>
                <a:lnTo>
                  <a:pt x="0" y="0"/>
                </a:lnTo>
                <a:close/>
              </a:path>
            </a:pathLst>
          </a:custGeom>
          <a:blipFill rotWithShape="1">
            <a:blip r:embed="rId3">
              <a:alphaModFix/>
            </a:blip>
            <a:stretch>
              <a:fillRect b="0" l="0" r="0" t="0"/>
            </a:stretch>
          </a:blipFill>
          <a:ln>
            <a:noFill/>
          </a:ln>
        </p:spPr>
      </p:sp>
      <p:sp>
        <p:nvSpPr>
          <p:cNvPr id="394" name="Google Shape;394;p31"/>
          <p:cNvSpPr/>
          <p:nvPr/>
        </p:nvSpPr>
        <p:spPr>
          <a:xfrm rot="5400000">
            <a:off x="12306232" y="-5404707"/>
            <a:ext cx="2871408" cy="9995406"/>
          </a:xfrm>
          <a:custGeom>
            <a:rect b="b" l="l" r="r" t="t"/>
            <a:pathLst>
              <a:path extrusionOk="0" h="9995406" w="2871408">
                <a:moveTo>
                  <a:pt x="0" y="0"/>
                </a:moveTo>
                <a:lnTo>
                  <a:pt x="2871407" y="0"/>
                </a:lnTo>
                <a:lnTo>
                  <a:pt x="2871407" y="9995406"/>
                </a:lnTo>
                <a:lnTo>
                  <a:pt x="0" y="9995406"/>
                </a:lnTo>
                <a:lnTo>
                  <a:pt x="0" y="0"/>
                </a:lnTo>
                <a:close/>
              </a:path>
            </a:pathLst>
          </a:custGeom>
          <a:blipFill rotWithShape="1">
            <a:blip r:embed="rId3">
              <a:alphaModFix/>
            </a:blip>
            <a:stretch>
              <a:fillRect b="0" l="0" r="0" t="0"/>
            </a:stretch>
          </a:blipFill>
          <a:ln>
            <a:noFill/>
          </a:ln>
        </p:spPr>
      </p:sp>
      <p:sp>
        <p:nvSpPr>
          <p:cNvPr id="395" name="Google Shape;395;p31"/>
          <p:cNvSpPr/>
          <p:nvPr/>
        </p:nvSpPr>
        <p:spPr>
          <a:xfrm rot="5400000">
            <a:off x="3110361" y="-5408412"/>
            <a:ext cx="2871408" cy="9995406"/>
          </a:xfrm>
          <a:custGeom>
            <a:rect b="b" l="l" r="r" t="t"/>
            <a:pathLst>
              <a:path extrusionOk="0" h="9995406" w="2871408">
                <a:moveTo>
                  <a:pt x="0" y="0"/>
                </a:moveTo>
                <a:lnTo>
                  <a:pt x="2871407" y="0"/>
                </a:lnTo>
                <a:lnTo>
                  <a:pt x="2871407" y="9995407"/>
                </a:lnTo>
                <a:lnTo>
                  <a:pt x="0" y="9995407"/>
                </a:lnTo>
                <a:lnTo>
                  <a:pt x="0" y="0"/>
                </a:lnTo>
                <a:close/>
              </a:path>
            </a:pathLst>
          </a:custGeom>
          <a:blipFill rotWithShape="1">
            <a:blip r:embed="rId3">
              <a:alphaModFix/>
            </a:blip>
            <a:stretch>
              <a:fillRect b="0" l="0" r="0" t="0"/>
            </a:stretch>
          </a:blipFill>
          <a:ln>
            <a:noFill/>
          </a:ln>
        </p:spPr>
      </p:sp>
      <p:pic>
        <p:nvPicPr>
          <p:cNvPr id="396" name="Google Shape;396;p31"/>
          <p:cNvPicPr preferRelativeResize="0"/>
          <p:nvPr/>
        </p:nvPicPr>
        <p:blipFill>
          <a:blip r:embed="rId4">
            <a:alphaModFix/>
          </a:blip>
          <a:stretch>
            <a:fillRect/>
          </a:stretch>
        </p:blipFill>
        <p:spPr>
          <a:xfrm>
            <a:off x="3155175" y="-771800"/>
            <a:ext cx="11977649" cy="11830576"/>
          </a:xfrm>
          <a:prstGeom prst="rect">
            <a:avLst/>
          </a:prstGeom>
          <a:noFill/>
          <a:ln>
            <a:noFill/>
          </a:ln>
        </p:spPr>
      </p:pic>
      <p:sp>
        <p:nvSpPr>
          <p:cNvPr id="397" name="Google Shape;397;p31"/>
          <p:cNvSpPr txBox="1"/>
          <p:nvPr/>
        </p:nvSpPr>
        <p:spPr>
          <a:xfrm>
            <a:off x="6207000" y="2969875"/>
            <a:ext cx="5874000" cy="3620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200" u="none" cap="none" strike="noStrike">
                <a:solidFill>
                  <a:srgbClr val="000000"/>
                </a:solidFill>
                <a:latin typeface="Fredoka"/>
                <a:ea typeface="Fredoka"/>
                <a:cs typeface="Fredoka"/>
                <a:sym typeface="Fredoka"/>
              </a:rPr>
              <a:t>Education is the passport to the future, for tomorrow belongs to those who prepare for it today. </a:t>
            </a:r>
            <a:endParaRPr b="1"/>
          </a:p>
        </p:txBody>
      </p:sp>
      <p:sp>
        <p:nvSpPr>
          <p:cNvPr id="398" name="Google Shape;398;p31"/>
          <p:cNvSpPr txBox="1"/>
          <p:nvPr/>
        </p:nvSpPr>
        <p:spPr>
          <a:xfrm>
            <a:off x="7452359" y="6918811"/>
            <a:ext cx="3383281" cy="4381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000000"/>
                </a:solidFill>
                <a:latin typeface="Roboto Medium"/>
                <a:ea typeface="Roboto Medium"/>
                <a:cs typeface="Roboto Medium"/>
                <a:sym typeface="Roboto Medium"/>
              </a:rPr>
              <a:t>Malcolm X</a:t>
            </a:r>
            <a:endParaRPr/>
          </a:p>
        </p:txBody>
      </p:sp>
      <p:sp>
        <p:nvSpPr>
          <p:cNvPr id="399" name="Google Shape;399;p31"/>
          <p:cNvSpPr/>
          <p:nvPr/>
        </p:nvSpPr>
        <p:spPr>
          <a:xfrm flipH="1">
            <a:off x="-1128650" y="2392246"/>
            <a:ext cx="5337432" cy="5502507"/>
          </a:xfrm>
          <a:custGeom>
            <a:rect b="b" l="l" r="r" t="t"/>
            <a:pathLst>
              <a:path extrusionOk="0" h="5502507" w="5337432">
                <a:moveTo>
                  <a:pt x="5337432" y="0"/>
                </a:moveTo>
                <a:lnTo>
                  <a:pt x="0" y="0"/>
                </a:lnTo>
                <a:lnTo>
                  <a:pt x="0" y="5502508"/>
                </a:lnTo>
                <a:lnTo>
                  <a:pt x="5337432" y="5502508"/>
                </a:lnTo>
                <a:lnTo>
                  <a:pt x="5337432" y="0"/>
                </a:lnTo>
                <a:close/>
              </a:path>
            </a:pathLst>
          </a:custGeom>
          <a:blipFill rotWithShape="1">
            <a:blip r:embed="rId5">
              <a:alphaModFix/>
            </a:blip>
            <a:stretch>
              <a:fillRect b="0" l="0" r="0" t="0"/>
            </a:stretch>
          </a:blipFill>
          <a:ln>
            <a:noFill/>
          </a:ln>
        </p:spPr>
      </p:sp>
      <p:sp>
        <p:nvSpPr>
          <p:cNvPr id="400" name="Google Shape;400;p31"/>
          <p:cNvSpPr/>
          <p:nvPr/>
        </p:nvSpPr>
        <p:spPr>
          <a:xfrm>
            <a:off x="13741936" y="2534911"/>
            <a:ext cx="4995448" cy="5217178"/>
          </a:xfrm>
          <a:custGeom>
            <a:rect b="b" l="l" r="r" t="t"/>
            <a:pathLst>
              <a:path extrusionOk="0" h="5217178" w="4995448">
                <a:moveTo>
                  <a:pt x="0" y="0"/>
                </a:moveTo>
                <a:lnTo>
                  <a:pt x="4995448" y="0"/>
                </a:lnTo>
                <a:lnTo>
                  <a:pt x="4995448" y="5217178"/>
                </a:lnTo>
                <a:lnTo>
                  <a:pt x="0" y="521717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E1FF"/>
        </a:solidFill>
      </p:bgPr>
    </p:bg>
    <p:spTree>
      <p:nvGrpSpPr>
        <p:cNvPr id="404" name="Shape 404"/>
        <p:cNvGrpSpPr/>
        <p:nvPr/>
      </p:nvGrpSpPr>
      <p:grpSpPr>
        <a:xfrm>
          <a:off x="0" y="0"/>
          <a:ext cx="0" cy="0"/>
          <a:chOff x="0" y="0"/>
          <a:chExt cx="0" cy="0"/>
        </a:xfrm>
      </p:grpSpPr>
      <p:pic>
        <p:nvPicPr>
          <p:cNvPr id="405" name="Google Shape;405;p32"/>
          <p:cNvPicPr preferRelativeResize="0"/>
          <p:nvPr/>
        </p:nvPicPr>
        <p:blipFill>
          <a:blip r:embed="rId3">
            <a:alphaModFix/>
          </a:blip>
          <a:stretch>
            <a:fillRect/>
          </a:stretch>
        </p:blipFill>
        <p:spPr>
          <a:xfrm>
            <a:off x="8905275" y="998256"/>
            <a:ext cx="8393576" cy="8290481"/>
          </a:xfrm>
          <a:prstGeom prst="rect">
            <a:avLst/>
          </a:prstGeom>
          <a:noFill/>
          <a:ln>
            <a:noFill/>
          </a:ln>
        </p:spPr>
      </p:pic>
      <p:sp>
        <p:nvSpPr>
          <p:cNvPr id="406" name="Google Shape;406;p32"/>
          <p:cNvSpPr txBox="1"/>
          <p:nvPr/>
        </p:nvSpPr>
        <p:spPr>
          <a:xfrm>
            <a:off x="1028700" y="5999352"/>
            <a:ext cx="83937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Lesson 03: </a:t>
            </a:r>
            <a:endParaRPr b="1"/>
          </a:p>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Activity Time!</a:t>
            </a:r>
            <a:endParaRPr b="1"/>
          </a:p>
        </p:txBody>
      </p:sp>
      <p:sp>
        <p:nvSpPr>
          <p:cNvPr id="407" name="Google Shape;407;p32"/>
          <p:cNvSpPr/>
          <p:nvPr/>
        </p:nvSpPr>
        <p:spPr>
          <a:xfrm rot="-740219">
            <a:off x="2629079" y="1896860"/>
            <a:ext cx="2996961" cy="3129986"/>
          </a:xfrm>
          <a:custGeom>
            <a:rect b="b" l="l" r="r" t="t"/>
            <a:pathLst>
              <a:path extrusionOk="0" h="3129986" w="2996961">
                <a:moveTo>
                  <a:pt x="0" y="0"/>
                </a:moveTo>
                <a:lnTo>
                  <a:pt x="2996961" y="0"/>
                </a:lnTo>
                <a:lnTo>
                  <a:pt x="2996961" y="3129985"/>
                </a:lnTo>
                <a:lnTo>
                  <a:pt x="0" y="3129985"/>
                </a:lnTo>
                <a:lnTo>
                  <a:pt x="0" y="0"/>
                </a:lnTo>
                <a:close/>
              </a:path>
            </a:pathLst>
          </a:custGeom>
          <a:blipFill rotWithShape="1">
            <a:blip r:embed="rId4">
              <a:alphaModFix/>
            </a:blip>
            <a:stretch>
              <a:fillRect b="0" l="0" r="0" t="0"/>
            </a:stretch>
          </a:blipFill>
          <a:ln>
            <a:noFill/>
          </a:ln>
        </p:spPr>
      </p:sp>
      <p:sp>
        <p:nvSpPr>
          <p:cNvPr id="408" name="Google Shape;408;p32"/>
          <p:cNvSpPr/>
          <p:nvPr/>
        </p:nvSpPr>
        <p:spPr>
          <a:xfrm rot="424876">
            <a:off x="6019254" y="1869760"/>
            <a:ext cx="4069643" cy="4239211"/>
          </a:xfrm>
          <a:custGeom>
            <a:rect b="b" l="l" r="r" t="t"/>
            <a:pathLst>
              <a:path extrusionOk="0" h="4239211" w="4069643">
                <a:moveTo>
                  <a:pt x="0" y="0"/>
                </a:moveTo>
                <a:lnTo>
                  <a:pt x="4069642" y="0"/>
                </a:lnTo>
                <a:lnTo>
                  <a:pt x="4069642" y="4239212"/>
                </a:lnTo>
                <a:lnTo>
                  <a:pt x="0" y="4239212"/>
                </a:lnTo>
                <a:lnTo>
                  <a:pt x="0" y="0"/>
                </a:lnTo>
                <a:close/>
              </a:path>
            </a:pathLst>
          </a:custGeom>
          <a:blipFill rotWithShape="1">
            <a:blip r:embed="rId5">
              <a:alphaModFix/>
            </a:blip>
            <a:stretch>
              <a:fillRect b="0" l="0" r="0" t="0"/>
            </a:stretch>
          </a:blipFill>
          <a:ln>
            <a:noFill/>
          </a:ln>
        </p:spPr>
      </p:sp>
      <p:sp>
        <p:nvSpPr>
          <p:cNvPr id="409" name="Google Shape;409;p32"/>
          <p:cNvSpPr/>
          <p:nvPr/>
        </p:nvSpPr>
        <p:spPr>
          <a:xfrm rot="153855">
            <a:off x="573686" y="680597"/>
            <a:ext cx="1889437" cy="1947873"/>
          </a:xfrm>
          <a:custGeom>
            <a:rect b="b" l="l" r="r" t="t"/>
            <a:pathLst>
              <a:path extrusionOk="0" h="1947873" w="1889437">
                <a:moveTo>
                  <a:pt x="0" y="0"/>
                </a:moveTo>
                <a:lnTo>
                  <a:pt x="1889437" y="0"/>
                </a:lnTo>
                <a:lnTo>
                  <a:pt x="1889437" y="1947873"/>
                </a:lnTo>
                <a:lnTo>
                  <a:pt x="0" y="1947873"/>
                </a:lnTo>
                <a:lnTo>
                  <a:pt x="0" y="0"/>
                </a:lnTo>
                <a:close/>
              </a:path>
            </a:pathLst>
          </a:custGeom>
          <a:blipFill rotWithShape="1">
            <a:blip r:embed="rId6">
              <a:alphaModFix/>
            </a:blip>
            <a:stretch>
              <a:fillRect b="0" l="0" r="0" t="0"/>
            </a:stretch>
          </a:blipFill>
          <a:ln>
            <a:noFill/>
          </a:ln>
        </p:spPr>
      </p:sp>
      <p:sp>
        <p:nvSpPr>
          <p:cNvPr id="410" name="Google Shape;410;p32"/>
          <p:cNvSpPr/>
          <p:nvPr/>
        </p:nvSpPr>
        <p:spPr>
          <a:xfrm>
            <a:off x="1518405" y="3632589"/>
            <a:ext cx="810899" cy="1037951"/>
          </a:xfrm>
          <a:custGeom>
            <a:rect b="b" l="l" r="r" t="t"/>
            <a:pathLst>
              <a:path extrusionOk="0" h="1037951" w="810899">
                <a:moveTo>
                  <a:pt x="0" y="0"/>
                </a:moveTo>
                <a:lnTo>
                  <a:pt x="810899" y="0"/>
                </a:lnTo>
                <a:lnTo>
                  <a:pt x="810899" y="1037950"/>
                </a:lnTo>
                <a:lnTo>
                  <a:pt x="0" y="1037950"/>
                </a:lnTo>
                <a:lnTo>
                  <a:pt x="0" y="0"/>
                </a:lnTo>
                <a:close/>
              </a:path>
            </a:pathLst>
          </a:custGeom>
          <a:blipFill rotWithShape="1">
            <a:blip r:embed="rId7">
              <a:alphaModFix/>
            </a:blip>
            <a:stretch>
              <a:fillRect b="0" l="0" r="0" t="0"/>
            </a:stretch>
          </a:blipFill>
          <a:ln>
            <a:noFill/>
          </a:ln>
        </p:spPr>
      </p:sp>
      <p:sp>
        <p:nvSpPr>
          <p:cNvPr id="411" name="Google Shape;411;p32"/>
          <p:cNvSpPr/>
          <p:nvPr/>
        </p:nvSpPr>
        <p:spPr>
          <a:xfrm rot="375059">
            <a:off x="6455803" y="475724"/>
            <a:ext cx="885899" cy="1133950"/>
          </a:xfrm>
          <a:custGeom>
            <a:rect b="b" l="l" r="r" t="t"/>
            <a:pathLst>
              <a:path extrusionOk="0" h="1133950" w="885899">
                <a:moveTo>
                  <a:pt x="0" y="0"/>
                </a:moveTo>
                <a:lnTo>
                  <a:pt x="885898" y="0"/>
                </a:lnTo>
                <a:lnTo>
                  <a:pt x="885898" y="1133951"/>
                </a:lnTo>
                <a:lnTo>
                  <a:pt x="0" y="1133951"/>
                </a:lnTo>
                <a:lnTo>
                  <a:pt x="0" y="0"/>
                </a:lnTo>
                <a:close/>
              </a:path>
            </a:pathLst>
          </a:custGeom>
          <a:blipFill rotWithShape="1">
            <a:blip r:embed="rId7">
              <a:alphaModFix/>
            </a:blip>
            <a:stretch>
              <a:fillRect b="0" l="0" r="0" t="0"/>
            </a:stretch>
          </a:blipFill>
          <a:ln>
            <a:noFill/>
          </a:ln>
        </p:spPr>
      </p:sp>
      <p:sp>
        <p:nvSpPr>
          <p:cNvPr id="412" name="Google Shape;412;p32"/>
          <p:cNvSpPr/>
          <p:nvPr/>
        </p:nvSpPr>
        <p:spPr>
          <a:xfrm>
            <a:off x="6898752" y="5671428"/>
            <a:ext cx="1507936" cy="1930158"/>
          </a:xfrm>
          <a:custGeom>
            <a:rect b="b" l="l" r="r" t="t"/>
            <a:pathLst>
              <a:path extrusionOk="0" h="1930158" w="1507936">
                <a:moveTo>
                  <a:pt x="0" y="0"/>
                </a:moveTo>
                <a:lnTo>
                  <a:pt x="1507936" y="0"/>
                </a:lnTo>
                <a:lnTo>
                  <a:pt x="1507936" y="1930158"/>
                </a:lnTo>
                <a:lnTo>
                  <a:pt x="0" y="1930158"/>
                </a:lnTo>
                <a:lnTo>
                  <a:pt x="0" y="0"/>
                </a:lnTo>
                <a:close/>
              </a:path>
            </a:pathLst>
          </a:custGeom>
          <a:blipFill rotWithShape="1">
            <a:blip r:embed="rId7">
              <a:alphaModFix/>
            </a:blip>
            <a:stretch>
              <a:fillRect b="0" l="0" r="0" t="0"/>
            </a:stretch>
          </a:blipFill>
          <a:ln>
            <a:noFill/>
          </a:ln>
        </p:spPr>
      </p:sp>
      <p:sp>
        <p:nvSpPr>
          <p:cNvPr id="413" name="Google Shape;413;p32"/>
          <p:cNvSpPr/>
          <p:nvPr/>
        </p:nvSpPr>
        <p:spPr>
          <a:xfrm>
            <a:off x="10366285" y="3069355"/>
            <a:ext cx="6354079" cy="6548591"/>
          </a:xfrm>
          <a:custGeom>
            <a:rect b="b" l="l" r="r" t="t"/>
            <a:pathLst>
              <a:path extrusionOk="0" h="6548591" w="6354079">
                <a:moveTo>
                  <a:pt x="0" y="0"/>
                </a:moveTo>
                <a:lnTo>
                  <a:pt x="6354078" y="0"/>
                </a:lnTo>
                <a:lnTo>
                  <a:pt x="6354078" y="6548591"/>
                </a:lnTo>
                <a:lnTo>
                  <a:pt x="0" y="6548591"/>
                </a:lnTo>
                <a:lnTo>
                  <a:pt x="0" y="0"/>
                </a:lnTo>
                <a:close/>
              </a:path>
            </a:pathLst>
          </a:custGeom>
          <a:blipFill rotWithShape="1">
            <a:blip r:embed="rId8">
              <a:alphaModFix/>
            </a:blip>
            <a:stretch>
              <a:fillRect b="0" l="0" r="0" t="0"/>
            </a:stretch>
          </a:blipFill>
          <a:ln>
            <a:noFill/>
          </a:ln>
        </p:spPr>
      </p:sp>
      <p:sp>
        <p:nvSpPr>
          <p:cNvPr id="414" name="Google Shape;414;p32"/>
          <p:cNvSpPr txBox="1"/>
          <p:nvPr/>
        </p:nvSpPr>
        <p:spPr>
          <a:xfrm>
            <a:off x="1028700" y="8194675"/>
            <a:ext cx="59730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418" name="Shape 418"/>
        <p:cNvGrpSpPr/>
        <p:nvPr/>
      </p:nvGrpSpPr>
      <p:grpSpPr>
        <a:xfrm>
          <a:off x="0" y="0"/>
          <a:ext cx="0" cy="0"/>
          <a:chOff x="0" y="0"/>
          <a:chExt cx="0" cy="0"/>
        </a:xfrm>
      </p:grpSpPr>
      <p:sp>
        <p:nvSpPr>
          <p:cNvPr id="419" name="Google Shape;419;p33"/>
          <p:cNvSpPr txBox="1"/>
          <p:nvPr/>
        </p:nvSpPr>
        <p:spPr>
          <a:xfrm>
            <a:off x="1114206" y="1658279"/>
            <a:ext cx="93153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Research Activity</a:t>
            </a:r>
            <a:endParaRPr b="1"/>
          </a:p>
        </p:txBody>
      </p:sp>
      <p:sp>
        <p:nvSpPr>
          <p:cNvPr id="420" name="Google Shape;420;p33"/>
          <p:cNvSpPr/>
          <p:nvPr/>
        </p:nvSpPr>
        <p:spPr>
          <a:xfrm rot="1143109">
            <a:off x="10774114" y="-1170380"/>
            <a:ext cx="3513325" cy="12229928"/>
          </a:xfrm>
          <a:custGeom>
            <a:rect b="b" l="l" r="r" t="t"/>
            <a:pathLst>
              <a:path extrusionOk="0" h="12229928" w="3513325">
                <a:moveTo>
                  <a:pt x="0" y="0"/>
                </a:moveTo>
                <a:lnTo>
                  <a:pt x="3513325" y="0"/>
                </a:lnTo>
                <a:lnTo>
                  <a:pt x="3513325" y="12229928"/>
                </a:lnTo>
                <a:lnTo>
                  <a:pt x="0" y="12229928"/>
                </a:lnTo>
                <a:lnTo>
                  <a:pt x="0" y="0"/>
                </a:lnTo>
                <a:close/>
              </a:path>
            </a:pathLst>
          </a:custGeom>
          <a:blipFill rotWithShape="1">
            <a:blip r:embed="rId3">
              <a:alphaModFix/>
            </a:blip>
            <a:stretch>
              <a:fillRect b="0" l="0" r="0" t="0"/>
            </a:stretch>
          </a:blipFill>
          <a:ln>
            <a:noFill/>
          </a:ln>
        </p:spPr>
      </p:sp>
      <p:sp>
        <p:nvSpPr>
          <p:cNvPr id="421" name="Google Shape;421;p33"/>
          <p:cNvSpPr/>
          <p:nvPr/>
        </p:nvSpPr>
        <p:spPr>
          <a:xfrm>
            <a:off x="12637732" y="1407179"/>
            <a:ext cx="6096701" cy="10838580"/>
          </a:xfrm>
          <a:custGeom>
            <a:rect b="b" l="l" r="r" t="t"/>
            <a:pathLst>
              <a:path extrusionOk="0" h="10838580" w="6096701">
                <a:moveTo>
                  <a:pt x="0" y="0"/>
                </a:moveTo>
                <a:lnTo>
                  <a:pt x="6096701" y="0"/>
                </a:lnTo>
                <a:lnTo>
                  <a:pt x="6096701" y="10838580"/>
                </a:lnTo>
                <a:lnTo>
                  <a:pt x="0" y="10838580"/>
                </a:lnTo>
                <a:lnTo>
                  <a:pt x="0" y="0"/>
                </a:lnTo>
                <a:close/>
              </a:path>
            </a:pathLst>
          </a:custGeom>
          <a:blipFill rotWithShape="1">
            <a:blip r:embed="rId4">
              <a:alphaModFix/>
            </a:blip>
            <a:stretch>
              <a:fillRect b="0" l="0" r="0" t="0"/>
            </a:stretch>
          </a:blipFill>
          <a:ln>
            <a:noFill/>
          </a:ln>
        </p:spPr>
      </p:sp>
      <p:sp>
        <p:nvSpPr>
          <p:cNvPr id="422" name="Google Shape;422;p33"/>
          <p:cNvSpPr txBox="1"/>
          <p:nvPr/>
        </p:nvSpPr>
        <p:spPr>
          <a:xfrm>
            <a:off x="1114206" y="2908725"/>
            <a:ext cx="73686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Task: Complete each of the questions by conducting research online. Make sure to keep a list of your references in the space provided.</a:t>
            </a:r>
            <a:endParaRPr/>
          </a:p>
        </p:txBody>
      </p:sp>
      <p:grpSp>
        <p:nvGrpSpPr>
          <p:cNvPr id="423" name="Google Shape;423;p33"/>
          <p:cNvGrpSpPr/>
          <p:nvPr/>
        </p:nvGrpSpPr>
        <p:grpSpPr>
          <a:xfrm>
            <a:off x="1114206" y="5038018"/>
            <a:ext cx="3714204" cy="4490818"/>
            <a:chOff x="0" y="-47625"/>
            <a:chExt cx="978227" cy="1182767"/>
          </a:xfrm>
        </p:grpSpPr>
        <p:sp>
          <p:nvSpPr>
            <p:cNvPr id="424" name="Google Shape;424;p33"/>
            <p:cNvSpPr/>
            <p:nvPr/>
          </p:nvSpPr>
          <p:spPr>
            <a:xfrm>
              <a:off x="0" y="0"/>
              <a:ext cx="978227" cy="1135142"/>
            </a:xfrm>
            <a:custGeom>
              <a:rect b="b" l="l" r="r" t="t"/>
              <a:pathLst>
                <a:path extrusionOk="0" h="1135142" w="978227">
                  <a:moveTo>
                    <a:pt x="106305" y="0"/>
                  </a:moveTo>
                  <a:lnTo>
                    <a:pt x="871922" y="0"/>
                  </a:lnTo>
                  <a:cubicBezTo>
                    <a:pt x="930632" y="0"/>
                    <a:pt x="978227" y="47594"/>
                    <a:pt x="978227" y="106305"/>
                  </a:cubicBezTo>
                  <a:lnTo>
                    <a:pt x="978227" y="1028837"/>
                  </a:lnTo>
                  <a:cubicBezTo>
                    <a:pt x="978227" y="1087548"/>
                    <a:pt x="930632" y="1135142"/>
                    <a:pt x="871922" y="1135142"/>
                  </a:cubicBezTo>
                  <a:lnTo>
                    <a:pt x="106305" y="1135142"/>
                  </a:lnTo>
                  <a:cubicBezTo>
                    <a:pt x="47594" y="1135142"/>
                    <a:pt x="0" y="1087548"/>
                    <a:pt x="0" y="1028837"/>
                  </a:cubicBezTo>
                  <a:lnTo>
                    <a:pt x="0" y="106305"/>
                  </a:lnTo>
                  <a:cubicBezTo>
                    <a:pt x="0" y="47594"/>
                    <a:pt x="47594" y="0"/>
                    <a:pt x="106305"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3"/>
            <p:cNvSpPr txBox="1"/>
            <p:nvPr/>
          </p:nvSpPr>
          <p:spPr>
            <a:xfrm>
              <a:off x="0" y="-47625"/>
              <a:ext cx="978227" cy="11827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33"/>
          <p:cNvSpPr txBox="1"/>
          <p:nvPr/>
        </p:nvSpPr>
        <p:spPr>
          <a:xfrm>
            <a:off x="1653853" y="5717257"/>
            <a:ext cx="2634910" cy="5048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Question 1: </a:t>
            </a:r>
            <a:endParaRPr/>
          </a:p>
        </p:txBody>
      </p:sp>
      <p:sp>
        <p:nvSpPr>
          <p:cNvPr id="427" name="Google Shape;427;p33"/>
          <p:cNvSpPr txBox="1"/>
          <p:nvPr/>
        </p:nvSpPr>
        <p:spPr>
          <a:xfrm>
            <a:off x="1505817" y="6472007"/>
            <a:ext cx="2931000" cy="206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What is the basic structure of a virus and how does it allow the virus to infect cells?</a:t>
            </a:r>
            <a:endParaRPr/>
          </a:p>
        </p:txBody>
      </p:sp>
      <p:grpSp>
        <p:nvGrpSpPr>
          <p:cNvPr id="428" name="Google Shape;428;p33"/>
          <p:cNvGrpSpPr/>
          <p:nvPr/>
        </p:nvGrpSpPr>
        <p:grpSpPr>
          <a:xfrm>
            <a:off x="5160067" y="5038018"/>
            <a:ext cx="3714204" cy="4490818"/>
            <a:chOff x="0" y="-47625"/>
            <a:chExt cx="978227" cy="1182767"/>
          </a:xfrm>
        </p:grpSpPr>
        <p:sp>
          <p:nvSpPr>
            <p:cNvPr id="429" name="Google Shape;429;p33"/>
            <p:cNvSpPr/>
            <p:nvPr/>
          </p:nvSpPr>
          <p:spPr>
            <a:xfrm>
              <a:off x="0" y="0"/>
              <a:ext cx="978227" cy="1135142"/>
            </a:xfrm>
            <a:custGeom>
              <a:rect b="b" l="l" r="r" t="t"/>
              <a:pathLst>
                <a:path extrusionOk="0" h="1135142" w="978227">
                  <a:moveTo>
                    <a:pt x="106305" y="0"/>
                  </a:moveTo>
                  <a:lnTo>
                    <a:pt x="871922" y="0"/>
                  </a:lnTo>
                  <a:cubicBezTo>
                    <a:pt x="930632" y="0"/>
                    <a:pt x="978227" y="47594"/>
                    <a:pt x="978227" y="106305"/>
                  </a:cubicBezTo>
                  <a:lnTo>
                    <a:pt x="978227" y="1028837"/>
                  </a:lnTo>
                  <a:cubicBezTo>
                    <a:pt x="978227" y="1087548"/>
                    <a:pt x="930632" y="1135142"/>
                    <a:pt x="871922" y="1135142"/>
                  </a:cubicBezTo>
                  <a:lnTo>
                    <a:pt x="106305" y="1135142"/>
                  </a:lnTo>
                  <a:cubicBezTo>
                    <a:pt x="47594" y="1135142"/>
                    <a:pt x="0" y="1087548"/>
                    <a:pt x="0" y="1028837"/>
                  </a:cubicBezTo>
                  <a:lnTo>
                    <a:pt x="0" y="106305"/>
                  </a:lnTo>
                  <a:cubicBezTo>
                    <a:pt x="0" y="47594"/>
                    <a:pt x="47594" y="0"/>
                    <a:pt x="106305"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3"/>
            <p:cNvSpPr txBox="1"/>
            <p:nvPr/>
          </p:nvSpPr>
          <p:spPr>
            <a:xfrm>
              <a:off x="0" y="-47625"/>
              <a:ext cx="978227" cy="11827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33"/>
          <p:cNvSpPr txBox="1"/>
          <p:nvPr/>
        </p:nvSpPr>
        <p:spPr>
          <a:xfrm>
            <a:off x="5699714" y="5717257"/>
            <a:ext cx="2634910" cy="5048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Question 2: </a:t>
            </a:r>
            <a:endParaRPr/>
          </a:p>
        </p:txBody>
      </p:sp>
      <p:sp>
        <p:nvSpPr>
          <p:cNvPr id="432" name="Google Shape;432;p33"/>
          <p:cNvSpPr txBox="1"/>
          <p:nvPr/>
        </p:nvSpPr>
        <p:spPr>
          <a:xfrm>
            <a:off x="5551678" y="6472007"/>
            <a:ext cx="2931000" cy="249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How do viruses replicate and reproduce themselves once they have infected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a cell?</a:t>
            </a:r>
            <a:endParaRPr/>
          </a:p>
        </p:txBody>
      </p:sp>
      <p:grpSp>
        <p:nvGrpSpPr>
          <p:cNvPr id="433" name="Google Shape;433;p33"/>
          <p:cNvGrpSpPr/>
          <p:nvPr/>
        </p:nvGrpSpPr>
        <p:grpSpPr>
          <a:xfrm>
            <a:off x="9205928" y="5038018"/>
            <a:ext cx="3714204" cy="4490818"/>
            <a:chOff x="0" y="-47625"/>
            <a:chExt cx="978227" cy="1182767"/>
          </a:xfrm>
        </p:grpSpPr>
        <p:sp>
          <p:nvSpPr>
            <p:cNvPr id="434" name="Google Shape;434;p33"/>
            <p:cNvSpPr/>
            <p:nvPr/>
          </p:nvSpPr>
          <p:spPr>
            <a:xfrm>
              <a:off x="0" y="0"/>
              <a:ext cx="978227" cy="1135142"/>
            </a:xfrm>
            <a:custGeom>
              <a:rect b="b" l="l" r="r" t="t"/>
              <a:pathLst>
                <a:path extrusionOk="0" h="1135142" w="978227">
                  <a:moveTo>
                    <a:pt x="106305" y="0"/>
                  </a:moveTo>
                  <a:lnTo>
                    <a:pt x="871922" y="0"/>
                  </a:lnTo>
                  <a:cubicBezTo>
                    <a:pt x="930632" y="0"/>
                    <a:pt x="978227" y="47594"/>
                    <a:pt x="978227" y="106305"/>
                  </a:cubicBezTo>
                  <a:lnTo>
                    <a:pt x="978227" y="1028837"/>
                  </a:lnTo>
                  <a:cubicBezTo>
                    <a:pt x="978227" y="1087548"/>
                    <a:pt x="930632" y="1135142"/>
                    <a:pt x="871922" y="1135142"/>
                  </a:cubicBezTo>
                  <a:lnTo>
                    <a:pt x="106305" y="1135142"/>
                  </a:lnTo>
                  <a:cubicBezTo>
                    <a:pt x="47594" y="1135142"/>
                    <a:pt x="0" y="1087548"/>
                    <a:pt x="0" y="1028837"/>
                  </a:cubicBezTo>
                  <a:lnTo>
                    <a:pt x="0" y="106305"/>
                  </a:lnTo>
                  <a:cubicBezTo>
                    <a:pt x="0" y="47594"/>
                    <a:pt x="47594" y="0"/>
                    <a:pt x="106305"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txBox="1"/>
            <p:nvPr/>
          </p:nvSpPr>
          <p:spPr>
            <a:xfrm>
              <a:off x="0" y="-47625"/>
              <a:ext cx="978227" cy="11827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33"/>
          <p:cNvSpPr txBox="1"/>
          <p:nvPr/>
        </p:nvSpPr>
        <p:spPr>
          <a:xfrm>
            <a:off x="9745575" y="5717257"/>
            <a:ext cx="2634910" cy="5048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Question 3: </a:t>
            </a:r>
            <a:endParaRPr/>
          </a:p>
        </p:txBody>
      </p:sp>
      <p:sp>
        <p:nvSpPr>
          <p:cNvPr id="437" name="Google Shape;437;p33"/>
          <p:cNvSpPr txBox="1"/>
          <p:nvPr/>
        </p:nvSpPr>
        <p:spPr>
          <a:xfrm>
            <a:off x="9827984" y="6472007"/>
            <a:ext cx="2552400" cy="249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What are some common illnesses caused by viruses, and how do they affect the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human body?</a:t>
            </a:r>
            <a:endParaRPr/>
          </a:p>
        </p:txBody>
      </p:sp>
      <p:grpSp>
        <p:nvGrpSpPr>
          <p:cNvPr id="438" name="Google Shape;438;p33"/>
          <p:cNvGrpSpPr/>
          <p:nvPr/>
        </p:nvGrpSpPr>
        <p:grpSpPr>
          <a:xfrm>
            <a:off x="13251789" y="5038018"/>
            <a:ext cx="3714204" cy="4490818"/>
            <a:chOff x="0" y="-47625"/>
            <a:chExt cx="978227" cy="1182767"/>
          </a:xfrm>
        </p:grpSpPr>
        <p:sp>
          <p:nvSpPr>
            <p:cNvPr id="439" name="Google Shape;439;p33"/>
            <p:cNvSpPr/>
            <p:nvPr/>
          </p:nvSpPr>
          <p:spPr>
            <a:xfrm>
              <a:off x="0" y="0"/>
              <a:ext cx="978227" cy="1135142"/>
            </a:xfrm>
            <a:custGeom>
              <a:rect b="b" l="l" r="r" t="t"/>
              <a:pathLst>
                <a:path extrusionOk="0" h="1135142" w="978227">
                  <a:moveTo>
                    <a:pt x="106305" y="0"/>
                  </a:moveTo>
                  <a:lnTo>
                    <a:pt x="871922" y="0"/>
                  </a:lnTo>
                  <a:cubicBezTo>
                    <a:pt x="930632" y="0"/>
                    <a:pt x="978227" y="47594"/>
                    <a:pt x="978227" y="106305"/>
                  </a:cubicBezTo>
                  <a:lnTo>
                    <a:pt x="978227" y="1028837"/>
                  </a:lnTo>
                  <a:cubicBezTo>
                    <a:pt x="978227" y="1087548"/>
                    <a:pt x="930632" y="1135142"/>
                    <a:pt x="871922" y="1135142"/>
                  </a:cubicBezTo>
                  <a:lnTo>
                    <a:pt x="106305" y="1135142"/>
                  </a:lnTo>
                  <a:cubicBezTo>
                    <a:pt x="47594" y="1135142"/>
                    <a:pt x="0" y="1087548"/>
                    <a:pt x="0" y="1028837"/>
                  </a:cubicBezTo>
                  <a:lnTo>
                    <a:pt x="0" y="106305"/>
                  </a:lnTo>
                  <a:cubicBezTo>
                    <a:pt x="0" y="47594"/>
                    <a:pt x="47594" y="0"/>
                    <a:pt x="106305" y="0"/>
                  </a:cubicBezTo>
                  <a:close/>
                </a:path>
              </a:pathLst>
            </a:custGeom>
            <a:solidFill>
              <a:srgbClr val="FFFFFF"/>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3"/>
            <p:cNvSpPr txBox="1"/>
            <p:nvPr/>
          </p:nvSpPr>
          <p:spPr>
            <a:xfrm>
              <a:off x="0" y="-47625"/>
              <a:ext cx="978227" cy="11827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33"/>
          <p:cNvSpPr txBox="1"/>
          <p:nvPr/>
        </p:nvSpPr>
        <p:spPr>
          <a:xfrm>
            <a:off x="13791436" y="5717257"/>
            <a:ext cx="2634910" cy="5048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000000"/>
                </a:solidFill>
                <a:latin typeface="Roboto Medium"/>
                <a:ea typeface="Roboto Medium"/>
                <a:cs typeface="Roboto Medium"/>
                <a:sym typeface="Roboto Medium"/>
              </a:rPr>
              <a:t>Question 4: </a:t>
            </a:r>
            <a:endParaRPr/>
          </a:p>
        </p:txBody>
      </p:sp>
      <p:sp>
        <p:nvSpPr>
          <p:cNvPr id="442" name="Google Shape;442;p33"/>
          <p:cNvSpPr txBox="1"/>
          <p:nvPr/>
        </p:nvSpPr>
        <p:spPr>
          <a:xfrm>
            <a:off x="13643401" y="6472007"/>
            <a:ext cx="29310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How do viruses 'hide' from our </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immune system?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106" name="Shape 106"/>
        <p:cNvGrpSpPr/>
        <p:nvPr/>
      </p:nvGrpSpPr>
      <p:grpSpPr>
        <a:xfrm>
          <a:off x="0" y="0"/>
          <a:ext cx="0" cy="0"/>
          <a:chOff x="0" y="0"/>
          <a:chExt cx="0" cy="0"/>
        </a:xfrm>
      </p:grpSpPr>
      <p:sp>
        <p:nvSpPr>
          <p:cNvPr id="107" name="Google Shape;107;p16"/>
          <p:cNvSpPr txBox="1"/>
          <p:nvPr/>
        </p:nvSpPr>
        <p:spPr>
          <a:xfrm>
            <a:off x="1028700" y="3554126"/>
            <a:ext cx="132771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How to Use This Presentation</a:t>
            </a:r>
            <a:endParaRPr b="1"/>
          </a:p>
        </p:txBody>
      </p:sp>
      <p:sp>
        <p:nvSpPr>
          <p:cNvPr id="108" name="Google Shape;108;p16"/>
          <p:cNvSpPr txBox="1"/>
          <p:nvPr/>
        </p:nvSpPr>
        <p:spPr>
          <a:xfrm>
            <a:off x="1028700" y="5798820"/>
            <a:ext cx="4572600" cy="346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1" i="0" lang="en-US" sz="1800" u="none"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6"/>
          <p:cNvSpPr txBox="1"/>
          <p:nvPr/>
        </p:nvSpPr>
        <p:spPr>
          <a:xfrm>
            <a:off x="1028700" y="5069797"/>
            <a:ext cx="3155790"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Google Slides</a:t>
            </a:r>
            <a:endParaRPr/>
          </a:p>
        </p:txBody>
      </p:sp>
      <p:sp>
        <p:nvSpPr>
          <p:cNvPr id="110" name="Google Shape;110;p16"/>
          <p:cNvSpPr txBox="1"/>
          <p:nvPr/>
        </p:nvSpPr>
        <p:spPr>
          <a:xfrm>
            <a:off x="6407616" y="5798820"/>
            <a:ext cx="4089600" cy="314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1" i="0" lang="en-US" sz="1800" u="none" cap="none" strike="noStrike">
                <a:solidFill>
                  <a:srgbClr val="000000"/>
                </a:solidFill>
                <a:latin typeface="Roboto"/>
                <a:ea typeface="Roboto"/>
                <a:cs typeface="Roboto"/>
                <a:sym typeface="Roboto"/>
              </a:rPr>
              <a:t>Alternative:</a:t>
            </a:r>
            <a:r>
              <a:rPr b="0" i="0" lang="en-US" sz="1800" u="none" cap="none" strike="noStrike">
                <a:solidFill>
                  <a:srgbClr val="000000"/>
                </a:solidFill>
                <a:latin typeface="Roboto"/>
                <a:ea typeface="Roboto"/>
                <a:cs typeface="Roboto"/>
                <a:sym typeface="Roboto"/>
              </a:rPr>
              <a:t> From Canva template file, Click on the "Share" button on the top right corner in Canva and click on "More" at the bottom of the menu. Enter "PowerPoint" in the search bar and click on the PowerPoint icon to download.</a:t>
            </a:r>
            <a:endParaRPr/>
          </a:p>
        </p:txBody>
      </p:sp>
      <p:sp>
        <p:nvSpPr>
          <p:cNvPr id="111" name="Google Shape;111;p16"/>
          <p:cNvSpPr txBox="1"/>
          <p:nvPr/>
        </p:nvSpPr>
        <p:spPr>
          <a:xfrm>
            <a:off x="6392109" y="5069797"/>
            <a:ext cx="3240681"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PowerPoint</a:t>
            </a:r>
            <a:endParaRPr/>
          </a:p>
        </p:txBody>
      </p:sp>
      <p:sp>
        <p:nvSpPr>
          <p:cNvPr id="112" name="Google Shape;112;p16"/>
          <p:cNvSpPr txBox="1"/>
          <p:nvPr/>
        </p:nvSpPr>
        <p:spPr>
          <a:xfrm>
            <a:off x="11306984" y="5798820"/>
            <a:ext cx="2356200" cy="218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13" name="Google Shape;113;p16"/>
          <p:cNvSpPr txBox="1"/>
          <p:nvPr/>
        </p:nvSpPr>
        <p:spPr>
          <a:xfrm>
            <a:off x="11306984" y="5069797"/>
            <a:ext cx="1867891"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Canva</a:t>
            </a:r>
            <a:endParaRPr/>
          </a:p>
        </p:txBody>
      </p:sp>
      <p:sp>
        <p:nvSpPr>
          <p:cNvPr id="114" name="Google Shape;114;p16"/>
          <p:cNvSpPr/>
          <p:nvPr/>
        </p:nvSpPr>
        <p:spPr>
          <a:xfrm rot="581387">
            <a:off x="12055609" y="-239787"/>
            <a:ext cx="3857010" cy="3976299"/>
          </a:xfrm>
          <a:custGeom>
            <a:rect b="b" l="l" r="r" t="t"/>
            <a:pathLst>
              <a:path extrusionOk="0" h="3976299" w="3857010">
                <a:moveTo>
                  <a:pt x="0" y="0"/>
                </a:moveTo>
                <a:lnTo>
                  <a:pt x="3857011" y="0"/>
                </a:lnTo>
                <a:lnTo>
                  <a:pt x="3857011" y="3976299"/>
                </a:lnTo>
                <a:lnTo>
                  <a:pt x="0" y="3976299"/>
                </a:lnTo>
                <a:lnTo>
                  <a:pt x="0" y="0"/>
                </a:lnTo>
                <a:close/>
              </a:path>
            </a:pathLst>
          </a:custGeom>
          <a:blipFill rotWithShape="1">
            <a:blip r:embed="rId3">
              <a:alphaModFix/>
            </a:blip>
            <a:stretch>
              <a:fillRect b="0" l="0" r="0" t="0"/>
            </a:stretch>
          </a:blipFill>
          <a:ln>
            <a:noFill/>
          </a:ln>
        </p:spPr>
      </p:sp>
      <p:sp>
        <p:nvSpPr>
          <p:cNvPr id="115" name="Google Shape;115;p16"/>
          <p:cNvSpPr/>
          <p:nvPr/>
        </p:nvSpPr>
        <p:spPr>
          <a:xfrm rot="-1107462">
            <a:off x="6113495" y="-589859"/>
            <a:ext cx="3107633" cy="3237118"/>
          </a:xfrm>
          <a:custGeom>
            <a:rect b="b" l="l" r="r" t="t"/>
            <a:pathLst>
              <a:path extrusionOk="0" h="3237118" w="3107633">
                <a:moveTo>
                  <a:pt x="0" y="0"/>
                </a:moveTo>
                <a:lnTo>
                  <a:pt x="3107633" y="0"/>
                </a:lnTo>
                <a:lnTo>
                  <a:pt x="3107633" y="3237118"/>
                </a:lnTo>
                <a:lnTo>
                  <a:pt x="0" y="3237118"/>
                </a:lnTo>
                <a:lnTo>
                  <a:pt x="0" y="0"/>
                </a:lnTo>
                <a:close/>
              </a:path>
            </a:pathLst>
          </a:custGeom>
          <a:blipFill rotWithShape="1">
            <a:blip r:embed="rId4">
              <a:alphaModFix/>
            </a:blip>
            <a:stretch>
              <a:fillRect b="0" l="0" r="0" t="0"/>
            </a:stretch>
          </a:blipFill>
          <a:ln>
            <a:noFill/>
          </a:ln>
        </p:spPr>
      </p:sp>
      <p:sp>
        <p:nvSpPr>
          <p:cNvPr id="116" name="Google Shape;116;p16"/>
          <p:cNvSpPr/>
          <p:nvPr/>
        </p:nvSpPr>
        <p:spPr>
          <a:xfrm rot="1231400">
            <a:off x="2269212" y="355951"/>
            <a:ext cx="2185646" cy="2282659"/>
          </a:xfrm>
          <a:custGeom>
            <a:rect b="b" l="l" r="r" t="t"/>
            <a:pathLst>
              <a:path extrusionOk="0" h="2282659" w="2185646">
                <a:moveTo>
                  <a:pt x="0" y="0"/>
                </a:moveTo>
                <a:lnTo>
                  <a:pt x="2185646" y="0"/>
                </a:lnTo>
                <a:lnTo>
                  <a:pt x="2185646" y="2282659"/>
                </a:lnTo>
                <a:lnTo>
                  <a:pt x="0" y="2282659"/>
                </a:lnTo>
                <a:lnTo>
                  <a:pt x="0" y="0"/>
                </a:lnTo>
                <a:close/>
              </a:path>
            </a:pathLst>
          </a:custGeom>
          <a:blipFill rotWithShape="1">
            <a:blip r:embed="rId5">
              <a:alphaModFix/>
            </a:blip>
            <a:stretch>
              <a:fillRect b="0" l="0" r="0" t="0"/>
            </a:stretch>
          </a:blipFill>
          <a:ln>
            <a:noFill/>
          </a:ln>
        </p:spPr>
      </p:sp>
      <p:sp>
        <p:nvSpPr>
          <p:cNvPr id="117" name="Google Shape;117;p16"/>
          <p:cNvSpPr/>
          <p:nvPr/>
        </p:nvSpPr>
        <p:spPr>
          <a:xfrm rot="-394418">
            <a:off x="1028700" y="921834"/>
            <a:ext cx="662467" cy="847958"/>
          </a:xfrm>
          <a:custGeom>
            <a:rect b="b" l="l" r="r" t="t"/>
            <a:pathLst>
              <a:path extrusionOk="0" h="847958" w="662467">
                <a:moveTo>
                  <a:pt x="0" y="0"/>
                </a:moveTo>
                <a:lnTo>
                  <a:pt x="662467" y="0"/>
                </a:lnTo>
                <a:lnTo>
                  <a:pt x="662467" y="847958"/>
                </a:lnTo>
                <a:lnTo>
                  <a:pt x="0" y="847958"/>
                </a:lnTo>
                <a:lnTo>
                  <a:pt x="0" y="0"/>
                </a:lnTo>
                <a:close/>
              </a:path>
            </a:pathLst>
          </a:custGeom>
          <a:blipFill rotWithShape="1">
            <a:blip r:embed="rId6">
              <a:alphaModFix/>
            </a:blip>
            <a:stretch>
              <a:fillRect b="0" l="0" r="0" t="0"/>
            </a:stretch>
          </a:blipFill>
          <a:ln>
            <a:noFill/>
          </a:ln>
        </p:spPr>
      </p:sp>
      <p:sp>
        <p:nvSpPr>
          <p:cNvPr id="118" name="Google Shape;118;p16"/>
          <p:cNvSpPr/>
          <p:nvPr/>
        </p:nvSpPr>
        <p:spPr>
          <a:xfrm rot="354220">
            <a:off x="9737289" y="1110606"/>
            <a:ext cx="1116500" cy="1429120"/>
          </a:xfrm>
          <a:custGeom>
            <a:rect b="b" l="l" r="r" t="t"/>
            <a:pathLst>
              <a:path extrusionOk="0" h="1429120" w="1116500">
                <a:moveTo>
                  <a:pt x="0" y="0"/>
                </a:moveTo>
                <a:lnTo>
                  <a:pt x="1116500" y="0"/>
                </a:lnTo>
                <a:lnTo>
                  <a:pt x="1116500" y="1429120"/>
                </a:lnTo>
                <a:lnTo>
                  <a:pt x="0" y="1429120"/>
                </a:lnTo>
                <a:lnTo>
                  <a:pt x="0" y="0"/>
                </a:lnTo>
                <a:close/>
              </a:path>
            </a:pathLst>
          </a:custGeom>
          <a:blipFill rotWithShape="1">
            <a:blip r:embed="rId6">
              <a:alphaModFix/>
            </a:blip>
            <a:stretch>
              <a:fillRect b="0" l="0" r="0" t="0"/>
            </a:stretch>
          </a:blipFill>
          <a:ln>
            <a:noFill/>
          </a:ln>
        </p:spPr>
      </p:sp>
      <p:sp>
        <p:nvSpPr>
          <p:cNvPr id="119" name="Google Shape;119;p16"/>
          <p:cNvSpPr/>
          <p:nvPr/>
        </p:nvSpPr>
        <p:spPr>
          <a:xfrm rot="-423296">
            <a:off x="16610265" y="197702"/>
            <a:ext cx="2233000" cy="2858240"/>
          </a:xfrm>
          <a:custGeom>
            <a:rect b="b" l="l" r="r" t="t"/>
            <a:pathLst>
              <a:path extrusionOk="0" h="2858240" w="2233000">
                <a:moveTo>
                  <a:pt x="0" y="0"/>
                </a:moveTo>
                <a:lnTo>
                  <a:pt x="2233000" y="0"/>
                </a:lnTo>
                <a:lnTo>
                  <a:pt x="2233000" y="2858240"/>
                </a:lnTo>
                <a:lnTo>
                  <a:pt x="0" y="2858240"/>
                </a:lnTo>
                <a:lnTo>
                  <a:pt x="0" y="0"/>
                </a:lnTo>
                <a:close/>
              </a:path>
            </a:pathLst>
          </a:custGeom>
          <a:blipFill rotWithShape="1">
            <a:blip r:embed="rId6">
              <a:alphaModFix/>
            </a:blip>
            <a:stretch>
              <a:fillRect b="0" l="0" r="0" t="0"/>
            </a:stretch>
          </a:blipFill>
          <a:ln>
            <a:noFill/>
          </a:ln>
        </p:spPr>
      </p:sp>
      <p:sp>
        <p:nvSpPr>
          <p:cNvPr id="120" name="Google Shape;120;p16"/>
          <p:cNvSpPr/>
          <p:nvPr/>
        </p:nvSpPr>
        <p:spPr>
          <a:xfrm>
            <a:off x="4564484" y="-400420"/>
            <a:ext cx="1010564" cy="1293522"/>
          </a:xfrm>
          <a:custGeom>
            <a:rect b="b" l="l" r="r" t="t"/>
            <a:pathLst>
              <a:path extrusionOk="0" h="1293522" w="1010564">
                <a:moveTo>
                  <a:pt x="0" y="0"/>
                </a:moveTo>
                <a:lnTo>
                  <a:pt x="1010564" y="0"/>
                </a:lnTo>
                <a:lnTo>
                  <a:pt x="1010564" y="1293522"/>
                </a:lnTo>
                <a:lnTo>
                  <a:pt x="0" y="1293522"/>
                </a:lnTo>
                <a:lnTo>
                  <a:pt x="0" y="0"/>
                </a:lnTo>
                <a:close/>
              </a:path>
            </a:pathLst>
          </a:custGeom>
          <a:blipFill rotWithShape="1">
            <a:blip r:embed="rId6">
              <a:alphaModFix/>
            </a:blip>
            <a:stretch>
              <a:fillRect b="0" l="0" r="0" t="0"/>
            </a:stretch>
          </a:blipFill>
          <a:ln>
            <a:noFill/>
          </a:ln>
        </p:spPr>
      </p:sp>
      <p:sp>
        <p:nvSpPr>
          <p:cNvPr id="121" name="Google Shape;121;p16"/>
          <p:cNvSpPr/>
          <p:nvPr/>
        </p:nvSpPr>
        <p:spPr>
          <a:xfrm>
            <a:off x="10853789" y="246341"/>
            <a:ext cx="505282" cy="646761"/>
          </a:xfrm>
          <a:custGeom>
            <a:rect b="b" l="l" r="r" t="t"/>
            <a:pathLst>
              <a:path extrusionOk="0" h="646761" w="505282">
                <a:moveTo>
                  <a:pt x="0" y="0"/>
                </a:moveTo>
                <a:lnTo>
                  <a:pt x="505282" y="0"/>
                </a:lnTo>
                <a:lnTo>
                  <a:pt x="505282" y="646761"/>
                </a:lnTo>
                <a:lnTo>
                  <a:pt x="0" y="646761"/>
                </a:lnTo>
                <a:lnTo>
                  <a:pt x="0" y="0"/>
                </a:lnTo>
                <a:close/>
              </a:path>
            </a:pathLst>
          </a:custGeom>
          <a:blipFill rotWithShape="1">
            <a:blip r:embed="rId6">
              <a:alphaModFix/>
            </a:blip>
            <a:stretch>
              <a:fillRect b="0" l="0" r="0" t="0"/>
            </a:stretch>
          </a:blipFill>
          <a:ln>
            <a:noFill/>
          </a:ln>
        </p:spPr>
      </p:sp>
      <p:sp>
        <p:nvSpPr>
          <p:cNvPr id="122" name="Google Shape;122;p16"/>
          <p:cNvSpPr/>
          <p:nvPr/>
        </p:nvSpPr>
        <p:spPr>
          <a:xfrm>
            <a:off x="14163293" y="2960689"/>
            <a:ext cx="4112894" cy="10080623"/>
          </a:xfrm>
          <a:custGeom>
            <a:rect b="b" l="l" r="r" t="t"/>
            <a:pathLst>
              <a:path extrusionOk="0" h="10080623" w="4112894">
                <a:moveTo>
                  <a:pt x="0" y="0"/>
                </a:moveTo>
                <a:lnTo>
                  <a:pt x="4112894" y="0"/>
                </a:lnTo>
                <a:lnTo>
                  <a:pt x="4112894" y="10080622"/>
                </a:lnTo>
                <a:lnTo>
                  <a:pt x="0" y="1008062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446" name="Shape 446"/>
        <p:cNvGrpSpPr/>
        <p:nvPr/>
      </p:nvGrpSpPr>
      <p:grpSpPr>
        <a:xfrm>
          <a:off x="0" y="0"/>
          <a:ext cx="0" cy="0"/>
          <a:chOff x="0" y="0"/>
          <a:chExt cx="0" cy="0"/>
        </a:xfrm>
      </p:grpSpPr>
      <p:sp>
        <p:nvSpPr>
          <p:cNvPr id="447" name="Google Shape;447;p34"/>
          <p:cNvSpPr txBox="1"/>
          <p:nvPr/>
        </p:nvSpPr>
        <p:spPr>
          <a:xfrm>
            <a:off x="1028700" y="2485472"/>
            <a:ext cx="95232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Introduce yourself!</a:t>
            </a:r>
            <a:endParaRPr b="1"/>
          </a:p>
        </p:txBody>
      </p:sp>
      <p:pic>
        <p:nvPicPr>
          <p:cNvPr id="448" name="Google Shape;448;p34"/>
          <p:cNvPicPr preferRelativeResize="0"/>
          <p:nvPr/>
        </p:nvPicPr>
        <p:blipFill rotWithShape="1">
          <a:blip r:embed="rId3">
            <a:alphaModFix/>
          </a:blip>
          <a:srcRect b="19358" l="16990" r="29894" t="1138"/>
          <a:stretch/>
        </p:blipFill>
        <p:spPr>
          <a:xfrm>
            <a:off x="1028700" y="4290721"/>
            <a:ext cx="3042982" cy="3036573"/>
          </a:xfrm>
          <a:prstGeom prst="rect">
            <a:avLst/>
          </a:prstGeom>
          <a:noFill/>
          <a:ln>
            <a:noFill/>
          </a:ln>
        </p:spPr>
      </p:pic>
      <p:pic>
        <p:nvPicPr>
          <p:cNvPr id="449" name="Google Shape;449;p34"/>
          <p:cNvPicPr preferRelativeResize="0"/>
          <p:nvPr/>
        </p:nvPicPr>
        <p:blipFill rotWithShape="1">
          <a:blip r:embed="rId4">
            <a:alphaModFix/>
          </a:blip>
          <a:srcRect b="25081" l="13453" r="8110" t="22721"/>
          <a:stretch/>
        </p:blipFill>
        <p:spPr>
          <a:xfrm>
            <a:off x="10929866" y="4290721"/>
            <a:ext cx="3042982" cy="3036573"/>
          </a:xfrm>
          <a:prstGeom prst="rect">
            <a:avLst/>
          </a:prstGeom>
          <a:noFill/>
          <a:ln>
            <a:noFill/>
          </a:ln>
        </p:spPr>
      </p:pic>
      <p:pic>
        <p:nvPicPr>
          <p:cNvPr id="450" name="Google Shape;450;p34"/>
          <p:cNvPicPr preferRelativeResize="0"/>
          <p:nvPr/>
        </p:nvPicPr>
        <p:blipFill rotWithShape="1">
          <a:blip r:embed="rId5">
            <a:alphaModFix/>
          </a:blip>
          <a:srcRect b="12586" l="0" r="0" t="12587"/>
          <a:stretch/>
        </p:blipFill>
        <p:spPr>
          <a:xfrm>
            <a:off x="5701192" y="4290721"/>
            <a:ext cx="3042982" cy="3036573"/>
          </a:xfrm>
          <a:prstGeom prst="rect">
            <a:avLst/>
          </a:prstGeom>
          <a:noFill/>
          <a:ln>
            <a:noFill/>
          </a:ln>
        </p:spPr>
      </p:pic>
      <p:sp>
        <p:nvSpPr>
          <p:cNvPr id="451" name="Google Shape;451;p34"/>
          <p:cNvSpPr/>
          <p:nvPr/>
        </p:nvSpPr>
        <p:spPr>
          <a:xfrm rot="-794159">
            <a:off x="13628048" y="-268090"/>
            <a:ext cx="5744546" cy="5922213"/>
          </a:xfrm>
          <a:custGeom>
            <a:rect b="b" l="l" r="r" t="t"/>
            <a:pathLst>
              <a:path extrusionOk="0" h="5922213" w="5744546">
                <a:moveTo>
                  <a:pt x="0" y="0"/>
                </a:moveTo>
                <a:lnTo>
                  <a:pt x="5744546" y="0"/>
                </a:lnTo>
                <a:lnTo>
                  <a:pt x="5744546" y="5922213"/>
                </a:lnTo>
                <a:lnTo>
                  <a:pt x="0" y="5922213"/>
                </a:lnTo>
                <a:lnTo>
                  <a:pt x="0" y="0"/>
                </a:lnTo>
                <a:close/>
              </a:path>
            </a:pathLst>
          </a:custGeom>
          <a:blipFill rotWithShape="1">
            <a:blip r:embed="rId6">
              <a:alphaModFix/>
            </a:blip>
            <a:stretch>
              <a:fillRect b="0" l="0" r="0" t="0"/>
            </a:stretch>
          </a:blipFill>
          <a:ln>
            <a:noFill/>
          </a:ln>
        </p:spPr>
      </p:sp>
      <p:sp>
        <p:nvSpPr>
          <p:cNvPr id="452" name="Google Shape;452;p34"/>
          <p:cNvSpPr/>
          <p:nvPr/>
        </p:nvSpPr>
        <p:spPr>
          <a:xfrm>
            <a:off x="9001464" y="-545603"/>
            <a:ext cx="3100978" cy="3238620"/>
          </a:xfrm>
          <a:custGeom>
            <a:rect b="b" l="l" r="r" t="t"/>
            <a:pathLst>
              <a:path extrusionOk="0" h="3238620" w="3100978">
                <a:moveTo>
                  <a:pt x="0" y="0"/>
                </a:moveTo>
                <a:lnTo>
                  <a:pt x="3100978" y="0"/>
                </a:lnTo>
                <a:lnTo>
                  <a:pt x="3100978" y="3238620"/>
                </a:lnTo>
                <a:lnTo>
                  <a:pt x="0" y="3238620"/>
                </a:lnTo>
                <a:lnTo>
                  <a:pt x="0" y="0"/>
                </a:lnTo>
                <a:close/>
              </a:path>
            </a:pathLst>
          </a:custGeom>
          <a:blipFill rotWithShape="1">
            <a:blip r:embed="rId7">
              <a:alphaModFix/>
            </a:blip>
            <a:stretch>
              <a:fillRect b="0" l="0" r="0" t="0"/>
            </a:stretch>
          </a:blipFill>
          <a:ln>
            <a:noFill/>
          </a:ln>
        </p:spPr>
      </p:sp>
      <p:sp>
        <p:nvSpPr>
          <p:cNvPr id="453" name="Google Shape;453;p34"/>
          <p:cNvSpPr/>
          <p:nvPr/>
        </p:nvSpPr>
        <p:spPr>
          <a:xfrm rot="-559291">
            <a:off x="4241752" y="-383515"/>
            <a:ext cx="2187142" cy="2278273"/>
          </a:xfrm>
          <a:custGeom>
            <a:rect b="b" l="l" r="r" t="t"/>
            <a:pathLst>
              <a:path extrusionOk="0" h="2278273" w="2187142">
                <a:moveTo>
                  <a:pt x="0" y="0"/>
                </a:moveTo>
                <a:lnTo>
                  <a:pt x="2187143" y="0"/>
                </a:lnTo>
                <a:lnTo>
                  <a:pt x="2187143" y="2278273"/>
                </a:lnTo>
                <a:lnTo>
                  <a:pt x="0" y="2278273"/>
                </a:lnTo>
                <a:lnTo>
                  <a:pt x="0" y="0"/>
                </a:lnTo>
                <a:close/>
              </a:path>
            </a:pathLst>
          </a:custGeom>
          <a:blipFill rotWithShape="1">
            <a:blip r:embed="rId8">
              <a:alphaModFix/>
            </a:blip>
            <a:stretch>
              <a:fillRect b="0" l="0" r="0" t="0"/>
            </a:stretch>
          </a:blipFill>
          <a:ln>
            <a:noFill/>
          </a:ln>
        </p:spPr>
      </p:sp>
      <p:sp>
        <p:nvSpPr>
          <p:cNvPr id="454" name="Google Shape;454;p34"/>
          <p:cNvSpPr/>
          <p:nvPr/>
        </p:nvSpPr>
        <p:spPr>
          <a:xfrm>
            <a:off x="16565691" y="6016035"/>
            <a:ext cx="2244456" cy="2213595"/>
          </a:xfrm>
          <a:custGeom>
            <a:rect b="b" l="l" r="r" t="t"/>
            <a:pathLst>
              <a:path extrusionOk="0" h="2213595" w="2244456">
                <a:moveTo>
                  <a:pt x="0" y="0"/>
                </a:moveTo>
                <a:lnTo>
                  <a:pt x="2244455" y="0"/>
                </a:lnTo>
                <a:lnTo>
                  <a:pt x="2244455" y="2213594"/>
                </a:lnTo>
                <a:lnTo>
                  <a:pt x="0" y="2213594"/>
                </a:lnTo>
                <a:lnTo>
                  <a:pt x="0" y="0"/>
                </a:lnTo>
                <a:close/>
              </a:path>
            </a:pathLst>
          </a:custGeom>
          <a:blipFill rotWithShape="1">
            <a:blip r:embed="rId9">
              <a:alphaModFix/>
            </a:blip>
            <a:stretch>
              <a:fillRect b="0" l="0" r="0" t="0"/>
            </a:stretch>
          </a:blipFill>
          <a:ln>
            <a:noFill/>
          </a:ln>
        </p:spPr>
      </p:sp>
      <p:sp>
        <p:nvSpPr>
          <p:cNvPr id="455" name="Google Shape;455;p34"/>
          <p:cNvSpPr/>
          <p:nvPr/>
        </p:nvSpPr>
        <p:spPr>
          <a:xfrm>
            <a:off x="1276037" y="-578664"/>
            <a:ext cx="2176520" cy="2146592"/>
          </a:xfrm>
          <a:custGeom>
            <a:rect b="b" l="l" r="r" t="t"/>
            <a:pathLst>
              <a:path extrusionOk="0" h="2146592" w="2176520">
                <a:moveTo>
                  <a:pt x="0" y="0"/>
                </a:moveTo>
                <a:lnTo>
                  <a:pt x="2176520" y="0"/>
                </a:lnTo>
                <a:lnTo>
                  <a:pt x="2176520" y="2146593"/>
                </a:lnTo>
                <a:lnTo>
                  <a:pt x="0" y="2146593"/>
                </a:lnTo>
                <a:lnTo>
                  <a:pt x="0" y="0"/>
                </a:lnTo>
                <a:close/>
              </a:path>
            </a:pathLst>
          </a:custGeom>
          <a:blipFill rotWithShape="1">
            <a:blip r:embed="rId9">
              <a:alphaModFix/>
            </a:blip>
            <a:stretch>
              <a:fillRect b="0" l="0" r="0" t="0"/>
            </a:stretch>
          </a:blipFill>
          <a:ln>
            <a:noFill/>
          </a:ln>
        </p:spPr>
      </p:sp>
      <p:sp>
        <p:nvSpPr>
          <p:cNvPr id="456" name="Google Shape;456;p34"/>
          <p:cNvSpPr/>
          <p:nvPr/>
        </p:nvSpPr>
        <p:spPr>
          <a:xfrm>
            <a:off x="7222683" y="602436"/>
            <a:ext cx="1040087" cy="1025786"/>
          </a:xfrm>
          <a:custGeom>
            <a:rect b="b" l="l" r="r" t="t"/>
            <a:pathLst>
              <a:path extrusionOk="0" h="1025786" w="1040087">
                <a:moveTo>
                  <a:pt x="0" y="0"/>
                </a:moveTo>
                <a:lnTo>
                  <a:pt x="1040087" y="0"/>
                </a:lnTo>
                <a:lnTo>
                  <a:pt x="1040087" y="1025786"/>
                </a:lnTo>
                <a:lnTo>
                  <a:pt x="0" y="1025786"/>
                </a:lnTo>
                <a:lnTo>
                  <a:pt x="0" y="0"/>
                </a:lnTo>
                <a:close/>
              </a:path>
            </a:pathLst>
          </a:custGeom>
          <a:blipFill rotWithShape="1">
            <a:blip r:embed="rId9">
              <a:alphaModFix/>
            </a:blip>
            <a:stretch>
              <a:fillRect b="0" l="0" r="0" t="0"/>
            </a:stretch>
          </a:blipFill>
          <a:ln>
            <a:noFill/>
          </a:ln>
        </p:spPr>
      </p:sp>
      <p:sp>
        <p:nvSpPr>
          <p:cNvPr id="457" name="Google Shape;457;p34"/>
          <p:cNvSpPr/>
          <p:nvPr/>
        </p:nvSpPr>
        <p:spPr>
          <a:xfrm>
            <a:off x="12721567" y="-270164"/>
            <a:ext cx="1040087" cy="1025786"/>
          </a:xfrm>
          <a:custGeom>
            <a:rect b="b" l="l" r="r" t="t"/>
            <a:pathLst>
              <a:path extrusionOk="0" h="1025786" w="1040087">
                <a:moveTo>
                  <a:pt x="0" y="0"/>
                </a:moveTo>
                <a:lnTo>
                  <a:pt x="1040087" y="0"/>
                </a:lnTo>
                <a:lnTo>
                  <a:pt x="1040087" y="1025786"/>
                </a:lnTo>
                <a:lnTo>
                  <a:pt x="0" y="1025786"/>
                </a:lnTo>
                <a:lnTo>
                  <a:pt x="0" y="0"/>
                </a:lnTo>
                <a:close/>
              </a:path>
            </a:pathLst>
          </a:custGeom>
          <a:blipFill rotWithShape="1">
            <a:blip r:embed="rId9">
              <a:alphaModFix/>
            </a:blip>
            <a:stretch>
              <a:fillRect b="0" l="0" r="0" t="0"/>
            </a:stretch>
          </a:blipFill>
          <a:ln>
            <a:noFill/>
          </a:ln>
        </p:spPr>
      </p:sp>
      <p:sp>
        <p:nvSpPr>
          <p:cNvPr id="458" name="Google Shape;458;p34"/>
          <p:cNvSpPr/>
          <p:nvPr/>
        </p:nvSpPr>
        <p:spPr>
          <a:xfrm>
            <a:off x="9670210" y="3421102"/>
            <a:ext cx="881743" cy="869619"/>
          </a:xfrm>
          <a:custGeom>
            <a:rect b="b" l="l" r="r" t="t"/>
            <a:pathLst>
              <a:path extrusionOk="0" h="869619" w="881743">
                <a:moveTo>
                  <a:pt x="0" y="0"/>
                </a:moveTo>
                <a:lnTo>
                  <a:pt x="881743" y="0"/>
                </a:lnTo>
                <a:lnTo>
                  <a:pt x="881743" y="869619"/>
                </a:lnTo>
                <a:lnTo>
                  <a:pt x="0" y="869619"/>
                </a:lnTo>
                <a:lnTo>
                  <a:pt x="0" y="0"/>
                </a:lnTo>
                <a:close/>
              </a:path>
            </a:pathLst>
          </a:custGeom>
          <a:blipFill rotWithShape="1">
            <a:blip r:embed="rId9">
              <a:alphaModFix/>
            </a:blip>
            <a:stretch>
              <a:fillRect b="0" l="0" r="0" t="0"/>
            </a:stretch>
          </a:blipFill>
          <a:ln>
            <a:noFill/>
          </a:ln>
        </p:spPr>
      </p:sp>
      <p:sp>
        <p:nvSpPr>
          <p:cNvPr id="459" name="Google Shape;459;p34"/>
          <p:cNvSpPr txBox="1"/>
          <p:nvPr/>
        </p:nvSpPr>
        <p:spPr>
          <a:xfrm>
            <a:off x="1028700" y="7698769"/>
            <a:ext cx="2634910"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Name 01</a:t>
            </a:r>
            <a:endParaRPr/>
          </a:p>
        </p:txBody>
      </p:sp>
      <p:sp>
        <p:nvSpPr>
          <p:cNvPr id="460" name="Google Shape;460;p34"/>
          <p:cNvSpPr txBox="1"/>
          <p:nvPr/>
        </p:nvSpPr>
        <p:spPr>
          <a:xfrm>
            <a:off x="1028700" y="8407930"/>
            <a:ext cx="4006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461" name="Google Shape;461;p34"/>
          <p:cNvSpPr txBox="1"/>
          <p:nvPr/>
        </p:nvSpPr>
        <p:spPr>
          <a:xfrm>
            <a:off x="5701192" y="7698769"/>
            <a:ext cx="2634910"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Name 02</a:t>
            </a:r>
            <a:endParaRPr/>
          </a:p>
        </p:txBody>
      </p:sp>
      <p:sp>
        <p:nvSpPr>
          <p:cNvPr id="462" name="Google Shape;462;p34"/>
          <p:cNvSpPr txBox="1"/>
          <p:nvPr/>
        </p:nvSpPr>
        <p:spPr>
          <a:xfrm>
            <a:off x="5701192" y="8407930"/>
            <a:ext cx="42591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463" name="Google Shape;463;p34"/>
          <p:cNvSpPr txBox="1"/>
          <p:nvPr/>
        </p:nvSpPr>
        <p:spPr>
          <a:xfrm>
            <a:off x="10927523" y="7698769"/>
            <a:ext cx="2634910" cy="53086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000000"/>
                </a:solidFill>
                <a:latin typeface="Roboto Medium"/>
                <a:ea typeface="Roboto Medium"/>
                <a:cs typeface="Roboto Medium"/>
                <a:sym typeface="Roboto Medium"/>
              </a:rPr>
              <a:t>Name 03</a:t>
            </a:r>
            <a:endParaRPr/>
          </a:p>
        </p:txBody>
      </p:sp>
      <p:sp>
        <p:nvSpPr>
          <p:cNvPr id="464" name="Google Shape;464;p34"/>
          <p:cNvSpPr txBox="1"/>
          <p:nvPr/>
        </p:nvSpPr>
        <p:spPr>
          <a:xfrm>
            <a:off x="10927523" y="8407930"/>
            <a:ext cx="4038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F6A2"/>
        </a:solidFill>
      </p:bgPr>
    </p:bg>
    <p:spTree>
      <p:nvGrpSpPr>
        <p:cNvPr id="468" name="Shape 468"/>
        <p:cNvGrpSpPr/>
        <p:nvPr/>
      </p:nvGrpSpPr>
      <p:grpSpPr>
        <a:xfrm>
          <a:off x="0" y="0"/>
          <a:ext cx="0" cy="0"/>
          <a:chOff x="0" y="0"/>
          <a:chExt cx="0" cy="0"/>
        </a:xfrm>
      </p:grpSpPr>
      <p:pic>
        <p:nvPicPr>
          <p:cNvPr id="469" name="Google Shape;469;p35"/>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470" name="Google Shape;470;p35"/>
          <p:cNvPicPr preferRelativeResize="0"/>
          <p:nvPr/>
        </p:nvPicPr>
        <p:blipFill>
          <a:blip r:embed="rId4">
            <a:alphaModFix/>
          </a:blip>
          <a:stretch>
            <a:fillRect/>
          </a:stretch>
        </p:blipFill>
        <p:spPr>
          <a:xfrm>
            <a:off x="5791350" y="11"/>
            <a:ext cx="10414929" cy="10287001"/>
          </a:xfrm>
          <a:prstGeom prst="rect">
            <a:avLst/>
          </a:prstGeom>
          <a:noFill/>
          <a:ln>
            <a:noFill/>
          </a:ln>
        </p:spPr>
      </p:pic>
      <p:sp>
        <p:nvSpPr>
          <p:cNvPr id="471" name="Google Shape;471;p35"/>
          <p:cNvSpPr/>
          <p:nvPr/>
        </p:nvSpPr>
        <p:spPr>
          <a:xfrm>
            <a:off x="2006670" y="1453775"/>
            <a:ext cx="6750914" cy="7804525"/>
          </a:xfrm>
          <a:custGeom>
            <a:rect b="b" l="l" r="r" t="t"/>
            <a:pathLst>
              <a:path extrusionOk="0" h="7804525" w="6750914">
                <a:moveTo>
                  <a:pt x="0" y="0"/>
                </a:moveTo>
                <a:lnTo>
                  <a:pt x="6750914" y="0"/>
                </a:lnTo>
                <a:lnTo>
                  <a:pt x="6750914" y="7804525"/>
                </a:lnTo>
                <a:lnTo>
                  <a:pt x="0" y="7804525"/>
                </a:lnTo>
                <a:lnTo>
                  <a:pt x="0" y="0"/>
                </a:lnTo>
                <a:close/>
              </a:path>
            </a:pathLst>
          </a:custGeom>
          <a:blipFill rotWithShape="1">
            <a:blip r:embed="rId5">
              <a:alphaModFix/>
            </a:blip>
            <a:stretch>
              <a:fillRect b="0" l="0" r="0" t="0"/>
            </a:stretch>
          </a:blipFill>
          <a:ln>
            <a:noFill/>
          </a:ln>
        </p:spPr>
      </p:sp>
      <p:sp>
        <p:nvSpPr>
          <p:cNvPr id="472" name="Google Shape;472;p35"/>
          <p:cNvSpPr txBox="1"/>
          <p:nvPr/>
        </p:nvSpPr>
        <p:spPr>
          <a:xfrm>
            <a:off x="8334872" y="3685471"/>
            <a:ext cx="58395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Goodbye for now, students!</a:t>
            </a:r>
            <a:endParaRPr b="1"/>
          </a:p>
        </p:txBody>
      </p:sp>
      <p:sp>
        <p:nvSpPr>
          <p:cNvPr id="473" name="Google Shape;473;p35"/>
          <p:cNvSpPr txBox="1"/>
          <p:nvPr/>
        </p:nvSpPr>
        <p:spPr>
          <a:xfrm>
            <a:off x="9151786" y="6045126"/>
            <a:ext cx="4205700" cy="812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474" name="Google Shape;474;p35"/>
          <p:cNvSpPr/>
          <p:nvPr/>
        </p:nvSpPr>
        <p:spPr>
          <a:xfrm>
            <a:off x="-895330" y="-372304"/>
            <a:ext cx="3848060" cy="3652159"/>
          </a:xfrm>
          <a:custGeom>
            <a:rect b="b" l="l" r="r" t="t"/>
            <a:pathLst>
              <a:path extrusionOk="0" h="3652159" w="3848060">
                <a:moveTo>
                  <a:pt x="0" y="0"/>
                </a:moveTo>
                <a:lnTo>
                  <a:pt x="3848060" y="0"/>
                </a:lnTo>
                <a:lnTo>
                  <a:pt x="3848060" y="3652159"/>
                </a:lnTo>
                <a:lnTo>
                  <a:pt x="0" y="3652159"/>
                </a:lnTo>
                <a:lnTo>
                  <a:pt x="0" y="0"/>
                </a:lnTo>
                <a:close/>
              </a:path>
            </a:pathLst>
          </a:custGeom>
          <a:blipFill rotWithShape="1">
            <a:blip r:embed="rId6">
              <a:alphaModFix/>
            </a:blip>
            <a:stretch>
              <a:fillRect b="0" l="0" r="0" t="0"/>
            </a:stretch>
          </a:blipFill>
          <a:ln>
            <a:noFill/>
          </a:ln>
        </p:spPr>
      </p:sp>
      <p:sp>
        <p:nvSpPr>
          <p:cNvPr id="475" name="Google Shape;475;p35"/>
          <p:cNvSpPr/>
          <p:nvPr/>
        </p:nvSpPr>
        <p:spPr>
          <a:xfrm>
            <a:off x="15821362" y="6778551"/>
            <a:ext cx="2875876" cy="3721151"/>
          </a:xfrm>
          <a:custGeom>
            <a:rect b="b" l="l" r="r" t="t"/>
            <a:pathLst>
              <a:path extrusionOk="0" h="3721151" w="2875876">
                <a:moveTo>
                  <a:pt x="0" y="0"/>
                </a:moveTo>
                <a:lnTo>
                  <a:pt x="2875876" y="0"/>
                </a:lnTo>
                <a:lnTo>
                  <a:pt x="2875876" y="3721152"/>
                </a:lnTo>
                <a:lnTo>
                  <a:pt x="0" y="3721152"/>
                </a:lnTo>
                <a:lnTo>
                  <a:pt x="0" y="0"/>
                </a:lnTo>
                <a:close/>
              </a:path>
            </a:pathLst>
          </a:custGeom>
          <a:blipFill rotWithShape="1">
            <a:blip r:embed="rId7">
              <a:alphaModFix/>
            </a:blip>
            <a:stretch>
              <a:fillRect b="0" l="-138" r="-138"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479" name="Shape 479"/>
        <p:cNvGrpSpPr/>
        <p:nvPr/>
      </p:nvGrpSpPr>
      <p:grpSpPr>
        <a:xfrm>
          <a:off x="0" y="0"/>
          <a:ext cx="0" cy="0"/>
          <a:chOff x="0" y="0"/>
          <a:chExt cx="0" cy="0"/>
        </a:xfrm>
      </p:grpSpPr>
      <p:grpSp>
        <p:nvGrpSpPr>
          <p:cNvPr id="480" name="Google Shape;480;p36"/>
          <p:cNvGrpSpPr/>
          <p:nvPr/>
        </p:nvGrpSpPr>
        <p:grpSpPr>
          <a:xfrm>
            <a:off x="0" y="-180826"/>
            <a:ext cx="5716587" cy="10467826"/>
            <a:chOff x="0" y="-47625"/>
            <a:chExt cx="1505603" cy="2756958"/>
          </a:xfrm>
        </p:grpSpPr>
        <p:sp>
          <p:nvSpPr>
            <p:cNvPr id="481" name="Google Shape;481;p36"/>
            <p:cNvSpPr/>
            <p:nvPr/>
          </p:nvSpPr>
          <p:spPr>
            <a:xfrm>
              <a:off x="0" y="0"/>
              <a:ext cx="1505603" cy="2709333"/>
            </a:xfrm>
            <a:custGeom>
              <a:rect b="b" l="l" r="r" t="t"/>
              <a:pathLst>
                <a:path extrusionOk="0" h="2709333" w="1505603">
                  <a:moveTo>
                    <a:pt x="0" y="0"/>
                  </a:moveTo>
                  <a:lnTo>
                    <a:pt x="1505603" y="0"/>
                  </a:lnTo>
                  <a:lnTo>
                    <a:pt x="1505603" y="2709333"/>
                  </a:lnTo>
                  <a:lnTo>
                    <a:pt x="0" y="2709333"/>
                  </a:lnTo>
                  <a:close/>
                </a:path>
              </a:pathLst>
            </a:custGeom>
            <a:solidFill>
              <a:srgbClr val="FFDE59"/>
            </a:solidFill>
            <a:ln cap="sq" cmpd="sng" w="76200">
              <a:solidFill>
                <a:srgbClr val="000000"/>
              </a:solidFill>
              <a:prstDash val="solid"/>
              <a:miter lim="8000"/>
              <a:headEnd len="sm" w="sm" type="none"/>
              <a:tailEnd len="sm" w="sm" type="none"/>
            </a:ln>
          </p:spPr>
        </p:sp>
        <p:sp>
          <p:nvSpPr>
            <p:cNvPr id="482" name="Google Shape;482;p36"/>
            <p:cNvSpPr txBox="1"/>
            <p:nvPr/>
          </p:nvSpPr>
          <p:spPr>
            <a:xfrm>
              <a:off x="0" y="-47625"/>
              <a:ext cx="150560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36"/>
          <p:cNvSpPr txBox="1"/>
          <p:nvPr/>
        </p:nvSpPr>
        <p:spPr>
          <a:xfrm>
            <a:off x="1028700" y="1520783"/>
            <a:ext cx="46878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Resource Page</a:t>
            </a:r>
            <a:endParaRPr b="1"/>
          </a:p>
        </p:txBody>
      </p:sp>
      <p:sp>
        <p:nvSpPr>
          <p:cNvPr id="484" name="Google Shape;484;p36"/>
          <p:cNvSpPr txBox="1"/>
          <p:nvPr/>
        </p:nvSpPr>
        <p:spPr>
          <a:xfrm>
            <a:off x="1028700" y="3893660"/>
            <a:ext cx="4095600" cy="505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Use these design resources in your Canva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This presentation template uses the following free fonts:</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1" i="0" lang="en-US" sz="1800" u="none" cap="none" strike="noStrike">
                <a:solidFill>
                  <a:srgbClr val="000000"/>
                </a:solidFill>
                <a:latin typeface="Roboto"/>
                <a:ea typeface="Roboto"/>
                <a:cs typeface="Roboto"/>
                <a:sym typeface="Roboto"/>
              </a:rPr>
              <a:t>Titles: Fredoka One Bold</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Roboto"/>
                <a:ea typeface="Roboto"/>
                <a:cs typeface="Roboto"/>
                <a:sym typeface="Roboto"/>
              </a:rPr>
              <a:t>Headers: Roboto Bold</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Roboto"/>
                <a:ea typeface="Roboto"/>
                <a:cs typeface="Roboto"/>
                <a:sym typeface="Roboto"/>
              </a:rPr>
              <a:t>Body Copy: Roboto Regular</a:t>
            </a:r>
            <a:endParaRPr/>
          </a:p>
          <a:p>
            <a:pPr indent="0" lvl="0" marL="0" marR="0" rtl="0" algn="l">
              <a:lnSpc>
                <a:spcPct val="115000"/>
              </a:lnSpc>
              <a:spcBef>
                <a:spcPts val="0"/>
              </a:spcBef>
              <a:spcAft>
                <a:spcPts val="0"/>
              </a:spcAft>
              <a:buNone/>
            </a:pPr>
            <a:r>
              <a:t/>
            </a:r>
            <a:endParaRPr b="1"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You can find these fonts online too. Happy designing!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Don't forget to delete this page before presenting.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p:txBody>
      </p:sp>
      <p:sp>
        <p:nvSpPr>
          <p:cNvPr id="485" name="Google Shape;485;p36"/>
          <p:cNvSpPr/>
          <p:nvPr/>
        </p:nvSpPr>
        <p:spPr>
          <a:xfrm>
            <a:off x="10408213" y="892578"/>
            <a:ext cx="1711028" cy="1782321"/>
          </a:xfrm>
          <a:custGeom>
            <a:rect b="b" l="l" r="r" t="t"/>
            <a:pathLst>
              <a:path extrusionOk="0" h="1782321" w="1711028">
                <a:moveTo>
                  <a:pt x="0" y="0"/>
                </a:moveTo>
                <a:lnTo>
                  <a:pt x="1711028" y="0"/>
                </a:lnTo>
                <a:lnTo>
                  <a:pt x="1711028" y="1782322"/>
                </a:lnTo>
                <a:lnTo>
                  <a:pt x="0" y="1782322"/>
                </a:lnTo>
                <a:lnTo>
                  <a:pt x="0" y="0"/>
                </a:lnTo>
                <a:close/>
              </a:path>
            </a:pathLst>
          </a:custGeom>
          <a:blipFill rotWithShape="1">
            <a:blip r:embed="rId3">
              <a:alphaModFix/>
            </a:blip>
            <a:stretch>
              <a:fillRect b="0" l="0" r="0" t="0"/>
            </a:stretch>
          </a:blipFill>
          <a:ln>
            <a:noFill/>
          </a:ln>
        </p:spPr>
      </p:sp>
      <p:sp>
        <p:nvSpPr>
          <p:cNvPr id="486" name="Google Shape;486;p36"/>
          <p:cNvSpPr/>
          <p:nvPr/>
        </p:nvSpPr>
        <p:spPr>
          <a:xfrm>
            <a:off x="8421879" y="938624"/>
            <a:ext cx="1662484" cy="1736275"/>
          </a:xfrm>
          <a:custGeom>
            <a:rect b="b" l="l" r="r" t="t"/>
            <a:pathLst>
              <a:path extrusionOk="0" h="1736275" w="1662484">
                <a:moveTo>
                  <a:pt x="0" y="0"/>
                </a:moveTo>
                <a:lnTo>
                  <a:pt x="1662484" y="0"/>
                </a:lnTo>
                <a:lnTo>
                  <a:pt x="1662484" y="1736276"/>
                </a:lnTo>
                <a:lnTo>
                  <a:pt x="0" y="1736276"/>
                </a:lnTo>
                <a:lnTo>
                  <a:pt x="0" y="0"/>
                </a:lnTo>
                <a:close/>
              </a:path>
            </a:pathLst>
          </a:custGeom>
          <a:blipFill rotWithShape="1">
            <a:blip r:embed="rId4">
              <a:alphaModFix/>
            </a:blip>
            <a:stretch>
              <a:fillRect b="0" l="0" r="0" t="0"/>
            </a:stretch>
          </a:blipFill>
          <a:ln>
            <a:noFill/>
          </a:ln>
        </p:spPr>
      </p:sp>
      <p:sp>
        <p:nvSpPr>
          <p:cNvPr id="487" name="Google Shape;487;p36"/>
          <p:cNvSpPr/>
          <p:nvPr/>
        </p:nvSpPr>
        <p:spPr>
          <a:xfrm>
            <a:off x="6322195" y="892578"/>
            <a:ext cx="1728852" cy="1782321"/>
          </a:xfrm>
          <a:custGeom>
            <a:rect b="b" l="l" r="r" t="t"/>
            <a:pathLst>
              <a:path extrusionOk="0" h="1782321" w="1728852">
                <a:moveTo>
                  <a:pt x="0" y="0"/>
                </a:moveTo>
                <a:lnTo>
                  <a:pt x="1728852" y="0"/>
                </a:lnTo>
                <a:lnTo>
                  <a:pt x="1728852" y="1782322"/>
                </a:lnTo>
                <a:lnTo>
                  <a:pt x="0" y="1782322"/>
                </a:lnTo>
                <a:lnTo>
                  <a:pt x="0" y="0"/>
                </a:lnTo>
                <a:close/>
              </a:path>
            </a:pathLst>
          </a:custGeom>
          <a:blipFill rotWithShape="1">
            <a:blip r:embed="rId5">
              <a:alphaModFix/>
            </a:blip>
            <a:stretch>
              <a:fillRect b="0" l="0" r="0" t="0"/>
            </a:stretch>
          </a:blipFill>
          <a:ln>
            <a:noFill/>
          </a:ln>
        </p:spPr>
      </p:sp>
      <p:sp>
        <p:nvSpPr>
          <p:cNvPr id="488" name="Google Shape;488;p36"/>
          <p:cNvSpPr/>
          <p:nvPr/>
        </p:nvSpPr>
        <p:spPr>
          <a:xfrm>
            <a:off x="12681216" y="775185"/>
            <a:ext cx="2001615" cy="1899715"/>
          </a:xfrm>
          <a:custGeom>
            <a:rect b="b" l="l" r="r" t="t"/>
            <a:pathLst>
              <a:path extrusionOk="0" h="1899715" w="2001615">
                <a:moveTo>
                  <a:pt x="0" y="0"/>
                </a:moveTo>
                <a:lnTo>
                  <a:pt x="2001616" y="0"/>
                </a:lnTo>
                <a:lnTo>
                  <a:pt x="2001616" y="1899715"/>
                </a:lnTo>
                <a:lnTo>
                  <a:pt x="0" y="1899715"/>
                </a:lnTo>
                <a:lnTo>
                  <a:pt x="0" y="0"/>
                </a:lnTo>
                <a:close/>
              </a:path>
            </a:pathLst>
          </a:custGeom>
          <a:blipFill rotWithShape="1">
            <a:blip r:embed="rId6">
              <a:alphaModFix/>
            </a:blip>
            <a:stretch>
              <a:fillRect b="0" l="0" r="0" t="0"/>
            </a:stretch>
          </a:blipFill>
          <a:ln>
            <a:noFill/>
          </a:ln>
        </p:spPr>
      </p:sp>
      <p:sp>
        <p:nvSpPr>
          <p:cNvPr id="489" name="Google Shape;489;p36"/>
          <p:cNvSpPr/>
          <p:nvPr/>
        </p:nvSpPr>
        <p:spPr>
          <a:xfrm rot="6692992">
            <a:off x="15454926" y="853409"/>
            <a:ext cx="1403754" cy="1816345"/>
          </a:xfrm>
          <a:custGeom>
            <a:rect b="b" l="l" r="r" t="t"/>
            <a:pathLst>
              <a:path extrusionOk="0" h="1816345" w="1403754">
                <a:moveTo>
                  <a:pt x="0" y="0"/>
                </a:moveTo>
                <a:lnTo>
                  <a:pt x="1403755" y="0"/>
                </a:lnTo>
                <a:lnTo>
                  <a:pt x="1403755" y="1816344"/>
                </a:lnTo>
                <a:lnTo>
                  <a:pt x="0" y="1816344"/>
                </a:lnTo>
                <a:lnTo>
                  <a:pt x="0" y="0"/>
                </a:lnTo>
                <a:close/>
              </a:path>
            </a:pathLst>
          </a:custGeom>
          <a:blipFill rotWithShape="1">
            <a:blip r:embed="rId7">
              <a:alphaModFix/>
            </a:blip>
            <a:stretch>
              <a:fillRect b="0" l="-138" r="-138" t="0"/>
            </a:stretch>
          </a:blipFill>
          <a:ln>
            <a:noFill/>
          </a:ln>
        </p:spPr>
      </p:sp>
      <p:sp>
        <p:nvSpPr>
          <p:cNvPr id="490" name="Google Shape;490;p36"/>
          <p:cNvSpPr/>
          <p:nvPr/>
        </p:nvSpPr>
        <p:spPr>
          <a:xfrm>
            <a:off x="12772619" y="3425788"/>
            <a:ext cx="1947920" cy="1921136"/>
          </a:xfrm>
          <a:custGeom>
            <a:rect b="b" l="l" r="r" t="t"/>
            <a:pathLst>
              <a:path extrusionOk="0" h="1921136" w="1947920">
                <a:moveTo>
                  <a:pt x="0" y="0"/>
                </a:moveTo>
                <a:lnTo>
                  <a:pt x="1947920" y="0"/>
                </a:lnTo>
                <a:lnTo>
                  <a:pt x="1947920" y="1921136"/>
                </a:lnTo>
                <a:lnTo>
                  <a:pt x="0" y="1921136"/>
                </a:lnTo>
                <a:lnTo>
                  <a:pt x="0" y="0"/>
                </a:lnTo>
                <a:close/>
              </a:path>
            </a:pathLst>
          </a:custGeom>
          <a:blipFill rotWithShape="1">
            <a:blip r:embed="rId8">
              <a:alphaModFix/>
            </a:blip>
            <a:stretch>
              <a:fillRect b="0" l="0" r="0" t="0"/>
            </a:stretch>
          </a:blipFill>
          <a:ln>
            <a:noFill/>
          </a:ln>
        </p:spPr>
      </p:sp>
      <p:sp>
        <p:nvSpPr>
          <p:cNvPr id="491" name="Google Shape;491;p36"/>
          <p:cNvSpPr/>
          <p:nvPr/>
        </p:nvSpPr>
        <p:spPr>
          <a:xfrm>
            <a:off x="8577207" y="3199176"/>
            <a:ext cx="3662012" cy="2059882"/>
          </a:xfrm>
          <a:custGeom>
            <a:rect b="b" l="l" r="r" t="t"/>
            <a:pathLst>
              <a:path extrusionOk="0" h="2059882" w="3662012">
                <a:moveTo>
                  <a:pt x="0" y="0"/>
                </a:moveTo>
                <a:lnTo>
                  <a:pt x="3662012" y="0"/>
                </a:lnTo>
                <a:lnTo>
                  <a:pt x="3662012" y="2059882"/>
                </a:lnTo>
                <a:lnTo>
                  <a:pt x="0" y="2059882"/>
                </a:lnTo>
                <a:lnTo>
                  <a:pt x="0" y="0"/>
                </a:lnTo>
                <a:close/>
              </a:path>
            </a:pathLst>
          </a:custGeom>
          <a:blipFill rotWithShape="1">
            <a:blip r:embed="rId9">
              <a:alphaModFix/>
            </a:blip>
            <a:stretch>
              <a:fillRect b="0" l="0" r="0" t="0"/>
            </a:stretch>
          </a:blipFill>
          <a:ln>
            <a:noFill/>
          </a:ln>
        </p:spPr>
      </p:sp>
      <p:sp>
        <p:nvSpPr>
          <p:cNvPr id="492" name="Google Shape;492;p36"/>
          <p:cNvSpPr/>
          <p:nvPr/>
        </p:nvSpPr>
        <p:spPr>
          <a:xfrm>
            <a:off x="6701842" y="3131981"/>
            <a:ext cx="552635" cy="1923731"/>
          </a:xfrm>
          <a:custGeom>
            <a:rect b="b" l="l" r="r" t="t"/>
            <a:pathLst>
              <a:path extrusionOk="0" h="1923731" w="552635">
                <a:moveTo>
                  <a:pt x="0" y="0"/>
                </a:moveTo>
                <a:lnTo>
                  <a:pt x="552635" y="0"/>
                </a:lnTo>
                <a:lnTo>
                  <a:pt x="552635" y="1923731"/>
                </a:lnTo>
                <a:lnTo>
                  <a:pt x="0" y="1923731"/>
                </a:lnTo>
                <a:lnTo>
                  <a:pt x="0" y="0"/>
                </a:lnTo>
                <a:close/>
              </a:path>
            </a:pathLst>
          </a:custGeom>
          <a:blipFill rotWithShape="1">
            <a:blip r:embed="rId10">
              <a:alphaModFix/>
            </a:blip>
            <a:stretch>
              <a:fillRect b="0" l="0" r="0" t="0"/>
            </a:stretch>
          </a:blipFill>
          <a:ln>
            <a:noFill/>
          </a:ln>
        </p:spPr>
      </p:sp>
      <p:sp>
        <p:nvSpPr>
          <p:cNvPr id="493" name="Google Shape;493;p36"/>
          <p:cNvSpPr/>
          <p:nvPr/>
        </p:nvSpPr>
        <p:spPr>
          <a:xfrm>
            <a:off x="7513407" y="3199176"/>
            <a:ext cx="529957" cy="1856536"/>
          </a:xfrm>
          <a:custGeom>
            <a:rect b="b" l="l" r="r" t="t"/>
            <a:pathLst>
              <a:path extrusionOk="0" h="1856536" w="529957">
                <a:moveTo>
                  <a:pt x="0" y="0"/>
                </a:moveTo>
                <a:lnTo>
                  <a:pt x="529957" y="0"/>
                </a:lnTo>
                <a:lnTo>
                  <a:pt x="529957" y="1856536"/>
                </a:lnTo>
                <a:lnTo>
                  <a:pt x="0" y="1856536"/>
                </a:lnTo>
                <a:lnTo>
                  <a:pt x="0" y="0"/>
                </a:lnTo>
                <a:close/>
              </a:path>
            </a:pathLst>
          </a:custGeom>
          <a:blipFill rotWithShape="1">
            <a:blip r:embed="rId11">
              <a:alphaModFix/>
            </a:blip>
            <a:stretch>
              <a:fillRect b="0" l="0" r="0" t="0"/>
            </a:stretch>
          </a:blipFill>
          <a:ln>
            <a:noFill/>
          </a:ln>
        </p:spPr>
      </p:sp>
      <p:sp>
        <p:nvSpPr>
          <p:cNvPr id="494" name="Google Shape;494;p36"/>
          <p:cNvSpPr/>
          <p:nvPr/>
        </p:nvSpPr>
        <p:spPr>
          <a:xfrm>
            <a:off x="15437290" y="3308140"/>
            <a:ext cx="1439026" cy="1841954"/>
          </a:xfrm>
          <a:custGeom>
            <a:rect b="b" l="l" r="r" t="t"/>
            <a:pathLst>
              <a:path extrusionOk="0" h="1841954" w="1439026">
                <a:moveTo>
                  <a:pt x="0" y="0"/>
                </a:moveTo>
                <a:lnTo>
                  <a:pt x="1439027" y="0"/>
                </a:lnTo>
                <a:lnTo>
                  <a:pt x="1439027" y="1841954"/>
                </a:lnTo>
                <a:lnTo>
                  <a:pt x="0" y="1841954"/>
                </a:lnTo>
                <a:lnTo>
                  <a:pt x="0" y="0"/>
                </a:lnTo>
                <a:close/>
              </a:path>
            </a:pathLst>
          </a:custGeom>
          <a:blipFill rotWithShape="1">
            <a:blip r:embed="rId12">
              <a:alphaModFix/>
            </a:blip>
            <a:stretch>
              <a:fillRect b="0" l="0" r="0" t="0"/>
            </a:stretch>
          </a:blipFill>
          <a:ln>
            <a:noFill/>
          </a:ln>
        </p:spPr>
      </p:sp>
      <p:sp>
        <p:nvSpPr>
          <p:cNvPr id="495" name="Google Shape;495;p36"/>
          <p:cNvSpPr/>
          <p:nvPr/>
        </p:nvSpPr>
        <p:spPr>
          <a:xfrm>
            <a:off x="9231767" y="5809402"/>
            <a:ext cx="1356067" cy="1567708"/>
          </a:xfrm>
          <a:custGeom>
            <a:rect b="b" l="l" r="r" t="t"/>
            <a:pathLst>
              <a:path extrusionOk="0" h="1567708" w="1356067">
                <a:moveTo>
                  <a:pt x="0" y="0"/>
                </a:moveTo>
                <a:lnTo>
                  <a:pt x="1356067" y="0"/>
                </a:lnTo>
                <a:lnTo>
                  <a:pt x="1356067" y="1567707"/>
                </a:lnTo>
                <a:lnTo>
                  <a:pt x="0" y="1567707"/>
                </a:lnTo>
                <a:lnTo>
                  <a:pt x="0" y="0"/>
                </a:lnTo>
                <a:close/>
              </a:path>
            </a:pathLst>
          </a:custGeom>
          <a:blipFill rotWithShape="1">
            <a:blip r:embed="rId13">
              <a:alphaModFix/>
            </a:blip>
            <a:stretch>
              <a:fillRect b="0" l="0" r="0" t="0"/>
            </a:stretch>
          </a:blipFill>
          <a:ln>
            <a:noFill/>
          </a:ln>
        </p:spPr>
      </p:sp>
      <p:sp>
        <p:nvSpPr>
          <p:cNvPr id="496" name="Google Shape;496;p36"/>
          <p:cNvSpPr/>
          <p:nvPr/>
        </p:nvSpPr>
        <p:spPr>
          <a:xfrm>
            <a:off x="9214965" y="7859320"/>
            <a:ext cx="1504132" cy="1766968"/>
          </a:xfrm>
          <a:custGeom>
            <a:rect b="b" l="l" r="r" t="t"/>
            <a:pathLst>
              <a:path extrusionOk="0" h="1766968" w="1504132">
                <a:moveTo>
                  <a:pt x="0" y="0"/>
                </a:moveTo>
                <a:lnTo>
                  <a:pt x="1504131" y="0"/>
                </a:lnTo>
                <a:lnTo>
                  <a:pt x="1504131" y="1766968"/>
                </a:lnTo>
                <a:lnTo>
                  <a:pt x="0" y="1766968"/>
                </a:lnTo>
                <a:lnTo>
                  <a:pt x="0" y="0"/>
                </a:lnTo>
                <a:close/>
              </a:path>
            </a:pathLst>
          </a:custGeom>
          <a:blipFill rotWithShape="1">
            <a:blip r:embed="rId14">
              <a:alphaModFix/>
            </a:blip>
            <a:stretch>
              <a:fillRect b="0" l="0" r="0" t="0"/>
            </a:stretch>
          </a:blipFill>
          <a:ln>
            <a:noFill/>
          </a:ln>
        </p:spPr>
      </p:sp>
      <p:sp>
        <p:nvSpPr>
          <p:cNvPr id="497" name="Google Shape;497;p36"/>
          <p:cNvSpPr/>
          <p:nvPr/>
        </p:nvSpPr>
        <p:spPr>
          <a:xfrm>
            <a:off x="11528721" y="6433025"/>
            <a:ext cx="1152712" cy="2825275"/>
          </a:xfrm>
          <a:custGeom>
            <a:rect b="b" l="l" r="r" t="t"/>
            <a:pathLst>
              <a:path extrusionOk="0" h="2825275" w="1152712">
                <a:moveTo>
                  <a:pt x="0" y="0"/>
                </a:moveTo>
                <a:lnTo>
                  <a:pt x="1152712" y="0"/>
                </a:lnTo>
                <a:lnTo>
                  <a:pt x="1152712" y="2825275"/>
                </a:lnTo>
                <a:lnTo>
                  <a:pt x="0" y="2825275"/>
                </a:lnTo>
                <a:lnTo>
                  <a:pt x="0" y="0"/>
                </a:lnTo>
                <a:close/>
              </a:path>
            </a:pathLst>
          </a:custGeom>
          <a:blipFill rotWithShape="1">
            <a:blip r:embed="rId15">
              <a:alphaModFix/>
            </a:blip>
            <a:stretch>
              <a:fillRect b="0" l="0" r="0" t="0"/>
            </a:stretch>
          </a:blipFill>
          <a:ln>
            <a:noFill/>
          </a:ln>
        </p:spPr>
      </p:sp>
      <p:sp>
        <p:nvSpPr>
          <p:cNvPr id="498" name="Google Shape;498;p36"/>
          <p:cNvSpPr/>
          <p:nvPr/>
        </p:nvSpPr>
        <p:spPr>
          <a:xfrm>
            <a:off x="15692899" y="6433025"/>
            <a:ext cx="1513209" cy="2825275"/>
          </a:xfrm>
          <a:custGeom>
            <a:rect b="b" l="l" r="r" t="t"/>
            <a:pathLst>
              <a:path extrusionOk="0" h="2825275" w="1513209">
                <a:moveTo>
                  <a:pt x="0" y="0"/>
                </a:moveTo>
                <a:lnTo>
                  <a:pt x="1513209" y="0"/>
                </a:lnTo>
                <a:lnTo>
                  <a:pt x="1513209" y="2825275"/>
                </a:lnTo>
                <a:lnTo>
                  <a:pt x="0" y="2825275"/>
                </a:lnTo>
                <a:lnTo>
                  <a:pt x="0" y="0"/>
                </a:lnTo>
                <a:close/>
              </a:path>
            </a:pathLst>
          </a:custGeom>
          <a:blipFill rotWithShape="1">
            <a:blip r:embed="rId16">
              <a:alphaModFix/>
            </a:blip>
            <a:stretch>
              <a:fillRect b="0" l="0" r="0" t="0"/>
            </a:stretch>
          </a:blipFill>
          <a:ln>
            <a:noFill/>
          </a:ln>
        </p:spPr>
      </p:sp>
      <p:sp>
        <p:nvSpPr>
          <p:cNvPr id="499" name="Google Shape;499;p36"/>
          <p:cNvSpPr/>
          <p:nvPr/>
        </p:nvSpPr>
        <p:spPr>
          <a:xfrm>
            <a:off x="13515380" y="6433025"/>
            <a:ext cx="1589217" cy="2825275"/>
          </a:xfrm>
          <a:custGeom>
            <a:rect b="b" l="l" r="r" t="t"/>
            <a:pathLst>
              <a:path extrusionOk="0" h="2825275" w="1589217">
                <a:moveTo>
                  <a:pt x="0" y="0"/>
                </a:moveTo>
                <a:lnTo>
                  <a:pt x="1589217" y="0"/>
                </a:lnTo>
                <a:lnTo>
                  <a:pt x="1589217" y="2825275"/>
                </a:lnTo>
                <a:lnTo>
                  <a:pt x="0" y="2825275"/>
                </a:lnTo>
                <a:lnTo>
                  <a:pt x="0" y="0"/>
                </a:lnTo>
                <a:close/>
              </a:path>
            </a:pathLst>
          </a:custGeom>
          <a:blipFill rotWithShape="1">
            <a:blip r:embed="rId17">
              <a:alphaModFix/>
            </a:blip>
            <a:stretch>
              <a:fillRect b="0" l="0" r="0" t="0"/>
            </a:stretch>
          </a:blipFill>
          <a:ln>
            <a:noFill/>
          </a:ln>
        </p:spPr>
      </p:sp>
      <p:sp>
        <p:nvSpPr>
          <p:cNvPr id="500" name="Google Shape;500;p36"/>
          <p:cNvSpPr/>
          <p:nvPr/>
        </p:nvSpPr>
        <p:spPr>
          <a:xfrm>
            <a:off x="6800282" y="5716258"/>
            <a:ext cx="1606953" cy="1753994"/>
          </a:xfrm>
          <a:custGeom>
            <a:rect b="b" l="l" r="r" t="t"/>
            <a:pathLst>
              <a:path extrusionOk="0" h="1753994" w="1606953">
                <a:moveTo>
                  <a:pt x="0" y="0"/>
                </a:moveTo>
                <a:lnTo>
                  <a:pt x="1606953" y="0"/>
                </a:lnTo>
                <a:lnTo>
                  <a:pt x="1606953" y="1753995"/>
                </a:lnTo>
                <a:lnTo>
                  <a:pt x="0" y="1753995"/>
                </a:lnTo>
                <a:lnTo>
                  <a:pt x="0" y="0"/>
                </a:lnTo>
                <a:close/>
              </a:path>
            </a:pathLst>
          </a:custGeom>
          <a:blipFill rotWithShape="1">
            <a:blip r:embed="rId18">
              <a:alphaModFix/>
            </a:blip>
            <a:stretch>
              <a:fillRect b="0" l="0" r="0" t="0"/>
            </a:stretch>
          </a:blipFill>
          <a:ln>
            <a:noFill/>
          </a:ln>
        </p:spPr>
      </p:sp>
      <p:sp>
        <p:nvSpPr>
          <p:cNvPr id="501" name="Google Shape;501;p36"/>
          <p:cNvSpPr/>
          <p:nvPr/>
        </p:nvSpPr>
        <p:spPr>
          <a:xfrm>
            <a:off x="6862723" y="7859320"/>
            <a:ext cx="1714484" cy="1766968"/>
          </a:xfrm>
          <a:custGeom>
            <a:rect b="b" l="l" r="r" t="t"/>
            <a:pathLst>
              <a:path extrusionOk="0" h="1766968" w="1714484">
                <a:moveTo>
                  <a:pt x="0" y="0"/>
                </a:moveTo>
                <a:lnTo>
                  <a:pt x="1714484" y="0"/>
                </a:lnTo>
                <a:lnTo>
                  <a:pt x="1714484" y="1766968"/>
                </a:lnTo>
                <a:lnTo>
                  <a:pt x="0" y="1766968"/>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505" name="Shape 505"/>
        <p:cNvGrpSpPr/>
        <p:nvPr/>
      </p:nvGrpSpPr>
      <p:grpSpPr>
        <a:xfrm>
          <a:off x="0" y="0"/>
          <a:ext cx="0" cy="0"/>
          <a:chOff x="0" y="0"/>
          <a:chExt cx="0" cy="0"/>
        </a:xfrm>
      </p:grpSpPr>
      <p:pic>
        <p:nvPicPr>
          <p:cNvPr id="506" name="Google Shape;506;p37"/>
          <p:cNvPicPr preferRelativeResize="0"/>
          <p:nvPr/>
        </p:nvPicPr>
        <p:blipFill>
          <a:blip r:embed="rId3">
            <a:alphaModFix/>
          </a:blip>
          <a:stretch>
            <a:fillRect/>
          </a:stretch>
        </p:blipFill>
        <p:spPr>
          <a:xfrm>
            <a:off x="2011673" y="-1901217"/>
            <a:ext cx="14264649" cy="14089424"/>
          </a:xfrm>
          <a:prstGeom prst="rect">
            <a:avLst/>
          </a:prstGeom>
          <a:noFill/>
          <a:ln>
            <a:noFill/>
          </a:ln>
        </p:spPr>
      </p:pic>
      <p:sp>
        <p:nvSpPr>
          <p:cNvPr id="507" name="Google Shape;507;p37"/>
          <p:cNvSpPr txBox="1"/>
          <p:nvPr/>
        </p:nvSpPr>
        <p:spPr>
          <a:xfrm>
            <a:off x="7522121" y="2613553"/>
            <a:ext cx="32439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Credits</a:t>
            </a:r>
            <a:endParaRPr b="1"/>
          </a:p>
        </p:txBody>
      </p:sp>
      <p:sp>
        <p:nvSpPr>
          <p:cNvPr id="508" name="Google Shape;508;p37"/>
          <p:cNvSpPr txBox="1"/>
          <p:nvPr/>
        </p:nvSpPr>
        <p:spPr>
          <a:xfrm>
            <a:off x="5654904" y="5591175"/>
            <a:ext cx="6978300" cy="291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99" u="none" cap="none" strike="noStrike">
                <a:solidFill>
                  <a:srgbClr val="000000"/>
                </a:solidFill>
                <a:latin typeface="Roboto"/>
                <a:ea typeface="Roboto"/>
                <a:cs typeface="Roboto"/>
                <a:sym typeface="Robo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399"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399" u="none" cap="none" strike="noStrike">
                <a:solidFill>
                  <a:srgbClr val="000000"/>
                </a:solidFill>
                <a:latin typeface="Roboto"/>
                <a:ea typeface="Roboto"/>
                <a:cs typeface="Roboto"/>
                <a:sym typeface="Roboto"/>
              </a:rPr>
              <a:t>SlidesCarnival for the presentation template</a:t>
            </a:r>
            <a:endParaRPr/>
          </a:p>
          <a:p>
            <a:pPr indent="0" lvl="0" marL="0" marR="0" rtl="0" algn="ctr">
              <a:lnSpc>
                <a:spcPct val="115000"/>
              </a:lnSpc>
              <a:spcBef>
                <a:spcPts val="0"/>
              </a:spcBef>
              <a:spcAft>
                <a:spcPts val="0"/>
              </a:spcAft>
              <a:buNone/>
            </a:pPr>
            <a:r>
              <a:rPr b="0" i="0" lang="en-US" sz="2399" u="none" cap="none" strike="noStrike">
                <a:solidFill>
                  <a:srgbClr val="000000"/>
                </a:solidFill>
                <a:latin typeface="Roboto"/>
                <a:ea typeface="Roboto"/>
                <a:cs typeface="Roboto"/>
                <a:sym typeface="Roboto"/>
              </a:rPr>
              <a:t>Pexels and Pixabay for the photos</a:t>
            </a:r>
            <a:endParaRPr/>
          </a:p>
          <a:p>
            <a:pPr indent="0" lvl="0" marL="0" marR="0" rtl="0" algn="ctr">
              <a:lnSpc>
                <a:spcPct val="115000"/>
              </a:lnSpc>
              <a:spcBef>
                <a:spcPts val="0"/>
              </a:spcBef>
              <a:spcAft>
                <a:spcPts val="0"/>
              </a:spcAft>
              <a:buNone/>
            </a:pPr>
            <a:r>
              <a:t/>
            </a:r>
            <a:endParaRPr b="0" i="0" sz="2399"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399" u="none" cap="none" strike="noStrike">
                <a:solidFill>
                  <a:srgbClr val="000000"/>
                </a:solidFill>
                <a:latin typeface="Roboto"/>
                <a:ea typeface="Roboto"/>
                <a:cs typeface="Roboto"/>
                <a:sym typeface="Roboto"/>
              </a:rPr>
              <a:t>Happy designing! </a:t>
            </a:r>
            <a:endParaRPr/>
          </a:p>
        </p:txBody>
      </p:sp>
      <p:sp>
        <p:nvSpPr>
          <p:cNvPr id="509" name="Google Shape;509;p37"/>
          <p:cNvSpPr/>
          <p:nvPr/>
        </p:nvSpPr>
        <p:spPr>
          <a:xfrm>
            <a:off x="7017806" y="4080403"/>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126" name="Shape 126"/>
        <p:cNvGrpSpPr/>
        <p:nvPr/>
      </p:nvGrpSpPr>
      <p:grpSpPr>
        <a:xfrm>
          <a:off x="0" y="0"/>
          <a:ext cx="0" cy="0"/>
          <a:chOff x="0" y="0"/>
          <a:chExt cx="0" cy="0"/>
        </a:xfrm>
      </p:grpSpPr>
      <p:grpSp>
        <p:nvGrpSpPr>
          <p:cNvPr id="127" name="Google Shape;127;p17"/>
          <p:cNvGrpSpPr/>
          <p:nvPr/>
        </p:nvGrpSpPr>
        <p:grpSpPr>
          <a:xfrm>
            <a:off x="1028700" y="847874"/>
            <a:ext cx="16230600" cy="8410426"/>
            <a:chOff x="0" y="-47625"/>
            <a:chExt cx="4274726" cy="2215092"/>
          </a:xfrm>
        </p:grpSpPr>
        <p:sp>
          <p:nvSpPr>
            <p:cNvPr id="128" name="Google Shape;128;p17"/>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000000">
                <a:alpha val="0"/>
              </a:srgbClr>
            </a:solidFill>
            <a:ln cap="rnd" cmpd="sng" w="952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nvSpPr>
          <p:spPr>
            <a:xfrm>
              <a:off x="0" y="-47625"/>
              <a:ext cx="4274726" cy="22150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7"/>
          <p:cNvSpPr txBox="1"/>
          <p:nvPr/>
        </p:nvSpPr>
        <p:spPr>
          <a:xfrm>
            <a:off x="12268051" y="3209925"/>
            <a:ext cx="66207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Welcome Students!</a:t>
            </a:r>
            <a:endParaRPr b="1"/>
          </a:p>
        </p:txBody>
      </p:sp>
      <p:sp>
        <p:nvSpPr>
          <p:cNvPr id="131" name="Google Shape;131;p17"/>
          <p:cNvSpPr txBox="1"/>
          <p:nvPr/>
        </p:nvSpPr>
        <p:spPr>
          <a:xfrm>
            <a:off x="12268051" y="5472378"/>
            <a:ext cx="3939000" cy="241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Roboto"/>
                <a:ea typeface="Roboto"/>
                <a:cs typeface="Roboto"/>
                <a:sym typeface="Roboto"/>
              </a:rPr>
              <a:t>I'm Rain, and I'll be sharing with you my beautiful ideas. Follow me at @reallygreatsite to learn more. </a:t>
            </a:r>
            <a:endParaRPr/>
          </a:p>
        </p:txBody>
      </p:sp>
      <p:pic>
        <p:nvPicPr>
          <p:cNvPr id="132" name="Google Shape;132;p17"/>
          <p:cNvPicPr preferRelativeResize="0"/>
          <p:nvPr/>
        </p:nvPicPr>
        <p:blipFill>
          <a:blip r:embed="rId3">
            <a:alphaModFix/>
          </a:blip>
          <a:stretch>
            <a:fillRect/>
          </a:stretch>
        </p:blipFill>
        <p:spPr>
          <a:xfrm>
            <a:off x="2278525" y="265575"/>
            <a:ext cx="7956198" cy="7858499"/>
          </a:xfrm>
          <a:prstGeom prst="rect">
            <a:avLst/>
          </a:prstGeom>
          <a:noFill/>
          <a:ln>
            <a:noFill/>
          </a:ln>
        </p:spPr>
      </p:pic>
      <p:sp>
        <p:nvSpPr>
          <p:cNvPr id="133" name="Google Shape;133;p17"/>
          <p:cNvSpPr/>
          <p:nvPr/>
        </p:nvSpPr>
        <p:spPr>
          <a:xfrm flipH="1">
            <a:off x="370816" y="2476106"/>
            <a:ext cx="3975075" cy="7421765"/>
          </a:xfrm>
          <a:custGeom>
            <a:rect b="b" l="l" r="r" t="t"/>
            <a:pathLst>
              <a:path extrusionOk="0" h="7421765" w="3975075">
                <a:moveTo>
                  <a:pt x="3975075" y="0"/>
                </a:moveTo>
                <a:lnTo>
                  <a:pt x="0" y="0"/>
                </a:lnTo>
                <a:lnTo>
                  <a:pt x="0" y="7421765"/>
                </a:lnTo>
                <a:lnTo>
                  <a:pt x="3975075" y="7421765"/>
                </a:lnTo>
                <a:lnTo>
                  <a:pt x="3975075" y="0"/>
                </a:lnTo>
                <a:close/>
              </a:path>
            </a:pathLst>
          </a:custGeom>
          <a:blipFill rotWithShape="1">
            <a:blip r:embed="rId4">
              <a:alphaModFix/>
            </a:blip>
            <a:stretch>
              <a:fillRect b="0" l="0" r="0" t="0"/>
            </a:stretch>
          </a:blipFill>
          <a:ln>
            <a:noFill/>
          </a:ln>
        </p:spPr>
      </p:sp>
      <p:sp>
        <p:nvSpPr>
          <p:cNvPr id="134" name="Google Shape;134;p17"/>
          <p:cNvSpPr/>
          <p:nvPr/>
        </p:nvSpPr>
        <p:spPr>
          <a:xfrm>
            <a:off x="8670092" y="2039367"/>
            <a:ext cx="3206270" cy="7858505"/>
          </a:xfrm>
          <a:custGeom>
            <a:rect b="b" l="l" r="r" t="t"/>
            <a:pathLst>
              <a:path extrusionOk="0" h="7858505" w="3206270">
                <a:moveTo>
                  <a:pt x="0" y="0"/>
                </a:moveTo>
                <a:lnTo>
                  <a:pt x="3206270" y="0"/>
                </a:lnTo>
                <a:lnTo>
                  <a:pt x="3206270" y="7858504"/>
                </a:lnTo>
                <a:lnTo>
                  <a:pt x="0" y="7858504"/>
                </a:lnTo>
                <a:lnTo>
                  <a:pt x="0" y="0"/>
                </a:lnTo>
                <a:close/>
              </a:path>
            </a:pathLst>
          </a:custGeom>
          <a:blipFill rotWithShape="1">
            <a:blip r:embed="rId5">
              <a:alphaModFix/>
            </a:blip>
            <a:stretch>
              <a:fillRect b="0" l="0" r="0" t="0"/>
            </a:stretch>
          </a:blipFill>
          <a:ln>
            <a:noFill/>
          </a:ln>
        </p:spPr>
      </p:sp>
      <p:sp>
        <p:nvSpPr>
          <p:cNvPr id="135" name="Google Shape;135;p17"/>
          <p:cNvSpPr/>
          <p:nvPr/>
        </p:nvSpPr>
        <p:spPr>
          <a:xfrm>
            <a:off x="3843138" y="1316619"/>
            <a:ext cx="4826954" cy="8581252"/>
          </a:xfrm>
          <a:custGeom>
            <a:rect b="b" l="l" r="r" t="t"/>
            <a:pathLst>
              <a:path extrusionOk="0" h="8581252" w="4826954">
                <a:moveTo>
                  <a:pt x="0" y="0"/>
                </a:moveTo>
                <a:lnTo>
                  <a:pt x="4826954" y="0"/>
                </a:lnTo>
                <a:lnTo>
                  <a:pt x="4826954" y="8581252"/>
                </a:lnTo>
                <a:lnTo>
                  <a:pt x="0" y="858125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139" name="Shape 139"/>
        <p:cNvGrpSpPr/>
        <p:nvPr/>
      </p:nvGrpSpPr>
      <p:grpSpPr>
        <a:xfrm>
          <a:off x="0" y="0"/>
          <a:ext cx="0" cy="0"/>
          <a:chOff x="0" y="0"/>
          <a:chExt cx="0" cy="0"/>
        </a:xfrm>
      </p:grpSpPr>
      <p:sp>
        <p:nvSpPr>
          <p:cNvPr id="140" name="Google Shape;140;p18"/>
          <p:cNvSpPr txBox="1"/>
          <p:nvPr/>
        </p:nvSpPr>
        <p:spPr>
          <a:xfrm>
            <a:off x="1028700" y="3855878"/>
            <a:ext cx="33558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Our Adviser</a:t>
            </a:r>
            <a:endParaRPr b="1"/>
          </a:p>
        </p:txBody>
      </p:sp>
      <p:sp>
        <p:nvSpPr>
          <p:cNvPr id="141" name="Google Shape;141;p18"/>
          <p:cNvSpPr txBox="1"/>
          <p:nvPr/>
        </p:nvSpPr>
        <p:spPr>
          <a:xfrm>
            <a:off x="1028700" y="5935822"/>
            <a:ext cx="3355671"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Mr. Alexander Lee</a:t>
            </a:r>
            <a:endParaRPr/>
          </a:p>
        </p:txBody>
      </p:sp>
      <p:sp>
        <p:nvSpPr>
          <p:cNvPr id="142" name="Google Shape;142;p18"/>
          <p:cNvSpPr txBox="1"/>
          <p:nvPr/>
        </p:nvSpPr>
        <p:spPr>
          <a:xfrm>
            <a:off x="13907192" y="3859530"/>
            <a:ext cx="3352200" cy="2493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
        <p:nvSpPr>
          <p:cNvPr id="143" name="Google Shape;143;p18"/>
          <p:cNvSpPr/>
          <p:nvPr/>
        </p:nvSpPr>
        <p:spPr>
          <a:xfrm rot="1130582">
            <a:off x="283111" y="-951687"/>
            <a:ext cx="4082597" cy="4252706"/>
          </a:xfrm>
          <a:custGeom>
            <a:rect b="b" l="l" r="r" t="t"/>
            <a:pathLst>
              <a:path extrusionOk="0" h="4252706" w="4082597">
                <a:moveTo>
                  <a:pt x="0" y="0"/>
                </a:moveTo>
                <a:lnTo>
                  <a:pt x="4082598" y="0"/>
                </a:lnTo>
                <a:lnTo>
                  <a:pt x="4082598" y="4252706"/>
                </a:lnTo>
                <a:lnTo>
                  <a:pt x="0" y="4252706"/>
                </a:lnTo>
                <a:lnTo>
                  <a:pt x="0" y="0"/>
                </a:lnTo>
                <a:close/>
              </a:path>
            </a:pathLst>
          </a:custGeom>
          <a:blipFill rotWithShape="1">
            <a:blip r:embed="rId3">
              <a:alphaModFix/>
            </a:blip>
            <a:stretch>
              <a:fillRect b="0" l="0" r="0" t="0"/>
            </a:stretch>
          </a:blipFill>
          <a:ln>
            <a:noFill/>
          </a:ln>
        </p:spPr>
      </p:sp>
      <p:sp>
        <p:nvSpPr>
          <p:cNvPr id="144" name="Google Shape;144;p18"/>
          <p:cNvSpPr/>
          <p:nvPr/>
        </p:nvSpPr>
        <p:spPr>
          <a:xfrm rot="686570">
            <a:off x="13833756" y="6851923"/>
            <a:ext cx="4331007" cy="4464956"/>
          </a:xfrm>
          <a:custGeom>
            <a:rect b="b" l="l" r="r" t="t"/>
            <a:pathLst>
              <a:path extrusionOk="0" h="4464956" w="4331007">
                <a:moveTo>
                  <a:pt x="0" y="0"/>
                </a:moveTo>
                <a:lnTo>
                  <a:pt x="4331007" y="0"/>
                </a:lnTo>
                <a:lnTo>
                  <a:pt x="4331007" y="4464955"/>
                </a:lnTo>
                <a:lnTo>
                  <a:pt x="0" y="4464955"/>
                </a:lnTo>
                <a:lnTo>
                  <a:pt x="0" y="0"/>
                </a:lnTo>
                <a:close/>
              </a:path>
            </a:pathLst>
          </a:custGeom>
          <a:blipFill rotWithShape="1">
            <a:blip r:embed="rId4">
              <a:alphaModFix/>
            </a:blip>
            <a:stretch>
              <a:fillRect b="0" l="0" r="0" t="0"/>
            </a:stretch>
          </a:blipFill>
          <a:ln>
            <a:noFill/>
          </a:ln>
        </p:spPr>
      </p:sp>
      <p:sp>
        <p:nvSpPr>
          <p:cNvPr id="145" name="Google Shape;145;p18"/>
          <p:cNvSpPr/>
          <p:nvPr/>
        </p:nvSpPr>
        <p:spPr>
          <a:xfrm rot="5400000">
            <a:off x="1749085" y="6739420"/>
            <a:ext cx="1647180" cy="5733854"/>
          </a:xfrm>
          <a:custGeom>
            <a:rect b="b" l="l" r="r" t="t"/>
            <a:pathLst>
              <a:path extrusionOk="0" h="5733854" w="1647180">
                <a:moveTo>
                  <a:pt x="0" y="0"/>
                </a:moveTo>
                <a:lnTo>
                  <a:pt x="1647180" y="0"/>
                </a:lnTo>
                <a:lnTo>
                  <a:pt x="1647180" y="5733854"/>
                </a:lnTo>
                <a:lnTo>
                  <a:pt x="0" y="5733854"/>
                </a:lnTo>
                <a:lnTo>
                  <a:pt x="0" y="0"/>
                </a:lnTo>
                <a:close/>
              </a:path>
            </a:pathLst>
          </a:custGeom>
          <a:blipFill rotWithShape="1">
            <a:blip r:embed="rId5">
              <a:alphaModFix/>
            </a:blip>
            <a:stretch>
              <a:fillRect b="0" l="0" r="0" t="0"/>
            </a:stretch>
          </a:blipFill>
          <a:ln>
            <a:noFill/>
          </a:ln>
        </p:spPr>
      </p:sp>
      <p:sp>
        <p:nvSpPr>
          <p:cNvPr id="146" name="Google Shape;146;p18"/>
          <p:cNvSpPr/>
          <p:nvPr/>
        </p:nvSpPr>
        <p:spPr>
          <a:xfrm rot="5400000">
            <a:off x="15175669" y="-2043337"/>
            <a:ext cx="1647180" cy="5733854"/>
          </a:xfrm>
          <a:custGeom>
            <a:rect b="b" l="l" r="r" t="t"/>
            <a:pathLst>
              <a:path extrusionOk="0" h="5733854" w="1647180">
                <a:moveTo>
                  <a:pt x="0" y="0"/>
                </a:moveTo>
                <a:lnTo>
                  <a:pt x="1647180" y="0"/>
                </a:lnTo>
                <a:lnTo>
                  <a:pt x="1647180" y="5733854"/>
                </a:lnTo>
                <a:lnTo>
                  <a:pt x="0" y="5733854"/>
                </a:lnTo>
                <a:lnTo>
                  <a:pt x="0" y="0"/>
                </a:lnTo>
                <a:close/>
              </a:path>
            </a:pathLst>
          </a:custGeom>
          <a:blipFill rotWithShape="1">
            <a:blip r:embed="rId5">
              <a:alphaModFix/>
            </a:blip>
            <a:stretch>
              <a:fillRect b="0" l="0" r="0" t="0"/>
            </a:stretch>
          </a:blipFill>
          <a:ln>
            <a:noFill/>
          </a:ln>
        </p:spPr>
      </p:sp>
      <p:pic>
        <p:nvPicPr>
          <p:cNvPr id="147" name="Google Shape;147;p18"/>
          <p:cNvPicPr preferRelativeResize="0"/>
          <p:nvPr/>
        </p:nvPicPr>
        <p:blipFill>
          <a:blip r:embed="rId6">
            <a:alphaModFix/>
          </a:blip>
          <a:stretch>
            <a:fillRect/>
          </a:stretch>
        </p:blipFill>
        <p:spPr>
          <a:xfrm>
            <a:off x="4731987" y="754337"/>
            <a:ext cx="8827600" cy="8703974"/>
          </a:xfrm>
          <a:prstGeom prst="rect">
            <a:avLst/>
          </a:prstGeom>
          <a:noFill/>
          <a:ln>
            <a:noFill/>
          </a:ln>
        </p:spPr>
      </p:pic>
      <p:pic>
        <p:nvPicPr>
          <p:cNvPr id="148" name="Google Shape;148;p18"/>
          <p:cNvPicPr preferRelativeResize="0"/>
          <p:nvPr/>
        </p:nvPicPr>
        <p:blipFill>
          <a:blip r:embed="rId7">
            <a:alphaModFix/>
          </a:blip>
          <a:stretch>
            <a:fillRect/>
          </a:stretch>
        </p:blipFill>
        <p:spPr>
          <a:xfrm>
            <a:off x="6690650" y="2632338"/>
            <a:ext cx="4831200" cy="48312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152" name="Shape 152"/>
        <p:cNvGrpSpPr/>
        <p:nvPr/>
      </p:nvGrpSpPr>
      <p:grpSpPr>
        <a:xfrm>
          <a:off x="0" y="0"/>
          <a:ext cx="0" cy="0"/>
          <a:chOff x="0" y="0"/>
          <a:chExt cx="0" cy="0"/>
        </a:xfrm>
      </p:grpSpPr>
      <p:sp>
        <p:nvSpPr>
          <p:cNvPr id="153" name="Google Shape;153;p19"/>
          <p:cNvSpPr/>
          <p:nvPr/>
        </p:nvSpPr>
        <p:spPr>
          <a:xfrm>
            <a:off x="848027" y="4394650"/>
            <a:ext cx="2998631" cy="2957400"/>
          </a:xfrm>
          <a:custGeom>
            <a:rect b="b" l="l" r="r" t="t"/>
            <a:pathLst>
              <a:path extrusionOk="0" h="2957400" w="2998631">
                <a:moveTo>
                  <a:pt x="0" y="0"/>
                </a:moveTo>
                <a:lnTo>
                  <a:pt x="2998631" y="0"/>
                </a:lnTo>
                <a:lnTo>
                  <a:pt x="2998631" y="2957400"/>
                </a:lnTo>
                <a:lnTo>
                  <a:pt x="0" y="2957400"/>
                </a:lnTo>
                <a:lnTo>
                  <a:pt x="0" y="0"/>
                </a:lnTo>
                <a:close/>
              </a:path>
            </a:pathLst>
          </a:custGeom>
          <a:blipFill rotWithShape="1">
            <a:blip r:embed="rId3">
              <a:alphaModFix/>
            </a:blip>
            <a:stretch>
              <a:fillRect b="0" l="0" r="0" t="0"/>
            </a:stretch>
          </a:blipFill>
          <a:ln>
            <a:noFill/>
          </a:ln>
        </p:spPr>
      </p:sp>
      <p:sp>
        <p:nvSpPr>
          <p:cNvPr id="154" name="Google Shape;154;p19"/>
          <p:cNvSpPr/>
          <p:nvPr/>
        </p:nvSpPr>
        <p:spPr>
          <a:xfrm>
            <a:off x="5134334" y="2674333"/>
            <a:ext cx="2998631" cy="2957400"/>
          </a:xfrm>
          <a:custGeom>
            <a:rect b="b" l="l" r="r" t="t"/>
            <a:pathLst>
              <a:path extrusionOk="0" h="2957400" w="2998631">
                <a:moveTo>
                  <a:pt x="0" y="0"/>
                </a:moveTo>
                <a:lnTo>
                  <a:pt x="2998631" y="0"/>
                </a:lnTo>
                <a:lnTo>
                  <a:pt x="2998631" y="2957400"/>
                </a:lnTo>
                <a:lnTo>
                  <a:pt x="0" y="2957400"/>
                </a:lnTo>
                <a:lnTo>
                  <a:pt x="0" y="0"/>
                </a:lnTo>
                <a:close/>
              </a:path>
            </a:pathLst>
          </a:custGeom>
          <a:blipFill rotWithShape="1">
            <a:blip r:embed="rId4">
              <a:alphaModFix/>
            </a:blip>
            <a:stretch>
              <a:fillRect b="0" l="0" r="0" t="0"/>
            </a:stretch>
          </a:blipFill>
          <a:ln>
            <a:noFill/>
          </a:ln>
        </p:spPr>
      </p:sp>
      <p:sp>
        <p:nvSpPr>
          <p:cNvPr id="155" name="Google Shape;155;p19"/>
          <p:cNvSpPr txBox="1"/>
          <p:nvPr/>
        </p:nvSpPr>
        <p:spPr>
          <a:xfrm>
            <a:off x="5873280" y="839009"/>
            <a:ext cx="65415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000000"/>
                </a:solidFill>
                <a:latin typeface="Fredoka"/>
                <a:ea typeface="Fredoka"/>
                <a:cs typeface="Fredoka"/>
                <a:sym typeface="Fredoka"/>
              </a:rPr>
              <a:t>Agenda Page</a:t>
            </a:r>
            <a:endParaRPr b="1"/>
          </a:p>
        </p:txBody>
      </p:sp>
      <p:sp>
        <p:nvSpPr>
          <p:cNvPr id="156" name="Google Shape;156;p19"/>
          <p:cNvSpPr txBox="1"/>
          <p:nvPr/>
        </p:nvSpPr>
        <p:spPr>
          <a:xfrm>
            <a:off x="669507" y="7565674"/>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Agenda 01</a:t>
            </a:r>
            <a:endParaRPr/>
          </a:p>
        </p:txBody>
      </p:sp>
      <p:sp>
        <p:nvSpPr>
          <p:cNvPr id="157" name="Google Shape;157;p19"/>
          <p:cNvSpPr txBox="1"/>
          <p:nvPr/>
        </p:nvSpPr>
        <p:spPr>
          <a:xfrm>
            <a:off x="848027" y="8220759"/>
            <a:ext cx="29952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158" name="Google Shape;158;p19"/>
          <p:cNvSpPr txBox="1"/>
          <p:nvPr/>
        </p:nvSpPr>
        <p:spPr>
          <a:xfrm>
            <a:off x="4955814" y="5812708"/>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Agenda 02</a:t>
            </a:r>
            <a:endParaRPr/>
          </a:p>
        </p:txBody>
      </p:sp>
      <p:sp>
        <p:nvSpPr>
          <p:cNvPr id="159" name="Google Shape;159;p19"/>
          <p:cNvSpPr txBox="1"/>
          <p:nvPr/>
        </p:nvSpPr>
        <p:spPr>
          <a:xfrm>
            <a:off x="5134334" y="6515018"/>
            <a:ext cx="29952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160" name="Google Shape;160;p19"/>
          <p:cNvSpPr txBox="1"/>
          <p:nvPr/>
        </p:nvSpPr>
        <p:spPr>
          <a:xfrm>
            <a:off x="9313964" y="7565674"/>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Agenda 03</a:t>
            </a:r>
            <a:endParaRPr/>
          </a:p>
        </p:txBody>
      </p:sp>
      <p:sp>
        <p:nvSpPr>
          <p:cNvPr id="161" name="Google Shape;161;p19"/>
          <p:cNvSpPr txBox="1"/>
          <p:nvPr/>
        </p:nvSpPr>
        <p:spPr>
          <a:xfrm>
            <a:off x="9419429" y="8220759"/>
            <a:ext cx="29952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162" name="Google Shape;162;p19"/>
          <p:cNvSpPr txBox="1"/>
          <p:nvPr/>
        </p:nvSpPr>
        <p:spPr>
          <a:xfrm>
            <a:off x="14004695" y="5584108"/>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Agenda 04</a:t>
            </a:r>
            <a:endParaRPr/>
          </a:p>
        </p:txBody>
      </p:sp>
      <p:sp>
        <p:nvSpPr>
          <p:cNvPr id="163" name="Google Shape;163;p19"/>
          <p:cNvSpPr txBox="1"/>
          <p:nvPr/>
        </p:nvSpPr>
        <p:spPr>
          <a:xfrm>
            <a:off x="14264009" y="6327462"/>
            <a:ext cx="29952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164" name="Google Shape;164;p19"/>
          <p:cNvSpPr/>
          <p:nvPr/>
        </p:nvSpPr>
        <p:spPr>
          <a:xfrm>
            <a:off x="1376424" y="4737883"/>
            <a:ext cx="1941838" cy="2244899"/>
          </a:xfrm>
          <a:custGeom>
            <a:rect b="b" l="l" r="r" t="t"/>
            <a:pathLst>
              <a:path extrusionOk="0" h="2244899" w="1941838">
                <a:moveTo>
                  <a:pt x="0" y="0"/>
                </a:moveTo>
                <a:lnTo>
                  <a:pt x="1941838" y="0"/>
                </a:lnTo>
                <a:lnTo>
                  <a:pt x="1941838" y="2244899"/>
                </a:lnTo>
                <a:lnTo>
                  <a:pt x="0" y="2244899"/>
                </a:lnTo>
                <a:lnTo>
                  <a:pt x="0" y="0"/>
                </a:lnTo>
                <a:close/>
              </a:path>
            </a:pathLst>
          </a:custGeom>
          <a:blipFill rotWithShape="1">
            <a:blip r:embed="rId5">
              <a:alphaModFix/>
            </a:blip>
            <a:stretch>
              <a:fillRect b="0" l="0" r="0" t="0"/>
            </a:stretch>
          </a:blipFill>
          <a:ln>
            <a:noFill/>
          </a:ln>
        </p:spPr>
      </p:sp>
      <p:sp>
        <p:nvSpPr>
          <p:cNvPr id="165" name="Google Shape;165;p19"/>
          <p:cNvSpPr/>
          <p:nvPr/>
        </p:nvSpPr>
        <p:spPr>
          <a:xfrm flipH="1">
            <a:off x="5582710" y="2674333"/>
            <a:ext cx="2101878" cy="2469167"/>
          </a:xfrm>
          <a:custGeom>
            <a:rect b="b" l="l" r="r" t="t"/>
            <a:pathLst>
              <a:path extrusionOk="0" h="2469167" w="2101878">
                <a:moveTo>
                  <a:pt x="2101879" y="0"/>
                </a:moveTo>
                <a:lnTo>
                  <a:pt x="0" y="0"/>
                </a:lnTo>
                <a:lnTo>
                  <a:pt x="0" y="2469167"/>
                </a:lnTo>
                <a:lnTo>
                  <a:pt x="2101879" y="2469167"/>
                </a:lnTo>
                <a:lnTo>
                  <a:pt x="2101879" y="0"/>
                </a:lnTo>
                <a:close/>
              </a:path>
            </a:pathLst>
          </a:custGeom>
          <a:blipFill rotWithShape="1">
            <a:blip r:embed="rId6">
              <a:alphaModFix/>
            </a:blip>
            <a:stretch>
              <a:fillRect b="0" l="0" r="0" t="0"/>
            </a:stretch>
          </a:blipFill>
          <a:ln>
            <a:noFill/>
          </a:ln>
        </p:spPr>
      </p:sp>
      <p:sp>
        <p:nvSpPr>
          <p:cNvPr id="166" name="Google Shape;166;p19"/>
          <p:cNvSpPr/>
          <p:nvPr/>
        </p:nvSpPr>
        <p:spPr>
          <a:xfrm>
            <a:off x="9492484" y="4373945"/>
            <a:ext cx="2998631" cy="2957400"/>
          </a:xfrm>
          <a:custGeom>
            <a:rect b="b" l="l" r="r" t="t"/>
            <a:pathLst>
              <a:path extrusionOk="0" h="2957400" w="2998631">
                <a:moveTo>
                  <a:pt x="0" y="0"/>
                </a:moveTo>
                <a:lnTo>
                  <a:pt x="2998631" y="0"/>
                </a:lnTo>
                <a:lnTo>
                  <a:pt x="2998631" y="2957399"/>
                </a:lnTo>
                <a:lnTo>
                  <a:pt x="0" y="2957399"/>
                </a:lnTo>
                <a:lnTo>
                  <a:pt x="0" y="0"/>
                </a:lnTo>
                <a:close/>
              </a:path>
            </a:pathLst>
          </a:custGeom>
          <a:blipFill rotWithShape="1">
            <a:blip r:embed="rId7">
              <a:alphaModFix/>
            </a:blip>
            <a:stretch>
              <a:fillRect b="0" l="0" r="0" t="0"/>
            </a:stretch>
          </a:blipFill>
          <a:ln>
            <a:noFill/>
          </a:ln>
        </p:spPr>
      </p:sp>
      <p:sp>
        <p:nvSpPr>
          <p:cNvPr id="167" name="Google Shape;167;p19"/>
          <p:cNvSpPr/>
          <p:nvPr/>
        </p:nvSpPr>
        <p:spPr>
          <a:xfrm>
            <a:off x="9946619" y="4519165"/>
            <a:ext cx="2090362" cy="2281636"/>
          </a:xfrm>
          <a:custGeom>
            <a:rect b="b" l="l" r="r" t="t"/>
            <a:pathLst>
              <a:path extrusionOk="0" h="2281636" w="2090362">
                <a:moveTo>
                  <a:pt x="0" y="0"/>
                </a:moveTo>
                <a:lnTo>
                  <a:pt x="2090361" y="0"/>
                </a:lnTo>
                <a:lnTo>
                  <a:pt x="2090361" y="2281637"/>
                </a:lnTo>
                <a:lnTo>
                  <a:pt x="0" y="2281637"/>
                </a:lnTo>
                <a:lnTo>
                  <a:pt x="0" y="0"/>
                </a:lnTo>
                <a:close/>
              </a:path>
            </a:pathLst>
          </a:custGeom>
          <a:blipFill rotWithShape="1">
            <a:blip r:embed="rId8">
              <a:alphaModFix/>
            </a:blip>
            <a:stretch>
              <a:fillRect b="0" l="0" r="0" t="0"/>
            </a:stretch>
          </a:blipFill>
          <a:ln>
            <a:noFill/>
          </a:ln>
        </p:spPr>
      </p:sp>
      <p:sp>
        <p:nvSpPr>
          <p:cNvPr id="168" name="Google Shape;168;p19"/>
          <p:cNvSpPr/>
          <p:nvPr/>
        </p:nvSpPr>
        <p:spPr>
          <a:xfrm>
            <a:off x="14183215" y="2430217"/>
            <a:ext cx="2998631" cy="2957400"/>
          </a:xfrm>
          <a:custGeom>
            <a:rect b="b" l="l" r="r" t="t"/>
            <a:pathLst>
              <a:path extrusionOk="0" h="2957400" w="2998631">
                <a:moveTo>
                  <a:pt x="0" y="0"/>
                </a:moveTo>
                <a:lnTo>
                  <a:pt x="2998631" y="0"/>
                </a:lnTo>
                <a:lnTo>
                  <a:pt x="2998631" y="2957399"/>
                </a:lnTo>
                <a:lnTo>
                  <a:pt x="0" y="2957399"/>
                </a:lnTo>
                <a:lnTo>
                  <a:pt x="0" y="0"/>
                </a:lnTo>
                <a:close/>
              </a:path>
            </a:pathLst>
          </a:custGeom>
          <a:blipFill rotWithShape="1">
            <a:blip r:embed="rId9">
              <a:alphaModFix/>
            </a:blip>
            <a:stretch>
              <a:fillRect b="0" l="0" r="0" t="0"/>
            </a:stretch>
          </a:blipFill>
          <a:ln>
            <a:noFill/>
          </a:ln>
        </p:spPr>
      </p:sp>
      <p:sp>
        <p:nvSpPr>
          <p:cNvPr id="169" name="Google Shape;169;p19"/>
          <p:cNvSpPr/>
          <p:nvPr/>
        </p:nvSpPr>
        <p:spPr>
          <a:xfrm>
            <a:off x="14748540" y="2674333"/>
            <a:ext cx="2395825" cy="2469167"/>
          </a:xfrm>
          <a:custGeom>
            <a:rect b="b" l="l" r="r" t="t"/>
            <a:pathLst>
              <a:path extrusionOk="0" h="2469167" w="2395825">
                <a:moveTo>
                  <a:pt x="0" y="0"/>
                </a:moveTo>
                <a:lnTo>
                  <a:pt x="2395825" y="0"/>
                </a:lnTo>
                <a:lnTo>
                  <a:pt x="2395825" y="2469167"/>
                </a:lnTo>
                <a:lnTo>
                  <a:pt x="0" y="2469167"/>
                </a:lnTo>
                <a:lnTo>
                  <a:pt x="0" y="0"/>
                </a:lnTo>
                <a:close/>
              </a:path>
            </a:pathLst>
          </a:custGeom>
          <a:blipFill rotWithShape="1">
            <a:blip r:embed="rId10">
              <a:alphaModFix/>
            </a:blip>
            <a:stretch>
              <a:fillRect b="0" l="0" r="0" t="0"/>
            </a:stretch>
          </a:blipFill>
          <a:ln>
            <a:noFill/>
          </a:ln>
        </p:spPr>
      </p:sp>
      <p:sp>
        <p:nvSpPr>
          <p:cNvPr id="170" name="Google Shape;170;p19"/>
          <p:cNvSpPr/>
          <p:nvPr/>
        </p:nvSpPr>
        <p:spPr>
          <a:xfrm rot="5400000">
            <a:off x="1457229" y="-1255931"/>
            <a:ext cx="1467916" cy="5142380"/>
          </a:xfrm>
          <a:custGeom>
            <a:rect b="b" l="l" r="r" t="t"/>
            <a:pathLst>
              <a:path extrusionOk="0" h="5142380" w="1467916">
                <a:moveTo>
                  <a:pt x="0" y="0"/>
                </a:moveTo>
                <a:lnTo>
                  <a:pt x="1467916" y="0"/>
                </a:lnTo>
                <a:lnTo>
                  <a:pt x="1467916" y="5142380"/>
                </a:lnTo>
                <a:lnTo>
                  <a:pt x="0" y="5142380"/>
                </a:lnTo>
                <a:lnTo>
                  <a:pt x="0" y="0"/>
                </a:lnTo>
                <a:close/>
              </a:path>
            </a:pathLst>
          </a:custGeom>
          <a:blipFill rotWithShape="1">
            <a:blip r:embed="rId11">
              <a:alphaModFix/>
            </a:blip>
            <a:stretch>
              <a:fillRect b="0" l="0" r="0" t="0"/>
            </a:stretch>
          </a:blipFill>
          <a:ln>
            <a:noFill/>
          </a:ln>
        </p:spPr>
      </p:sp>
      <p:sp>
        <p:nvSpPr>
          <p:cNvPr id="171" name="Google Shape;171;p19"/>
          <p:cNvSpPr/>
          <p:nvPr/>
        </p:nvSpPr>
        <p:spPr>
          <a:xfrm flipH="1" rot="5400000">
            <a:off x="15362855" y="-1255931"/>
            <a:ext cx="1467916" cy="5142380"/>
          </a:xfrm>
          <a:custGeom>
            <a:rect b="b" l="l" r="r" t="t"/>
            <a:pathLst>
              <a:path extrusionOk="0" h="5142380" w="1467916">
                <a:moveTo>
                  <a:pt x="1467916" y="0"/>
                </a:moveTo>
                <a:lnTo>
                  <a:pt x="0" y="0"/>
                </a:lnTo>
                <a:lnTo>
                  <a:pt x="0" y="5142380"/>
                </a:lnTo>
                <a:lnTo>
                  <a:pt x="1467916" y="5142380"/>
                </a:lnTo>
                <a:lnTo>
                  <a:pt x="1467916" y="0"/>
                </a:lnTo>
                <a:close/>
              </a:path>
            </a:pathLst>
          </a:custGeom>
          <a:blipFill rotWithShape="1">
            <a:blip r:embed="rId11">
              <a:alphaModFix/>
            </a:blip>
            <a:stretch>
              <a:fillRect b="0" l="0" r="0" t="0"/>
            </a:stretch>
          </a:blipFill>
          <a:ln>
            <a:noFill/>
          </a:ln>
        </p:spPr>
      </p:sp>
      <p:sp>
        <p:nvSpPr>
          <p:cNvPr id="172" name="Google Shape;172;p19"/>
          <p:cNvSpPr/>
          <p:nvPr/>
        </p:nvSpPr>
        <p:spPr>
          <a:xfrm>
            <a:off x="5928501" y="8251825"/>
            <a:ext cx="955018" cy="1222423"/>
          </a:xfrm>
          <a:custGeom>
            <a:rect b="b" l="l" r="r" t="t"/>
            <a:pathLst>
              <a:path extrusionOk="0" h="1222423" w="955018">
                <a:moveTo>
                  <a:pt x="0" y="0"/>
                </a:moveTo>
                <a:lnTo>
                  <a:pt x="955018" y="0"/>
                </a:lnTo>
                <a:lnTo>
                  <a:pt x="955018" y="1222424"/>
                </a:lnTo>
                <a:lnTo>
                  <a:pt x="0" y="1222424"/>
                </a:lnTo>
                <a:lnTo>
                  <a:pt x="0" y="0"/>
                </a:lnTo>
                <a:close/>
              </a:path>
            </a:pathLst>
          </a:custGeom>
          <a:blipFill rotWithShape="1">
            <a:blip r:embed="rId12">
              <a:alphaModFix/>
            </a:blip>
            <a:stretch>
              <a:fillRect b="0" l="0" r="0" t="0"/>
            </a:stretch>
          </a:blipFill>
          <a:ln>
            <a:noFill/>
          </a:ln>
        </p:spPr>
      </p:sp>
      <p:sp>
        <p:nvSpPr>
          <p:cNvPr id="173" name="Google Shape;173;p19"/>
          <p:cNvSpPr/>
          <p:nvPr/>
        </p:nvSpPr>
        <p:spPr>
          <a:xfrm>
            <a:off x="2191187" y="3029726"/>
            <a:ext cx="686868" cy="879191"/>
          </a:xfrm>
          <a:custGeom>
            <a:rect b="b" l="l" r="r" t="t"/>
            <a:pathLst>
              <a:path extrusionOk="0" h="879191" w="686868">
                <a:moveTo>
                  <a:pt x="0" y="0"/>
                </a:moveTo>
                <a:lnTo>
                  <a:pt x="686868" y="0"/>
                </a:lnTo>
                <a:lnTo>
                  <a:pt x="686868" y="879191"/>
                </a:lnTo>
                <a:lnTo>
                  <a:pt x="0" y="879191"/>
                </a:lnTo>
                <a:lnTo>
                  <a:pt x="0" y="0"/>
                </a:lnTo>
                <a:close/>
              </a:path>
            </a:pathLst>
          </a:custGeom>
          <a:blipFill rotWithShape="1">
            <a:blip r:embed="rId12">
              <a:alphaModFix/>
            </a:blip>
            <a:stretch>
              <a:fillRect b="0" l="0" r="0" t="0"/>
            </a:stretch>
          </a:blipFill>
          <a:ln>
            <a:noFill/>
          </a:ln>
        </p:spPr>
      </p:sp>
      <p:sp>
        <p:nvSpPr>
          <p:cNvPr id="174" name="Google Shape;174;p19"/>
          <p:cNvSpPr/>
          <p:nvPr/>
        </p:nvSpPr>
        <p:spPr>
          <a:xfrm>
            <a:off x="10814656" y="2570829"/>
            <a:ext cx="686868" cy="879191"/>
          </a:xfrm>
          <a:custGeom>
            <a:rect b="b" l="l" r="r" t="t"/>
            <a:pathLst>
              <a:path extrusionOk="0" h="879191" w="686868">
                <a:moveTo>
                  <a:pt x="0" y="0"/>
                </a:moveTo>
                <a:lnTo>
                  <a:pt x="686868" y="0"/>
                </a:lnTo>
                <a:lnTo>
                  <a:pt x="686868" y="879191"/>
                </a:lnTo>
                <a:lnTo>
                  <a:pt x="0" y="879191"/>
                </a:lnTo>
                <a:lnTo>
                  <a:pt x="0" y="0"/>
                </a:lnTo>
                <a:close/>
              </a:path>
            </a:pathLst>
          </a:custGeom>
          <a:blipFill rotWithShape="1">
            <a:blip r:embed="rId12">
              <a:alphaModFix/>
            </a:blip>
            <a:stretch>
              <a:fillRect b="0" l="0" r="0" t="0"/>
            </a:stretch>
          </a:blipFill>
          <a:ln>
            <a:noFill/>
          </a:ln>
        </p:spPr>
      </p:sp>
      <p:sp>
        <p:nvSpPr>
          <p:cNvPr id="175" name="Google Shape;175;p19"/>
          <p:cNvSpPr/>
          <p:nvPr/>
        </p:nvSpPr>
        <p:spPr>
          <a:xfrm>
            <a:off x="15100342" y="8796597"/>
            <a:ext cx="1164377" cy="1490403"/>
          </a:xfrm>
          <a:custGeom>
            <a:rect b="b" l="l" r="r" t="t"/>
            <a:pathLst>
              <a:path extrusionOk="0" h="1490403" w="1164377">
                <a:moveTo>
                  <a:pt x="0" y="0"/>
                </a:moveTo>
                <a:lnTo>
                  <a:pt x="1164377" y="0"/>
                </a:lnTo>
                <a:lnTo>
                  <a:pt x="1164377" y="1490403"/>
                </a:lnTo>
                <a:lnTo>
                  <a:pt x="0" y="1490403"/>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179" name="Shape 179"/>
        <p:cNvGrpSpPr/>
        <p:nvPr/>
      </p:nvGrpSpPr>
      <p:grpSpPr>
        <a:xfrm>
          <a:off x="0" y="0"/>
          <a:ext cx="0" cy="0"/>
          <a:chOff x="0" y="0"/>
          <a:chExt cx="0" cy="0"/>
        </a:xfrm>
      </p:grpSpPr>
      <p:sp>
        <p:nvSpPr>
          <p:cNvPr id="180" name="Google Shape;180;p20"/>
          <p:cNvSpPr txBox="1"/>
          <p:nvPr/>
        </p:nvSpPr>
        <p:spPr>
          <a:xfrm>
            <a:off x="1339653" y="4193115"/>
            <a:ext cx="52365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Reminders for this Class</a:t>
            </a:r>
            <a:endParaRPr b="1"/>
          </a:p>
        </p:txBody>
      </p:sp>
      <p:sp>
        <p:nvSpPr>
          <p:cNvPr id="181" name="Google Shape;181;p20"/>
          <p:cNvSpPr txBox="1"/>
          <p:nvPr/>
        </p:nvSpPr>
        <p:spPr>
          <a:xfrm>
            <a:off x="1339653" y="6324980"/>
            <a:ext cx="42597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a:t>
            </a:r>
            <a:endParaRPr/>
          </a:p>
        </p:txBody>
      </p:sp>
      <p:sp>
        <p:nvSpPr>
          <p:cNvPr id="182" name="Google Shape;182;p20"/>
          <p:cNvSpPr txBox="1"/>
          <p:nvPr/>
        </p:nvSpPr>
        <p:spPr>
          <a:xfrm>
            <a:off x="7401634" y="7768590"/>
            <a:ext cx="25047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a:t>
            </a:r>
            <a:endParaRPr/>
          </a:p>
        </p:txBody>
      </p:sp>
      <p:sp>
        <p:nvSpPr>
          <p:cNvPr id="183" name="Google Shape;183;p20"/>
          <p:cNvSpPr txBox="1"/>
          <p:nvPr/>
        </p:nvSpPr>
        <p:spPr>
          <a:xfrm>
            <a:off x="6976085" y="7024115"/>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4" name="Google Shape;184;p20"/>
          <p:cNvSpPr txBox="1"/>
          <p:nvPr/>
        </p:nvSpPr>
        <p:spPr>
          <a:xfrm>
            <a:off x="10731090" y="7024115"/>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5" name="Google Shape;185;p20"/>
          <p:cNvSpPr txBox="1"/>
          <p:nvPr/>
        </p:nvSpPr>
        <p:spPr>
          <a:xfrm>
            <a:off x="14484010" y="7024115"/>
            <a:ext cx="3355671"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6" name="Google Shape;186;p20"/>
          <p:cNvSpPr/>
          <p:nvPr/>
        </p:nvSpPr>
        <p:spPr>
          <a:xfrm>
            <a:off x="7335859" y="3784674"/>
            <a:ext cx="2636122" cy="2717652"/>
          </a:xfrm>
          <a:custGeom>
            <a:rect b="b" l="l" r="r" t="t"/>
            <a:pathLst>
              <a:path extrusionOk="0" h="2717652" w="2636122">
                <a:moveTo>
                  <a:pt x="0" y="0"/>
                </a:moveTo>
                <a:lnTo>
                  <a:pt x="2636123" y="0"/>
                </a:lnTo>
                <a:lnTo>
                  <a:pt x="2636123" y="2717652"/>
                </a:lnTo>
                <a:lnTo>
                  <a:pt x="0" y="2717652"/>
                </a:lnTo>
                <a:lnTo>
                  <a:pt x="0" y="0"/>
                </a:lnTo>
                <a:close/>
              </a:path>
            </a:pathLst>
          </a:custGeom>
          <a:blipFill rotWithShape="1">
            <a:blip r:embed="rId3">
              <a:alphaModFix/>
            </a:blip>
            <a:stretch>
              <a:fillRect b="0" l="0" r="0" t="0"/>
            </a:stretch>
          </a:blipFill>
          <a:ln>
            <a:noFill/>
          </a:ln>
        </p:spPr>
      </p:sp>
      <p:sp>
        <p:nvSpPr>
          <p:cNvPr id="187" name="Google Shape;187;p20"/>
          <p:cNvSpPr txBox="1"/>
          <p:nvPr/>
        </p:nvSpPr>
        <p:spPr>
          <a:xfrm>
            <a:off x="11156639" y="7768590"/>
            <a:ext cx="25047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a:t>
            </a:r>
            <a:endParaRPr/>
          </a:p>
        </p:txBody>
      </p:sp>
      <p:sp>
        <p:nvSpPr>
          <p:cNvPr id="188" name="Google Shape;188;p20"/>
          <p:cNvSpPr txBox="1"/>
          <p:nvPr/>
        </p:nvSpPr>
        <p:spPr>
          <a:xfrm>
            <a:off x="14909559" y="7768590"/>
            <a:ext cx="25047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a:t>
            </a:r>
            <a:endParaRPr/>
          </a:p>
        </p:txBody>
      </p:sp>
      <p:sp>
        <p:nvSpPr>
          <p:cNvPr id="189" name="Google Shape;189;p20"/>
          <p:cNvSpPr/>
          <p:nvPr/>
        </p:nvSpPr>
        <p:spPr>
          <a:xfrm>
            <a:off x="11110508" y="3797290"/>
            <a:ext cx="2596835" cy="2705036"/>
          </a:xfrm>
          <a:custGeom>
            <a:rect b="b" l="l" r="r" t="t"/>
            <a:pathLst>
              <a:path extrusionOk="0" h="2705036" w="2596835">
                <a:moveTo>
                  <a:pt x="0" y="0"/>
                </a:moveTo>
                <a:lnTo>
                  <a:pt x="2596835" y="0"/>
                </a:lnTo>
                <a:lnTo>
                  <a:pt x="2596835" y="2705036"/>
                </a:lnTo>
                <a:lnTo>
                  <a:pt x="0" y="2705036"/>
                </a:lnTo>
                <a:lnTo>
                  <a:pt x="0" y="0"/>
                </a:lnTo>
                <a:close/>
              </a:path>
            </a:pathLst>
          </a:custGeom>
          <a:blipFill rotWithShape="1">
            <a:blip r:embed="rId4">
              <a:alphaModFix/>
            </a:blip>
            <a:stretch>
              <a:fillRect b="0" l="0" r="0" t="0"/>
            </a:stretch>
          </a:blipFill>
          <a:ln>
            <a:noFill/>
          </a:ln>
        </p:spPr>
      </p:sp>
      <p:sp>
        <p:nvSpPr>
          <p:cNvPr id="190" name="Google Shape;190;p20"/>
          <p:cNvSpPr/>
          <p:nvPr/>
        </p:nvSpPr>
        <p:spPr>
          <a:xfrm>
            <a:off x="14860770" y="3784674"/>
            <a:ext cx="2602152" cy="2717652"/>
          </a:xfrm>
          <a:custGeom>
            <a:rect b="b" l="l" r="r" t="t"/>
            <a:pathLst>
              <a:path extrusionOk="0" h="2717652" w="2602152">
                <a:moveTo>
                  <a:pt x="0" y="0"/>
                </a:moveTo>
                <a:lnTo>
                  <a:pt x="2602151" y="0"/>
                </a:lnTo>
                <a:lnTo>
                  <a:pt x="2602151" y="2717652"/>
                </a:lnTo>
                <a:lnTo>
                  <a:pt x="0" y="2717652"/>
                </a:lnTo>
                <a:lnTo>
                  <a:pt x="0" y="0"/>
                </a:lnTo>
                <a:close/>
              </a:path>
            </a:pathLst>
          </a:custGeom>
          <a:blipFill rotWithShape="1">
            <a:blip r:embed="rId5">
              <a:alphaModFix/>
            </a:blip>
            <a:stretch>
              <a:fillRect b="0" l="0" r="0" t="0"/>
            </a:stretch>
          </a:blipFill>
          <a:ln>
            <a:noFill/>
          </a:ln>
        </p:spPr>
      </p:sp>
      <p:sp>
        <p:nvSpPr>
          <p:cNvPr id="191" name="Google Shape;191;p20"/>
          <p:cNvSpPr/>
          <p:nvPr/>
        </p:nvSpPr>
        <p:spPr>
          <a:xfrm rot="5400000">
            <a:off x="12757870" y="-3967151"/>
            <a:ext cx="2871408" cy="9995406"/>
          </a:xfrm>
          <a:custGeom>
            <a:rect b="b" l="l" r="r" t="t"/>
            <a:pathLst>
              <a:path extrusionOk="0" h="9995406" w="2871408">
                <a:moveTo>
                  <a:pt x="0" y="0"/>
                </a:moveTo>
                <a:lnTo>
                  <a:pt x="2871408" y="0"/>
                </a:lnTo>
                <a:lnTo>
                  <a:pt x="2871408" y="9995407"/>
                </a:lnTo>
                <a:lnTo>
                  <a:pt x="0" y="9995407"/>
                </a:lnTo>
                <a:lnTo>
                  <a:pt x="0" y="0"/>
                </a:lnTo>
                <a:close/>
              </a:path>
            </a:pathLst>
          </a:custGeom>
          <a:blipFill rotWithShape="1">
            <a:blip r:embed="rId6">
              <a:alphaModFix/>
            </a:blip>
            <a:stretch>
              <a:fillRect b="0" l="0" r="0" t="0"/>
            </a:stretch>
          </a:blipFill>
          <a:ln>
            <a:noFill/>
          </a:ln>
        </p:spPr>
      </p:sp>
      <p:sp>
        <p:nvSpPr>
          <p:cNvPr id="192" name="Google Shape;192;p20"/>
          <p:cNvSpPr/>
          <p:nvPr/>
        </p:nvSpPr>
        <p:spPr>
          <a:xfrm rot="5400000">
            <a:off x="3561999" y="-3970856"/>
            <a:ext cx="2871408" cy="9995406"/>
          </a:xfrm>
          <a:custGeom>
            <a:rect b="b" l="l" r="r" t="t"/>
            <a:pathLst>
              <a:path extrusionOk="0" h="9995406" w="2871408">
                <a:moveTo>
                  <a:pt x="0" y="0"/>
                </a:moveTo>
                <a:lnTo>
                  <a:pt x="2871408" y="0"/>
                </a:lnTo>
                <a:lnTo>
                  <a:pt x="2871408" y="9995407"/>
                </a:lnTo>
                <a:lnTo>
                  <a:pt x="0" y="999540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E1FF"/>
        </a:solidFill>
      </p:bgPr>
    </p:bg>
    <p:spTree>
      <p:nvGrpSpPr>
        <p:cNvPr id="196" name="Shape 196"/>
        <p:cNvGrpSpPr/>
        <p:nvPr/>
      </p:nvGrpSpPr>
      <p:grpSpPr>
        <a:xfrm>
          <a:off x="0" y="0"/>
          <a:ext cx="0" cy="0"/>
          <a:chOff x="0" y="0"/>
          <a:chExt cx="0" cy="0"/>
        </a:xfrm>
      </p:grpSpPr>
      <p:pic>
        <p:nvPicPr>
          <p:cNvPr id="197" name="Google Shape;197;p21"/>
          <p:cNvPicPr preferRelativeResize="0"/>
          <p:nvPr/>
        </p:nvPicPr>
        <p:blipFill>
          <a:blip r:embed="rId3">
            <a:alphaModFix/>
          </a:blip>
          <a:stretch>
            <a:fillRect/>
          </a:stretch>
        </p:blipFill>
        <p:spPr>
          <a:xfrm>
            <a:off x="9003450" y="802700"/>
            <a:ext cx="8158948" cy="8047024"/>
          </a:xfrm>
          <a:prstGeom prst="rect">
            <a:avLst/>
          </a:prstGeom>
          <a:noFill/>
          <a:ln>
            <a:noFill/>
          </a:ln>
        </p:spPr>
      </p:pic>
      <p:sp>
        <p:nvSpPr>
          <p:cNvPr id="198" name="Google Shape;198;p21"/>
          <p:cNvSpPr txBox="1"/>
          <p:nvPr/>
        </p:nvSpPr>
        <p:spPr>
          <a:xfrm>
            <a:off x="1028700" y="5999352"/>
            <a:ext cx="76647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Lesson 01: </a:t>
            </a:r>
            <a:endParaRPr b="1"/>
          </a:p>
          <a:p>
            <a:pPr indent="0" lvl="0" marL="0" marR="0" rtl="0" algn="l">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Classifying Viruses</a:t>
            </a:r>
            <a:endParaRPr b="1"/>
          </a:p>
        </p:txBody>
      </p:sp>
      <p:sp>
        <p:nvSpPr>
          <p:cNvPr id="199" name="Google Shape;199;p21"/>
          <p:cNvSpPr txBox="1"/>
          <p:nvPr/>
        </p:nvSpPr>
        <p:spPr>
          <a:xfrm>
            <a:off x="1028700" y="8194675"/>
            <a:ext cx="59730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a:t>
            </a:r>
            <a:endParaRPr/>
          </a:p>
        </p:txBody>
      </p:sp>
      <p:sp>
        <p:nvSpPr>
          <p:cNvPr id="200" name="Google Shape;200;p21"/>
          <p:cNvSpPr/>
          <p:nvPr/>
        </p:nvSpPr>
        <p:spPr>
          <a:xfrm>
            <a:off x="9655955" y="1519687"/>
            <a:ext cx="7372417" cy="8047018"/>
          </a:xfrm>
          <a:custGeom>
            <a:rect b="b" l="l" r="r" t="t"/>
            <a:pathLst>
              <a:path extrusionOk="0" h="8047018" w="7372417">
                <a:moveTo>
                  <a:pt x="0" y="0"/>
                </a:moveTo>
                <a:lnTo>
                  <a:pt x="7372418" y="0"/>
                </a:lnTo>
                <a:lnTo>
                  <a:pt x="7372418" y="8047018"/>
                </a:lnTo>
                <a:lnTo>
                  <a:pt x="0" y="8047018"/>
                </a:lnTo>
                <a:lnTo>
                  <a:pt x="0" y="0"/>
                </a:lnTo>
                <a:close/>
              </a:path>
            </a:pathLst>
          </a:custGeom>
          <a:blipFill rotWithShape="1">
            <a:blip r:embed="rId4">
              <a:alphaModFix/>
            </a:blip>
            <a:stretch>
              <a:fillRect b="0" l="0" r="0" t="0"/>
            </a:stretch>
          </a:blipFill>
          <a:ln>
            <a:noFill/>
          </a:ln>
        </p:spPr>
      </p:sp>
      <p:sp>
        <p:nvSpPr>
          <p:cNvPr id="201" name="Google Shape;201;p21"/>
          <p:cNvSpPr/>
          <p:nvPr/>
        </p:nvSpPr>
        <p:spPr>
          <a:xfrm rot="1459638">
            <a:off x="5574683" y="957416"/>
            <a:ext cx="4179765" cy="4365290"/>
          </a:xfrm>
          <a:custGeom>
            <a:rect b="b" l="l" r="r" t="t"/>
            <a:pathLst>
              <a:path extrusionOk="0" h="4365290" w="4179765">
                <a:moveTo>
                  <a:pt x="0" y="0"/>
                </a:moveTo>
                <a:lnTo>
                  <a:pt x="4179765" y="0"/>
                </a:lnTo>
                <a:lnTo>
                  <a:pt x="4179765" y="4365290"/>
                </a:lnTo>
                <a:lnTo>
                  <a:pt x="0" y="4365290"/>
                </a:lnTo>
                <a:lnTo>
                  <a:pt x="0" y="0"/>
                </a:lnTo>
                <a:close/>
              </a:path>
            </a:pathLst>
          </a:custGeom>
          <a:blipFill rotWithShape="1">
            <a:blip r:embed="rId5">
              <a:alphaModFix/>
            </a:blip>
            <a:stretch>
              <a:fillRect b="0" l="0" r="0" t="0"/>
            </a:stretch>
          </a:blipFill>
          <a:ln>
            <a:noFill/>
          </a:ln>
        </p:spPr>
      </p:sp>
      <p:sp>
        <p:nvSpPr>
          <p:cNvPr id="202" name="Google Shape;202;p21"/>
          <p:cNvSpPr/>
          <p:nvPr/>
        </p:nvSpPr>
        <p:spPr>
          <a:xfrm>
            <a:off x="1695485" y="2828940"/>
            <a:ext cx="2605686" cy="2714256"/>
          </a:xfrm>
          <a:custGeom>
            <a:rect b="b" l="l" r="r" t="t"/>
            <a:pathLst>
              <a:path extrusionOk="0" h="2714256" w="2605686">
                <a:moveTo>
                  <a:pt x="0" y="0"/>
                </a:moveTo>
                <a:lnTo>
                  <a:pt x="2605686" y="0"/>
                </a:lnTo>
                <a:lnTo>
                  <a:pt x="2605686" y="2714256"/>
                </a:lnTo>
                <a:lnTo>
                  <a:pt x="0" y="2714256"/>
                </a:lnTo>
                <a:lnTo>
                  <a:pt x="0" y="0"/>
                </a:lnTo>
                <a:close/>
              </a:path>
            </a:pathLst>
          </a:custGeom>
          <a:blipFill rotWithShape="1">
            <a:blip r:embed="rId6">
              <a:alphaModFix/>
            </a:blip>
            <a:stretch>
              <a:fillRect b="0" l="0" r="0" t="0"/>
            </a:stretch>
          </a:blipFill>
          <a:ln>
            <a:noFill/>
          </a:ln>
        </p:spPr>
      </p:sp>
      <p:sp>
        <p:nvSpPr>
          <p:cNvPr id="203" name="Google Shape;203;p21"/>
          <p:cNvSpPr/>
          <p:nvPr/>
        </p:nvSpPr>
        <p:spPr>
          <a:xfrm>
            <a:off x="2828873" y="552898"/>
            <a:ext cx="1773516" cy="1828367"/>
          </a:xfrm>
          <a:custGeom>
            <a:rect b="b" l="l" r="r" t="t"/>
            <a:pathLst>
              <a:path extrusionOk="0" h="1828367" w="1773516">
                <a:moveTo>
                  <a:pt x="0" y="0"/>
                </a:moveTo>
                <a:lnTo>
                  <a:pt x="1773516" y="0"/>
                </a:lnTo>
                <a:lnTo>
                  <a:pt x="1773516" y="1828367"/>
                </a:lnTo>
                <a:lnTo>
                  <a:pt x="0" y="1828367"/>
                </a:lnTo>
                <a:lnTo>
                  <a:pt x="0" y="0"/>
                </a:lnTo>
                <a:close/>
              </a:path>
            </a:pathLst>
          </a:custGeom>
          <a:blipFill rotWithShape="1">
            <a:blip r:embed="rId7">
              <a:alphaModFix/>
            </a:blip>
            <a:stretch>
              <a:fillRect b="0" l="0" r="0" t="0"/>
            </a:stretch>
          </a:blipFill>
          <a:ln>
            <a:noFill/>
          </a:ln>
        </p:spPr>
      </p:sp>
      <p:sp>
        <p:nvSpPr>
          <p:cNvPr id="204" name="Google Shape;204;p21"/>
          <p:cNvSpPr/>
          <p:nvPr/>
        </p:nvSpPr>
        <p:spPr>
          <a:xfrm>
            <a:off x="1028700" y="1061750"/>
            <a:ext cx="1045754" cy="1338565"/>
          </a:xfrm>
          <a:custGeom>
            <a:rect b="b" l="l" r="r" t="t"/>
            <a:pathLst>
              <a:path extrusionOk="0" h="1338565" w="1045754">
                <a:moveTo>
                  <a:pt x="0" y="0"/>
                </a:moveTo>
                <a:lnTo>
                  <a:pt x="1045754" y="0"/>
                </a:lnTo>
                <a:lnTo>
                  <a:pt x="1045754" y="1338565"/>
                </a:lnTo>
                <a:lnTo>
                  <a:pt x="0" y="1338565"/>
                </a:lnTo>
                <a:lnTo>
                  <a:pt x="0" y="0"/>
                </a:lnTo>
                <a:close/>
              </a:path>
            </a:pathLst>
          </a:custGeom>
          <a:blipFill rotWithShape="1">
            <a:blip r:embed="rId8">
              <a:alphaModFix/>
            </a:blip>
            <a:stretch>
              <a:fillRect b="0" l="0" r="0" t="0"/>
            </a:stretch>
          </a:blipFill>
          <a:ln>
            <a:noFill/>
          </a:ln>
        </p:spPr>
      </p:sp>
      <p:sp>
        <p:nvSpPr>
          <p:cNvPr id="205" name="Google Shape;205;p21"/>
          <p:cNvSpPr/>
          <p:nvPr/>
        </p:nvSpPr>
        <p:spPr>
          <a:xfrm rot="375059">
            <a:off x="5265164" y="4250902"/>
            <a:ext cx="1394685" cy="1785196"/>
          </a:xfrm>
          <a:custGeom>
            <a:rect b="b" l="l" r="r" t="t"/>
            <a:pathLst>
              <a:path extrusionOk="0" h="1785196" w="1394685">
                <a:moveTo>
                  <a:pt x="0" y="0"/>
                </a:moveTo>
                <a:lnTo>
                  <a:pt x="1394685" y="0"/>
                </a:lnTo>
                <a:lnTo>
                  <a:pt x="1394685" y="1785196"/>
                </a:lnTo>
                <a:lnTo>
                  <a:pt x="0" y="1785196"/>
                </a:lnTo>
                <a:lnTo>
                  <a:pt x="0" y="0"/>
                </a:lnTo>
                <a:close/>
              </a:path>
            </a:pathLst>
          </a:custGeom>
          <a:blipFill rotWithShape="1">
            <a:blip r:embed="rId8">
              <a:alphaModFix/>
            </a:blip>
            <a:stretch>
              <a:fillRect b="0" l="0" r="0" t="0"/>
            </a:stretch>
          </a:blipFill>
          <a:ln>
            <a:noFill/>
          </a:ln>
        </p:spPr>
      </p:sp>
      <p:sp>
        <p:nvSpPr>
          <p:cNvPr id="206" name="Google Shape;206;p21"/>
          <p:cNvSpPr/>
          <p:nvPr/>
        </p:nvSpPr>
        <p:spPr>
          <a:xfrm>
            <a:off x="9422265" y="-116385"/>
            <a:ext cx="894598" cy="1145085"/>
          </a:xfrm>
          <a:custGeom>
            <a:rect b="b" l="l" r="r" t="t"/>
            <a:pathLst>
              <a:path extrusionOk="0" h="1145085" w="894598">
                <a:moveTo>
                  <a:pt x="0" y="0"/>
                </a:moveTo>
                <a:lnTo>
                  <a:pt x="894598" y="0"/>
                </a:lnTo>
                <a:lnTo>
                  <a:pt x="894598" y="1145085"/>
                </a:lnTo>
                <a:lnTo>
                  <a:pt x="0" y="114508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210" name="Shape 210"/>
        <p:cNvGrpSpPr/>
        <p:nvPr/>
      </p:nvGrpSpPr>
      <p:grpSpPr>
        <a:xfrm>
          <a:off x="0" y="0"/>
          <a:ext cx="0" cy="0"/>
          <a:chOff x="0" y="0"/>
          <a:chExt cx="0" cy="0"/>
        </a:xfrm>
      </p:grpSpPr>
      <p:sp>
        <p:nvSpPr>
          <p:cNvPr id="211" name="Google Shape;211;p22"/>
          <p:cNvSpPr txBox="1"/>
          <p:nvPr/>
        </p:nvSpPr>
        <p:spPr>
          <a:xfrm>
            <a:off x="8243667" y="5966684"/>
            <a:ext cx="71724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000" u="none" cap="none" strike="noStrike">
                <a:solidFill>
                  <a:srgbClr val="000000"/>
                </a:solidFill>
                <a:latin typeface="Fredoka"/>
                <a:ea typeface="Fredoka"/>
                <a:cs typeface="Fredoka"/>
                <a:sym typeface="Fredoka"/>
              </a:rPr>
              <a:t>What is a Virus?</a:t>
            </a:r>
            <a:endParaRPr b="1"/>
          </a:p>
        </p:txBody>
      </p:sp>
      <p:sp>
        <p:nvSpPr>
          <p:cNvPr id="212" name="Google Shape;212;p22"/>
          <p:cNvSpPr txBox="1"/>
          <p:nvPr/>
        </p:nvSpPr>
        <p:spPr>
          <a:xfrm>
            <a:off x="8243667" y="7243034"/>
            <a:ext cx="6897000" cy="164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000000"/>
                </a:solidFill>
                <a:latin typeface="Roboto"/>
                <a:ea typeface="Roboto"/>
                <a:cs typeface="Roboto"/>
                <a:sym typeface="Roboto"/>
              </a:rPr>
              <a:t>A virus is an infectious organism made of genetic material surrounded by a protein coat. Viruses are commonly classified using two key characteristics: Type of Genetic Material and Shape.</a:t>
            </a:r>
            <a:endParaRPr/>
          </a:p>
        </p:txBody>
      </p:sp>
      <p:sp>
        <p:nvSpPr>
          <p:cNvPr id="213" name="Google Shape;213;p22"/>
          <p:cNvSpPr/>
          <p:nvPr/>
        </p:nvSpPr>
        <p:spPr>
          <a:xfrm flipH="1" rot="340544">
            <a:off x="752978" y="2487956"/>
            <a:ext cx="6424126" cy="6622810"/>
          </a:xfrm>
          <a:custGeom>
            <a:rect b="b" l="l" r="r" t="t"/>
            <a:pathLst>
              <a:path extrusionOk="0" h="6622810" w="6424126">
                <a:moveTo>
                  <a:pt x="6424126" y="0"/>
                </a:moveTo>
                <a:lnTo>
                  <a:pt x="0" y="0"/>
                </a:lnTo>
                <a:lnTo>
                  <a:pt x="0" y="6622810"/>
                </a:lnTo>
                <a:lnTo>
                  <a:pt x="6424126" y="6622810"/>
                </a:lnTo>
                <a:lnTo>
                  <a:pt x="6424126" y="0"/>
                </a:lnTo>
                <a:close/>
              </a:path>
            </a:pathLst>
          </a:custGeom>
          <a:blipFill rotWithShape="1">
            <a:blip r:embed="rId3">
              <a:alphaModFix/>
            </a:blip>
            <a:stretch>
              <a:fillRect b="0" l="0" r="0" t="0"/>
            </a:stretch>
          </a:blipFill>
          <a:ln>
            <a:noFill/>
          </a:ln>
        </p:spPr>
      </p:sp>
      <p:sp>
        <p:nvSpPr>
          <p:cNvPr id="214" name="Google Shape;214;p22"/>
          <p:cNvSpPr/>
          <p:nvPr/>
        </p:nvSpPr>
        <p:spPr>
          <a:xfrm rot="-801682">
            <a:off x="7382417" y="-101194"/>
            <a:ext cx="5134995" cy="5348953"/>
          </a:xfrm>
          <a:custGeom>
            <a:rect b="b" l="l" r="r" t="t"/>
            <a:pathLst>
              <a:path extrusionOk="0" h="5348953" w="5134995">
                <a:moveTo>
                  <a:pt x="0" y="0"/>
                </a:moveTo>
                <a:lnTo>
                  <a:pt x="5134995" y="0"/>
                </a:lnTo>
                <a:lnTo>
                  <a:pt x="5134995" y="5348953"/>
                </a:lnTo>
                <a:lnTo>
                  <a:pt x="0" y="5348953"/>
                </a:lnTo>
                <a:lnTo>
                  <a:pt x="0" y="0"/>
                </a:lnTo>
                <a:close/>
              </a:path>
            </a:pathLst>
          </a:custGeom>
          <a:blipFill rotWithShape="1">
            <a:blip r:embed="rId4">
              <a:alphaModFix/>
            </a:blip>
            <a:stretch>
              <a:fillRect b="0" l="0" r="0" t="0"/>
            </a:stretch>
          </a:blipFill>
          <a:ln>
            <a:noFill/>
          </a:ln>
        </p:spPr>
      </p:sp>
      <p:sp>
        <p:nvSpPr>
          <p:cNvPr id="215" name="Google Shape;215;p22"/>
          <p:cNvSpPr/>
          <p:nvPr/>
        </p:nvSpPr>
        <p:spPr>
          <a:xfrm rot="621567">
            <a:off x="13739549" y="1037844"/>
            <a:ext cx="3766227" cy="3933396"/>
          </a:xfrm>
          <a:custGeom>
            <a:rect b="b" l="l" r="r" t="t"/>
            <a:pathLst>
              <a:path extrusionOk="0" h="3933396" w="3766227">
                <a:moveTo>
                  <a:pt x="0" y="0"/>
                </a:moveTo>
                <a:lnTo>
                  <a:pt x="3766228" y="0"/>
                </a:lnTo>
                <a:lnTo>
                  <a:pt x="3766228" y="3933397"/>
                </a:lnTo>
                <a:lnTo>
                  <a:pt x="0" y="3933397"/>
                </a:lnTo>
                <a:lnTo>
                  <a:pt x="0" y="0"/>
                </a:lnTo>
                <a:close/>
              </a:path>
            </a:pathLst>
          </a:custGeom>
          <a:blipFill rotWithShape="1">
            <a:blip r:embed="rId5">
              <a:alphaModFix/>
            </a:blip>
            <a:stretch>
              <a:fillRect b="0" l="0" r="0" t="0"/>
            </a:stretch>
          </a:blipFill>
          <a:ln>
            <a:noFill/>
          </a:ln>
        </p:spPr>
      </p:sp>
      <p:sp>
        <p:nvSpPr>
          <p:cNvPr id="216" name="Google Shape;216;p22"/>
          <p:cNvSpPr/>
          <p:nvPr/>
        </p:nvSpPr>
        <p:spPr>
          <a:xfrm>
            <a:off x="4755989" y="480974"/>
            <a:ext cx="1471982" cy="1451743"/>
          </a:xfrm>
          <a:custGeom>
            <a:rect b="b" l="l" r="r" t="t"/>
            <a:pathLst>
              <a:path extrusionOk="0" h="1451743" w="1471982">
                <a:moveTo>
                  <a:pt x="0" y="0"/>
                </a:moveTo>
                <a:lnTo>
                  <a:pt x="1471982" y="0"/>
                </a:lnTo>
                <a:lnTo>
                  <a:pt x="1471982" y="1451743"/>
                </a:lnTo>
                <a:lnTo>
                  <a:pt x="0" y="1451743"/>
                </a:lnTo>
                <a:lnTo>
                  <a:pt x="0" y="0"/>
                </a:lnTo>
                <a:close/>
              </a:path>
            </a:pathLst>
          </a:custGeom>
          <a:blipFill rotWithShape="1">
            <a:blip r:embed="rId6">
              <a:alphaModFix/>
            </a:blip>
            <a:stretch>
              <a:fillRect b="0" l="0" r="0" t="0"/>
            </a:stretch>
          </a:blipFill>
          <a:ln>
            <a:noFill/>
          </a:ln>
        </p:spPr>
      </p:sp>
      <p:sp>
        <p:nvSpPr>
          <p:cNvPr id="217" name="Google Shape;217;p22"/>
          <p:cNvSpPr/>
          <p:nvPr/>
        </p:nvSpPr>
        <p:spPr>
          <a:xfrm rot="-1530008">
            <a:off x="376767" y="-97489"/>
            <a:ext cx="2303131" cy="2271463"/>
          </a:xfrm>
          <a:custGeom>
            <a:rect b="b" l="l" r="r" t="t"/>
            <a:pathLst>
              <a:path extrusionOk="0" h="2271463" w="2303131">
                <a:moveTo>
                  <a:pt x="0" y="0"/>
                </a:moveTo>
                <a:lnTo>
                  <a:pt x="2303131" y="0"/>
                </a:lnTo>
                <a:lnTo>
                  <a:pt x="2303131" y="2271463"/>
                </a:lnTo>
                <a:lnTo>
                  <a:pt x="0" y="2271463"/>
                </a:lnTo>
                <a:lnTo>
                  <a:pt x="0" y="0"/>
                </a:lnTo>
                <a:close/>
              </a:path>
            </a:pathLst>
          </a:custGeom>
          <a:blipFill rotWithShape="1">
            <a:blip r:embed="rId6">
              <a:alphaModFix/>
            </a:blip>
            <a:stretch>
              <a:fillRect b="0" l="0" r="0" t="0"/>
            </a:stretch>
          </a:blipFill>
          <a:ln>
            <a:noFill/>
          </a:ln>
        </p:spPr>
      </p:sp>
      <p:sp>
        <p:nvSpPr>
          <p:cNvPr id="218" name="Google Shape;218;p22"/>
          <p:cNvSpPr/>
          <p:nvPr/>
        </p:nvSpPr>
        <p:spPr>
          <a:xfrm>
            <a:off x="409437" y="8904883"/>
            <a:ext cx="2237790" cy="2207021"/>
          </a:xfrm>
          <a:custGeom>
            <a:rect b="b" l="l" r="r" t="t"/>
            <a:pathLst>
              <a:path extrusionOk="0" h="2207021" w="2237790">
                <a:moveTo>
                  <a:pt x="0" y="0"/>
                </a:moveTo>
                <a:lnTo>
                  <a:pt x="2237790" y="0"/>
                </a:lnTo>
                <a:lnTo>
                  <a:pt x="2237790" y="2207021"/>
                </a:lnTo>
                <a:lnTo>
                  <a:pt x="0" y="2207021"/>
                </a:lnTo>
                <a:lnTo>
                  <a:pt x="0" y="0"/>
                </a:lnTo>
                <a:close/>
              </a:path>
            </a:pathLst>
          </a:custGeom>
          <a:blipFill rotWithShape="1">
            <a:blip r:embed="rId6">
              <a:alphaModFix/>
            </a:blip>
            <a:stretch>
              <a:fillRect b="0" l="0" r="0" t="0"/>
            </a:stretch>
          </a:blipFill>
          <a:ln>
            <a:noFill/>
          </a:ln>
        </p:spPr>
      </p:sp>
      <p:sp>
        <p:nvSpPr>
          <p:cNvPr id="219" name="Google Shape;219;p22"/>
          <p:cNvSpPr/>
          <p:nvPr/>
        </p:nvSpPr>
        <p:spPr>
          <a:xfrm>
            <a:off x="12479117" y="480974"/>
            <a:ext cx="937471" cy="924581"/>
          </a:xfrm>
          <a:custGeom>
            <a:rect b="b" l="l" r="r" t="t"/>
            <a:pathLst>
              <a:path extrusionOk="0" h="924581" w="937471">
                <a:moveTo>
                  <a:pt x="0" y="0"/>
                </a:moveTo>
                <a:lnTo>
                  <a:pt x="937471" y="0"/>
                </a:lnTo>
                <a:lnTo>
                  <a:pt x="937471" y="924581"/>
                </a:lnTo>
                <a:lnTo>
                  <a:pt x="0" y="924581"/>
                </a:lnTo>
                <a:lnTo>
                  <a:pt x="0" y="0"/>
                </a:lnTo>
                <a:close/>
              </a:path>
            </a:pathLst>
          </a:custGeom>
          <a:blipFill rotWithShape="1">
            <a:blip r:embed="rId6">
              <a:alphaModFix/>
            </a:blip>
            <a:stretch>
              <a:fillRect b="0" l="0" r="0" t="0"/>
            </a:stretch>
          </a:blipFill>
          <a:ln>
            <a:noFill/>
          </a:ln>
        </p:spPr>
      </p:sp>
      <p:sp>
        <p:nvSpPr>
          <p:cNvPr id="220" name="Google Shape;220;p22"/>
          <p:cNvSpPr/>
          <p:nvPr/>
        </p:nvSpPr>
        <p:spPr>
          <a:xfrm>
            <a:off x="17259300" y="-471041"/>
            <a:ext cx="1701279" cy="1677887"/>
          </a:xfrm>
          <a:custGeom>
            <a:rect b="b" l="l" r="r" t="t"/>
            <a:pathLst>
              <a:path extrusionOk="0" h="1677887" w="1701279">
                <a:moveTo>
                  <a:pt x="0" y="0"/>
                </a:moveTo>
                <a:lnTo>
                  <a:pt x="1701279" y="0"/>
                </a:lnTo>
                <a:lnTo>
                  <a:pt x="1701279" y="1677886"/>
                </a:lnTo>
                <a:lnTo>
                  <a:pt x="0" y="1677886"/>
                </a:lnTo>
                <a:lnTo>
                  <a:pt x="0" y="0"/>
                </a:lnTo>
                <a:close/>
              </a:path>
            </a:pathLst>
          </a:custGeom>
          <a:blipFill rotWithShape="1">
            <a:blip r:embed="rId6">
              <a:alphaModFix/>
            </a:blip>
            <a:stretch>
              <a:fillRect b="0" l="0" r="0" t="0"/>
            </a:stretch>
          </a:blipFill>
          <a:ln>
            <a:noFill/>
          </a:ln>
        </p:spPr>
      </p:sp>
      <p:sp>
        <p:nvSpPr>
          <p:cNvPr id="221" name="Google Shape;221;p22"/>
          <p:cNvSpPr/>
          <p:nvPr/>
        </p:nvSpPr>
        <p:spPr>
          <a:xfrm rot="1082954">
            <a:off x="16044318" y="5573275"/>
            <a:ext cx="3289499" cy="3244268"/>
          </a:xfrm>
          <a:custGeom>
            <a:rect b="b" l="l" r="r" t="t"/>
            <a:pathLst>
              <a:path extrusionOk="0" h="3244268" w="3289499">
                <a:moveTo>
                  <a:pt x="0" y="0"/>
                </a:moveTo>
                <a:lnTo>
                  <a:pt x="3289499" y="0"/>
                </a:lnTo>
                <a:lnTo>
                  <a:pt x="3289499" y="3244268"/>
                </a:lnTo>
                <a:lnTo>
                  <a:pt x="0" y="324426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F4C8"/>
        </a:solidFill>
      </p:bgPr>
    </p:bg>
    <p:spTree>
      <p:nvGrpSpPr>
        <p:cNvPr id="225" name="Shape 225"/>
        <p:cNvGrpSpPr/>
        <p:nvPr/>
      </p:nvGrpSpPr>
      <p:grpSpPr>
        <a:xfrm>
          <a:off x="0" y="0"/>
          <a:ext cx="0" cy="0"/>
          <a:chOff x="0" y="0"/>
          <a:chExt cx="0" cy="0"/>
        </a:xfrm>
      </p:grpSpPr>
      <p:grpSp>
        <p:nvGrpSpPr>
          <p:cNvPr id="226" name="Google Shape;226;p23"/>
          <p:cNvGrpSpPr/>
          <p:nvPr/>
        </p:nvGrpSpPr>
        <p:grpSpPr>
          <a:xfrm>
            <a:off x="0" y="-180826"/>
            <a:ext cx="5151771" cy="10467826"/>
            <a:chOff x="0" y="-47625"/>
            <a:chExt cx="1356845" cy="2756958"/>
          </a:xfrm>
        </p:grpSpPr>
        <p:sp>
          <p:nvSpPr>
            <p:cNvPr id="227" name="Google Shape;227;p23"/>
            <p:cNvSpPr/>
            <p:nvPr/>
          </p:nvSpPr>
          <p:spPr>
            <a:xfrm>
              <a:off x="0" y="0"/>
              <a:ext cx="1356845" cy="2709333"/>
            </a:xfrm>
            <a:custGeom>
              <a:rect b="b" l="l" r="r" t="t"/>
              <a:pathLst>
                <a:path extrusionOk="0" h="2709333" w="1356845">
                  <a:moveTo>
                    <a:pt x="0" y="0"/>
                  </a:moveTo>
                  <a:lnTo>
                    <a:pt x="1356845" y="0"/>
                  </a:lnTo>
                  <a:lnTo>
                    <a:pt x="1356845" y="2709333"/>
                  </a:lnTo>
                  <a:lnTo>
                    <a:pt x="0" y="2709333"/>
                  </a:lnTo>
                  <a:close/>
                </a:path>
              </a:pathLst>
            </a:custGeom>
            <a:solidFill>
              <a:srgbClr val="FFDE59"/>
            </a:solidFill>
            <a:ln cap="sq" cmpd="sng" w="76200">
              <a:solidFill>
                <a:srgbClr val="000000"/>
              </a:solidFill>
              <a:prstDash val="solid"/>
              <a:miter lim="8000"/>
              <a:headEnd len="sm" w="sm" type="none"/>
              <a:tailEnd len="sm" w="sm" type="none"/>
            </a:ln>
          </p:spPr>
        </p:sp>
        <p:sp>
          <p:nvSpPr>
            <p:cNvPr id="228" name="Google Shape;228;p23"/>
            <p:cNvSpPr txBox="1"/>
            <p:nvPr/>
          </p:nvSpPr>
          <p:spPr>
            <a:xfrm>
              <a:off x="0" y="-47625"/>
              <a:ext cx="13568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23"/>
          <p:cNvSpPr txBox="1"/>
          <p:nvPr/>
        </p:nvSpPr>
        <p:spPr>
          <a:xfrm>
            <a:off x="794947" y="4399334"/>
            <a:ext cx="35619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000000"/>
                </a:solidFill>
                <a:latin typeface="Fredoka"/>
                <a:ea typeface="Fredoka"/>
                <a:cs typeface="Fredoka"/>
                <a:sym typeface="Fredoka"/>
              </a:rPr>
              <a:t>Genetic Material</a:t>
            </a:r>
            <a:endParaRPr b="1"/>
          </a:p>
        </p:txBody>
      </p:sp>
      <p:sp>
        <p:nvSpPr>
          <p:cNvPr id="230" name="Google Shape;230;p23"/>
          <p:cNvSpPr/>
          <p:nvPr/>
        </p:nvSpPr>
        <p:spPr>
          <a:xfrm>
            <a:off x="12611764" y="1862721"/>
            <a:ext cx="5124640" cy="5054176"/>
          </a:xfrm>
          <a:custGeom>
            <a:rect b="b" l="l" r="r" t="t"/>
            <a:pathLst>
              <a:path extrusionOk="0" h="5054176" w="5124640">
                <a:moveTo>
                  <a:pt x="0" y="0"/>
                </a:moveTo>
                <a:lnTo>
                  <a:pt x="5124640" y="0"/>
                </a:lnTo>
                <a:lnTo>
                  <a:pt x="5124640" y="5054176"/>
                </a:lnTo>
                <a:lnTo>
                  <a:pt x="0" y="5054176"/>
                </a:lnTo>
                <a:lnTo>
                  <a:pt x="0" y="0"/>
                </a:lnTo>
                <a:close/>
              </a:path>
            </a:pathLst>
          </a:custGeom>
          <a:blipFill rotWithShape="1">
            <a:blip r:embed="rId3">
              <a:alphaModFix/>
            </a:blip>
            <a:stretch>
              <a:fillRect b="0" l="0" r="0" t="0"/>
            </a:stretch>
          </a:blipFill>
          <a:ln>
            <a:noFill/>
          </a:ln>
        </p:spPr>
      </p:sp>
      <p:sp>
        <p:nvSpPr>
          <p:cNvPr id="231" name="Google Shape;231;p23"/>
          <p:cNvSpPr/>
          <p:nvPr/>
        </p:nvSpPr>
        <p:spPr>
          <a:xfrm>
            <a:off x="6220575" y="1862721"/>
            <a:ext cx="5124640" cy="5054176"/>
          </a:xfrm>
          <a:custGeom>
            <a:rect b="b" l="l" r="r" t="t"/>
            <a:pathLst>
              <a:path extrusionOk="0" h="5054176" w="5124640">
                <a:moveTo>
                  <a:pt x="0" y="0"/>
                </a:moveTo>
                <a:lnTo>
                  <a:pt x="5124640" y="0"/>
                </a:lnTo>
                <a:lnTo>
                  <a:pt x="5124640" y="5054176"/>
                </a:lnTo>
                <a:lnTo>
                  <a:pt x="0" y="5054176"/>
                </a:lnTo>
                <a:lnTo>
                  <a:pt x="0" y="0"/>
                </a:lnTo>
                <a:close/>
              </a:path>
            </a:pathLst>
          </a:custGeom>
          <a:blipFill rotWithShape="1">
            <a:blip r:embed="rId3">
              <a:alphaModFix/>
            </a:blip>
            <a:stretch>
              <a:fillRect b="0" l="0" r="0" t="0"/>
            </a:stretch>
          </a:blipFill>
          <a:ln>
            <a:noFill/>
          </a:ln>
        </p:spPr>
      </p:sp>
      <p:sp>
        <p:nvSpPr>
          <p:cNvPr id="232" name="Google Shape;232;p23"/>
          <p:cNvSpPr/>
          <p:nvPr/>
        </p:nvSpPr>
        <p:spPr>
          <a:xfrm>
            <a:off x="8457160" y="3279767"/>
            <a:ext cx="651470" cy="2267776"/>
          </a:xfrm>
          <a:custGeom>
            <a:rect b="b" l="l" r="r" t="t"/>
            <a:pathLst>
              <a:path extrusionOk="0" h="2267776" w="651470">
                <a:moveTo>
                  <a:pt x="0" y="0"/>
                </a:moveTo>
                <a:lnTo>
                  <a:pt x="651470" y="0"/>
                </a:lnTo>
                <a:lnTo>
                  <a:pt x="651470" y="2267776"/>
                </a:lnTo>
                <a:lnTo>
                  <a:pt x="0" y="2267776"/>
                </a:lnTo>
                <a:lnTo>
                  <a:pt x="0" y="0"/>
                </a:lnTo>
                <a:close/>
              </a:path>
            </a:pathLst>
          </a:custGeom>
          <a:blipFill rotWithShape="1">
            <a:blip r:embed="rId4">
              <a:alphaModFix/>
            </a:blip>
            <a:stretch>
              <a:fillRect b="0" l="0" r="0" t="0"/>
            </a:stretch>
          </a:blipFill>
          <a:ln>
            <a:noFill/>
          </a:ln>
        </p:spPr>
      </p:sp>
      <p:sp>
        <p:nvSpPr>
          <p:cNvPr id="233" name="Google Shape;233;p23"/>
          <p:cNvSpPr/>
          <p:nvPr/>
        </p:nvSpPr>
        <p:spPr>
          <a:xfrm>
            <a:off x="14833684" y="3279767"/>
            <a:ext cx="680801" cy="2384972"/>
          </a:xfrm>
          <a:custGeom>
            <a:rect b="b" l="l" r="r" t="t"/>
            <a:pathLst>
              <a:path extrusionOk="0" h="2384972" w="680801">
                <a:moveTo>
                  <a:pt x="0" y="0"/>
                </a:moveTo>
                <a:lnTo>
                  <a:pt x="680801" y="0"/>
                </a:lnTo>
                <a:lnTo>
                  <a:pt x="680801" y="2384972"/>
                </a:lnTo>
                <a:lnTo>
                  <a:pt x="0" y="2384972"/>
                </a:lnTo>
                <a:lnTo>
                  <a:pt x="0" y="0"/>
                </a:lnTo>
                <a:close/>
              </a:path>
            </a:pathLst>
          </a:custGeom>
          <a:blipFill rotWithShape="1">
            <a:blip r:embed="rId5">
              <a:alphaModFix/>
            </a:blip>
            <a:stretch>
              <a:fillRect b="0" l="0" r="0" t="0"/>
            </a:stretch>
          </a:blipFill>
          <a:ln>
            <a:noFill/>
          </a:ln>
        </p:spPr>
      </p:sp>
      <p:sp>
        <p:nvSpPr>
          <p:cNvPr id="234" name="Google Shape;234;p23"/>
          <p:cNvSpPr/>
          <p:nvPr/>
        </p:nvSpPr>
        <p:spPr>
          <a:xfrm flipH="1">
            <a:off x="1386797" y="1028700"/>
            <a:ext cx="2378177" cy="2749338"/>
          </a:xfrm>
          <a:custGeom>
            <a:rect b="b" l="l" r="r" t="t"/>
            <a:pathLst>
              <a:path extrusionOk="0" h="2749338" w="2378177">
                <a:moveTo>
                  <a:pt x="2378177" y="0"/>
                </a:moveTo>
                <a:lnTo>
                  <a:pt x="0" y="0"/>
                </a:lnTo>
                <a:lnTo>
                  <a:pt x="0" y="2749338"/>
                </a:lnTo>
                <a:lnTo>
                  <a:pt x="2378177" y="2749338"/>
                </a:lnTo>
                <a:lnTo>
                  <a:pt x="2378177" y="0"/>
                </a:lnTo>
                <a:close/>
              </a:path>
            </a:pathLst>
          </a:custGeom>
          <a:blipFill rotWithShape="1">
            <a:blip r:embed="rId6">
              <a:alphaModFix/>
            </a:blip>
            <a:stretch>
              <a:fillRect b="0" l="0" r="0" t="0"/>
            </a:stretch>
          </a:blipFill>
          <a:ln>
            <a:noFill/>
          </a:ln>
        </p:spPr>
      </p:sp>
      <p:sp>
        <p:nvSpPr>
          <p:cNvPr id="235" name="Google Shape;235;p23"/>
          <p:cNvSpPr txBox="1"/>
          <p:nvPr/>
        </p:nvSpPr>
        <p:spPr>
          <a:xfrm>
            <a:off x="794947" y="6738336"/>
            <a:ext cx="3561900" cy="249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Viruses can be classified based on the type of genetic material they contain, either DNA (deoxyribonucleic acid) or RNA (ribonucliec acid).</a:t>
            </a:r>
            <a:endParaRPr/>
          </a:p>
        </p:txBody>
      </p:sp>
      <p:sp>
        <p:nvSpPr>
          <p:cNvPr id="236" name="Google Shape;236;p23"/>
          <p:cNvSpPr txBox="1"/>
          <p:nvPr/>
        </p:nvSpPr>
        <p:spPr>
          <a:xfrm>
            <a:off x="6029542" y="7180359"/>
            <a:ext cx="5506705"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DNA (deoxyribonucleic acid)</a:t>
            </a:r>
            <a:endParaRPr/>
          </a:p>
        </p:txBody>
      </p:sp>
      <p:sp>
        <p:nvSpPr>
          <p:cNvPr id="237" name="Google Shape;237;p23"/>
          <p:cNvSpPr txBox="1"/>
          <p:nvPr/>
        </p:nvSpPr>
        <p:spPr>
          <a:xfrm>
            <a:off x="7465440" y="7965156"/>
            <a:ext cx="2634910"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Double Stranded</a:t>
            </a:r>
            <a:endParaRPr/>
          </a:p>
        </p:txBody>
      </p:sp>
      <p:sp>
        <p:nvSpPr>
          <p:cNvPr id="238" name="Google Shape;238;p23"/>
          <p:cNvSpPr txBox="1"/>
          <p:nvPr/>
        </p:nvSpPr>
        <p:spPr>
          <a:xfrm>
            <a:off x="12420732" y="7180359"/>
            <a:ext cx="5506705"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RNA (ribonucliec acid)</a:t>
            </a:r>
            <a:endParaRPr/>
          </a:p>
        </p:txBody>
      </p:sp>
      <p:sp>
        <p:nvSpPr>
          <p:cNvPr id="239" name="Google Shape;239;p23"/>
          <p:cNvSpPr txBox="1"/>
          <p:nvPr/>
        </p:nvSpPr>
        <p:spPr>
          <a:xfrm>
            <a:off x="13856629" y="7965156"/>
            <a:ext cx="2634910"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Single Stranded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