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10287000" cx="18288000"/>
  <p:notesSz cx="6858000" cy="9144000"/>
  <p:embeddedFontLst>
    <p:embeddedFont>
      <p:font typeface="Nunito"/>
      <p:regular r:id="rId33"/>
      <p:bold r:id="rId34"/>
      <p:italic r:id="rId35"/>
      <p:boldItalic r:id="rId36"/>
    </p:embeddedFont>
    <p:embeddedFont>
      <p:font typeface="Public Sans"/>
      <p:regular r:id="rId37"/>
      <p:bold r:id="rId38"/>
      <p:italic r:id="rId39"/>
      <p:boldItalic r:id="rId40"/>
    </p:embeddedFont>
    <p:embeddedFont>
      <p:font typeface="Nunito Black"/>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ublicSans-boldItalic.fntdata"/><Relationship Id="rId20" Type="http://schemas.openxmlformats.org/officeDocument/2006/relationships/slide" Target="slides/slide15.xml"/><Relationship Id="rId42" Type="http://schemas.openxmlformats.org/officeDocument/2006/relationships/font" Target="fonts/NunitoBlack-boldItalic.fntdata"/><Relationship Id="rId41" Type="http://schemas.openxmlformats.org/officeDocument/2006/relationships/font" Target="fonts/NunitoBlack-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Nuni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Nunito-italic.fntdata"/><Relationship Id="rId12" Type="http://schemas.openxmlformats.org/officeDocument/2006/relationships/slide" Target="slides/slide7.xml"/><Relationship Id="rId34" Type="http://schemas.openxmlformats.org/officeDocument/2006/relationships/font" Target="fonts/Nunito-bold.fntdata"/><Relationship Id="rId15" Type="http://schemas.openxmlformats.org/officeDocument/2006/relationships/slide" Target="slides/slide10.xml"/><Relationship Id="rId37" Type="http://schemas.openxmlformats.org/officeDocument/2006/relationships/font" Target="fonts/PublicSans-regular.fntdata"/><Relationship Id="rId14" Type="http://schemas.openxmlformats.org/officeDocument/2006/relationships/slide" Target="slides/slide9.xml"/><Relationship Id="rId36" Type="http://schemas.openxmlformats.org/officeDocument/2006/relationships/font" Target="fonts/Nunito-boldItalic.fntdata"/><Relationship Id="rId17" Type="http://schemas.openxmlformats.org/officeDocument/2006/relationships/slide" Target="slides/slide12.xml"/><Relationship Id="rId39" Type="http://schemas.openxmlformats.org/officeDocument/2006/relationships/font" Target="fonts/PublicSans-italic.fntdata"/><Relationship Id="rId16" Type="http://schemas.openxmlformats.org/officeDocument/2006/relationships/slide" Target="slides/slide11.xml"/><Relationship Id="rId38" Type="http://schemas.openxmlformats.org/officeDocument/2006/relationships/font" Target="fonts/Public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4.png"/><Relationship Id="rId13" Type="http://schemas.openxmlformats.org/officeDocument/2006/relationships/image" Target="../media/image3.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1.png"/><Relationship Id="rId9" Type="http://schemas.openxmlformats.org/officeDocument/2006/relationships/image" Target="../media/image2.png"/><Relationship Id="rId15" Type="http://schemas.openxmlformats.org/officeDocument/2006/relationships/image" Target="../media/image24.png"/><Relationship Id="rId14" Type="http://schemas.openxmlformats.org/officeDocument/2006/relationships/image" Target="../media/image7.png"/><Relationship Id="rId17" Type="http://schemas.openxmlformats.org/officeDocument/2006/relationships/image" Target="../media/image26.png"/><Relationship Id="rId16" Type="http://schemas.openxmlformats.org/officeDocument/2006/relationships/image" Target="../media/image36.png"/><Relationship Id="rId5" Type="http://schemas.openxmlformats.org/officeDocument/2006/relationships/image" Target="../media/image9.png"/><Relationship Id="rId19" Type="http://schemas.openxmlformats.org/officeDocument/2006/relationships/image" Target="../media/image10.png"/><Relationship Id="rId6" Type="http://schemas.openxmlformats.org/officeDocument/2006/relationships/image" Target="../media/image6.png"/><Relationship Id="rId18" Type="http://schemas.openxmlformats.org/officeDocument/2006/relationships/image" Target="../media/image4.png"/><Relationship Id="rId7" Type="http://schemas.openxmlformats.org/officeDocument/2006/relationships/image" Target="../media/image22.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6.png"/></Relationships>
</file>

<file path=ppt/slides/_rels/slide1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5.png"/><Relationship Id="rId5" Type="http://schemas.openxmlformats.org/officeDocument/2006/relationships/image" Target="../media/image31.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34.png"/><Relationship Id="rId7"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57.png"/><Relationship Id="rId6" Type="http://schemas.openxmlformats.org/officeDocument/2006/relationships/image" Target="../media/image45.png"/><Relationship Id="rId7"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9.jpg"/><Relationship Id="rId4" Type="http://schemas.openxmlformats.org/officeDocument/2006/relationships/image" Target="../media/image74.png"/><Relationship Id="rId5" Type="http://schemas.openxmlformats.org/officeDocument/2006/relationships/image" Target="../media/image64.png"/><Relationship Id="rId6" Type="http://schemas.openxmlformats.org/officeDocument/2006/relationships/image" Target="../media/image82.jpg"/><Relationship Id="rId7" Type="http://schemas.openxmlformats.org/officeDocument/2006/relationships/image" Target="../media/image54.jpg"/><Relationship Id="rId8"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0.jpg"/><Relationship Id="rId4" Type="http://schemas.openxmlformats.org/officeDocument/2006/relationships/image" Target="../media/image71.jpg"/><Relationship Id="rId5" Type="http://schemas.openxmlformats.org/officeDocument/2006/relationships/image" Target="../media/image78.jpg"/><Relationship Id="rId6" Type="http://schemas.openxmlformats.org/officeDocument/2006/relationships/image" Target="../media/image59.jpg"/><Relationship Id="rId7" Type="http://schemas.openxmlformats.org/officeDocument/2006/relationships/image" Target="../media/image74.png"/><Relationship Id="rId8"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7.png"/><Relationship Id="rId4" Type="http://schemas.openxmlformats.org/officeDocument/2006/relationships/image" Target="../media/image48.png"/><Relationship Id="rId5" Type="http://schemas.openxmlformats.org/officeDocument/2006/relationships/image" Target="../media/image23.png"/><Relationship Id="rId6" Type="http://schemas.openxmlformats.org/officeDocument/2006/relationships/image" Target="../media/image3.png"/><Relationship Id="rId7" Type="http://schemas.openxmlformats.org/officeDocument/2006/relationships/image" Target="../media/image46.png"/></Relationships>
</file>

<file path=ppt/slides/_rels/slide19.xml.rels><?xml version="1.0" encoding="UTF-8" standalone="yes"?><Relationships xmlns="http://schemas.openxmlformats.org/package/2006/relationships"><Relationship Id="rId20" Type="http://schemas.openxmlformats.org/officeDocument/2006/relationships/image" Target="../media/image63.png"/><Relationship Id="rId11" Type="http://schemas.openxmlformats.org/officeDocument/2006/relationships/image" Target="../media/image31.png"/><Relationship Id="rId10" Type="http://schemas.openxmlformats.org/officeDocument/2006/relationships/image" Target="../media/image9.png"/><Relationship Id="rId13" Type="http://schemas.openxmlformats.org/officeDocument/2006/relationships/image" Target="../media/image17.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2.png"/><Relationship Id="rId15" Type="http://schemas.openxmlformats.org/officeDocument/2006/relationships/image" Target="../media/image23.png"/><Relationship Id="rId14" Type="http://schemas.openxmlformats.org/officeDocument/2006/relationships/image" Target="../media/image5.png"/><Relationship Id="rId17" Type="http://schemas.openxmlformats.org/officeDocument/2006/relationships/image" Target="../media/image57.png"/><Relationship Id="rId16" Type="http://schemas.openxmlformats.org/officeDocument/2006/relationships/image" Target="../media/image48.png"/><Relationship Id="rId5" Type="http://schemas.openxmlformats.org/officeDocument/2006/relationships/image" Target="../media/image26.png"/><Relationship Id="rId19" Type="http://schemas.openxmlformats.org/officeDocument/2006/relationships/image" Target="../media/image35.png"/><Relationship Id="rId6" Type="http://schemas.openxmlformats.org/officeDocument/2006/relationships/image" Target="../media/image36.png"/><Relationship Id="rId18" Type="http://schemas.openxmlformats.org/officeDocument/2006/relationships/image" Target="../media/image10.png"/><Relationship Id="rId7" Type="http://schemas.openxmlformats.org/officeDocument/2006/relationships/image" Target="../media/image52.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3.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57.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10.png"/><Relationship Id="rId13" Type="http://schemas.openxmlformats.org/officeDocument/2006/relationships/image" Target="../media/image26.png"/><Relationship Id="rId12"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image" Target="../media/image63.png"/><Relationship Id="rId7" Type="http://schemas.openxmlformats.org/officeDocument/2006/relationships/image" Target="../media/image22.png"/><Relationship Id="rId8" Type="http://schemas.openxmlformats.org/officeDocument/2006/relationships/image" Target="../media/image30.png"/></Relationships>
</file>

<file path=ppt/slides/_rels/slide23.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5.png"/><Relationship Id="rId7" Type="http://schemas.openxmlformats.org/officeDocument/2006/relationships/image" Target="../media/image64.png"/><Relationship Id="rId8"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3.png"/><Relationship Id="rId5" Type="http://schemas.openxmlformats.org/officeDocument/2006/relationships/image" Target="../media/image35.png"/><Relationship Id="rId6" Type="http://schemas.openxmlformats.org/officeDocument/2006/relationships/image" Target="../media/image10.png"/><Relationship Id="rId7" Type="http://schemas.openxmlformats.org/officeDocument/2006/relationships/image" Target="../media/image30.png"/><Relationship Id="rId8" Type="http://schemas.openxmlformats.org/officeDocument/2006/relationships/image" Target="../media/image23.png"/></Relationships>
</file>

<file path=ppt/slides/_rels/slide26.xml.rels><?xml version="1.0" encoding="UTF-8" standalone="yes"?><Relationships xmlns="http://schemas.openxmlformats.org/package/2006/relationships"><Relationship Id="rId20" Type="http://schemas.openxmlformats.org/officeDocument/2006/relationships/image" Target="../media/image49.png"/><Relationship Id="rId22" Type="http://schemas.openxmlformats.org/officeDocument/2006/relationships/image" Target="../media/image14.png"/><Relationship Id="rId21" Type="http://schemas.openxmlformats.org/officeDocument/2006/relationships/image" Target="../media/image64.png"/><Relationship Id="rId24" Type="http://schemas.openxmlformats.org/officeDocument/2006/relationships/image" Target="../media/image4.png"/><Relationship Id="rId23"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png"/><Relationship Id="rId26" Type="http://schemas.openxmlformats.org/officeDocument/2006/relationships/image" Target="../media/image35.png"/><Relationship Id="rId25" Type="http://schemas.openxmlformats.org/officeDocument/2006/relationships/image" Target="../media/image17.png"/><Relationship Id="rId28" Type="http://schemas.openxmlformats.org/officeDocument/2006/relationships/image" Target="../media/image6.png"/><Relationship Id="rId27"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48.png"/><Relationship Id="rId29" Type="http://schemas.openxmlformats.org/officeDocument/2006/relationships/image" Target="../media/image36.png"/><Relationship Id="rId7" Type="http://schemas.openxmlformats.org/officeDocument/2006/relationships/image" Target="../media/image45.png"/><Relationship Id="rId8" Type="http://schemas.openxmlformats.org/officeDocument/2006/relationships/image" Target="../media/image23.png"/><Relationship Id="rId31" Type="http://schemas.openxmlformats.org/officeDocument/2006/relationships/image" Target="../media/image46.png"/><Relationship Id="rId30" Type="http://schemas.openxmlformats.org/officeDocument/2006/relationships/image" Target="../media/image52.png"/><Relationship Id="rId11" Type="http://schemas.openxmlformats.org/officeDocument/2006/relationships/image" Target="../media/image57.png"/><Relationship Id="rId33" Type="http://schemas.openxmlformats.org/officeDocument/2006/relationships/image" Target="../media/image74.png"/><Relationship Id="rId10" Type="http://schemas.openxmlformats.org/officeDocument/2006/relationships/image" Target="../media/image3.png"/><Relationship Id="rId32" Type="http://schemas.openxmlformats.org/officeDocument/2006/relationships/image" Target="../media/image63.png"/><Relationship Id="rId13" Type="http://schemas.openxmlformats.org/officeDocument/2006/relationships/image" Target="../media/image34.png"/><Relationship Id="rId35" Type="http://schemas.openxmlformats.org/officeDocument/2006/relationships/image" Target="../media/image37.png"/><Relationship Id="rId12" Type="http://schemas.openxmlformats.org/officeDocument/2006/relationships/image" Target="../media/image30.png"/><Relationship Id="rId34" Type="http://schemas.openxmlformats.org/officeDocument/2006/relationships/image" Target="../media/image40.png"/><Relationship Id="rId15" Type="http://schemas.openxmlformats.org/officeDocument/2006/relationships/image" Target="../media/image9.png"/><Relationship Id="rId37" Type="http://schemas.openxmlformats.org/officeDocument/2006/relationships/image" Target="../media/image55.png"/><Relationship Id="rId14" Type="http://schemas.openxmlformats.org/officeDocument/2006/relationships/image" Target="../media/image1.png"/><Relationship Id="rId36" Type="http://schemas.openxmlformats.org/officeDocument/2006/relationships/image" Target="../media/image41.png"/><Relationship Id="rId17" Type="http://schemas.openxmlformats.org/officeDocument/2006/relationships/image" Target="../media/image24.png"/><Relationship Id="rId16" Type="http://schemas.openxmlformats.org/officeDocument/2006/relationships/image" Target="../media/image22.png"/><Relationship Id="rId19" Type="http://schemas.openxmlformats.org/officeDocument/2006/relationships/image" Target="../media/image50.png"/><Relationship Id="rId18"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6.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4.png"/><Relationship Id="rId13" Type="http://schemas.openxmlformats.org/officeDocument/2006/relationships/image" Target="../media/image34.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14.png"/><Relationship Id="rId9" Type="http://schemas.openxmlformats.org/officeDocument/2006/relationships/image" Target="../media/image31.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0.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55.png"/><Relationship Id="rId7" Type="http://schemas.openxmlformats.org/officeDocument/2006/relationships/image" Target="../media/image2.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26.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57.png"/><Relationship Id="rId7" Type="http://schemas.openxmlformats.org/officeDocument/2006/relationships/image" Target="../media/image22.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10.png"/><Relationship Id="rId5" Type="http://schemas.openxmlformats.org/officeDocument/2006/relationships/image" Target="../media/image30.png"/><Relationship Id="rId6" Type="http://schemas.openxmlformats.org/officeDocument/2006/relationships/image" Target="../media/image52.png"/></Relationships>
</file>

<file path=ppt/slides/_rels/slide9.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10.png"/><Relationship Id="rId13" Type="http://schemas.openxmlformats.org/officeDocument/2006/relationships/image" Target="../media/image26.png"/><Relationship Id="rId12"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image" Target="../media/image63.png"/><Relationship Id="rId7" Type="http://schemas.openxmlformats.org/officeDocument/2006/relationships/image" Target="../media/image22.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C683"/>
        </a:solidFill>
      </p:bgPr>
    </p:bg>
    <p:spTree>
      <p:nvGrpSpPr>
        <p:cNvPr id="83" name="Shape 83"/>
        <p:cNvGrpSpPr/>
        <p:nvPr/>
      </p:nvGrpSpPr>
      <p:grpSpPr>
        <a:xfrm>
          <a:off x="0" y="0"/>
          <a:ext cx="0" cy="0"/>
          <a:chOff x="0" y="0"/>
          <a:chExt cx="0" cy="0"/>
        </a:xfrm>
      </p:grpSpPr>
      <p:grpSp>
        <p:nvGrpSpPr>
          <p:cNvPr id="84" name="Google Shape;84;p13"/>
          <p:cNvGrpSpPr/>
          <p:nvPr/>
        </p:nvGrpSpPr>
        <p:grpSpPr>
          <a:xfrm>
            <a:off x="0" y="-144661"/>
            <a:ext cx="9144000" cy="10431661"/>
            <a:chOff x="0" y="-38100"/>
            <a:chExt cx="2408296" cy="2747433"/>
          </a:xfrm>
        </p:grpSpPr>
        <p:sp>
          <p:nvSpPr>
            <p:cNvPr id="85" name="Google Shape;85;p1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0CC0DF"/>
            </a:solidFill>
            <a:ln>
              <a:noFill/>
            </a:ln>
          </p:spPr>
        </p:sp>
        <p:sp>
          <p:nvSpPr>
            <p:cNvPr id="86" name="Google Shape;86;p13"/>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rot="-1258196">
            <a:off x="3195440" y="3244407"/>
            <a:ext cx="1409131" cy="945695"/>
          </a:xfrm>
          <a:custGeom>
            <a:rect b="b" l="l" r="r" t="t"/>
            <a:pathLst>
              <a:path extrusionOk="0" h="945695" w="1409131">
                <a:moveTo>
                  <a:pt x="0" y="0"/>
                </a:moveTo>
                <a:lnTo>
                  <a:pt x="1409131" y="0"/>
                </a:lnTo>
                <a:lnTo>
                  <a:pt x="1409131" y="945695"/>
                </a:lnTo>
                <a:lnTo>
                  <a:pt x="0" y="945695"/>
                </a:lnTo>
                <a:lnTo>
                  <a:pt x="0" y="0"/>
                </a:lnTo>
                <a:close/>
              </a:path>
            </a:pathLst>
          </a:custGeom>
          <a:blipFill rotWithShape="1">
            <a:blip r:embed="rId3">
              <a:alphaModFix/>
            </a:blip>
            <a:stretch>
              <a:fillRect b="0" l="0" r="0" t="0"/>
            </a:stretch>
          </a:blipFill>
          <a:ln>
            <a:noFill/>
          </a:ln>
        </p:spPr>
      </p:sp>
      <p:cxnSp>
        <p:nvCxnSpPr>
          <p:cNvPr id="88" name="Google Shape;88;p13"/>
          <p:cNvCxnSpPr/>
          <p:nvPr/>
        </p:nvCxnSpPr>
        <p:spPr>
          <a:xfrm rot="10800000">
            <a:off x="9144000" y="0"/>
            <a:ext cx="0" cy="10287000"/>
          </a:xfrm>
          <a:prstGeom prst="straightConnector1">
            <a:avLst/>
          </a:prstGeom>
          <a:noFill/>
          <a:ln cap="flat" cmpd="sng" w="76200">
            <a:solidFill>
              <a:srgbClr val="000000"/>
            </a:solidFill>
            <a:prstDash val="solid"/>
            <a:round/>
            <a:headEnd len="sm" w="sm" type="none"/>
            <a:tailEnd len="sm" w="sm" type="none"/>
          </a:ln>
        </p:spPr>
      </p:cxnSp>
      <p:sp>
        <p:nvSpPr>
          <p:cNvPr id="89" name="Google Shape;89;p13"/>
          <p:cNvSpPr/>
          <p:nvPr/>
        </p:nvSpPr>
        <p:spPr>
          <a:xfrm rot="-650471">
            <a:off x="2194940" y="5062882"/>
            <a:ext cx="2720017" cy="1658814"/>
          </a:xfrm>
          <a:custGeom>
            <a:rect b="b" l="l" r="r" t="t"/>
            <a:pathLst>
              <a:path extrusionOk="0" h="1658814" w="2720017">
                <a:moveTo>
                  <a:pt x="0" y="0"/>
                </a:moveTo>
                <a:lnTo>
                  <a:pt x="2720017" y="0"/>
                </a:lnTo>
                <a:lnTo>
                  <a:pt x="2720017" y="1658814"/>
                </a:lnTo>
                <a:lnTo>
                  <a:pt x="0" y="1658814"/>
                </a:lnTo>
                <a:lnTo>
                  <a:pt x="0" y="0"/>
                </a:lnTo>
                <a:close/>
              </a:path>
            </a:pathLst>
          </a:custGeom>
          <a:blipFill rotWithShape="1">
            <a:blip r:embed="rId4">
              <a:alphaModFix/>
            </a:blip>
            <a:stretch>
              <a:fillRect b="0" l="0" r="0" t="0"/>
            </a:stretch>
          </a:blipFill>
          <a:ln>
            <a:noFill/>
          </a:ln>
        </p:spPr>
      </p:sp>
      <p:sp>
        <p:nvSpPr>
          <p:cNvPr id="90" name="Google Shape;90;p13"/>
          <p:cNvSpPr/>
          <p:nvPr/>
        </p:nvSpPr>
        <p:spPr>
          <a:xfrm>
            <a:off x="3471021" y="-1192351"/>
            <a:ext cx="6000400" cy="4506435"/>
          </a:xfrm>
          <a:custGeom>
            <a:rect b="b" l="l" r="r" t="t"/>
            <a:pathLst>
              <a:path extrusionOk="0" h="4506435" w="6000400">
                <a:moveTo>
                  <a:pt x="0" y="0"/>
                </a:moveTo>
                <a:lnTo>
                  <a:pt x="6000399" y="0"/>
                </a:lnTo>
                <a:lnTo>
                  <a:pt x="6000399" y="4506435"/>
                </a:lnTo>
                <a:lnTo>
                  <a:pt x="0" y="4506435"/>
                </a:lnTo>
                <a:lnTo>
                  <a:pt x="0" y="0"/>
                </a:lnTo>
                <a:close/>
              </a:path>
            </a:pathLst>
          </a:custGeom>
          <a:blipFill rotWithShape="1">
            <a:blip r:embed="rId5">
              <a:alphaModFix/>
            </a:blip>
            <a:stretch>
              <a:fillRect b="0" l="0" r="0" t="0"/>
            </a:stretch>
          </a:blipFill>
          <a:ln>
            <a:noFill/>
          </a:ln>
        </p:spPr>
      </p:sp>
      <p:sp>
        <p:nvSpPr>
          <p:cNvPr id="91" name="Google Shape;91;p13"/>
          <p:cNvSpPr/>
          <p:nvPr/>
        </p:nvSpPr>
        <p:spPr>
          <a:xfrm>
            <a:off x="9834443" y="8895094"/>
            <a:ext cx="2067890" cy="2080937"/>
          </a:xfrm>
          <a:custGeom>
            <a:rect b="b" l="l" r="r" t="t"/>
            <a:pathLst>
              <a:path extrusionOk="0" h="2080937" w="2067890">
                <a:moveTo>
                  <a:pt x="0" y="0"/>
                </a:moveTo>
                <a:lnTo>
                  <a:pt x="2067890" y="0"/>
                </a:lnTo>
                <a:lnTo>
                  <a:pt x="2067890" y="2080937"/>
                </a:lnTo>
                <a:lnTo>
                  <a:pt x="0" y="2080937"/>
                </a:lnTo>
                <a:lnTo>
                  <a:pt x="0" y="0"/>
                </a:lnTo>
                <a:close/>
              </a:path>
            </a:pathLst>
          </a:custGeom>
          <a:blipFill rotWithShape="1">
            <a:blip r:embed="rId6">
              <a:alphaModFix/>
            </a:blip>
            <a:stretch>
              <a:fillRect b="0" l="0" r="0" t="0"/>
            </a:stretch>
          </a:blipFill>
          <a:ln>
            <a:noFill/>
          </a:ln>
        </p:spPr>
      </p:sp>
      <p:sp>
        <p:nvSpPr>
          <p:cNvPr id="92" name="Google Shape;92;p13"/>
          <p:cNvSpPr/>
          <p:nvPr/>
        </p:nvSpPr>
        <p:spPr>
          <a:xfrm flipH="1" rot="1196736">
            <a:off x="10282217" y="-200287"/>
            <a:ext cx="2137166" cy="1556166"/>
          </a:xfrm>
          <a:custGeom>
            <a:rect b="b" l="l" r="r" t="t"/>
            <a:pathLst>
              <a:path extrusionOk="0" h="1556166" w="2137166">
                <a:moveTo>
                  <a:pt x="2137165" y="0"/>
                </a:moveTo>
                <a:lnTo>
                  <a:pt x="0" y="0"/>
                </a:lnTo>
                <a:lnTo>
                  <a:pt x="0" y="1556166"/>
                </a:lnTo>
                <a:lnTo>
                  <a:pt x="2137165" y="1556166"/>
                </a:lnTo>
                <a:lnTo>
                  <a:pt x="2137165" y="0"/>
                </a:lnTo>
                <a:close/>
              </a:path>
            </a:pathLst>
          </a:custGeom>
          <a:blipFill rotWithShape="1">
            <a:blip r:embed="rId7">
              <a:alphaModFix/>
            </a:blip>
            <a:stretch>
              <a:fillRect b="0" l="0" r="0" t="0"/>
            </a:stretch>
          </a:blipFill>
          <a:ln>
            <a:noFill/>
          </a:ln>
        </p:spPr>
      </p:sp>
      <p:grpSp>
        <p:nvGrpSpPr>
          <p:cNvPr id="93" name="Google Shape;93;p13"/>
          <p:cNvGrpSpPr/>
          <p:nvPr/>
        </p:nvGrpSpPr>
        <p:grpSpPr>
          <a:xfrm>
            <a:off x="5208610" y="1216875"/>
            <a:ext cx="7853274" cy="7853274"/>
            <a:chOff x="0" y="0"/>
            <a:chExt cx="812800" cy="812800"/>
          </a:xfrm>
        </p:grpSpPr>
        <p:sp>
          <p:nvSpPr>
            <p:cNvPr id="94" name="Google Shape;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13"/>
          <p:cNvSpPr txBox="1"/>
          <p:nvPr/>
        </p:nvSpPr>
        <p:spPr>
          <a:xfrm>
            <a:off x="5284136" y="2780531"/>
            <a:ext cx="7722600" cy="389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662" u="none" cap="none" strike="noStrike">
                <a:solidFill>
                  <a:schemeClr val="dk1"/>
                </a:solidFill>
                <a:latin typeface="Nunito Black"/>
                <a:ea typeface="Nunito Black"/>
                <a:cs typeface="Nunito Black"/>
                <a:sym typeface="Nunito Black"/>
              </a:rPr>
              <a:t>FOOD WEBS </a:t>
            </a:r>
            <a:endParaRPr>
              <a:solidFill>
                <a:schemeClr val="dk1"/>
              </a:solidFill>
            </a:endParaRPr>
          </a:p>
        </p:txBody>
      </p:sp>
      <p:sp>
        <p:nvSpPr>
          <p:cNvPr id="97" name="Google Shape;97;p13"/>
          <p:cNvSpPr/>
          <p:nvPr/>
        </p:nvSpPr>
        <p:spPr>
          <a:xfrm>
            <a:off x="-645078" y="7935326"/>
            <a:ext cx="3499723" cy="2791835"/>
          </a:xfrm>
          <a:custGeom>
            <a:rect b="b" l="l" r="r" t="t"/>
            <a:pathLst>
              <a:path extrusionOk="0" h="2791835" w="3499723">
                <a:moveTo>
                  <a:pt x="0" y="0"/>
                </a:moveTo>
                <a:lnTo>
                  <a:pt x="3499723" y="0"/>
                </a:lnTo>
                <a:lnTo>
                  <a:pt x="3499723" y="2791835"/>
                </a:lnTo>
                <a:lnTo>
                  <a:pt x="0" y="2791835"/>
                </a:lnTo>
                <a:lnTo>
                  <a:pt x="0" y="0"/>
                </a:lnTo>
                <a:close/>
              </a:path>
            </a:pathLst>
          </a:custGeom>
          <a:blipFill rotWithShape="1">
            <a:blip r:embed="rId8">
              <a:alphaModFix/>
            </a:blip>
            <a:stretch>
              <a:fillRect b="0" l="0" r="0" t="0"/>
            </a:stretch>
          </a:blipFill>
          <a:ln>
            <a:noFill/>
          </a:ln>
        </p:spPr>
      </p:sp>
      <p:sp>
        <p:nvSpPr>
          <p:cNvPr id="98" name="Google Shape;98;p13"/>
          <p:cNvSpPr/>
          <p:nvPr/>
        </p:nvSpPr>
        <p:spPr>
          <a:xfrm rot="172533">
            <a:off x="1452850" y="6927374"/>
            <a:ext cx="4036341" cy="3260433"/>
          </a:xfrm>
          <a:custGeom>
            <a:rect b="b" l="l" r="r" t="t"/>
            <a:pathLst>
              <a:path extrusionOk="0" h="3260433" w="4036341">
                <a:moveTo>
                  <a:pt x="0" y="0"/>
                </a:moveTo>
                <a:lnTo>
                  <a:pt x="4036341" y="0"/>
                </a:lnTo>
                <a:lnTo>
                  <a:pt x="4036341" y="3260433"/>
                </a:lnTo>
                <a:lnTo>
                  <a:pt x="0" y="3260433"/>
                </a:lnTo>
                <a:lnTo>
                  <a:pt x="0" y="0"/>
                </a:lnTo>
                <a:close/>
              </a:path>
            </a:pathLst>
          </a:custGeom>
          <a:blipFill rotWithShape="1">
            <a:blip r:embed="rId9">
              <a:alphaModFix/>
            </a:blip>
            <a:stretch>
              <a:fillRect b="0" l="0" r="0" t="0"/>
            </a:stretch>
          </a:blipFill>
          <a:ln>
            <a:noFill/>
          </a:ln>
        </p:spPr>
      </p:sp>
      <p:sp>
        <p:nvSpPr>
          <p:cNvPr id="99" name="Google Shape;99;p13"/>
          <p:cNvSpPr/>
          <p:nvPr/>
        </p:nvSpPr>
        <p:spPr>
          <a:xfrm>
            <a:off x="3072883" y="8557591"/>
            <a:ext cx="3174680" cy="3238007"/>
          </a:xfrm>
          <a:custGeom>
            <a:rect b="b" l="l" r="r" t="t"/>
            <a:pathLst>
              <a:path extrusionOk="0" h="3238007" w="3174680">
                <a:moveTo>
                  <a:pt x="0" y="0"/>
                </a:moveTo>
                <a:lnTo>
                  <a:pt x="3174680" y="0"/>
                </a:lnTo>
                <a:lnTo>
                  <a:pt x="3174680" y="3238007"/>
                </a:lnTo>
                <a:lnTo>
                  <a:pt x="0" y="3238007"/>
                </a:lnTo>
                <a:lnTo>
                  <a:pt x="0" y="0"/>
                </a:lnTo>
                <a:close/>
              </a:path>
            </a:pathLst>
          </a:custGeom>
          <a:blipFill rotWithShape="1">
            <a:blip r:embed="rId10">
              <a:alphaModFix/>
            </a:blip>
            <a:stretch>
              <a:fillRect b="0" l="0" r="0" t="0"/>
            </a:stretch>
          </a:blipFill>
          <a:ln>
            <a:noFill/>
          </a:ln>
        </p:spPr>
      </p:sp>
      <p:sp>
        <p:nvSpPr>
          <p:cNvPr id="100" name="Google Shape;100;p13"/>
          <p:cNvSpPr/>
          <p:nvPr/>
        </p:nvSpPr>
        <p:spPr>
          <a:xfrm flipH="1">
            <a:off x="-734107" y="3717255"/>
            <a:ext cx="3254540" cy="1950986"/>
          </a:xfrm>
          <a:custGeom>
            <a:rect b="b" l="l" r="r" t="t"/>
            <a:pathLst>
              <a:path extrusionOk="0" h="1950986" w="3254540">
                <a:moveTo>
                  <a:pt x="3254540" y="0"/>
                </a:moveTo>
                <a:lnTo>
                  <a:pt x="0" y="0"/>
                </a:lnTo>
                <a:lnTo>
                  <a:pt x="0" y="1950986"/>
                </a:lnTo>
                <a:lnTo>
                  <a:pt x="3254540" y="1950986"/>
                </a:lnTo>
                <a:lnTo>
                  <a:pt x="3254540" y="0"/>
                </a:lnTo>
                <a:close/>
              </a:path>
            </a:pathLst>
          </a:custGeom>
          <a:blipFill rotWithShape="1">
            <a:blip r:embed="rId11">
              <a:alphaModFix/>
            </a:blip>
            <a:stretch>
              <a:fillRect b="0" l="0" r="0" t="0"/>
            </a:stretch>
          </a:blipFill>
          <a:ln>
            <a:noFill/>
          </a:ln>
        </p:spPr>
      </p:sp>
      <p:sp>
        <p:nvSpPr>
          <p:cNvPr id="101" name="Google Shape;101;p13"/>
          <p:cNvSpPr/>
          <p:nvPr/>
        </p:nvSpPr>
        <p:spPr>
          <a:xfrm flipH="1">
            <a:off x="108103" y="33377"/>
            <a:ext cx="3077167" cy="3280707"/>
          </a:xfrm>
          <a:custGeom>
            <a:rect b="b" l="l" r="r" t="t"/>
            <a:pathLst>
              <a:path extrusionOk="0" h="3280707" w="3077167">
                <a:moveTo>
                  <a:pt x="3077168" y="0"/>
                </a:moveTo>
                <a:lnTo>
                  <a:pt x="0" y="0"/>
                </a:lnTo>
                <a:lnTo>
                  <a:pt x="0" y="3280707"/>
                </a:lnTo>
                <a:lnTo>
                  <a:pt x="3077168" y="3280707"/>
                </a:lnTo>
                <a:lnTo>
                  <a:pt x="3077168" y="0"/>
                </a:lnTo>
                <a:close/>
              </a:path>
            </a:pathLst>
          </a:custGeom>
          <a:blipFill rotWithShape="1">
            <a:blip r:embed="rId12">
              <a:alphaModFix/>
            </a:blip>
            <a:stretch>
              <a:fillRect b="0" l="0" r="0" t="0"/>
            </a:stretch>
          </a:blipFill>
          <a:ln>
            <a:noFill/>
          </a:ln>
        </p:spPr>
      </p:sp>
      <p:sp>
        <p:nvSpPr>
          <p:cNvPr id="102" name="Google Shape;102;p13"/>
          <p:cNvSpPr/>
          <p:nvPr/>
        </p:nvSpPr>
        <p:spPr>
          <a:xfrm>
            <a:off x="14394228" y="-584598"/>
            <a:ext cx="4545860" cy="4036384"/>
          </a:xfrm>
          <a:custGeom>
            <a:rect b="b" l="l" r="r" t="t"/>
            <a:pathLst>
              <a:path extrusionOk="0" h="4036384" w="4545860">
                <a:moveTo>
                  <a:pt x="0" y="0"/>
                </a:moveTo>
                <a:lnTo>
                  <a:pt x="4545861" y="0"/>
                </a:lnTo>
                <a:lnTo>
                  <a:pt x="4545861" y="4036384"/>
                </a:lnTo>
                <a:lnTo>
                  <a:pt x="0" y="4036384"/>
                </a:lnTo>
                <a:lnTo>
                  <a:pt x="0" y="0"/>
                </a:lnTo>
                <a:close/>
              </a:path>
            </a:pathLst>
          </a:custGeom>
          <a:blipFill rotWithShape="1">
            <a:blip r:embed="rId13">
              <a:alphaModFix/>
            </a:blip>
            <a:stretch>
              <a:fillRect b="0" l="0" r="0" t="0"/>
            </a:stretch>
          </a:blipFill>
          <a:ln>
            <a:noFill/>
          </a:ln>
        </p:spPr>
      </p:sp>
      <p:sp>
        <p:nvSpPr>
          <p:cNvPr id="103" name="Google Shape;103;p13"/>
          <p:cNvSpPr/>
          <p:nvPr/>
        </p:nvSpPr>
        <p:spPr>
          <a:xfrm rot="158038">
            <a:off x="13299399" y="3800528"/>
            <a:ext cx="4379629" cy="2508889"/>
          </a:xfrm>
          <a:custGeom>
            <a:rect b="b" l="l" r="r" t="t"/>
            <a:pathLst>
              <a:path extrusionOk="0" h="2508889" w="4379629">
                <a:moveTo>
                  <a:pt x="0" y="0"/>
                </a:moveTo>
                <a:lnTo>
                  <a:pt x="4379629" y="0"/>
                </a:lnTo>
                <a:lnTo>
                  <a:pt x="4379629" y="2508889"/>
                </a:lnTo>
                <a:lnTo>
                  <a:pt x="0" y="2508889"/>
                </a:lnTo>
                <a:lnTo>
                  <a:pt x="0" y="0"/>
                </a:lnTo>
                <a:close/>
              </a:path>
            </a:pathLst>
          </a:custGeom>
          <a:blipFill rotWithShape="1">
            <a:blip r:embed="rId14">
              <a:alphaModFix/>
            </a:blip>
            <a:stretch>
              <a:fillRect b="0" l="0" r="0" t="0"/>
            </a:stretch>
          </a:blipFill>
          <a:ln>
            <a:noFill/>
          </a:ln>
        </p:spPr>
      </p:sp>
      <p:sp>
        <p:nvSpPr>
          <p:cNvPr id="104" name="Google Shape;104;p13"/>
          <p:cNvSpPr/>
          <p:nvPr/>
        </p:nvSpPr>
        <p:spPr>
          <a:xfrm rot="323535">
            <a:off x="12040514" y="6326137"/>
            <a:ext cx="5893851" cy="3218379"/>
          </a:xfrm>
          <a:custGeom>
            <a:rect b="b" l="l" r="r" t="t"/>
            <a:pathLst>
              <a:path extrusionOk="0" h="3218379" w="5893851">
                <a:moveTo>
                  <a:pt x="0" y="0"/>
                </a:moveTo>
                <a:lnTo>
                  <a:pt x="5893851" y="0"/>
                </a:lnTo>
                <a:lnTo>
                  <a:pt x="5893851" y="3218379"/>
                </a:lnTo>
                <a:lnTo>
                  <a:pt x="0" y="3218379"/>
                </a:lnTo>
                <a:lnTo>
                  <a:pt x="0" y="0"/>
                </a:lnTo>
                <a:close/>
              </a:path>
            </a:pathLst>
          </a:custGeom>
          <a:blipFill rotWithShape="1">
            <a:blip r:embed="rId15">
              <a:alphaModFix/>
            </a:blip>
            <a:stretch>
              <a:fillRect b="0" l="0" r="0" t="0"/>
            </a:stretch>
          </a:blipFill>
          <a:ln>
            <a:noFill/>
          </a:ln>
        </p:spPr>
      </p:sp>
      <p:sp>
        <p:nvSpPr>
          <p:cNvPr id="105" name="Google Shape;105;p13"/>
          <p:cNvSpPr/>
          <p:nvPr/>
        </p:nvSpPr>
        <p:spPr>
          <a:xfrm>
            <a:off x="15489213" y="6468148"/>
            <a:ext cx="3179826" cy="4041935"/>
          </a:xfrm>
          <a:custGeom>
            <a:rect b="b" l="l" r="r" t="t"/>
            <a:pathLst>
              <a:path extrusionOk="0" h="4041935" w="3179826">
                <a:moveTo>
                  <a:pt x="0" y="0"/>
                </a:moveTo>
                <a:lnTo>
                  <a:pt x="3179826" y="0"/>
                </a:lnTo>
                <a:lnTo>
                  <a:pt x="3179826" y="4041935"/>
                </a:lnTo>
                <a:lnTo>
                  <a:pt x="0" y="4041935"/>
                </a:lnTo>
                <a:lnTo>
                  <a:pt x="0" y="0"/>
                </a:lnTo>
                <a:close/>
              </a:path>
            </a:pathLst>
          </a:custGeom>
          <a:blipFill rotWithShape="1">
            <a:blip r:embed="rId16">
              <a:alphaModFix/>
            </a:blip>
            <a:stretch>
              <a:fillRect b="0" l="0" r="0" t="0"/>
            </a:stretch>
          </a:blipFill>
          <a:ln>
            <a:noFill/>
          </a:ln>
        </p:spPr>
      </p:sp>
      <p:sp>
        <p:nvSpPr>
          <p:cNvPr id="106" name="Google Shape;106;p13"/>
          <p:cNvSpPr txBox="1"/>
          <p:nvPr/>
        </p:nvSpPr>
        <p:spPr>
          <a:xfrm>
            <a:off x="5886257" y="6843631"/>
            <a:ext cx="65220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Nunito"/>
                <a:ea typeface="Nunito"/>
                <a:cs typeface="Nunito"/>
                <a:sym typeface="Nunito"/>
              </a:rPr>
              <a:t>Elementary Presentation</a:t>
            </a:r>
            <a:endParaRPr/>
          </a:p>
        </p:txBody>
      </p:sp>
      <p:sp>
        <p:nvSpPr>
          <p:cNvPr id="107" name="Google Shape;107;p13"/>
          <p:cNvSpPr/>
          <p:nvPr/>
        </p:nvSpPr>
        <p:spPr>
          <a:xfrm rot="-251646">
            <a:off x="12978225" y="1263481"/>
            <a:ext cx="1346208" cy="1957931"/>
          </a:xfrm>
          <a:custGeom>
            <a:rect b="b" l="l" r="r" t="t"/>
            <a:pathLst>
              <a:path extrusionOk="0" h="1957931" w="1346208">
                <a:moveTo>
                  <a:pt x="0" y="0"/>
                </a:moveTo>
                <a:lnTo>
                  <a:pt x="1346209" y="0"/>
                </a:lnTo>
                <a:lnTo>
                  <a:pt x="1346209" y="1957931"/>
                </a:lnTo>
                <a:lnTo>
                  <a:pt x="0" y="1957931"/>
                </a:lnTo>
                <a:lnTo>
                  <a:pt x="0" y="0"/>
                </a:lnTo>
                <a:close/>
              </a:path>
            </a:pathLst>
          </a:custGeom>
          <a:blipFill rotWithShape="1">
            <a:blip r:embed="rId17">
              <a:alphaModFix/>
            </a:blip>
            <a:stretch>
              <a:fillRect b="0" l="0" r="0" t="0"/>
            </a:stretch>
          </a:blipFill>
          <a:ln>
            <a:noFill/>
          </a:ln>
        </p:spPr>
      </p:sp>
      <p:sp>
        <p:nvSpPr>
          <p:cNvPr id="108" name="Google Shape;108;p13"/>
          <p:cNvSpPr/>
          <p:nvPr/>
        </p:nvSpPr>
        <p:spPr>
          <a:xfrm>
            <a:off x="6471221" y="8851551"/>
            <a:ext cx="1790173" cy="1435449"/>
          </a:xfrm>
          <a:custGeom>
            <a:rect b="b" l="l" r="r" t="t"/>
            <a:pathLst>
              <a:path extrusionOk="0" h="1435449" w="1790173">
                <a:moveTo>
                  <a:pt x="0" y="0"/>
                </a:moveTo>
                <a:lnTo>
                  <a:pt x="1790172" y="0"/>
                </a:lnTo>
                <a:lnTo>
                  <a:pt x="1790172" y="1435449"/>
                </a:lnTo>
                <a:lnTo>
                  <a:pt x="0" y="1435449"/>
                </a:lnTo>
                <a:lnTo>
                  <a:pt x="0" y="0"/>
                </a:lnTo>
                <a:close/>
              </a:path>
            </a:pathLst>
          </a:custGeom>
          <a:blipFill rotWithShape="1">
            <a:blip r:embed="rId18">
              <a:alphaModFix/>
            </a:blip>
            <a:stretch>
              <a:fillRect b="0" l="0" r="0" t="0"/>
            </a:stretch>
          </a:blipFill>
          <a:ln>
            <a:noFill/>
          </a:ln>
        </p:spPr>
      </p:sp>
      <p:sp>
        <p:nvSpPr>
          <p:cNvPr id="109" name="Google Shape;109;p13"/>
          <p:cNvSpPr/>
          <p:nvPr/>
        </p:nvSpPr>
        <p:spPr>
          <a:xfrm flipH="1">
            <a:off x="13061860" y="8457435"/>
            <a:ext cx="2551240" cy="2223682"/>
          </a:xfrm>
          <a:custGeom>
            <a:rect b="b" l="l" r="r" t="t"/>
            <a:pathLst>
              <a:path extrusionOk="0" h="2223682" w="2551240">
                <a:moveTo>
                  <a:pt x="2551241" y="0"/>
                </a:moveTo>
                <a:lnTo>
                  <a:pt x="0" y="0"/>
                </a:lnTo>
                <a:lnTo>
                  <a:pt x="0" y="2223682"/>
                </a:lnTo>
                <a:lnTo>
                  <a:pt x="2551241" y="2223682"/>
                </a:lnTo>
                <a:lnTo>
                  <a:pt x="2551241" y="0"/>
                </a:lnTo>
                <a:close/>
              </a:path>
            </a:pathLst>
          </a:custGeom>
          <a:blipFill rotWithShape="1">
            <a:blip r:embed="rId19">
              <a:alphaModFix/>
            </a:blip>
            <a:stretch>
              <a:fillRect b="0" l="0" r="0" t="0"/>
            </a:stretch>
          </a:blipFill>
          <a:ln>
            <a:noFill/>
          </a:ln>
        </p:spPr>
      </p:sp>
      <p:sp>
        <p:nvSpPr>
          <p:cNvPr id="110" name="Google Shape;110;p13"/>
          <p:cNvSpPr txBox="1"/>
          <p:nvPr/>
        </p:nvSpPr>
        <p:spPr>
          <a:xfrm>
            <a:off x="5185086" y="2743806"/>
            <a:ext cx="7722600" cy="389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662" u="none" cap="none" strike="noStrike">
                <a:solidFill>
                  <a:srgbClr val="FF5757"/>
                </a:solidFill>
                <a:latin typeface="Nunito Black"/>
                <a:ea typeface="Nunito Black"/>
                <a:cs typeface="Nunito Black"/>
                <a:sym typeface="Nunito Black"/>
              </a:rPr>
              <a:t>FOOD WEBS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387" name="Shape 387"/>
        <p:cNvGrpSpPr/>
        <p:nvPr/>
      </p:nvGrpSpPr>
      <p:grpSpPr>
        <a:xfrm>
          <a:off x="0" y="0"/>
          <a:ext cx="0" cy="0"/>
          <a:chOff x="0" y="0"/>
          <a:chExt cx="0" cy="0"/>
        </a:xfrm>
      </p:grpSpPr>
      <p:grpSp>
        <p:nvGrpSpPr>
          <p:cNvPr id="388" name="Google Shape;388;p22"/>
          <p:cNvGrpSpPr/>
          <p:nvPr/>
        </p:nvGrpSpPr>
        <p:grpSpPr>
          <a:xfrm>
            <a:off x="1108070" y="3272550"/>
            <a:ext cx="3697038" cy="4091628"/>
            <a:chOff x="0" y="-38100"/>
            <a:chExt cx="973705" cy="1077630"/>
          </a:xfrm>
        </p:grpSpPr>
        <p:sp>
          <p:nvSpPr>
            <p:cNvPr id="389" name="Google Shape;389;p22"/>
            <p:cNvSpPr/>
            <p:nvPr/>
          </p:nvSpPr>
          <p:spPr>
            <a:xfrm>
              <a:off x="0" y="0"/>
              <a:ext cx="973705" cy="1039530"/>
            </a:xfrm>
            <a:custGeom>
              <a:rect b="b" l="l" r="r" t="t"/>
              <a:pathLst>
                <a:path extrusionOk="0" h="1039530" w="973705">
                  <a:moveTo>
                    <a:pt x="106798" y="0"/>
                  </a:moveTo>
                  <a:lnTo>
                    <a:pt x="866907" y="0"/>
                  </a:lnTo>
                  <a:cubicBezTo>
                    <a:pt x="925890" y="0"/>
                    <a:pt x="973705" y="47815"/>
                    <a:pt x="973705" y="106798"/>
                  </a:cubicBezTo>
                  <a:lnTo>
                    <a:pt x="973705" y="932732"/>
                  </a:lnTo>
                  <a:cubicBezTo>
                    <a:pt x="973705" y="991715"/>
                    <a:pt x="925890" y="1039530"/>
                    <a:pt x="866907" y="1039530"/>
                  </a:cubicBezTo>
                  <a:lnTo>
                    <a:pt x="106798" y="1039530"/>
                  </a:lnTo>
                  <a:cubicBezTo>
                    <a:pt x="78474" y="1039530"/>
                    <a:pt x="51309" y="1028279"/>
                    <a:pt x="31281" y="1008250"/>
                  </a:cubicBezTo>
                  <a:cubicBezTo>
                    <a:pt x="11252" y="988221"/>
                    <a:pt x="0" y="961057"/>
                    <a:pt x="0" y="932732"/>
                  </a:cubicBezTo>
                  <a:lnTo>
                    <a:pt x="0" y="106798"/>
                  </a:lnTo>
                  <a:cubicBezTo>
                    <a:pt x="0" y="78474"/>
                    <a:pt x="11252" y="51309"/>
                    <a:pt x="31281" y="31281"/>
                  </a:cubicBezTo>
                  <a:cubicBezTo>
                    <a:pt x="51309" y="11252"/>
                    <a:pt x="78474" y="0"/>
                    <a:pt x="10679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2"/>
            <p:cNvSpPr txBox="1"/>
            <p:nvPr/>
          </p:nvSpPr>
          <p:spPr>
            <a:xfrm>
              <a:off x="0" y="-38100"/>
              <a:ext cx="973705"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22"/>
          <p:cNvSpPr txBox="1"/>
          <p:nvPr/>
        </p:nvSpPr>
        <p:spPr>
          <a:xfrm>
            <a:off x="988290" y="1020165"/>
            <a:ext cx="16311419"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FROM PRODUCERS TO DECOMPOSERS</a:t>
            </a:r>
            <a:endParaRPr/>
          </a:p>
        </p:txBody>
      </p:sp>
      <p:sp>
        <p:nvSpPr>
          <p:cNvPr id="392" name="Google Shape;392;p22"/>
          <p:cNvSpPr/>
          <p:nvPr/>
        </p:nvSpPr>
        <p:spPr>
          <a:xfrm flipH="1">
            <a:off x="1685949" y="4784637"/>
            <a:ext cx="2813410" cy="2452191"/>
          </a:xfrm>
          <a:custGeom>
            <a:rect b="b" l="l" r="r" t="t"/>
            <a:pathLst>
              <a:path extrusionOk="0" h="2452191" w="2813410">
                <a:moveTo>
                  <a:pt x="2813410" y="0"/>
                </a:moveTo>
                <a:lnTo>
                  <a:pt x="0" y="0"/>
                </a:lnTo>
                <a:lnTo>
                  <a:pt x="0" y="2452191"/>
                </a:lnTo>
                <a:lnTo>
                  <a:pt x="2813410" y="2452191"/>
                </a:lnTo>
                <a:lnTo>
                  <a:pt x="2813410" y="0"/>
                </a:lnTo>
                <a:close/>
              </a:path>
            </a:pathLst>
          </a:custGeom>
          <a:blipFill rotWithShape="1">
            <a:blip r:embed="rId3">
              <a:alphaModFix/>
            </a:blip>
            <a:stretch>
              <a:fillRect b="0" l="0" r="0" t="0"/>
            </a:stretch>
          </a:blipFill>
          <a:ln>
            <a:noFill/>
          </a:ln>
        </p:spPr>
      </p:sp>
      <p:grpSp>
        <p:nvGrpSpPr>
          <p:cNvPr id="393" name="Google Shape;393;p22"/>
          <p:cNvGrpSpPr/>
          <p:nvPr/>
        </p:nvGrpSpPr>
        <p:grpSpPr>
          <a:xfrm>
            <a:off x="2064991" y="2653385"/>
            <a:ext cx="1783195" cy="1527652"/>
            <a:chOff x="0" y="0"/>
            <a:chExt cx="2377594" cy="2036869"/>
          </a:xfrm>
        </p:grpSpPr>
        <p:grpSp>
          <p:nvGrpSpPr>
            <p:cNvPr id="394" name="Google Shape;394;p22"/>
            <p:cNvGrpSpPr/>
            <p:nvPr/>
          </p:nvGrpSpPr>
          <p:grpSpPr>
            <a:xfrm>
              <a:off x="170362" y="0"/>
              <a:ext cx="2036869" cy="2036869"/>
              <a:chOff x="0" y="0"/>
              <a:chExt cx="812800" cy="812800"/>
            </a:xfrm>
          </p:grpSpPr>
          <p:sp>
            <p:nvSpPr>
              <p:cNvPr id="395" name="Google Shape;3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22"/>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01</a:t>
              </a:r>
              <a:endParaRPr/>
            </a:p>
          </p:txBody>
        </p:sp>
      </p:grpSp>
      <p:grpSp>
        <p:nvGrpSpPr>
          <p:cNvPr id="398" name="Google Shape;398;p22"/>
          <p:cNvGrpSpPr/>
          <p:nvPr/>
        </p:nvGrpSpPr>
        <p:grpSpPr>
          <a:xfrm>
            <a:off x="1413819" y="7818997"/>
            <a:ext cx="3085650" cy="1416143"/>
            <a:chOff x="0" y="-28575"/>
            <a:chExt cx="4114200" cy="1888191"/>
          </a:xfrm>
        </p:grpSpPr>
        <p:sp>
          <p:nvSpPr>
            <p:cNvPr id="399" name="Google Shape;399;p22"/>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400" name="Google Shape;400;p22"/>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grpSp>
        <p:nvGrpSpPr>
          <p:cNvPr id="401" name="Google Shape;401;p22"/>
          <p:cNvGrpSpPr/>
          <p:nvPr/>
        </p:nvGrpSpPr>
        <p:grpSpPr>
          <a:xfrm>
            <a:off x="5231566" y="3272550"/>
            <a:ext cx="3697038" cy="4091628"/>
            <a:chOff x="0" y="-38100"/>
            <a:chExt cx="973705" cy="1077630"/>
          </a:xfrm>
        </p:grpSpPr>
        <p:sp>
          <p:nvSpPr>
            <p:cNvPr id="402" name="Google Shape;402;p22"/>
            <p:cNvSpPr/>
            <p:nvPr/>
          </p:nvSpPr>
          <p:spPr>
            <a:xfrm>
              <a:off x="0" y="0"/>
              <a:ext cx="973705" cy="1039530"/>
            </a:xfrm>
            <a:custGeom>
              <a:rect b="b" l="l" r="r" t="t"/>
              <a:pathLst>
                <a:path extrusionOk="0" h="1039530" w="973705">
                  <a:moveTo>
                    <a:pt x="106798" y="0"/>
                  </a:moveTo>
                  <a:lnTo>
                    <a:pt x="866907" y="0"/>
                  </a:lnTo>
                  <a:cubicBezTo>
                    <a:pt x="925890" y="0"/>
                    <a:pt x="973705" y="47815"/>
                    <a:pt x="973705" y="106798"/>
                  </a:cubicBezTo>
                  <a:lnTo>
                    <a:pt x="973705" y="932732"/>
                  </a:lnTo>
                  <a:cubicBezTo>
                    <a:pt x="973705" y="991715"/>
                    <a:pt x="925890" y="1039530"/>
                    <a:pt x="866907" y="1039530"/>
                  </a:cubicBezTo>
                  <a:lnTo>
                    <a:pt x="106798" y="1039530"/>
                  </a:lnTo>
                  <a:cubicBezTo>
                    <a:pt x="78474" y="1039530"/>
                    <a:pt x="51309" y="1028279"/>
                    <a:pt x="31281" y="1008250"/>
                  </a:cubicBezTo>
                  <a:cubicBezTo>
                    <a:pt x="11252" y="988221"/>
                    <a:pt x="0" y="961057"/>
                    <a:pt x="0" y="932732"/>
                  </a:cubicBezTo>
                  <a:lnTo>
                    <a:pt x="0" y="106798"/>
                  </a:lnTo>
                  <a:cubicBezTo>
                    <a:pt x="0" y="78474"/>
                    <a:pt x="11252" y="51309"/>
                    <a:pt x="31281" y="31281"/>
                  </a:cubicBezTo>
                  <a:cubicBezTo>
                    <a:pt x="51309" y="11252"/>
                    <a:pt x="78474" y="0"/>
                    <a:pt x="10679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2"/>
            <p:cNvSpPr txBox="1"/>
            <p:nvPr/>
          </p:nvSpPr>
          <p:spPr>
            <a:xfrm>
              <a:off x="0" y="-38100"/>
              <a:ext cx="973705"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2"/>
          <p:cNvSpPr/>
          <p:nvPr/>
        </p:nvSpPr>
        <p:spPr>
          <a:xfrm>
            <a:off x="5537315" y="4333504"/>
            <a:ext cx="1950745" cy="2837171"/>
          </a:xfrm>
          <a:custGeom>
            <a:rect b="b" l="l" r="r" t="t"/>
            <a:pathLst>
              <a:path extrusionOk="0" h="2837171" w="1950745">
                <a:moveTo>
                  <a:pt x="0" y="0"/>
                </a:moveTo>
                <a:lnTo>
                  <a:pt x="1950745" y="0"/>
                </a:lnTo>
                <a:lnTo>
                  <a:pt x="1950745" y="2837172"/>
                </a:lnTo>
                <a:lnTo>
                  <a:pt x="0" y="2837172"/>
                </a:lnTo>
                <a:lnTo>
                  <a:pt x="0" y="0"/>
                </a:lnTo>
                <a:close/>
              </a:path>
            </a:pathLst>
          </a:custGeom>
          <a:blipFill rotWithShape="1">
            <a:blip r:embed="rId4">
              <a:alphaModFix/>
            </a:blip>
            <a:stretch>
              <a:fillRect b="0" l="0" r="0" t="0"/>
            </a:stretch>
          </a:blipFill>
          <a:ln>
            <a:noFill/>
          </a:ln>
        </p:spPr>
      </p:sp>
      <p:sp>
        <p:nvSpPr>
          <p:cNvPr id="405" name="Google Shape;405;p22"/>
          <p:cNvSpPr/>
          <p:nvPr/>
        </p:nvSpPr>
        <p:spPr>
          <a:xfrm flipH="1">
            <a:off x="6580675" y="5390694"/>
            <a:ext cx="2042181" cy="1779982"/>
          </a:xfrm>
          <a:custGeom>
            <a:rect b="b" l="l" r="r" t="t"/>
            <a:pathLst>
              <a:path extrusionOk="0" h="1779982" w="2042181">
                <a:moveTo>
                  <a:pt x="2042181" y="0"/>
                </a:moveTo>
                <a:lnTo>
                  <a:pt x="0" y="0"/>
                </a:lnTo>
                <a:lnTo>
                  <a:pt x="0" y="1779982"/>
                </a:lnTo>
                <a:lnTo>
                  <a:pt x="2042181" y="1779982"/>
                </a:lnTo>
                <a:lnTo>
                  <a:pt x="2042181" y="0"/>
                </a:lnTo>
                <a:close/>
              </a:path>
            </a:pathLst>
          </a:custGeom>
          <a:blipFill rotWithShape="1">
            <a:blip r:embed="rId3">
              <a:alphaModFix/>
            </a:blip>
            <a:stretch>
              <a:fillRect b="0" l="0" r="0" t="0"/>
            </a:stretch>
          </a:blipFill>
          <a:ln>
            <a:noFill/>
          </a:ln>
        </p:spPr>
      </p:sp>
      <p:grpSp>
        <p:nvGrpSpPr>
          <p:cNvPr id="406" name="Google Shape;406;p22"/>
          <p:cNvGrpSpPr/>
          <p:nvPr/>
        </p:nvGrpSpPr>
        <p:grpSpPr>
          <a:xfrm>
            <a:off x="6188488" y="2653385"/>
            <a:ext cx="1783195" cy="1527652"/>
            <a:chOff x="0" y="0"/>
            <a:chExt cx="2377594" cy="2036869"/>
          </a:xfrm>
        </p:grpSpPr>
        <p:grpSp>
          <p:nvGrpSpPr>
            <p:cNvPr id="407" name="Google Shape;407;p22"/>
            <p:cNvGrpSpPr/>
            <p:nvPr/>
          </p:nvGrpSpPr>
          <p:grpSpPr>
            <a:xfrm>
              <a:off x="170362" y="0"/>
              <a:ext cx="2036869" cy="2036869"/>
              <a:chOff x="0" y="0"/>
              <a:chExt cx="812800" cy="812800"/>
            </a:xfrm>
          </p:grpSpPr>
          <p:sp>
            <p:nvSpPr>
              <p:cNvPr id="408" name="Google Shape;40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2"/>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02</a:t>
              </a:r>
              <a:endParaRPr/>
            </a:p>
          </p:txBody>
        </p:sp>
      </p:grpSp>
      <p:grpSp>
        <p:nvGrpSpPr>
          <p:cNvPr id="411" name="Google Shape;411;p22"/>
          <p:cNvGrpSpPr/>
          <p:nvPr/>
        </p:nvGrpSpPr>
        <p:grpSpPr>
          <a:xfrm>
            <a:off x="5537315" y="7818997"/>
            <a:ext cx="3085650" cy="1416143"/>
            <a:chOff x="0" y="-28575"/>
            <a:chExt cx="4114200" cy="1888191"/>
          </a:xfrm>
        </p:grpSpPr>
        <p:sp>
          <p:nvSpPr>
            <p:cNvPr id="412" name="Google Shape;412;p22"/>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413" name="Google Shape;413;p22"/>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02</a:t>
              </a:r>
              <a:endParaRPr/>
            </a:p>
          </p:txBody>
        </p:sp>
      </p:grpSp>
      <p:grpSp>
        <p:nvGrpSpPr>
          <p:cNvPr id="414" name="Google Shape;414;p22"/>
          <p:cNvGrpSpPr/>
          <p:nvPr/>
        </p:nvGrpSpPr>
        <p:grpSpPr>
          <a:xfrm>
            <a:off x="9357229" y="3272550"/>
            <a:ext cx="3697038" cy="4091628"/>
            <a:chOff x="0" y="-38100"/>
            <a:chExt cx="973705" cy="1077630"/>
          </a:xfrm>
        </p:grpSpPr>
        <p:sp>
          <p:nvSpPr>
            <p:cNvPr id="415" name="Google Shape;415;p22"/>
            <p:cNvSpPr/>
            <p:nvPr/>
          </p:nvSpPr>
          <p:spPr>
            <a:xfrm>
              <a:off x="0" y="0"/>
              <a:ext cx="973705" cy="1039530"/>
            </a:xfrm>
            <a:custGeom>
              <a:rect b="b" l="l" r="r" t="t"/>
              <a:pathLst>
                <a:path extrusionOk="0" h="1039530" w="973705">
                  <a:moveTo>
                    <a:pt x="106798" y="0"/>
                  </a:moveTo>
                  <a:lnTo>
                    <a:pt x="866907" y="0"/>
                  </a:lnTo>
                  <a:cubicBezTo>
                    <a:pt x="925890" y="0"/>
                    <a:pt x="973705" y="47815"/>
                    <a:pt x="973705" y="106798"/>
                  </a:cubicBezTo>
                  <a:lnTo>
                    <a:pt x="973705" y="932732"/>
                  </a:lnTo>
                  <a:cubicBezTo>
                    <a:pt x="973705" y="991715"/>
                    <a:pt x="925890" y="1039530"/>
                    <a:pt x="866907" y="1039530"/>
                  </a:cubicBezTo>
                  <a:lnTo>
                    <a:pt x="106798" y="1039530"/>
                  </a:lnTo>
                  <a:cubicBezTo>
                    <a:pt x="78474" y="1039530"/>
                    <a:pt x="51309" y="1028279"/>
                    <a:pt x="31281" y="1008250"/>
                  </a:cubicBezTo>
                  <a:cubicBezTo>
                    <a:pt x="11252" y="988221"/>
                    <a:pt x="0" y="961057"/>
                    <a:pt x="0" y="932732"/>
                  </a:cubicBezTo>
                  <a:lnTo>
                    <a:pt x="0" y="106798"/>
                  </a:lnTo>
                  <a:cubicBezTo>
                    <a:pt x="0" y="78474"/>
                    <a:pt x="11252" y="51309"/>
                    <a:pt x="31281" y="31281"/>
                  </a:cubicBezTo>
                  <a:cubicBezTo>
                    <a:pt x="51309" y="11252"/>
                    <a:pt x="78474" y="0"/>
                    <a:pt x="10679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txBox="1"/>
            <p:nvPr/>
          </p:nvSpPr>
          <p:spPr>
            <a:xfrm>
              <a:off x="0" y="-38100"/>
              <a:ext cx="973705"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2"/>
          <p:cNvGrpSpPr/>
          <p:nvPr/>
        </p:nvGrpSpPr>
        <p:grpSpPr>
          <a:xfrm>
            <a:off x="10314150" y="2653385"/>
            <a:ext cx="1783195" cy="1527652"/>
            <a:chOff x="0" y="0"/>
            <a:chExt cx="2377594" cy="2036869"/>
          </a:xfrm>
        </p:grpSpPr>
        <p:grpSp>
          <p:nvGrpSpPr>
            <p:cNvPr id="418" name="Google Shape;418;p22"/>
            <p:cNvGrpSpPr/>
            <p:nvPr/>
          </p:nvGrpSpPr>
          <p:grpSpPr>
            <a:xfrm>
              <a:off x="170362" y="0"/>
              <a:ext cx="2036869" cy="2036869"/>
              <a:chOff x="0" y="0"/>
              <a:chExt cx="812800" cy="812800"/>
            </a:xfrm>
          </p:grpSpPr>
          <p:sp>
            <p:nvSpPr>
              <p:cNvPr id="419" name="Google Shape;41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2"/>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03</a:t>
              </a:r>
              <a:endParaRPr/>
            </a:p>
          </p:txBody>
        </p:sp>
      </p:grpSp>
      <p:grpSp>
        <p:nvGrpSpPr>
          <p:cNvPr id="422" name="Google Shape;422;p22"/>
          <p:cNvGrpSpPr/>
          <p:nvPr/>
        </p:nvGrpSpPr>
        <p:grpSpPr>
          <a:xfrm>
            <a:off x="9662978" y="7818997"/>
            <a:ext cx="3085650" cy="1416143"/>
            <a:chOff x="0" y="-28575"/>
            <a:chExt cx="4114200" cy="1888191"/>
          </a:xfrm>
        </p:grpSpPr>
        <p:sp>
          <p:nvSpPr>
            <p:cNvPr id="423" name="Google Shape;423;p22"/>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424" name="Google Shape;424;p22"/>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03</a:t>
              </a:r>
              <a:endParaRPr/>
            </a:p>
          </p:txBody>
        </p:sp>
      </p:grpSp>
      <p:grpSp>
        <p:nvGrpSpPr>
          <p:cNvPr id="425" name="Google Shape;425;p22"/>
          <p:cNvGrpSpPr/>
          <p:nvPr/>
        </p:nvGrpSpPr>
        <p:grpSpPr>
          <a:xfrm>
            <a:off x="13482892" y="3272550"/>
            <a:ext cx="3697038" cy="4091628"/>
            <a:chOff x="0" y="-38100"/>
            <a:chExt cx="973705" cy="1077630"/>
          </a:xfrm>
        </p:grpSpPr>
        <p:sp>
          <p:nvSpPr>
            <p:cNvPr id="426" name="Google Shape;426;p22"/>
            <p:cNvSpPr/>
            <p:nvPr/>
          </p:nvSpPr>
          <p:spPr>
            <a:xfrm>
              <a:off x="0" y="0"/>
              <a:ext cx="973705" cy="1039530"/>
            </a:xfrm>
            <a:custGeom>
              <a:rect b="b" l="l" r="r" t="t"/>
              <a:pathLst>
                <a:path extrusionOk="0" h="1039530" w="973705">
                  <a:moveTo>
                    <a:pt x="106798" y="0"/>
                  </a:moveTo>
                  <a:lnTo>
                    <a:pt x="866907" y="0"/>
                  </a:lnTo>
                  <a:cubicBezTo>
                    <a:pt x="925890" y="0"/>
                    <a:pt x="973705" y="47815"/>
                    <a:pt x="973705" y="106798"/>
                  </a:cubicBezTo>
                  <a:lnTo>
                    <a:pt x="973705" y="932732"/>
                  </a:lnTo>
                  <a:cubicBezTo>
                    <a:pt x="973705" y="991715"/>
                    <a:pt x="925890" y="1039530"/>
                    <a:pt x="866907" y="1039530"/>
                  </a:cubicBezTo>
                  <a:lnTo>
                    <a:pt x="106798" y="1039530"/>
                  </a:lnTo>
                  <a:cubicBezTo>
                    <a:pt x="78474" y="1039530"/>
                    <a:pt x="51309" y="1028279"/>
                    <a:pt x="31281" y="1008250"/>
                  </a:cubicBezTo>
                  <a:cubicBezTo>
                    <a:pt x="11252" y="988221"/>
                    <a:pt x="0" y="961057"/>
                    <a:pt x="0" y="932732"/>
                  </a:cubicBezTo>
                  <a:lnTo>
                    <a:pt x="0" y="106798"/>
                  </a:lnTo>
                  <a:cubicBezTo>
                    <a:pt x="0" y="78474"/>
                    <a:pt x="11252" y="51309"/>
                    <a:pt x="31281" y="31281"/>
                  </a:cubicBezTo>
                  <a:cubicBezTo>
                    <a:pt x="51309" y="11252"/>
                    <a:pt x="78474" y="0"/>
                    <a:pt x="10679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txBox="1"/>
            <p:nvPr/>
          </p:nvSpPr>
          <p:spPr>
            <a:xfrm>
              <a:off x="0" y="-38100"/>
              <a:ext cx="973705"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2"/>
          <p:cNvGrpSpPr/>
          <p:nvPr/>
        </p:nvGrpSpPr>
        <p:grpSpPr>
          <a:xfrm>
            <a:off x="14439813" y="2653385"/>
            <a:ext cx="1783195" cy="1527652"/>
            <a:chOff x="0" y="0"/>
            <a:chExt cx="2377594" cy="2036869"/>
          </a:xfrm>
        </p:grpSpPr>
        <p:grpSp>
          <p:nvGrpSpPr>
            <p:cNvPr id="429" name="Google Shape;429;p22"/>
            <p:cNvGrpSpPr/>
            <p:nvPr/>
          </p:nvGrpSpPr>
          <p:grpSpPr>
            <a:xfrm>
              <a:off x="170362" y="0"/>
              <a:ext cx="2036869" cy="2036869"/>
              <a:chOff x="0" y="0"/>
              <a:chExt cx="812800" cy="812800"/>
            </a:xfrm>
          </p:grpSpPr>
          <p:sp>
            <p:nvSpPr>
              <p:cNvPr id="430" name="Google Shape;43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22"/>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04</a:t>
              </a:r>
              <a:endParaRPr/>
            </a:p>
          </p:txBody>
        </p:sp>
      </p:grpSp>
      <p:grpSp>
        <p:nvGrpSpPr>
          <p:cNvPr id="433" name="Google Shape;433;p22"/>
          <p:cNvGrpSpPr/>
          <p:nvPr/>
        </p:nvGrpSpPr>
        <p:grpSpPr>
          <a:xfrm>
            <a:off x="13788641" y="7818997"/>
            <a:ext cx="3085650" cy="1416143"/>
            <a:chOff x="0" y="-28575"/>
            <a:chExt cx="4114200" cy="1888191"/>
          </a:xfrm>
        </p:grpSpPr>
        <p:sp>
          <p:nvSpPr>
            <p:cNvPr id="434" name="Google Shape;434;p22"/>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435" name="Google Shape;435;p22"/>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04</a:t>
              </a:r>
              <a:endParaRPr/>
            </a:p>
          </p:txBody>
        </p:sp>
      </p:grpSp>
      <p:sp>
        <p:nvSpPr>
          <p:cNvPr id="436" name="Google Shape;436;p22"/>
          <p:cNvSpPr/>
          <p:nvPr/>
        </p:nvSpPr>
        <p:spPr>
          <a:xfrm rot="-417066">
            <a:off x="9815546" y="3963623"/>
            <a:ext cx="3048060" cy="2706450"/>
          </a:xfrm>
          <a:custGeom>
            <a:rect b="b" l="l" r="r" t="t"/>
            <a:pathLst>
              <a:path extrusionOk="0" h="2706450" w="3048060">
                <a:moveTo>
                  <a:pt x="0" y="0"/>
                </a:moveTo>
                <a:lnTo>
                  <a:pt x="3048061" y="0"/>
                </a:lnTo>
                <a:lnTo>
                  <a:pt x="3048061" y="2706449"/>
                </a:lnTo>
                <a:lnTo>
                  <a:pt x="0" y="2706449"/>
                </a:lnTo>
                <a:lnTo>
                  <a:pt x="0" y="0"/>
                </a:lnTo>
                <a:close/>
              </a:path>
            </a:pathLst>
          </a:custGeom>
          <a:blipFill rotWithShape="1">
            <a:blip r:embed="rId5">
              <a:alphaModFix/>
            </a:blip>
            <a:stretch>
              <a:fillRect b="0" l="0" r="0" t="0"/>
            </a:stretch>
          </a:blipFill>
          <a:ln>
            <a:noFill/>
          </a:ln>
        </p:spPr>
      </p:sp>
      <p:sp>
        <p:nvSpPr>
          <p:cNvPr id="437" name="Google Shape;437;p22"/>
          <p:cNvSpPr/>
          <p:nvPr/>
        </p:nvSpPr>
        <p:spPr>
          <a:xfrm rot="-1233743">
            <a:off x="10576013" y="5631966"/>
            <a:ext cx="858942" cy="1249248"/>
          </a:xfrm>
          <a:custGeom>
            <a:rect b="b" l="l" r="r" t="t"/>
            <a:pathLst>
              <a:path extrusionOk="0" h="1249248" w="858942">
                <a:moveTo>
                  <a:pt x="0" y="0"/>
                </a:moveTo>
                <a:lnTo>
                  <a:pt x="858942" y="0"/>
                </a:lnTo>
                <a:lnTo>
                  <a:pt x="858942" y="1249248"/>
                </a:lnTo>
                <a:lnTo>
                  <a:pt x="0" y="1249248"/>
                </a:lnTo>
                <a:lnTo>
                  <a:pt x="0" y="0"/>
                </a:lnTo>
                <a:close/>
              </a:path>
            </a:pathLst>
          </a:custGeom>
          <a:blipFill rotWithShape="1">
            <a:blip r:embed="rId4">
              <a:alphaModFix/>
            </a:blip>
            <a:stretch>
              <a:fillRect b="0" l="0" r="0" t="0"/>
            </a:stretch>
          </a:blipFill>
          <a:ln>
            <a:noFill/>
          </a:ln>
        </p:spPr>
      </p:sp>
      <p:sp>
        <p:nvSpPr>
          <p:cNvPr id="438" name="Google Shape;438;p22"/>
          <p:cNvSpPr/>
          <p:nvPr/>
        </p:nvSpPr>
        <p:spPr>
          <a:xfrm flipH="1">
            <a:off x="13817105" y="4478234"/>
            <a:ext cx="1924291" cy="1677228"/>
          </a:xfrm>
          <a:custGeom>
            <a:rect b="b" l="l" r="r" t="t"/>
            <a:pathLst>
              <a:path extrusionOk="0" h="1677228" w="1924291">
                <a:moveTo>
                  <a:pt x="1924291" y="0"/>
                </a:moveTo>
                <a:lnTo>
                  <a:pt x="0" y="0"/>
                </a:lnTo>
                <a:lnTo>
                  <a:pt x="0" y="1677227"/>
                </a:lnTo>
                <a:lnTo>
                  <a:pt x="1924291" y="1677227"/>
                </a:lnTo>
                <a:lnTo>
                  <a:pt x="1924291" y="0"/>
                </a:lnTo>
                <a:close/>
              </a:path>
            </a:pathLst>
          </a:custGeom>
          <a:blipFill rotWithShape="1">
            <a:blip r:embed="rId3">
              <a:alphaModFix/>
            </a:blip>
            <a:stretch>
              <a:fillRect b="0" l="0" r="0" t="0"/>
            </a:stretch>
          </a:blipFill>
          <a:ln>
            <a:noFill/>
          </a:ln>
        </p:spPr>
      </p:sp>
      <p:sp>
        <p:nvSpPr>
          <p:cNvPr id="439" name="Google Shape;439;p22"/>
          <p:cNvSpPr/>
          <p:nvPr/>
        </p:nvSpPr>
        <p:spPr>
          <a:xfrm>
            <a:off x="14779251" y="5635071"/>
            <a:ext cx="2077754" cy="1456686"/>
          </a:xfrm>
          <a:custGeom>
            <a:rect b="b" l="l" r="r" t="t"/>
            <a:pathLst>
              <a:path extrusionOk="0" h="1456686" w="2077754">
                <a:moveTo>
                  <a:pt x="0" y="0"/>
                </a:moveTo>
                <a:lnTo>
                  <a:pt x="2077753" y="0"/>
                </a:lnTo>
                <a:lnTo>
                  <a:pt x="2077753" y="1456686"/>
                </a:lnTo>
                <a:lnTo>
                  <a:pt x="0" y="145668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443" name="Shape 443"/>
        <p:cNvGrpSpPr/>
        <p:nvPr/>
      </p:nvGrpSpPr>
      <p:grpSpPr>
        <a:xfrm>
          <a:off x="0" y="0"/>
          <a:ext cx="0" cy="0"/>
          <a:chOff x="0" y="0"/>
          <a:chExt cx="0" cy="0"/>
        </a:xfrm>
      </p:grpSpPr>
      <p:pic>
        <p:nvPicPr>
          <p:cNvPr id="444" name="Google Shape;444;p23"/>
          <p:cNvPicPr preferRelativeResize="0"/>
          <p:nvPr/>
        </p:nvPicPr>
        <p:blipFill>
          <a:blip r:embed="rId3">
            <a:alphaModFix/>
          </a:blip>
          <a:stretch>
            <a:fillRect/>
          </a:stretch>
        </p:blipFill>
        <p:spPr>
          <a:xfrm>
            <a:off x="-3073650" y="-4532000"/>
            <a:ext cx="24435302" cy="17717951"/>
          </a:xfrm>
          <a:prstGeom prst="rect">
            <a:avLst/>
          </a:prstGeom>
          <a:noFill/>
          <a:ln>
            <a:noFill/>
          </a:ln>
        </p:spPr>
      </p:pic>
      <p:grpSp>
        <p:nvGrpSpPr>
          <p:cNvPr id="445" name="Google Shape;445;p23"/>
          <p:cNvGrpSpPr/>
          <p:nvPr/>
        </p:nvGrpSpPr>
        <p:grpSpPr>
          <a:xfrm>
            <a:off x="4903017" y="902517"/>
            <a:ext cx="8481966" cy="8481966"/>
            <a:chOff x="0" y="0"/>
            <a:chExt cx="812800" cy="812800"/>
          </a:xfrm>
        </p:grpSpPr>
        <p:sp>
          <p:nvSpPr>
            <p:cNvPr id="446" name="Google Shape;44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23"/>
          <p:cNvSpPr/>
          <p:nvPr/>
        </p:nvSpPr>
        <p:spPr>
          <a:xfrm>
            <a:off x="0" y="8045553"/>
            <a:ext cx="3356848" cy="2677859"/>
          </a:xfrm>
          <a:custGeom>
            <a:rect b="b" l="l" r="r" t="t"/>
            <a:pathLst>
              <a:path extrusionOk="0" h="2677859" w="3356848">
                <a:moveTo>
                  <a:pt x="0" y="0"/>
                </a:moveTo>
                <a:lnTo>
                  <a:pt x="3356848" y="0"/>
                </a:lnTo>
                <a:lnTo>
                  <a:pt x="3356848" y="2677859"/>
                </a:lnTo>
                <a:lnTo>
                  <a:pt x="0" y="2677859"/>
                </a:lnTo>
                <a:lnTo>
                  <a:pt x="0" y="0"/>
                </a:lnTo>
                <a:close/>
              </a:path>
            </a:pathLst>
          </a:custGeom>
          <a:blipFill rotWithShape="1">
            <a:blip r:embed="rId4">
              <a:alphaModFix/>
            </a:blip>
            <a:stretch>
              <a:fillRect b="0" l="0" r="0" t="0"/>
            </a:stretch>
          </a:blipFill>
          <a:ln>
            <a:noFill/>
          </a:ln>
        </p:spPr>
      </p:sp>
      <p:sp>
        <p:nvSpPr>
          <p:cNvPr id="449" name="Google Shape;449;p23"/>
          <p:cNvSpPr/>
          <p:nvPr/>
        </p:nvSpPr>
        <p:spPr>
          <a:xfrm>
            <a:off x="3356848" y="8236290"/>
            <a:ext cx="2864500" cy="2608092"/>
          </a:xfrm>
          <a:custGeom>
            <a:rect b="b" l="l" r="r" t="t"/>
            <a:pathLst>
              <a:path extrusionOk="0" h="2608092" w="2864500">
                <a:moveTo>
                  <a:pt x="0" y="0"/>
                </a:moveTo>
                <a:lnTo>
                  <a:pt x="2864500" y="0"/>
                </a:lnTo>
                <a:lnTo>
                  <a:pt x="2864500" y="2608091"/>
                </a:lnTo>
                <a:lnTo>
                  <a:pt x="0" y="2608091"/>
                </a:lnTo>
                <a:lnTo>
                  <a:pt x="0" y="0"/>
                </a:lnTo>
                <a:close/>
              </a:path>
            </a:pathLst>
          </a:custGeom>
          <a:blipFill rotWithShape="1">
            <a:blip r:embed="rId5">
              <a:alphaModFix/>
            </a:blip>
            <a:stretch>
              <a:fillRect b="0" l="0" r="0" t="0"/>
            </a:stretch>
          </a:blipFill>
          <a:ln>
            <a:noFill/>
          </a:ln>
        </p:spPr>
      </p:sp>
      <p:sp>
        <p:nvSpPr>
          <p:cNvPr id="450" name="Google Shape;450;p23"/>
          <p:cNvSpPr/>
          <p:nvPr/>
        </p:nvSpPr>
        <p:spPr>
          <a:xfrm>
            <a:off x="15466498" y="7820742"/>
            <a:ext cx="3585605" cy="2875115"/>
          </a:xfrm>
          <a:custGeom>
            <a:rect b="b" l="l" r="r" t="t"/>
            <a:pathLst>
              <a:path extrusionOk="0" h="2875115" w="3585605">
                <a:moveTo>
                  <a:pt x="0" y="0"/>
                </a:moveTo>
                <a:lnTo>
                  <a:pt x="3585604" y="0"/>
                </a:lnTo>
                <a:lnTo>
                  <a:pt x="3585604" y="2875116"/>
                </a:lnTo>
                <a:lnTo>
                  <a:pt x="0" y="2875116"/>
                </a:lnTo>
                <a:lnTo>
                  <a:pt x="0" y="0"/>
                </a:lnTo>
                <a:close/>
              </a:path>
            </a:pathLst>
          </a:custGeom>
          <a:blipFill rotWithShape="1">
            <a:blip r:embed="rId6">
              <a:alphaModFix/>
            </a:blip>
            <a:stretch>
              <a:fillRect b="0" l="0" r="0" t="0"/>
            </a:stretch>
          </a:blipFill>
          <a:ln>
            <a:noFill/>
          </a:ln>
        </p:spPr>
      </p:sp>
      <p:sp>
        <p:nvSpPr>
          <p:cNvPr id="451" name="Google Shape;451;p23"/>
          <p:cNvSpPr/>
          <p:nvPr/>
        </p:nvSpPr>
        <p:spPr>
          <a:xfrm flipH="1">
            <a:off x="12320888" y="8236290"/>
            <a:ext cx="2864500" cy="2608092"/>
          </a:xfrm>
          <a:custGeom>
            <a:rect b="b" l="l" r="r" t="t"/>
            <a:pathLst>
              <a:path extrusionOk="0" h="2608092" w="2864500">
                <a:moveTo>
                  <a:pt x="2864500" y="0"/>
                </a:moveTo>
                <a:lnTo>
                  <a:pt x="0" y="0"/>
                </a:lnTo>
                <a:lnTo>
                  <a:pt x="0" y="2608091"/>
                </a:lnTo>
                <a:lnTo>
                  <a:pt x="2864500" y="2608091"/>
                </a:lnTo>
                <a:lnTo>
                  <a:pt x="2864500" y="0"/>
                </a:lnTo>
                <a:close/>
              </a:path>
            </a:pathLst>
          </a:custGeom>
          <a:blipFill rotWithShape="1">
            <a:blip r:embed="rId5">
              <a:alphaModFix/>
            </a:blip>
            <a:stretch>
              <a:fillRect b="0" l="0" r="0" t="0"/>
            </a:stretch>
          </a:blipFill>
          <a:ln>
            <a:noFill/>
          </a:ln>
        </p:spPr>
      </p:sp>
      <p:sp>
        <p:nvSpPr>
          <p:cNvPr id="452" name="Google Shape;452;p23"/>
          <p:cNvSpPr/>
          <p:nvPr/>
        </p:nvSpPr>
        <p:spPr>
          <a:xfrm rot="-142441">
            <a:off x="13384983" y="2590662"/>
            <a:ext cx="6963947" cy="5230081"/>
          </a:xfrm>
          <a:custGeom>
            <a:rect b="b" l="l" r="r" t="t"/>
            <a:pathLst>
              <a:path extrusionOk="0" h="5230081" w="6963947">
                <a:moveTo>
                  <a:pt x="0" y="0"/>
                </a:moveTo>
                <a:lnTo>
                  <a:pt x="6963947" y="0"/>
                </a:lnTo>
                <a:lnTo>
                  <a:pt x="6963947" y="5230080"/>
                </a:lnTo>
                <a:lnTo>
                  <a:pt x="0" y="5230080"/>
                </a:lnTo>
                <a:lnTo>
                  <a:pt x="0" y="0"/>
                </a:lnTo>
                <a:close/>
              </a:path>
            </a:pathLst>
          </a:custGeom>
          <a:blipFill rotWithShape="1">
            <a:blip r:embed="rId7">
              <a:alphaModFix/>
            </a:blip>
            <a:stretch>
              <a:fillRect b="0" l="0" r="0" t="0"/>
            </a:stretch>
          </a:blipFill>
          <a:ln>
            <a:noFill/>
          </a:ln>
        </p:spPr>
      </p:sp>
      <p:sp>
        <p:nvSpPr>
          <p:cNvPr id="453" name="Google Shape;453;p23"/>
          <p:cNvSpPr/>
          <p:nvPr/>
        </p:nvSpPr>
        <p:spPr>
          <a:xfrm>
            <a:off x="464933" y="585993"/>
            <a:ext cx="4438084" cy="4731642"/>
          </a:xfrm>
          <a:custGeom>
            <a:rect b="b" l="l" r="r" t="t"/>
            <a:pathLst>
              <a:path extrusionOk="0" h="4731642" w="4438084">
                <a:moveTo>
                  <a:pt x="0" y="0"/>
                </a:moveTo>
                <a:lnTo>
                  <a:pt x="4438084" y="0"/>
                </a:lnTo>
                <a:lnTo>
                  <a:pt x="4438084" y="4731641"/>
                </a:lnTo>
                <a:lnTo>
                  <a:pt x="0" y="4731641"/>
                </a:lnTo>
                <a:lnTo>
                  <a:pt x="0" y="0"/>
                </a:lnTo>
                <a:close/>
              </a:path>
            </a:pathLst>
          </a:custGeom>
          <a:blipFill rotWithShape="1">
            <a:blip r:embed="rId8">
              <a:alphaModFix/>
            </a:blip>
            <a:stretch>
              <a:fillRect b="0" l="0" r="0" t="0"/>
            </a:stretch>
          </a:blipFill>
          <a:ln>
            <a:noFill/>
          </a:ln>
        </p:spPr>
      </p:sp>
      <p:sp>
        <p:nvSpPr>
          <p:cNvPr id="454" name="Google Shape;454;p23"/>
          <p:cNvSpPr/>
          <p:nvPr/>
        </p:nvSpPr>
        <p:spPr>
          <a:xfrm>
            <a:off x="12673180" y="585993"/>
            <a:ext cx="3587307" cy="2150468"/>
          </a:xfrm>
          <a:custGeom>
            <a:rect b="b" l="l" r="r" t="t"/>
            <a:pathLst>
              <a:path extrusionOk="0" h="2150468" w="3587307">
                <a:moveTo>
                  <a:pt x="0" y="0"/>
                </a:moveTo>
                <a:lnTo>
                  <a:pt x="3587307" y="0"/>
                </a:lnTo>
                <a:lnTo>
                  <a:pt x="3587307" y="2150468"/>
                </a:lnTo>
                <a:lnTo>
                  <a:pt x="0" y="2150468"/>
                </a:lnTo>
                <a:lnTo>
                  <a:pt x="0" y="0"/>
                </a:lnTo>
                <a:close/>
              </a:path>
            </a:pathLst>
          </a:custGeom>
          <a:blipFill rotWithShape="1">
            <a:blip r:embed="rId9">
              <a:alphaModFix/>
            </a:blip>
            <a:stretch>
              <a:fillRect b="0" l="0" r="0" t="0"/>
            </a:stretch>
          </a:blipFill>
          <a:ln>
            <a:noFill/>
          </a:ln>
        </p:spPr>
      </p:sp>
      <p:sp>
        <p:nvSpPr>
          <p:cNvPr id="455" name="Google Shape;455;p23"/>
          <p:cNvSpPr/>
          <p:nvPr/>
        </p:nvSpPr>
        <p:spPr>
          <a:xfrm>
            <a:off x="1321990" y="6110588"/>
            <a:ext cx="2804203" cy="1710155"/>
          </a:xfrm>
          <a:custGeom>
            <a:rect b="b" l="l" r="r" t="t"/>
            <a:pathLst>
              <a:path extrusionOk="0" h="1710155" w="2804203">
                <a:moveTo>
                  <a:pt x="0" y="0"/>
                </a:moveTo>
                <a:lnTo>
                  <a:pt x="2804203" y="0"/>
                </a:lnTo>
                <a:lnTo>
                  <a:pt x="2804203" y="1710154"/>
                </a:lnTo>
                <a:lnTo>
                  <a:pt x="0" y="1710154"/>
                </a:lnTo>
                <a:lnTo>
                  <a:pt x="0" y="0"/>
                </a:lnTo>
                <a:close/>
              </a:path>
            </a:pathLst>
          </a:custGeom>
          <a:blipFill rotWithShape="1">
            <a:blip r:embed="rId10">
              <a:alphaModFix/>
            </a:blip>
            <a:stretch>
              <a:fillRect b="0" l="0" r="0" t="0"/>
            </a:stretch>
          </a:blipFill>
          <a:ln>
            <a:noFill/>
          </a:ln>
        </p:spPr>
      </p:sp>
      <p:sp>
        <p:nvSpPr>
          <p:cNvPr id="456" name="Google Shape;456;p23"/>
          <p:cNvSpPr/>
          <p:nvPr/>
        </p:nvSpPr>
        <p:spPr>
          <a:xfrm>
            <a:off x="10617757" y="8164598"/>
            <a:ext cx="3406263" cy="2751475"/>
          </a:xfrm>
          <a:custGeom>
            <a:rect b="b" l="l" r="r" t="t"/>
            <a:pathLst>
              <a:path extrusionOk="0" h="2751475" w="3406263">
                <a:moveTo>
                  <a:pt x="0" y="0"/>
                </a:moveTo>
                <a:lnTo>
                  <a:pt x="3406263" y="0"/>
                </a:lnTo>
                <a:lnTo>
                  <a:pt x="3406263" y="2751475"/>
                </a:lnTo>
                <a:lnTo>
                  <a:pt x="0" y="2751475"/>
                </a:lnTo>
                <a:lnTo>
                  <a:pt x="0" y="0"/>
                </a:lnTo>
                <a:close/>
              </a:path>
            </a:pathLst>
          </a:custGeom>
          <a:blipFill rotWithShape="1">
            <a:blip r:embed="rId11">
              <a:alphaModFix/>
            </a:blip>
            <a:stretch>
              <a:fillRect b="0" l="0" r="0" t="0"/>
            </a:stretch>
          </a:blipFill>
          <a:ln>
            <a:noFill/>
          </a:ln>
        </p:spPr>
      </p:sp>
      <p:sp>
        <p:nvSpPr>
          <p:cNvPr id="457" name="Google Shape;457;p23"/>
          <p:cNvSpPr txBox="1"/>
          <p:nvPr/>
        </p:nvSpPr>
        <p:spPr>
          <a:xfrm>
            <a:off x="7733679" y="2906668"/>
            <a:ext cx="2820641" cy="555320"/>
          </a:xfrm>
          <a:prstGeom prst="rect">
            <a:avLst/>
          </a:prstGeom>
          <a:noFill/>
          <a:ln>
            <a:noFill/>
          </a:ln>
        </p:spPr>
        <p:txBody>
          <a:bodyPr anchorCtr="0" anchor="t" bIns="0" lIns="0" spcFirstLastPara="1" rIns="0" wrap="square" tIns="0">
            <a:spAutoFit/>
          </a:bodyPr>
          <a:lstStyle/>
          <a:p>
            <a:pPr indent="0" lvl="0" marL="0" marR="0" rtl="0" algn="ctr">
              <a:lnSpc>
                <a:spcPct val="129991"/>
              </a:lnSpc>
              <a:spcBef>
                <a:spcPts val="0"/>
              </a:spcBef>
              <a:spcAft>
                <a:spcPts val="0"/>
              </a:spcAft>
              <a:buNone/>
            </a:pPr>
            <a:r>
              <a:rPr b="0" i="0" lang="en-US" sz="3511" u="none" cap="none" strike="noStrike">
                <a:solidFill>
                  <a:srgbClr val="FF5757"/>
                </a:solidFill>
                <a:latin typeface="Nunito Black"/>
                <a:ea typeface="Nunito Black"/>
                <a:cs typeface="Nunito Black"/>
                <a:sym typeface="Nunito Black"/>
              </a:rPr>
              <a:t>LESSON 02:</a:t>
            </a:r>
            <a:endParaRPr/>
          </a:p>
        </p:txBody>
      </p:sp>
      <p:sp>
        <p:nvSpPr>
          <p:cNvPr id="458" name="Google Shape;458;p23"/>
          <p:cNvSpPr txBox="1"/>
          <p:nvPr/>
        </p:nvSpPr>
        <p:spPr>
          <a:xfrm>
            <a:off x="5967112" y="3983947"/>
            <a:ext cx="63537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ADD A SECTION TITLE</a:t>
            </a:r>
            <a:endParaRPr/>
          </a:p>
        </p:txBody>
      </p:sp>
      <p:sp>
        <p:nvSpPr>
          <p:cNvPr id="459" name="Google Shape;459;p23"/>
          <p:cNvSpPr txBox="1"/>
          <p:nvPr/>
        </p:nvSpPr>
        <p:spPr>
          <a:xfrm>
            <a:off x="7030288" y="6444342"/>
            <a:ext cx="42273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Nunito"/>
                <a:ea typeface="Nunito"/>
                <a:cs typeface="Nunito"/>
                <a:sym typeface="Nunito"/>
              </a:rPr>
              <a:t>Briefly 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463" name="Shape 463"/>
        <p:cNvGrpSpPr/>
        <p:nvPr/>
      </p:nvGrpSpPr>
      <p:grpSpPr>
        <a:xfrm>
          <a:off x="0" y="0"/>
          <a:ext cx="0" cy="0"/>
          <a:chOff x="0" y="0"/>
          <a:chExt cx="0" cy="0"/>
        </a:xfrm>
      </p:grpSpPr>
      <p:pic>
        <p:nvPicPr>
          <p:cNvPr id="464" name="Google Shape;464;p24"/>
          <p:cNvPicPr preferRelativeResize="0"/>
          <p:nvPr/>
        </p:nvPicPr>
        <p:blipFill rotWithShape="1">
          <a:blip r:embed="rId3">
            <a:alphaModFix/>
          </a:blip>
          <a:srcRect b="0" l="0" r="0" t="30723"/>
          <a:stretch/>
        </p:blipFill>
        <p:spPr>
          <a:xfrm>
            <a:off x="-1135675" y="-413650"/>
            <a:ext cx="20478751" cy="10287000"/>
          </a:xfrm>
          <a:prstGeom prst="rect">
            <a:avLst/>
          </a:prstGeom>
          <a:noFill/>
          <a:ln>
            <a:noFill/>
          </a:ln>
        </p:spPr>
      </p:pic>
      <p:sp>
        <p:nvSpPr>
          <p:cNvPr id="465" name="Google Shape;465;p24"/>
          <p:cNvSpPr/>
          <p:nvPr/>
        </p:nvSpPr>
        <p:spPr>
          <a:xfrm>
            <a:off x="991771" y="3352684"/>
            <a:ext cx="2464391" cy="2513549"/>
          </a:xfrm>
          <a:custGeom>
            <a:rect b="b" l="l" r="r" t="t"/>
            <a:pathLst>
              <a:path extrusionOk="0" h="2513549" w="2464391">
                <a:moveTo>
                  <a:pt x="0" y="0"/>
                </a:moveTo>
                <a:lnTo>
                  <a:pt x="2464391" y="0"/>
                </a:lnTo>
                <a:lnTo>
                  <a:pt x="2464391" y="2513549"/>
                </a:lnTo>
                <a:lnTo>
                  <a:pt x="0" y="2513549"/>
                </a:lnTo>
                <a:lnTo>
                  <a:pt x="0" y="0"/>
                </a:lnTo>
                <a:close/>
              </a:path>
            </a:pathLst>
          </a:custGeom>
          <a:blipFill rotWithShape="1">
            <a:blip r:embed="rId4">
              <a:alphaModFix/>
            </a:blip>
            <a:stretch>
              <a:fillRect b="0" l="0" r="0" t="0"/>
            </a:stretch>
          </a:blipFill>
          <a:ln>
            <a:noFill/>
          </a:ln>
        </p:spPr>
      </p:sp>
      <p:grpSp>
        <p:nvGrpSpPr>
          <p:cNvPr id="466" name="Google Shape;466;p24"/>
          <p:cNvGrpSpPr/>
          <p:nvPr/>
        </p:nvGrpSpPr>
        <p:grpSpPr>
          <a:xfrm>
            <a:off x="0" y="5190988"/>
            <a:ext cx="18288000" cy="5096012"/>
            <a:chOff x="0" y="-38100"/>
            <a:chExt cx="4816593" cy="1342160"/>
          </a:xfrm>
        </p:grpSpPr>
        <p:sp>
          <p:nvSpPr>
            <p:cNvPr id="467" name="Google Shape;467;p24"/>
            <p:cNvSpPr/>
            <p:nvPr/>
          </p:nvSpPr>
          <p:spPr>
            <a:xfrm>
              <a:off x="0" y="0"/>
              <a:ext cx="4816592" cy="1304060"/>
            </a:xfrm>
            <a:custGeom>
              <a:rect b="b" l="l" r="r" t="t"/>
              <a:pathLst>
                <a:path extrusionOk="0" h="1304060" w="4816592">
                  <a:moveTo>
                    <a:pt x="0" y="0"/>
                  </a:moveTo>
                  <a:lnTo>
                    <a:pt x="4816592" y="0"/>
                  </a:lnTo>
                  <a:lnTo>
                    <a:pt x="4816592" y="1304060"/>
                  </a:lnTo>
                  <a:lnTo>
                    <a:pt x="0" y="1304060"/>
                  </a:lnTo>
                  <a:close/>
                </a:path>
              </a:pathLst>
            </a:custGeom>
            <a:solidFill>
              <a:srgbClr val="FDE4CE"/>
            </a:solidFill>
            <a:ln>
              <a:noFill/>
            </a:ln>
          </p:spPr>
        </p:sp>
        <p:sp>
          <p:nvSpPr>
            <p:cNvPr id="468" name="Google Shape;468;p24"/>
            <p:cNvSpPr txBox="1"/>
            <p:nvPr/>
          </p:nvSpPr>
          <p:spPr>
            <a:xfrm>
              <a:off x="0" y="-38100"/>
              <a:ext cx="4816593" cy="1342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9" name="Google Shape;469;p24"/>
          <p:cNvSpPr txBox="1"/>
          <p:nvPr/>
        </p:nvSpPr>
        <p:spPr>
          <a:xfrm>
            <a:off x="4433514" y="6019157"/>
            <a:ext cx="9420972"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WRITE TOPIC HERE</a:t>
            </a:r>
            <a:endParaRPr/>
          </a:p>
        </p:txBody>
      </p:sp>
      <p:sp>
        <p:nvSpPr>
          <p:cNvPr id="470" name="Google Shape;470;p24"/>
          <p:cNvSpPr/>
          <p:nvPr/>
        </p:nvSpPr>
        <p:spPr>
          <a:xfrm rot="-836256">
            <a:off x="2546676" y="339533"/>
            <a:ext cx="5614820" cy="3365893"/>
          </a:xfrm>
          <a:custGeom>
            <a:rect b="b" l="l" r="r" t="t"/>
            <a:pathLst>
              <a:path extrusionOk="0" h="3365893" w="5614820">
                <a:moveTo>
                  <a:pt x="0" y="0"/>
                </a:moveTo>
                <a:lnTo>
                  <a:pt x="5614820" y="0"/>
                </a:lnTo>
                <a:lnTo>
                  <a:pt x="5614820" y="3365893"/>
                </a:lnTo>
                <a:lnTo>
                  <a:pt x="0" y="3365893"/>
                </a:lnTo>
                <a:lnTo>
                  <a:pt x="0" y="0"/>
                </a:lnTo>
                <a:close/>
              </a:path>
            </a:pathLst>
          </a:custGeom>
          <a:blipFill rotWithShape="1">
            <a:blip r:embed="rId5">
              <a:alphaModFix/>
            </a:blip>
            <a:stretch>
              <a:fillRect b="0" l="0" r="0" t="0"/>
            </a:stretch>
          </a:blipFill>
          <a:ln>
            <a:noFill/>
          </a:ln>
        </p:spPr>
      </p:sp>
      <p:sp>
        <p:nvSpPr>
          <p:cNvPr id="471" name="Google Shape;471;p24"/>
          <p:cNvSpPr/>
          <p:nvPr/>
        </p:nvSpPr>
        <p:spPr>
          <a:xfrm rot="-836256">
            <a:off x="9562457" y="1786542"/>
            <a:ext cx="4026529" cy="2413767"/>
          </a:xfrm>
          <a:custGeom>
            <a:rect b="b" l="l" r="r" t="t"/>
            <a:pathLst>
              <a:path extrusionOk="0" h="2413767" w="4026529">
                <a:moveTo>
                  <a:pt x="0" y="0"/>
                </a:moveTo>
                <a:lnTo>
                  <a:pt x="4026529" y="0"/>
                </a:lnTo>
                <a:lnTo>
                  <a:pt x="4026529" y="2413767"/>
                </a:lnTo>
                <a:lnTo>
                  <a:pt x="0" y="2413767"/>
                </a:lnTo>
                <a:lnTo>
                  <a:pt x="0" y="0"/>
                </a:lnTo>
                <a:close/>
              </a:path>
            </a:pathLst>
          </a:custGeom>
          <a:blipFill rotWithShape="1">
            <a:blip r:embed="rId5">
              <a:alphaModFix/>
            </a:blip>
            <a:stretch>
              <a:fillRect b="0" l="0" r="0" t="0"/>
            </a:stretch>
          </a:blipFill>
          <a:ln>
            <a:noFill/>
          </a:ln>
        </p:spPr>
      </p:sp>
      <p:sp>
        <p:nvSpPr>
          <p:cNvPr id="472" name="Google Shape;472;p24"/>
          <p:cNvSpPr/>
          <p:nvPr/>
        </p:nvSpPr>
        <p:spPr>
          <a:xfrm flipH="1" rot="-991274">
            <a:off x="1118182" y="1677240"/>
            <a:ext cx="1028846" cy="690479"/>
          </a:xfrm>
          <a:custGeom>
            <a:rect b="b" l="l" r="r" t="t"/>
            <a:pathLst>
              <a:path extrusionOk="0" h="690479" w="1028846">
                <a:moveTo>
                  <a:pt x="1028847" y="0"/>
                </a:moveTo>
                <a:lnTo>
                  <a:pt x="0" y="0"/>
                </a:lnTo>
                <a:lnTo>
                  <a:pt x="0" y="690479"/>
                </a:lnTo>
                <a:lnTo>
                  <a:pt x="1028847" y="690479"/>
                </a:lnTo>
                <a:lnTo>
                  <a:pt x="1028847" y="0"/>
                </a:lnTo>
                <a:close/>
              </a:path>
            </a:pathLst>
          </a:custGeom>
          <a:blipFill rotWithShape="1">
            <a:blip r:embed="rId6">
              <a:alphaModFix/>
            </a:blip>
            <a:stretch>
              <a:fillRect b="0" l="0" r="0" t="0"/>
            </a:stretch>
          </a:blipFill>
          <a:ln>
            <a:noFill/>
          </a:ln>
        </p:spPr>
      </p:sp>
      <p:sp>
        <p:nvSpPr>
          <p:cNvPr id="473" name="Google Shape;473;p24"/>
          <p:cNvSpPr/>
          <p:nvPr/>
        </p:nvSpPr>
        <p:spPr>
          <a:xfrm rot="-1258196">
            <a:off x="7463673" y="3559136"/>
            <a:ext cx="1317374" cy="884115"/>
          </a:xfrm>
          <a:custGeom>
            <a:rect b="b" l="l" r="r" t="t"/>
            <a:pathLst>
              <a:path extrusionOk="0" h="884115" w="1317374">
                <a:moveTo>
                  <a:pt x="0" y="0"/>
                </a:moveTo>
                <a:lnTo>
                  <a:pt x="1317374" y="0"/>
                </a:lnTo>
                <a:lnTo>
                  <a:pt x="1317374" y="884114"/>
                </a:lnTo>
                <a:lnTo>
                  <a:pt x="0" y="884114"/>
                </a:lnTo>
                <a:lnTo>
                  <a:pt x="0" y="0"/>
                </a:lnTo>
                <a:close/>
              </a:path>
            </a:pathLst>
          </a:custGeom>
          <a:blipFill rotWithShape="1">
            <a:blip r:embed="rId6">
              <a:alphaModFix/>
            </a:blip>
            <a:stretch>
              <a:fillRect b="0" l="0" r="0" t="0"/>
            </a:stretch>
          </a:blipFill>
          <a:ln>
            <a:noFill/>
          </a:ln>
        </p:spPr>
      </p:sp>
      <p:sp>
        <p:nvSpPr>
          <p:cNvPr id="474" name="Google Shape;474;p24"/>
          <p:cNvSpPr/>
          <p:nvPr/>
        </p:nvSpPr>
        <p:spPr>
          <a:xfrm>
            <a:off x="11575721" y="202718"/>
            <a:ext cx="2632465" cy="2684977"/>
          </a:xfrm>
          <a:custGeom>
            <a:rect b="b" l="l" r="r" t="t"/>
            <a:pathLst>
              <a:path extrusionOk="0" h="2684977" w="2632465">
                <a:moveTo>
                  <a:pt x="0" y="0"/>
                </a:moveTo>
                <a:lnTo>
                  <a:pt x="2632466" y="0"/>
                </a:lnTo>
                <a:lnTo>
                  <a:pt x="2632466" y="2684977"/>
                </a:lnTo>
                <a:lnTo>
                  <a:pt x="0" y="2684977"/>
                </a:lnTo>
                <a:lnTo>
                  <a:pt x="0" y="0"/>
                </a:lnTo>
                <a:close/>
              </a:path>
            </a:pathLst>
          </a:custGeom>
          <a:blipFill rotWithShape="1">
            <a:blip r:embed="rId4">
              <a:alphaModFix/>
            </a:blip>
            <a:stretch>
              <a:fillRect b="0" l="0" r="0" t="0"/>
            </a:stretch>
          </a:blipFill>
          <a:ln>
            <a:noFill/>
          </a:ln>
        </p:spPr>
      </p:sp>
      <p:sp>
        <p:nvSpPr>
          <p:cNvPr id="475" name="Google Shape;475;p24"/>
          <p:cNvSpPr/>
          <p:nvPr/>
        </p:nvSpPr>
        <p:spPr>
          <a:xfrm rot="-4130664">
            <a:off x="14490630" y="-320146"/>
            <a:ext cx="3773845" cy="4023466"/>
          </a:xfrm>
          <a:custGeom>
            <a:rect b="b" l="l" r="r" t="t"/>
            <a:pathLst>
              <a:path extrusionOk="0" h="4023466" w="3773845">
                <a:moveTo>
                  <a:pt x="0" y="0"/>
                </a:moveTo>
                <a:lnTo>
                  <a:pt x="3773845" y="0"/>
                </a:lnTo>
                <a:lnTo>
                  <a:pt x="3773845" y="4023466"/>
                </a:lnTo>
                <a:lnTo>
                  <a:pt x="0" y="4023466"/>
                </a:lnTo>
                <a:lnTo>
                  <a:pt x="0" y="0"/>
                </a:lnTo>
                <a:close/>
              </a:path>
            </a:pathLst>
          </a:custGeom>
          <a:blipFill rotWithShape="1">
            <a:blip r:embed="rId7">
              <a:alphaModFix/>
            </a:blip>
            <a:stretch>
              <a:fillRect b="0" l="0" r="0" t="0"/>
            </a:stretch>
          </a:blipFill>
          <a:ln>
            <a:noFill/>
          </a:ln>
        </p:spPr>
      </p:sp>
      <p:sp>
        <p:nvSpPr>
          <p:cNvPr id="476" name="Google Shape;476;p24"/>
          <p:cNvSpPr/>
          <p:nvPr/>
        </p:nvSpPr>
        <p:spPr>
          <a:xfrm rot="-4130664">
            <a:off x="7355999" y="-863201"/>
            <a:ext cx="2627109" cy="2800879"/>
          </a:xfrm>
          <a:custGeom>
            <a:rect b="b" l="l" r="r" t="t"/>
            <a:pathLst>
              <a:path extrusionOk="0" h="2800879" w="2627109">
                <a:moveTo>
                  <a:pt x="0" y="0"/>
                </a:moveTo>
                <a:lnTo>
                  <a:pt x="2627108" y="0"/>
                </a:lnTo>
                <a:lnTo>
                  <a:pt x="2627108" y="2800879"/>
                </a:lnTo>
                <a:lnTo>
                  <a:pt x="0" y="2800879"/>
                </a:lnTo>
                <a:lnTo>
                  <a:pt x="0" y="0"/>
                </a:lnTo>
                <a:close/>
              </a:path>
            </a:pathLst>
          </a:custGeom>
          <a:blipFill rotWithShape="1">
            <a:blip r:embed="rId7">
              <a:alphaModFix/>
            </a:blip>
            <a:stretch>
              <a:fillRect b="0" l="0" r="0" t="0"/>
            </a:stretch>
          </a:blipFill>
          <a:ln>
            <a:noFill/>
          </a:ln>
        </p:spPr>
      </p:sp>
      <p:grpSp>
        <p:nvGrpSpPr>
          <p:cNvPr id="477" name="Google Shape;477;p24"/>
          <p:cNvGrpSpPr/>
          <p:nvPr/>
        </p:nvGrpSpPr>
        <p:grpSpPr>
          <a:xfrm>
            <a:off x="2210065" y="7511193"/>
            <a:ext cx="5848189" cy="2182253"/>
            <a:chOff x="0" y="-28575"/>
            <a:chExt cx="7797585" cy="2909671"/>
          </a:xfrm>
        </p:grpSpPr>
        <p:sp>
          <p:nvSpPr>
            <p:cNvPr id="478" name="Google Shape;478;p24"/>
            <p:cNvSpPr txBox="1"/>
            <p:nvPr/>
          </p:nvSpPr>
          <p:spPr>
            <a:xfrm>
              <a:off x="0" y="932916"/>
              <a:ext cx="7797585" cy="19481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 Volutpat est velit egestas dui id ornare arcu.</a:t>
              </a:r>
              <a:endParaRPr/>
            </a:p>
          </p:txBody>
        </p:sp>
        <p:sp>
          <p:nvSpPr>
            <p:cNvPr id="479" name="Google Shape;479;p24"/>
            <p:cNvSpPr txBox="1"/>
            <p:nvPr/>
          </p:nvSpPr>
          <p:spPr>
            <a:xfrm>
              <a:off x="2172655" y="-28575"/>
              <a:ext cx="3452274"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grpSp>
        <p:nvGrpSpPr>
          <p:cNvPr id="480" name="Google Shape;480;p24"/>
          <p:cNvGrpSpPr/>
          <p:nvPr/>
        </p:nvGrpSpPr>
        <p:grpSpPr>
          <a:xfrm>
            <a:off x="10229746" y="7511193"/>
            <a:ext cx="5848189" cy="2182253"/>
            <a:chOff x="0" y="-28575"/>
            <a:chExt cx="7797585" cy="2909671"/>
          </a:xfrm>
        </p:grpSpPr>
        <p:sp>
          <p:nvSpPr>
            <p:cNvPr id="481" name="Google Shape;481;p24"/>
            <p:cNvSpPr txBox="1"/>
            <p:nvPr/>
          </p:nvSpPr>
          <p:spPr>
            <a:xfrm>
              <a:off x="0" y="932916"/>
              <a:ext cx="7797585" cy="19481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 Volutpat est velit egestas dui id ornare arcu.</a:t>
              </a:r>
              <a:endParaRPr/>
            </a:p>
          </p:txBody>
        </p:sp>
        <p:sp>
          <p:nvSpPr>
            <p:cNvPr id="482" name="Google Shape;482;p24"/>
            <p:cNvSpPr txBox="1"/>
            <p:nvPr/>
          </p:nvSpPr>
          <p:spPr>
            <a:xfrm>
              <a:off x="2172655" y="-28575"/>
              <a:ext cx="3452274"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POINT 02</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486" name="Shape 486"/>
        <p:cNvGrpSpPr/>
        <p:nvPr/>
      </p:nvGrpSpPr>
      <p:grpSpPr>
        <a:xfrm>
          <a:off x="0" y="0"/>
          <a:ext cx="0" cy="0"/>
          <a:chOff x="0" y="0"/>
          <a:chExt cx="0" cy="0"/>
        </a:xfrm>
      </p:grpSpPr>
      <p:cxnSp>
        <p:nvCxnSpPr>
          <p:cNvPr id="487" name="Google Shape;487;p25"/>
          <p:cNvCxnSpPr/>
          <p:nvPr/>
        </p:nvCxnSpPr>
        <p:spPr>
          <a:xfrm>
            <a:off x="6860810" y="3990563"/>
            <a:ext cx="2480549" cy="0"/>
          </a:xfrm>
          <a:prstGeom prst="straightConnector1">
            <a:avLst/>
          </a:prstGeom>
          <a:noFill/>
          <a:ln cap="flat" cmpd="sng" w="38100">
            <a:solidFill>
              <a:srgbClr val="000000"/>
            </a:solidFill>
            <a:prstDash val="solid"/>
            <a:round/>
            <a:headEnd len="sm" w="sm" type="none"/>
            <a:tailEnd len="med" w="med" type="triangle"/>
          </a:ln>
        </p:spPr>
      </p:cxnSp>
      <p:cxnSp>
        <p:nvCxnSpPr>
          <p:cNvPr id="488" name="Google Shape;488;p25"/>
          <p:cNvCxnSpPr/>
          <p:nvPr/>
        </p:nvCxnSpPr>
        <p:spPr>
          <a:xfrm>
            <a:off x="5458054" y="2102324"/>
            <a:ext cx="2805512" cy="0"/>
          </a:xfrm>
          <a:prstGeom prst="straightConnector1">
            <a:avLst/>
          </a:prstGeom>
          <a:noFill/>
          <a:ln cap="flat" cmpd="sng" w="38100">
            <a:solidFill>
              <a:srgbClr val="000000"/>
            </a:solidFill>
            <a:prstDash val="solid"/>
            <a:round/>
            <a:headEnd len="sm" w="sm" type="none"/>
            <a:tailEnd len="med" w="med" type="triangle"/>
          </a:ln>
        </p:spPr>
      </p:cxnSp>
      <p:cxnSp>
        <p:nvCxnSpPr>
          <p:cNvPr id="489" name="Google Shape;489;p25"/>
          <p:cNvCxnSpPr/>
          <p:nvPr/>
        </p:nvCxnSpPr>
        <p:spPr>
          <a:xfrm>
            <a:off x="5741802" y="7767041"/>
            <a:ext cx="5651504" cy="0"/>
          </a:xfrm>
          <a:prstGeom prst="straightConnector1">
            <a:avLst/>
          </a:prstGeom>
          <a:noFill/>
          <a:ln cap="flat" cmpd="sng" w="38100">
            <a:solidFill>
              <a:srgbClr val="000000"/>
            </a:solidFill>
            <a:prstDash val="solid"/>
            <a:round/>
            <a:headEnd len="sm" w="sm" type="none"/>
            <a:tailEnd len="med" w="med" type="triangle"/>
          </a:ln>
        </p:spPr>
      </p:cxnSp>
      <p:cxnSp>
        <p:nvCxnSpPr>
          <p:cNvPr id="490" name="Google Shape;490;p25"/>
          <p:cNvCxnSpPr/>
          <p:nvPr/>
        </p:nvCxnSpPr>
        <p:spPr>
          <a:xfrm>
            <a:off x="7023291" y="5878802"/>
            <a:ext cx="3612670" cy="0"/>
          </a:xfrm>
          <a:prstGeom prst="straightConnector1">
            <a:avLst/>
          </a:prstGeom>
          <a:noFill/>
          <a:ln cap="flat" cmpd="sng" w="38100">
            <a:solidFill>
              <a:srgbClr val="000000"/>
            </a:solidFill>
            <a:prstDash val="solid"/>
            <a:round/>
            <a:headEnd len="sm" w="sm" type="none"/>
            <a:tailEnd len="med" w="med" type="triangle"/>
          </a:ln>
        </p:spPr>
      </p:cxnSp>
      <p:grpSp>
        <p:nvGrpSpPr>
          <p:cNvPr id="491" name="Google Shape;491;p25"/>
          <p:cNvGrpSpPr/>
          <p:nvPr/>
        </p:nvGrpSpPr>
        <p:grpSpPr>
          <a:xfrm>
            <a:off x="801421" y="1616212"/>
            <a:ext cx="6889877" cy="6889877"/>
            <a:chOff x="0" y="0"/>
            <a:chExt cx="812800" cy="812800"/>
          </a:xfrm>
        </p:grpSpPr>
        <p:sp>
          <p:nvSpPr>
            <p:cNvPr id="492" name="Google Shape;49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25"/>
          <p:cNvSpPr/>
          <p:nvPr/>
        </p:nvSpPr>
        <p:spPr>
          <a:xfrm rot="-338176">
            <a:off x="1351341" y="3115815"/>
            <a:ext cx="5883164" cy="4418388"/>
          </a:xfrm>
          <a:custGeom>
            <a:rect b="b" l="l" r="r" t="t"/>
            <a:pathLst>
              <a:path extrusionOk="0" h="4418388" w="5883164">
                <a:moveTo>
                  <a:pt x="0" y="0"/>
                </a:moveTo>
                <a:lnTo>
                  <a:pt x="5883164" y="0"/>
                </a:lnTo>
                <a:lnTo>
                  <a:pt x="5883164" y="4418388"/>
                </a:lnTo>
                <a:lnTo>
                  <a:pt x="0" y="4418388"/>
                </a:lnTo>
                <a:lnTo>
                  <a:pt x="0" y="0"/>
                </a:lnTo>
                <a:close/>
              </a:path>
            </a:pathLst>
          </a:custGeom>
          <a:blipFill rotWithShape="1">
            <a:blip r:embed="rId3">
              <a:alphaModFix/>
            </a:blip>
            <a:stretch>
              <a:fillRect b="0" l="0" r="0" t="0"/>
            </a:stretch>
          </a:blipFill>
          <a:ln>
            <a:noFill/>
          </a:ln>
        </p:spPr>
      </p:sp>
      <p:grpSp>
        <p:nvGrpSpPr>
          <p:cNvPr id="495" name="Google Shape;495;p25"/>
          <p:cNvGrpSpPr/>
          <p:nvPr/>
        </p:nvGrpSpPr>
        <p:grpSpPr>
          <a:xfrm>
            <a:off x="8680836" y="1398290"/>
            <a:ext cx="3330450" cy="1416143"/>
            <a:chOff x="0" y="-28575"/>
            <a:chExt cx="4440600" cy="1888191"/>
          </a:xfrm>
        </p:grpSpPr>
        <p:sp>
          <p:nvSpPr>
            <p:cNvPr id="496" name="Google Shape;496;p25"/>
            <p:cNvSpPr txBox="1"/>
            <p:nvPr/>
          </p:nvSpPr>
          <p:spPr>
            <a:xfrm>
              <a:off x="0" y="932916"/>
              <a:ext cx="44406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497" name="Google Shape;497;p25"/>
            <p:cNvSpPr txBox="1"/>
            <p:nvPr/>
          </p:nvSpPr>
          <p:spPr>
            <a:xfrm>
              <a:off x="0" y="-28575"/>
              <a:ext cx="34524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grpSp>
        <p:nvGrpSpPr>
          <p:cNvPr id="498" name="Google Shape;498;p25"/>
          <p:cNvGrpSpPr/>
          <p:nvPr/>
        </p:nvGrpSpPr>
        <p:grpSpPr>
          <a:xfrm>
            <a:off x="9808753" y="3286529"/>
            <a:ext cx="3330450" cy="1416143"/>
            <a:chOff x="0" y="-28575"/>
            <a:chExt cx="4440600" cy="1888191"/>
          </a:xfrm>
        </p:grpSpPr>
        <p:sp>
          <p:nvSpPr>
            <p:cNvPr id="499" name="Google Shape;499;p25"/>
            <p:cNvSpPr txBox="1"/>
            <p:nvPr/>
          </p:nvSpPr>
          <p:spPr>
            <a:xfrm>
              <a:off x="0" y="932916"/>
              <a:ext cx="44406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00" name="Google Shape;500;p25"/>
            <p:cNvSpPr txBox="1"/>
            <p:nvPr/>
          </p:nvSpPr>
          <p:spPr>
            <a:xfrm>
              <a:off x="0" y="-28575"/>
              <a:ext cx="34524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02</a:t>
              </a:r>
              <a:endParaRPr/>
            </a:p>
          </p:txBody>
        </p:sp>
      </p:grpSp>
      <p:grpSp>
        <p:nvGrpSpPr>
          <p:cNvPr id="501" name="Google Shape;501;p25"/>
          <p:cNvGrpSpPr/>
          <p:nvPr/>
        </p:nvGrpSpPr>
        <p:grpSpPr>
          <a:xfrm>
            <a:off x="11111569" y="5171127"/>
            <a:ext cx="3330450" cy="1416143"/>
            <a:chOff x="0" y="-28575"/>
            <a:chExt cx="4440600" cy="1888191"/>
          </a:xfrm>
        </p:grpSpPr>
        <p:sp>
          <p:nvSpPr>
            <p:cNvPr id="502" name="Google Shape;502;p25"/>
            <p:cNvSpPr txBox="1"/>
            <p:nvPr/>
          </p:nvSpPr>
          <p:spPr>
            <a:xfrm>
              <a:off x="0" y="932916"/>
              <a:ext cx="44406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03" name="Google Shape;503;p25"/>
            <p:cNvSpPr txBox="1"/>
            <p:nvPr/>
          </p:nvSpPr>
          <p:spPr>
            <a:xfrm>
              <a:off x="0" y="-28575"/>
              <a:ext cx="34524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grpSp>
        <p:nvGrpSpPr>
          <p:cNvPr id="504" name="Google Shape;504;p25"/>
          <p:cNvGrpSpPr/>
          <p:nvPr/>
        </p:nvGrpSpPr>
        <p:grpSpPr>
          <a:xfrm>
            <a:off x="12011186" y="7055724"/>
            <a:ext cx="3330450" cy="1416143"/>
            <a:chOff x="0" y="-28575"/>
            <a:chExt cx="4440600" cy="1888191"/>
          </a:xfrm>
        </p:grpSpPr>
        <p:sp>
          <p:nvSpPr>
            <p:cNvPr id="505" name="Google Shape;505;p25"/>
            <p:cNvSpPr txBox="1"/>
            <p:nvPr/>
          </p:nvSpPr>
          <p:spPr>
            <a:xfrm>
              <a:off x="0" y="932916"/>
              <a:ext cx="44406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06" name="Google Shape;506;p25"/>
            <p:cNvSpPr txBox="1"/>
            <p:nvPr/>
          </p:nvSpPr>
          <p:spPr>
            <a:xfrm>
              <a:off x="0" y="-28575"/>
              <a:ext cx="34524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sp>
        <p:nvSpPr>
          <p:cNvPr id="507" name="Google Shape;507;p25"/>
          <p:cNvSpPr txBox="1"/>
          <p:nvPr/>
        </p:nvSpPr>
        <p:spPr>
          <a:xfrm>
            <a:off x="1504215" y="8708390"/>
            <a:ext cx="5484290"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KEY POINTS</a:t>
            </a:r>
            <a:endParaRPr/>
          </a:p>
        </p:txBody>
      </p:sp>
      <p:sp>
        <p:nvSpPr>
          <p:cNvPr id="508" name="Google Shape;508;p25"/>
          <p:cNvSpPr/>
          <p:nvPr/>
        </p:nvSpPr>
        <p:spPr>
          <a:xfrm>
            <a:off x="15146314" y="7564004"/>
            <a:ext cx="4225972" cy="3388593"/>
          </a:xfrm>
          <a:custGeom>
            <a:rect b="b" l="l" r="r" t="t"/>
            <a:pathLst>
              <a:path extrusionOk="0" h="3388593" w="4225972">
                <a:moveTo>
                  <a:pt x="0" y="0"/>
                </a:moveTo>
                <a:lnTo>
                  <a:pt x="4225972" y="0"/>
                </a:lnTo>
                <a:lnTo>
                  <a:pt x="4225972" y="3388592"/>
                </a:lnTo>
                <a:lnTo>
                  <a:pt x="0" y="3388592"/>
                </a:lnTo>
                <a:lnTo>
                  <a:pt x="0" y="0"/>
                </a:lnTo>
                <a:close/>
              </a:path>
            </a:pathLst>
          </a:custGeom>
          <a:blipFill rotWithShape="1">
            <a:blip r:embed="rId4">
              <a:alphaModFix/>
            </a:blip>
            <a:stretch>
              <a:fillRect b="0" l="0" r="0" t="0"/>
            </a:stretch>
          </a:blipFill>
          <a:ln>
            <a:noFill/>
          </a:ln>
        </p:spPr>
      </p:sp>
      <p:sp>
        <p:nvSpPr>
          <p:cNvPr id="509" name="Google Shape;509;p25"/>
          <p:cNvSpPr/>
          <p:nvPr/>
        </p:nvSpPr>
        <p:spPr>
          <a:xfrm rot="-4940437">
            <a:off x="12690325" y="-313143"/>
            <a:ext cx="4582298" cy="4885395"/>
          </a:xfrm>
          <a:custGeom>
            <a:rect b="b" l="l" r="r" t="t"/>
            <a:pathLst>
              <a:path extrusionOk="0" h="4885395" w="4582298">
                <a:moveTo>
                  <a:pt x="0" y="0"/>
                </a:moveTo>
                <a:lnTo>
                  <a:pt x="4582298" y="0"/>
                </a:lnTo>
                <a:lnTo>
                  <a:pt x="4582298" y="4885394"/>
                </a:lnTo>
                <a:lnTo>
                  <a:pt x="0" y="4885394"/>
                </a:lnTo>
                <a:lnTo>
                  <a:pt x="0" y="0"/>
                </a:lnTo>
                <a:close/>
              </a:path>
            </a:pathLst>
          </a:custGeom>
          <a:blipFill rotWithShape="1">
            <a:blip r:embed="rId5">
              <a:alphaModFix/>
            </a:blip>
            <a:stretch>
              <a:fillRect b="0" l="0" r="0" t="0"/>
            </a:stretch>
          </a:blipFill>
          <a:ln>
            <a:noFill/>
          </a:ln>
        </p:spPr>
      </p:sp>
      <p:sp>
        <p:nvSpPr>
          <p:cNvPr id="510" name="Google Shape;510;p25"/>
          <p:cNvSpPr/>
          <p:nvPr/>
        </p:nvSpPr>
        <p:spPr>
          <a:xfrm rot="-4940437">
            <a:off x="16101017" y="1124582"/>
            <a:ext cx="3213467" cy="3426022"/>
          </a:xfrm>
          <a:custGeom>
            <a:rect b="b" l="l" r="r" t="t"/>
            <a:pathLst>
              <a:path extrusionOk="0" h="3426022" w="3213467">
                <a:moveTo>
                  <a:pt x="0" y="0"/>
                </a:moveTo>
                <a:lnTo>
                  <a:pt x="3213467" y="0"/>
                </a:lnTo>
                <a:lnTo>
                  <a:pt x="3213467" y="3426023"/>
                </a:lnTo>
                <a:lnTo>
                  <a:pt x="0" y="342602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514" name="Shape 514"/>
        <p:cNvGrpSpPr/>
        <p:nvPr/>
      </p:nvGrpSpPr>
      <p:grpSpPr>
        <a:xfrm>
          <a:off x="0" y="0"/>
          <a:ext cx="0" cy="0"/>
          <a:chOff x="0" y="0"/>
          <a:chExt cx="0" cy="0"/>
        </a:xfrm>
      </p:grpSpPr>
      <p:grpSp>
        <p:nvGrpSpPr>
          <p:cNvPr id="515" name="Google Shape;515;p26"/>
          <p:cNvGrpSpPr/>
          <p:nvPr/>
        </p:nvGrpSpPr>
        <p:grpSpPr>
          <a:xfrm>
            <a:off x="5593063" y="6613103"/>
            <a:ext cx="7073145" cy="1646560"/>
            <a:chOff x="0" y="0"/>
            <a:chExt cx="1862886" cy="433662"/>
          </a:xfrm>
        </p:grpSpPr>
        <p:sp>
          <p:nvSpPr>
            <p:cNvPr id="516" name="Google Shape;516;p26"/>
            <p:cNvSpPr/>
            <p:nvPr/>
          </p:nvSpPr>
          <p:spPr>
            <a:xfrm>
              <a:off x="0" y="0"/>
              <a:ext cx="1862886" cy="433662"/>
            </a:xfrm>
            <a:custGeom>
              <a:rect b="b" l="l" r="r" t="t"/>
              <a:pathLst>
                <a:path extrusionOk="0" h="433662" w="1862886">
                  <a:moveTo>
                    <a:pt x="931443" y="0"/>
                  </a:moveTo>
                  <a:cubicBezTo>
                    <a:pt x="417021" y="0"/>
                    <a:pt x="0" y="97078"/>
                    <a:pt x="0" y="216831"/>
                  </a:cubicBezTo>
                  <a:cubicBezTo>
                    <a:pt x="0" y="336583"/>
                    <a:pt x="417021" y="433662"/>
                    <a:pt x="931443" y="433662"/>
                  </a:cubicBezTo>
                  <a:cubicBezTo>
                    <a:pt x="1445865" y="433662"/>
                    <a:pt x="1862886" y="336583"/>
                    <a:pt x="1862886" y="216831"/>
                  </a:cubicBezTo>
                  <a:cubicBezTo>
                    <a:pt x="1862886" y="97078"/>
                    <a:pt x="1445865" y="0"/>
                    <a:pt x="931443" y="0"/>
                  </a:cubicBezTo>
                  <a:close/>
                </a:path>
              </a:pathLst>
            </a:custGeom>
            <a:solidFill>
              <a:srgbClr val="303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6"/>
            <p:cNvSpPr txBox="1"/>
            <p:nvPr/>
          </p:nvSpPr>
          <p:spPr>
            <a:xfrm>
              <a:off x="174646" y="2556"/>
              <a:ext cx="1513595" cy="3904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26"/>
          <p:cNvSpPr/>
          <p:nvPr/>
        </p:nvSpPr>
        <p:spPr>
          <a:xfrm>
            <a:off x="5507763" y="1604793"/>
            <a:ext cx="5681580" cy="5173008"/>
          </a:xfrm>
          <a:custGeom>
            <a:rect b="b" l="l" r="r" t="t"/>
            <a:pathLst>
              <a:path extrusionOk="0" h="5173008" w="5681580">
                <a:moveTo>
                  <a:pt x="0" y="0"/>
                </a:moveTo>
                <a:lnTo>
                  <a:pt x="5681580" y="0"/>
                </a:lnTo>
                <a:lnTo>
                  <a:pt x="5681580" y="5173009"/>
                </a:lnTo>
                <a:lnTo>
                  <a:pt x="0" y="5173009"/>
                </a:lnTo>
                <a:lnTo>
                  <a:pt x="0" y="0"/>
                </a:lnTo>
                <a:close/>
              </a:path>
            </a:pathLst>
          </a:custGeom>
          <a:blipFill rotWithShape="1">
            <a:blip r:embed="rId3">
              <a:alphaModFix/>
            </a:blip>
            <a:stretch>
              <a:fillRect b="0" l="0" r="0" t="0"/>
            </a:stretch>
          </a:blipFill>
          <a:ln>
            <a:noFill/>
          </a:ln>
        </p:spPr>
      </p:sp>
      <p:grpSp>
        <p:nvGrpSpPr>
          <p:cNvPr id="519" name="Google Shape;519;p26"/>
          <p:cNvGrpSpPr/>
          <p:nvPr/>
        </p:nvGrpSpPr>
        <p:grpSpPr>
          <a:xfrm>
            <a:off x="872123" y="688547"/>
            <a:ext cx="4069984" cy="3004993"/>
            <a:chOff x="0" y="-192881"/>
            <a:chExt cx="5426646" cy="4006657"/>
          </a:xfrm>
        </p:grpSpPr>
        <p:grpSp>
          <p:nvGrpSpPr>
            <p:cNvPr id="520" name="Google Shape;520;p26"/>
            <p:cNvGrpSpPr/>
            <p:nvPr/>
          </p:nvGrpSpPr>
          <p:grpSpPr>
            <a:xfrm>
              <a:off x="0" y="-192881"/>
              <a:ext cx="5426646" cy="4006657"/>
              <a:chOff x="0" y="-38100"/>
              <a:chExt cx="1071930" cy="791439"/>
            </a:xfrm>
          </p:grpSpPr>
          <p:sp>
            <p:nvSpPr>
              <p:cNvPr id="521" name="Google Shape;521;p26"/>
              <p:cNvSpPr/>
              <p:nvPr/>
            </p:nvSpPr>
            <p:spPr>
              <a:xfrm>
                <a:off x="0" y="0"/>
                <a:ext cx="1071930" cy="753339"/>
              </a:xfrm>
              <a:custGeom>
                <a:rect b="b" l="l" r="r" t="t"/>
                <a:pathLst>
                  <a:path extrusionOk="0" h="753339" w="1071930">
                    <a:moveTo>
                      <a:pt x="97012" y="0"/>
                    </a:moveTo>
                    <a:lnTo>
                      <a:pt x="974918" y="0"/>
                    </a:lnTo>
                    <a:cubicBezTo>
                      <a:pt x="1028496" y="0"/>
                      <a:pt x="1071930" y="43434"/>
                      <a:pt x="1071930" y="97012"/>
                    </a:cubicBezTo>
                    <a:lnTo>
                      <a:pt x="1071930" y="656326"/>
                    </a:lnTo>
                    <a:cubicBezTo>
                      <a:pt x="1071930" y="682056"/>
                      <a:pt x="1061709" y="706731"/>
                      <a:pt x="1043516" y="724924"/>
                    </a:cubicBezTo>
                    <a:cubicBezTo>
                      <a:pt x="1025322" y="743118"/>
                      <a:pt x="1000647" y="753339"/>
                      <a:pt x="974918" y="753339"/>
                    </a:cubicBezTo>
                    <a:lnTo>
                      <a:pt x="97012" y="753339"/>
                    </a:lnTo>
                    <a:cubicBezTo>
                      <a:pt x="71283" y="753339"/>
                      <a:pt x="46608" y="743118"/>
                      <a:pt x="28414" y="724924"/>
                    </a:cubicBezTo>
                    <a:cubicBezTo>
                      <a:pt x="10221" y="706731"/>
                      <a:pt x="0" y="682056"/>
                      <a:pt x="0" y="656326"/>
                    </a:cubicBezTo>
                    <a:lnTo>
                      <a:pt x="0" y="97012"/>
                    </a:lnTo>
                    <a:cubicBezTo>
                      <a:pt x="0" y="71283"/>
                      <a:pt x="10221" y="46608"/>
                      <a:pt x="28414" y="28414"/>
                    </a:cubicBezTo>
                    <a:cubicBezTo>
                      <a:pt x="46608" y="10221"/>
                      <a:pt x="71283" y="0"/>
                      <a:pt x="9701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22" name="Google Shape;522;p26"/>
              <p:cNvSpPr txBox="1"/>
              <p:nvPr/>
            </p:nvSpPr>
            <p:spPr>
              <a:xfrm>
                <a:off x="0" y="-38100"/>
                <a:ext cx="1071930" cy="791439"/>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26"/>
            <p:cNvSpPr txBox="1"/>
            <p:nvPr/>
          </p:nvSpPr>
          <p:spPr>
            <a:xfrm>
              <a:off x="493089" y="1894556"/>
              <a:ext cx="44406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24" name="Google Shape;524;p26"/>
            <p:cNvSpPr txBox="1"/>
            <p:nvPr/>
          </p:nvSpPr>
          <p:spPr>
            <a:xfrm>
              <a:off x="987186" y="93306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sp>
        <p:nvSpPr>
          <p:cNvPr id="525" name="Google Shape;525;p26"/>
          <p:cNvSpPr txBox="1"/>
          <p:nvPr/>
        </p:nvSpPr>
        <p:spPr>
          <a:xfrm>
            <a:off x="4433514" y="8708390"/>
            <a:ext cx="9420972"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WRITE TOPIC HERE</a:t>
            </a:r>
            <a:endParaRPr/>
          </a:p>
        </p:txBody>
      </p:sp>
      <p:grpSp>
        <p:nvGrpSpPr>
          <p:cNvPr id="526" name="Google Shape;526;p26"/>
          <p:cNvGrpSpPr/>
          <p:nvPr/>
        </p:nvGrpSpPr>
        <p:grpSpPr>
          <a:xfrm>
            <a:off x="872123" y="4270910"/>
            <a:ext cx="4069984" cy="3004993"/>
            <a:chOff x="0" y="-192881"/>
            <a:chExt cx="5426646" cy="4006657"/>
          </a:xfrm>
        </p:grpSpPr>
        <p:grpSp>
          <p:nvGrpSpPr>
            <p:cNvPr id="527" name="Google Shape;527;p26"/>
            <p:cNvGrpSpPr/>
            <p:nvPr/>
          </p:nvGrpSpPr>
          <p:grpSpPr>
            <a:xfrm>
              <a:off x="0" y="-192881"/>
              <a:ext cx="5426646" cy="4006657"/>
              <a:chOff x="0" y="-38100"/>
              <a:chExt cx="1071930" cy="791439"/>
            </a:xfrm>
          </p:grpSpPr>
          <p:sp>
            <p:nvSpPr>
              <p:cNvPr id="528" name="Google Shape;528;p26"/>
              <p:cNvSpPr/>
              <p:nvPr/>
            </p:nvSpPr>
            <p:spPr>
              <a:xfrm>
                <a:off x="0" y="0"/>
                <a:ext cx="1071930" cy="753339"/>
              </a:xfrm>
              <a:custGeom>
                <a:rect b="b" l="l" r="r" t="t"/>
                <a:pathLst>
                  <a:path extrusionOk="0" h="753339" w="1071930">
                    <a:moveTo>
                      <a:pt x="97012" y="0"/>
                    </a:moveTo>
                    <a:lnTo>
                      <a:pt x="974918" y="0"/>
                    </a:lnTo>
                    <a:cubicBezTo>
                      <a:pt x="1028496" y="0"/>
                      <a:pt x="1071930" y="43434"/>
                      <a:pt x="1071930" y="97012"/>
                    </a:cubicBezTo>
                    <a:lnTo>
                      <a:pt x="1071930" y="656326"/>
                    </a:lnTo>
                    <a:cubicBezTo>
                      <a:pt x="1071930" y="682056"/>
                      <a:pt x="1061709" y="706731"/>
                      <a:pt x="1043516" y="724924"/>
                    </a:cubicBezTo>
                    <a:cubicBezTo>
                      <a:pt x="1025322" y="743118"/>
                      <a:pt x="1000647" y="753339"/>
                      <a:pt x="974918" y="753339"/>
                    </a:cubicBezTo>
                    <a:lnTo>
                      <a:pt x="97012" y="753339"/>
                    </a:lnTo>
                    <a:cubicBezTo>
                      <a:pt x="71283" y="753339"/>
                      <a:pt x="46608" y="743118"/>
                      <a:pt x="28414" y="724924"/>
                    </a:cubicBezTo>
                    <a:cubicBezTo>
                      <a:pt x="10221" y="706731"/>
                      <a:pt x="0" y="682056"/>
                      <a:pt x="0" y="656326"/>
                    </a:cubicBezTo>
                    <a:lnTo>
                      <a:pt x="0" y="97012"/>
                    </a:lnTo>
                    <a:cubicBezTo>
                      <a:pt x="0" y="71283"/>
                      <a:pt x="10221" y="46608"/>
                      <a:pt x="28414" y="28414"/>
                    </a:cubicBezTo>
                    <a:cubicBezTo>
                      <a:pt x="46608" y="10221"/>
                      <a:pt x="71283" y="0"/>
                      <a:pt x="9701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29" name="Google Shape;529;p26"/>
              <p:cNvSpPr txBox="1"/>
              <p:nvPr/>
            </p:nvSpPr>
            <p:spPr>
              <a:xfrm>
                <a:off x="0" y="-38100"/>
                <a:ext cx="1071930" cy="791439"/>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0" name="Google Shape;530;p26"/>
            <p:cNvSpPr txBox="1"/>
            <p:nvPr/>
          </p:nvSpPr>
          <p:spPr>
            <a:xfrm>
              <a:off x="493089" y="1894556"/>
              <a:ext cx="44406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31" name="Google Shape;531;p26"/>
            <p:cNvSpPr txBox="1"/>
            <p:nvPr/>
          </p:nvSpPr>
          <p:spPr>
            <a:xfrm>
              <a:off x="987186" y="93306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02</a:t>
              </a:r>
              <a:endParaRPr/>
            </a:p>
          </p:txBody>
        </p:sp>
      </p:grpSp>
      <p:grpSp>
        <p:nvGrpSpPr>
          <p:cNvPr id="532" name="Google Shape;532;p26"/>
          <p:cNvGrpSpPr/>
          <p:nvPr/>
        </p:nvGrpSpPr>
        <p:grpSpPr>
          <a:xfrm>
            <a:off x="13313909" y="688547"/>
            <a:ext cx="4069984" cy="3004993"/>
            <a:chOff x="0" y="-192881"/>
            <a:chExt cx="5426646" cy="4006657"/>
          </a:xfrm>
        </p:grpSpPr>
        <p:grpSp>
          <p:nvGrpSpPr>
            <p:cNvPr id="533" name="Google Shape;533;p26"/>
            <p:cNvGrpSpPr/>
            <p:nvPr/>
          </p:nvGrpSpPr>
          <p:grpSpPr>
            <a:xfrm>
              <a:off x="0" y="-192881"/>
              <a:ext cx="5426646" cy="4006657"/>
              <a:chOff x="0" y="-38100"/>
              <a:chExt cx="1071930" cy="791439"/>
            </a:xfrm>
          </p:grpSpPr>
          <p:sp>
            <p:nvSpPr>
              <p:cNvPr id="534" name="Google Shape;534;p26"/>
              <p:cNvSpPr/>
              <p:nvPr/>
            </p:nvSpPr>
            <p:spPr>
              <a:xfrm>
                <a:off x="0" y="0"/>
                <a:ext cx="1071930" cy="753339"/>
              </a:xfrm>
              <a:custGeom>
                <a:rect b="b" l="l" r="r" t="t"/>
                <a:pathLst>
                  <a:path extrusionOk="0" h="753339" w="1071930">
                    <a:moveTo>
                      <a:pt x="97012" y="0"/>
                    </a:moveTo>
                    <a:lnTo>
                      <a:pt x="974918" y="0"/>
                    </a:lnTo>
                    <a:cubicBezTo>
                      <a:pt x="1028496" y="0"/>
                      <a:pt x="1071930" y="43434"/>
                      <a:pt x="1071930" y="97012"/>
                    </a:cubicBezTo>
                    <a:lnTo>
                      <a:pt x="1071930" y="656326"/>
                    </a:lnTo>
                    <a:cubicBezTo>
                      <a:pt x="1071930" y="682056"/>
                      <a:pt x="1061709" y="706731"/>
                      <a:pt x="1043516" y="724924"/>
                    </a:cubicBezTo>
                    <a:cubicBezTo>
                      <a:pt x="1025322" y="743118"/>
                      <a:pt x="1000647" y="753339"/>
                      <a:pt x="974918" y="753339"/>
                    </a:cubicBezTo>
                    <a:lnTo>
                      <a:pt x="97012" y="753339"/>
                    </a:lnTo>
                    <a:cubicBezTo>
                      <a:pt x="71283" y="753339"/>
                      <a:pt x="46608" y="743118"/>
                      <a:pt x="28414" y="724924"/>
                    </a:cubicBezTo>
                    <a:cubicBezTo>
                      <a:pt x="10221" y="706731"/>
                      <a:pt x="0" y="682056"/>
                      <a:pt x="0" y="656326"/>
                    </a:cubicBezTo>
                    <a:lnTo>
                      <a:pt x="0" y="97012"/>
                    </a:lnTo>
                    <a:cubicBezTo>
                      <a:pt x="0" y="71283"/>
                      <a:pt x="10221" y="46608"/>
                      <a:pt x="28414" y="28414"/>
                    </a:cubicBezTo>
                    <a:cubicBezTo>
                      <a:pt x="46608" y="10221"/>
                      <a:pt x="71283" y="0"/>
                      <a:pt x="9701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35" name="Google Shape;535;p26"/>
              <p:cNvSpPr txBox="1"/>
              <p:nvPr/>
            </p:nvSpPr>
            <p:spPr>
              <a:xfrm>
                <a:off x="0" y="-38100"/>
                <a:ext cx="1071930" cy="791439"/>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26"/>
            <p:cNvSpPr txBox="1"/>
            <p:nvPr/>
          </p:nvSpPr>
          <p:spPr>
            <a:xfrm>
              <a:off x="493089" y="1894556"/>
              <a:ext cx="44406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37" name="Google Shape;537;p26"/>
            <p:cNvSpPr txBox="1"/>
            <p:nvPr/>
          </p:nvSpPr>
          <p:spPr>
            <a:xfrm>
              <a:off x="987186" y="93306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03</a:t>
              </a:r>
              <a:endParaRPr/>
            </a:p>
          </p:txBody>
        </p:sp>
      </p:grpSp>
      <p:grpSp>
        <p:nvGrpSpPr>
          <p:cNvPr id="538" name="Google Shape;538;p26"/>
          <p:cNvGrpSpPr/>
          <p:nvPr/>
        </p:nvGrpSpPr>
        <p:grpSpPr>
          <a:xfrm>
            <a:off x="13313909" y="4270910"/>
            <a:ext cx="4069984" cy="3004993"/>
            <a:chOff x="0" y="-192881"/>
            <a:chExt cx="5426646" cy="4006657"/>
          </a:xfrm>
        </p:grpSpPr>
        <p:grpSp>
          <p:nvGrpSpPr>
            <p:cNvPr id="539" name="Google Shape;539;p26"/>
            <p:cNvGrpSpPr/>
            <p:nvPr/>
          </p:nvGrpSpPr>
          <p:grpSpPr>
            <a:xfrm>
              <a:off x="0" y="-192881"/>
              <a:ext cx="5426646" cy="4006657"/>
              <a:chOff x="0" y="-38100"/>
              <a:chExt cx="1071930" cy="791439"/>
            </a:xfrm>
          </p:grpSpPr>
          <p:sp>
            <p:nvSpPr>
              <p:cNvPr id="540" name="Google Shape;540;p26"/>
              <p:cNvSpPr/>
              <p:nvPr/>
            </p:nvSpPr>
            <p:spPr>
              <a:xfrm>
                <a:off x="0" y="0"/>
                <a:ext cx="1071930" cy="753339"/>
              </a:xfrm>
              <a:custGeom>
                <a:rect b="b" l="l" r="r" t="t"/>
                <a:pathLst>
                  <a:path extrusionOk="0" h="753339" w="1071930">
                    <a:moveTo>
                      <a:pt x="97012" y="0"/>
                    </a:moveTo>
                    <a:lnTo>
                      <a:pt x="974918" y="0"/>
                    </a:lnTo>
                    <a:cubicBezTo>
                      <a:pt x="1028496" y="0"/>
                      <a:pt x="1071930" y="43434"/>
                      <a:pt x="1071930" y="97012"/>
                    </a:cubicBezTo>
                    <a:lnTo>
                      <a:pt x="1071930" y="656326"/>
                    </a:lnTo>
                    <a:cubicBezTo>
                      <a:pt x="1071930" y="682056"/>
                      <a:pt x="1061709" y="706731"/>
                      <a:pt x="1043516" y="724924"/>
                    </a:cubicBezTo>
                    <a:cubicBezTo>
                      <a:pt x="1025322" y="743118"/>
                      <a:pt x="1000647" y="753339"/>
                      <a:pt x="974918" y="753339"/>
                    </a:cubicBezTo>
                    <a:lnTo>
                      <a:pt x="97012" y="753339"/>
                    </a:lnTo>
                    <a:cubicBezTo>
                      <a:pt x="71283" y="753339"/>
                      <a:pt x="46608" y="743118"/>
                      <a:pt x="28414" y="724924"/>
                    </a:cubicBezTo>
                    <a:cubicBezTo>
                      <a:pt x="10221" y="706731"/>
                      <a:pt x="0" y="682056"/>
                      <a:pt x="0" y="656326"/>
                    </a:cubicBezTo>
                    <a:lnTo>
                      <a:pt x="0" y="97012"/>
                    </a:lnTo>
                    <a:cubicBezTo>
                      <a:pt x="0" y="71283"/>
                      <a:pt x="10221" y="46608"/>
                      <a:pt x="28414" y="28414"/>
                    </a:cubicBezTo>
                    <a:cubicBezTo>
                      <a:pt x="46608" y="10221"/>
                      <a:pt x="71283" y="0"/>
                      <a:pt x="9701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41" name="Google Shape;541;p26"/>
              <p:cNvSpPr txBox="1"/>
              <p:nvPr/>
            </p:nvSpPr>
            <p:spPr>
              <a:xfrm>
                <a:off x="0" y="-38100"/>
                <a:ext cx="1071930" cy="791439"/>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6"/>
            <p:cNvSpPr txBox="1"/>
            <p:nvPr/>
          </p:nvSpPr>
          <p:spPr>
            <a:xfrm>
              <a:off x="493089" y="1894556"/>
              <a:ext cx="44406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543" name="Google Shape;543;p26"/>
            <p:cNvSpPr txBox="1"/>
            <p:nvPr/>
          </p:nvSpPr>
          <p:spPr>
            <a:xfrm>
              <a:off x="987186" y="93306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04</a:t>
              </a:r>
              <a:endParaRPr/>
            </a:p>
          </p:txBody>
        </p:sp>
      </p:grpSp>
      <p:sp>
        <p:nvSpPr>
          <p:cNvPr id="544" name="Google Shape;544;p26"/>
          <p:cNvSpPr/>
          <p:nvPr/>
        </p:nvSpPr>
        <p:spPr>
          <a:xfrm rot="-792333">
            <a:off x="9129636" y="1466014"/>
            <a:ext cx="4119414" cy="2512242"/>
          </a:xfrm>
          <a:custGeom>
            <a:rect b="b" l="l" r="r" t="t"/>
            <a:pathLst>
              <a:path extrusionOk="0" h="2512242" w="4119414">
                <a:moveTo>
                  <a:pt x="0" y="0"/>
                </a:moveTo>
                <a:lnTo>
                  <a:pt x="4119414" y="0"/>
                </a:lnTo>
                <a:lnTo>
                  <a:pt x="4119414" y="2512243"/>
                </a:lnTo>
                <a:lnTo>
                  <a:pt x="0" y="2512243"/>
                </a:lnTo>
                <a:lnTo>
                  <a:pt x="0" y="0"/>
                </a:lnTo>
                <a:close/>
              </a:path>
            </a:pathLst>
          </a:custGeom>
          <a:blipFill rotWithShape="1">
            <a:blip r:embed="rId4">
              <a:alphaModFix/>
            </a:blip>
            <a:stretch>
              <a:fillRect b="0" l="0" r="0" t="0"/>
            </a:stretch>
          </a:blipFill>
          <a:ln>
            <a:noFill/>
          </a:ln>
        </p:spPr>
      </p:sp>
      <p:sp>
        <p:nvSpPr>
          <p:cNvPr id="545" name="Google Shape;545;p26"/>
          <p:cNvSpPr/>
          <p:nvPr/>
        </p:nvSpPr>
        <p:spPr>
          <a:xfrm>
            <a:off x="5896434" y="2473791"/>
            <a:ext cx="6466404" cy="5223365"/>
          </a:xfrm>
          <a:custGeom>
            <a:rect b="b" l="l" r="r" t="t"/>
            <a:pathLst>
              <a:path extrusionOk="0" h="5223365" w="6466404">
                <a:moveTo>
                  <a:pt x="0" y="0"/>
                </a:moveTo>
                <a:lnTo>
                  <a:pt x="6466404" y="0"/>
                </a:lnTo>
                <a:lnTo>
                  <a:pt x="6466404" y="5223365"/>
                </a:lnTo>
                <a:lnTo>
                  <a:pt x="0" y="522336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549" name="Shape 549"/>
        <p:cNvGrpSpPr/>
        <p:nvPr/>
      </p:nvGrpSpPr>
      <p:grpSpPr>
        <a:xfrm>
          <a:off x="0" y="0"/>
          <a:ext cx="0" cy="0"/>
          <a:chOff x="0" y="0"/>
          <a:chExt cx="0" cy="0"/>
        </a:xfrm>
      </p:grpSpPr>
      <p:pic>
        <p:nvPicPr>
          <p:cNvPr id="550" name="Google Shape;550;p27"/>
          <p:cNvPicPr preferRelativeResize="0"/>
          <p:nvPr/>
        </p:nvPicPr>
        <p:blipFill>
          <a:blip r:embed="rId3">
            <a:alphaModFix/>
          </a:blip>
          <a:stretch>
            <a:fillRect/>
          </a:stretch>
        </p:blipFill>
        <p:spPr>
          <a:xfrm>
            <a:off x="-2540650" y="-3220563"/>
            <a:ext cx="23369201" cy="16728149"/>
          </a:xfrm>
          <a:prstGeom prst="rect">
            <a:avLst/>
          </a:prstGeom>
          <a:noFill/>
          <a:ln>
            <a:noFill/>
          </a:ln>
        </p:spPr>
      </p:pic>
      <p:grpSp>
        <p:nvGrpSpPr>
          <p:cNvPr id="551" name="Google Shape;551;p27"/>
          <p:cNvGrpSpPr/>
          <p:nvPr/>
        </p:nvGrpSpPr>
        <p:grpSpPr>
          <a:xfrm>
            <a:off x="4903017" y="902517"/>
            <a:ext cx="8481966" cy="8481966"/>
            <a:chOff x="0" y="0"/>
            <a:chExt cx="812800" cy="812800"/>
          </a:xfrm>
        </p:grpSpPr>
        <p:sp>
          <p:nvSpPr>
            <p:cNvPr id="552" name="Google Shape;5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4" name="Google Shape;554;p27"/>
          <p:cNvSpPr/>
          <p:nvPr/>
        </p:nvSpPr>
        <p:spPr>
          <a:xfrm>
            <a:off x="13972935" y="378099"/>
            <a:ext cx="5061989" cy="5772511"/>
          </a:xfrm>
          <a:custGeom>
            <a:rect b="b" l="l" r="r" t="t"/>
            <a:pathLst>
              <a:path extrusionOk="0" h="5772511" w="5061989">
                <a:moveTo>
                  <a:pt x="0" y="0"/>
                </a:moveTo>
                <a:lnTo>
                  <a:pt x="5061989" y="0"/>
                </a:lnTo>
                <a:lnTo>
                  <a:pt x="5061989" y="5772511"/>
                </a:lnTo>
                <a:lnTo>
                  <a:pt x="0" y="5772511"/>
                </a:lnTo>
                <a:lnTo>
                  <a:pt x="0" y="0"/>
                </a:lnTo>
                <a:close/>
              </a:path>
            </a:pathLst>
          </a:custGeom>
          <a:blipFill rotWithShape="1">
            <a:blip r:embed="rId4">
              <a:alphaModFix/>
            </a:blip>
            <a:stretch>
              <a:fillRect b="0" l="0" r="0" t="0"/>
            </a:stretch>
          </a:blipFill>
          <a:ln>
            <a:noFill/>
          </a:ln>
        </p:spPr>
      </p:sp>
      <p:sp>
        <p:nvSpPr>
          <p:cNvPr id="555" name="Google Shape;555;p27"/>
          <p:cNvSpPr/>
          <p:nvPr/>
        </p:nvSpPr>
        <p:spPr>
          <a:xfrm flipH="1">
            <a:off x="15088272" y="2794900"/>
            <a:ext cx="3946652" cy="3355710"/>
          </a:xfrm>
          <a:custGeom>
            <a:rect b="b" l="l" r="r" t="t"/>
            <a:pathLst>
              <a:path extrusionOk="0" h="3355710" w="3946652">
                <a:moveTo>
                  <a:pt x="3946652" y="0"/>
                </a:moveTo>
                <a:lnTo>
                  <a:pt x="0" y="0"/>
                </a:lnTo>
                <a:lnTo>
                  <a:pt x="0" y="3355710"/>
                </a:lnTo>
                <a:lnTo>
                  <a:pt x="3946652" y="3355710"/>
                </a:lnTo>
                <a:lnTo>
                  <a:pt x="3946652" y="0"/>
                </a:lnTo>
                <a:close/>
              </a:path>
            </a:pathLst>
          </a:custGeom>
          <a:blipFill rotWithShape="1">
            <a:blip r:embed="rId5">
              <a:alphaModFix/>
            </a:blip>
            <a:stretch>
              <a:fillRect b="0" l="0" r="0" t="0"/>
            </a:stretch>
          </a:blipFill>
          <a:ln>
            <a:noFill/>
          </a:ln>
        </p:spPr>
      </p:sp>
      <p:sp>
        <p:nvSpPr>
          <p:cNvPr id="556" name="Google Shape;556;p27"/>
          <p:cNvSpPr/>
          <p:nvPr/>
        </p:nvSpPr>
        <p:spPr>
          <a:xfrm>
            <a:off x="13972935" y="5310156"/>
            <a:ext cx="2230674" cy="4561637"/>
          </a:xfrm>
          <a:custGeom>
            <a:rect b="b" l="l" r="r" t="t"/>
            <a:pathLst>
              <a:path extrusionOk="0" h="4561637" w="2230674">
                <a:moveTo>
                  <a:pt x="0" y="0"/>
                </a:moveTo>
                <a:lnTo>
                  <a:pt x="2230674" y="0"/>
                </a:lnTo>
                <a:lnTo>
                  <a:pt x="2230674" y="4561636"/>
                </a:lnTo>
                <a:lnTo>
                  <a:pt x="0" y="4561636"/>
                </a:lnTo>
                <a:lnTo>
                  <a:pt x="0" y="0"/>
                </a:lnTo>
                <a:close/>
              </a:path>
            </a:pathLst>
          </a:custGeom>
          <a:blipFill rotWithShape="1">
            <a:blip r:embed="rId6">
              <a:alphaModFix/>
            </a:blip>
            <a:stretch>
              <a:fillRect b="0" l="0" r="0" t="0"/>
            </a:stretch>
          </a:blipFill>
          <a:ln>
            <a:noFill/>
          </a:ln>
        </p:spPr>
      </p:sp>
      <p:sp>
        <p:nvSpPr>
          <p:cNvPr id="557" name="Google Shape;557;p27"/>
          <p:cNvSpPr/>
          <p:nvPr/>
        </p:nvSpPr>
        <p:spPr>
          <a:xfrm>
            <a:off x="-534526" y="1981019"/>
            <a:ext cx="3656368" cy="4169591"/>
          </a:xfrm>
          <a:custGeom>
            <a:rect b="b" l="l" r="r" t="t"/>
            <a:pathLst>
              <a:path extrusionOk="0" h="4169591" w="3656368">
                <a:moveTo>
                  <a:pt x="0" y="0"/>
                </a:moveTo>
                <a:lnTo>
                  <a:pt x="3656368" y="0"/>
                </a:lnTo>
                <a:lnTo>
                  <a:pt x="3656368" y="4169591"/>
                </a:lnTo>
                <a:lnTo>
                  <a:pt x="0" y="4169591"/>
                </a:lnTo>
                <a:lnTo>
                  <a:pt x="0" y="0"/>
                </a:lnTo>
                <a:close/>
              </a:path>
            </a:pathLst>
          </a:custGeom>
          <a:blipFill rotWithShape="1">
            <a:blip r:embed="rId4">
              <a:alphaModFix/>
            </a:blip>
            <a:stretch>
              <a:fillRect b="0" l="0" r="0" t="0"/>
            </a:stretch>
          </a:blipFill>
          <a:ln>
            <a:noFill/>
          </a:ln>
        </p:spPr>
      </p:sp>
      <p:sp>
        <p:nvSpPr>
          <p:cNvPr id="558" name="Google Shape;558;p27"/>
          <p:cNvSpPr/>
          <p:nvPr/>
        </p:nvSpPr>
        <p:spPr>
          <a:xfrm>
            <a:off x="1028700" y="4894948"/>
            <a:ext cx="4764235" cy="5392052"/>
          </a:xfrm>
          <a:custGeom>
            <a:rect b="b" l="l" r="r" t="t"/>
            <a:pathLst>
              <a:path extrusionOk="0" h="5392052" w="4764235">
                <a:moveTo>
                  <a:pt x="0" y="0"/>
                </a:moveTo>
                <a:lnTo>
                  <a:pt x="4764235" y="0"/>
                </a:lnTo>
                <a:lnTo>
                  <a:pt x="4764235" y="5392052"/>
                </a:lnTo>
                <a:lnTo>
                  <a:pt x="0" y="5392052"/>
                </a:lnTo>
                <a:lnTo>
                  <a:pt x="0" y="0"/>
                </a:lnTo>
                <a:close/>
              </a:path>
            </a:pathLst>
          </a:custGeom>
          <a:blipFill rotWithShape="1">
            <a:blip r:embed="rId7">
              <a:alphaModFix/>
            </a:blip>
            <a:stretch>
              <a:fillRect b="0" l="0" r="0" t="0"/>
            </a:stretch>
          </a:blipFill>
          <a:ln>
            <a:noFill/>
          </a:ln>
        </p:spPr>
      </p:sp>
      <p:sp>
        <p:nvSpPr>
          <p:cNvPr id="559" name="Google Shape;559;p27"/>
          <p:cNvSpPr txBox="1"/>
          <p:nvPr/>
        </p:nvSpPr>
        <p:spPr>
          <a:xfrm>
            <a:off x="7733679" y="2906668"/>
            <a:ext cx="2820641" cy="555320"/>
          </a:xfrm>
          <a:prstGeom prst="rect">
            <a:avLst/>
          </a:prstGeom>
          <a:noFill/>
          <a:ln>
            <a:noFill/>
          </a:ln>
        </p:spPr>
        <p:txBody>
          <a:bodyPr anchorCtr="0" anchor="t" bIns="0" lIns="0" spcFirstLastPara="1" rIns="0" wrap="square" tIns="0">
            <a:spAutoFit/>
          </a:bodyPr>
          <a:lstStyle/>
          <a:p>
            <a:pPr indent="0" lvl="0" marL="0" marR="0" rtl="0" algn="ctr">
              <a:lnSpc>
                <a:spcPct val="129991"/>
              </a:lnSpc>
              <a:spcBef>
                <a:spcPts val="0"/>
              </a:spcBef>
              <a:spcAft>
                <a:spcPts val="0"/>
              </a:spcAft>
              <a:buNone/>
            </a:pPr>
            <a:r>
              <a:rPr b="0" i="0" lang="en-US" sz="3511" u="none" cap="none" strike="noStrike">
                <a:solidFill>
                  <a:srgbClr val="FF5757"/>
                </a:solidFill>
                <a:latin typeface="Nunito Black"/>
                <a:ea typeface="Nunito Black"/>
                <a:cs typeface="Nunito Black"/>
                <a:sym typeface="Nunito Black"/>
              </a:rPr>
              <a:t>LESSON 03:</a:t>
            </a:r>
            <a:endParaRPr/>
          </a:p>
        </p:txBody>
      </p:sp>
      <p:sp>
        <p:nvSpPr>
          <p:cNvPr id="560" name="Google Shape;560;p27"/>
          <p:cNvSpPr txBox="1"/>
          <p:nvPr/>
        </p:nvSpPr>
        <p:spPr>
          <a:xfrm>
            <a:off x="5967112" y="3983947"/>
            <a:ext cx="63537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ADD A SECTION TITLE</a:t>
            </a:r>
            <a:endParaRPr/>
          </a:p>
        </p:txBody>
      </p:sp>
      <p:sp>
        <p:nvSpPr>
          <p:cNvPr id="561" name="Google Shape;561;p27"/>
          <p:cNvSpPr txBox="1"/>
          <p:nvPr/>
        </p:nvSpPr>
        <p:spPr>
          <a:xfrm>
            <a:off x="7030288" y="6444342"/>
            <a:ext cx="42273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Nunito"/>
                <a:ea typeface="Nunito"/>
                <a:cs typeface="Nunito"/>
                <a:sym typeface="Nunito"/>
              </a:rPr>
              <a:t>Briefly elaborate on what you 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565" name="Shape 565"/>
        <p:cNvGrpSpPr/>
        <p:nvPr/>
      </p:nvGrpSpPr>
      <p:grpSpPr>
        <a:xfrm>
          <a:off x="0" y="0"/>
          <a:ext cx="0" cy="0"/>
          <a:chOff x="0" y="0"/>
          <a:chExt cx="0" cy="0"/>
        </a:xfrm>
      </p:grpSpPr>
      <p:pic>
        <p:nvPicPr>
          <p:cNvPr id="566" name="Google Shape;566;p28"/>
          <p:cNvPicPr preferRelativeResize="0"/>
          <p:nvPr/>
        </p:nvPicPr>
        <p:blipFill rotWithShape="1">
          <a:blip r:embed="rId3">
            <a:alphaModFix/>
          </a:blip>
          <a:srcRect b="13708" l="0" r="0" t="13708"/>
          <a:stretch/>
        </p:blipFill>
        <p:spPr>
          <a:xfrm>
            <a:off x="5964806" y="1028700"/>
            <a:ext cx="5541818" cy="3217899"/>
          </a:xfrm>
          <a:prstGeom prst="rect">
            <a:avLst/>
          </a:prstGeom>
          <a:noFill/>
          <a:ln>
            <a:noFill/>
          </a:ln>
        </p:spPr>
      </p:pic>
      <p:grpSp>
        <p:nvGrpSpPr>
          <p:cNvPr id="567" name="Google Shape;567;p28"/>
          <p:cNvGrpSpPr/>
          <p:nvPr/>
        </p:nvGrpSpPr>
        <p:grpSpPr>
          <a:xfrm>
            <a:off x="-1680573" y="7344029"/>
            <a:ext cx="7645380" cy="2942971"/>
            <a:chOff x="0" y="0"/>
            <a:chExt cx="2291636" cy="882130"/>
          </a:xfrm>
        </p:grpSpPr>
        <p:sp>
          <p:nvSpPr>
            <p:cNvPr id="568" name="Google Shape;568;p28"/>
            <p:cNvSpPr/>
            <p:nvPr/>
          </p:nvSpPr>
          <p:spPr>
            <a:xfrm>
              <a:off x="0" y="0"/>
              <a:ext cx="2291636" cy="882130"/>
            </a:xfrm>
            <a:custGeom>
              <a:rect b="b" l="l" r="r" t="t"/>
              <a:pathLst>
                <a:path extrusionOk="0" h="882130" w="2291636">
                  <a:moveTo>
                    <a:pt x="1145818" y="0"/>
                  </a:moveTo>
                  <a:cubicBezTo>
                    <a:pt x="513000" y="0"/>
                    <a:pt x="0" y="197471"/>
                    <a:pt x="0" y="441065"/>
                  </a:cubicBezTo>
                  <a:cubicBezTo>
                    <a:pt x="0" y="684658"/>
                    <a:pt x="513000" y="882130"/>
                    <a:pt x="1145818" y="882130"/>
                  </a:cubicBezTo>
                  <a:cubicBezTo>
                    <a:pt x="1778636" y="882130"/>
                    <a:pt x="2291636" y="684658"/>
                    <a:pt x="2291636" y="441065"/>
                  </a:cubicBezTo>
                  <a:cubicBezTo>
                    <a:pt x="2291636" y="197471"/>
                    <a:pt x="1778636" y="0"/>
                    <a:pt x="1145818" y="0"/>
                  </a:cubicBezTo>
                  <a:close/>
                </a:path>
              </a:pathLst>
            </a:custGeom>
            <a:solidFill>
              <a:srgbClr val="303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8"/>
            <p:cNvSpPr txBox="1"/>
            <p:nvPr/>
          </p:nvSpPr>
          <p:spPr>
            <a:xfrm>
              <a:off x="214841" y="44600"/>
              <a:ext cx="1861954" cy="7548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0" name="Google Shape;570;p28"/>
          <p:cNvSpPr/>
          <p:nvPr/>
        </p:nvSpPr>
        <p:spPr>
          <a:xfrm>
            <a:off x="-1251499" y="1391133"/>
            <a:ext cx="5607286" cy="6394349"/>
          </a:xfrm>
          <a:custGeom>
            <a:rect b="b" l="l" r="r" t="t"/>
            <a:pathLst>
              <a:path extrusionOk="0" h="6394349" w="5607286">
                <a:moveTo>
                  <a:pt x="0" y="0"/>
                </a:moveTo>
                <a:lnTo>
                  <a:pt x="5607286" y="0"/>
                </a:lnTo>
                <a:lnTo>
                  <a:pt x="5607286" y="6394349"/>
                </a:lnTo>
                <a:lnTo>
                  <a:pt x="0" y="6394349"/>
                </a:lnTo>
                <a:lnTo>
                  <a:pt x="0" y="0"/>
                </a:lnTo>
                <a:close/>
              </a:path>
            </a:pathLst>
          </a:custGeom>
          <a:blipFill rotWithShape="1">
            <a:blip r:embed="rId4">
              <a:alphaModFix/>
            </a:blip>
            <a:stretch>
              <a:fillRect b="0" l="0" r="0" t="0"/>
            </a:stretch>
          </a:blipFill>
          <a:ln>
            <a:noFill/>
          </a:ln>
        </p:spPr>
      </p:sp>
      <p:sp>
        <p:nvSpPr>
          <p:cNvPr id="571" name="Google Shape;571;p28"/>
          <p:cNvSpPr/>
          <p:nvPr/>
        </p:nvSpPr>
        <p:spPr>
          <a:xfrm>
            <a:off x="973898" y="4218613"/>
            <a:ext cx="4061667" cy="4596901"/>
          </a:xfrm>
          <a:custGeom>
            <a:rect b="b" l="l" r="r" t="t"/>
            <a:pathLst>
              <a:path extrusionOk="0" h="4596901" w="4061667">
                <a:moveTo>
                  <a:pt x="0" y="0"/>
                </a:moveTo>
                <a:lnTo>
                  <a:pt x="4061666" y="0"/>
                </a:lnTo>
                <a:lnTo>
                  <a:pt x="4061666" y="4596902"/>
                </a:lnTo>
                <a:lnTo>
                  <a:pt x="0" y="4596902"/>
                </a:lnTo>
                <a:lnTo>
                  <a:pt x="0" y="0"/>
                </a:lnTo>
                <a:close/>
              </a:path>
            </a:pathLst>
          </a:custGeom>
          <a:blipFill rotWithShape="1">
            <a:blip r:embed="rId5">
              <a:alphaModFix/>
            </a:blip>
            <a:stretch>
              <a:fillRect b="0" l="0" r="0" t="0"/>
            </a:stretch>
          </a:blipFill>
          <a:ln>
            <a:noFill/>
          </a:ln>
        </p:spPr>
      </p:sp>
      <p:pic>
        <p:nvPicPr>
          <p:cNvPr id="572" name="Google Shape;572;p28"/>
          <p:cNvPicPr preferRelativeResize="0"/>
          <p:nvPr/>
        </p:nvPicPr>
        <p:blipFill rotWithShape="1">
          <a:blip r:embed="rId6">
            <a:alphaModFix/>
          </a:blip>
          <a:srcRect b="6449" l="0" r="0" t="6450"/>
          <a:stretch/>
        </p:blipFill>
        <p:spPr>
          <a:xfrm>
            <a:off x="5964806" y="4481858"/>
            <a:ext cx="5541818" cy="3217899"/>
          </a:xfrm>
          <a:prstGeom prst="rect">
            <a:avLst/>
          </a:prstGeom>
          <a:noFill/>
          <a:ln>
            <a:noFill/>
          </a:ln>
        </p:spPr>
      </p:pic>
      <p:pic>
        <p:nvPicPr>
          <p:cNvPr id="573" name="Google Shape;573;p28"/>
          <p:cNvPicPr preferRelativeResize="0"/>
          <p:nvPr/>
        </p:nvPicPr>
        <p:blipFill rotWithShape="1">
          <a:blip r:embed="rId7">
            <a:alphaModFix/>
          </a:blip>
          <a:srcRect b="370" l="0" r="0" t="371"/>
          <a:stretch/>
        </p:blipFill>
        <p:spPr>
          <a:xfrm>
            <a:off x="11717482" y="1028700"/>
            <a:ext cx="5541818" cy="3217899"/>
          </a:xfrm>
          <a:prstGeom prst="rect">
            <a:avLst/>
          </a:prstGeom>
          <a:noFill/>
          <a:ln>
            <a:noFill/>
          </a:ln>
        </p:spPr>
      </p:pic>
      <p:pic>
        <p:nvPicPr>
          <p:cNvPr id="574" name="Google Shape;574;p28"/>
          <p:cNvPicPr preferRelativeResize="0"/>
          <p:nvPr/>
        </p:nvPicPr>
        <p:blipFill rotWithShape="1">
          <a:blip r:embed="rId8">
            <a:alphaModFix/>
          </a:blip>
          <a:srcRect b="6449" l="0" r="0" t="6450"/>
          <a:stretch/>
        </p:blipFill>
        <p:spPr>
          <a:xfrm>
            <a:off x="11717482" y="4481858"/>
            <a:ext cx="5541818" cy="3217899"/>
          </a:xfrm>
          <a:prstGeom prst="rect">
            <a:avLst/>
          </a:prstGeom>
          <a:noFill/>
          <a:ln>
            <a:noFill/>
          </a:ln>
        </p:spPr>
      </p:pic>
      <p:sp>
        <p:nvSpPr>
          <p:cNvPr id="575" name="Google Shape;575;p28"/>
          <p:cNvSpPr txBox="1"/>
          <p:nvPr/>
        </p:nvSpPr>
        <p:spPr>
          <a:xfrm>
            <a:off x="7006996" y="8265605"/>
            <a:ext cx="9420972"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PHOTO GALLERY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579" name="Shape 579"/>
        <p:cNvGrpSpPr/>
        <p:nvPr/>
      </p:nvGrpSpPr>
      <p:grpSpPr>
        <a:xfrm>
          <a:off x="0" y="0"/>
          <a:ext cx="0" cy="0"/>
          <a:chOff x="0" y="0"/>
          <a:chExt cx="0" cy="0"/>
        </a:xfrm>
      </p:grpSpPr>
      <p:pic>
        <p:nvPicPr>
          <p:cNvPr id="580" name="Google Shape;580;p29"/>
          <p:cNvPicPr preferRelativeResize="0"/>
          <p:nvPr/>
        </p:nvPicPr>
        <p:blipFill rotWithShape="1">
          <a:blip r:embed="rId3">
            <a:alphaModFix/>
          </a:blip>
          <a:srcRect b="0" l="26018" r="26018" t="0"/>
          <a:stretch/>
        </p:blipFill>
        <p:spPr>
          <a:xfrm>
            <a:off x="1340427" y="1028700"/>
            <a:ext cx="5414516" cy="7526206"/>
          </a:xfrm>
          <a:prstGeom prst="rect">
            <a:avLst/>
          </a:prstGeom>
          <a:noFill/>
          <a:ln>
            <a:noFill/>
          </a:ln>
        </p:spPr>
      </p:pic>
      <p:pic>
        <p:nvPicPr>
          <p:cNvPr id="581" name="Google Shape;581;p29"/>
          <p:cNvPicPr preferRelativeResize="0"/>
          <p:nvPr/>
        </p:nvPicPr>
        <p:blipFill rotWithShape="1">
          <a:blip r:embed="rId4">
            <a:alphaModFix/>
          </a:blip>
          <a:srcRect b="3780" l="0" r="0" t="3780"/>
          <a:stretch/>
        </p:blipFill>
        <p:spPr>
          <a:xfrm>
            <a:off x="7084373" y="1028700"/>
            <a:ext cx="3806927" cy="2346047"/>
          </a:xfrm>
          <a:prstGeom prst="rect">
            <a:avLst/>
          </a:prstGeom>
          <a:noFill/>
          <a:ln>
            <a:noFill/>
          </a:ln>
        </p:spPr>
      </p:pic>
      <p:pic>
        <p:nvPicPr>
          <p:cNvPr id="582" name="Google Shape;582;p29"/>
          <p:cNvPicPr preferRelativeResize="0"/>
          <p:nvPr/>
        </p:nvPicPr>
        <p:blipFill rotWithShape="1">
          <a:blip r:embed="rId5">
            <a:alphaModFix/>
          </a:blip>
          <a:srcRect b="3354" l="0" r="0" t="3353"/>
          <a:stretch/>
        </p:blipFill>
        <p:spPr>
          <a:xfrm>
            <a:off x="7095466" y="3618780"/>
            <a:ext cx="3795834" cy="2346047"/>
          </a:xfrm>
          <a:prstGeom prst="rect">
            <a:avLst/>
          </a:prstGeom>
          <a:noFill/>
          <a:ln>
            <a:noFill/>
          </a:ln>
        </p:spPr>
      </p:pic>
      <p:pic>
        <p:nvPicPr>
          <p:cNvPr id="583" name="Google Shape;583;p29"/>
          <p:cNvPicPr preferRelativeResize="0"/>
          <p:nvPr/>
        </p:nvPicPr>
        <p:blipFill rotWithShape="1">
          <a:blip r:embed="rId6">
            <a:alphaModFix/>
          </a:blip>
          <a:srcRect b="3780" l="0" r="0" t="3780"/>
          <a:stretch/>
        </p:blipFill>
        <p:spPr>
          <a:xfrm>
            <a:off x="7084373" y="6208860"/>
            <a:ext cx="3806927" cy="2346047"/>
          </a:xfrm>
          <a:prstGeom prst="rect">
            <a:avLst/>
          </a:prstGeom>
          <a:noFill/>
          <a:ln>
            <a:noFill/>
          </a:ln>
        </p:spPr>
      </p:pic>
      <p:grpSp>
        <p:nvGrpSpPr>
          <p:cNvPr id="584" name="Google Shape;584;p29"/>
          <p:cNvGrpSpPr/>
          <p:nvPr/>
        </p:nvGrpSpPr>
        <p:grpSpPr>
          <a:xfrm>
            <a:off x="11718633" y="7440451"/>
            <a:ext cx="7645380" cy="3289334"/>
            <a:chOff x="0" y="0"/>
            <a:chExt cx="2291636" cy="985949"/>
          </a:xfrm>
        </p:grpSpPr>
        <p:sp>
          <p:nvSpPr>
            <p:cNvPr id="585" name="Google Shape;585;p29"/>
            <p:cNvSpPr/>
            <p:nvPr/>
          </p:nvSpPr>
          <p:spPr>
            <a:xfrm>
              <a:off x="0" y="0"/>
              <a:ext cx="2291636" cy="985949"/>
            </a:xfrm>
            <a:custGeom>
              <a:rect b="b" l="l" r="r" t="t"/>
              <a:pathLst>
                <a:path extrusionOk="0" h="985949" w="2291636">
                  <a:moveTo>
                    <a:pt x="1145818" y="0"/>
                  </a:moveTo>
                  <a:cubicBezTo>
                    <a:pt x="513000" y="0"/>
                    <a:pt x="0" y="220712"/>
                    <a:pt x="0" y="492975"/>
                  </a:cubicBezTo>
                  <a:cubicBezTo>
                    <a:pt x="0" y="765237"/>
                    <a:pt x="513000" y="985949"/>
                    <a:pt x="1145818" y="985949"/>
                  </a:cubicBezTo>
                  <a:cubicBezTo>
                    <a:pt x="1778636" y="985949"/>
                    <a:pt x="2291636" y="765237"/>
                    <a:pt x="2291636" y="492975"/>
                  </a:cubicBezTo>
                  <a:cubicBezTo>
                    <a:pt x="2291636" y="220712"/>
                    <a:pt x="1778636" y="0"/>
                    <a:pt x="1145818" y="0"/>
                  </a:cubicBezTo>
                  <a:close/>
                </a:path>
              </a:pathLst>
            </a:custGeom>
            <a:solidFill>
              <a:srgbClr val="303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9"/>
            <p:cNvSpPr txBox="1"/>
            <p:nvPr/>
          </p:nvSpPr>
          <p:spPr>
            <a:xfrm>
              <a:off x="214841" y="54333"/>
              <a:ext cx="1861954" cy="8391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7" name="Google Shape;587;p29"/>
          <p:cNvSpPr/>
          <p:nvPr/>
        </p:nvSpPr>
        <p:spPr>
          <a:xfrm>
            <a:off x="12049287" y="0"/>
            <a:ext cx="7314726" cy="8341452"/>
          </a:xfrm>
          <a:custGeom>
            <a:rect b="b" l="l" r="r" t="t"/>
            <a:pathLst>
              <a:path extrusionOk="0" h="8341452" w="7314726">
                <a:moveTo>
                  <a:pt x="0" y="0"/>
                </a:moveTo>
                <a:lnTo>
                  <a:pt x="7314726" y="0"/>
                </a:lnTo>
                <a:lnTo>
                  <a:pt x="7314726" y="8341452"/>
                </a:lnTo>
                <a:lnTo>
                  <a:pt x="0" y="8341452"/>
                </a:lnTo>
                <a:lnTo>
                  <a:pt x="0" y="0"/>
                </a:lnTo>
                <a:close/>
              </a:path>
            </a:pathLst>
          </a:custGeom>
          <a:blipFill rotWithShape="1">
            <a:blip r:embed="rId7">
              <a:alphaModFix/>
            </a:blip>
            <a:stretch>
              <a:fillRect b="0" l="0" r="0" t="0"/>
            </a:stretch>
          </a:blipFill>
          <a:ln>
            <a:noFill/>
          </a:ln>
        </p:spPr>
      </p:sp>
      <p:sp>
        <p:nvSpPr>
          <p:cNvPr id="588" name="Google Shape;588;p29"/>
          <p:cNvSpPr/>
          <p:nvPr/>
        </p:nvSpPr>
        <p:spPr>
          <a:xfrm>
            <a:off x="12581012" y="3246535"/>
            <a:ext cx="3125638" cy="6391802"/>
          </a:xfrm>
          <a:custGeom>
            <a:rect b="b" l="l" r="r" t="t"/>
            <a:pathLst>
              <a:path extrusionOk="0" h="6391802" w="3125638">
                <a:moveTo>
                  <a:pt x="0" y="0"/>
                </a:moveTo>
                <a:lnTo>
                  <a:pt x="3125638" y="0"/>
                </a:lnTo>
                <a:lnTo>
                  <a:pt x="3125638" y="6391802"/>
                </a:lnTo>
                <a:lnTo>
                  <a:pt x="0" y="6391802"/>
                </a:lnTo>
                <a:lnTo>
                  <a:pt x="0" y="0"/>
                </a:lnTo>
                <a:close/>
              </a:path>
            </a:pathLst>
          </a:custGeom>
          <a:blipFill rotWithShape="1">
            <a:blip r:embed="rId8">
              <a:alphaModFix/>
            </a:blip>
            <a:stretch>
              <a:fillRect b="0" l="0" r="0" t="0"/>
            </a:stretch>
          </a:blipFill>
          <a:ln>
            <a:noFill/>
          </a:ln>
        </p:spPr>
      </p:sp>
      <p:sp>
        <p:nvSpPr>
          <p:cNvPr id="589" name="Google Shape;589;p29"/>
          <p:cNvSpPr txBox="1"/>
          <p:nvPr/>
        </p:nvSpPr>
        <p:spPr>
          <a:xfrm>
            <a:off x="2044457" y="9018443"/>
            <a:ext cx="9420972"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PHOTO GALLERY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593" name="Shape 593"/>
        <p:cNvGrpSpPr/>
        <p:nvPr/>
      </p:nvGrpSpPr>
      <p:grpSpPr>
        <a:xfrm>
          <a:off x="0" y="0"/>
          <a:ext cx="0" cy="0"/>
          <a:chOff x="0" y="0"/>
          <a:chExt cx="0" cy="0"/>
        </a:xfrm>
      </p:grpSpPr>
      <p:pic>
        <p:nvPicPr>
          <p:cNvPr id="594" name="Google Shape;594;p30"/>
          <p:cNvPicPr preferRelativeResize="0"/>
          <p:nvPr/>
        </p:nvPicPr>
        <p:blipFill>
          <a:blip r:embed="rId3">
            <a:alphaModFix/>
          </a:blip>
          <a:stretch>
            <a:fillRect/>
          </a:stretch>
        </p:blipFill>
        <p:spPr>
          <a:xfrm>
            <a:off x="-2813612" y="-3643199"/>
            <a:ext cx="23915249" cy="17224099"/>
          </a:xfrm>
          <a:prstGeom prst="rect">
            <a:avLst/>
          </a:prstGeom>
          <a:noFill/>
          <a:ln>
            <a:noFill/>
          </a:ln>
        </p:spPr>
      </p:pic>
      <p:grpSp>
        <p:nvGrpSpPr>
          <p:cNvPr id="595" name="Google Shape;595;p30"/>
          <p:cNvGrpSpPr/>
          <p:nvPr/>
        </p:nvGrpSpPr>
        <p:grpSpPr>
          <a:xfrm>
            <a:off x="4903017" y="902517"/>
            <a:ext cx="8481966" cy="8481966"/>
            <a:chOff x="0" y="0"/>
            <a:chExt cx="812800" cy="812800"/>
          </a:xfrm>
        </p:grpSpPr>
        <p:sp>
          <p:nvSpPr>
            <p:cNvPr id="596" name="Google Shape;59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8" name="Google Shape;598;p30"/>
          <p:cNvSpPr/>
          <p:nvPr/>
        </p:nvSpPr>
        <p:spPr>
          <a:xfrm flipH="1">
            <a:off x="11714651" y="5335626"/>
            <a:ext cx="8564149" cy="5084785"/>
          </a:xfrm>
          <a:custGeom>
            <a:rect b="b" l="l" r="r" t="t"/>
            <a:pathLst>
              <a:path extrusionOk="0" h="5084785" w="8564149">
                <a:moveTo>
                  <a:pt x="8564149" y="0"/>
                </a:moveTo>
                <a:lnTo>
                  <a:pt x="0" y="0"/>
                </a:lnTo>
                <a:lnTo>
                  <a:pt x="0" y="5084785"/>
                </a:lnTo>
                <a:lnTo>
                  <a:pt x="8564149" y="5084785"/>
                </a:lnTo>
                <a:lnTo>
                  <a:pt x="8564149" y="0"/>
                </a:lnTo>
                <a:close/>
              </a:path>
            </a:pathLst>
          </a:custGeom>
          <a:blipFill rotWithShape="1">
            <a:blip r:embed="rId4">
              <a:alphaModFix/>
            </a:blip>
            <a:stretch>
              <a:fillRect b="0" l="0" r="0" t="0"/>
            </a:stretch>
          </a:blipFill>
          <a:ln>
            <a:noFill/>
          </a:ln>
        </p:spPr>
      </p:sp>
      <p:sp>
        <p:nvSpPr>
          <p:cNvPr id="599" name="Google Shape;599;p30"/>
          <p:cNvSpPr/>
          <p:nvPr/>
        </p:nvSpPr>
        <p:spPr>
          <a:xfrm flipH="1">
            <a:off x="0" y="4136390"/>
            <a:ext cx="4036788" cy="2466628"/>
          </a:xfrm>
          <a:custGeom>
            <a:rect b="b" l="l" r="r" t="t"/>
            <a:pathLst>
              <a:path extrusionOk="0" h="2466628" w="4036788">
                <a:moveTo>
                  <a:pt x="4036788" y="0"/>
                </a:moveTo>
                <a:lnTo>
                  <a:pt x="0" y="0"/>
                </a:lnTo>
                <a:lnTo>
                  <a:pt x="0" y="2466628"/>
                </a:lnTo>
                <a:lnTo>
                  <a:pt x="4036788" y="2466628"/>
                </a:lnTo>
                <a:lnTo>
                  <a:pt x="4036788" y="0"/>
                </a:lnTo>
                <a:close/>
              </a:path>
            </a:pathLst>
          </a:custGeom>
          <a:blipFill rotWithShape="1">
            <a:blip r:embed="rId5">
              <a:alphaModFix/>
            </a:blip>
            <a:stretch>
              <a:fillRect b="0" l="0" r="0" t="0"/>
            </a:stretch>
          </a:blipFill>
          <a:ln>
            <a:noFill/>
          </a:ln>
        </p:spPr>
      </p:sp>
      <p:sp>
        <p:nvSpPr>
          <p:cNvPr id="600" name="Google Shape;600;p30"/>
          <p:cNvSpPr/>
          <p:nvPr/>
        </p:nvSpPr>
        <p:spPr>
          <a:xfrm>
            <a:off x="13384983" y="-483235"/>
            <a:ext cx="4290902" cy="3810000"/>
          </a:xfrm>
          <a:custGeom>
            <a:rect b="b" l="l" r="r" t="t"/>
            <a:pathLst>
              <a:path extrusionOk="0" h="3810000" w="4290902">
                <a:moveTo>
                  <a:pt x="0" y="0"/>
                </a:moveTo>
                <a:lnTo>
                  <a:pt x="4290901" y="0"/>
                </a:lnTo>
                <a:lnTo>
                  <a:pt x="4290901" y="3810000"/>
                </a:lnTo>
                <a:lnTo>
                  <a:pt x="0" y="3810000"/>
                </a:lnTo>
                <a:lnTo>
                  <a:pt x="0" y="0"/>
                </a:lnTo>
                <a:close/>
              </a:path>
            </a:pathLst>
          </a:custGeom>
          <a:blipFill rotWithShape="1">
            <a:blip r:embed="rId6">
              <a:alphaModFix/>
            </a:blip>
            <a:stretch>
              <a:fillRect b="0" l="0" r="0" t="0"/>
            </a:stretch>
          </a:blipFill>
          <a:ln>
            <a:noFill/>
          </a:ln>
        </p:spPr>
      </p:sp>
      <p:sp>
        <p:nvSpPr>
          <p:cNvPr id="601" name="Google Shape;601;p30"/>
          <p:cNvSpPr/>
          <p:nvPr/>
        </p:nvSpPr>
        <p:spPr>
          <a:xfrm>
            <a:off x="1485900" y="7438598"/>
            <a:ext cx="3417117" cy="2395696"/>
          </a:xfrm>
          <a:custGeom>
            <a:rect b="b" l="l" r="r" t="t"/>
            <a:pathLst>
              <a:path extrusionOk="0" h="2395696" w="3417117">
                <a:moveTo>
                  <a:pt x="0" y="0"/>
                </a:moveTo>
                <a:lnTo>
                  <a:pt x="3417117" y="0"/>
                </a:lnTo>
                <a:lnTo>
                  <a:pt x="3417117" y="2395696"/>
                </a:lnTo>
                <a:lnTo>
                  <a:pt x="0" y="2395696"/>
                </a:lnTo>
                <a:lnTo>
                  <a:pt x="0" y="0"/>
                </a:lnTo>
                <a:close/>
              </a:path>
            </a:pathLst>
          </a:custGeom>
          <a:blipFill rotWithShape="1">
            <a:blip r:embed="rId7">
              <a:alphaModFix/>
            </a:blip>
            <a:stretch>
              <a:fillRect b="0" l="0" r="0" t="0"/>
            </a:stretch>
          </a:blipFill>
          <a:ln>
            <a:noFill/>
          </a:ln>
        </p:spPr>
      </p:sp>
      <p:sp>
        <p:nvSpPr>
          <p:cNvPr id="602" name="Google Shape;602;p30"/>
          <p:cNvSpPr txBox="1"/>
          <p:nvPr/>
        </p:nvSpPr>
        <p:spPr>
          <a:xfrm>
            <a:off x="7733679" y="2906668"/>
            <a:ext cx="2820641" cy="555320"/>
          </a:xfrm>
          <a:prstGeom prst="rect">
            <a:avLst/>
          </a:prstGeom>
          <a:noFill/>
          <a:ln>
            <a:noFill/>
          </a:ln>
        </p:spPr>
        <p:txBody>
          <a:bodyPr anchorCtr="0" anchor="t" bIns="0" lIns="0" spcFirstLastPara="1" rIns="0" wrap="square" tIns="0">
            <a:spAutoFit/>
          </a:bodyPr>
          <a:lstStyle/>
          <a:p>
            <a:pPr indent="0" lvl="0" marL="0" marR="0" rtl="0" algn="ctr">
              <a:lnSpc>
                <a:spcPct val="129991"/>
              </a:lnSpc>
              <a:spcBef>
                <a:spcPts val="0"/>
              </a:spcBef>
              <a:spcAft>
                <a:spcPts val="0"/>
              </a:spcAft>
              <a:buNone/>
            </a:pPr>
            <a:r>
              <a:rPr b="0" i="0" lang="en-US" sz="3511" u="none" cap="none" strike="noStrike">
                <a:solidFill>
                  <a:srgbClr val="FF5757"/>
                </a:solidFill>
                <a:latin typeface="Nunito Black"/>
                <a:ea typeface="Nunito Black"/>
                <a:cs typeface="Nunito Black"/>
                <a:sym typeface="Nunito Black"/>
              </a:rPr>
              <a:t>LESSON 04:</a:t>
            </a:r>
            <a:endParaRPr/>
          </a:p>
        </p:txBody>
      </p:sp>
      <p:sp>
        <p:nvSpPr>
          <p:cNvPr id="603" name="Google Shape;603;p30"/>
          <p:cNvSpPr txBox="1"/>
          <p:nvPr/>
        </p:nvSpPr>
        <p:spPr>
          <a:xfrm>
            <a:off x="6384011" y="3983947"/>
            <a:ext cx="55200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ACTIVITY TIME!</a:t>
            </a:r>
            <a:endParaRPr/>
          </a:p>
        </p:txBody>
      </p:sp>
      <p:sp>
        <p:nvSpPr>
          <p:cNvPr id="604" name="Google Shape;604;p30"/>
          <p:cNvSpPr txBox="1"/>
          <p:nvPr/>
        </p:nvSpPr>
        <p:spPr>
          <a:xfrm>
            <a:off x="7030288" y="6444342"/>
            <a:ext cx="42273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Nunito"/>
                <a:ea typeface="Nunito"/>
                <a:cs typeface="Nunito"/>
                <a:sym typeface="Nunito"/>
              </a:rPr>
              <a:t>Briefly elaborate on what you want to discuss.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608" name="Shape 608"/>
        <p:cNvGrpSpPr/>
        <p:nvPr/>
      </p:nvGrpSpPr>
      <p:grpSpPr>
        <a:xfrm>
          <a:off x="0" y="0"/>
          <a:ext cx="0" cy="0"/>
          <a:chOff x="0" y="0"/>
          <a:chExt cx="0" cy="0"/>
        </a:xfrm>
      </p:grpSpPr>
      <p:grpSp>
        <p:nvGrpSpPr>
          <p:cNvPr id="609" name="Google Shape;609;p31"/>
          <p:cNvGrpSpPr/>
          <p:nvPr/>
        </p:nvGrpSpPr>
        <p:grpSpPr>
          <a:xfrm>
            <a:off x="1058972" y="8380141"/>
            <a:ext cx="16170057" cy="1611658"/>
            <a:chOff x="0" y="-38100"/>
            <a:chExt cx="4258780" cy="424470"/>
          </a:xfrm>
        </p:grpSpPr>
        <p:sp>
          <p:nvSpPr>
            <p:cNvPr id="610" name="Google Shape;610;p31"/>
            <p:cNvSpPr/>
            <p:nvPr/>
          </p:nvSpPr>
          <p:spPr>
            <a:xfrm>
              <a:off x="0" y="0"/>
              <a:ext cx="4258780" cy="386370"/>
            </a:xfrm>
            <a:custGeom>
              <a:rect b="b" l="l" r="r" t="t"/>
              <a:pathLst>
                <a:path extrusionOk="0" h="386370" w="4258780">
                  <a:moveTo>
                    <a:pt x="24418" y="0"/>
                  </a:moveTo>
                  <a:lnTo>
                    <a:pt x="4234362" y="0"/>
                  </a:lnTo>
                  <a:cubicBezTo>
                    <a:pt x="4240838" y="0"/>
                    <a:pt x="4247049" y="2573"/>
                    <a:pt x="4251628" y="7152"/>
                  </a:cubicBezTo>
                  <a:cubicBezTo>
                    <a:pt x="4256208" y="11731"/>
                    <a:pt x="4258780" y="17942"/>
                    <a:pt x="4258780" y="24418"/>
                  </a:cubicBezTo>
                  <a:lnTo>
                    <a:pt x="4258780" y="361952"/>
                  </a:lnTo>
                  <a:cubicBezTo>
                    <a:pt x="4258780" y="368428"/>
                    <a:pt x="4256208" y="374639"/>
                    <a:pt x="4251628" y="379218"/>
                  </a:cubicBezTo>
                  <a:cubicBezTo>
                    <a:pt x="4247049" y="383797"/>
                    <a:pt x="4240838" y="386370"/>
                    <a:pt x="4234362" y="386370"/>
                  </a:cubicBezTo>
                  <a:lnTo>
                    <a:pt x="24418" y="386370"/>
                  </a:lnTo>
                  <a:cubicBezTo>
                    <a:pt x="17942" y="386370"/>
                    <a:pt x="11731" y="383797"/>
                    <a:pt x="7152" y="379218"/>
                  </a:cubicBezTo>
                  <a:cubicBezTo>
                    <a:pt x="2573" y="374639"/>
                    <a:pt x="0" y="368428"/>
                    <a:pt x="0" y="361952"/>
                  </a:cubicBezTo>
                  <a:lnTo>
                    <a:pt x="0" y="24418"/>
                  </a:lnTo>
                  <a:cubicBezTo>
                    <a:pt x="0" y="17942"/>
                    <a:pt x="2573" y="11731"/>
                    <a:pt x="7152" y="7152"/>
                  </a:cubicBezTo>
                  <a:cubicBezTo>
                    <a:pt x="11731" y="2573"/>
                    <a:pt x="17942" y="0"/>
                    <a:pt x="24418" y="0"/>
                  </a:cubicBezTo>
                  <a:close/>
                </a:path>
              </a:pathLst>
            </a:custGeom>
            <a:solidFill>
              <a:srgbClr val="FFDE59"/>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1"/>
            <p:cNvSpPr txBox="1"/>
            <p:nvPr/>
          </p:nvSpPr>
          <p:spPr>
            <a:xfrm>
              <a:off x="0" y="-38100"/>
              <a:ext cx="4258780" cy="4244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2" name="Google Shape;612;p31"/>
          <p:cNvSpPr txBox="1"/>
          <p:nvPr/>
        </p:nvSpPr>
        <p:spPr>
          <a:xfrm>
            <a:off x="1267575" y="8671239"/>
            <a:ext cx="15796010"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ACTIVITY 01: BUILD A FOOD WEB!</a:t>
            </a:r>
            <a:endParaRPr/>
          </a:p>
        </p:txBody>
      </p:sp>
      <p:sp>
        <p:nvSpPr>
          <p:cNvPr id="613" name="Google Shape;613;p31"/>
          <p:cNvSpPr/>
          <p:nvPr/>
        </p:nvSpPr>
        <p:spPr>
          <a:xfrm>
            <a:off x="1201167" y="1076658"/>
            <a:ext cx="3478604" cy="1992733"/>
          </a:xfrm>
          <a:custGeom>
            <a:rect b="b" l="l" r="r" t="t"/>
            <a:pathLst>
              <a:path extrusionOk="0" h="1992733" w="3478604">
                <a:moveTo>
                  <a:pt x="0" y="0"/>
                </a:moveTo>
                <a:lnTo>
                  <a:pt x="3478604" y="0"/>
                </a:lnTo>
                <a:lnTo>
                  <a:pt x="3478604" y="1992733"/>
                </a:lnTo>
                <a:lnTo>
                  <a:pt x="0" y="1992733"/>
                </a:lnTo>
                <a:lnTo>
                  <a:pt x="0" y="0"/>
                </a:lnTo>
                <a:close/>
              </a:path>
            </a:pathLst>
          </a:custGeom>
          <a:blipFill rotWithShape="1">
            <a:blip r:embed="rId3">
              <a:alphaModFix/>
            </a:blip>
            <a:stretch>
              <a:fillRect b="0" l="0" r="0" t="0"/>
            </a:stretch>
          </a:blipFill>
          <a:ln>
            <a:noFill/>
          </a:ln>
        </p:spPr>
      </p:sp>
      <p:sp>
        <p:nvSpPr>
          <p:cNvPr id="614" name="Google Shape;614;p31"/>
          <p:cNvSpPr/>
          <p:nvPr/>
        </p:nvSpPr>
        <p:spPr>
          <a:xfrm>
            <a:off x="7519575" y="350604"/>
            <a:ext cx="2118630" cy="2718788"/>
          </a:xfrm>
          <a:custGeom>
            <a:rect b="b" l="l" r="r" t="t"/>
            <a:pathLst>
              <a:path extrusionOk="0" h="2718788" w="2118630">
                <a:moveTo>
                  <a:pt x="0" y="0"/>
                </a:moveTo>
                <a:lnTo>
                  <a:pt x="2118630" y="0"/>
                </a:lnTo>
                <a:lnTo>
                  <a:pt x="2118630" y="2718787"/>
                </a:lnTo>
                <a:lnTo>
                  <a:pt x="0" y="2718787"/>
                </a:lnTo>
                <a:lnTo>
                  <a:pt x="0" y="0"/>
                </a:lnTo>
                <a:close/>
              </a:path>
            </a:pathLst>
          </a:custGeom>
          <a:blipFill rotWithShape="1">
            <a:blip r:embed="rId4">
              <a:alphaModFix/>
            </a:blip>
            <a:stretch>
              <a:fillRect b="0" l="0" r="0" t="0"/>
            </a:stretch>
          </a:blipFill>
          <a:ln>
            <a:noFill/>
          </a:ln>
        </p:spPr>
      </p:sp>
      <p:sp>
        <p:nvSpPr>
          <p:cNvPr id="615" name="Google Shape;615;p31"/>
          <p:cNvSpPr/>
          <p:nvPr/>
        </p:nvSpPr>
        <p:spPr>
          <a:xfrm>
            <a:off x="12644595" y="606759"/>
            <a:ext cx="1693225" cy="2462632"/>
          </a:xfrm>
          <a:custGeom>
            <a:rect b="b" l="l" r="r" t="t"/>
            <a:pathLst>
              <a:path extrusionOk="0" h="2462632" w="1693225">
                <a:moveTo>
                  <a:pt x="0" y="0"/>
                </a:moveTo>
                <a:lnTo>
                  <a:pt x="1693225" y="0"/>
                </a:lnTo>
                <a:lnTo>
                  <a:pt x="1693225" y="2462632"/>
                </a:lnTo>
                <a:lnTo>
                  <a:pt x="0" y="2462632"/>
                </a:lnTo>
                <a:lnTo>
                  <a:pt x="0" y="0"/>
                </a:lnTo>
                <a:close/>
              </a:path>
            </a:pathLst>
          </a:custGeom>
          <a:blipFill rotWithShape="1">
            <a:blip r:embed="rId5">
              <a:alphaModFix/>
            </a:blip>
            <a:stretch>
              <a:fillRect b="0" l="0" r="0" t="0"/>
            </a:stretch>
          </a:blipFill>
          <a:ln>
            <a:noFill/>
          </a:ln>
        </p:spPr>
      </p:sp>
      <p:sp>
        <p:nvSpPr>
          <p:cNvPr id="616" name="Google Shape;616;p31"/>
          <p:cNvSpPr/>
          <p:nvPr/>
        </p:nvSpPr>
        <p:spPr>
          <a:xfrm>
            <a:off x="5149246" y="1076658"/>
            <a:ext cx="1567701" cy="1992733"/>
          </a:xfrm>
          <a:custGeom>
            <a:rect b="b" l="l" r="r" t="t"/>
            <a:pathLst>
              <a:path extrusionOk="0" h="1992733" w="1567701">
                <a:moveTo>
                  <a:pt x="0" y="0"/>
                </a:moveTo>
                <a:lnTo>
                  <a:pt x="1567700" y="0"/>
                </a:lnTo>
                <a:lnTo>
                  <a:pt x="1567700" y="1992733"/>
                </a:lnTo>
                <a:lnTo>
                  <a:pt x="0" y="1992733"/>
                </a:lnTo>
                <a:lnTo>
                  <a:pt x="0" y="0"/>
                </a:lnTo>
                <a:close/>
              </a:path>
            </a:pathLst>
          </a:custGeom>
          <a:blipFill rotWithShape="1">
            <a:blip r:embed="rId6">
              <a:alphaModFix/>
            </a:blip>
            <a:stretch>
              <a:fillRect b="0" l="0" r="0" t="0"/>
            </a:stretch>
          </a:blipFill>
          <a:ln>
            <a:noFill/>
          </a:ln>
        </p:spPr>
      </p:sp>
      <p:sp>
        <p:nvSpPr>
          <p:cNvPr id="617" name="Google Shape;617;p31"/>
          <p:cNvSpPr/>
          <p:nvPr/>
        </p:nvSpPr>
        <p:spPr>
          <a:xfrm>
            <a:off x="10444535" y="1345566"/>
            <a:ext cx="1393731" cy="1723825"/>
          </a:xfrm>
          <a:custGeom>
            <a:rect b="b" l="l" r="r" t="t"/>
            <a:pathLst>
              <a:path extrusionOk="0" h="1723825" w="1393731">
                <a:moveTo>
                  <a:pt x="0" y="0"/>
                </a:moveTo>
                <a:lnTo>
                  <a:pt x="1393730" y="0"/>
                </a:lnTo>
                <a:lnTo>
                  <a:pt x="1393730" y="1723825"/>
                </a:lnTo>
                <a:lnTo>
                  <a:pt x="0" y="1723825"/>
                </a:lnTo>
                <a:lnTo>
                  <a:pt x="0" y="0"/>
                </a:lnTo>
                <a:close/>
              </a:path>
            </a:pathLst>
          </a:custGeom>
          <a:blipFill rotWithShape="1">
            <a:blip r:embed="rId7">
              <a:alphaModFix/>
            </a:blip>
            <a:stretch>
              <a:fillRect b="0" l="0" r="0" t="0"/>
            </a:stretch>
          </a:blipFill>
          <a:ln>
            <a:noFill/>
          </a:ln>
        </p:spPr>
      </p:sp>
      <p:sp>
        <p:nvSpPr>
          <p:cNvPr id="618" name="Google Shape;618;p31"/>
          <p:cNvSpPr/>
          <p:nvPr/>
        </p:nvSpPr>
        <p:spPr>
          <a:xfrm>
            <a:off x="15140448" y="779463"/>
            <a:ext cx="2275572" cy="2289928"/>
          </a:xfrm>
          <a:custGeom>
            <a:rect b="b" l="l" r="r" t="t"/>
            <a:pathLst>
              <a:path extrusionOk="0" h="2289928" w="2275572">
                <a:moveTo>
                  <a:pt x="0" y="0"/>
                </a:moveTo>
                <a:lnTo>
                  <a:pt x="2275572" y="0"/>
                </a:lnTo>
                <a:lnTo>
                  <a:pt x="2275572" y="2289928"/>
                </a:lnTo>
                <a:lnTo>
                  <a:pt x="0" y="2289928"/>
                </a:lnTo>
                <a:lnTo>
                  <a:pt x="0" y="0"/>
                </a:lnTo>
                <a:close/>
              </a:path>
            </a:pathLst>
          </a:custGeom>
          <a:blipFill rotWithShape="1">
            <a:blip r:embed="rId8">
              <a:alphaModFix/>
            </a:blip>
            <a:stretch>
              <a:fillRect b="0" l="0" r="0" t="0"/>
            </a:stretch>
          </a:blipFill>
          <a:ln>
            <a:noFill/>
          </a:ln>
        </p:spPr>
      </p:sp>
      <p:sp>
        <p:nvSpPr>
          <p:cNvPr id="619" name="Google Shape;619;p31"/>
          <p:cNvSpPr/>
          <p:nvPr/>
        </p:nvSpPr>
        <p:spPr>
          <a:xfrm>
            <a:off x="3457605" y="3700960"/>
            <a:ext cx="2426801" cy="1960296"/>
          </a:xfrm>
          <a:custGeom>
            <a:rect b="b" l="l" r="r" t="t"/>
            <a:pathLst>
              <a:path extrusionOk="0" h="1960296" w="2426801">
                <a:moveTo>
                  <a:pt x="0" y="0"/>
                </a:moveTo>
                <a:lnTo>
                  <a:pt x="2426801" y="0"/>
                </a:lnTo>
                <a:lnTo>
                  <a:pt x="2426801" y="1960296"/>
                </a:lnTo>
                <a:lnTo>
                  <a:pt x="0" y="1960296"/>
                </a:lnTo>
                <a:lnTo>
                  <a:pt x="0" y="0"/>
                </a:lnTo>
                <a:close/>
              </a:path>
            </a:pathLst>
          </a:custGeom>
          <a:blipFill rotWithShape="1">
            <a:blip r:embed="rId9">
              <a:alphaModFix/>
            </a:blip>
            <a:stretch>
              <a:fillRect b="0" l="0" r="0" t="0"/>
            </a:stretch>
          </a:blipFill>
          <a:ln>
            <a:noFill/>
          </a:ln>
        </p:spPr>
      </p:sp>
      <p:sp>
        <p:nvSpPr>
          <p:cNvPr id="620" name="Google Shape;620;p31"/>
          <p:cNvSpPr/>
          <p:nvPr/>
        </p:nvSpPr>
        <p:spPr>
          <a:xfrm>
            <a:off x="9124720" y="3767349"/>
            <a:ext cx="2495697" cy="1874325"/>
          </a:xfrm>
          <a:custGeom>
            <a:rect b="b" l="l" r="r" t="t"/>
            <a:pathLst>
              <a:path extrusionOk="0" h="1874325" w="2495697">
                <a:moveTo>
                  <a:pt x="0" y="0"/>
                </a:moveTo>
                <a:lnTo>
                  <a:pt x="2495697" y="0"/>
                </a:lnTo>
                <a:lnTo>
                  <a:pt x="2495697" y="1874325"/>
                </a:lnTo>
                <a:lnTo>
                  <a:pt x="0" y="1874325"/>
                </a:lnTo>
                <a:lnTo>
                  <a:pt x="0" y="0"/>
                </a:lnTo>
                <a:close/>
              </a:path>
            </a:pathLst>
          </a:custGeom>
          <a:blipFill rotWithShape="1">
            <a:blip r:embed="rId10">
              <a:alphaModFix/>
            </a:blip>
            <a:stretch>
              <a:fillRect b="0" l="0" r="0" t="0"/>
            </a:stretch>
          </a:blipFill>
          <a:ln>
            <a:noFill/>
          </a:ln>
        </p:spPr>
      </p:sp>
      <p:sp>
        <p:nvSpPr>
          <p:cNvPr id="621" name="Google Shape;621;p31"/>
          <p:cNvSpPr/>
          <p:nvPr/>
        </p:nvSpPr>
        <p:spPr>
          <a:xfrm>
            <a:off x="6689856" y="3925484"/>
            <a:ext cx="1713702" cy="1560305"/>
          </a:xfrm>
          <a:custGeom>
            <a:rect b="b" l="l" r="r" t="t"/>
            <a:pathLst>
              <a:path extrusionOk="0" h="1560305" w="1713702">
                <a:moveTo>
                  <a:pt x="0" y="0"/>
                </a:moveTo>
                <a:lnTo>
                  <a:pt x="1713703" y="0"/>
                </a:lnTo>
                <a:lnTo>
                  <a:pt x="1713703" y="1560305"/>
                </a:lnTo>
                <a:lnTo>
                  <a:pt x="0" y="1560305"/>
                </a:lnTo>
                <a:lnTo>
                  <a:pt x="0" y="0"/>
                </a:lnTo>
                <a:close/>
              </a:path>
            </a:pathLst>
          </a:custGeom>
          <a:blipFill rotWithShape="1">
            <a:blip r:embed="rId11">
              <a:alphaModFix/>
            </a:blip>
            <a:stretch>
              <a:fillRect b="0" l="0" r="0" t="0"/>
            </a:stretch>
          </a:blipFill>
          <a:ln>
            <a:noFill/>
          </a:ln>
        </p:spPr>
      </p:sp>
      <p:sp>
        <p:nvSpPr>
          <p:cNvPr id="622" name="Google Shape;622;p31"/>
          <p:cNvSpPr/>
          <p:nvPr/>
        </p:nvSpPr>
        <p:spPr>
          <a:xfrm>
            <a:off x="799674" y="3882169"/>
            <a:ext cx="2143095" cy="1718439"/>
          </a:xfrm>
          <a:custGeom>
            <a:rect b="b" l="l" r="r" t="t"/>
            <a:pathLst>
              <a:path extrusionOk="0" h="1718439" w="2143095">
                <a:moveTo>
                  <a:pt x="0" y="0"/>
                </a:moveTo>
                <a:lnTo>
                  <a:pt x="2143095" y="0"/>
                </a:lnTo>
                <a:lnTo>
                  <a:pt x="2143095" y="1718439"/>
                </a:lnTo>
                <a:lnTo>
                  <a:pt x="0" y="1718439"/>
                </a:lnTo>
                <a:lnTo>
                  <a:pt x="0" y="0"/>
                </a:lnTo>
                <a:close/>
              </a:path>
            </a:pathLst>
          </a:custGeom>
          <a:blipFill rotWithShape="1">
            <a:blip r:embed="rId12">
              <a:alphaModFix/>
            </a:blip>
            <a:stretch>
              <a:fillRect b="0" l="0" r="0" t="0"/>
            </a:stretch>
          </a:blipFill>
          <a:ln>
            <a:noFill/>
          </a:ln>
        </p:spPr>
      </p:sp>
      <p:sp>
        <p:nvSpPr>
          <p:cNvPr id="623" name="Google Shape;623;p31"/>
          <p:cNvSpPr/>
          <p:nvPr/>
        </p:nvSpPr>
        <p:spPr>
          <a:xfrm>
            <a:off x="12423046" y="3925484"/>
            <a:ext cx="2045565" cy="1631809"/>
          </a:xfrm>
          <a:custGeom>
            <a:rect b="b" l="l" r="r" t="t"/>
            <a:pathLst>
              <a:path extrusionOk="0" h="1631809" w="2045565">
                <a:moveTo>
                  <a:pt x="0" y="0"/>
                </a:moveTo>
                <a:lnTo>
                  <a:pt x="2045565" y="0"/>
                </a:lnTo>
                <a:lnTo>
                  <a:pt x="2045565" y="1631809"/>
                </a:lnTo>
                <a:lnTo>
                  <a:pt x="0" y="1631809"/>
                </a:lnTo>
                <a:lnTo>
                  <a:pt x="0" y="0"/>
                </a:lnTo>
                <a:close/>
              </a:path>
            </a:pathLst>
          </a:custGeom>
          <a:blipFill rotWithShape="1">
            <a:blip r:embed="rId13">
              <a:alphaModFix/>
            </a:blip>
            <a:stretch>
              <a:fillRect b="0" l="0" r="0" t="0"/>
            </a:stretch>
          </a:blipFill>
          <a:ln>
            <a:noFill/>
          </a:ln>
        </p:spPr>
      </p:sp>
      <p:sp>
        <p:nvSpPr>
          <p:cNvPr id="624" name="Google Shape;624;p31"/>
          <p:cNvSpPr/>
          <p:nvPr/>
        </p:nvSpPr>
        <p:spPr>
          <a:xfrm>
            <a:off x="15271240" y="4027041"/>
            <a:ext cx="2260246" cy="1354941"/>
          </a:xfrm>
          <a:custGeom>
            <a:rect b="b" l="l" r="r" t="t"/>
            <a:pathLst>
              <a:path extrusionOk="0" h="1354941" w="2260246">
                <a:moveTo>
                  <a:pt x="0" y="0"/>
                </a:moveTo>
                <a:lnTo>
                  <a:pt x="2260246" y="0"/>
                </a:lnTo>
                <a:lnTo>
                  <a:pt x="2260246" y="1354941"/>
                </a:lnTo>
                <a:lnTo>
                  <a:pt x="0" y="1354941"/>
                </a:lnTo>
                <a:lnTo>
                  <a:pt x="0" y="0"/>
                </a:lnTo>
                <a:close/>
              </a:path>
            </a:pathLst>
          </a:custGeom>
          <a:blipFill rotWithShape="1">
            <a:blip r:embed="rId14">
              <a:alphaModFix/>
            </a:blip>
            <a:stretch>
              <a:fillRect b="0" l="0" r="0" t="0"/>
            </a:stretch>
          </a:blipFill>
          <a:ln>
            <a:noFill/>
          </a:ln>
        </p:spPr>
      </p:sp>
      <p:sp>
        <p:nvSpPr>
          <p:cNvPr id="625" name="Google Shape;625;p31"/>
          <p:cNvSpPr/>
          <p:nvPr/>
        </p:nvSpPr>
        <p:spPr>
          <a:xfrm>
            <a:off x="7886625" y="6403411"/>
            <a:ext cx="2557909" cy="1562978"/>
          </a:xfrm>
          <a:custGeom>
            <a:rect b="b" l="l" r="r" t="t"/>
            <a:pathLst>
              <a:path extrusionOk="0" h="1562978" w="2557909">
                <a:moveTo>
                  <a:pt x="0" y="0"/>
                </a:moveTo>
                <a:lnTo>
                  <a:pt x="2557910" y="0"/>
                </a:lnTo>
                <a:lnTo>
                  <a:pt x="2557910" y="1562978"/>
                </a:lnTo>
                <a:lnTo>
                  <a:pt x="0" y="1562978"/>
                </a:lnTo>
                <a:lnTo>
                  <a:pt x="0" y="0"/>
                </a:lnTo>
                <a:close/>
              </a:path>
            </a:pathLst>
          </a:custGeom>
          <a:blipFill rotWithShape="1">
            <a:blip r:embed="rId15">
              <a:alphaModFix/>
            </a:blip>
            <a:stretch>
              <a:fillRect b="0" l="0" r="0" t="0"/>
            </a:stretch>
          </a:blipFill>
          <a:ln>
            <a:noFill/>
          </a:ln>
        </p:spPr>
      </p:sp>
      <p:sp>
        <p:nvSpPr>
          <p:cNvPr id="626" name="Google Shape;626;p31"/>
          <p:cNvSpPr/>
          <p:nvPr/>
        </p:nvSpPr>
        <p:spPr>
          <a:xfrm>
            <a:off x="756514" y="6306012"/>
            <a:ext cx="2796524" cy="1660378"/>
          </a:xfrm>
          <a:custGeom>
            <a:rect b="b" l="l" r="r" t="t"/>
            <a:pathLst>
              <a:path extrusionOk="0" h="1660378" w="2796524">
                <a:moveTo>
                  <a:pt x="0" y="0"/>
                </a:moveTo>
                <a:lnTo>
                  <a:pt x="2796524" y="0"/>
                </a:lnTo>
                <a:lnTo>
                  <a:pt x="2796524" y="1660377"/>
                </a:lnTo>
                <a:lnTo>
                  <a:pt x="0" y="1660377"/>
                </a:lnTo>
                <a:lnTo>
                  <a:pt x="0" y="0"/>
                </a:lnTo>
                <a:close/>
              </a:path>
            </a:pathLst>
          </a:custGeom>
          <a:blipFill rotWithShape="1">
            <a:blip r:embed="rId16">
              <a:alphaModFix/>
            </a:blip>
            <a:stretch>
              <a:fillRect b="0" l="0" r="0" t="0"/>
            </a:stretch>
          </a:blipFill>
          <a:ln>
            <a:noFill/>
          </a:ln>
        </p:spPr>
      </p:sp>
      <p:sp>
        <p:nvSpPr>
          <p:cNvPr id="627" name="Google Shape;627;p31"/>
          <p:cNvSpPr/>
          <p:nvPr/>
        </p:nvSpPr>
        <p:spPr>
          <a:xfrm>
            <a:off x="13012083" y="6156710"/>
            <a:ext cx="2128365" cy="1809679"/>
          </a:xfrm>
          <a:custGeom>
            <a:rect b="b" l="l" r="r" t="t"/>
            <a:pathLst>
              <a:path extrusionOk="0" h="1809679" w="2128365">
                <a:moveTo>
                  <a:pt x="0" y="0"/>
                </a:moveTo>
                <a:lnTo>
                  <a:pt x="2128365" y="0"/>
                </a:lnTo>
                <a:lnTo>
                  <a:pt x="2128365" y="1809679"/>
                </a:lnTo>
                <a:lnTo>
                  <a:pt x="0" y="1809679"/>
                </a:lnTo>
                <a:lnTo>
                  <a:pt x="0" y="0"/>
                </a:lnTo>
                <a:close/>
              </a:path>
            </a:pathLst>
          </a:custGeom>
          <a:blipFill rotWithShape="1">
            <a:blip r:embed="rId17">
              <a:alphaModFix/>
            </a:blip>
            <a:stretch>
              <a:fillRect b="0" l="0" r="0" t="0"/>
            </a:stretch>
          </a:blipFill>
          <a:ln>
            <a:noFill/>
          </a:ln>
        </p:spPr>
      </p:sp>
      <p:sp>
        <p:nvSpPr>
          <p:cNvPr id="628" name="Google Shape;628;p31"/>
          <p:cNvSpPr/>
          <p:nvPr/>
        </p:nvSpPr>
        <p:spPr>
          <a:xfrm flipH="1">
            <a:off x="4806837" y="6265813"/>
            <a:ext cx="1951079" cy="1700576"/>
          </a:xfrm>
          <a:custGeom>
            <a:rect b="b" l="l" r="r" t="t"/>
            <a:pathLst>
              <a:path extrusionOk="0" h="1700576" w="1951079">
                <a:moveTo>
                  <a:pt x="1951079" y="0"/>
                </a:moveTo>
                <a:lnTo>
                  <a:pt x="0" y="0"/>
                </a:lnTo>
                <a:lnTo>
                  <a:pt x="0" y="1700576"/>
                </a:lnTo>
                <a:lnTo>
                  <a:pt x="1951079" y="1700576"/>
                </a:lnTo>
                <a:lnTo>
                  <a:pt x="1951079" y="0"/>
                </a:lnTo>
                <a:close/>
              </a:path>
            </a:pathLst>
          </a:custGeom>
          <a:blipFill rotWithShape="1">
            <a:blip r:embed="rId18">
              <a:alphaModFix/>
            </a:blip>
            <a:stretch>
              <a:fillRect b="0" l="0" r="0" t="0"/>
            </a:stretch>
          </a:blipFill>
          <a:ln>
            <a:noFill/>
          </a:ln>
        </p:spPr>
      </p:sp>
      <p:sp>
        <p:nvSpPr>
          <p:cNvPr id="629" name="Google Shape;629;p31"/>
          <p:cNvSpPr/>
          <p:nvPr/>
        </p:nvSpPr>
        <p:spPr>
          <a:xfrm>
            <a:off x="11199001" y="6323558"/>
            <a:ext cx="1058616" cy="1642832"/>
          </a:xfrm>
          <a:custGeom>
            <a:rect b="b" l="l" r="r" t="t"/>
            <a:pathLst>
              <a:path extrusionOk="0" h="1642832" w="1058616">
                <a:moveTo>
                  <a:pt x="0" y="0"/>
                </a:moveTo>
                <a:lnTo>
                  <a:pt x="1058616" y="0"/>
                </a:lnTo>
                <a:lnTo>
                  <a:pt x="1058616" y="1642831"/>
                </a:lnTo>
                <a:lnTo>
                  <a:pt x="0" y="1642831"/>
                </a:lnTo>
                <a:lnTo>
                  <a:pt x="0" y="0"/>
                </a:lnTo>
                <a:close/>
              </a:path>
            </a:pathLst>
          </a:custGeom>
          <a:blipFill rotWithShape="1">
            <a:blip r:embed="rId19">
              <a:alphaModFix/>
            </a:blip>
            <a:stretch>
              <a:fillRect b="0" l="0" r="0" t="0"/>
            </a:stretch>
          </a:blipFill>
          <a:ln>
            <a:noFill/>
          </a:ln>
        </p:spPr>
      </p:sp>
      <p:sp>
        <p:nvSpPr>
          <p:cNvPr id="630" name="Google Shape;630;p31"/>
          <p:cNvSpPr/>
          <p:nvPr/>
        </p:nvSpPr>
        <p:spPr>
          <a:xfrm>
            <a:off x="15739165" y="7124374"/>
            <a:ext cx="1676854" cy="842015"/>
          </a:xfrm>
          <a:custGeom>
            <a:rect b="b" l="l" r="r" t="t"/>
            <a:pathLst>
              <a:path extrusionOk="0" h="842015" w="1676854">
                <a:moveTo>
                  <a:pt x="0" y="0"/>
                </a:moveTo>
                <a:lnTo>
                  <a:pt x="1676855" y="0"/>
                </a:lnTo>
                <a:lnTo>
                  <a:pt x="1676855" y="842015"/>
                </a:lnTo>
                <a:lnTo>
                  <a:pt x="0" y="842015"/>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114" name="Shape 114"/>
        <p:cNvGrpSpPr/>
        <p:nvPr/>
      </p:nvGrpSpPr>
      <p:grpSpPr>
        <a:xfrm>
          <a:off x="0" y="0"/>
          <a:ext cx="0" cy="0"/>
          <a:chOff x="0" y="0"/>
          <a:chExt cx="0" cy="0"/>
        </a:xfrm>
      </p:grpSpPr>
      <p:sp>
        <p:nvSpPr>
          <p:cNvPr id="115" name="Google Shape;115;p14"/>
          <p:cNvSpPr txBox="1"/>
          <p:nvPr/>
        </p:nvSpPr>
        <p:spPr>
          <a:xfrm>
            <a:off x="1028700" y="1652705"/>
            <a:ext cx="8443500" cy="218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99" u="none" cap="none" strike="noStrike">
                <a:solidFill>
                  <a:srgbClr val="000000"/>
                </a:solidFill>
                <a:latin typeface="Nunito"/>
                <a:ea typeface="Nunito"/>
                <a:cs typeface="Nunito"/>
                <a:sym typeface="Nunito"/>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1799"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None/>
            </a:pPr>
            <a:r>
              <a:rPr b="1" i="0" lang="en-US" sz="1799" u="none" cap="none" strike="noStrike">
                <a:solidFill>
                  <a:srgbClr val="000000"/>
                </a:solidFill>
                <a:latin typeface="Nunito"/>
                <a:ea typeface="Nunito"/>
                <a:cs typeface="Nunito"/>
                <a:sym typeface="Nunito"/>
              </a:rPr>
              <a:t>Alternative: </a:t>
            </a:r>
            <a:r>
              <a:rPr b="0" i="0" lang="en-US" sz="1799" u="none" cap="none" strike="noStrike">
                <a:solidFill>
                  <a:srgbClr val="000000"/>
                </a:solidFill>
                <a:latin typeface="Nunito"/>
                <a:ea typeface="Nunito"/>
                <a:cs typeface="Nunito"/>
                <a:sym typeface="Nunito"/>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16" name="Google Shape;116;p14"/>
          <p:cNvSpPr txBox="1"/>
          <p:nvPr/>
        </p:nvSpPr>
        <p:spPr>
          <a:xfrm>
            <a:off x="1028700" y="893245"/>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GOOGLE SLIDES</a:t>
            </a:r>
            <a:endParaRPr/>
          </a:p>
        </p:txBody>
      </p:sp>
      <p:sp>
        <p:nvSpPr>
          <p:cNvPr id="117" name="Google Shape;117;p14"/>
          <p:cNvSpPr txBox="1"/>
          <p:nvPr/>
        </p:nvSpPr>
        <p:spPr>
          <a:xfrm>
            <a:off x="1028700" y="5259343"/>
            <a:ext cx="8115300" cy="186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99" u="none" cap="none" strike="noStrike">
                <a:solidFill>
                  <a:srgbClr val="000000"/>
                </a:solidFill>
                <a:latin typeface="Nunito"/>
                <a:ea typeface="Nunito"/>
                <a:cs typeface="Nunito"/>
                <a:sym typeface="Nunito"/>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1799"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None/>
            </a:pPr>
            <a:r>
              <a:rPr b="1" i="0" lang="en-US" sz="1799" u="none" cap="none" strike="noStrike">
                <a:solidFill>
                  <a:srgbClr val="000000"/>
                </a:solidFill>
                <a:latin typeface="Nunito"/>
                <a:ea typeface="Nunito"/>
                <a:cs typeface="Nunito"/>
                <a:sym typeface="Nunito"/>
              </a:rPr>
              <a:t>Alternative:</a:t>
            </a:r>
            <a:r>
              <a:rPr b="0" i="0" lang="en-US" sz="1799" u="none" cap="none" strike="noStrike">
                <a:solidFill>
                  <a:srgbClr val="000000"/>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a:p>
        </p:txBody>
      </p:sp>
      <p:sp>
        <p:nvSpPr>
          <p:cNvPr id="118" name="Google Shape;118;p14"/>
          <p:cNvSpPr txBox="1"/>
          <p:nvPr/>
        </p:nvSpPr>
        <p:spPr>
          <a:xfrm>
            <a:off x="1028700" y="449988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POWERPOINT</a:t>
            </a:r>
            <a:endParaRPr/>
          </a:p>
        </p:txBody>
      </p:sp>
      <p:sp>
        <p:nvSpPr>
          <p:cNvPr id="119" name="Google Shape;119;p14"/>
          <p:cNvSpPr txBox="1"/>
          <p:nvPr/>
        </p:nvSpPr>
        <p:spPr>
          <a:xfrm>
            <a:off x="1028700" y="8646795"/>
            <a:ext cx="7247400" cy="595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99" u="none" cap="none" strike="noStrike">
                <a:solidFill>
                  <a:srgbClr val="000000"/>
                </a:solidFill>
                <a:latin typeface="Nunito"/>
                <a:ea typeface="Nunito"/>
                <a:cs typeface="Nunito"/>
                <a:sym typeface="Nunito"/>
              </a:rPr>
              <a:t>Click on the "Canva" button under this presentation preview. Start editing your presentation. You need to sign in to your Canva account.</a:t>
            </a:r>
            <a:endParaRPr/>
          </a:p>
        </p:txBody>
      </p:sp>
      <p:sp>
        <p:nvSpPr>
          <p:cNvPr id="120" name="Google Shape;120;p14"/>
          <p:cNvSpPr txBox="1"/>
          <p:nvPr/>
        </p:nvSpPr>
        <p:spPr>
          <a:xfrm>
            <a:off x="1028700" y="7890148"/>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CANVA</a:t>
            </a:r>
            <a:endParaRPr/>
          </a:p>
        </p:txBody>
      </p:sp>
      <p:grpSp>
        <p:nvGrpSpPr>
          <p:cNvPr id="121" name="Google Shape;121;p14"/>
          <p:cNvGrpSpPr/>
          <p:nvPr/>
        </p:nvGrpSpPr>
        <p:grpSpPr>
          <a:xfrm>
            <a:off x="13421604" y="-567940"/>
            <a:ext cx="4403775" cy="4403775"/>
            <a:chOff x="0" y="0"/>
            <a:chExt cx="812800" cy="812800"/>
          </a:xfrm>
        </p:grpSpPr>
        <p:sp>
          <p:nvSpPr>
            <p:cNvPr id="122" name="Google Shape;1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4"/>
          <p:cNvSpPr/>
          <p:nvPr/>
        </p:nvSpPr>
        <p:spPr>
          <a:xfrm>
            <a:off x="9472298" y="6429811"/>
            <a:ext cx="3533202" cy="4491118"/>
          </a:xfrm>
          <a:custGeom>
            <a:rect b="b" l="l" r="r" t="t"/>
            <a:pathLst>
              <a:path extrusionOk="0" h="4491118" w="3533202">
                <a:moveTo>
                  <a:pt x="0" y="0"/>
                </a:moveTo>
                <a:lnTo>
                  <a:pt x="3533203" y="0"/>
                </a:lnTo>
                <a:lnTo>
                  <a:pt x="3533203" y="4491118"/>
                </a:lnTo>
                <a:lnTo>
                  <a:pt x="0" y="4491118"/>
                </a:lnTo>
                <a:lnTo>
                  <a:pt x="0" y="0"/>
                </a:lnTo>
                <a:close/>
              </a:path>
            </a:pathLst>
          </a:custGeom>
          <a:blipFill rotWithShape="1">
            <a:blip r:embed="rId3">
              <a:alphaModFix/>
            </a:blip>
            <a:stretch>
              <a:fillRect b="0" l="0" r="0" t="0"/>
            </a:stretch>
          </a:blipFill>
          <a:ln>
            <a:noFill/>
          </a:ln>
        </p:spPr>
      </p:sp>
      <p:sp>
        <p:nvSpPr>
          <p:cNvPr id="125" name="Google Shape;125;p14"/>
          <p:cNvSpPr/>
          <p:nvPr/>
        </p:nvSpPr>
        <p:spPr>
          <a:xfrm>
            <a:off x="11045587" y="5902906"/>
            <a:ext cx="6598016" cy="4031633"/>
          </a:xfrm>
          <a:custGeom>
            <a:rect b="b" l="l" r="r" t="t"/>
            <a:pathLst>
              <a:path extrusionOk="0" h="4031633" w="6598016">
                <a:moveTo>
                  <a:pt x="0" y="0"/>
                </a:moveTo>
                <a:lnTo>
                  <a:pt x="6598016" y="0"/>
                </a:lnTo>
                <a:lnTo>
                  <a:pt x="6598016" y="4031633"/>
                </a:lnTo>
                <a:lnTo>
                  <a:pt x="0" y="4031633"/>
                </a:lnTo>
                <a:lnTo>
                  <a:pt x="0" y="0"/>
                </a:lnTo>
                <a:close/>
              </a:path>
            </a:pathLst>
          </a:custGeom>
          <a:blipFill rotWithShape="1">
            <a:blip r:embed="rId4">
              <a:alphaModFix/>
            </a:blip>
            <a:stretch>
              <a:fillRect b="0" l="0" r="0" t="0"/>
            </a:stretch>
          </a:blipFill>
          <a:ln>
            <a:noFill/>
          </a:ln>
        </p:spPr>
      </p:sp>
      <p:sp>
        <p:nvSpPr>
          <p:cNvPr id="126" name="Google Shape;126;p14"/>
          <p:cNvSpPr/>
          <p:nvPr/>
        </p:nvSpPr>
        <p:spPr>
          <a:xfrm rot="-1107952">
            <a:off x="11192530" y="-619424"/>
            <a:ext cx="7608706" cy="6755962"/>
          </a:xfrm>
          <a:custGeom>
            <a:rect b="b" l="l" r="r" t="t"/>
            <a:pathLst>
              <a:path extrusionOk="0" h="6755962" w="7608706">
                <a:moveTo>
                  <a:pt x="0" y="0"/>
                </a:moveTo>
                <a:lnTo>
                  <a:pt x="7608706" y="0"/>
                </a:lnTo>
                <a:lnTo>
                  <a:pt x="7608706" y="6755963"/>
                </a:lnTo>
                <a:lnTo>
                  <a:pt x="0" y="6755963"/>
                </a:lnTo>
                <a:lnTo>
                  <a:pt x="0" y="0"/>
                </a:lnTo>
                <a:close/>
              </a:path>
            </a:pathLst>
          </a:custGeom>
          <a:blipFill rotWithShape="1">
            <a:blip r:embed="rId5">
              <a:alphaModFix/>
            </a:blip>
            <a:stretch>
              <a:fillRect b="0" l="0" r="0" t="0"/>
            </a:stretch>
          </a:blipFill>
          <a:ln>
            <a:noFill/>
          </a:ln>
        </p:spPr>
      </p:sp>
      <p:sp>
        <p:nvSpPr>
          <p:cNvPr id="127" name="Google Shape;127;p14"/>
          <p:cNvSpPr/>
          <p:nvPr/>
        </p:nvSpPr>
        <p:spPr>
          <a:xfrm>
            <a:off x="9692349" y="8675370"/>
            <a:ext cx="2430184" cy="2445516"/>
          </a:xfrm>
          <a:custGeom>
            <a:rect b="b" l="l" r="r" t="t"/>
            <a:pathLst>
              <a:path extrusionOk="0" h="2445516" w="2430184">
                <a:moveTo>
                  <a:pt x="0" y="0"/>
                </a:moveTo>
                <a:lnTo>
                  <a:pt x="2430184" y="0"/>
                </a:lnTo>
                <a:lnTo>
                  <a:pt x="2430184" y="2445516"/>
                </a:lnTo>
                <a:lnTo>
                  <a:pt x="0" y="2445516"/>
                </a:lnTo>
                <a:lnTo>
                  <a:pt x="0" y="0"/>
                </a:lnTo>
                <a:close/>
              </a:path>
            </a:pathLst>
          </a:custGeom>
          <a:blipFill rotWithShape="1">
            <a:blip r:embed="rId6">
              <a:alphaModFix/>
            </a:blip>
            <a:stretch>
              <a:fillRect b="0" l="0" r="0" t="0"/>
            </a:stretch>
          </a:blipFill>
          <a:ln>
            <a:noFill/>
          </a:ln>
        </p:spPr>
      </p:sp>
      <p:sp>
        <p:nvSpPr>
          <p:cNvPr id="128" name="Google Shape;128;p14"/>
          <p:cNvSpPr/>
          <p:nvPr/>
        </p:nvSpPr>
        <p:spPr>
          <a:xfrm>
            <a:off x="11613866" y="8675370"/>
            <a:ext cx="2430184" cy="2445516"/>
          </a:xfrm>
          <a:custGeom>
            <a:rect b="b" l="l" r="r" t="t"/>
            <a:pathLst>
              <a:path extrusionOk="0" h="2445516" w="2430184">
                <a:moveTo>
                  <a:pt x="0" y="0"/>
                </a:moveTo>
                <a:lnTo>
                  <a:pt x="2430183" y="0"/>
                </a:lnTo>
                <a:lnTo>
                  <a:pt x="2430183" y="2445516"/>
                </a:lnTo>
                <a:lnTo>
                  <a:pt x="0" y="2445516"/>
                </a:lnTo>
                <a:lnTo>
                  <a:pt x="0" y="0"/>
                </a:lnTo>
                <a:close/>
              </a:path>
            </a:pathLst>
          </a:custGeom>
          <a:blipFill rotWithShape="1">
            <a:blip r:embed="rId6">
              <a:alphaModFix/>
            </a:blip>
            <a:stretch>
              <a:fillRect b="0" l="0" r="0" t="0"/>
            </a:stretch>
          </a:blipFill>
          <a:ln>
            <a:noFill/>
          </a:ln>
        </p:spPr>
      </p:sp>
      <p:sp>
        <p:nvSpPr>
          <p:cNvPr id="129" name="Google Shape;129;p14"/>
          <p:cNvSpPr/>
          <p:nvPr/>
        </p:nvSpPr>
        <p:spPr>
          <a:xfrm>
            <a:off x="13413358" y="8675370"/>
            <a:ext cx="2430184" cy="2445516"/>
          </a:xfrm>
          <a:custGeom>
            <a:rect b="b" l="l" r="r" t="t"/>
            <a:pathLst>
              <a:path extrusionOk="0" h="2445516" w="2430184">
                <a:moveTo>
                  <a:pt x="0" y="0"/>
                </a:moveTo>
                <a:lnTo>
                  <a:pt x="2430184" y="0"/>
                </a:lnTo>
                <a:lnTo>
                  <a:pt x="2430184" y="2445516"/>
                </a:lnTo>
                <a:lnTo>
                  <a:pt x="0" y="2445516"/>
                </a:lnTo>
                <a:lnTo>
                  <a:pt x="0" y="0"/>
                </a:lnTo>
                <a:close/>
              </a:path>
            </a:pathLst>
          </a:custGeom>
          <a:blipFill rotWithShape="1">
            <a:blip r:embed="rId6">
              <a:alphaModFix/>
            </a:blip>
            <a:stretch>
              <a:fillRect b="0" l="0" r="0" t="0"/>
            </a:stretch>
          </a:blipFill>
          <a:ln>
            <a:noFill/>
          </a:ln>
        </p:spPr>
      </p:sp>
      <p:sp>
        <p:nvSpPr>
          <p:cNvPr id="130" name="Google Shape;130;p14"/>
          <p:cNvSpPr/>
          <p:nvPr/>
        </p:nvSpPr>
        <p:spPr>
          <a:xfrm>
            <a:off x="7888282" y="8675370"/>
            <a:ext cx="2430184" cy="2445516"/>
          </a:xfrm>
          <a:custGeom>
            <a:rect b="b" l="l" r="r" t="t"/>
            <a:pathLst>
              <a:path extrusionOk="0" h="2445516" w="2430184">
                <a:moveTo>
                  <a:pt x="0" y="0"/>
                </a:moveTo>
                <a:lnTo>
                  <a:pt x="2430184" y="0"/>
                </a:lnTo>
                <a:lnTo>
                  <a:pt x="2430184" y="2445516"/>
                </a:lnTo>
                <a:lnTo>
                  <a:pt x="0" y="2445516"/>
                </a:lnTo>
                <a:lnTo>
                  <a:pt x="0" y="0"/>
                </a:lnTo>
                <a:close/>
              </a:path>
            </a:pathLst>
          </a:custGeom>
          <a:blipFill rotWithShape="1">
            <a:blip r:embed="rId6">
              <a:alphaModFix/>
            </a:blip>
            <a:stretch>
              <a:fillRect b="0" l="0" r="0" t="0"/>
            </a:stretch>
          </a:blipFill>
          <a:ln>
            <a:noFill/>
          </a:ln>
        </p:spPr>
      </p:sp>
      <p:sp>
        <p:nvSpPr>
          <p:cNvPr id="131" name="Google Shape;131;p14"/>
          <p:cNvSpPr/>
          <p:nvPr/>
        </p:nvSpPr>
        <p:spPr>
          <a:xfrm>
            <a:off x="15843542" y="6380990"/>
            <a:ext cx="3179826" cy="4041935"/>
          </a:xfrm>
          <a:custGeom>
            <a:rect b="b" l="l" r="r" t="t"/>
            <a:pathLst>
              <a:path extrusionOk="0" h="4041935" w="3179826">
                <a:moveTo>
                  <a:pt x="0" y="0"/>
                </a:moveTo>
                <a:lnTo>
                  <a:pt x="3179826" y="0"/>
                </a:lnTo>
                <a:lnTo>
                  <a:pt x="3179826" y="4041935"/>
                </a:lnTo>
                <a:lnTo>
                  <a:pt x="0" y="4041935"/>
                </a:lnTo>
                <a:lnTo>
                  <a:pt x="0" y="0"/>
                </a:lnTo>
                <a:close/>
              </a:path>
            </a:pathLst>
          </a:custGeom>
          <a:blipFill rotWithShape="1">
            <a:blip r:embed="rId3">
              <a:alphaModFix/>
            </a:blip>
            <a:stretch>
              <a:fillRect b="0" l="0" r="0" t="0"/>
            </a:stretch>
          </a:blipFill>
          <a:ln>
            <a:noFill/>
          </a:ln>
        </p:spPr>
      </p:sp>
      <p:sp>
        <p:nvSpPr>
          <p:cNvPr id="132" name="Google Shape;132;p14"/>
          <p:cNvSpPr/>
          <p:nvPr/>
        </p:nvSpPr>
        <p:spPr>
          <a:xfrm>
            <a:off x="15003271" y="8675370"/>
            <a:ext cx="2430184" cy="2445516"/>
          </a:xfrm>
          <a:custGeom>
            <a:rect b="b" l="l" r="r" t="t"/>
            <a:pathLst>
              <a:path extrusionOk="0" h="2445516" w="2430184">
                <a:moveTo>
                  <a:pt x="0" y="0"/>
                </a:moveTo>
                <a:lnTo>
                  <a:pt x="2430184" y="0"/>
                </a:lnTo>
                <a:lnTo>
                  <a:pt x="2430184" y="2445516"/>
                </a:lnTo>
                <a:lnTo>
                  <a:pt x="0" y="244551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634" name="Shape 634"/>
        <p:cNvGrpSpPr/>
        <p:nvPr/>
      </p:nvGrpSpPr>
      <p:grpSpPr>
        <a:xfrm>
          <a:off x="0" y="0"/>
          <a:ext cx="0" cy="0"/>
          <a:chOff x="0" y="0"/>
          <a:chExt cx="0" cy="0"/>
        </a:xfrm>
      </p:grpSpPr>
      <p:grpSp>
        <p:nvGrpSpPr>
          <p:cNvPr id="635" name="Google Shape;635;p32"/>
          <p:cNvGrpSpPr/>
          <p:nvPr/>
        </p:nvGrpSpPr>
        <p:grpSpPr>
          <a:xfrm>
            <a:off x="13579158" y="2200205"/>
            <a:ext cx="1783195" cy="1527652"/>
            <a:chOff x="0" y="0"/>
            <a:chExt cx="2377594" cy="2036869"/>
          </a:xfrm>
        </p:grpSpPr>
        <p:grpSp>
          <p:nvGrpSpPr>
            <p:cNvPr id="636" name="Google Shape;636;p32"/>
            <p:cNvGrpSpPr/>
            <p:nvPr/>
          </p:nvGrpSpPr>
          <p:grpSpPr>
            <a:xfrm>
              <a:off x="170362" y="0"/>
              <a:ext cx="2036869" cy="2036869"/>
              <a:chOff x="0" y="0"/>
              <a:chExt cx="812800" cy="812800"/>
            </a:xfrm>
          </p:grpSpPr>
          <p:sp>
            <p:nvSpPr>
              <p:cNvPr id="637" name="Google Shape;6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9" name="Google Shape;639;p32"/>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01</a:t>
              </a:r>
              <a:endParaRPr/>
            </a:p>
          </p:txBody>
        </p:sp>
      </p:grpSp>
      <p:sp>
        <p:nvSpPr>
          <p:cNvPr id="640" name="Google Shape;640;p32"/>
          <p:cNvSpPr/>
          <p:nvPr/>
        </p:nvSpPr>
        <p:spPr>
          <a:xfrm>
            <a:off x="749488" y="1028700"/>
            <a:ext cx="4928392" cy="3575051"/>
          </a:xfrm>
          <a:custGeom>
            <a:rect b="b" l="l" r="r" t="t"/>
            <a:pathLst>
              <a:path extrusionOk="0" h="3575051" w="4928392">
                <a:moveTo>
                  <a:pt x="0" y="0"/>
                </a:moveTo>
                <a:lnTo>
                  <a:pt x="4928392" y="0"/>
                </a:lnTo>
                <a:lnTo>
                  <a:pt x="4928392" y="3575051"/>
                </a:lnTo>
                <a:lnTo>
                  <a:pt x="0" y="3575051"/>
                </a:lnTo>
                <a:lnTo>
                  <a:pt x="0" y="0"/>
                </a:lnTo>
                <a:close/>
              </a:path>
            </a:pathLst>
          </a:custGeom>
          <a:blipFill rotWithShape="1">
            <a:blip r:embed="rId3">
              <a:alphaModFix/>
            </a:blip>
            <a:stretch>
              <a:fillRect b="0" l="0" r="0" t="0"/>
            </a:stretch>
          </a:blipFill>
          <a:ln>
            <a:noFill/>
          </a:ln>
        </p:spPr>
      </p:sp>
      <p:sp>
        <p:nvSpPr>
          <p:cNvPr id="641" name="Google Shape;641;p32"/>
          <p:cNvSpPr/>
          <p:nvPr/>
        </p:nvSpPr>
        <p:spPr>
          <a:xfrm>
            <a:off x="5985391" y="1028700"/>
            <a:ext cx="4961497" cy="3575051"/>
          </a:xfrm>
          <a:custGeom>
            <a:rect b="b" l="l" r="r" t="t"/>
            <a:pathLst>
              <a:path extrusionOk="0" h="3575051" w="4961497">
                <a:moveTo>
                  <a:pt x="0" y="0"/>
                </a:moveTo>
                <a:lnTo>
                  <a:pt x="4961496" y="0"/>
                </a:lnTo>
                <a:lnTo>
                  <a:pt x="4961496" y="3575051"/>
                </a:lnTo>
                <a:lnTo>
                  <a:pt x="0" y="3575051"/>
                </a:lnTo>
                <a:lnTo>
                  <a:pt x="0" y="0"/>
                </a:lnTo>
                <a:close/>
              </a:path>
            </a:pathLst>
          </a:custGeom>
          <a:blipFill rotWithShape="1">
            <a:blip r:embed="rId4">
              <a:alphaModFix/>
            </a:blip>
            <a:stretch>
              <a:fillRect b="0" l="0" r="0" t="0"/>
            </a:stretch>
          </a:blipFill>
          <a:ln>
            <a:noFill/>
          </a:ln>
        </p:spPr>
      </p:sp>
      <p:sp>
        <p:nvSpPr>
          <p:cNvPr id="642" name="Google Shape;642;p32"/>
          <p:cNvSpPr/>
          <p:nvPr/>
        </p:nvSpPr>
        <p:spPr>
          <a:xfrm>
            <a:off x="765708" y="5903526"/>
            <a:ext cx="4895951" cy="3503645"/>
          </a:xfrm>
          <a:custGeom>
            <a:rect b="b" l="l" r="r" t="t"/>
            <a:pathLst>
              <a:path extrusionOk="0" h="3503645" w="4895951">
                <a:moveTo>
                  <a:pt x="0" y="0"/>
                </a:moveTo>
                <a:lnTo>
                  <a:pt x="4895951" y="0"/>
                </a:lnTo>
                <a:lnTo>
                  <a:pt x="4895951" y="3503644"/>
                </a:lnTo>
                <a:lnTo>
                  <a:pt x="0" y="3503644"/>
                </a:lnTo>
                <a:lnTo>
                  <a:pt x="0" y="0"/>
                </a:lnTo>
                <a:close/>
              </a:path>
            </a:pathLst>
          </a:custGeom>
          <a:blipFill rotWithShape="1">
            <a:blip r:embed="rId5">
              <a:alphaModFix/>
            </a:blip>
            <a:stretch>
              <a:fillRect b="0" l="0" r="0" t="0"/>
            </a:stretch>
          </a:blipFill>
          <a:ln>
            <a:noFill/>
          </a:ln>
        </p:spPr>
      </p:sp>
      <p:sp>
        <p:nvSpPr>
          <p:cNvPr id="643" name="Google Shape;643;p32"/>
          <p:cNvSpPr/>
          <p:nvPr/>
        </p:nvSpPr>
        <p:spPr>
          <a:xfrm>
            <a:off x="6033322" y="5903526"/>
            <a:ext cx="4865634" cy="3503645"/>
          </a:xfrm>
          <a:custGeom>
            <a:rect b="b" l="l" r="r" t="t"/>
            <a:pathLst>
              <a:path extrusionOk="0" h="3503645" w="4865634">
                <a:moveTo>
                  <a:pt x="0" y="0"/>
                </a:moveTo>
                <a:lnTo>
                  <a:pt x="4865634" y="0"/>
                </a:lnTo>
                <a:lnTo>
                  <a:pt x="4865634" y="3503644"/>
                </a:lnTo>
                <a:lnTo>
                  <a:pt x="0" y="3503644"/>
                </a:lnTo>
                <a:lnTo>
                  <a:pt x="0" y="0"/>
                </a:lnTo>
                <a:close/>
              </a:path>
            </a:pathLst>
          </a:custGeom>
          <a:blipFill rotWithShape="1">
            <a:blip r:embed="rId6">
              <a:alphaModFix/>
            </a:blip>
            <a:stretch>
              <a:fillRect b="0" l="0" r="0" t="0"/>
            </a:stretch>
          </a:blipFill>
          <a:ln>
            <a:noFill/>
          </a:ln>
        </p:spPr>
      </p:sp>
      <p:sp>
        <p:nvSpPr>
          <p:cNvPr id="644" name="Google Shape;644;p32"/>
          <p:cNvSpPr txBox="1"/>
          <p:nvPr/>
        </p:nvSpPr>
        <p:spPr>
          <a:xfrm>
            <a:off x="11254398" y="4161287"/>
            <a:ext cx="64326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CHOOSE YOUR ECOSYSTEM</a:t>
            </a:r>
            <a:endParaRPr/>
          </a:p>
        </p:txBody>
      </p:sp>
      <p:sp>
        <p:nvSpPr>
          <p:cNvPr id="645" name="Google Shape;645;p32"/>
          <p:cNvSpPr txBox="1"/>
          <p:nvPr/>
        </p:nvSpPr>
        <p:spPr>
          <a:xfrm>
            <a:off x="12841940" y="6593531"/>
            <a:ext cx="3257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Pick an ecosystem and start brainstorming.</a:t>
            </a:r>
            <a:endParaRPr/>
          </a:p>
        </p:txBody>
      </p:sp>
      <p:grpSp>
        <p:nvGrpSpPr>
          <p:cNvPr id="646" name="Google Shape;646;p32"/>
          <p:cNvGrpSpPr/>
          <p:nvPr/>
        </p:nvGrpSpPr>
        <p:grpSpPr>
          <a:xfrm>
            <a:off x="1741195" y="3451980"/>
            <a:ext cx="2944977" cy="1511657"/>
            <a:chOff x="0" y="-192881"/>
            <a:chExt cx="3926637" cy="2015543"/>
          </a:xfrm>
        </p:grpSpPr>
        <p:grpSp>
          <p:nvGrpSpPr>
            <p:cNvPr id="647" name="Google Shape;647;p32"/>
            <p:cNvGrpSpPr/>
            <p:nvPr/>
          </p:nvGrpSpPr>
          <p:grpSpPr>
            <a:xfrm>
              <a:off x="0" y="-192881"/>
              <a:ext cx="3926637" cy="2015543"/>
              <a:chOff x="0" y="-38100"/>
              <a:chExt cx="775632" cy="398132"/>
            </a:xfrm>
          </p:grpSpPr>
          <p:sp>
            <p:nvSpPr>
              <p:cNvPr id="648" name="Google Shape;648;p32"/>
              <p:cNvSpPr/>
              <p:nvPr/>
            </p:nvSpPr>
            <p:spPr>
              <a:xfrm>
                <a:off x="0" y="0"/>
                <a:ext cx="775632" cy="360032"/>
              </a:xfrm>
              <a:custGeom>
                <a:rect b="b" l="l" r="r" t="t"/>
                <a:pathLst>
                  <a:path extrusionOk="0" h="360032" w="775632">
                    <a:moveTo>
                      <a:pt x="134072" y="0"/>
                    </a:moveTo>
                    <a:lnTo>
                      <a:pt x="641560" y="0"/>
                    </a:lnTo>
                    <a:cubicBezTo>
                      <a:pt x="715606" y="0"/>
                      <a:pt x="775632" y="60026"/>
                      <a:pt x="775632" y="134072"/>
                    </a:cubicBezTo>
                    <a:lnTo>
                      <a:pt x="775632" y="225960"/>
                    </a:lnTo>
                    <a:cubicBezTo>
                      <a:pt x="775632" y="300006"/>
                      <a:pt x="715606" y="360032"/>
                      <a:pt x="641560" y="360032"/>
                    </a:cubicBezTo>
                    <a:lnTo>
                      <a:pt x="134072" y="360032"/>
                    </a:lnTo>
                    <a:cubicBezTo>
                      <a:pt x="60026" y="360032"/>
                      <a:pt x="0" y="300006"/>
                      <a:pt x="0" y="225960"/>
                    </a:cubicBezTo>
                    <a:lnTo>
                      <a:pt x="0" y="134072"/>
                    </a:lnTo>
                    <a:cubicBezTo>
                      <a:pt x="0" y="60026"/>
                      <a:pt x="60026" y="0"/>
                      <a:pt x="13407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2"/>
              <p:cNvSpPr txBox="1"/>
              <p:nvPr/>
            </p:nvSpPr>
            <p:spPr>
              <a:xfrm>
                <a:off x="0" y="-38100"/>
                <a:ext cx="775632" cy="398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0" name="Google Shape;650;p32"/>
            <p:cNvSpPr txBox="1"/>
            <p:nvPr/>
          </p:nvSpPr>
          <p:spPr>
            <a:xfrm>
              <a:off x="237181" y="560599"/>
              <a:ext cx="3452274"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OCEAN</a:t>
              </a:r>
              <a:endParaRPr/>
            </a:p>
          </p:txBody>
        </p:sp>
      </p:grpSp>
      <p:grpSp>
        <p:nvGrpSpPr>
          <p:cNvPr id="651" name="Google Shape;651;p32"/>
          <p:cNvGrpSpPr/>
          <p:nvPr/>
        </p:nvGrpSpPr>
        <p:grpSpPr>
          <a:xfrm>
            <a:off x="6993650" y="3451980"/>
            <a:ext cx="2944977" cy="1511657"/>
            <a:chOff x="0" y="-192881"/>
            <a:chExt cx="3926637" cy="2015543"/>
          </a:xfrm>
        </p:grpSpPr>
        <p:grpSp>
          <p:nvGrpSpPr>
            <p:cNvPr id="652" name="Google Shape;652;p32"/>
            <p:cNvGrpSpPr/>
            <p:nvPr/>
          </p:nvGrpSpPr>
          <p:grpSpPr>
            <a:xfrm>
              <a:off x="0" y="-192881"/>
              <a:ext cx="3926637" cy="2015543"/>
              <a:chOff x="0" y="-38100"/>
              <a:chExt cx="775632" cy="398132"/>
            </a:xfrm>
          </p:grpSpPr>
          <p:sp>
            <p:nvSpPr>
              <p:cNvPr id="653" name="Google Shape;653;p32"/>
              <p:cNvSpPr/>
              <p:nvPr/>
            </p:nvSpPr>
            <p:spPr>
              <a:xfrm>
                <a:off x="0" y="0"/>
                <a:ext cx="775632" cy="360032"/>
              </a:xfrm>
              <a:custGeom>
                <a:rect b="b" l="l" r="r" t="t"/>
                <a:pathLst>
                  <a:path extrusionOk="0" h="360032" w="775632">
                    <a:moveTo>
                      <a:pt x="134072" y="0"/>
                    </a:moveTo>
                    <a:lnTo>
                      <a:pt x="641560" y="0"/>
                    </a:lnTo>
                    <a:cubicBezTo>
                      <a:pt x="715606" y="0"/>
                      <a:pt x="775632" y="60026"/>
                      <a:pt x="775632" y="134072"/>
                    </a:cubicBezTo>
                    <a:lnTo>
                      <a:pt x="775632" y="225960"/>
                    </a:lnTo>
                    <a:cubicBezTo>
                      <a:pt x="775632" y="300006"/>
                      <a:pt x="715606" y="360032"/>
                      <a:pt x="641560" y="360032"/>
                    </a:cubicBezTo>
                    <a:lnTo>
                      <a:pt x="134072" y="360032"/>
                    </a:lnTo>
                    <a:cubicBezTo>
                      <a:pt x="60026" y="360032"/>
                      <a:pt x="0" y="300006"/>
                      <a:pt x="0" y="225960"/>
                    </a:cubicBezTo>
                    <a:lnTo>
                      <a:pt x="0" y="134072"/>
                    </a:lnTo>
                    <a:cubicBezTo>
                      <a:pt x="0" y="60026"/>
                      <a:pt x="60026" y="0"/>
                      <a:pt x="13407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2"/>
              <p:cNvSpPr txBox="1"/>
              <p:nvPr/>
            </p:nvSpPr>
            <p:spPr>
              <a:xfrm>
                <a:off x="0" y="-38100"/>
                <a:ext cx="775632" cy="398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5" name="Google Shape;655;p32"/>
            <p:cNvSpPr txBox="1"/>
            <p:nvPr/>
          </p:nvSpPr>
          <p:spPr>
            <a:xfrm>
              <a:off x="237181" y="560599"/>
              <a:ext cx="3452274"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FOREST</a:t>
              </a:r>
              <a:endParaRPr/>
            </a:p>
          </p:txBody>
        </p:sp>
      </p:grpSp>
      <p:grpSp>
        <p:nvGrpSpPr>
          <p:cNvPr id="656" name="Google Shape;656;p32"/>
          <p:cNvGrpSpPr/>
          <p:nvPr/>
        </p:nvGrpSpPr>
        <p:grpSpPr>
          <a:xfrm>
            <a:off x="1741195" y="8179407"/>
            <a:ext cx="2944977" cy="1511657"/>
            <a:chOff x="0" y="-192881"/>
            <a:chExt cx="3926637" cy="2015543"/>
          </a:xfrm>
        </p:grpSpPr>
        <p:grpSp>
          <p:nvGrpSpPr>
            <p:cNvPr id="657" name="Google Shape;657;p32"/>
            <p:cNvGrpSpPr/>
            <p:nvPr/>
          </p:nvGrpSpPr>
          <p:grpSpPr>
            <a:xfrm>
              <a:off x="0" y="-192881"/>
              <a:ext cx="3926637" cy="2015543"/>
              <a:chOff x="0" y="-38100"/>
              <a:chExt cx="775632" cy="398132"/>
            </a:xfrm>
          </p:grpSpPr>
          <p:sp>
            <p:nvSpPr>
              <p:cNvPr id="658" name="Google Shape;658;p32"/>
              <p:cNvSpPr/>
              <p:nvPr/>
            </p:nvSpPr>
            <p:spPr>
              <a:xfrm>
                <a:off x="0" y="0"/>
                <a:ext cx="775632" cy="360032"/>
              </a:xfrm>
              <a:custGeom>
                <a:rect b="b" l="l" r="r" t="t"/>
                <a:pathLst>
                  <a:path extrusionOk="0" h="360032" w="775632">
                    <a:moveTo>
                      <a:pt x="134072" y="0"/>
                    </a:moveTo>
                    <a:lnTo>
                      <a:pt x="641560" y="0"/>
                    </a:lnTo>
                    <a:cubicBezTo>
                      <a:pt x="715606" y="0"/>
                      <a:pt x="775632" y="60026"/>
                      <a:pt x="775632" y="134072"/>
                    </a:cubicBezTo>
                    <a:lnTo>
                      <a:pt x="775632" y="225960"/>
                    </a:lnTo>
                    <a:cubicBezTo>
                      <a:pt x="775632" y="300006"/>
                      <a:pt x="715606" y="360032"/>
                      <a:pt x="641560" y="360032"/>
                    </a:cubicBezTo>
                    <a:lnTo>
                      <a:pt x="134072" y="360032"/>
                    </a:lnTo>
                    <a:cubicBezTo>
                      <a:pt x="60026" y="360032"/>
                      <a:pt x="0" y="300006"/>
                      <a:pt x="0" y="225960"/>
                    </a:cubicBezTo>
                    <a:lnTo>
                      <a:pt x="0" y="134072"/>
                    </a:lnTo>
                    <a:cubicBezTo>
                      <a:pt x="0" y="60026"/>
                      <a:pt x="60026" y="0"/>
                      <a:pt x="13407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2"/>
              <p:cNvSpPr txBox="1"/>
              <p:nvPr/>
            </p:nvSpPr>
            <p:spPr>
              <a:xfrm>
                <a:off x="0" y="-38100"/>
                <a:ext cx="775632" cy="398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0" name="Google Shape;660;p32"/>
            <p:cNvSpPr txBox="1"/>
            <p:nvPr/>
          </p:nvSpPr>
          <p:spPr>
            <a:xfrm>
              <a:off x="237181" y="560599"/>
              <a:ext cx="3452274"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TUNDRA</a:t>
              </a:r>
              <a:endParaRPr/>
            </a:p>
          </p:txBody>
        </p:sp>
      </p:grpSp>
      <p:grpSp>
        <p:nvGrpSpPr>
          <p:cNvPr id="661" name="Google Shape;661;p32"/>
          <p:cNvGrpSpPr/>
          <p:nvPr/>
        </p:nvGrpSpPr>
        <p:grpSpPr>
          <a:xfrm>
            <a:off x="6993650" y="8179407"/>
            <a:ext cx="2944977" cy="1511657"/>
            <a:chOff x="0" y="-192881"/>
            <a:chExt cx="3926637" cy="2015543"/>
          </a:xfrm>
        </p:grpSpPr>
        <p:grpSp>
          <p:nvGrpSpPr>
            <p:cNvPr id="662" name="Google Shape;662;p32"/>
            <p:cNvGrpSpPr/>
            <p:nvPr/>
          </p:nvGrpSpPr>
          <p:grpSpPr>
            <a:xfrm>
              <a:off x="0" y="-192881"/>
              <a:ext cx="3926637" cy="2015543"/>
              <a:chOff x="0" y="-38100"/>
              <a:chExt cx="775632" cy="398132"/>
            </a:xfrm>
          </p:grpSpPr>
          <p:sp>
            <p:nvSpPr>
              <p:cNvPr id="663" name="Google Shape;663;p32"/>
              <p:cNvSpPr/>
              <p:nvPr/>
            </p:nvSpPr>
            <p:spPr>
              <a:xfrm>
                <a:off x="0" y="0"/>
                <a:ext cx="775632" cy="360032"/>
              </a:xfrm>
              <a:custGeom>
                <a:rect b="b" l="l" r="r" t="t"/>
                <a:pathLst>
                  <a:path extrusionOk="0" h="360032" w="775632">
                    <a:moveTo>
                      <a:pt x="134072" y="0"/>
                    </a:moveTo>
                    <a:lnTo>
                      <a:pt x="641560" y="0"/>
                    </a:lnTo>
                    <a:cubicBezTo>
                      <a:pt x="715606" y="0"/>
                      <a:pt x="775632" y="60026"/>
                      <a:pt x="775632" y="134072"/>
                    </a:cubicBezTo>
                    <a:lnTo>
                      <a:pt x="775632" y="225960"/>
                    </a:lnTo>
                    <a:cubicBezTo>
                      <a:pt x="775632" y="300006"/>
                      <a:pt x="715606" y="360032"/>
                      <a:pt x="641560" y="360032"/>
                    </a:cubicBezTo>
                    <a:lnTo>
                      <a:pt x="134072" y="360032"/>
                    </a:lnTo>
                    <a:cubicBezTo>
                      <a:pt x="60026" y="360032"/>
                      <a:pt x="0" y="300006"/>
                      <a:pt x="0" y="225960"/>
                    </a:cubicBezTo>
                    <a:lnTo>
                      <a:pt x="0" y="134072"/>
                    </a:lnTo>
                    <a:cubicBezTo>
                      <a:pt x="0" y="60026"/>
                      <a:pt x="60026" y="0"/>
                      <a:pt x="13407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2"/>
              <p:cNvSpPr txBox="1"/>
              <p:nvPr/>
            </p:nvSpPr>
            <p:spPr>
              <a:xfrm>
                <a:off x="0" y="-38100"/>
                <a:ext cx="775632" cy="398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5" name="Google Shape;665;p32"/>
            <p:cNvSpPr txBox="1"/>
            <p:nvPr/>
          </p:nvSpPr>
          <p:spPr>
            <a:xfrm>
              <a:off x="237181" y="560599"/>
              <a:ext cx="3452274"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DESERT</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669" name="Shape 669"/>
        <p:cNvGrpSpPr/>
        <p:nvPr/>
      </p:nvGrpSpPr>
      <p:grpSpPr>
        <a:xfrm>
          <a:off x="0" y="0"/>
          <a:ext cx="0" cy="0"/>
          <a:chOff x="0" y="0"/>
          <a:chExt cx="0" cy="0"/>
        </a:xfrm>
      </p:grpSpPr>
      <p:grpSp>
        <p:nvGrpSpPr>
          <p:cNvPr id="670" name="Google Shape;670;p33"/>
          <p:cNvGrpSpPr/>
          <p:nvPr/>
        </p:nvGrpSpPr>
        <p:grpSpPr>
          <a:xfrm>
            <a:off x="13579158" y="2200205"/>
            <a:ext cx="1783195" cy="1527652"/>
            <a:chOff x="0" y="0"/>
            <a:chExt cx="2377594" cy="2036869"/>
          </a:xfrm>
        </p:grpSpPr>
        <p:grpSp>
          <p:nvGrpSpPr>
            <p:cNvPr id="671" name="Google Shape;671;p33"/>
            <p:cNvGrpSpPr/>
            <p:nvPr/>
          </p:nvGrpSpPr>
          <p:grpSpPr>
            <a:xfrm>
              <a:off x="170362" y="0"/>
              <a:ext cx="2036869" cy="2036869"/>
              <a:chOff x="0" y="0"/>
              <a:chExt cx="812800" cy="812800"/>
            </a:xfrm>
          </p:grpSpPr>
          <p:sp>
            <p:nvSpPr>
              <p:cNvPr id="672" name="Google Shape;67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33"/>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02</a:t>
              </a:r>
              <a:endParaRPr/>
            </a:p>
          </p:txBody>
        </p:sp>
      </p:grpSp>
      <p:sp>
        <p:nvSpPr>
          <p:cNvPr id="675" name="Google Shape;675;p33"/>
          <p:cNvSpPr txBox="1"/>
          <p:nvPr/>
        </p:nvSpPr>
        <p:spPr>
          <a:xfrm>
            <a:off x="11254398" y="4161287"/>
            <a:ext cx="64326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START THE CHAIN</a:t>
            </a:r>
            <a:endParaRPr/>
          </a:p>
        </p:txBody>
      </p:sp>
      <p:sp>
        <p:nvSpPr>
          <p:cNvPr id="676" name="Google Shape;676;p33"/>
          <p:cNvSpPr txBox="1"/>
          <p:nvPr/>
        </p:nvSpPr>
        <p:spPr>
          <a:xfrm>
            <a:off x="12179437" y="6727957"/>
            <a:ext cx="45825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Connect related organisms with arrows to start your food chain. The arrow from an organism should point to the organism that consumes it. Present at least three food chains.</a:t>
            </a:r>
            <a:endParaRPr/>
          </a:p>
        </p:txBody>
      </p:sp>
      <p:grpSp>
        <p:nvGrpSpPr>
          <p:cNvPr id="677" name="Google Shape;677;p33"/>
          <p:cNvGrpSpPr/>
          <p:nvPr/>
        </p:nvGrpSpPr>
        <p:grpSpPr>
          <a:xfrm>
            <a:off x="603697" y="2499087"/>
            <a:ext cx="3391289" cy="4091628"/>
            <a:chOff x="0" y="-38100"/>
            <a:chExt cx="893179" cy="1077630"/>
          </a:xfrm>
        </p:grpSpPr>
        <p:sp>
          <p:nvSpPr>
            <p:cNvPr id="678" name="Google Shape;678;p33"/>
            <p:cNvSpPr/>
            <p:nvPr/>
          </p:nvSpPr>
          <p:spPr>
            <a:xfrm>
              <a:off x="0" y="0"/>
              <a:ext cx="893179" cy="1039530"/>
            </a:xfrm>
            <a:custGeom>
              <a:rect b="b" l="l" r="r" t="t"/>
              <a:pathLst>
                <a:path extrusionOk="0" h="1039530" w="893179">
                  <a:moveTo>
                    <a:pt x="116427" y="0"/>
                  </a:moveTo>
                  <a:lnTo>
                    <a:pt x="776752" y="0"/>
                  </a:lnTo>
                  <a:cubicBezTo>
                    <a:pt x="807630" y="0"/>
                    <a:pt x="837244" y="12266"/>
                    <a:pt x="859078" y="34101"/>
                  </a:cubicBezTo>
                  <a:cubicBezTo>
                    <a:pt x="880913" y="55935"/>
                    <a:pt x="893179" y="85549"/>
                    <a:pt x="893179" y="116427"/>
                  </a:cubicBezTo>
                  <a:lnTo>
                    <a:pt x="893179" y="923103"/>
                  </a:lnTo>
                  <a:cubicBezTo>
                    <a:pt x="893179" y="953982"/>
                    <a:pt x="880913" y="983595"/>
                    <a:pt x="859078" y="1005430"/>
                  </a:cubicBezTo>
                  <a:cubicBezTo>
                    <a:pt x="837244" y="1027264"/>
                    <a:pt x="807630" y="1039530"/>
                    <a:pt x="776752" y="1039530"/>
                  </a:cubicBezTo>
                  <a:lnTo>
                    <a:pt x="116427" y="1039530"/>
                  </a:lnTo>
                  <a:cubicBezTo>
                    <a:pt x="85549" y="1039530"/>
                    <a:pt x="55935" y="1027264"/>
                    <a:pt x="34101" y="1005430"/>
                  </a:cubicBezTo>
                  <a:cubicBezTo>
                    <a:pt x="12266" y="983595"/>
                    <a:pt x="0" y="953982"/>
                    <a:pt x="0" y="923103"/>
                  </a:cubicBezTo>
                  <a:lnTo>
                    <a:pt x="0" y="116427"/>
                  </a:lnTo>
                  <a:cubicBezTo>
                    <a:pt x="0" y="85549"/>
                    <a:pt x="12266" y="55935"/>
                    <a:pt x="34101" y="34101"/>
                  </a:cubicBezTo>
                  <a:cubicBezTo>
                    <a:pt x="55935" y="12266"/>
                    <a:pt x="85549" y="0"/>
                    <a:pt x="116427"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3"/>
            <p:cNvSpPr txBox="1"/>
            <p:nvPr/>
          </p:nvSpPr>
          <p:spPr>
            <a:xfrm>
              <a:off x="0" y="-38100"/>
              <a:ext cx="893179"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 name="Google Shape;680;p33"/>
          <p:cNvGrpSpPr/>
          <p:nvPr/>
        </p:nvGrpSpPr>
        <p:grpSpPr>
          <a:xfrm>
            <a:off x="756572" y="6995534"/>
            <a:ext cx="3085650" cy="1416143"/>
            <a:chOff x="0" y="-28575"/>
            <a:chExt cx="4114200" cy="1888191"/>
          </a:xfrm>
        </p:grpSpPr>
        <p:sp>
          <p:nvSpPr>
            <p:cNvPr id="681" name="Google Shape;681;p33"/>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682" name="Google Shape;682;p33"/>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grpSp>
        <p:nvGrpSpPr>
          <p:cNvPr id="683" name="Google Shape;683;p33"/>
          <p:cNvGrpSpPr/>
          <p:nvPr/>
        </p:nvGrpSpPr>
        <p:grpSpPr>
          <a:xfrm>
            <a:off x="4606120" y="2499087"/>
            <a:ext cx="3391289" cy="4091628"/>
            <a:chOff x="0" y="-38100"/>
            <a:chExt cx="893179" cy="1077630"/>
          </a:xfrm>
        </p:grpSpPr>
        <p:sp>
          <p:nvSpPr>
            <p:cNvPr id="684" name="Google Shape;684;p33"/>
            <p:cNvSpPr/>
            <p:nvPr/>
          </p:nvSpPr>
          <p:spPr>
            <a:xfrm>
              <a:off x="0" y="0"/>
              <a:ext cx="893179" cy="1039530"/>
            </a:xfrm>
            <a:custGeom>
              <a:rect b="b" l="l" r="r" t="t"/>
              <a:pathLst>
                <a:path extrusionOk="0" h="1039530" w="893179">
                  <a:moveTo>
                    <a:pt x="116427" y="0"/>
                  </a:moveTo>
                  <a:lnTo>
                    <a:pt x="776752" y="0"/>
                  </a:lnTo>
                  <a:cubicBezTo>
                    <a:pt x="807630" y="0"/>
                    <a:pt x="837244" y="12266"/>
                    <a:pt x="859078" y="34101"/>
                  </a:cubicBezTo>
                  <a:cubicBezTo>
                    <a:pt x="880913" y="55935"/>
                    <a:pt x="893179" y="85549"/>
                    <a:pt x="893179" y="116427"/>
                  </a:cubicBezTo>
                  <a:lnTo>
                    <a:pt x="893179" y="923103"/>
                  </a:lnTo>
                  <a:cubicBezTo>
                    <a:pt x="893179" y="953982"/>
                    <a:pt x="880913" y="983595"/>
                    <a:pt x="859078" y="1005430"/>
                  </a:cubicBezTo>
                  <a:cubicBezTo>
                    <a:pt x="837244" y="1027264"/>
                    <a:pt x="807630" y="1039530"/>
                    <a:pt x="776752" y="1039530"/>
                  </a:cubicBezTo>
                  <a:lnTo>
                    <a:pt x="116427" y="1039530"/>
                  </a:lnTo>
                  <a:cubicBezTo>
                    <a:pt x="85549" y="1039530"/>
                    <a:pt x="55935" y="1027264"/>
                    <a:pt x="34101" y="1005430"/>
                  </a:cubicBezTo>
                  <a:cubicBezTo>
                    <a:pt x="12266" y="983595"/>
                    <a:pt x="0" y="953982"/>
                    <a:pt x="0" y="923103"/>
                  </a:cubicBezTo>
                  <a:lnTo>
                    <a:pt x="0" y="116427"/>
                  </a:lnTo>
                  <a:cubicBezTo>
                    <a:pt x="0" y="85549"/>
                    <a:pt x="12266" y="55935"/>
                    <a:pt x="34101" y="34101"/>
                  </a:cubicBezTo>
                  <a:cubicBezTo>
                    <a:pt x="55935" y="12266"/>
                    <a:pt x="85549" y="0"/>
                    <a:pt x="116427"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3"/>
            <p:cNvSpPr txBox="1"/>
            <p:nvPr/>
          </p:nvSpPr>
          <p:spPr>
            <a:xfrm>
              <a:off x="0" y="-38100"/>
              <a:ext cx="893179"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33"/>
          <p:cNvGrpSpPr/>
          <p:nvPr/>
        </p:nvGrpSpPr>
        <p:grpSpPr>
          <a:xfrm>
            <a:off x="4758995" y="6995534"/>
            <a:ext cx="3085650" cy="1416143"/>
            <a:chOff x="0" y="-28575"/>
            <a:chExt cx="4114200" cy="1888191"/>
          </a:xfrm>
        </p:grpSpPr>
        <p:sp>
          <p:nvSpPr>
            <p:cNvPr id="687" name="Google Shape;687;p33"/>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688" name="Google Shape;688;p33"/>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02</a:t>
              </a:r>
              <a:endParaRPr/>
            </a:p>
          </p:txBody>
        </p:sp>
      </p:grpSp>
      <p:grpSp>
        <p:nvGrpSpPr>
          <p:cNvPr id="689" name="Google Shape;689;p33"/>
          <p:cNvGrpSpPr/>
          <p:nvPr/>
        </p:nvGrpSpPr>
        <p:grpSpPr>
          <a:xfrm>
            <a:off x="8330278" y="2499087"/>
            <a:ext cx="3391289" cy="4091628"/>
            <a:chOff x="0" y="-38100"/>
            <a:chExt cx="893179" cy="1077630"/>
          </a:xfrm>
        </p:grpSpPr>
        <p:sp>
          <p:nvSpPr>
            <p:cNvPr id="690" name="Google Shape;690;p33"/>
            <p:cNvSpPr/>
            <p:nvPr/>
          </p:nvSpPr>
          <p:spPr>
            <a:xfrm>
              <a:off x="0" y="0"/>
              <a:ext cx="893179" cy="1039530"/>
            </a:xfrm>
            <a:custGeom>
              <a:rect b="b" l="l" r="r" t="t"/>
              <a:pathLst>
                <a:path extrusionOk="0" h="1039530" w="893179">
                  <a:moveTo>
                    <a:pt x="116427" y="0"/>
                  </a:moveTo>
                  <a:lnTo>
                    <a:pt x="776752" y="0"/>
                  </a:lnTo>
                  <a:cubicBezTo>
                    <a:pt x="807630" y="0"/>
                    <a:pt x="837244" y="12266"/>
                    <a:pt x="859078" y="34101"/>
                  </a:cubicBezTo>
                  <a:cubicBezTo>
                    <a:pt x="880913" y="55935"/>
                    <a:pt x="893179" y="85549"/>
                    <a:pt x="893179" y="116427"/>
                  </a:cubicBezTo>
                  <a:lnTo>
                    <a:pt x="893179" y="923103"/>
                  </a:lnTo>
                  <a:cubicBezTo>
                    <a:pt x="893179" y="953982"/>
                    <a:pt x="880913" y="983595"/>
                    <a:pt x="859078" y="1005430"/>
                  </a:cubicBezTo>
                  <a:cubicBezTo>
                    <a:pt x="837244" y="1027264"/>
                    <a:pt x="807630" y="1039530"/>
                    <a:pt x="776752" y="1039530"/>
                  </a:cubicBezTo>
                  <a:lnTo>
                    <a:pt x="116427" y="1039530"/>
                  </a:lnTo>
                  <a:cubicBezTo>
                    <a:pt x="85549" y="1039530"/>
                    <a:pt x="55935" y="1027264"/>
                    <a:pt x="34101" y="1005430"/>
                  </a:cubicBezTo>
                  <a:cubicBezTo>
                    <a:pt x="12266" y="983595"/>
                    <a:pt x="0" y="953982"/>
                    <a:pt x="0" y="923103"/>
                  </a:cubicBezTo>
                  <a:lnTo>
                    <a:pt x="0" y="116427"/>
                  </a:lnTo>
                  <a:cubicBezTo>
                    <a:pt x="0" y="85549"/>
                    <a:pt x="12266" y="55935"/>
                    <a:pt x="34101" y="34101"/>
                  </a:cubicBezTo>
                  <a:cubicBezTo>
                    <a:pt x="55935" y="12266"/>
                    <a:pt x="85549" y="0"/>
                    <a:pt x="116427"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3"/>
            <p:cNvSpPr txBox="1"/>
            <p:nvPr/>
          </p:nvSpPr>
          <p:spPr>
            <a:xfrm>
              <a:off x="0" y="-38100"/>
              <a:ext cx="893179" cy="1077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33"/>
          <p:cNvGrpSpPr/>
          <p:nvPr/>
        </p:nvGrpSpPr>
        <p:grpSpPr>
          <a:xfrm>
            <a:off x="8483152" y="6995534"/>
            <a:ext cx="3085650" cy="1416143"/>
            <a:chOff x="0" y="-28575"/>
            <a:chExt cx="4114200" cy="1888191"/>
          </a:xfrm>
        </p:grpSpPr>
        <p:sp>
          <p:nvSpPr>
            <p:cNvPr id="693" name="Google Shape;693;p33"/>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694" name="Google Shape;694;p33"/>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03</a:t>
              </a:r>
              <a:endParaRPr/>
            </a:p>
          </p:txBody>
        </p:sp>
      </p:grpSp>
      <p:sp>
        <p:nvSpPr>
          <p:cNvPr id="695" name="Google Shape;695;p33"/>
          <p:cNvSpPr/>
          <p:nvPr/>
        </p:nvSpPr>
        <p:spPr>
          <a:xfrm>
            <a:off x="1317251" y="3727856"/>
            <a:ext cx="2137860" cy="2151348"/>
          </a:xfrm>
          <a:custGeom>
            <a:rect b="b" l="l" r="r" t="t"/>
            <a:pathLst>
              <a:path extrusionOk="0" h="2151348" w="2137860">
                <a:moveTo>
                  <a:pt x="0" y="0"/>
                </a:moveTo>
                <a:lnTo>
                  <a:pt x="2137860" y="0"/>
                </a:lnTo>
                <a:lnTo>
                  <a:pt x="2137860" y="2151348"/>
                </a:lnTo>
                <a:lnTo>
                  <a:pt x="0" y="2151348"/>
                </a:lnTo>
                <a:lnTo>
                  <a:pt x="0" y="0"/>
                </a:lnTo>
                <a:close/>
              </a:path>
            </a:pathLst>
          </a:custGeom>
          <a:blipFill rotWithShape="1">
            <a:blip r:embed="rId3">
              <a:alphaModFix/>
            </a:blip>
            <a:stretch>
              <a:fillRect b="0" l="0" r="0" t="0"/>
            </a:stretch>
          </a:blipFill>
          <a:ln>
            <a:noFill/>
          </a:ln>
        </p:spPr>
      </p:sp>
      <p:sp>
        <p:nvSpPr>
          <p:cNvPr id="696" name="Google Shape;696;p33"/>
          <p:cNvSpPr/>
          <p:nvPr/>
        </p:nvSpPr>
        <p:spPr>
          <a:xfrm>
            <a:off x="5056517" y="3727856"/>
            <a:ext cx="2530201" cy="2151348"/>
          </a:xfrm>
          <a:custGeom>
            <a:rect b="b" l="l" r="r" t="t"/>
            <a:pathLst>
              <a:path extrusionOk="0" h="2151348" w="2530201">
                <a:moveTo>
                  <a:pt x="0" y="0"/>
                </a:moveTo>
                <a:lnTo>
                  <a:pt x="2530202" y="0"/>
                </a:lnTo>
                <a:lnTo>
                  <a:pt x="2530202" y="2151348"/>
                </a:lnTo>
                <a:lnTo>
                  <a:pt x="0" y="2151348"/>
                </a:lnTo>
                <a:lnTo>
                  <a:pt x="0" y="0"/>
                </a:lnTo>
                <a:close/>
              </a:path>
            </a:pathLst>
          </a:custGeom>
          <a:blipFill rotWithShape="1">
            <a:blip r:embed="rId4">
              <a:alphaModFix/>
            </a:blip>
            <a:stretch>
              <a:fillRect b="0" l="0" r="0" t="0"/>
            </a:stretch>
          </a:blipFill>
          <a:ln>
            <a:noFill/>
          </a:ln>
        </p:spPr>
      </p:sp>
      <p:cxnSp>
        <p:nvCxnSpPr>
          <p:cNvPr id="697" name="Google Shape;697;p33"/>
          <p:cNvCxnSpPr/>
          <p:nvPr/>
        </p:nvCxnSpPr>
        <p:spPr>
          <a:xfrm>
            <a:off x="3455111" y="4712482"/>
            <a:ext cx="1409945" cy="0"/>
          </a:xfrm>
          <a:prstGeom prst="straightConnector1">
            <a:avLst/>
          </a:prstGeom>
          <a:noFill/>
          <a:ln cap="flat" cmpd="sng" w="95250">
            <a:solidFill>
              <a:srgbClr val="000000"/>
            </a:solidFill>
            <a:prstDash val="solid"/>
            <a:round/>
            <a:headEnd len="sm" w="sm" type="none"/>
            <a:tailEnd len="med" w="med" type="triangle"/>
          </a:ln>
        </p:spPr>
      </p:cxnSp>
      <p:cxnSp>
        <p:nvCxnSpPr>
          <p:cNvPr id="698" name="Google Shape;698;p33"/>
          <p:cNvCxnSpPr/>
          <p:nvPr/>
        </p:nvCxnSpPr>
        <p:spPr>
          <a:xfrm>
            <a:off x="7778180" y="4664857"/>
            <a:ext cx="1409945" cy="0"/>
          </a:xfrm>
          <a:prstGeom prst="straightConnector1">
            <a:avLst/>
          </a:prstGeom>
          <a:noFill/>
          <a:ln cap="flat" cmpd="sng" w="95250">
            <a:solidFill>
              <a:srgbClr val="000000"/>
            </a:solidFill>
            <a:prstDash val="solid"/>
            <a:round/>
            <a:headEnd len="sm" w="sm" type="none"/>
            <a:tailEnd len="med" w="med" type="triangle"/>
          </a:ln>
        </p:spPr>
      </p:cxnSp>
      <p:sp>
        <p:nvSpPr>
          <p:cNvPr id="699" name="Google Shape;699;p33"/>
          <p:cNvSpPr/>
          <p:nvPr/>
        </p:nvSpPr>
        <p:spPr>
          <a:xfrm>
            <a:off x="9188125" y="3658605"/>
            <a:ext cx="1784378" cy="2289851"/>
          </a:xfrm>
          <a:custGeom>
            <a:rect b="b" l="l" r="r" t="t"/>
            <a:pathLst>
              <a:path extrusionOk="0" h="2289851" w="1784378">
                <a:moveTo>
                  <a:pt x="0" y="0"/>
                </a:moveTo>
                <a:lnTo>
                  <a:pt x="1784379" y="0"/>
                </a:lnTo>
                <a:lnTo>
                  <a:pt x="1784379" y="2289851"/>
                </a:lnTo>
                <a:lnTo>
                  <a:pt x="0" y="228985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703" name="Shape 703"/>
        <p:cNvGrpSpPr/>
        <p:nvPr/>
      </p:nvGrpSpPr>
      <p:grpSpPr>
        <a:xfrm>
          <a:off x="0" y="0"/>
          <a:ext cx="0" cy="0"/>
          <a:chOff x="0" y="0"/>
          <a:chExt cx="0" cy="0"/>
        </a:xfrm>
      </p:grpSpPr>
      <p:grpSp>
        <p:nvGrpSpPr>
          <p:cNvPr id="704" name="Google Shape;704;p34"/>
          <p:cNvGrpSpPr/>
          <p:nvPr/>
        </p:nvGrpSpPr>
        <p:grpSpPr>
          <a:xfrm>
            <a:off x="13579158" y="2200205"/>
            <a:ext cx="1783195" cy="1527652"/>
            <a:chOff x="0" y="0"/>
            <a:chExt cx="2377594" cy="2036869"/>
          </a:xfrm>
        </p:grpSpPr>
        <p:grpSp>
          <p:nvGrpSpPr>
            <p:cNvPr id="705" name="Google Shape;705;p34"/>
            <p:cNvGrpSpPr/>
            <p:nvPr/>
          </p:nvGrpSpPr>
          <p:grpSpPr>
            <a:xfrm>
              <a:off x="170362" y="0"/>
              <a:ext cx="2036869" cy="2036869"/>
              <a:chOff x="0" y="0"/>
              <a:chExt cx="812800" cy="812800"/>
            </a:xfrm>
          </p:grpSpPr>
          <p:sp>
            <p:nvSpPr>
              <p:cNvPr id="706" name="Google Shape;70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8" name="Google Shape;708;p34"/>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03</a:t>
              </a:r>
              <a:endParaRPr/>
            </a:p>
          </p:txBody>
        </p:sp>
      </p:grpSp>
      <p:sp>
        <p:nvSpPr>
          <p:cNvPr id="709" name="Google Shape;709;p34"/>
          <p:cNvSpPr txBox="1"/>
          <p:nvPr/>
        </p:nvSpPr>
        <p:spPr>
          <a:xfrm>
            <a:off x="11254398" y="4161287"/>
            <a:ext cx="6432715" cy="208089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BUILD THE FOOD WEB</a:t>
            </a:r>
            <a:endParaRPr/>
          </a:p>
        </p:txBody>
      </p:sp>
      <p:sp>
        <p:nvSpPr>
          <p:cNvPr id="710" name="Google Shape;710;p34"/>
          <p:cNvSpPr txBox="1"/>
          <p:nvPr/>
        </p:nvSpPr>
        <p:spPr>
          <a:xfrm>
            <a:off x="12179437" y="6727957"/>
            <a:ext cx="4582638" cy="20497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Nunito"/>
                <a:ea typeface="Nunito"/>
                <a:cs typeface="Nunito"/>
                <a:sym typeface="Nunito"/>
              </a:rPr>
              <a:t>Include all the food chains you identified, as well as individual organisms that you did not include in the chain. Keep in mind that a plant or an animal can be eaten by more than one organism. </a:t>
            </a:r>
            <a:endParaRPr/>
          </a:p>
        </p:txBody>
      </p:sp>
      <p:grpSp>
        <p:nvGrpSpPr>
          <p:cNvPr id="711" name="Google Shape;711;p34"/>
          <p:cNvGrpSpPr/>
          <p:nvPr/>
        </p:nvGrpSpPr>
        <p:grpSpPr>
          <a:xfrm>
            <a:off x="574376" y="1313981"/>
            <a:ext cx="11605060" cy="6087769"/>
            <a:chOff x="0" y="0"/>
            <a:chExt cx="15473414" cy="8117025"/>
          </a:xfrm>
        </p:grpSpPr>
        <p:sp>
          <p:nvSpPr>
            <p:cNvPr id="712" name="Google Shape;712;p34"/>
            <p:cNvSpPr/>
            <p:nvPr/>
          </p:nvSpPr>
          <p:spPr>
            <a:xfrm>
              <a:off x="10524844" y="5850876"/>
              <a:ext cx="1806005" cy="1817399"/>
            </a:xfrm>
            <a:custGeom>
              <a:rect b="b" l="l" r="r" t="t"/>
              <a:pathLst>
                <a:path extrusionOk="0" h="1817399" w="1806005">
                  <a:moveTo>
                    <a:pt x="0" y="0"/>
                  </a:moveTo>
                  <a:lnTo>
                    <a:pt x="1806005" y="0"/>
                  </a:lnTo>
                  <a:lnTo>
                    <a:pt x="1806005" y="1817399"/>
                  </a:lnTo>
                  <a:lnTo>
                    <a:pt x="0" y="1817399"/>
                  </a:lnTo>
                  <a:lnTo>
                    <a:pt x="0" y="0"/>
                  </a:lnTo>
                  <a:close/>
                </a:path>
              </a:pathLst>
            </a:custGeom>
            <a:blipFill rotWithShape="1">
              <a:blip r:embed="rId3">
                <a:alphaModFix/>
              </a:blip>
              <a:stretch>
                <a:fillRect b="0" l="0" r="0" t="0"/>
              </a:stretch>
            </a:blipFill>
            <a:ln>
              <a:noFill/>
            </a:ln>
          </p:spPr>
        </p:sp>
        <p:sp>
          <p:nvSpPr>
            <p:cNvPr id="713" name="Google Shape;713;p34"/>
            <p:cNvSpPr/>
            <p:nvPr/>
          </p:nvSpPr>
          <p:spPr>
            <a:xfrm flipH="1">
              <a:off x="5070208" y="3134218"/>
              <a:ext cx="1329542" cy="1082185"/>
            </a:xfrm>
            <a:custGeom>
              <a:rect b="b" l="l" r="r" t="t"/>
              <a:pathLst>
                <a:path extrusionOk="0" h="1082185" w="1329542">
                  <a:moveTo>
                    <a:pt x="1329542" y="0"/>
                  </a:moveTo>
                  <a:lnTo>
                    <a:pt x="0" y="0"/>
                  </a:lnTo>
                  <a:lnTo>
                    <a:pt x="0" y="1082185"/>
                  </a:lnTo>
                  <a:lnTo>
                    <a:pt x="1329542" y="1082185"/>
                  </a:lnTo>
                  <a:lnTo>
                    <a:pt x="1329542" y="0"/>
                  </a:lnTo>
                  <a:close/>
                </a:path>
              </a:pathLst>
            </a:custGeom>
            <a:blipFill rotWithShape="1">
              <a:blip r:embed="rId4">
                <a:alphaModFix/>
              </a:blip>
              <a:stretch>
                <a:fillRect b="0" l="0" r="0" t="0"/>
              </a:stretch>
            </a:blipFill>
            <a:ln>
              <a:noFill/>
            </a:ln>
          </p:spPr>
        </p:sp>
        <p:sp>
          <p:nvSpPr>
            <p:cNvPr id="714" name="Google Shape;714;p34"/>
            <p:cNvSpPr/>
            <p:nvPr/>
          </p:nvSpPr>
          <p:spPr>
            <a:xfrm>
              <a:off x="7953576" y="3052822"/>
              <a:ext cx="1123272" cy="903856"/>
            </a:xfrm>
            <a:custGeom>
              <a:rect b="b" l="l" r="r" t="t"/>
              <a:pathLst>
                <a:path extrusionOk="0" h="903856" w="1123272">
                  <a:moveTo>
                    <a:pt x="0" y="0"/>
                  </a:moveTo>
                  <a:lnTo>
                    <a:pt x="1123272" y="0"/>
                  </a:lnTo>
                  <a:lnTo>
                    <a:pt x="1123272" y="903855"/>
                  </a:lnTo>
                  <a:lnTo>
                    <a:pt x="0" y="903855"/>
                  </a:lnTo>
                  <a:lnTo>
                    <a:pt x="0" y="0"/>
                  </a:lnTo>
                  <a:close/>
                </a:path>
              </a:pathLst>
            </a:custGeom>
            <a:blipFill rotWithShape="1">
              <a:blip r:embed="rId5">
                <a:alphaModFix/>
              </a:blip>
              <a:stretch>
                <a:fillRect b="0" l="0" r="0" t="0"/>
              </a:stretch>
            </a:blipFill>
            <a:ln>
              <a:noFill/>
            </a:ln>
          </p:spPr>
        </p:sp>
        <p:sp>
          <p:nvSpPr>
            <p:cNvPr id="715" name="Google Shape;715;p34"/>
            <p:cNvSpPr/>
            <p:nvPr/>
          </p:nvSpPr>
          <p:spPr>
            <a:xfrm>
              <a:off x="8001719" y="6486056"/>
              <a:ext cx="898852" cy="451350"/>
            </a:xfrm>
            <a:custGeom>
              <a:rect b="b" l="l" r="r" t="t"/>
              <a:pathLst>
                <a:path extrusionOk="0" h="451350" w="898852">
                  <a:moveTo>
                    <a:pt x="0" y="0"/>
                  </a:moveTo>
                  <a:lnTo>
                    <a:pt x="898853" y="0"/>
                  </a:lnTo>
                  <a:lnTo>
                    <a:pt x="898853" y="451349"/>
                  </a:lnTo>
                  <a:lnTo>
                    <a:pt x="0" y="451349"/>
                  </a:lnTo>
                  <a:lnTo>
                    <a:pt x="0" y="0"/>
                  </a:lnTo>
                  <a:close/>
                </a:path>
              </a:pathLst>
            </a:custGeom>
            <a:blipFill rotWithShape="1">
              <a:blip r:embed="rId6">
                <a:alphaModFix/>
              </a:blip>
              <a:stretch>
                <a:fillRect b="0" l="0" r="0" t="0"/>
              </a:stretch>
            </a:blipFill>
            <a:ln>
              <a:noFill/>
            </a:ln>
          </p:spPr>
        </p:sp>
        <p:sp>
          <p:nvSpPr>
            <p:cNvPr id="716" name="Google Shape;716;p34"/>
            <p:cNvSpPr txBox="1"/>
            <p:nvPr/>
          </p:nvSpPr>
          <p:spPr>
            <a:xfrm>
              <a:off x="9792329" y="5911179"/>
              <a:ext cx="668501"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insects</a:t>
              </a:r>
              <a:endParaRPr/>
            </a:p>
          </p:txBody>
        </p:sp>
        <p:sp>
          <p:nvSpPr>
            <p:cNvPr id="717" name="Google Shape;717;p34"/>
            <p:cNvSpPr txBox="1"/>
            <p:nvPr/>
          </p:nvSpPr>
          <p:spPr>
            <a:xfrm>
              <a:off x="7910170" y="4121919"/>
              <a:ext cx="933719"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chipmunk</a:t>
              </a:r>
              <a:endParaRPr/>
            </a:p>
          </p:txBody>
        </p:sp>
        <p:sp>
          <p:nvSpPr>
            <p:cNvPr id="718" name="Google Shape;718;p34"/>
            <p:cNvSpPr txBox="1"/>
            <p:nvPr/>
          </p:nvSpPr>
          <p:spPr>
            <a:xfrm>
              <a:off x="11491481" y="5002093"/>
              <a:ext cx="577825"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rabbit</a:t>
              </a:r>
              <a:endParaRPr/>
            </a:p>
          </p:txBody>
        </p:sp>
        <p:sp>
          <p:nvSpPr>
            <p:cNvPr id="719" name="Google Shape;719;p34"/>
            <p:cNvSpPr txBox="1"/>
            <p:nvPr/>
          </p:nvSpPr>
          <p:spPr>
            <a:xfrm>
              <a:off x="6413844" y="1132902"/>
              <a:ext cx="432874"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bear</a:t>
              </a:r>
              <a:endParaRPr/>
            </a:p>
          </p:txBody>
        </p:sp>
        <p:sp>
          <p:nvSpPr>
            <p:cNvPr id="720" name="Google Shape;720;p34"/>
            <p:cNvSpPr txBox="1"/>
            <p:nvPr/>
          </p:nvSpPr>
          <p:spPr>
            <a:xfrm>
              <a:off x="10674188" y="1132902"/>
              <a:ext cx="524357"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hawk</a:t>
              </a:r>
              <a:endParaRPr/>
            </a:p>
          </p:txBody>
        </p:sp>
        <p:sp>
          <p:nvSpPr>
            <p:cNvPr id="721" name="Google Shape;721;p34"/>
            <p:cNvSpPr txBox="1"/>
            <p:nvPr/>
          </p:nvSpPr>
          <p:spPr>
            <a:xfrm>
              <a:off x="2714344" y="5244036"/>
              <a:ext cx="290634"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elk</a:t>
              </a:r>
              <a:endParaRPr/>
            </a:p>
          </p:txBody>
        </p:sp>
        <p:sp>
          <p:nvSpPr>
            <p:cNvPr id="722" name="Google Shape;722;p34"/>
            <p:cNvSpPr txBox="1"/>
            <p:nvPr/>
          </p:nvSpPr>
          <p:spPr>
            <a:xfrm>
              <a:off x="3162160" y="7865793"/>
              <a:ext cx="496524"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FF5757"/>
                  </a:solidFill>
                  <a:latin typeface="Nunito"/>
                  <a:ea typeface="Nunito"/>
                  <a:cs typeface="Nunito"/>
                  <a:sym typeface="Nunito"/>
                </a:rPr>
                <a:t>fungi</a:t>
              </a:r>
              <a:endParaRPr/>
            </a:p>
          </p:txBody>
        </p:sp>
        <p:sp>
          <p:nvSpPr>
            <p:cNvPr id="723" name="Google Shape;723;p34"/>
            <p:cNvSpPr txBox="1"/>
            <p:nvPr/>
          </p:nvSpPr>
          <p:spPr>
            <a:xfrm>
              <a:off x="5783392" y="7384199"/>
              <a:ext cx="735081"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337233"/>
                  </a:solidFill>
                  <a:latin typeface="Nunito"/>
                  <a:ea typeface="Nunito"/>
                  <a:cs typeface="Nunito"/>
                  <a:sym typeface="Nunito"/>
                </a:rPr>
                <a:t>flowers</a:t>
              </a:r>
              <a:endParaRPr/>
            </a:p>
          </p:txBody>
        </p:sp>
        <p:sp>
          <p:nvSpPr>
            <p:cNvPr id="724" name="Google Shape;724;p34"/>
            <p:cNvSpPr txBox="1"/>
            <p:nvPr/>
          </p:nvSpPr>
          <p:spPr>
            <a:xfrm>
              <a:off x="11235415" y="7798333"/>
              <a:ext cx="523990"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337233"/>
                  </a:solidFill>
                  <a:latin typeface="Nunito"/>
                  <a:ea typeface="Nunito"/>
                  <a:cs typeface="Nunito"/>
                  <a:sym typeface="Nunito"/>
                </a:rPr>
                <a:t>grass</a:t>
              </a:r>
              <a:endParaRPr/>
            </a:p>
          </p:txBody>
        </p:sp>
        <p:sp>
          <p:nvSpPr>
            <p:cNvPr id="725" name="Google Shape;725;p34"/>
            <p:cNvSpPr txBox="1"/>
            <p:nvPr/>
          </p:nvSpPr>
          <p:spPr>
            <a:xfrm>
              <a:off x="8190781" y="7163476"/>
              <a:ext cx="553288"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337233"/>
                  </a:solidFill>
                  <a:latin typeface="Nunito"/>
                  <a:ea typeface="Nunito"/>
                  <a:cs typeface="Nunito"/>
                  <a:sym typeface="Nunito"/>
                </a:rPr>
                <a:t>seeds</a:t>
              </a:r>
              <a:endParaRPr/>
            </a:p>
          </p:txBody>
        </p:sp>
        <p:sp>
          <p:nvSpPr>
            <p:cNvPr id="726" name="Google Shape;726;p34"/>
            <p:cNvSpPr txBox="1"/>
            <p:nvPr/>
          </p:nvSpPr>
          <p:spPr>
            <a:xfrm>
              <a:off x="5483023" y="4450485"/>
              <a:ext cx="661690"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1" i="0" lang="en-US" sz="1228" u="none" cap="none" strike="noStrike">
                  <a:solidFill>
                    <a:srgbClr val="995634"/>
                  </a:solidFill>
                  <a:latin typeface="Nunito"/>
                  <a:ea typeface="Nunito"/>
                  <a:cs typeface="Nunito"/>
                  <a:sym typeface="Nunito"/>
                </a:rPr>
                <a:t>grouse</a:t>
              </a:r>
              <a:endParaRPr/>
            </a:p>
          </p:txBody>
        </p:sp>
        <p:sp>
          <p:nvSpPr>
            <p:cNvPr id="727" name="Google Shape;727;p34"/>
            <p:cNvSpPr txBox="1"/>
            <p:nvPr/>
          </p:nvSpPr>
          <p:spPr>
            <a:xfrm>
              <a:off x="14210469" y="1798879"/>
              <a:ext cx="899945" cy="251232"/>
            </a:xfrm>
            <a:prstGeom prst="rect">
              <a:avLst/>
            </a:prstGeom>
            <a:noFill/>
            <a:ln>
              <a:noFill/>
            </a:ln>
          </p:spPr>
          <p:txBody>
            <a:bodyPr anchorCtr="0" anchor="t" bIns="0" lIns="0" spcFirstLastPara="1" rIns="0" wrap="square" tIns="0">
              <a:spAutoFit/>
            </a:bodyPr>
            <a:lstStyle/>
            <a:p>
              <a:pPr indent="0" lvl="0" marL="0" marR="0" rtl="0" algn="ctr">
                <a:lnSpc>
                  <a:spcPct val="129967"/>
                </a:lnSpc>
                <a:spcBef>
                  <a:spcPts val="0"/>
                </a:spcBef>
                <a:spcAft>
                  <a:spcPts val="0"/>
                </a:spcAft>
                <a:buNone/>
              </a:pPr>
              <a:r>
                <a:rPr b="0" i="0" lang="en-US" sz="1228" u="none" cap="none" strike="noStrike">
                  <a:solidFill>
                    <a:srgbClr val="000000"/>
                  </a:solidFill>
                  <a:latin typeface="Nunito"/>
                  <a:ea typeface="Nunito"/>
                  <a:cs typeface="Nunito"/>
                  <a:sym typeface="Nunito"/>
                </a:rPr>
                <a:t>Sun </a:t>
              </a:r>
              <a:endParaRPr/>
            </a:p>
          </p:txBody>
        </p:sp>
        <p:cxnSp>
          <p:nvCxnSpPr>
            <p:cNvPr id="728" name="Google Shape;728;p34"/>
            <p:cNvCxnSpPr/>
            <p:nvPr/>
          </p:nvCxnSpPr>
          <p:spPr>
            <a:xfrm rot="10800000">
              <a:off x="6527551" y="1674080"/>
              <a:ext cx="3997293" cy="0"/>
            </a:xfrm>
            <a:prstGeom prst="straightConnector1">
              <a:avLst/>
            </a:prstGeom>
            <a:noFill/>
            <a:ln cap="flat" cmpd="sng" w="41050">
              <a:solidFill>
                <a:srgbClr val="000000"/>
              </a:solidFill>
              <a:prstDash val="solid"/>
              <a:round/>
              <a:headEnd len="sm" w="sm" type="none"/>
              <a:tailEnd len="med" w="med" type="triangle"/>
            </a:ln>
          </p:spPr>
        </p:cxnSp>
        <p:cxnSp>
          <p:nvCxnSpPr>
            <p:cNvPr id="729" name="Google Shape;729;p34"/>
            <p:cNvCxnSpPr/>
            <p:nvPr/>
          </p:nvCxnSpPr>
          <p:spPr>
            <a:xfrm flipH="1">
              <a:off x="4263245" y="7996290"/>
              <a:ext cx="6673121" cy="16421"/>
            </a:xfrm>
            <a:prstGeom prst="straightConnector1">
              <a:avLst/>
            </a:prstGeom>
            <a:noFill/>
            <a:ln cap="flat" cmpd="sng" w="41050">
              <a:solidFill>
                <a:srgbClr val="000000"/>
              </a:solidFill>
              <a:prstDash val="solid"/>
              <a:round/>
              <a:headEnd len="sm" w="sm" type="none"/>
              <a:tailEnd len="med" w="med" type="triangle"/>
            </a:ln>
          </p:spPr>
        </p:cxnSp>
        <p:cxnSp>
          <p:nvCxnSpPr>
            <p:cNvPr id="730" name="Google Shape;730;p34"/>
            <p:cNvCxnSpPr/>
            <p:nvPr/>
          </p:nvCxnSpPr>
          <p:spPr>
            <a:xfrm flipH="1">
              <a:off x="4021143" y="7028006"/>
              <a:ext cx="1049065" cy="144995"/>
            </a:xfrm>
            <a:prstGeom prst="straightConnector1">
              <a:avLst/>
            </a:prstGeom>
            <a:noFill/>
            <a:ln cap="flat" cmpd="sng" w="41050">
              <a:solidFill>
                <a:srgbClr val="000000"/>
              </a:solidFill>
              <a:prstDash val="solid"/>
              <a:round/>
              <a:headEnd len="sm" w="sm" type="none"/>
              <a:tailEnd len="med" w="med" type="triangle"/>
            </a:ln>
          </p:spPr>
        </p:cxnSp>
        <p:cxnSp>
          <p:nvCxnSpPr>
            <p:cNvPr id="731" name="Google Shape;731;p34"/>
            <p:cNvCxnSpPr/>
            <p:nvPr/>
          </p:nvCxnSpPr>
          <p:spPr>
            <a:xfrm rot="10800000">
              <a:off x="10126580" y="6361114"/>
              <a:ext cx="398264" cy="398461"/>
            </a:xfrm>
            <a:prstGeom prst="straightConnector1">
              <a:avLst/>
            </a:prstGeom>
            <a:noFill/>
            <a:ln cap="flat" cmpd="sng" w="41050">
              <a:solidFill>
                <a:srgbClr val="000000"/>
              </a:solidFill>
              <a:prstDash val="solid"/>
              <a:round/>
              <a:headEnd len="sm" w="sm" type="none"/>
              <a:tailEnd len="med" w="med" type="triangle"/>
            </a:ln>
          </p:spPr>
        </p:cxnSp>
        <p:cxnSp>
          <p:nvCxnSpPr>
            <p:cNvPr id="732" name="Google Shape;732;p34"/>
            <p:cNvCxnSpPr/>
            <p:nvPr/>
          </p:nvCxnSpPr>
          <p:spPr>
            <a:xfrm rot="10800000">
              <a:off x="4666187" y="2962444"/>
              <a:ext cx="654769" cy="2827382"/>
            </a:xfrm>
            <a:prstGeom prst="straightConnector1">
              <a:avLst/>
            </a:prstGeom>
            <a:noFill/>
            <a:ln cap="flat" cmpd="sng" w="41050">
              <a:solidFill>
                <a:srgbClr val="000000"/>
              </a:solidFill>
              <a:prstDash val="solid"/>
              <a:round/>
              <a:headEnd len="sm" w="sm" type="none"/>
              <a:tailEnd len="med" w="med" type="triangle"/>
            </a:ln>
          </p:spPr>
        </p:cxnSp>
        <p:cxnSp>
          <p:nvCxnSpPr>
            <p:cNvPr id="733" name="Google Shape;733;p34"/>
            <p:cNvCxnSpPr/>
            <p:nvPr/>
          </p:nvCxnSpPr>
          <p:spPr>
            <a:xfrm flipH="1" rot="10800000">
              <a:off x="6640290" y="2225751"/>
              <a:ext cx="4266814" cy="980848"/>
            </a:xfrm>
            <a:prstGeom prst="straightConnector1">
              <a:avLst/>
            </a:prstGeom>
            <a:noFill/>
            <a:ln cap="flat" cmpd="sng" w="41050">
              <a:solidFill>
                <a:srgbClr val="000000"/>
              </a:solidFill>
              <a:prstDash val="solid"/>
              <a:round/>
              <a:headEnd len="sm" w="sm" type="none"/>
              <a:tailEnd len="med" w="med" type="triangle"/>
            </a:ln>
          </p:spPr>
        </p:cxnSp>
        <p:cxnSp>
          <p:nvCxnSpPr>
            <p:cNvPr id="734" name="Google Shape;734;p34"/>
            <p:cNvCxnSpPr/>
            <p:nvPr/>
          </p:nvCxnSpPr>
          <p:spPr>
            <a:xfrm flipH="1" rot="10800000">
              <a:off x="9076848" y="2546410"/>
              <a:ext cx="2471450" cy="958340"/>
            </a:xfrm>
            <a:prstGeom prst="straightConnector1">
              <a:avLst/>
            </a:prstGeom>
            <a:noFill/>
            <a:ln cap="flat" cmpd="sng" w="41050">
              <a:solidFill>
                <a:srgbClr val="000000"/>
              </a:solidFill>
              <a:prstDash val="solid"/>
              <a:round/>
              <a:headEnd len="sm" w="sm" type="none"/>
              <a:tailEnd len="med" w="med" type="triangle"/>
            </a:ln>
          </p:spPr>
        </p:cxnSp>
        <p:cxnSp>
          <p:nvCxnSpPr>
            <p:cNvPr id="735" name="Google Shape;735;p34"/>
            <p:cNvCxnSpPr/>
            <p:nvPr/>
          </p:nvCxnSpPr>
          <p:spPr>
            <a:xfrm rot="10800000">
              <a:off x="6527551" y="2015245"/>
              <a:ext cx="4379553" cy="1999217"/>
            </a:xfrm>
            <a:prstGeom prst="straightConnector1">
              <a:avLst/>
            </a:prstGeom>
            <a:noFill/>
            <a:ln cap="flat" cmpd="sng" w="41050">
              <a:solidFill>
                <a:srgbClr val="000000"/>
              </a:solidFill>
              <a:prstDash val="solid"/>
              <a:round/>
              <a:headEnd len="sm" w="sm" type="none"/>
              <a:tailEnd len="med" w="med" type="triangle"/>
            </a:ln>
          </p:spPr>
        </p:cxnSp>
        <p:cxnSp>
          <p:nvCxnSpPr>
            <p:cNvPr id="736" name="Google Shape;736;p34"/>
            <p:cNvCxnSpPr/>
            <p:nvPr/>
          </p:nvCxnSpPr>
          <p:spPr>
            <a:xfrm rot="10800000">
              <a:off x="6270480" y="2472801"/>
              <a:ext cx="1556173" cy="954821"/>
            </a:xfrm>
            <a:prstGeom prst="straightConnector1">
              <a:avLst/>
            </a:prstGeom>
            <a:noFill/>
            <a:ln cap="flat" cmpd="sng" w="41050">
              <a:solidFill>
                <a:srgbClr val="000000"/>
              </a:solidFill>
              <a:prstDash val="solid"/>
              <a:round/>
              <a:headEnd len="sm" w="sm" type="none"/>
              <a:tailEnd len="med" w="med" type="triangle"/>
            </a:ln>
          </p:spPr>
        </p:cxnSp>
        <p:cxnSp>
          <p:nvCxnSpPr>
            <p:cNvPr id="737" name="Google Shape;737;p34"/>
            <p:cNvCxnSpPr/>
            <p:nvPr/>
          </p:nvCxnSpPr>
          <p:spPr>
            <a:xfrm rot="10800000">
              <a:off x="3234012" y="4821122"/>
              <a:ext cx="2077219" cy="1526761"/>
            </a:xfrm>
            <a:prstGeom prst="straightConnector1">
              <a:avLst/>
            </a:prstGeom>
            <a:noFill/>
            <a:ln cap="flat" cmpd="sng" w="41050">
              <a:solidFill>
                <a:srgbClr val="000000"/>
              </a:solidFill>
              <a:prstDash val="solid"/>
              <a:round/>
              <a:headEnd len="sm" w="sm" type="none"/>
              <a:tailEnd len="med" w="med" type="triangle"/>
            </a:ln>
          </p:spPr>
        </p:cxnSp>
        <p:cxnSp>
          <p:nvCxnSpPr>
            <p:cNvPr id="738" name="Google Shape;738;p34"/>
            <p:cNvCxnSpPr/>
            <p:nvPr/>
          </p:nvCxnSpPr>
          <p:spPr>
            <a:xfrm rot="10800000">
              <a:off x="9143309" y="4025173"/>
              <a:ext cx="770157" cy="895127"/>
            </a:xfrm>
            <a:prstGeom prst="straightConnector1">
              <a:avLst/>
            </a:prstGeom>
            <a:noFill/>
            <a:ln cap="flat" cmpd="sng" w="41050">
              <a:solidFill>
                <a:srgbClr val="000000"/>
              </a:solidFill>
              <a:prstDash val="solid"/>
              <a:round/>
              <a:headEnd len="sm" w="sm" type="none"/>
              <a:tailEnd len="med" w="med" type="triangle"/>
            </a:ln>
          </p:spPr>
        </p:cxnSp>
        <p:cxnSp>
          <p:nvCxnSpPr>
            <p:cNvPr id="739" name="Google Shape;739;p34"/>
            <p:cNvCxnSpPr/>
            <p:nvPr/>
          </p:nvCxnSpPr>
          <p:spPr>
            <a:xfrm rot="10800000">
              <a:off x="5825330" y="4932059"/>
              <a:ext cx="238253" cy="732947"/>
            </a:xfrm>
            <a:prstGeom prst="straightConnector1">
              <a:avLst/>
            </a:prstGeom>
            <a:noFill/>
            <a:ln cap="flat" cmpd="sng" w="41050">
              <a:solidFill>
                <a:srgbClr val="000000"/>
              </a:solidFill>
              <a:prstDash val="solid"/>
              <a:round/>
              <a:headEnd len="sm" w="sm" type="none"/>
              <a:tailEnd len="med" w="med" type="triangle"/>
            </a:ln>
          </p:spPr>
        </p:cxnSp>
        <p:cxnSp>
          <p:nvCxnSpPr>
            <p:cNvPr id="740" name="Google Shape;740;p34"/>
            <p:cNvCxnSpPr/>
            <p:nvPr/>
          </p:nvCxnSpPr>
          <p:spPr>
            <a:xfrm rot="10800000">
              <a:off x="6635602" y="3956677"/>
              <a:ext cx="2784914" cy="1417856"/>
            </a:xfrm>
            <a:prstGeom prst="straightConnector1">
              <a:avLst/>
            </a:prstGeom>
            <a:noFill/>
            <a:ln cap="flat" cmpd="sng" w="41050">
              <a:solidFill>
                <a:srgbClr val="000000"/>
              </a:solidFill>
              <a:prstDash val="solid"/>
              <a:round/>
              <a:headEnd len="sm" w="sm" type="none"/>
              <a:tailEnd len="med" w="med" type="triangle"/>
            </a:ln>
          </p:spPr>
        </p:cxnSp>
        <p:cxnSp>
          <p:nvCxnSpPr>
            <p:cNvPr id="741" name="Google Shape;741;p34"/>
            <p:cNvCxnSpPr/>
            <p:nvPr/>
          </p:nvCxnSpPr>
          <p:spPr>
            <a:xfrm rot="10800000">
              <a:off x="6399750" y="4216403"/>
              <a:ext cx="1426903" cy="2269653"/>
            </a:xfrm>
            <a:prstGeom prst="straightConnector1">
              <a:avLst/>
            </a:prstGeom>
            <a:noFill/>
            <a:ln cap="flat" cmpd="sng" w="41050">
              <a:solidFill>
                <a:srgbClr val="000000"/>
              </a:solidFill>
              <a:prstDash val="solid"/>
              <a:round/>
              <a:headEnd len="sm" w="sm" type="none"/>
              <a:tailEnd len="med" w="med" type="triangle"/>
            </a:ln>
          </p:spPr>
        </p:cxnSp>
        <p:cxnSp>
          <p:nvCxnSpPr>
            <p:cNvPr id="742" name="Google Shape;742;p34"/>
            <p:cNvCxnSpPr/>
            <p:nvPr/>
          </p:nvCxnSpPr>
          <p:spPr>
            <a:xfrm rot="10800000">
              <a:off x="8377029" y="4580982"/>
              <a:ext cx="0" cy="1581666"/>
            </a:xfrm>
            <a:prstGeom prst="straightConnector1">
              <a:avLst/>
            </a:prstGeom>
            <a:noFill/>
            <a:ln cap="flat" cmpd="sng" w="41050">
              <a:solidFill>
                <a:srgbClr val="000000"/>
              </a:solidFill>
              <a:prstDash val="solid"/>
              <a:round/>
              <a:headEnd len="sm" w="sm" type="none"/>
              <a:tailEnd len="med" w="med" type="triangle"/>
            </a:ln>
          </p:spPr>
        </p:cxnSp>
        <p:cxnSp>
          <p:nvCxnSpPr>
            <p:cNvPr id="743" name="Google Shape;743;p34"/>
            <p:cNvCxnSpPr/>
            <p:nvPr/>
          </p:nvCxnSpPr>
          <p:spPr>
            <a:xfrm rot="10800000">
              <a:off x="2166025" y="5358061"/>
              <a:ext cx="772194" cy="1579345"/>
            </a:xfrm>
            <a:prstGeom prst="straightConnector1">
              <a:avLst/>
            </a:prstGeom>
            <a:noFill/>
            <a:ln cap="flat" cmpd="sng" w="41050">
              <a:solidFill>
                <a:srgbClr val="000000"/>
              </a:solidFill>
              <a:prstDash val="solid"/>
              <a:round/>
              <a:headEnd len="med" w="med" type="triangle"/>
              <a:tailEnd len="sm" w="sm" type="none"/>
            </a:ln>
          </p:spPr>
        </p:cxnSp>
        <p:cxnSp>
          <p:nvCxnSpPr>
            <p:cNvPr id="744" name="Google Shape;744;p34"/>
            <p:cNvCxnSpPr/>
            <p:nvPr/>
          </p:nvCxnSpPr>
          <p:spPr>
            <a:xfrm flipH="1" rot="10800000">
              <a:off x="3487485" y="2883856"/>
              <a:ext cx="718072" cy="414579"/>
            </a:xfrm>
            <a:prstGeom prst="straightConnector1">
              <a:avLst/>
            </a:prstGeom>
            <a:noFill/>
            <a:ln cap="flat" cmpd="sng" w="41050">
              <a:solidFill>
                <a:srgbClr val="000000"/>
              </a:solidFill>
              <a:prstDash val="solid"/>
              <a:round/>
              <a:headEnd len="sm" w="sm" type="none"/>
              <a:tailEnd len="med" w="med" type="triangle"/>
            </a:ln>
          </p:spPr>
        </p:cxnSp>
        <p:cxnSp>
          <p:nvCxnSpPr>
            <p:cNvPr id="745" name="Google Shape;745;p34"/>
            <p:cNvCxnSpPr/>
            <p:nvPr/>
          </p:nvCxnSpPr>
          <p:spPr>
            <a:xfrm flipH="1" rot="10800000">
              <a:off x="12221029" y="2889379"/>
              <a:ext cx="280697" cy="785931"/>
            </a:xfrm>
            <a:prstGeom prst="straightConnector1">
              <a:avLst/>
            </a:prstGeom>
            <a:noFill/>
            <a:ln cap="flat" cmpd="sng" w="41050">
              <a:solidFill>
                <a:srgbClr val="000000"/>
              </a:solidFill>
              <a:prstDash val="solid"/>
              <a:round/>
              <a:headEnd len="sm" w="sm" type="none"/>
              <a:tailEnd len="med" w="med" type="triangle"/>
            </a:ln>
          </p:spPr>
        </p:cxnSp>
        <p:cxnSp>
          <p:nvCxnSpPr>
            <p:cNvPr id="746" name="Google Shape;746;p34"/>
            <p:cNvCxnSpPr/>
            <p:nvPr/>
          </p:nvCxnSpPr>
          <p:spPr>
            <a:xfrm flipH="1">
              <a:off x="12245566" y="1616549"/>
              <a:ext cx="1661680" cy="4693013"/>
            </a:xfrm>
            <a:prstGeom prst="straightConnector1">
              <a:avLst/>
            </a:prstGeom>
            <a:noFill/>
            <a:ln cap="flat" cmpd="sng" w="41050">
              <a:solidFill>
                <a:srgbClr val="000000"/>
              </a:solidFill>
              <a:prstDash val="solid"/>
              <a:round/>
              <a:headEnd len="sm" w="sm" type="none"/>
              <a:tailEnd len="med" w="med" type="triangle"/>
            </a:ln>
          </p:spPr>
        </p:cxnSp>
        <p:cxnSp>
          <p:nvCxnSpPr>
            <p:cNvPr id="747" name="Google Shape;747;p34"/>
            <p:cNvCxnSpPr/>
            <p:nvPr/>
          </p:nvCxnSpPr>
          <p:spPr>
            <a:xfrm flipH="1" rot="10800000">
              <a:off x="11649755" y="5520707"/>
              <a:ext cx="50699" cy="441782"/>
            </a:xfrm>
            <a:prstGeom prst="straightConnector1">
              <a:avLst/>
            </a:prstGeom>
            <a:noFill/>
            <a:ln cap="flat" cmpd="sng" w="41050">
              <a:solidFill>
                <a:srgbClr val="000000"/>
              </a:solidFill>
              <a:prstDash val="solid"/>
              <a:round/>
              <a:headEnd len="sm" w="sm" type="none"/>
              <a:tailEnd len="med" w="med" type="triangle"/>
            </a:ln>
          </p:spPr>
        </p:cxnSp>
        <p:cxnSp>
          <p:nvCxnSpPr>
            <p:cNvPr id="748" name="Google Shape;748;p34"/>
            <p:cNvCxnSpPr/>
            <p:nvPr/>
          </p:nvCxnSpPr>
          <p:spPr>
            <a:xfrm flipH="1" rot="10800000">
              <a:off x="3503440" y="3282345"/>
              <a:ext cx="769181" cy="3159205"/>
            </a:xfrm>
            <a:prstGeom prst="straightConnector1">
              <a:avLst/>
            </a:prstGeom>
            <a:noFill/>
            <a:ln cap="flat" cmpd="sng" w="32825">
              <a:solidFill>
                <a:srgbClr val="000000"/>
              </a:solidFill>
              <a:prstDash val="solid"/>
              <a:round/>
              <a:headEnd len="med" w="med" type="triangle"/>
              <a:tailEnd len="sm" w="sm" type="none"/>
            </a:ln>
          </p:spPr>
        </p:cxnSp>
        <p:cxnSp>
          <p:nvCxnSpPr>
            <p:cNvPr id="749" name="Google Shape;749;p34"/>
            <p:cNvCxnSpPr/>
            <p:nvPr/>
          </p:nvCxnSpPr>
          <p:spPr>
            <a:xfrm flipH="1">
              <a:off x="4016132" y="4014463"/>
              <a:ext cx="1244219" cy="2697268"/>
            </a:xfrm>
            <a:prstGeom prst="straightConnector1">
              <a:avLst/>
            </a:prstGeom>
            <a:noFill/>
            <a:ln cap="flat" cmpd="sng" w="32825">
              <a:solidFill>
                <a:srgbClr val="000000"/>
              </a:solidFill>
              <a:prstDash val="solid"/>
              <a:round/>
              <a:headEnd len="sm" w="sm" type="none"/>
              <a:tailEnd len="med" w="med" type="triangle"/>
            </a:ln>
          </p:spPr>
        </p:cxnSp>
        <p:sp>
          <p:nvSpPr>
            <p:cNvPr id="750" name="Google Shape;750;p34"/>
            <p:cNvSpPr/>
            <p:nvPr/>
          </p:nvSpPr>
          <p:spPr>
            <a:xfrm>
              <a:off x="9646256" y="5118430"/>
              <a:ext cx="890202" cy="648196"/>
            </a:xfrm>
            <a:custGeom>
              <a:rect b="b" l="l" r="r" t="t"/>
              <a:pathLst>
                <a:path extrusionOk="0" h="648196" w="890202">
                  <a:moveTo>
                    <a:pt x="0" y="0"/>
                  </a:moveTo>
                  <a:lnTo>
                    <a:pt x="890203" y="0"/>
                  </a:lnTo>
                  <a:lnTo>
                    <a:pt x="890203" y="648196"/>
                  </a:lnTo>
                  <a:lnTo>
                    <a:pt x="0" y="648196"/>
                  </a:lnTo>
                  <a:lnTo>
                    <a:pt x="0" y="0"/>
                  </a:lnTo>
                  <a:close/>
                </a:path>
              </a:pathLst>
            </a:custGeom>
            <a:blipFill rotWithShape="1">
              <a:blip r:embed="rId7">
                <a:alphaModFix/>
              </a:blip>
              <a:stretch>
                <a:fillRect b="0" l="0" r="0" t="0"/>
              </a:stretch>
            </a:blipFill>
            <a:ln>
              <a:noFill/>
            </a:ln>
          </p:spPr>
        </p:sp>
        <p:sp>
          <p:nvSpPr>
            <p:cNvPr id="751" name="Google Shape;751;p34"/>
            <p:cNvSpPr txBox="1"/>
            <p:nvPr/>
          </p:nvSpPr>
          <p:spPr>
            <a:xfrm>
              <a:off x="13836975" y="2128425"/>
              <a:ext cx="1636438" cy="18512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05" u="none" cap="none" strike="noStrike">
                  <a:solidFill>
                    <a:srgbClr val="000000"/>
                  </a:solidFill>
                  <a:latin typeface="Nunito"/>
                  <a:ea typeface="Nunito"/>
                  <a:cs typeface="Nunito"/>
                  <a:sym typeface="Nunito"/>
                </a:rPr>
                <a:t>(source of energy)</a:t>
              </a:r>
              <a:endParaRPr/>
            </a:p>
          </p:txBody>
        </p:sp>
        <p:sp>
          <p:nvSpPr>
            <p:cNvPr id="752" name="Google Shape;752;p34"/>
            <p:cNvSpPr/>
            <p:nvPr/>
          </p:nvSpPr>
          <p:spPr>
            <a:xfrm>
              <a:off x="4325099" y="575082"/>
              <a:ext cx="1681730" cy="2158125"/>
            </a:xfrm>
            <a:custGeom>
              <a:rect b="b" l="l" r="r" t="t"/>
              <a:pathLst>
                <a:path extrusionOk="0" h="2158125" w="1681730">
                  <a:moveTo>
                    <a:pt x="0" y="0"/>
                  </a:moveTo>
                  <a:lnTo>
                    <a:pt x="1681730" y="0"/>
                  </a:lnTo>
                  <a:lnTo>
                    <a:pt x="1681730" y="2158125"/>
                  </a:lnTo>
                  <a:lnTo>
                    <a:pt x="0" y="2158125"/>
                  </a:lnTo>
                  <a:lnTo>
                    <a:pt x="0" y="0"/>
                  </a:lnTo>
                  <a:close/>
                </a:path>
              </a:pathLst>
            </a:custGeom>
            <a:blipFill rotWithShape="1">
              <a:blip r:embed="rId8">
                <a:alphaModFix/>
              </a:blip>
              <a:stretch>
                <a:fillRect b="0" l="0" r="0" t="0"/>
              </a:stretch>
            </a:blipFill>
            <a:ln>
              <a:noFill/>
            </a:ln>
          </p:spPr>
        </p:sp>
        <p:sp>
          <p:nvSpPr>
            <p:cNvPr id="753" name="Google Shape;753;p34"/>
            <p:cNvSpPr/>
            <p:nvPr/>
          </p:nvSpPr>
          <p:spPr>
            <a:xfrm>
              <a:off x="11427846" y="442115"/>
              <a:ext cx="2121844" cy="1884039"/>
            </a:xfrm>
            <a:custGeom>
              <a:rect b="b" l="l" r="r" t="t"/>
              <a:pathLst>
                <a:path extrusionOk="0" h="1884039" w="2121844">
                  <a:moveTo>
                    <a:pt x="0" y="0"/>
                  </a:moveTo>
                  <a:lnTo>
                    <a:pt x="2121844" y="0"/>
                  </a:lnTo>
                  <a:lnTo>
                    <a:pt x="2121844" y="1884039"/>
                  </a:lnTo>
                  <a:lnTo>
                    <a:pt x="0" y="1884039"/>
                  </a:lnTo>
                  <a:lnTo>
                    <a:pt x="0" y="0"/>
                  </a:lnTo>
                  <a:close/>
                </a:path>
              </a:pathLst>
            </a:custGeom>
            <a:blipFill rotWithShape="1">
              <a:blip r:embed="rId9">
                <a:alphaModFix/>
              </a:blip>
              <a:stretch>
                <a:fillRect b="0" l="0" r="0" t="0"/>
              </a:stretch>
            </a:blipFill>
            <a:ln>
              <a:noFill/>
            </a:ln>
          </p:spPr>
        </p:sp>
        <p:sp>
          <p:nvSpPr>
            <p:cNvPr id="754" name="Google Shape;754;p34"/>
            <p:cNvSpPr/>
            <p:nvPr/>
          </p:nvSpPr>
          <p:spPr>
            <a:xfrm flipH="1">
              <a:off x="5386100" y="5766626"/>
              <a:ext cx="1648961" cy="1437248"/>
            </a:xfrm>
            <a:custGeom>
              <a:rect b="b" l="l" r="r" t="t"/>
              <a:pathLst>
                <a:path extrusionOk="0" h="1437248" w="1648961">
                  <a:moveTo>
                    <a:pt x="1648961" y="0"/>
                  </a:moveTo>
                  <a:lnTo>
                    <a:pt x="0" y="0"/>
                  </a:lnTo>
                  <a:lnTo>
                    <a:pt x="0" y="1437248"/>
                  </a:lnTo>
                  <a:lnTo>
                    <a:pt x="1648961" y="1437248"/>
                  </a:lnTo>
                  <a:lnTo>
                    <a:pt x="1648961" y="0"/>
                  </a:lnTo>
                  <a:close/>
                </a:path>
              </a:pathLst>
            </a:custGeom>
            <a:blipFill rotWithShape="1">
              <a:blip r:embed="rId10">
                <a:alphaModFix/>
              </a:blip>
              <a:stretch>
                <a:fillRect b="0" l="0" r="0" t="0"/>
              </a:stretch>
            </a:blipFill>
            <a:ln>
              <a:noFill/>
            </a:ln>
          </p:spPr>
        </p:sp>
        <p:sp>
          <p:nvSpPr>
            <p:cNvPr id="755" name="Google Shape;755;p34"/>
            <p:cNvSpPr/>
            <p:nvPr/>
          </p:nvSpPr>
          <p:spPr>
            <a:xfrm>
              <a:off x="3075585" y="6659447"/>
              <a:ext cx="830427" cy="1027107"/>
            </a:xfrm>
            <a:custGeom>
              <a:rect b="b" l="l" r="r" t="t"/>
              <a:pathLst>
                <a:path extrusionOk="0" h="1027107" w="830427">
                  <a:moveTo>
                    <a:pt x="0" y="0"/>
                  </a:moveTo>
                  <a:lnTo>
                    <a:pt x="830427" y="0"/>
                  </a:lnTo>
                  <a:lnTo>
                    <a:pt x="830427" y="1027107"/>
                  </a:lnTo>
                  <a:lnTo>
                    <a:pt x="0" y="1027107"/>
                  </a:lnTo>
                  <a:lnTo>
                    <a:pt x="0" y="0"/>
                  </a:lnTo>
                  <a:close/>
                </a:path>
              </a:pathLst>
            </a:custGeom>
            <a:blipFill rotWithShape="1">
              <a:blip r:embed="rId11">
                <a:alphaModFix/>
              </a:blip>
              <a:stretch>
                <a:fillRect b="0" l="0" r="0" t="0"/>
              </a:stretch>
            </a:blipFill>
            <a:ln>
              <a:noFill/>
            </a:ln>
          </p:spPr>
        </p:sp>
        <p:sp>
          <p:nvSpPr>
            <p:cNvPr id="756" name="Google Shape;756;p34"/>
            <p:cNvSpPr/>
            <p:nvPr/>
          </p:nvSpPr>
          <p:spPr>
            <a:xfrm>
              <a:off x="0" y="2081069"/>
              <a:ext cx="3431233" cy="2917466"/>
            </a:xfrm>
            <a:custGeom>
              <a:rect b="b" l="l" r="r" t="t"/>
              <a:pathLst>
                <a:path extrusionOk="0" h="2917466" w="3431233">
                  <a:moveTo>
                    <a:pt x="0" y="0"/>
                  </a:moveTo>
                  <a:lnTo>
                    <a:pt x="3431233" y="0"/>
                  </a:lnTo>
                  <a:lnTo>
                    <a:pt x="3431233" y="2917466"/>
                  </a:lnTo>
                  <a:lnTo>
                    <a:pt x="0" y="2917466"/>
                  </a:lnTo>
                  <a:lnTo>
                    <a:pt x="0" y="0"/>
                  </a:lnTo>
                  <a:close/>
                </a:path>
              </a:pathLst>
            </a:custGeom>
            <a:blipFill rotWithShape="1">
              <a:blip r:embed="rId12">
                <a:alphaModFix/>
              </a:blip>
              <a:stretch>
                <a:fillRect b="0" l="0" r="0" t="0"/>
              </a:stretch>
            </a:blipFill>
            <a:ln>
              <a:noFill/>
            </a:ln>
          </p:spPr>
        </p:sp>
        <p:sp>
          <p:nvSpPr>
            <p:cNvPr id="757" name="Google Shape;757;p34"/>
            <p:cNvSpPr/>
            <p:nvPr/>
          </p:nvSpPr>
          <p:spPr>
            <a:xfrm>
              <a:off x="11276491" y="3336370"/>
              <a:ext cx="1007804" cy="1465754"/>
            </a:xfrm>
            <a:custGeom>
              <a:rect b="b" l="l" r="r" t="t"/>
              <a:pathLst>
                <a:path extrusionOk="0" h="1465754" w="1007804">
                  <a:moveTo>
                    <a:pt x="0" y="0"/>
                  </a:moveTo>
                  <a:lnTo>
                    <a:pt x="1007805" y="0"/>
                  </a:lnTo>
                  <a:lnTo>
                    <a:pt x="1007805" y="1465754"/>
                  </a:lnTo>
                  <a:lnTo>
                    <a:pt x="0" y="1465754"/>
                  </a:lnTo>
                  <a:lnTo>
                    <a:pt x="0" y="0"/>
                  </a:lnTo>
                  <a:close/>
                </a:path>
              </a:pathLst>
            </a:custGeom>
            <a:blipFill rotWithShape="1">
              <a:blip r:embed="rId13">
                <a:alphaModFix/>
              </a:blip>
              <a:stretch>
                <a:fillRect b="0" l="0" r="0" t="0"/>
              </a:stretch>
            </a:blipFill>
            <a:ln>
              <a:noFill/>
            </a:ln>
          </p:spPr>
        </p:sp>
        <p:grpSp>
          <p:nvGrpSpPr>
            <p:cNvPr id="758" name="Google Shape;758;p34"/>
            <p:cNvGrpSpPr/>
            <p:nvPr/>
          </p:nvGrpSpPr>
          <p:grpSpPr>
            <a:xfrm>
              <a:off x="13974394" y="0"/>
              <a:ext cx="1499020" cy="1499020"/>
              <a:chOff x="0" y="0"/>
              <a:chExt cx="812800" cy="812800"/>
            </a:xfrm>
          </p:grpSpPr>
          <p:sp>
            <p:nvSpPr>
              <p:cNvPr id="759" name="Google Shape;75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857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4"/>
              <p:cNvSpPr txBox="1"/>
              <p:nvPr/>
            </p:nvSpPr>
            <p:spPr>
              <a:xfrm>
                <a:off x="76200" y="38100"/>
                <a:ext cx="660400" cy="698500"/>
              </a:xfrm>
              <a:prstGeom prst="rect">
                <a:avLst/>
              </a:prstGeom>
              <a:noFill/>
              <a:ln>
                <a:noFill/>
              </a:ln>
            </p:spPr>
            <p:txBody>
              <a:bodyPr anchorCtr="0" anchor="ctr" bIns="58000" lIns="58000" spcFirstLastPara="1" rIns="58000" wrap="square" tIns="580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61" name="Google Shape;761;p34"/>
          <p:cNvGrpSpPr/>
          <p:nvPr/>
        </p:nvGrpSpPr>
        <p:grpSpPr>
          <a:xfrm>
            <a:off x="3941912" y="7644506"/>
            <a:ext cx="4869989" cy="1511657"/>
            <a:chOff x="0" y="-192881"/>
            <a:chExt cx="6493319" cy="2015543"/>
          </a:xfrm>
        </p:grpSpPr>
        <p:grpSp>
          <p:nvGrpSpPr>
            <p:cNvPr id="762" name="Google Shape;762;p34"/>
            <p:cNvGrpSpPr/>
            <p:nvPr/>
          </p:nvGrpSpPr>
          <p:grpSpPr>
            <a:xfrm>
              <a:off x="0" y="-192881"/>
              <a:ext cx="6493319" cy="2015543"/>
              <a:chOff x="0" y="-38100"/>
              <a:chExt cx="1282631" cy="398132"/>
            </a:xfrm>
          </p:grpSpPr>
          <p:sp>
            <p:nvSpPr>
              <p:cNvPr id="763" name="Google Shape;763;p34"/>
              <p:cNvSpPr/>
              <p:nvPr/>
            </p:nvSpPr>
            <p:spPr>
              <a:xfrm>
                <a:off x="0" y="0"/>
                <a:ext cx="1282631" cy="360032"/>
              </a:xfrm>
              <a:custGeom>
                <a:rect b="b" l="l" r="r" t="t"/>
                <a:pathLst>
                  <a:path extrusionOk="0" h="360032" w="1282631">
                    <a:moveTo>
                      <a:pt x="81076" y="0"/>
                    </a:moveTo>
                    <a:lnTo>
                      <a:pt x="1201555" y="0"/>
                    </a:lnTo>
                    <a:cubicBezTo>
                      <a:pt x="1223058" y="0"/>
                      <a:pt x="1243680" y="8542"/>
                      <a:pt x="1258884" y="23747"/>
                    </a:cubicBezTo>
                    <a:cubicBezTo>
                      <a:pt x="1274089" y="38951"/>
                      <a:pt x="1282631" y="59573"/>
                      <a:pt x="1282631" y="81076"/>
                    </a:cubicBezTo>
                    <a:lnTo>
                      <a:pt x="1282631" y="278956"/>
                    </a:lnTo>
                    <a:cubicBezTo>
                      <a:pt x="1282631" y="300459"/>
                      <a:pt x="1274089" y="321081"/>
                      <a:pt x="1258884" y="336285"/>
                    </a:cubicBezTo>
                    <a:cubicBezTo>
                      <a:pt x="1243680" y="351490"/>
                      <a:pt x="1223058" y="360032"/>
                      <a:pt x="1201555" y="360032"/>
                    </a:cubicBezTo>
                    <a:lnTo>
                      <a:pt x="81076" y="360032"/>
                    </a:lnTo>
                    <a:cubicBezTo>
                      <a:pt x="59573" y="360032"/>
                      <a:pt x="38951" y="351490"/>
                      <a:pt x="23747" y="336285"/>
                    </a:cubicBezTo>
                    <a:cubicBezTo>
                      <a:pt x="8542" y="321081"/>
                      <a:pt x="0" y="300459"/>
                      <a:pt x="0" y="278956"/>
                    </a:cubicBezTo>
                    <a:lnTo>
                      <a:pt x="0" y="81076"/>
                    </a:lnTo>
                    <a:cubicBezTo>
                      <a:pt x="0" y="59573"/>
                      <a:pt x="8542" y="38951"/>
                      <a:pt x="23747" y="23747"/>
                    </a:cubicBezTo>
                    <a:cubicBezTo>
                      <a:pt x="38951" y="8542"/>
                      <a:pt x="59573" y="0"/>
                      <a:pt x="81076"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4"/>
              <p:cNvSpPr txBox="1"/>
              <p:nvPr/>
            </p:nvSpPr>
            <p:spPr>
              <a:xfrm>
                <a:off x="0" y="-38100"/>
                <a:ext cx="1282631" cy="398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5" name="Google Shape;765;p34"/>
            <p:cNvSpPr txBox="1"/>
            <p:nvPr/>
          </p:nvSpPr>
          <p:spPr>
            <a:xfrm>
              <a:off x="392217" y="560599"/>
              <a:ext cx="5708885"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PREVIOUS EXAMPLE</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769" name="Shape 769"/>
        <p:cNvGrpSpPr/>
        <p:nvPr/>
      </p:nvGrpSpPr>
      <p:grpSpPr>
        <a:xfrm>
          <a:off x="0" y="0"/>
          <a:ext cx="0" cy="0"/>
          <a:chOff x="0" y="0"/>
          <a:chExt cx="0" cy="0"/>
        </a:xfrm>
      </p:grpSpPr>
      <p:grpSp>
        <p:nvGrpSpPr>
          <p:cNvPr id="770" name="Google Shape;770;p35"/>
          <p:cNvGrpSpPr/>
          <p:nvPr/>
        </p:nvGrpSpPr>
        <p:grpSpPr>
          <a:xfrm>
            <a:off x="1058972" y="8380141"/>
            <a:ext cx="16170057" cy="1611658"/>
            <a:chOff x="0" y="-38100"/>
            <a:chExt cx="4258780" cy="424470"/>
          </a:xfrm>
        </p:grpSpPr>
        <p:sp>
          <p:nvSpPr>
            <p:cNvPr id="771" name="Google Shape;771;p35"/>
            <p:cNvSpPr/>
            <p:nvPr/>
          </p:nvSpPr>
          <p:spPr>
            <a:xfrm>
              <a:off x="0" y="0"/>
              <a:ext cx="4258780" cy="386370"/>
            </a:xfrm>
            <a:custGeom>
              <a:rect b="b" l="l" r="r" t="t"/>
              <a:pathLst>
                <a:path extrusionOk="0" h="386370" w="4258780">
                  <a:moveTo>
                    <a:pt x="24418" y="0"/>
                  </a:moveTo>
                  <a:lnTo>
                    <a:pt x="4234362" y="0"/>
                  </a:lnTo>
                  <a:cubicBezTo>
                    <a:pt x="4240838" y="0"/>
                    <a:pt x="4247049" y="2573"/>
                    <a:pt x="4251628" y="7152"/>
                  </a:cubicBezTo>
                  <a:cubicBezTo>
                    <a:pt x="4256208" y="11731"/>
                    <a:pt x="4258780" y="17942"/>
                    <a:pt x="4258780" y="24418"/>
                  </a:cubicBezTo>
                  <a:lnTo>
                    <a:pt x="4258780" y="361952"/>
                  </a:lnTo>
                  <a:cubicBezTo>
                    <a:pt x="4258780" y="368428"/>
                    <a:pt x="4256208" y="374639"/>
                    <a:pt x="4251628" y="379218"/>
                  </a:cubicBezTo>
                  <a:cubicBezTo>
                    <a:pt x="4247049" y="383797"/>
                    <a:pt x="4240838" y="386370"/>
                    <a:pt x="4234362" y="386370"/>
                  </a:cubicBezTo>
                  <a:lnTo>
                    <a:pt x="24418" y="386370"/>
                  </a:lnTo>
                  <a:cubicBezTo>
                    <a:pt x="17942" y="386370"/>
                    <a:pt x="11731" y="383797"/>
                    <a:pt x="7152" y="379218"/>
                  </a:cubicBezTo>
                  <a:cubicBezTo>
                    <a:pt x="2573" y="374639"/>
                    <a:pt x="0" y="368428"/>
                    <a:pt x="0" y="361952"/>
                  </a:cubicBezTo>
                  <a:lnTo>
                    <a:pt x="0" y="24418"/>
                  </a:lnTo>
                  <a:cubicBezTo>
                    <a:pt x="0" y="17942"/>
                    <a:pt x="2573" y="11731"/>
                    <a:pt x="7152" y="7152"/>
                  </a:cubicBezTo>
                  <a:cubicBezTo>
                    <a:pt x="11731" y="2573"/>
                    <a:pt x="17942" y="0"/>
                    <a:pt x="24418" y="0"/>
                  </a:cubicBezTo>
                  <a:close/>
                </a:path>
              </a:pathLst>
            </a:custGeom>
            <a:solidFill>
              <a:srgbClr val="FFDE59"/>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5"/>
            <p:cNvSpPr txBox="1"/>
            <p:nvPr/>
          </p:nvSpPr>
          <p:spPr>
            <a:xfrm>
              <a:off x="0" y="-38100"/>
              <a:ext cx="4258780" cy="4244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3" name="Google Shape;773;p35"/>
          <p:cNvSpPr txBox="1"/>
          <p:nvPr/>
        </p:nvSpPr>
        <p:spPr>
          <a:xfrm>
            <a:off x="1245995" y="8845868"/>
            <a:ext cx="15796010" cy="7772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ACTIVITY 02: FEATURE AN APEX PREDATOR</a:t>
            </a:r>
            <a:endParaRPr/>
          </a:p>
        </p:txBody>
      </p:sp>
      <p:sp>
        <p:nvSpPr>
          <p:cNvPr id="774" name="Google Shape;774;p35"/>
          <p:cNvSpPr/>
          <p:nvPr/>
        </p:nvSpPr>
        <p:spPr>
          <a:xfrm>
            <a:off x="1245995" y="4275475"/>
            <a:ext cx="2752385" cy="3532070"/>
          </a:xfrm>
          <a:custGeom>
            <a:rect b="b" l="l" r="r" t="t"/>
            <a:pathLst>
              <a:path extrusionOk="0" h="3532070" w="2752385">
                <a:moveTo>
                  <a:pt x="0" y="0"/>
                </a:moveTo>
                <a:lnTo>
                  <a:pt x="2752384" y="0"/>
                </a:lnTo>
                <a:lnTo>
                  <a:pt x="2752384" y="3532070"/>
                </a:lnTo>
                <a:lnTo>
                  <a:pt x="0" y="3532070"/>
                </a:lnTo>
                <a:lnTo>
                  <a:pt x="0" y="0"/>
                </a:lnTo>
                <a:close/>
              </a:path>
            </a:pathLst>
          </a:custGeom>
          <a:blipFill rotWithShape="1">
            <a:blip r:embed="rId3">
              <a:alphaModFix/>
            </a:blip>
            <a:stretch>
              <a:fillRect b="0" l="0" r="0" t="0"/>
            </a:stretch>
          </a:blipFill>
          <a:ln>
            <a:noFill/>
          </a:ln>
        </p:spPr>
      </p:sp>
      <p:sp>
        <p:nvSpPr>
          <p:cNvPr id="775" name="Google Shape;775;p35"/>
          <p:cNvSpPr/>
          <p:nvPr/>
        </p:nvSpPr>
        <p:spPr>
          <a:xfrm>
            <a:off x="4968724" y="4752508"/>
            <a:ext cx="4500278" cy="2578004"/>
          </a:xfrm>
          <a:custGeom>
            <a:rect b="b" l="l" r="r" t="t"/>
            <a:pathLst>
              <a:path extrusionOk="0" h="2578004" w="4500278">
                <a:moveTo>
                  <a:pt x="0" y="0"/>
                </a:moveTo>
                <a:lnTo>
                  <a:pt x="4500278" y="0"/>
                </a:lnTo>
                <a:lnTo>
                  <a:pt x="4500278" y="2578004"/>
                </a:lnTo>
                <a:lnTo>
                  <a:pt x="0" y="2578004"/>
                </a:lnTo>
                <a:lnTo>
                  <a:pt x="0" y="0"/>
                </a:lnTo>
                <a:close/>
              </a:path>
            </a:pathLst>
          </a:custGeom>
          <a:blipFill rotWithShape="1">
            <a:blip r:embed="rId4">
              <a:alphaModFix/>
            </a:blip>
            <a:stretch>
              <a:fillRect b="0" l="0" r="0" t="0"/>
            </a:stretch>
          </a:blipFill>
          <a:ln>
            <a:noFill/>
          </a:ln>
        </p:spPr>
      </p:sp>
      <p:sp>
        <p:nvSpPr>
          <p:cNvPr id="776" name="Google Shape;776;p35"/>
          <p:cNvSpPr/>
          <p:nvPr/>
        </p:nvSpPr>
        <p:spPr>
          <a:xfrm>
            <a:off x="9929525" y="4299439"/>
            <a:ext cx="3923913" cy="3484142"/>
          </a:xfrm>
          <a:custGeom>
            <a:rect b="b" l="l" r="r" t="t"/>
            <a:pathLst>
              <a:path extrusionOk="0" h="3484142" w="3923913">
                <a:moveTo>
                  <a:pt x="0" y="0"/>
                </a:moveTo>
                <a:lnTo>
                  <a:pt x="3923913" y="0"/>
                </a:lnTo>
                <a:lnTo>
                  <a:pt x="3923913" y="3484142"/>
                </a:lnTo>
                <a:lnTo>
                  <a:pt x="0" y="3484142"/>
                </a:lnTo>
                <a:lnTo>
                  <a:pt x="0" y="0"/>
                </a:lnTo>
                <a:close/>
              </a:path>
            </a:pathLst>
          </a:custGeom>
          <a:blipFill rotWithShape="1">
            <a:blip r:embed="rId5">
              <a:alphaModFix/>
            </a:blip>
            <a:stretch>
              <a:fillRect b="0" l="0" r="0" t="0"/>
            </a:stretch>
          </a:blipFill>
          <a:ln>
            <a:noFill/>
          </a:ln>
        </p:spPr>
      </p:sp>
      <p:sp>
        <p:nvSpPr>
          <p:cNvPr id="777" name="Google Shape;777;p35"/>
          <p:cNvSpPr/>
          <p:nvPr/>
        </p:nvSpPr>
        <p:spPr>
          <a:xfrm>
            <a:off x="14824988" y="4472536"/>
            <a:ext cx="1534480" cy="3137949"/>
          </a:xfrm>
          <a:custGeom>
            <a:rect b="b" l="l" r="r" t="t"/>
            <a:pathLst>
              <a:path extrusionOk="0" h="3137949" w="1534480">
                <a:moveTo>
                  <a:pt x="0" y="0"/>
                </a:moveTo>
                <a:lnTo>
                  <a:pt x="1534481" y="0"/>
                </a:lnTo>
                <a:lnTo>
                  <a:pt x="1534481" y="3137949"/>
                </a:lnTo>
                <a:lnTo>
                  <a:pt x="0" y="3137949"/>
                </a:lnTo>
                <a:lnTo>
                  <a:pt x="0" y="0"/>
                </a:lnTo>
                <a:close/>
              </a:path>
            </a:pathLst>
          </a:custGeom>
          <a:blipFill rotWithShape="1">
            <a:blip r:embed="rId6">
              <a:alphaModFix/>
            </a:blip>
            <a:stretch>
              <a:fillRect b="0" l="0" r="0" t="0"/>
            </a:stretch>
          </a:blipFill>
          <a:ln>
            <a:noFill/>
          </a:ln>
        </p:spPr>
      </p:sp>
      <p:sp>
        <p:nvSpPr>
          <p:cNvPr id="778" name="Google Shape;778;p35"/>
          <p:cNvSpPr/>
          <p:nvPr/>
        </p:nvSpPr>
        <p:spPr>
          <a:xfrm>
            <a:off x="1333160" y="669149"/>
            <a:ext cx="2729399" cy="3089071"/>
          </a:xfrm>
          <a:custGeom>
            <a:rect b="b" l="l" r="r" t="t"/>
            <a:pathLst>
              <a:path extrusionOk="0" h="3089071" w="2729399">
                <a:moveTo>
                  <a:pt x="0" y="0"/>
                </a:moveTo>
                <a:lnTo>
                  <a:pt x="2729399" y="0"/>
                </a:lnTo>
                <a:lnTo>
                  <a:pt x="2729399" y="3089071"/>
                </a:lnTo>
                <a:lnTo>
                  <a:pt x="0" y="3089071"/>
                </a:lnTo>
                <a:lnTo>
                  <a:pt x="0" y="0"/>
                </a:lnTo>
                <a:close/>
              </a:path>
            </a:pathLst>
          </a:custGeom>
          <a:blipFill rotWithShape="1">
            <a:blip r:embed="rId7">
              <a:alphaModFix/>
            </a:blip>
            <a:stretch>
              <a:fillRect b="0" l="0" r="0" t="0"/>
            </a:stretch>
          </a:blipFill>
          <a:ln>
            <a:noFill/>
          </a:ln>
        </p:spPr>
      </p:sp>
      <p:sp>
        <p:nvSpPr>
          <p:cNvPr id="779" name="Google Shape;779;p35"/>
          <p:cNvSpPr/>
          <p:nvPr/>
        </p:nvSpPr>
        <p:spPr>
          <a:xfrm>
            <a:off x="4675775" y="822523"/>
            <a:ext cx="4686182" cy="2782323"/>
          </a:xfrm>
          <a:custGeom>
            <a:rect b="b" l="l" r="r" t="t"/>
            <a:pathLst>
              <a:path extrusionOk="0" h="2782323" w="4686182">
                <a:moveTo>
                  <a:pt x="0" y="0"/>
                </a:moveTo>
                <a:lnTo>
                  <a:pt x="4686182" y="0"/>
                </a:lnTo>
                <a:lnTo>
                  <a:pt x="4686182" y="2782323"/>
                </a:lnTo>
                <a:lnTo>
                  <a:pt x="0" y="2782323"/>
                </a:lnTo>
                <a:lnTo>
                  <a:pt x="0" y="0"/>
                </a:lnTo>
                <a:close/>
              </a:path>
            </a:pathLst>
          </a:custGeom>
          <a:blipFill rotWithShape="1">
            <a:blip r:embed="rId8">
              <a:alphaModFix/>
            </a:blip>
            <a:stretch>
              <a:fillRect b="0" l="0" r="0" t="0"/>
            </a:stretch>
          </a:blipFill>
          <a:ln>
            <a:noFill/>
          </a:ln>
        </p:spPr>
      </p:sp>
      <p:sp>
        <p:nvSpPr>
          <p:cNvPr id="780" name="Google Shape;780;p35"/>
          <p:cNvSpPr/>
          <p:nvPr/>
        </p:nvSpPr>
        <p:spPr>
          <a:xfrm>
            <a:off x="10056969" y="986126"/>
            <a:ext cx="3269032" cy="2455117"/>
          </a:xfrm>
          <a:custGeom>
            <a:rect b="b" l="l" r="r" t="t"/>
            <a:pathLst>
              <a:path extrusionOk="0" h="2455117" w="3269032">
                <a:moveTo>
                  <a:pt x="0" y="0"/>
                </a:moveTo>
                <a:lnTo>
                  <a:pt x="3269032" y="0"/>
                </a:lnTo>
                <a:lnTo>
                  <a:pt x="3269032" y="2455117"/>
                </a:lnTo>
                <a:lnTo>
                  <a:pt x="0" y="2455117"/>
                </a:lnTo>
                <a:lnTo>
                  <a:pt x="0" y="0"/>
                </a:lnTo>
                <a:close/>
              </a:path>
            </a:pathLst>
          </a:custGeom>
          <a:blipFill rotWithShape="1">
            <a:blip r:embed="rId9">
              <a:alphaModFix/>
            </a:blip>
            <a:stretch>
              <a:fillRect b="0" l="0" r="0" t="0"/>
            </a:stretch>
          </a:blipFill>
          <a:ln>
            <a:noFill/>
          </a:ln>
        </p:spPr>
      </p:sp>
      <p:sp>
        <p:nvSpPr>
          <p:cNvPr id="781" name="Google Shape;781;p35"/>
          <p:cNvSpPr/>
          <p:nvPr/>
        </p:nvSpPr>
        <p:spPr>
          <a:xfrm>
            <a:off x="13419598" y="1248463"/>
            <a:ext cx="3535242" cy="1930443"/>
          </a:xfrm>
          <a:custGeom>
            <a:rect b="b" l="l" r="r" t="t"/>
            <a:pathLst>
              <a:path extrusionOk="0" h="1930443" w="3535242">
                <a:moveTo>
                  <a:pt x="0" y="0"/>
                </a:moveTo>
                <a:lnTo>
                  <a:pt x="3535242" y="0"/>
                </a:lnTo>
                <a:lnTo>
                  <a:pt x="3535242" y="1930443"/>
                </a:lnTo>
                <a:lnTo>
                  <a:pt x="0" y="1930443"/>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785" name="Shape 785"/>
        <p:cNvGrpSpPr/>
        <p:nvPr/>
      </p:nvGrpSpPr>
      <p:grpSpPr>
        <a:xfrm>
          <a:off x="0" y="0"/>
          <a:ext cx="0" cy="0"/>
          <a:chOff x="0" y="0"/>
          <a:chExt cx="0" cy="0"/>
        </a:xfrm>
      </p:grpSpPr>
      <p:grpSp>
        <p:nvGrpSpPr>
          <p:cNvPr id="786" name="Google Shape;786;p36"/>
          <p:cNvGrpSpPr/>
          <p:nvPr/>
        </p:nvGrpSpPr>
        <p:grpSpPr>
          <a:xfrm>
            <a:off x="0" y="-144661"/>
            <a:ext cx="9224826" cy="5288161"/>
            <a:chOff x="0" y="-38100"/>
            <a:chExt cx="2429584" cy="1392767"/>
          </a:xfrm>
        </p:grpSpPr>
        <p:sp>
          <p:nvSpPr>
            <p:cNvPr id="787" name="Google Shape;787;p36"/>
            <p:cNvSpPr/>
            <p:nvPr/>
          </p:nvSpPr>
          <p:spPr>
            <a:xfrm>
              <a:off x="0" y="0"/>
              <a:ext cx="2429584" cy="1354667"/>
            </a:xfrm>
            <a:custGeom>
              <a:rect b="b" l="l" r="r" t="t"/>
              <a:pathLst>
                <a:path extrusionOk="0" h="1354667" w="2429584">
                  <a:moveTo>
                    <a:pt x="0" y="0"/>
                  </a:moveTo>
                  <a:lnTo>
                    <a:pt x="2429584" y="0"/>
                  </a:lnTo>
                  <a:lnTo>
                    <a:pt x="2429584" y="1354667"/>
                  </a:lnTo>
                  <a:lnTo>
                    <a:pt x="0" y="1354667"/>
                  </a:lnTo>
                  <a:close/>
                </a:path>
              </a:pathLst>
            </a:custGeom>
            <a:solidFill>
              <a:srgbClr val="9DD1C2"/>
            </a:solidFill>
            <a:ln>
              <a:noFill/>
            </a:ln>
          </p:spPr>
        </p:sp>
        <p:sp>
          <p:nvSpPr>
            <p:cNvPr id="788" name="Google Shape;788;p36"/>
            <p:cNvSpPr txBox="1"/>
            <p:nvPr/>
          </p:nvSpPr>
          <p:spPr>
            <a:xfrm>
              <a:off x="0" y="-38100"/>
              <a:ext cx="2429584"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36"/>
          <p:cNvGrpSpPr/>
          <p:nvPr/>
        </p:nvGrpSpPr>
        <p:grpSpPr>
          <a:xfrm>
            <a:off x="0" y="4998839"/>
            <a:ext cx="9224826" cy="5288161"/>
            <a:chOff x="0" y="-38100"/>
            <a:chExt cx="2429584" cy="1392767"/>
          </a:xfrm>
        </p:grpSpPr>
        <p:sp>
          <p:nvSpPr>
            <p:cNvPr id="790" name="Google Shape;790;p36"/>
            <p:cNvSpPr/>
            <p:nvPr/>
          </p:nvSpPr>
          <p:spPr>
            <a:xfrm>
              <a:off x="0" y="0"/>
              <a:ext cx="2429584" cy="1354667"/>
            </a:xfrm>
            <a:custGeom>
              <a:rect b="b" l="l" r="r" t="t"/>
              <a:pathLst>
                <a:path extrusionOk="0" h="1354667" w="2429584">
                  <a:moveTo>
                    <a:pt x="0" y="0"/>
                  </a:moveTo>
                  <a:lnTo>
                    <a:pt x="2429584" y="0"/>
                  </a:lnTo>
                  <a:lnTo>
                    <a:pt x="2429584" y="1354667"/>
                  </a:lnTo>
                  <a:lnTo>
                    <a:pt x="0" y="1354667"/>
                  </a:lnTo>
                  <a:close/>
                </a:path>
              </a:pathLst>
            </a:custGeom>
            <a:solidFill>
              <a:srgbClr val="FCEBA7"/>
            </a:solidFill>
            <a:ln>
              <a:noFill/>
            </a:ln>
          </p:spPr>
        </p:sp>
        <p:sp>
          <p:nvSpPr>
            <p:cNvPr id="791" name="Google Shape;791;p36"/>
            <p:cNvSpPr txBox="1"/>
            <p:nvPr/>
          </p:nvSpPr>
          <p:spPr>
            <a:xfrm>
              <a:off x="0" y="-38100"/>
              <a:ext cx="2429584"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36"/>
          <p:cNvGrpSpPr/>
          <p:nvPr/>
        </p:nvGrpSpPr>
        <p:grpSpPr>
          <a:xfrm>
            <a:off x="9224826" y="-144661"/>
            <a:ext cx="9224826" cy="5288161"/>
            <a:chOff x="0" y="-38100"/>
            <a:chExt cx="2429584" cy="1392767"/>
          </a:xfrm>
        </p:grpSpPr>
        <p:sp>
          <p:nvSpPr>
            <p:cNvPr id="793" name="Google Shape;793;p36"/>
            <p:cNvSpPr/>
            <p:nvPr/>
          </p:nvSpPr>
          <p:spPr>
            <a:xfrm>
              <a:off x="0" y="0"/>
              <a:ext cx="2429584" cy="1354667"/>
            </a:xfrm>
            <a:custGeom>
              <a:rect b="b" l="l" r="r" t="t"/>
              <a:pathLst>
                <a:path extrusionOk="0" h="1354667" w="2429584">
                  <a:moveTo>
                    <a:pt x="0" y="0"/>
                  </a:moveTo>
                  <a:lnTo>
                    <a:pt x="2429584" y="0"/>
                  </a:lnTo>
                  <a:lnTo>
                    <a:pt x="2429584" y="1354667"/>
                  </a:lnTo>
                  <a:lnTo>
                    <a:pt x="0" y="1354667"/>
                  </a:lnTo>
                  <a:close/>
                </a:path>
              </a:pathLst>
            </a:custGeom>
            <a:solidFill>
              <a:srgbClr val="0CC0DF"/>
            </a:solidFill>
            <a:ln>
              <a:noFill/>
            </a:ln>
          </p:spPr>
        </p:sp>
        <p:sp>
          <p:nvSpPr>
            <p:cNvPr id="794" name="Google Shape;794;p36"/>
            <p:cNvSpPr txBox="1"/>
            <p:nvPr/>
          </p:nvSpPr>
          <p:spPr>
            <a:xfrm>
              <a:off x="0" y="-38100"/>
              <a:ext cx="2429584"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95" name="Google Shape;795;p36"/>
          <p:cNvCxnSpPr/>
          <p:nvPr/>
        </p:nvCxnSpPr>
        <p:spPr>
          <a:xfrm rot="10800000">
            <a:off x="9224826" y="0"/>
            <a:ext cx="0" cy="10287000"/>
          </a:xfrm>
          <a:prstGeom prst="straightConnector1">
            <a:avLst/>
          </a:prstGeom>
          <a:noFill/>
          <a:ln cap="flat" cmpd="sng" w="76200">
            <a:solidFill>
              <a:srgbClr val="000000"/>
            </a:solidFill>
            <a:prstDash val="solid"/>
            <a:round/>
            <a:headEnd len="sm" w="sm" type="none"/>
            <a:tailEnd len="sm" w="sm" type="none"/>
          </a:ln>
        </p:spPr>
      </p:cxnSp>
      <p:cxnSp>
        <p:nvCxnSpPr>
          <p:cNvPr id="796" name="Google Shape;796;p36"/>
          <p:cNvCxnSpPr/>
          <p:nvPr/>
        </p:nvCxnSpPr>
        <p:spPr>
          <a:xfrm>
            <a:off x="-447144" y="5143500"/>
            <a:ext cx="19343939" cy="0"/>
          </a:xfrm>
          <a:prstGeom prst="straightConnector1">
            <a:avLst/>
          </a:prstGeom>
          <a:noFill/>
          <a:ln cap="flat" cmpd="sng" w="76200">
            <a:solidFill>
              <a:srgbClr val="000000"/>
            </a:solidFill>
            <a:prstDash val="solid"/>
            <a:round/>
            <a:headEnd len="sm" w="sm" type="none"/>
            <a:tailEnd len="sm" w="sm" type="none"/>
          </a:ln>
        </p:spPr>
      </p:cxnSp>
      <p:grpSp>
        <p:nvGrpSpPr>
          <p:cNvPr id="797" name="Google Shape;797;p36"/>
          <p:cNvGrpSpPr/>
          <p:nvPr/>
        </p:nvGrpSpPr>
        <p:grpSpPr>
          <a:xfrm>
            <a:off x="6902605" y="2821279"/>
            <a:ext cx="4644443" cy="4644443"/>
            <a:chOff x="0" y="0"/>
            <a:chExt cx="812800" cy="812800"/>
          </a:xfrm>
        </p:grpSpPr>
        <p:sp>
          <p:nvSpPr>
            <p:cNvPr id="798" name="Google Shape;79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0" name="Google Shape;800;p36"/>
          <p:cNvSpPr/>
          <p:nvPr/>
        </p:nvSpPr>
        <p:spPr>
          <a:xfrm>
            <a:off x="7297954" y="3847541"/>
            <a:ext cx="3692092" cy="2192102"/>
          </a:xfrm>
          <a:custGeom>
            <a:rect b="b" l="l" r="r" t="t"/>
            <a:pathLst>
              <a:path extrusionOk="0" h="2192102" w="3692092">
                <a:moveTo>
                  <a:pt x="0" y="0"/>
                </a:moveTo>
                <a:lnTo>
                  <a:pt x="3692092" y="0"/>
                </a:lnTo>
                <a:lnTo>
                  <a:pt x="3692092" y="2192103"/>
                </a:lnTo>
                <a:lnTo>
                  <a:pt x="0" y="2192103"/>
                </a:lnTo>
                <a:lnTo>
                  <a:pt x="0" y="0"/>
                </a:lnTo>
                <a:close/>
              </a:path>
            </a:pathLst>
          </a:custGeom>
          <a:blipFill rotWithShape="1">
            <a:blip r:embed="rId3">
              <a:alphaModFix/>
            </a:blip>
            <a:stretch>
              <a:fillRect b="0" l="0" r="0" t="0"/>
            </a:stretch>
          </a:blipFill>
          <a:ln>
            <a:noFill/>
          </a:ln>
        </p:spPr>
      </p:sp>
      <p:grpSp>
        <p:nvGrpSpPr>
          <p:cNvPr id="801" name="Google Shape;801;p36"/>
          <p:cNvGrpSpPr/>
          <p:nvPr/>
        </p:nvGrpSpPr>
        <p:grpSpPr>
          <a:xfrm>
            <a:off x="2173371" y="262136"/>
            <a:ext cx="4244985" cy="1388467"/>
            <a:chOff x="0" y="-192881"/>
            <a:chExt cx="5659980" cy="1851289"/>
          </a:xfrm>
        </p:grpSpPr>
        <p:grpSp>
          <p:nvGrpSpPr>
            <p:cNvPr id="802" name="Google Shape;802;p36"/>
            <p:cNvGrpSpPr/>
            <p:nvPr/>
          </p:nvGrpSpPr>
          <p:grpSpPr>
            <a:xfrm>
              <a:off x="0" y="-192881"/>
              <a:ext cx="5659980" cy="1851289"/>
              <a:chOff x="0" y="-38100"/>
              <a:chExt cx="1118021" cy="365687"/>
            </a:xfrm>
          </p:grpSpPr>
          <p:sp>
            <p:nvSpPr>
              <p:cNvPr id="803" name="Google Shape;803;p36"/>
              <p:cNvSpPr/>
              <p:nvPr/>
            </p:nvSpPr>
            <p:spPr>
              <a:xfrm>
                <a:off x="0" y="0"/>
                <a:ext cx="1118021" cy="327587"/>
              </a:xfrm>
              <a:custGeom>
                <a:rect b="b" l="l" r="r" t="t"/>
                <a:pathLst>
                  <a:path extrusionOk="0" h="327587" w="1118021">
                    <a:moveTo>
                      <a:pt x="93013" y="0"/>
                    </a:moveTo>
                    <a:lnTo>
                      <a:pt x="1025008" y="0"/>
                    </a:lnTo>
                    <a:cubicBezTo>
                      <a:pt x="1049677" y="0"/>
                      <a:pt x="1073335" y="9800"/>
                      <a:pt x="1090778" y="27243"/>
                    </a:cubicBezTo>
                    <a:cubicBezTo>
                      <a:pt x="1108221" y="44686"/>
                      <a:pt x="1118021" y="68344"/>
                      <a:pt x="1118021" y="93013"/>
                    </a:cubicBezTo>
                    <a:lnTo>
                      <a:pt x="1118021" y="234574"/>
                    </a:lnTo>
                    <a:cubicBezTo>
                      <a:pt x="1118021" y="259243"/>
                      <a:pt x="1108221" y="282901"/>
                      <a:pt x="1090778" y="300344"/>
                    </a:cubicBezTo>
                    <a:cubicBezTo>
                      <a:pt x="1073335" y="317787"/>
                      <a:pt x="1049677" y="327587"/>
                      <a:pt x="1025008" y="327587"/>
                    </a:cubicBezTo>
                    <a:lnTo>
                      <a:pt x="93013" y="327587"/>
                    </a:lnTo>
                    <a:cubicBezTo>
                      <a:pt x="68344" y="327587"/>
                      <a:pt x="44686" y="317787"/>
                      <a:pt x="27243" y="300344"/>
                    </a:cubicBezTo>
                    <a:cubicBezTo>
                      <a:pt x="9800" y="282901"/>
                      <a:pt x="0" y="259243"/>
                      <a:pt x="0" y="234574"/>
                    </a:cubicBezTo>
                    <a:lnTo>
                      <a:pt x="0" y="93013"/>
                    </a:lnTo>
                    <a:cubicBezTo>
                      <a:pt x="0" y="68344"/>
                      <a:pt x="9800" y="44686"/>
                      <a:pt x="27243" y="27243"/>
                    </a:cubicBezTo>
                    <a:cubicBezTo>
                      <a:pt x="44686" y="9800"/>
                      <a:pt x="68344" y="0"/>
                      <a:pt x="9301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6"/>
              <p:cNvSpPr txBox="1"/>
              <p:nvPr/>
            </p:nvSpPr>
            <p:spPr>
              <a:xfrm>
                <a:off x="0" y="-38100"/>
                <a:ext cx="1118021" cy="3656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5" name="Google Shape;805;p36"/>
            <p:cNvSpPr txBox="1"/>
            <p:nvPr/>
          </p:nvSpPr>
          <p:spPr>
            <a:xfrm>
              <a:off x="341881" y="570124"/>
              <a:ext cx="4976219" cy="4991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000000"/>
                  </a:solidFill>
                  <a:latin typeface="Nunito"/>
                  <a:ea typeface="Nunito"/>
                  <a:cs typeface="Nunito"/>
                  <a:sym typeface="Nunito"/>
                </a:rPr>
                <a:t>WHERE DOES IT LIVE?</a:t>
              </a:r>
              <a:endParaRPr/>
            </a:p>
          </p:txBody>
        </p:sp>
      </p:grpSp>
      <p:grpSp>
        <p:nvGrpSpPr>
          <p:cNvPr id="806" name="Google Shape;806;p36"/>
          <p:cNvGrpSpPr/>
          <p:nvPr/>
        </p:nvGrpSpPr>
        <p:grpSpPr>
          <a:xfrm>
            <a:off x="2173371" y="5894983"/>
            <a:ext cx="4244985" cy="1388467"/>
            <a:chOff x="0" y="-192881"/>
            <a:chExt cx="5659980" cy="1851289"/>
          </a:xfrm>
        </p:grpSpPr>
        <p:grpSp>
          <p:nvGrpSpPr>
            <p:cNvPr id="807" name="Google Shape;807;p36"/>
            <p:cNvGrpSpPr/>
            <p:nvPr/>
          </p:nvGrpSpPr>
          <p:grpSpPr>
            <a:xfrm>
              <a:off x="0" y="-192881"/>
              <a:ext cx="5659980" cy="1851289"/>
              <a:chOff x="0" y="-38100"/>
              <a:chExt cx="1118021" cy="365687"/>
            </a:xfrm>
          </p:grpSpPr>
          <p:sp>
            <p:nvSpPr>
              <p:cNvPr id="808" name="Google Shape;808;p36"/>
              <p:cNvSpPr/>
              <p:nvPr/>
            </p:nvSpPr>
            <p:spPr>
              <a:xfrm>
                <a:off x="0" y="0"/>
                <a:ext cx="1118021" cy="327587"/>
              </a:xfrm>
              <a:custGeom>
                <a:rect b="b" l="l" r="r" t="t"/>
                <a:pathLst>
                  <a:path extrusionOk="0" h="327587" w="1118021">
                    <a:moveTo>
                      <a:pt x="93013" y="0"/>
                    </a:moveTo>
                    <a:lnTo>
                      <a:pt x="1025008" y="0"/>
                    </a:lnTo>
                    <a:cubicBezTo>
                      <a:pt x="1049677" y="0"/>
                      <a:pt x="1073335" y="9800"/>
                      <a:pt x="1090778" y="27243"/>
                    </a:cubicBezTo>
                    <a:cubicBezTo>
                      <a:pt x="1108221" y="44686"/>
                      <a:pt x="1118021" y="68344"/>
                      <a:pt x="1118021" y="93013"/>
                    </a:cubicBezTo>
                    <a:lnTo>
                      <a:pt x="1118021" y="234574"/>
                    </a:lnTo>
                    <a:cubicBezTo>
                      <a:pt x="1118021" y="259243"/>
                      <a:pt x="1108221" y="282901"/>
                      <a:pt x="1090778" y="300344"/>
                    </a:cubicBezTo>
                    <a:cubicBezTo>
                      <a:pt x="1073335" y="317787"/>
                      <a:pt x="1049677" y="327587"/>
                      <a:pt x="1025008" y="327587"/>
                    </a:cubicBezTo>
                    <a:lnTo>
                      <a:pt x="93013" y="327587"/>
                    </a:lnTo>
                    <a:cubicBezTo>
                      <a:pt x="68344" y="327587"/>
                      <a:pt x="44686" y="317787"/>
                      <a:pt x="27243" y="300344"/>
                    </a:cubicBezTo>
                    <a:cubicBezTo>
                      <a:pt x="9800" y="282901"/>
                      <a:pt x="0" y="259243"/>
                      <a:pt x="0" y="234574"/>
                    </a:cubicBezTo>
                    <a:lnTo>
                      <a:pt x="0" y="93013"/>
                    </a:lnTo>
                    <a:cubicBezTo>
                      <a:pt x="0" y="68344"/>
                      <a:pt x="9800" y="44686"/>
                      <a:pt x="27243" y="27243"/>
                    </a:cubicBezTo>
                    <a:cubicBezTo>
                      <a:pt x="44686" y="9800"/>
                      <a:pt x="68344" y="0"/>
                      <a:pt x="9301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6"/>
              <p:cNvSpPr txBox="1"/>
              <p:nvPr/>
            </p:nvSpPr>
            <p:spPr>
              <a:xfrm>
                <a:off x="0" y="-38100"/>
                <a:ext cx="1118021" cy="3656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0" name="Google Shape;810;p36"/>
            <p:cNvSpPr txBox="1"/>
            <p:nvPr/>
          </p:nvSpPr>
          <p:spPr>
            <a:xfrm>
              <a:off x="341881" y="570124"/>
              <a:ext cx="4976219" cy="4991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000000"/>
                  </a:solidFill>
                  <a:latin typeface="Nunito"/>
                  <a:ea typeface="Nunito"/>
                  <a:cs typeface="Nunito"/>
                  <a:sym typeface="Nunito"/>
                </a:rPr>
                <a:t>DIET FOR SURVIVAL</a:t>
              </a:r>
              <a:endParaRPr/>
            </a:p>
          </p:txBody>
        </p:sp>
      </p:grpSp>
      <p:sp>
        <p:nvSpPr>
          <p:cNvPr id="811" name="Google Shape;811;p36"/>
          <p:cNvSpPr txBox="1"/>
          <p:nvPr/>
        </p:nvSpPr>
        <p:spPr>
          <a:xfrm>
            <a:off x="7959170" y="6462474"/>
            <a:ext cx="253131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000000"/>
                </a:solidFill>
                <a:latin typeface="Nunito"/>
                <a:ea typeface="Nunito"/>
                <a:cs typeface="Nunito"/>
                <a:sym typeface="Nunito"/>
              </a:rPr>
              <a:t>LEOPARD</a:t>
            </a:r>
            <a:endParaRPr/>
          </a:p>
        </p:txBody>
      </p:sp>
      <p:grpSp>
        <p:nvGrpSpPr>
          <p:cNvPr id="812" name="Google Shape;812;p36"/>
          <p:cNvGrpSpPr/>
          <p:nvPr/>
        </p:nvGrpSpPr>
        <p:grpSpPr>
          <a:xfrm>
            <a:off x="12032822" y="262136"/>
            <a:ext cx="4244985" cy="1388467"/>
            <a:chOff x="0" y="-192881"/>
            <a:chExt cx="5659980" cy="1851289"/>
          </a:xfrm>
        </p:grpSpPr>
        <p:grpSp>
          <p:nvGrpSpPr>
            <p:cNvPr id="813" name="Google Shape;813;p36"/>
            <p:cNvGrpSpPr/>
            <p:nvPr/>
          </p:nvGrpSpPr>
          <p:grpSpPr>
            <a:xfrm>
              <a:off x="0" y="-192881"/>
              <a:ext cx="5659980" cy="1851289"/>
              <a:chOff x="0" y="-38100"/>
              <a:chExt cx="1118021" cy="365687"/>
            </a:xfrm>
          </p:grpSpPr>
          <p:sp>
            <p:nvSpPr>
              <p:cNvPr id="814" name="Google Shape;814;p36"/>
              <p:cNvSpPr/>
              <p:nvPr/>
            </p:nvSpPr>
            <p:spPr>
              <a:xfrm>
                <a:off x="0" y="0"/>
                <a:ext cx="1118021" cy="327587"/>
              </a:xfrm>
              <a:custGeom>
                <a:rect b="b" l="l" r="r" t="t"/>
                <a:pathLst>
                  <a:path extrusionOk="0" h="327587" w="1118021">
                    <a:moveTo>
                      <a:pt x="93013" y="0"/>
                    </a:moveTo>
                    <a:lnTo>
                      <a:pt x="1025008" y="0"/>
                    </a:lnTo>
                    <a:cubicBezTo>
                      <a:pt x="1049677" y="0"/>
                      <a:pt x="1073335" y="9800"/>
                      <a:pt x="1090778" y="27243"/>
                    </a:cubicBezTo>
                    <a:cubicBezTo>
                      <a:pt x="1108221" y="44686"/>
                      <a:pt x="1118021" y="68344"/>
                      <a:pt x="1118021" y="93013"/>
                    </a:cubicBezTo>
                    <a:lnTo>
                      <a:pt x="1118021" y="234574"/>
                    </a:lnTo>
                    <a:cubicBezTo>
                      <a:pt x="1118021" y="259243"/>
                      <a:pt x="1108221" y="282901"/>
                      <a:pt x="1090778" y="300344"/>
                    </a:cubicBezTo>
                    <a:cubicBezTo>
                      <a:pt x="1073335" y="317787"/>
                      <a:pt x="1049677" y="327587"/>
                      <a:pt x="1025008" y="327587"/>
                    </a:cubicBezTo>
                    <a:lnTo>
                      <a:pt x="93013" y="327587"/>
                    </a:lnTo>
                    <a:cubicBezTo>
                      <a:pt x="68344" y="327587"/>
                      <a:pt x="44686" y="317787"/>
                      <a:pt x="27243" y="300344"/>
                    </a:cubicBezTo>
                    <a:cubicBezTo>
                      <a:pt x="9800" y="282901"/>
                      <a:pt x="0" y="259243"/>
                      <a:pt x="0" y="234574"/>
                    </a:cubicBezTo>
                    <a:lnTo>
                      <a:pt x="0" y="93013"/>
                    </a:lnTo>
                    <a:cubicBezTo>
                      <a:pt x="0" y="68344"/>
                      <a:pt x="9800" y="44686"/>
                      <a:pt x="27243" y="27243"/>
                    </a:cubicBezTo>
                    <a:cubicBezTo>
                      <a:pt x="44686" y="9800"/>
                      <a:pt x="68344" y="0"/>
                      <a:pt x="9301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6"/>
              <p:cNvSpPr txBox="1"/>
              <p:nvPr/>
            </p:nvSpPr>
            <p:spPr>
              <a:xfrm>
                <a:off x="0" y="-38100"/>
                <a:ext cx="1118021" cy="3656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6" name="Google Shape;816;p36"/>
            <p:cNvSpPr txBox="1"/>
            <p:nvPr/>
          </p:nvSpPr>
          <p:spPr>
            <a:xfrm>
              <a:off x="1030231" y="309774"/>
              <a:ext cx="3599519" cy="1019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000000"/>
                  </a:solidFill>
                  <a:latin typeface="Nunito"/>
                  <a:ea typeface="Nunito"/>
                  <a:cs typeface="Nunito"/>
                  <a:sym typeface="Nunito"/>
                </a:rPr>
                <a:t>ROLE IN THE FOOD CHAIN</a:t>
              </a:r>
              <a:endParaRPr/>
            </a:p>
          </p:txBody>
        </p:sp>
      </p:grpSp>
      <p:grpSp>
        <p:nvGrpSpPr>
          <p:cNvPr id="817" name="Google Shape;817;p36"/>
          <p:cNvGrpSpPr/>
          <p:nvPr/>
        </p:nvGrpSpPr>
        <p:grpSpPr>
          <a:xfrm>
            <a:off x="12032822" y="6077254"/>
            <a:ext cx="4244985" cy="1388467"/>
            <a:chOff x="0" y="-192881"/>
            <a:chExt cx="5659980" cy="1851289"/>
          </a:xfrm>
        </p:grpSpPr>
        <p:grpSp>
          <p:nvGrpSpPr>
            <p:cNvPr id="818" name="Google Shape;818;p36"/>
            <p:cNvGrpSpPr/>
            <p:nvPr/>
          </p:nvGrpSpPr>
          <p:grpSpPr>
            <a:xfrm>
              <a:off x="0" y="-192881"/>
              <a:ext cx="5659980" cy="1851289"/>
              <a:chOff x="0" y="-38100"/>
              <a:chExt cx="1118021" cy="365687"/>
            </a:xfrm>
          </p:grpSpPr>
          <p:sp>
            <p:nvSpPr>
              <p:cNvPr id="819" name="Google Shape;819;p36"/>
              <p:cNvSpPr/>
              <p:nvPr/>
            </p:nvSpPr>
            <p:spPr>
              <a:xfrm>
                <a:off x="0" y="0"/>
                <a:ext cx="1118021" cy="327587"/>
              </a:xfrm>
              <a:custGeom>
                <a:rect b="b" l="l" r="r" t="t"/>
                <a:pathLst>
                  <a:path extrusionOk="0" h="327587" w="1118021">
                    <a:moveTo>
                      <a:pt x="93013" y="0"/>
                    </a:moveTo>
                    <a:lnTo>
                      <a:pt x="1025008" y="0"/>
                    </a:lnTo>
                    <a:cubicBezTo>
                      <a:pt x="1049677" y="0"/>
                      <a:pt x="1073335" y="9800"/>
                      <a:pt x="1090778" y="27243"/>
                    </a:cubicBezTo>
                    <a:cubicBezTo>
                      <a:pt x="1108221" y="44686"/>
                      <a:pt x="1118021" y="68344"/>
                      <a:pt x="1118021" y="93013"/>
                    </a:cubicBezTo>
                    <a:lnTo>
                      <a:pt x="1118021" y="234574"/>
                    </a:lnTo>
                    <a:cubicBezTo>
                      <a:pt x="1118021" y="259243"/>
                      <a:pt x="1108221" y="282901"/>
                      <a:pt x="1090778" y="300344"/>
                    </a:cubicBezTo>
                    <a:cubicBezTo>
                      <a:pt x="1073335" y="317787"/>
                      <a:pt x="1049677" y="327587"/>
                      <a:pt x="1025008" y="327587"/>
                    </a:cubicBezTo>
                    <a:lnTo>
                      <a:pt x="93013" y="327587"/>
                    </a:lnTo>
                    <a:cubicBezTo>
                      <a:pt x="68344" y="327587"/>
                      <a:pt x="44686" y="317787"/>
                      <a:pt x="27243" y="300344"/>
                    </a:cubicBezTo>
                    <a:cubicBezTo>
                      <a:pt x="9800" y="282901"/>
                      <a:pt x="0" y="259243"/>
                      <a:pt x="0" y="234574"/>
                    </a:cubicBezTo>
                    <a:lnTo>
                      <a:pt x="0" y="93013"/>
                    </a:lnTo>
                    <a:cubicBezTo>
                      <a:pt x="0" y="68344"/>
                      <a:pt x="9800" y="44686"/>
                      <a:pt x="27243" y="27243"/>
                    </a:cubicBezTo>
                    <a:cubicBezTo>
                      <a:pt x="44686" y="9800"/>
                      <a:pt x="68344" y="0"/>
                      <a:pt x="9301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6"/>
              <p:cNvSpPr txBox="1"/>
              <p:nvPr/>
            </p:nvSpPr>
            <p:spPr>
              <a:xfrm>
                <a:off x="0" y="-38100"/>
                <a:ext cx="1118021" cy="3656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1" name="Google Shape;821;p36"/>
            <p:cNvSpPr txBox="1"/>
            <p:nvPr/>
          </p:nvSpPr>
          <p:spPr>
            <a:xfrm>
              <a:off x="341881" y="570124"/>
              <a:ext cx="4976219" cy="4991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000000"/>
                  </a:solidFill>
                  <a:latin typeface="Nunito"/>
                  <a:ea typeface="Nunito"/>
                  <a:cs typeface="Nunito"/>
                  <a:sym typeface="Nunito"/>
                </a:rPr>
                <a:t>THREAT</a:t>
              </a:r>
              <a:endParaRPr/>
            </a:p>
          </p:txBody>
        </p:sp>
      </p:grpSp>
      <p:sp>
        <p:nvSpPr>
          <p:cNvPr id="822" name="Google Shape;822;p36"/>
          <p:cNvSpPr txBox="1"/>
          <p:nvPr/>
        </p:nvSpPr>
        <p:spPr>
          <a:xfrm>
            <a:off x="2518745" y="2248535"/>
            <a:ext cx="3554239" cy="356235"/>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Nunito"/>
                <a:ea typeface="Nunito"/>
                <a:cs typeface="Nunito"/>
                <a:sym typeface="Nunito"/>
              </a:rPr>
              <a:t>Write a brief description here.</a:t>
            </a:r>
            <a:endParaRPr/>
          </a:p>
        </p:txBody>
      </p:sp>
      <p:sp>
        <p:nvSpPr>
          <p:cNvPr id="823" name="Google Shape;823;p36"/>
          <p:cNvSpPr txBox="1"/>
          <p:nvPr/>
        </p:nvSpPr>
        <p:spPr>
          <a:xfrm>
            <a:off x="3278177" y="8102600"/>
            <a:ext cx="2035373" cy="356235"/>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Nunito"/>
                <a:ea typeface="Nunito"/>
                <a:cs typeface="Nunito"/>
                <a:sym typeface="Nunito"/>
              </a:rPr>
              <a:t>Add details here.</a:t>
            </a:r>
            <a:endParaRPr/>
          </a:p>
        </p:txBody>
      </p:sp>
      <p:sp>
        <p:nvSpPr>
          <p:cNvPr id="824" name="Google Shape;824;p36"/>
          <p:cNvSpPr txBox="1"/>
          <p:nvPr/>
        </p:nvSpPr>
        <p:spPr>
          <a:xfrm>
            <a:off x="12975574" y="2407603"/>
            <a:ext cx="2449785" cy="356235"/>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Nunito"/>
                <a:ea typeface="Nunito"/>
                <a:cs typeface="Nunito"/>
                <a:sym typeface="Nunito"/>
              </a:rPr>
              <a:t>Describe a role here.</a:t>
            </a:r>
            <a:endParaRPr/>
          </a:p>
        </p:txBody>
      </p:sp>
      <p:sp>
        <p:nvSpPr>
          <p:cNvPr id="825" name="Google Shape;825;p36"/>
          <p:cNvSpPr txBox="1"/>
          <p:nvPr/>
        </p:nvSpPr>
        <p:spPr>
          <a:xfrm>
            <a:off x="11284427" y="8261668"/>
            <a:ext cx="5105623" cy="72771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Nunito"/>
                <a:ea typeface="Nunito"/>
                <a:cs typeface="Nunito"/>
                <a:sym typeface="Nunito"/>
              </a:rPr>
              <a:t>Add factors and scenarios that endanger its survival as a species.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C683"/>
        </a:solidFill>
      </p:bgPr>
    </p:bg>
    <p:spTree>
      <p:nvGrpSpPr>
        <p:cNvPr id="829" name="Shape 829"/>
        <p:cNvGrpSpPr/>
        <p:nvPr/>
      </p:nvGrpSpPr>
      <p:grpSpPr>
        <a:xfrm>
          <a:off x="0" y="0"/>
          <a:ext cx="0" cy="0"/>
          <a:chOff x="0" y="0"/>
          <a:chExt cx="0" cy="0"/>
        </a:xfrm>
      </p:grpSpPr>
      <p:grpSp>
        <p:nvGrpSpPr>
          <p:cNvPr id="830" name="Google Shape;830;p37"/>
          <p:cNvGrpSpPr/>
          <p:nvPr/>
        </p:nvGrpSpPr>
        <p:grpSpPr>
          <a:xfrm>
            <a:off x="-1185612" y="6648976"/>
            <a:ext cx="21564280" cy="5547848"/>
            <a:chOff x="0" y="0"/>
            <a:chExt cx="6463704" cy="1662919"/>
          </a:xfrm>
        </p:grpSpPr>
        <p:sp>
          <p:nvSpPr>
            <p:cNvPr id="831" name="Google Shape;831;p37"/>
            <p:cNvSpPr/>
            <p:nvPr/>
          </p:nvSpPr>
          <p:spPr>
            <a:xfrm>
              <a:off x="0" y="0"/>
              <a:ext cx="6463704" cy="1662919"/>
            </a:xfrm>
            <a:custGeom>
              <a:rect b="b" l="l" r="r" t="t"/>
              <a:pathLst>
                <a:path extrusionOk="0" h="1662919" w="6463704">
                  <a:moveTo>
                    <a:pt x="3231852" y="0"/>
                  </a:moveTo>
                  <a:cubicBezTo>
                    <a:pt x="1446950" y="0"/>
                    <a:pt x="0" y="372257"/>
                    <a:pt x="0" y="831460"/>
                  </a:cubicBezTo>
                  <a:cubicBezTo>
                    <a:pt x="0" y="1290662"/>
                    <a:pt x="1446950" y="1662919"/>
                    <a:pt x="3231852" y="1662919"/>
                  </a:cubicBezTo>
                  <a:cubicBezTo>
                    <a:pt x="5016755" y="1662919"/>
                    <a:pt x="6463704" y="1290662"/>
                    <a:pt x="6463704" y="831460"/>
                  </a:cubicBezTo>
                  <a:cubicBezTo>
                    <a:pt x="6463704" y="372257"/>
                    <a:pt x="5016755" y="0"/>
                    <a:pt x="3231852" y="0"/>
                  </a:cubicBezTo>
                  <a:close/>
                </a:path>
              </a:pathLst>
            </a:custGeom>
            <a:solidFill>
              <a:srgbClr val="4A5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7"/>
            <p:cNvSpPr txBox="1"/>
            <p:nvPr/>
          </p:nvSpPr>
          <p:spPr>
            <a:xfrm>
              <a:off x="605972" y="117799"/>
              <a:ext cx="5251760" cy="13892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3" name="Google Shape;833;p37"/>
          <p:cNvSpPr/>
          <p:nvPr/>
        </p:nvSpPr>
        <p:spPr>
          <a:xfrm>
            <a:off x="11828232" y="7000632"/>
            <a:ext cx="1556751" cy="1925455"/>
          </a:xfrm>
          <a:custGeom>
            <a:rect b="b" l="l" r="r" t="t"/>
            <a:pathLst>
              <a:path extrusionOk="0" h="1925455" w="1556751">
                <a:moveTo>
                  <a:pt x="0" y="0"/>
                </a:moveTo>
                <a:lnTo>
                  <a:pt x="1556751" y="0"/>
                </a:lnTo>
                <a:lnTo>
                  <a:pt x="1556751" y="1925455"/>
                </a:lnTo>
                <a:lnTo>
                  <a:pt x="0" y="1925455"/>
                </a:lnTo>
                <a:lnTo>
                  <a:pt x="0" y="0"/>
                </a:lnTo>
                <a:close/>
              </a:path>
            </a:pathLst>
          </a:custGeom>
          <a:blipFill rotWithShape="1">
            <a:blip r:embed="rId3">
              <a:alphaModFix/>
            </a:blip>
            <a:stretch>
              <a:fillRect b="0" l="0" r="0" t="0"/>
            </a:stretch>
          </a:blipFill>
          <a:ln>
            <a:noFill/>
          </a:ln>
        </p:spPr>
      </p:sp>
      <p:sp>
        <p:nvSpPr>
          <p:cNvPr id="834" name="Google Shape;834;p37"/>
          <p:cNvSpPr/>
          <p:nvPr/>
        </p:nvSpPr>
        <p:spPr>
          <a:xfrm>
            <a:off x="4903017" y="7287342"/>
            <a:ext cx="1556751" cy="1925455"/>
          </a:xfrm>
          <a:custGeom>
            <a:rect b="b" l="l" r="r" t="t"/>
            <a:pathLst>
              <a:path extrusionOk="0" h="1925455" w="1556751">
                <a:moveTo>
                  <a:pt x="0" y="0"/>
                </a:moveTo>
                <a:lnTo>
                  <a:pt x="1556751" y="0"/>
                </a:lnTo>
                <a:lnTo>
                  <a:pt x="1556751" y="1925455"/>
                </a:lnTo>
                <a:lnTo>
                  <a:pt x="0" y="1925455"/>
                </a:lnTo>
                <a:lnTo>
                  <a:pt x="0" y="0"/>
                </a:lnTo>
                <a:close/>
              </a:path>
            </a:pathLst>
          </a:custGeom>
          <a:blipFill rotWithShape="1">
            <a:blip r:embed="rId3">
              <a:alphaModFix/>
            </a:blip>
            <a:stretch>
              <a:fillRect b="0" l="0" r="0" t="0"/>
            </a:stretch>
          </a:blipFill>
          <a:ln>
            <a:noFill/>
          </a:ln>
        </p:spPr>
      </p:sp>
      <p:grpSp>
        <p:nvGrpSpPr>
          <p:cNvPr id="835" name="Google Shape;835;p37"/>
          <p:cNvGrpSpPr/>
          <p:nvPr/>
        </p:nvGrpSpPr>
        <p:grpSpPr>
          <a:xfrm>
            <a:off x="4903017" y="902517"/>
            <a:ext cx="8481966" cy="8481966"/>
            <a:chOff x="0" y="0"/>
            <a:chExt cx="812800" cy="812800"/>
          </a:xfrm>
        </p:grpSpPr>
        <p:sp>
          <p:nvSpPr>
            <p:cNvPr id="836" name="Google Shape;836;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8" name="Google Shape;838;p37"/>
          <p:cNvSpPr txBox="1"/>
          <p:nvPr/>
        </p:nvSpPr>
        <p:spPr>
          <a:xfrm>
            <a:off x="5958828" y="4110355"/>
            <a:ext cx="6370343"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FF5757"/>
                </a:solidFill>
                <a:latin typeface="Nunito Black"/>
                <a:ea typeface="Nunito Black"/>
                <a:cs typeface="Nunito Black"/>
                <a:sym typeface="Nunito Black"/>
              </a:rPr>
              <a:t>THANK YOU!</a:t>
            </a:r>
            <a:endParaRPr/>
          </a:p>
        </p:txBody>
      </p:sp>
      <p:sp>
        <p:nvSpPr>
          <p:cNvPr id="839" name="Google Shape;839;p37"/>
          <p:cNvSpPr txBox="1"/>
          <p:nvPr/>
        </p:nvSpPr>
        <p:spPr>
          <a:xfrm>
            <a:off x="7030288" y="5741561"/>
            <a:ext cx="42273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Nunito"/>
                <a:ea typeface="Nunito"/>
                <a:cs typeface="Nunito"/>
                <a:sym typeface="Nunito"/>
              </a:rPr>
              <a:t>Briefly elaborate on what you want to discuss. </a:t>
            </a:r>
            <a:endParaRPr/>
          </a:p>
        </p:txBody>
      </p:sp>
      <p:sp>
        <p:nvSpPr>
          <p:cNvPr id="840" name="Google Shape;840;p37"/>
          <p:cNvSpPr/>
          <p:nvPr/>
        </p:nvSpPr>
        <p:spPr>
          <a:xfrm rot="-1057278">
            <a:off x="10292253" y="-408040"/>
            <a:ext cx="6271323" cy="5568466"/>
          </a:xfrm>
          <a:custGeom>
            <a:rect b="b" l="l" r="r" t="t"/>
            <a:pathLst>
              <a:path extrusionOk="0" h="5568466" w="6271323">
                <a:moveTo>
                  <a:pt x="0" y="0"/>
                </a:moveTo>
                <a:lnTo>
                  <a:pt x="6271323" y="0"/>
                </a:lnTo>
                <a:lnTo>
                  <a:pt x="6271323" y="5568466"/>
                </a:lnTo>
                <a:lnTo>
                  <a:pt x="0" y="5568466"/>
                </a:lnTo>
                <a:lnTo>
                  <a:pt x="0" y="0"/>
                </a:lnTo>
                <a:close/>
              </a:path>
            </a:pathLst>
          </a:custGeom>
          <a:blipFill rotWithShape="1">
            <a:blip r:embed="rId4">
              <a:alphaModFix/>
            </a:blip>
            <a:stretch>
              <a:fillRect b="0" l="0" r="0" t="0"/>
            </a:stretch>
          </a:blipFill>
          <a:ln>
            <a:noFill/>
          </a:ln>
        </p:spPr>
      </p:sp>
      <p:sp>
        <p:nvSpPr>
          <p:cNvPr id="841" name="Google Shape;841;p37"/>
          <p:cNvSpPr/>
          <p:nvPr/>
        </p:nvSpPr>
        <p:spPr>
          <a:xfrm>
            <a:off x="-1571866" y="1617160"/>
            <a:ext cx="5201131" cy="8071465"/>
          </a:xfrm>
          <a:custGeom>
            <a:rect b="b" l="l" r="r" t="t"/>
            <a:pathLst>
              <a:path extrusionOk="0" h="8071465" w="5201131">
                <a:moveTo>
                  <a:pt x="0" y="0"/>
                </a:moveTo>
                <a:lnTo>
                  <a:pt x="5201132" y="0"/>
                </a:lnTo>
                <a:lnTo>
                  <a:pt x="5201132" y="8071465"/>
                </a:lnTo>
                <a:lnTo>
                  <a:pt x="0" y="8071465"/>
                </a:lnTo>
                <a:lnTo>
                  <a:pt x="0" y="0"/>
                </a:lnTo>
                <a:close/>
              </a:path>
            </a:pathLst>
          </a:custGeom>
          <a:blipFill rotWithShape="1">
            <a:blip r:embed="rId5">
              <a:alphaModFix/>
            </a:blip>
            <a:stretch>
              <a:fillRect b="0" l="0" r="0" t="0"/>
            </a:stretch>
          </a:blipFill>
          <a:ln>
            <a:noFill/>
          </a:ln>
        </p:spPr>
      </p:sp>
      <p:sp>
        <p:nvSpPr>
          <p:cNvPr id="842" name="Google Shape;842;p37"/>
          <p:cNvSpPr/>
          <p:nvPr/>
        </p:nvSpPr>
        <p:spPr>
          <a:xfrm>
            <a:off x="14658734" y="1617160"/>
            <a:ext cx="5201131" cy="8071465"/>
          </a:xfrm>
          <a:custGeom>
            <a:rect b="b" l="l" r="r" t="t"/>
            <a:pathLst>
              <a:path extrusionOk="0" h="8071465" w="5201131">
                <a:moveTo>
                  <a:pt x="0" y="0"/>
                </a:moveTo>
                <a:lnTo>
                  <a:pt x="5201132" y="0"/>
                </a:lnTo>
                <a:lnTo>
                  <a:pt x="5201132" y="8071465"/>
                </a:lnTo>
                <a:lnTo>
                  <a:pt x="0" y="8071465"/>
                </a:lnTo>
                <a:lnTo>
                  <a:pt x="0" y="0"/>
                </a:lnTo>
                <a:close/>
              </a:path>
            </a:pathLst>
          </a:custGeom>
          <a:blipFill rotWithShape="1">
            <a:blip r:embed="rId5">
              <a:alphaModFix/>
            </a:blip>
            <a:stretch>
              <a:fillRect b="0" l="0" r="0" t="0"/>
            </a:stretch>
          </a:blipFill>
          <a:ln>
            <a:noFill/>
          </a:ln>
        </p:spPr>
      </p:sp>
      <p:sp>
        <p:nvSpPr>
          <p:cNvPr id="843" name="Google Shape;843;p37"/>
          <p:cNvSpPr/>
          <p:nvPr/>
        </p:nvSpPr>
        <p:spPr>
          <a:xfrm flipH="1">
            <a:off x="14268514" y="8123887"/>
            <a:ext cx="2603035" cy="2268826"/>
          </a:xfrm>
          <a:custGeom>
            <a:rect b="b" l="l" r="r" t="t"/>
            <a:pathLst>
              <a:path extrusionOk="0" h="2268826" w="2603035">
                <a:moveTo>
                  <a:pt x="2603035" y="0"/>
                </a:moveTo>
                <a:lnTo>
                  <a:pt x="0" y="0"/>
                </a:lnTo>
                <a:lnTo>
                  <a:pt x="0" y="2268826"/>
                </a:lnTo>
                <a:lnTo>
                  <a:pt x="2603035" y="2268826"/>
                </a:lnTo>
                <a:lnTo>
                  <a:pt x="2603035" y="0"/>
                </a:lnTo>
                <a:close/>
              </a:path>
            </a:pathLst>
          </a:custGeom>
          <a:blipFill rotWithShape="1">
            <a:blip r:embed="rId6">
              <a:alphaModFix/>
            </a:blip>
            <a:stretch>
              <a:fillRect b="0" l="0" r="0" t="0"/>
            </a:stretch>
          </a:blipFill>
          <a:ln>
            <a:noFill/>
          </a:ln>
        </p:spPr>
      </p:sp>
      <p:sp>
        <p:nvSpPr>
          <p:cNvPr id="844" name="Google Shape;844;p37"/>
          <p:cNvSpPr/>
          <p:nvPr/>
        </p:nvSpPr>
        <p:spPr>
          <a:xfrm>
            <a:off x="751264" y="3361908"/>
            <a:ext cx="4930128" cy="6326718"/>
          </a:xfrm>
          <a:custGeom>
            <a:rect b="b" l="l" r="r" t="t"/>
            <a:pathLst>
              <a:path extrusionOk="0" h="6326718" w="4930128">
                <a:moveTo>
                  <a:pt x="0" y="0"/>
                </a:moveTo>
                <a:lnTo>
                  <a:pt x="4930129" y="0"/>
                </a:lnTo>
                <a:lnTo>
                  <a:pt x="4930129" y="6326717"/>
                </a:lnTo>
                <a:lnTo>
                  <a:pt x="0" y="6326717"/>
                </a:lnTo>
                <a:lnTo>
                  <a:pt x="0" y="0"/>
                </a:lnTo>
                <a:close/>
              </a:path>
            </a:pathLst>
          </a:custGeom>
          <a:blipFill rotWithShape="1">
            <a:blip r:embed="rId7">
              <a:alphaModFix/>
            </a:blip>
            <a:stretch>
              <a:fillRect b="0" l="0" r="0" t="0"/>
            </a:stretch>
          </a:blipFill>
          <a:ln>
            <a:noFill/>
          </a:ln>
        </p:spPr>
      </p:sp>
      <p:sp>
        <p:nvSpPr>
          <p:cNvPr id="845" name="Google Shape;845;p37"/>
          <p:cNvSpPr/>
          <p:nvPr/>
        </p:nvSpPr>
        <p:spPr>
          <a:xfrm flipH="1">
            <a:off x="1414158" y="8250070"/>
            <a:ext cx="2603035" cy="2268826"/>
          </a:xfrm>
          <a:custGeom>
            <a:rect b="b" l="l" r="r" t="t"/>
            <a:pathLst>
              <a:path extrusionOk="0" h="2268826" w="2603035">
                <a:moveTo>
                  <a:pt x="2603034" y="0"/>
                </a:moveTo>
                <a:lnTo>
                  <a:pt x="0" y="0"/>
                </a:lnTo>
                <a:lnTo>
                  <a:pt x="0" y="2268826"/>
                </a:lnTo>
                <a:lnTo>
                  <a:pt x="2603034" y="2268826"/>
                </a:lnTo>
                <a:lnTo>
                  <a:pt x="2603034" y="0"/>
                </a:lnTo>
                <a:close/>
              </a:path>
            </a:pathLst>
          </a:custGeom>
          <a:blipFill rotWithShape="1">
            <a:blip r:embed="rId6">
              <a:alphaModFix/>
            </a:blip>
            <a:stretch>
              <a:fillRect b="0" l="0" r="0" t="0"/>
            </a:stretch>
          </a:blipFill>
          <a:ln>
            <a:noFill/>
          </a:ln>
        </p:spPr>
      </p:sp>
      <p:sp>
        <p:nvSpPr>
          <p:cNvPr id="846" name="Google Shape;846;p37"/>
          <p:cNvSpPr/>
          <p:nvPr/>
        </p:nvSpPr>
        <p:spPr>
          <a:xfrm>
            <a:off x="9144000" y="7585645"/>
            <a:ext cx="5124514" cy="3131269"/>
          </a:xfrm>
          <a:custGeom>
            <a:rect b="b" l="l" r="r" t="t"/>
            <a:pathLst>
              <a:path extrusionOk="0" h="3131269" w="5124514">
                <a:moveTo>
                  <a:pt x="0" y="0"/>
                </a:moveTo>
                <a:lnTo>
                  <a:pt x="5124514" y="0"/>
                </a:lnTo>
                <a:lnTo>
                  <a:pt x="5124514" y="3131269"/>
                </a:lnTo>
                <a:lnTo>
                  <a:pt x="0" y="3131269"/>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850" name="Shape 850"/>
        <p:cNvGrpSpPr/>
        <p:nvPr/>
      </p:nvGrpSpPr>
      <p:grpSpPr>
        <a:xfrm>
          <a:off x="0" y="0"/>
          <a:ext cx="0" cy="0"/>
          <a:chOff x="0" y="0"/>
          <a:chExt cx="0" cy="0"/>
        </a:xfrm>
      </p:grpSpPr>
      <p:sp>
        <p:nvSpPr>
          <p:cNvPr id="851" name="Google Shape;851;p38"/>
          <p:cNvSpPr txBox="1"/>
          <p:nvPr/>
        </p:nvSpPr>
        <p:spPr>
          <a:xfrm>
            <a:off x="1028700" y="3874601"/>
            <a:ext cx="3803700" cy="473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Public Sans"/>
                <a:ea typeface="Public Sans"/>
                <a:cs typeface="Public Sans"/>
                <a:sym typeface="Public Sans"/>
              </a:rPr>
              <a:t>Use these design resources in your Canva Presentation.</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Public Sans"/>
              <a:ea typeface="Public Sans"/>
              <a:cs typeface="Public Sans"/>
              <a:sym typeface="Public Sans"/>
            </a:endParaRPr>
          </a:p>
          <a:p>
            <a:pPr indent="0" lvl="0" marL="0" marR="0" rtl="0" algn="l">
              <a:lnSpc>
                <a:spcPct val="115000"/>
              </a:lnSpc>
              <a:spcBef>
                <a:spcPts val="0"/>
              </a:spcBef>
              <a:spcAft>
                <a:spcPts val="0"/>
              </a:spcAft>
              <a:buNone/>
            </a:pPr>
            <a:r>
              <a:rPr b="0" i="0" lang="en-US" sz="1800" u="none" cap="none" strike="noStrike">
                <a:solidFill>
                  <a:srgbClr val="000000"/>
                </a:solidFill>
                <a:latin typeface="Public Sans"/>
                <a:ea typeface="Public Sans"/>
                <a:cs typeface="Public Sans"/>
                <a:sym typeface="Public Sans"/>
              </a:rPr>
              <a:t>This presentation template uses the following free fonts:</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Public Sans"/>
              <a:ea typeface="Public Sans"/>
              <a:cs typeface="Public Sans"/>
              <a:sym typeface="Public Sans"/>
            </a:endParaRPr>
          </a:p>
          <a:p>
            <a:pPr indent="0" lvl="0" marL="0" marR="0" rtl="0" algn="l">
              <a:lnSpc>
                <a:spcPct val="115000"/>
              </a:lnSpc>
              <a:spcBef>
                <a:spcPts val="0"/>
              </a:spcBef>
              <a:spcAft>
                <a:spcPts val="0"/>
              </a:spcAft>
              <a:buNone/>
            </a:pPr>
            <a:r>
              <a:rPr b="1" i="0" lang="en-US" sz="1800" u="none" cap="none" strike="noStrike">
                <a:solidFill>
                  <a:srgbClr val="000000"/>
                </a:solidFill>
                <a:latin typeface="Public Sans"/>
                <a:ea typeface="Public Sans"/>
                <a:cs typeface="Public Sans"/>
                <a:sym typeface="Public Sans"/>
              </a:rPr>
              <a:t>Titles: Nunito Black</a:t>
            </a:r>
            <a:endParaRPr/>
          </a:p>
          <a:p>
            <a:pPr indent="0" lvl="0" marL="0" marR="0" rtl="0" algn="l">
              <a:lnSpc>
                <a:spcPct val="115000"/>
              </a:lnSpc>
              <a:spcBef>
                <a:spcPts val="0"/>
              </a:spcBef>
              <a:spcAft>
                <a:spcPts val="0"/>
              </a:spcAft>
              <a:buNone/>
            </a:pPr>
            <a:r>
              <a:rPr b="1" i="0" lang="en-US" sz="1800" u="none" cap="none" strike="noStrike">
                <a:solidFill>
                  <a:srgbClr val="000000"/>
                </a:solidFill>
                <a:latin typeface="Public Sans"/>
                <a:ea typeface="Public Sans"/>
                <a:cs typeface="Public Sans"/>
                <a:sym typeface="Public Sans"/>
              </a:rPr>
              <a:t>Headers: Nunito Bold</a:t>
            </a:r>
            <a:endParaRPr/>
          </a:p>
          <a:p>
            <a:pPr indent="0" lvl="0" marL="0" marR="0" rtl="0" algn="l">
              <a:lnSpc>
                <a:spcPct val="115000"/>
              </a:lnSpc>
              <a:spcBef>
                <a:spcPts val="0"/>
              </a:spcBef>
              <a:spcAft>
                <a:spcPts val="0"/>
              </a:spcAft>
              <a:buNone/>
            </a:pPr>
            <a:r>
              <a:rPr b="1" i="0" lang="en-US" sz="1800" u="none" cap="none" strike="noStrike">
                <a:solidFill>
                  <a:srgbClr val="000000"/>
                </a:solidFill>
                <a:latin typeface="Public Sans"/>
                <a:ea typeface="Public Sans"/>
                <a:cs typeface="Public Sans"/>
                <a:sym typeface="Public Sans"/>
              </a:rPr>
              <a:t>Body Copy: Nunito Regular</a:t>
            </a:r>
            <a:endParaRPr/>
          </a:p>
          <a:p>
            <a:pPr indent="0" lvl="0" marL="0" marR="0" rtl="0" algn="l">
              <a:lnSpc>
                <a:spcPct val="115000"/>
              </a:lnSpc>
              <a:spcBef>
                <a:spcPts val="0"/>
              </a:spcBef>
              <a:spcAft>
                <a:spcPts val="0"/>
              </a:spcAft>
              <a:buNone/>
            </a:pPr>
            <a:r>
              <a:t/>
            </a:r>
            <a:endParaRPr b="1" i="0" sz="1800" u="none" cap="none" strike="noStrike">
              <a:solidFill>
                <a:srgbClr val="000000"/>
              </a:solidFill>
              <a:latin typeface="Public Sans"/>
              <a:ea typeface="Public Sans"/>
              <a:cs typeface="Public Sans"/>
              <a:sym typeface="Public Sans"/>
            </a:endParaRPr>
          </a:p>
          <a:p>
            <a:pPr indent="0" lvl="0" marL="0" marR="0" rtl="0" algn="l">
              <a:lnSpc>
                <a:spcPct val="115000"/>
              </a:lnSpc>
              <a:spcBef>
                <a:spcPts val="0"/>
              </a:spcBef>
              <a:spcAft>
                <a:spcPts val="0"/>
              </a:spcAft>
              <a:buNone/>
            </a:pPr>
            <a:r>
              <a:rPr b="0" i="0" lang="en-US" sz="1800" u="none" cap="none" strike="noStrike">
                <a:solidFill>
                  <a:srgbClr val="000000"/>
                </a:solidFill>
                <a:latin typeface="Public Sans"/>
                <a:ea typeface="Public Sans"/>
                <a:cs typeface="Public Sans"/>
                <a:sym typeface="Public Sans"/>
              </a:rPr>
              <a:t>You can find these fonts online too. Happy designing! </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Public Sans"/>
              <a:ea typeface="Public Sans"/>
              <a:cs typeface="Public Sans"/>
              <a:sym typeface="Public Sans"/>
            </a:endParaRPr>
          </a:p>
          <a:p>
            <a:pPr indent="0" lvl="0" marL="0" marR="0" rtl="0" algn="l">
              <a:lnSpc>
                <a:spcPct val="115000"/>
              </a:lnSpc>
              <a:spcBef>
                <a:spcPts val="0"/>
              </a:spcBef>
              <a:spcAft>
                <a:spcPts val="0"/>
              </a:spcAft>
              <a:buNone/>
            </a:pPr>
            <a:r>
              <a:rPr b="0" i="0" lang="en-US" sz="1800" u="none" cap="none" strike="noStrike">
                <a:solidFill>
                  <a:srgbClr val="000000"/>
                </a:solidFill>
                <a:latin typeface="Public Sans"/>
                <a:ea typeface="Public Sans"/>
                <a:cs typeface="Public Sans"/>
                <a:sym typeface="Public Sans"/>
              </a:rPr>
              <a:t>Don't forget to delete this page before presenting. </a:t>
            </a:r>
            <a:endParaRPr/>
          </a:p>
        </p:txBody>
      </p:sp>
      <p:sp>
        <p:nvSpPr>
          <p:cNvPr id="852" name="Google Shape;852;p38"/>
          <p:cNvSpPr txBox="1"/>
          <p:nvPr/>
        </p:nvSpPr>
        <p:spPr>
          <a:xfrm>
            <a:off x="1028700" y="1846133"/>
            <a:ext cx="39549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RESOURCE PAGE</a:t>
            </a:r>
            <a:endParaRPr/>
          </a:p>
        </p:txBody>
      </p:sp>
      <p:sp>
        <p:nvSpPr>
          <p:cNvPr id="853" name="Google Shape;853;p38"/>
          <p:cNvSpPr/>
          <p:nvPr/>
        </p:nvSpPr>
        <p:spPr>
          <a:xfrm>
            <a:off x="5955070" y="2880758"/>
            <a:ext cx="1247389" cy="747767"/>
          </a:xfrm>
          <a:custGeom>
            <a:rect b="b" l="l" r="r" t="t"/>
            <a:pathLst>
              <a:path extrusionOk="0" h="747767" w="1247389">
                <a:moveTo>
                  <a:pt x="0" y="0"/>
                </a:moveTo>
                <a:lnTo>
                  <a:pt x="1247390" y="0"/>
                </a:lnTo>
                <a:lnTo>
                  <a:pt x="1247390" y="747768"/>
                </a:lnTo>
                <a:lnTo>
                  <a:pt x="0" y="747768"/>
                </a:lnTo>
                <a:lnTo>
                  <a:pt x="0" y="0"/>
                </a:lnTo>
                <a:close/>
              </a:path>
            </a:pathLst>
          </a:custGeom>
          <a:blipFill rotWithShape="1">
            <a:blip r:embed="rId3">
              <a:alphaModFix/>
            </a:blip>
            <a:stretch>
              <a:fillRect b="0" l="0" r="0" t="0"/>
            </a:stretch>
          </a:blipFill>
          <a:ln>
            <a:noFill/>
          </a:ln>
        </p:spPr>
      </p:sp>
      <p:sp>
        <p:nvSpPr>
          <p:cNvPr id="854" name="Google Shape;854;p38"/>
          <p:cNvSpPr/>
          <p:nvPr/>
        </p:nvSpPr>
        <p:spPr>
          <a:xfrm>
            <a:off x="7617688" y="2765161"/>
            <a:ext cx="1211933" cy="978962"/>
          </a:xfrm>
          <a:custGeom>
            <a:rect b="b" l="l" r="r" t="t"/>
            <a:pathLst>
              <a:path extrusionOk="0" h="978962" w="1211933">
                <a:moveTo>
                  <a:pt x="0" y="0"/>
                </a:moveTo>
                <a:lnTo>
                  <a:pt x="1211932" y="0"/>
                </a:lnTo>
                <a:lnTo>
                  <a:pt x="1211932" y="978962"/>
                </a:lnTo>
                <a:lnTo>
                  <a:pt x="0" y="978962"/>
                </a:lnTo>
                <a:lnTo>
                  <a:pt x="0" y="0"/>
                </a:lnTo>
                <a:close/>
              </a:path>
            </a:pathLst>
          </a:custGeom>
          <a:blipFill rotWithShape="1">
            <a:blip r:embed="rId4">
              <a:alphaModFix/>
            </a:blip>
            <a:stretch>
              <a:fillRect b="0" l="0" r="0" t="0"/>
            </a:stretch>
          </a:blipFill>
          <a:ln>
            <a:noFill/>
          </a:ln>
        </p:spPr>
      </p:sp>
      <p:sp>
        <p:nvSpPr>
          <p:cNvPr id="855" name="Google Shape;855;p38"/>
          <p:cNvSpPr/>
          <p:nvPr/>
        </p:nvSpPr>
        <p:spPr>
          <a:xfrm>
            <a:off x="10803568" y="2677776"/>
            <a:ext cx="1082153" cy="1153732"/>
          </a:xfrm>
          <a:custGeom>
            <a:rect b="b" l="l" r="r" t="t"/>
            <a:pathLst>
              <a:path extrusionOk="0" h="1153732" w="1082153">
                <a:moveTo>
                  <a:pt x="0" y="0"/>
                </a:moveTo>
                <a:lnTo>
                  <a:pt x="1082153" y="0"/>
                </a:lnTo>
                <a:lnTo>
                  <a:pt x="1082153" y="1153732"/>
                </a:lnTo>
                <a:lnTo>
                  <a:pt x="0" y="1153732"/>
                </a:lnTo>
                <a:lnTo>
                  <a:pt x="0" y="0"/>
                </a:lnTo>
                <a:close/>
              </a:path>
            </a:pathLst>
          </a:custGeom>
          <a:blipFill rotWithShape="1">
            <a:blip r:embed="rId5">
              <a:alphaModFix/>
            </a:blip>
            <a:stretch>
              <a:fillRect b="0" l="0" r="0" t="0"/>
            </a:stretch>
          </a:blipFill>
          <a:ln>
            <a:noFill/>
          </a:ln>
        </p:spPr>
      </p:sp>
      <p:sp>
        <p:nvSpPr>
          <p:cNvPr id="856" name="Google Shape;856;p38"/>
          <p:cNvSpPr/>
          <p:nvPr/>
        </p:nvSpPr>
        <p:spPr>
          <a:xfrm>
            <a:off x="11006748" y="1122482"/>
            <a:ext cx="1733002" cy="1028934"/>
          </a:xfrm>
          <a:custGeom>
            <a:rect b="b" l="l" r="r" t="t"/>
            <a:pathLst>
              <a:path extrusionOk="0" h="1028934" w="1733002">
                <a:moveTo>
                  <a:pt x="0" y="0"/>
                </a:moveTo>
                <a:lnTo>
                  <a:pt x="1733002" y="0"/>
                </a:lnTo>
                <a:lnTo>
                  <a:pt x="1733002" y="1028934"/>
                </a:lnTo>
                <a:lnTo>
                  <a:pt x="0" y="1028934"/>
                </a:lnTo>
                <a:lnTo>
                  <a:pt x="0" y="0"/>
                </a:lnTo>
                <a:close/>
              </a:path>
            </a:pathLst>
          </a:custGeom>
          <a:blipFill rotWithShape="1">
            <a:blip r:embed="rId6">
              <a:alphaModFix/>
            </a:blip>
            <a:stretch>
              <a:fillRect b="0" l="0" r="0" t="0"/>
            </a:stretch>
          </a:blipFill>
          <a:ln>
            <a:noFill/>
          </a:ln>
        </p:spPr>
      </p:sp>
      <p:sp>
        <p:nvSpPr>
          <p:cNvPr id="857" name="Google Shape;857;p38"/>
          <p:cNvSpPr/>
          <p:nvPr/>
        </p:nvSpPr>
        <p:spPr>
          <a:xfrm>
            <a:off x="7852426" y="984628"/>
            <a:ext cx="637979" cy="1304641"/>
          </a:xfrm>
          <a:custGeom>
            <a:rect b="b" l="l" r="r" t="t"/>
            <a:pathLst>
              <a:path extrusionOk="0" h="1304641" w="637979">
                <a:moveTo>
                  <a:pt x="0" y="0"/>
                </a:moveTo>
                <a:lnTo>
                  <a:pt x="637979" y="0"/>
                </a:lnTo>
                <a:lnTo>
                  <a:pt x="637979" y="1304641"/>
                </a:lnTo>
                <a:lnTo>
                  <a:pt x="0" y="1304641"/>
                </a:lnTo>
                <a:lnTo>
                  <a:pt x="0" y="0"/>
                </a:lnTo>
                <a:close/>
              </a:path>
            </a:pathLst>
          </a:custGeom>
          <a:blipFill rotWithShape="1">
            <a:blip r:embed="rId7">
              <a:alphaModFix/>
            </a:blip>
            <a:stretch>
              <a:fillRect b="0" l="0" r="0" t="0"/>
            </a:stretch>
          </a:blipFill>
          <a:ln>
            <a:noFill/>
          </a:ln>
        </p:spPr>
      </p:sp>
      <p:sp>
        <p:nvSpPr>
          <p:cNvPr id="858" name="Google Shape;858;p38"/>
          <p:cNvSpPr/>
          <p:nvPr/>
        </p:nvSpPr>
        <p:spPr>
          <a:xfrm>
            <a:off x="8968057" y="1160023"/>
            <a:ext cx="1561038" cy="953853"/>
          </a:xfrm>
          <a:custGeom>
            <a:rect b="b" l="l" r="r" t="t"/>
            <a:pathLst>
              <a:path extrusionOk="0" h="953853" w="1561038">
                <a:moveTo>
                  <a:pt x="0" y="0"/>
                </a:moveTo>
                <a:lnTo>
                  <a:pt x="1561038" y="0"/>
                </a:lnTo>
                <a:lnTo>
                  <a:pt x="1561038" y="953852"/>
                </a:lnTo>
                <a:lnTo>
                  <a:pt x="0" y="953852"/>
                </a:lnTo>
                <a:lnTo>
                  <a:pt x="0" y="0"/>
                </a:lnTo>
                <a:close/>
              </a:path>
            </a:pathLst>
          </a:custGeom>
          <a:blipFill rotWithShape="1">
            <a:blip r:embed="rId8">
              <a:alphaModFix/>
            </a:blip>
            <a:stretch>
              <a:fillRect b="0" l="0" r="0" t="0"/>
            </a:stretch>
          </a:blipFill>
          <a:ln>
            <a:noFill/>
          </a:ln>
        </p:spPr>
      </p:sp>
      <p:sp>
        <p:nvSpPr>
          <p:cNvPr id="859" name="Google Shape;859;p38"/>
          <p:cNvSpPr/>
          <p:nvPr/>
        </p:nvSpPr>
        <p:spPr>
          <a:xfrm>
            <a:off x="5955070" y="1230307"/>
            <a:ext cx="1419703" cy="813283"/>
          </a:xfrm>
          <a:custGeom>
            <a:rect b="b" l="l" r="r" t="t"/>
            <a:pathLst>
              <a:path extrusionOk="0" h="813283" w="1419703">
                <a:moveTo>
                  <a:pt x="0" y="0"/>
                </a:moveTo>
                <a:lnTo>
                  <a:pt x="1419703" y="0"/>
                </a:lnTo>
                <a:lnTo>
                  <a:pt x="1419703" y="813283"/>
                </a:lnTo>
                <a:lnTo>
                  <a:pt x="0" y="813283"/>
                </a:lnTo>
                <a:lnTo>
                  <a:pt x="0" y="0"/>
                </a:lnTo>
                <a:close/>
              </a:path>
            </a:pathLst>
          </a:custGeom>
          <a:blipFill rotWithShape="1">
            <a:blip r:embed="rId9">
              <a:alphaModFix/>
            </a:blip>
            <a:stretch>
              <a:fillRect b="0" l="0" r="0" t="0"/>
            </a:stretch>
          </a:blipFill>
          <a:ln>
            <a:noFill/>
          </a:ln>
        </p:spPr>
      </p:sp>
      <p:sp>
        <p:nvSpPr>
          <p:cNvPr id="860" name="Google Shape;860;p38"/>
          <p:cNvSpPr/>
          <p:nvPr/>
        </p:nvSpPr>
        <p:spPr>
          <a:xfrm>
            <a:off x="13217403" y="1079714"/>
            <a:ext cx="1255139" cy="1114470"/>
          </a:xfrm>
          <a:custGeom>
            <a:rect b="b" l="l" r="r" t="t"/>
            <a:pathLst>
              <a:path extrusionOk="0" h="1114470" w="1255139">
                <a:moveTo>
                  <a:pt x="0" y="0"/>
                </a:moveTo>
                <a:lnTo>
                  <a:pt x="1255139" y="0"/>
                </a:lnTo>
                <a:lnTo>
                  <a:pt x="1255139" y="1114470"/>
                </a:lnTo>
                <a:lnTo>
                  <a:pt x="0" y="1114470"/>
                </a:lnTo>
                <a:lnTo>
                  <a:pt x="0" y="0"/>
                </a:lnTo>
                <a:close/>
              </a:path>
            </a:pathLst>
          </a:custGeom>
          <a:blipFill rotWithShape="1">
            <a:blip r:embed="rId10">
              <a:alphaModFix/>
            </a:blip>
            <a:stretch>
              <a:fillRect b="0" l="0" r="0" t="0"/>
            </a:stretch>
          </a:blipFill>
          <a:ln>
            <a:noFill/>
          </a:ln>
        </p:spPr>
      </p:sp>
      <p:sp>
        <p:nvSpPr>
          <p:cNvPr id="861" name="Google Shape;861;p38"/>
          <p:cNvSpPr/>
          <p:nvPr/>
        </p:nvSpPr>
        <p:spPr>
          <a:xfrm>
            <a:off x="8705496" y="4351300"/>
            <a:ext cx="1296710" cy="1102550"/>
          </a:xfrm>
          <a:custGeom>
            <a:rect b="b" l="l" r="r" t="t"/>
            <a:pathLst>
              <a:path extrusionOk="0" h="1102550" w="1296710">
                <a:moveTo>
                  <a:pt x="0" y="0"/>
                </a:moveTo>
                <a:lnTo>
                  <a:pt x="1296710" y="0"/>
                </a:lnTo>
                <a:lnTo>
                  <a:pt x="1296710" y="1102550"/>
                </a:lnTo>
                <a:lnTo>
                  <a:pt x="0" y="1102550"/>
                </a:lnTo>
                <a:lnTo>
                  <a:pt x="0" y="0"/>
                </a:lnTo>
                <a:close/>
              </a:path>
            </a:pathLst>
          </a:custGeom>
          <a:blipFill rotWithShape="1">
            <a:blip r:embed="rId11">
              <a:alphaModFix/>
            </a:blip>
            <a:stretch>
              <a:fillRect b="0" l="0" r="0" t="0"/>
            </a:stretch>
          </a:blipFill>
          <a:ln>
            <a:noFill/>
          </a:ln>
        </p:spPr>
      </p:sp>
      <p:sp>
        <p:nvSpPr>
          <p:cNvPr id="862" name="Google Shape;862;p38"/>
          <p:cNvSpPr/>
          <p:nvPr/>
        </p:nvSpPr>
        <p:spPr>
          <a:xfrm>
            <a:off x="14950194" y="924591"/>
            <a:ext cx="1110218" cy="1424716"/>
          </a:xfrm>
          <a:custGeom>
            <a:rect b="b" l="l" r="r" t="t"/>
            <a:pathLst>
              <a:path extrusionOk="0" h="1424716" w="1110218">
                <a:moveTo>
                  <a:pt x="0" y="0"/>
                </a:moveTo>
                <a:lnTo>
                  <a:pt x="1110218" y="0"/>
                </a:lnTo>
                <a:lnTo>
                  <a:pt x="1110218" y="1424716"/>
                </a:lnTo>
                <a:lnTo>
                  <a:pt x="0" y="1424716"/>
                </a:lnTo>
                <a:lnTo>
                  <a:pt x="0" y="0"/>
                </a:lnTo>
                <a:close/>
              </a:path>
            </a:pathLst>
          </a:custGeom>
          <a:blipFill rotWithShape="1">
            <a:blip r:embed="rId12">
              <a:alphaModFix/>
            </a:blip>
            <a:stretch>
              <a:fillRect b="0" l="0" r="0" t="0"/>
            </a:stretch>
          </a:blipFill>
          <a:ln>
            <a:noFill/>
          </a:ln>
        </p:spPr>
      </p:sp>
      <p:sp>
        <p:nvSpPr>
          <p:cNvPr id="863" name="Google Shape;863;p38"/>
          <p:cNvSpPr/>
          <p:nvPr/>
        </p:nvSpPr>
        <p:spPr>
          <a:xfrm rot="-1258196">
            <a:off x="9329566" y="2927788"/>
            <a:ext cx="974057" cy="653708"/>
          </a:xfrm>
          <a:custGeom>
            <a:rect b="b" l="l" r="r" t="t"/>
            <a:pathLst>
              <a:path extrusionOk="0" h="653708" w="974057">
                <a:moveTo>
                  <a:pt x="0" y="0"/>
                </a:moveTo>
                <a:lnTo>
                  <a:pt x="974056" y="0"/>
                </a:lnTo>
                <a:lnTo>
                  <a:pt x="974056" y="653708"/>
                </a:lnTo>
                <a:lnTo>
                  <a:pt x="0" y="653708"/>
                </a:lnTo>
                <a:lnTo>
                  <a:pt x="0" y="0"/>
                </a:lnTo>
                <a:close/>
              </a:path>
            </a:pathLst>
          </a:custGeom>
          <a:blipFill rotWithShape="1">
            <a:blip r:embed="rId13">
              <a:alphaModFix/>
            </a:blip>
            <a:stretch>
              <a:fillRect b="0" l="0" r="0" t="0"/>
            </a:stretch>
          </a:blipFill>
          <a:ln>
            <a:noFill/>
          </a:ln>
        </p:spPr>
      </p:sp>
      <p:sp>
        <p:nvSpPr>
          <p:cNvPr id="864" name="Google Shape;864;p38"/>
          <p:cNvSpPr/>
          <p:nvPr/>
        </p:nvSpPr>
        <p:spPr>
          <a:xfrm>
            <a:off x="14398631" y="2837183"/>
            <a:ext cx="1369044" cy="834917"/>
          </a:xfrm>
          <a:custGeom>
            <a:rect b="b" l="l" r="r" t="t"/>
            <a:pathLst>
              <a:path extrusionOk="0" h="834917" w="1369044">
                <a:moveTo>
                  <a:pt x="0" y="0"/>
                </a:moveTo>
                <a:lnTo>
                  <a:pt x="1369044" y="0"/>
                </a:lnTo>
                <a:lnTo>
                  <a:pt x="1369044" y="834918"/>
                </a:lnTo>
                <a:lnTo>
                  <a:pt x="0" y="834918"/>
                </a:lnTo>
                <a:lnTo>
                  <a:pt x="0" y="0"/>
                </a:lnTo>
                <a:close/>
              </a:path>
            </a:pathLst>
          </a:custGeom>
          <a:blipFill rotWithShape="1">
            <a:blip r:embed="rId14">
              <a:alphaModFix/>
            </a:blip>
            <a:stretch>
              <a:fillRect b="0" l="0" r="0" t="0"/>
            </a:stretch>
          </a:blipFill>
          <a:ln>
            <a:noFill/>
          </a:ln>
        </p:spPr>
      </p:sp>
      <p:sp>
        <p:nvSpPr>
          <p:cNvPr id="865" name="Google Shape;865;p38"/>
          <p:cNvSpPr/>
          <p:nvPr/>
        </p:nvSpPr>
        <p:spPr>
          <a:xfrm>
            <a:off x="12300949" y="2622861"/>
            <a:ext cx="1682454" cy="1263561"/>
          </a:xfrm>
          <a:custGeom>
            <a:rect b="b" l="l" r="r" t="t"/>
            <a:pathLst>
              <a:path extrusionOk="0" h="1263561" w="1682454">
                <a:moveTo>
                  <a:pt x="0" y="0"/>
                </a:moveTo>
                <a:lnTo>
                  <a:pt x="1682454" y="0"/>
                </a:lnTo>
                <a:lnTo>
                  <a:pt x="1682454" y="1263562"/>
                </a:lnTo>
                <a:lnTo>
                  <a:pt x="0" y="1263562"/>
                </a:lnTo>
                <a:lnTo>
                  <a:pt x="0" y="0"/>
                </a:lnTo>
                <a:close/>
              </a:path>
            </a:pathLst>
          </a:custGeom>
          <a:blipFill rotWithShape="1">
            <a:blip r:embed="rId15">
              <a:alphaModFix/>
            </a:blip>
            <a:stretch>
              <a:fillRect b="0" l="0" r="0" t="0"/>
            </a:stretch>
          </a:blipFill>
          <a:ln>
            <a:noFill/>
          </a:ln>
        </p:spPr>
      </p:sp>
      <p:sp>
        <p:nvSpPr>
          <p:cNvPr id="866" name="Google Shape;866;p38"/>
          <p:cNvSpPr/>
          <p:nvPr/>
        </p:nvSpPr>
        <p:spPr>
          <a:xfrm flipH="1">
            <a:off x="5588955" y="4542213"/>
            <a:ext cx="989810" cy="720725"/>
          </a:xfrm>
          <a:custGeom>
            <a:rect b="b" l="l" r="r" t="t"/>
            <a:pathLst>
              <a:path extrusionOk="0" h="720725" w="989810">
                <a:moveTo>
                  <a:pt x="989810" y="0"/>
                </a:moveTo>
                <a:lnTo>
                  <a:pt x="0" y="0"/>
                </a:lnTo>
                <a:lnTo>
                  <a:pt x="0" y="720725"/>
                </a:lnTo>
                <a:lnTo>
                  <a:pt x="989810" y="720725"/>
                </a:lnTo>
                <a:lnTo>
                  <a:pt x="989810" y="0"/>
                </a:lnTo>
                <a:close/>
              </a:path>
            </a:pathLst>
          </a:custGeom>
          <a:blipFill rotWithShape="1">
            <a:blip r:embed="rId16">
              <a:alphaModFix/>
            </a:blip>
            <a:stretch>
              <a:fillRect b="0" l="0" r="0" t="0"/>
            </a:stretch>
          </a:blipFill>
          <a:ln>
            <a:noFill/>
          </a:ln>
        </p:spPr>
      </p:sp>
      <p:sp>
        <p:nvSpPr>
          <p:cNvPr id="867" name="Google Shape;867;p38"/>
          <p:cNvSpPr/>
          <p:nvPr/>
        </p:nvSpPr>
        <p:spPr>
          <a:xfrm>
            <a:off x="10595523" y="4415262"/>
            <a:ext cx="1784844" cy="974626"/>
          </a:xfrm>
          <a:custGeom>
            <a:rect b="b" l="l" r="r" t="t"/>
            <a:pathLst>
              <a:path extrusionOk="0" h="974626" w="1784844">
                <a:moveTo>
                  <a:pt x="0" y="0"/>
                </a:moveTo>
                <a:lnTo>
                  <a:pt x="1784843" y="0"/>
                </a:lnTo>
                <a:lnTo>
                  <a:pt x="1784843" y="974627"/>
                </a:lnTo>
                <a:lnTo>
                  <a:pt x="0" y="974627"/>
                </a:lnTo>
                <a:lnTo>
                  <a:pt x="0" y="0"/>
                </a:lnTo>
                <a:close/>
              </a:path>
            </a:pathLst>
          </a:custGeom>
          <a:blipFill rotWithShape="1">
            <a:blip r:embed="rId17">
              <a:alphaModFix/>
            </a:blip>
            <a:stretch>
              <a:fillRect b="0" l="0" r="0" t="0"/>
            </a:stretch>
          </a:blipFill>
          <a:ln>
            <a:noFill/>
          </a:ln>
        </p:spPr>
      </p:sp>
      <p:sp>
        <p:nvSpPr>
          <p:cNvPr id="868" name="Google Shape;868;p38"/>
          <p:cNvSpPr/>
          <p:nvPr/>
        </p:nvSpPr>
        <p:spPr>
          <a:xfrm>
            <a:off x="7172082" y="4218935"/>
            <a:ext cx="940097" cy="1367280"/>
          </a:xfrm>
          <a:custGeom>
            <a:rect b="b" l="l" r="r" t="t"/>
            <a:pathLst>
              <a:path extrusionOk="0" h="1367280" w="940097">
                <a:moveTo>
                  <a:pt x="0" y="0"/>
                </a:moveTo>
                <a:lnTo>
                  <a:pt x="940097" y="0"/>
                </a:lnTo>
                <a:lnTo>
                  <a:pt x="940097" y="1367280"/>
                </a:lnTo>
                <a:lnTo>
                  <a:pt x="0" y="1367280"/>
                </a:lnTo>
                <a:lnTo>
                  <a:pt x="0" y="0"/>
                </a:lnTo>
                <a:close/>
              </a:path>
            </a:pathLst>
          </a:custGeom>
          <a:blipFill rotWithShape="1">
            <a:blip r:embed="rId18">
              <a:alphaModFix/>
            </a:blip>
            <a:stretch>
              <a:fillRect b="0" l="0" r="0" t="0"/>
            </a:stretch>
          </a:blipFill>
          <a:ln>
            <a:noFill/>
          </a:ln>
        </p:spPr>
      </p:sp>
      <p:sp>
        <p:nvSpPr>
          <p:cNvPr id="869" name="Google Shape;869;p38"/>
          <p:cNvSpPr/>
          <p:nvPr/>
        </p:nvSpPr>
        <p:spPr>
          <a:xfrm flipH="1">
            <a:off x="16338297" y="2779175"/>
            <a:ext cx="1043489" cy="849351"/>
          </a:xfrm>
          <a:custGeom>
            <a:rect b="b" l="l" r="r" t="t"/>
            <a:pathLst>
              <a:path extrusionOk="0" h="849351" w="1043489">
                <a:moveTo>
                  <a:pt x="1043488" y="0"/>
                </a:moveTo>
                <a:lnTo>
                  <a:pt x="0" y="0"/>
                </a:lnTo>
                <a:lnTo>
                  <a:pt x="0" y="849351"/>
                </a:lnTo>
                <a:lnTo>
                  <a:pt x="1043488" y="849351"/>
                </a:lnTo>
                <a:lnTo>
                  <a:pt x="1043488" y="0"/>
                </a:lnTo>
                <a:close/>
              </a:path>
            </a:pathLst>
          </a:custGeom>
          <a:blipFill rotWithShape="1">
            <a:blip r:embed="rId19">
              <a:alphaModFix/>
            </a:blip>
            <a:stretch>
              <a:fillRect b="0" l="0" r="0" t="0"/>
            </a:stretch>
          </a:blipFill>
          <a:ln>
            <a:noFill/>
          </a:ln>
        </p:spPr>
      </p:sp>
      <p:sp>
        <p:nvSpPr>
          <p:cNvPr id="870" name="Google Shape;870;p38"/>
          <p:cNvSpPr/>
          <p:nvPr/>
        </p:nvSpPr>
        <p:spPr>
          <a:xfrm>
            <a:off x="16538064" y="1148164"/>
            <a:ext cx="1214881" cy="977570"/>
          </a:xfrm>
          <a:custGeom>
            <a:rect b="b" l="l" r="r" t="t"/>
            <a:pathLst>
              <a:path extrusionOk="0" h="977570" w="1214881">
                <a:moveTo>
                  <a:pt x="0" y="0"/>
                </a:moveTo>
                <a:lnTo>
                  <a:pt x="1214881" y="0"/>
                </a:lnTo>
                <a:lnTo>
                  <a:pt x="1214881" y="977570"/>
                </a:lnTo>
                <a:lnTo>
                  <a:pt x="0" y="977570"/>
                </a:lnTo>
                <a:lnTo>
                  <a:pt x="0" y="0"/>
                </a:lnTo>
                <a:close/>
              </a:path>
            </a:pathLst>
          </a:custGeom>
          <a:blipFill rotWithShape="1">
            <a:blip r:embed="rId20">
              <a:alphaModFix/>
            </a:blip>
            <a:stretch>
              <a:fillRect b="0" l="0" r="0" t="0"/>
            </a:stretch>
          </a:blipFill>
          <a:ln>
            <a:noFill/>
          </a:ln>
        </p:spPr>
      </p:sp>
      <p:sp>
        <p:nvSpPr>
          <p:cNvPr id="871" name="Google Shape;871;p38"/>
          <p:cNvSpPr/>
          <p:nvPr/>
        </p:nvSpPr>
        <p:spPr>
          <a:xfrm>
            <a:off x="12973683" y="4299043"/>
            <a:ext cx="1066522" cy="1207065"/>
          </a:xfrm>
          <a:custGeom>
            <a:rect b="b" l="l" r="r" t="t"/>
            <a:pathLst>
              <a:path extrusionOk="0" h="1207065" w="1066522">
                <a:moveTo>
                  <a:pt x="0" y="0"/>
                </a:moveTo>
                <a:lnTo>
                  <a:pt x="1066522" y="0"/>
                </a:lnTo>
                <a:lnTo>
                  <a:pt x="1066522" y="1207065"/>
                </a:lnTo>
                <a:lnTo>
                  <a:pt x="0" y="1207065"/>
                </a:lnTo>
                <a:lnTo>
                  <a:pt x="0" y="0"/>
                </a:lnTo>
                <a:close/>
              </a:path>
            </a:pathLst>
          </a:custGeom>
          <a:blipFill rotWithShape="1">
            <a:blip r:embed="rId21">
              <a:alphaModFix/>
            </a:blip>
            <a:stretch>
              <a:fillRect b="0" l="0" r="0" t="0"/>
            </a:stretch>
          </a:blipFill>
          <a:ln>
            <a:noFill/>
          </a:ln>
        </p:spPr>
      </p:sp>
      <p:sp>
        <p:nvSpPr>
          <p:cNvPr id="872" name="Google Shape;872;p38"/>
          <p:cNvSpPr/>
          <p:nvPr/>
        </p:nvSpPr>
        <p:spPr>
          <a:xfrm>
            <a:off x="7305898" y="6206798"/>
            <a:ext cx="1027566" cy="1048064"/>
          </a:xfrm>
          <a:custGeom>
            <a:rect b="b" l="l" r="r" t="t"/>
            <a:pathLst>
              <a:path extrusionOk="0" h="1048064" w="1027566">
                <a:moveTo>
                  <a:pt x="0" y="0"/>
                </a:moveTo>
                <a:lnTo>
                  <a:pt x="1027566" y="0"/>
                </a:lnTo>
                <a:lnTo>
                  <a:pt x="1027566" y="1048064"/>
                </a:lnTo>
                <a:lnTo>
                  <a:pt x="0" y="1048064"/>
                </a:lnTo>
                <a:lnTo>
                  <a:pt x="0" y="0"/>
                </a:lnTo>
                <a:close/>
              </a:path>
            </a:pathLst>
          </a:custGeom>
          <a:blipFill rotWithShape="1">
            <a:blip r:embed="rId22">
              <a:alphaModFix/>
            </a:blip>
            <a:stretch>
              <a:fillRect b="0" l="0" r="0" t="0"/>
            </a:stretch>
          </a:blipFill>
          <a:ln>
            <a:noFill/>
          </a:ln>
        </p:spPr>
      </p:sp>
      <p:sp>
        <p:nvSpPr>
          <p:cNvPr id="873" name="Google Shape;873;p38"/>
          <p:cNvSpPr/>
          <p:nvPr/>
        </p:nvSpPr>
        <p:spPr>
          <a:xfrm>
            <a:off x="8781985" y="6269338"/>
            <a:ext cx="1013726" cy="922985"/>
          </a:xfrm>
          <a:custGeom>
            <a:rect b="b" l="l" r="r" t="t"/>
            <a:pathLst>
              <a:path extrusionOk="0" h="922985" w="1013726">
                <a:moveTo>
                  <a:pt x="0" y="0"/>
                </a:moveTo>
                <a:lnTo>
                  <a:pt x="1013726" y="0"/>
                </a:lnTo>
                <a:lnTo>
                  <a:pt x="1013726" y="922984"/>
                </a:lnTo>
                <a:lnTo>
                  <a:pt x="0" y="922984"/>
                </a:lnTo>
                <a:lnTo>
                  <a:pt x="0" y="0"/>
                </a:lnTo>
                <a:close/>
              </a:path>
            </a:pathLst>
          </a:custGeom>
          <a:blipFill rotWithShape="1">
            <a:blip r:embed="rId23">
              <a:alphaModFix/>
            </a:blip>
            <a:stretch>
              <a:fillRect b="0" l="0" r="0" t="0"/>
            </a:stretch>
          </a:blipFill>
          <a:ln>
            <a:noFill/>
          </a:ln>
        </p:spPr>
      </p:sp>
      <p:sp>
        <p:nvSpPr>
          <p:cNvPr id="874" name="Google Shape;874;p38"/>
          <p:cNvSpPr/>
          <p:nvPr/>
        </p:nvSpPr>
        <p:spPr>
          <a:xfrm>
            <a:off x="5588955" y="6222289"/>
            <a:ext cx="1268421" cy="1017083"/>
          </a:xfrm>
          <a:custGeom>
            <a:rect b="b" l="l" r="r" t="t"/>
            <a:pathLst>
              <a:path extrusionOk="0" h="1017083" w="1268421">
                <a:moveTo>
                  <a:pt x="0" y="0"/>
                </a:moveTo>
                <a:lnTo>
                  <a:pt x="1268422" y="0"/>
                </a:lnTo>
                <a:lnTo>
                  <a:pt x="1268422" y="1017082"/>
                </a:lnTo>
                <a:lnTo>
                  <a:pt x="0" y="1017082"/>
                </a:lnTo>
                <a:lnTo>
                  <a:pt x="0" y="0"/>
                </a:lnTo>
                <a:close/>
              </a:path>
            </a:pathLst>
          </a:custGeom>
          <a:blipFill rotWithShape="1">
            <a:blip r:embed="rId24">
              <a:alphaModFix/>
            </a:blip>
            <a:stretch>
              <a:fillRect b="0" l="0" r="0" t="0"/>
            </a:stretch>
          </a:blipFill>
          <a:ln>
            <a:noFill/>
          </a:ln>
        </p:spPr>
      </p:sp>
      <p:sp>
        <p:nvSpPr>
          <p:cNvPr id="875" name="Google Shape;875;p38"/>
          <p:cNvSpPr/>
          <p:nvPr/>
        </p:nvSpPr>
        <p:spPr>
          <a:xfrm>
            <a:off x="13304138" y="6234359"/>
            <a:ext cx="1244710" cy="992943"/>
          </a:xfrm>
          <a:custGeom>
            <a:rect b="b" l="l" r="r" t="t"/>
            <a:pathLst>
              <a:path extrusionOk="0" h="992943" w="1244710">
                <a:moveTo>
                  <a:pt x="0" y="0"/>
                </a:moveTo>
                <a:lnTo>
                  <a:pt x="1244710" y="0"/>
                </a:lnTo>
                <a:lnTo>
                  <a:pt x="1244710" y="992942"/>
                </a:lnTo>
                <a:lnTo>
                  <a:pt x="0" y="992942"/>
                </a:lnTo>
                <a:lnTo>
                  <a:pt x="0" y="0"/>
                </a:lnTo>
                <a:close/>
              </a:path>
            </a:pathLst>
          </a:custGeom>
          <a:blipFill rotWithShape="1">
            <a:blip r:embed="rId25">
              <a:alphaModFix/>
            </a:blip>
            <a:stretch>
              <a:fillRect b="0" l="0" r="0" t="0"/>
            </a:stretch>
          </a:blipFill>
          <a:ln>
            <a:noFill/>
          </a:ln>
        </p:spPr>
      </p:sp>
      <p:sp>
        <p:nvSpPr>
          <p:cNvPr id="876" name="Google Shape;876;p38"/>
          <p:cNvSpPr/>
          <p:nvPr/>
        </p:nvSpPr>
        <p:spPr>
          <a:xfrm>
            <a:off x="11878636" y="5972757"/>
            <a:ext cx="976982" cy="1516146"/>
          </a:xfrm>
          <a:custGeom>
            <a:rect b="b" l="l" r="r" t="t"/>
            <a:pathLst>
              <a:path extrusionOk="0" h="1516146" w="976982">
                <a:moveTo>
                  <a:pt x="0" y="0"/>
                </a:moveTo>
                <a:lnTo>
                  <a:pt x="976981" y="0"/>
                </a:lnTo>
                <a:lnTo>
                  <a:pt x="976981" y="1516146"/>
                </a:lnTo>
                <a:lnTo>
                  <a:pt x="0" y="1516146"/>
                </a:lnTo>
                <a:lnTo>
                  <a:pt x="0" y="0"/>
                </a:lnTo>
                <a:close/>
              </a:path>
            </a:pathLst>
          </a:custGeom>
          <a:blipFill rotWithShape="1">
            <a:blip r:embed="rId26">
              <a:alphaModFix/>
            </a:blip>
            <a:stretch>
              <a:fillRect b="0" l="0" r="0" t="0"/>
            </a:stretch>
          </a:blipFill>
          <a:ln>
            <a:noFill/>
          </a:ln>
        </p:spPr>
      </p:sp>
      <p:sp>
        <p:nvSpPr>
          <p:cNvPr id="877" name="Google Shape;877;p38"/>
          <p:cNvSpPr/>
          <p:nvPr/>
        </p:nvSpPr>
        <p:spPr>
          <a:xfrm flipH="1">
            <a:off x="14997369" y="6146448"/>
            <a:ext cx="1340928" cy="1168763"/>
          </a:xfrm>
          <a:custGeom>
            <a:rect b="b" l="l" r="r" t="t"/>
            <a:pathLst>
              <a:path extrusionOk="0" h="1168763" w="1340928">
                <a:moveTo>
                  <a:pt x="1340928" y="0"/>
                </a:moveTo>
                <a:lnTo>
                  <a:pt x="0" y="0"/>
                </a:lnTo>
                <a:lnTo>
                  <a:pt x="0" y="1168764"/>
                </a:lnTo>
                <a:lnTo>
                  <a:pt x="1340928" y="1168764"/>
                </a:lnTo>
                <a:lnTo>
                  <a:pt x="1340928" y="0"/>
                </a:lnTo>
                <a:close/>
              </a:path>
            </a:pathLst>
          </a:custGeom>
          <a:blipFill rotWithShape="1">
            <a:blip r:embed="rId27">
              <a:alphaModFix/>
            </a:blip>
            <a:stretch>
              <a:fillRect b="0" l="0" r="0" t="0"/>
            </a:stretch>
          </a:blipFill>
          <a:ln>
            <a:noFill/>
          </a:ln>
        </p:spPr>
      </p:sp>
      <p:sp>
        <p:nvSpPr>
          <p:cNvPr id="878" name="Google Shape;878;p38"/>
          <p:cNvSpPr/>
          <p:nvPr/>
        </p:nvSpPr>
        <p:spPr>
          <a:xfrm>
            <a:off x="7166445" y="8182509"/>
            <a:ext cx="902486" cy="908180"/>
          </a:xfrm>
          <a:custGeom>
            <a:rect b="b" l="l" r="r" t="t"/>
            <a:pathLst>
              <a:path extrusionOk="0" h="908180" w="902486">
                <a:moveTo>
                  <a:pt x="0" y="0"/>
                </a:moveTo>
                <a:lnTo>
                  <a:pt x="902486" y="0"/>
                </a:lnTo>
                <a:lnTo>
                  <a:pt x="902486" y="908180"/>
                </a:lnTo>
                <a:lnTo>
                  <a:pt x="0" y="908180"/>
                </a:lnTo>
                <a:lnTo>
                  <a:pt x="0" y="0"/>
                </a:lnTo>
                <a:close/>
              </a:path>
            </a:pathLst>
          </a:custGeom>
          <a:blipFill rotWithShape="1">
            <a:blip r:embed="rId28">
              <a:alphaModFix/>
            </a:blip>
            <a:stretch>
              <a:fillRect b="0" l="0" r="0" t="0"/>
            </a:stretch>
          </a:blipFill>
          <a:ln>
            <a:noFill/>
          </a:ln>
        </p:spPr>
      </p:sp>
      <p:sp>
        <p:nvSpPr>
          <p:cNvPr id="879" name="Google Shape;879;p38"/>
          <p:cNvSpPr/>
          <p:nvPr/>
        </p:nvSpPr>
        <p:spPr>
          <a:xfrm>
            <a:off x="5675112" y="7777448"/>
            <a:ext cx="986467" cy="1253917"/>
          </a:xfrm>
          <a:custGeom>
            <a:rect b="b" l="l" r="r" t="t"/>
            <a:pathLst>
              <a:path extrusionOk="0" h="1253917" w="986467">
                <a:moveTo>
                  <a:pt x="0" y="0"/>
                </a:moveTo>
                <a:lnTo>
                  <a:pt x="986467" y="0"/>
                </a:lnTo>
                <a:lnTo>
                  <a:pt x="986467" y="1253916"/>
                </a:lnTo>
                <a:lnTo>
                  <a:pt x="0" y="1253916"/>
                </a:lnTo>
                <a:lnTo>
                  <a:pt x="0" y="0"/>
                </a:lnTo>
                <a:close/>
              </a:path>
            </a:pathLst>
          </a:custGeom>
          <a:blipFill rotWithShape="1">
            <a:blip r:embed="rId29">
              <a:alphaModFix/>
            </a:blip>
            <a:stretch>
              <a:fillRect b="0" l="0" r="0" t="0"/>
            </a:stretch>
          </a:blipFill>
          <a:ln>
            <a:noFill/>
          </a:ln>
        </p:spPr>
      </p:sp>
      <p:sp>
        <p:nvSpPr>
          <p:cNvPr id="880" name="Google Shape;880;p38"/>
          <p:cNvSpPr/>
          <p:nvPr/>
        </p:nvSpPr>
        <p:spPr>
          <a:xfrm>
            <a:off x="16715802" y="4363350"/>
            <a:ext cx="871939" cy="1078451"/>
          </a:xfrm>
          <a:custGeom>
            <a:rect b="b" l="l" r="r" t="t"/>
            <a:pathLst>
              <a:path extrusionOk="0" h="1078451" w="871939">
                <a:moveTo>
                  <a:pt x="0" y="0"/>
                </a:moveTo>
                <a:lnTo>
                  <a:pt x="871939" y="0"/>
                </a:lnTo>
                <a:lnTo>
                  <a:pt x="871939" y="1078451"/>
                </a:lnTo>
                <a:lnTo>
                  <a:pt x="0" y="1078451"/>
                </a:lnTo>
                <a:lnTo>
                  <a:pt x="0" y="0"/>
                </a:lnTo>
                <a:close/>
              </a:path>
            </a:pathLst>
          </a:custGeom>
          <a:blipFill rotWithShape="1">
            <a:blip r:embed="rId30">
              <a:alphaModFix/>
            </a:blip>
            <a:stretch>
              <a:fillRect b="0" l="0" r="0" t="0"/>
            </a:stretch>
          </a:blipFill>
          <a:ln>
            <a:noFill/>
          </a:ln>
        </p:spPr>
      </p:sp>
      <p:sp>
        <p:nvSpPr>
          <p:cNvPr id="881" name="Google Shape;881;p38"/>
          <p:cNvSpPr/>
          <p:nvPr/>
        </p:nvSpPr>
        <p:spPr>
          <a:xfrm>
            <a:off x="14633522" y="4380629"/>
            <a:ext cx="1488962" cy="1043892"/>
          </a:xfrm>
          <a:custGeom>
            <a:rect b="b" l="l" r="r" t="t"/>
            <a:pathLst>
              <a:path extrusionOk="0" h="1043892" w="1488962">
                <a:moveTo>
                  <a:pt x="0" y="0"/>
                </a:moveTo>
                <a:lnTo>
                  <a:pt x="1488963" y="0"/>
                </a:lnTo>
                <a:lnTo>
                  <a:pt x="1488963" y="1043892"/>
                </a:lnTo>
                <a:lnTo>
                  <a:pt x="0" y="1043892"/>
                </a:lnTo>
                <a:lnTo>
                  <a:pt x="0" y="0"/>
                </a:lnTo>
                <a:close/>
              </a:path>
            </a:pathLst>
          </a:custGeom>
          <a:blipFill rotWithShape="1">
            <a:blip r:embed="rId31">
              <a:alphaModFix/>
            </a:blip>
            <a:stretch>
              <a:fillRect b="0" l="0" r="0" t="0"/>
            </a:stretch>
          </a:blipFill>
          <a:ln>
            <a:noFill/>
          </a:ln>
        </p:spPr>
      </p:sp>
      <p:sp>
        <p:nvSpPr>
          <p:cNvPr id="882" name="Google Shape;882;p38"/>
          <p:cNvSpPr/>
          <p:nvPr/>
        </p:nvSpPr>
        <p:spPr>
          <a:xfrm>
            <a:off x="16786818" y="6467655"/>
            <a:ext cx="1048216" cy="526351"/>
          </a:xfrm>
          <a:custGeom>
            <a:rect b="b" l="l" r="r" t="t"/>
            <a:pathLst>
              <a:path extrusionOk="0" h="526351" w="1048216">
                <a:moveTo>
                  <a:pt x="0" y="0"/>
                </a:moveTo>
                <a:lnTo>
                  <a:pt x="1048216" y="0"/>
                </a:lnTo>
                <a:lnTo>
                  <a:pt x="1048216" y="526350"/>
                </a:lnTo>
                <a:lnTo>
                  <a:pt x="0" y="526350"/>
                </a:lnTo>
                <a:lnTo>
                  <a:pt x="0" y="0"/>
                </a:lnTo>
                <a:close/>
              </a:path>
            </a:pathLst>
          </a:custGeom>
          <a:blipFill rotWithShape="1">
            <a:blip r:embed="rId32">
              <a:alphaModFix/>
            </a:blip>
            <a:stretch>
              <a:fillRect b="0" l="0" r="0" t="0"/>
            </a:stretch>
          </a:blipFill>
          <a:ln>
            <a:noFill/>
          </a:ln>
        </p:spPr>
      </p:sp>
      <p:sp>
        <p:nvSpPr>
          <p:cNvPr id="883" name="Google Shape;883;p38"/>
          <p:cNvSpPr/>
          <p:nvPr/>
        </p:nvSpPr>
        <p:spPr>
          <a:xfrm>
            <a:off x="10244232" y="6054661"/>
            <a:ext cx="1185882" cy="1352338"/>
          </a:xfrm>
          <a:custGeom>
            <a:rect b="b" l="l" r="r" t="t"/>
            <a:pathLst>
              <a:path extrusionOk="0" h="1352338" w="1185882">
                <a:moveTo>
                  <a:pt x="0" y="0"/>
                </a:moveTo>
                <a:lnTo>
                  <a:pt x="1185882" y="0"/>
                </a:lnTo>
                <a:lnTo>
                  <a:pt x="1185882" y="1352338"/>
                </a:lnTo>
                <a:lnTo>
                  <a:pt x="0" y="1352338"/>
                </a:lnTo>
                <a:lnTo>
                  <a:pt x="0" y="0"/>
                </a:lnTo>
                <a:close/>
              </a:path>
            </a:pathLst>
          </a:custGeom>
          <a:blipFill rotWithShape="1">
            <a:blip r:embed="rId33">
              <a:alphaModFix/>
            </a:blip>
            <a:stretch>
              <a:fillRect b="0" l="0" r="0" t="0"/>
            </a:stretch>
          </a:blipFill>
          <a:ln>
            <a:noFill/>
          </a:ln>
        </p:spPr>
      </p:sp>
      <p:sp>
        <p:nvSpPr>
          <p:cNvPr id="884" name="Google Shape;884;p38"/>
          <p:cNvSpPr/>
          <p:nvPr/>
        </p:nvSpPr>
        <p:spPr>
          <a:xfrm>
            <a:off x="8781985" y="7972080"/>
            <a:ext cx="1940226" cy="1407438"/>
          </a:xfrm>
          <a:custGeom>
            <a:rect b="b" l="l" r="r" t="t"/>
            <a:pathLst>
              <a:path extrusionOk="0" h="1407438" w="1940226">
                <a:moveTo>
                  <a:pt x="0" y="0"/>
                </a:moveTo>
                <a:lnTo>
                  <a:pt x="1940226" y="0"/>
                </a:lnTo>
                <a:lnTo>
                  <a:pt x="1940226" y="1407438"/>
                </a:lnTo>
                <a:lnTo>
                  <a:pt x="0" y="1407438"/>
                </a:lnTo>
                <a:lnTo>
                  <a:pt x="0" y="0"/>
                </a:lnTo>
                <a:close/>
              </a:path>
            </a:pathLst>
          </a:custGeom>
          <a:blipFill rotWithShape="1">
            <a:blip r:embed="rId34">
              <a:alphaModFix/>
            </a:blip>
            <a:stretch>
              <a:fillRect b="0" l="0" r="0" t="0"/>
            </a:stretch>
          </a:blipFill>
          <a:ln>
            <a:noFill/>
          </a:ln>
        </p:spPr>
      </p:sp>
      <p:sp>
        <p:nvSpPr>
          <p:cNvPr id="885" name="Google Shape;885;p38"/>
          <p:cNvSpPr/>
          <p:nvPr/>
        </p:nvSpPr>
        <p:spPr>
          <a:xfrm>
            <a:off x="11081615" y="7972080"/>
            <a:ext cx="1953259" cy="1407438"/>
          </a:xfrm>
          <a:custGeom>
            <a:rect b="b" l="l" r="r" t="t"/>
            <a:pathLst>
              <a:path extrusionOk="0" h="1407438" w="1953259">
                <a:moveTo>
                  <a:pt x="0" y="0"/>
                </a:moveTo>
                <a:lnTo>
                  <a:pt x="1953259" y="0"/>
                </a:lnTo>
                <a:lnTo>
                  <a:pt x="1953259" y="1407438"/>
                </a:lnTo>
                <a:lnTo>
                  <a:pt x="0" y="1407438"/>
                </a:lnTo>
                <a:lnTo>
                  <a:pt x="0" y="0"/>
                </a:lnTo>
                <a:close/>
              </a:path>
            </a:pathLst>
          </a:custGeom>
          <a:blipFill rotWithShape="1">
            <a:blip r:embed="rId35">
              <a:alphaModFix/>
            </a:blip>
            <a:stretch>
              <a:fillRect b="0" l="0" r="0" t="0"/>
            </a:stretch>
          </a:blipFill>
          <a:ln>
            <a:noFill/>
          </a:ln>
        </p:spPr>
      </p:sp>
      <p:sp>
        <p:nvSpPr>
          <p:cNvPr id="886" name="Google Shape;886;p38"/>
          <p:cNvSpPr/>
          <p:nvPr/>
        </p:nvSpPr>
        <p:spPr>
          <a:xfrm>
            <a:off x="13394031" y="7974883"/>
            <a:ext cx="1962820" cy="1404635"/>
          </a:xfrm>
          <a:custGeom>
            <a:rect b="b" l="l" r="r" t="t"/>
            <a:pathLst>
              <a:path extrusionOk="0" h="1404635" w="1962820">
                <a:moveTo>
                  <a:pt x="0" y="0"/>
                </a:moveTo>
                <a:lnTo>
                  <a:pt x="1962820" y="0"/>
                </a:lnTo>
                <a:lnTo>
                  <a:pt x="1962820" y="1404635"/>
                </a:lnTo>
                <a:lnTo>
                  <a:pt x="0" y="1404635"/>
                </a:lnTo>
                <a:lnTo>
                  <a:pt x="0" y="0"/>
                </a:lnTo>
                <a:close/>
              </a:path>
            </a:pathLst>
          </a:custGeom>
          <a:blipFill rotWithShape="1">
            <a:blip r:embed="rId36">
              <a:alphaModFix/>
            </a:blip>
            <a:stretch>
              <a:fillRect b="0" l="0" r="0" t="0"/>
            </a:stretch>
          </a:blipFill>
          <a:ln>
            <a:noFill/>
          </a:ln>
        </p:spPr>
      </p:sp>
      <p:sp>
        <p:nvSpPr>
          <p:cNvPr id="887" name="Google Shape;887;p38"/>
          <p:cNvSpPr/>
          <p:nvPr/>
        </p:nvSpPr>
        <p:spPr>
          <a:xfrm>
            <a:off x="15605957" y="8000192"/>
            <a:ext cx="1915519" cy="1379327"/>
          </a:xfrm>
          <a:custGeom>
            <a:rect b="b" l="l" r="r" t="t"/>
            <a:pathLst>
              <a:path extrusionOk="0" h="1379327" w="1915519">
                <a:moveTo>
                  <a:pt x="0" y="0"/>
                </a:moveTo>
                <a:lnTo>
                  <a:pt x="1915519" y="0"/>
                </a:lnTo>
                <a:lnTo>
                  <a:pt x="1915519" y="1379326"/>
                </a:lnTo>
                <a:lnTo>
                  <a:pt x="0" y="1379326"/>
                </a:lnTo>
                <a:lnTo>
                  <a:pt x="0" y="0"/>
                </a:lnTo>
                <a:close/>
              </a:path>
            </a:pathLst>
          </a:custGeom>
          <a:blipFill rotWithShape="1">
            <a:blip r:embed="rId37">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891" name="Shape 891"/>
        <p:cNvGrpSpPr/>
        <p:nvPr/>
      </p:nvGrpSpPr>
      <p:grpSpPr>
        <a:xfrm>
          <a:off x="0" y="0"/>
          <a:ext cx="0" cy="0"/>
          <a:chOff x="0" y="0"/>
          <a:chExt cx="0" cy="0"/>
        </a:xfrm>
      </p:grpSpPr>
      <p:pic>
        <p:nvPicPr>
          <p:cNvPr id="892" name="Google Shape;892;p39"/>
          <p:cNvPicPr preferRelativeResize="0"/>
          <p:nvPr/>
        </p:nvPicPr>
        <p:blipFill>
          <a:blip r:embed="rId3">
            <a:alphaModFix/>
          </a:blip>
          <a:stretch>
            <a:fillRect/>
          </a:stretch>
        </p:blipFill>
        <p:spPr>
          <a:xfrm>
            <a:off x="-2540650" y="-3220563"/>
            <a:ext cx="23369201" cy="16728149"/>
          </a:xfrm>
          <a:prstGeom prst="rect">
            <a:avLst/>
          </a:prstGeom>
          <a:noFill/>
          <a:ln>
            <a:noFill/>
          </a:ln>
        </p:spPr>
      </p:pic>
      <p:grpSp>
        <p:nvGrpSpPr>
          <p:cNvPr id="893" name="Google Shape;893;p39"/>
          <p:cNvGrpSpPr/>
          <p:nvPr/>
        </p:nvGrpSpPr>
        <p:grpSpPr>
          <a:xfrm>
            <a:off x="4903017" y="902517"/>
            <a:ext cx="8481966" cy="8481966"/>
            <a:chOff x="0" y="0"/>
            <a:chExt cx="812800" cy="812800"/>
          </a:xfrm>
        </p:grpSpPr>
        <p:sp>
          <p:nvSpPr>
            <p:cNvPr id="894" name="Google Shape;894;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6" name="Google Shape;896;p39"/>
          <p:cNvSpPr txBox="1"/>
          <p:nvPr/>
        </p:nvSpPr>
        <p:spPr>
          <a:xfrm>
            <a:off x="5824728" y="4664138"/>
            <a:ext cx="6638543" cy="29108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This presentation template is free for everyone to use thanks to the following:</a:t>
            </a:r>
            <a:endParaRPr/>
          </a:p>
          <a:p>
            <a:pPr indent="0" lvl="0" marL="0" marR="0" rtl="0" algn="ctr">
              <a:lnSpc>
                <a:spcPct val="139958"/>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Pexels and Pixabay for the photos</a:t>
            </a:r>
            <a:endParaRPr/>
          </a:p>
          <a:p>
            <a:pPr indent="0" lvl="0" marL="0" marR="0" rtl="0" algn="ctr">
              <a:lnSpc>
                <a:spcPct val="139958"/>
              </a:lnSpc>
              <a:spcBef>
                <a:spcPts val="0"/>
              </a:spcBef>
              <a:spcAft>
                <a:spcPts val="0"/>
              </a:spcAft>
              <a:buNone/>
            </a:pPr>
            <a:r>
              <a:t/>
            </a:r>
            <a:endParaRPr b="0" i="0" sz="2400" u="none" cap="none" strike="noStrike">
              <a:solidFill>
                <a:srgbClr val="000000"/>
              </a:solidFill>
              <a:latin typeface="Nunito"/>
              <a:ea typeface="Nunito"/>
              <a:cs typeface="Nunito"/>
              <a:sym typeface="Nunito"/>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Nunito"/>
                <a:ea typeface="Nunito"/>
                <a:cs typeface="Nunito"/>
                <a:sym typeface="Nunito"/>
              </a:rPr>
              <a:t>Happy designing! </a:t>
            </a:r>
            <a:endParaRPr/>
          </a:p>
        </p:txBody>
      </p:sp>
      <p:sp>
        <p:nvSpPr>
          <p:cNvPr id="897" name="Google Shape;897;p39"/>
          <p:cNvSpPr/>
          <p:nvPr/>
        </p:nvSpPr>
        <p:spPr>
          <a:xfrm>
            <a:off x="6691443" y="2824281"/>
            <a:ext cx="4905115" cy="1226279"/>
          </a:xfrm>
          <a:custGeom>
            <a:rect b="b" l="l" r="r" t="t"/>
            <a:pathLst>
              <a:path extrusionOk="0" h="1226279" w="4905115">
                <a:moveTo>
                  <a:pt x="0" y="0"/>
                </a:moveTo>
                <a:lnTo>
                  <a:pt x="4905114" y="0"/>
                </a:lnTo>
                <a:lnTo>
                  <a:pt x="4905114" y="1226279"/>
                </a:lnTo>
                <a:lnTo>
                  <a:pt x="0" y="122627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136" name="Shape 136"/>
        <p:cNvGrpSpPr/>
        <p:nvPr/>
      </p:nvGrpSpPr>
      <p:grpSpPr>
        <a:xfrm>
          <a:off x="0" y="0"/>
          <a:ext cx="0" cy="0"/>
          <a:chOff x="0" y="0"/>
          <a:chExt cx="0" cy="0"/>
        </a:xfrm>
      </p:grpSpPr>
      <p:pic>
        <p:nvPicPr>
          <p:cNvPr id="137" name="Google Shape;137;p15"/>
          <p:cNvPicPr preferRelativeResize="0"/>
          <p:nvPr/>
        </p:nvPicPr>
        <p:blipFill>
          <a:blip r:embed="rId3">
            <a:alphaModFix/>
          </a:blip>
          <a:stretch>
            <a:fillRect/>
          </a:stretch>
        </p:blipFill>
        <p:spPr>
          <a:xfrm>
            <a:off x="-3073650" y="-4532000"/>
            <a:ext cx="24435302" cy="17717951"/>
          </a:xfrm>
          <a:prstGeom prst="rect">
            <a:avLst/>
          </a:prstGeom>
          <a:noFill/>
          <a:ln>
            <a:noFill/>
          </a:ln>
        </p:spPr>
      </p:pic>
      <p:sp>
        <p:nvSpPr>
          <p:cNvPr id="138" name="Google Shape;138;p15"/>
          <p:cNvSpPr/>
          <p:nvPr/>
        </p:nvSpPr>
        <p:spPr>
          <a:xfrm flipH="1" rot="-814610">
            <a:off x="3637598" y="1154634"/>
            <a:ext cx="2655001" cy="2707962"/>
          </a:xfrm>
          <a:custGeom>
            <a:rect b="b" l="l" r="r" t="t"/>
            <a:pathLst>
              <a:path extrusionOk="0" h="2707962" w="2655001">
                <a:moveTo>
                  <a:pt x="2655001" y="0"/>
                </a:moveTo>
                <a:lnTo>
                  <a:pt x="0" y="0"/>
                </a:lnTo>
                <a:lnTo>
                  <a:pt x="0" y="2707962"/>
                </a:lnTo>
                <a:lnTo>
                  <a:pt x="2655001" y="2707962"/>
                </a:lnTo>
                <a:lnTo>
                  <a:pt x="2655001" y="0"/>
                </a:lnTo>
                <a:close/>
              </a:path>
            </a:pathLst>
          </a:custGeom>
          <a:blipFill rotWithShape="1">
            <a:blip r:embed="rId4">
              <a:alphaModFix/>
            </a:blip>
            <a:stretch>
              <a:fillRect b="0" l="0" r="0" t="0"/>
            </a:stretch>
          </a:blipFill>
          <a:ln>
            <a:noFill/>
          </a:ln>
        </p:spPr>
      </p:sp>
      <p:grpSp>
        <p:nvGrpSpPr>
          <p:cNvPr id="139" name="Google Shape;139;p15"/>
          <p:cNvGrpSpPr/>
          <p:nvPr/>
        </p:nvGrpSpPr>
        <p:grpSpPr>
          <a:xfrm>
            <a:off x="4903017" y="902517"/>
            <a:ext cx="8481966" cy="8481966"/>
            <a:chOff x="0" y="0"/>
            <a:chExt cx="812800" cy="812800"/>
          </a:xfrm>
        </p:grpSpPr>
        <p:sp>
          <p:nvSpPr>
            <p:cNvPr id="140" name="Google Shape;1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5"/>
          <p:cNvSpPr txBox="1"/>
          <p:nvPr/>
        </p:nvSpPr>
        <p:spPr>
          <a:xfrm>
            <a:off x="6573349" y="3062605"/>
            <a:ext cx="51414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WELCOME STUDENTS!</a:t>
            </a:r>
            <a:endParaRPr/>
          </a:p>
        </p:txBody>
      </p:sp>
      <p:sp>
        <p:nvSpPr>
          <p:cNvPr id="143" name="Google Shape;143;p15"/>
          <p:cNvSpPr txBox="1"/>
          <p:nvPr/>
        </p:nvSpPr>
        <p:spPr>
          <a:xfrm>
            <a:off x="6290977" y="5732688"/>
            <a:ext cx="5706000" cy="1421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Nunito"/>
                <a:ea typeface="Nunito"/>
                <a:cs typeface="Nunito"/>
                <a:sym typeface="Nunito"/>
              </a:rPr>
              <a:t>I'm Rain, and I'll be sharing with you my beautiful ideas. Follow me at @reallygreatsite to learn more. </a:t>
            </a:r>
            <a:endParaRPr/>
          </a:p>
        </p:txBody>
      </p:sp>
      <p:sp>
        <p:nvSpPr>
          <p:cNvPr id="144" name="Google Shape;144;p15"/>
          <p:cNvSpPr/>
          <p:nvPr/>
        </p:nvSpPr>
        <p:spPr>
          <a:xfrm>
            <a:off x="-350841" y="0"/>
            <a:ext cx="4058530" cy="4326981"/>
          </a:xfrm>
          <a:custGeom>
            <a:rect b="b" l="l" r="r" t="t"/>
            <a:pathLst>
              <a:path extrusionOk="0" h="4326981" w="4058530">
                <a:moveTo>
                  <a:pt x="0" y="0"/>
                </a:moveTo>
                <a:lnTo>
                  <a:pt x="4058530" y="0"/>
                </a:lnTo>
                <a:lnTo>
                  <a:pt x="4058530" y="4326981"/>
                </a:lnTo>
                <a:lnTo>
                  <a:pt x="0" y="4326981"/>
                </a:lnTo>
                <a:lnTo>
                  <a:pt x="0" y="0"/>
                </a:lnTo>
                <a:close/>
              </a:path>
            </a:pathLst>
          </a:custGeom>
          <a:blipFill rotWithShape="1">
            <a:blip r:embed="rId5">
              <a:alphaModFix/>
            </a:blip>
            <a:stretch>
              <a:fillRect b="0" l="0" r="0" t="0"/>
            </a:stretch>
          </a:blipFill>
          <a:ln>
            <a:noFill/>
          </a:ln>
        </p:spPr>
      </p:sp>
      <p:sp>
        <p:nvSpPr>
          <p:cNvPr id="145" name="Google Shape;145;p15"/>
          <p:cNvSpPr/>
          <p:nvPr/>
        </p:nvSpPr>
        <p:spPr>
          <a:xfrm>
            <a:off x="14049888" y="3056679"/>
            <a:ext cx="4238112" cy="2540604"/>
          </a:xfrm>
          <a:custGeom>
            <a:rect b="b" l="l" r="r" t="t"/>
            <a:pathLst>
              <a:path extrusionOk="0" h="2540604" w="4238112">
                <a:moveTo>
                  <a:pt x="0" y="0"/>
                </a:moveTo>
                <a:lnTo>
                  <a:pt x="4238112" y="0"/>
                </a:lnTo>
                <a:lnTo>
                  <a:pt x="4238112" y="2540604"/>
                </a:lnTo>
                <a:lnTo>
                  <a:pt x="0" y="2540604"/>
                </a:lnTo>
                <a:lnTo>
                  <a:pt x="0" y="0"/>
                </a:lnTo>
                <a:close/>
              </a:path>
            </a:pathLst>
          </a:custGeom>
          <a:blipFill rotWithShape="1">
            <a:blip r:embed="rId6">
              <a:alphaModFix/>
            </a:blip>
            <a:stretch>
              <a:fillRect b="0" l="0" r="0" t="0"/>
            </a:stretch>
          </a:blipFill>
          <a:ln>
            <a:noFill/>
          </a:ln>
        </p:spPr>
      </p:sp>
      <p:sp>
        <p:nvSpPr>
          <p:cNvPr id="146" name="Google Shape;146;p15"/>
          <p:cNvSpPr/>
          <p:nvPr/>
        </p:nvSpPr>
        <p:spPr>
          <a:xfrm flipH="1" rot="1370596">
            <a:off x="1283322" y="5453465"/>
            <a:ext cx="5278645" cy="3964381"/>
          </a:xfrm>
          <a:custGeom>
            <a:rect b="b" l="l" r="r" t="t"/>
            <a:pathLst>
              <a:path extrusionOk="0" h="3964381" w="5278645">
                <a:moveTo>
                  <a:pt x="5278646" y="0"/>
                </a:moveTo>
                <a:lnTo>
                  <a:pt x="0" y="0"/>
                </a:lnTo>
                <a:lnTo>
                  <a:pt x="0" y="3964382"/>
                </a:lnTo>
                <a:lnTo>
                  <a:pt x="5278646" y="3964382"/>
                </a:lnTo>
                <a:lnTo>
                  <a:pt x="5278646" y="0"/>
                </a:lnTo>
                <a:close/>
              </a:path>
            </a:pathLst>
          </a:custGeom>
          <a:blipFill rotWithShape="1">
            <a:blip r:embed="rId7">
              <a:alphaModFix/>
            </a:blip>
            <a:stretch>
              <a:fillRect b="0" l="0" r="0" t="0"/>
            </a:stretch>
          </a:blipFill>
          <a:ln>
            <a:noFill/>
          </a:ln>
        </p:spPr>
      </p:sp>
      <p:sp>
        <p:nvSpPr>
          <p:cNvPr id="147" name="Google Shape;147;p15"/>
          <p:cNvSpPr/>
          <p:nvPr/>
        </p:nvSpPr>
        <p:spPr>
          <a:xfrm>
            <a:off x="0" y="8045553"/>
            <a:ext cx="3356848" cy="2677859"/>
          </a:xfrm>
          <a:custGeom>
            <a:rect b="b" l="l" r="r" t="t"/>
            <a:pathLst>
              <a:path extrusionOk="0" h="2677859" w="3356848">
                <a:moveTo>
                  <a:pt x="0" y="0"/>
                </a:moveTo>
                <a:lnTo>
                  <a:pt x="3356848" y="0"/>
                </a:lnTo>
                <a:lnTo>
                  <a:pt x="3356848" y="2677859"/>
                </a:lnTo>
                <a:lnTo>
                  <a:pt x="0" y="2677859"/>
                </a:lnTo>
                <a:lnTo>
                  <a:pt x="0" y="0"/>
                </a:lnTo>
                <a:close/>
              </a:path>
            </a:pathLst>
          </a:custGeom>
          <a:blipFill rotWithShape="1">
            <a:blip r:embed="rId8">
              <a:alphaModFix/>
            </a:blip>
            <a:stretch>
              <a:fillRect b="0" l="0" r="0" t="0"/>
            </a:stretch>
          </a:blipFill>
          <a:ln>
            <a:noFill/>
          </a:ln>
        </p:spPr>
      </p:sp>
      <p:sp>
        <p:nvSpPr>
          <p:cNvPr id="148" name="Google Shape;148;p15"/>
          <p:cNvSpPr/>
          <p:nvPr/>
        </p:nvSpPr>
        <p:spPr>
          <a:xfrm>
            <a:off x="7401987" y="7888274"/>
            <a:ext cx="3484026" cy="3172162"/>
          </a:xfrm>
          <a:custGeom>
            <a:rect b="b" l="l" r="r" t="t"/>
            <a:pathLst>
              <a:path extrusionOk="0" h="3172162" w="3484026">
                <a:moveTo>
                  <a:pt x="0" y="0"/>
                </a:moveTo>
                <a:lnTo>
                  <a:pt x="3484026" y="0"/>
                </a:lnTo>
                <a:lnTo>
                  <a:pt x="3484026" y="3172162"/>
                </a:lnTo>
                <a:lnTo>
                  <a:pt x="0" y="3172162"/>
                </a:lnTo>
                <a:lnTo>
                  <a:pt x="0" y="0"/>
                </a:lnTo>
                <a:close/>
              </a:path>
            </a:pathLst>
          </a:custGeom>
          <a:blipFill rotWithShape="1">
            <a:blip r:embed="rId9">
              <a:alphaModFix/>
            </a:blip>
            <a:stretch>
              <a:fillRect b="0" l="0" r="0" t="0"/>
            </a:stretch>
          </a:blipFill>
          <a:ln>
            <a:noFill/>
          </a:ln>
        </p:spPr>
      </p:sp>
      <p:sp>
        <p:nvSpPr>
          <p:cNvPr id="149" name="Google Shape;149;p15"/>
          <p:cNvSpPr/>
          <p:nvPr/>
        </p:nvSpPr>
        <p:spPr>
          <a:xfrm rot="2153537">
            <a:off x="11978863" y="-1256883"/>
            <a:ext cx="2812239" cy="2868336"/>
          </a:xfrm>
          <a:custGeom>
            <a:rect b="b" l="l" r="r" t="t"/>
            <a:pathLst>
              <a:path extrusionOk="0" h="2868336" w="2812239">
                <a:moveTo>
                  <a:pt x="0" y="0"/>
                </a:moveTo>
                <a:lnTo>
                  <a:pt x="2812239" y="0"/>
                </a:lnTo>
                <a:lnTo>
                  <a:pt x="2812239" y="2868336"/>
                </a:lnTo>
                <a:lnTo>
                  <a:pt x="0" y="2868336"/>
                </a:lnTo>
                <a:lnTo>
                  <a:pt x="0" y="0"/>
                </a:lnTo>
                <a:close/>
              </a:path>
            </a:pathLst>
          </a:custGeom>
          <a:blipFill rotWithShape="1">
            <a:blip r:embed="rId4">
              <a:alphaModFix/>
            </a:blip>
            <a:stretch>
              <a:fillRect b="0" l="0" r="0" t="0"/>
            </a:stretch>
          </a:blipFill>
          <a:ln>
            <a:noFill/>
          </a:ln>
        </p:spPr>
      </p:sp>
      <p:sp>
        <p:nvSpPr>
          <p:cNvPr id="150" name="Google Shape;150;p15"/>
          <p:cNvSpPr/>
          <p:nvPr/>
        </p:nvSpPr>
        <p:spPr>
          <a:xfrm>
            <a:off x="15466498" y="7820742"/>
            <a:ext cx="3585605" cy="2875115"/>
          </a:xfrm>
          <a:custGeom>
            <a:rect b="b" l="l" r="r" t="t"/>
            <a:pathLst>
              <a:path extrusionOk="0" h="2875115" w="3585605">
                <a:moveTo>
                  <a:pt x="0" y="0"/>
                </a:moveTo>
                <a:lnTo>
                  <a:pt x="3585604" y="0"/>
                </a:lnTo>
                <a:lnTo>
                  <a:pt x="3585604" y="2875116"/>
                </a:lnTo>
                <a:lnTo>
                  <a:pt x="0" y="2875116"/>
                </a:lnTo>
                <a:lnTo>
                  <a:pt x="0" y="0"/>
                </a:lnTo>
                <a:close/>
              </a:path>
            </a:pathLst>
          </a:custGeom>
          <a:blipFill rotWithShape="1">
            <a:blip r:embed="rId10">
              <a:alphaModFix/>
            </a:blip>
            <a:stretch>
              <a:fillRect b="0" l="0" r="0" t="0"/>
            </a:stretch>
          </a:blipFill>
          <a:ln>
            <a:noFill/>
          </a:ln>
        </p:spPr>
      </p:sp>
      <p:sp>
        <p:nvSpPr>
          <p:cNvPr id="151" name="Google Shape;151;p15"/>
          <p:cNvSpPr/>
          <p:nvPr/>
        </p:nvSpPr>
        <p:spPr>
          <a:xfrm rot="-313748">
            <a:off x="12529917" y="7872798"/>
            <a:ext cx="3742860" cy="3023369"/>
          </a:xfrm>
          <a:custGeom>
            <a:rect b="b" l="l" r="r" t="t"/>
            <a:pathLst>
              <a:path extrusionOk="0" h="3023369" w="3742860">
                <a:moveTo>
                  <a:pt x="0" y="0"/>
                </a:moveTo>
                <a:lnTo>
                  <a:pt x="3742860" y="0"/>
                </a:lnTo>
                <a:lnTo>
                  <a:pt x="3742860" y="3023369"/>
                </a:lnTo>
                <a:lnTo>
                  <a:pt x="0" y="3023369"/>
                </a:lnTo>
                <a:lnTo>
                  <a:pt x="0" y="0"/>
                </a:lnTo>
                <a:close/>
              </a:path>
            </a:pathLst>
          </a:custGeom>
          <a:blipFill rotWithShape="1">
            <a:blip r:embed="rId11">
              <a:alphaModFix/>
            </a:blip>
            <a:stretch>
              <a:fillRect b="0" l="0" r="0" t="0"/>
            </a:stretch>
          </a:blipFill>
          <a:ln>
            <a:noFill/>
          </a:ln>
        </p:spPr>
      </p:sp>
      <p:sp>
        <p:nvSpPr>
          <p:cNvPr id="152" name="Google Shape;152;p15"/>
          <p:cNvSpPr/>
          <p:nvPr/>
        </p:nvSpPr>
        <p:spPr>
          <a:xfrm>
            <a:off x="-444881" y="5143500"/>
            <a:ext cx="2331390" cy="1421808"/>
          </a:xfrm>
          <a:custGeom>
            <a:rect b="b" l="l" r="r" t="t"/>
            <a:pathLst>
              <a:path extrusionOk="0" h="1421808" w="2331390">
                <a:moveTo>
                  <a:pt x="0" y="0"/>
                </a:moveTo>
                <a:lnTo>
                  <a:pt x="2331390" y="0"/>
                </a:lnTo>
                <a:lnTo>
                  <a:pt x="2331390" y="1421808"/>
                </a:lnTo>
                <a:lnTo>
                  <a:pt x="0" y="1421808"/>
                </a:lnTo>
                <a:lnTo>
                  <a:pt x="0" y="0"/>
                </a:lnTo>
                <a:close/>
              </a:path>
            </a:pathLst>
          </a:custGeom>
          <a:blipFill rotWithShape="1">
            <a:blip r:embed="rId12">
              <a:alphaModFix/>
            </a:blip>
            <a:stretch>
              <a:fillRect b="0" l="0" r="0" t="0"/>
            </a:stretch>
          </a:blipFill>
          <a:ln>
            <a:noFill/>
          </a:ln>
        </p:spPr>
      </p:sp>
      <p:sp>
        <p:nvSpPr>
          <p:cNvPr id="153" name="Google Shape;153;p15"/>
          <p:cNvSpPr/>
          <p:nvPr/>
        </p:nvSpPr>
        <p:spPr>
          <a:xfrm rot="-1258196">
            <a:off x="15876802" y="1133729"/>
            <a:ext cx="1613693" cy="1082981"/>
          </a:xfrm>
          <a:custGeom>
            <a:rect b="b" l="l" r="r" t="t"/>
            <a:pathLst>
              <a:path extrusionOk="0" h="1082981" w="1613693">
                <a:moveTo>
                  <a:pt x="0" y="0"/>
                </a:moveTo>
                <a:lnTo>
                  <a:pt x="1613694" y="0"/>
                </a:lnTo>
                <a:lnTo>
                  <a:pt x="1613694" y="1082981"/>
                </a:lnTo>
                <a:lnTo>
                  <a:pt x="0" y="1082981"/>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157" name="Shape 157"/>
        <p:cNvGrpSpPr/>
        <p:nvPr/>
      </p:nvGrpSpPr>
      <p:grpSpPr>
        <a:xfrm>
          <a:off x="0" y="0"/>
          <a:ext cx="0" cy="0"/>
          <a:chOff x="0" y="0"/>
          <a:chExt cx="0" cy="0"/>
        </a:xfrm>
      </p:grpSpPr>
      <p:grpSp>
        <p:nvGrpSpPr>
          <p:cNvPr id="158" name="Google Shape;158;p16"/>
          <p:cNvGrpSpPr/>
          <p:nvPr/>
        </p:nvGrpSpPr>
        <p:grpSpPr>
          <a:xfrm rot="106059">
            <a:off x="-1825271" y="8135904"/>
            <a:ext cx="12441937" cy="4256308"/>
            <a:chOff x="0" y="0"/>
            <a:chExt cx="3276889" cy="1121003"/>
          </a:xfrm>
        </p:grpSpPr>
        <p:sp>
          <p:nvSpPr>
            <p:cNvPr id="159" name="Google Shape;159;p16"/>
            <p:cNvSpPr/>
            <p:nvPr/>
          </p:nvSpPr>
          <p:spPr>
            <a:xfrm>
              <a:off x="0" y="0"/>
              <a:ext cx="3276889" cy="1121003"/>
            </a:xfrm>
            <a:custGeom>
              <a:rect b="b" l="l" r="r" t="t"/>
              <a:pathLst>
                <a:path extrusionOk="0" h="1121003" w="3276889">
                  <a:moveTo>
                    <a:pt x="1638444" y="0"/>
                  </a:moveTo>
                  <a:cubicBezTo>
                    <a:pt x="733557" y="0"/>
                    <a:pt x="0" y="250945"/>
                    <a:pt x="0" y="560501"/>
                  </a:cubicBezTo>
                  <a:cubicBezTo>
                    <a:pt x="0" y="870058"/>
                    <a:pt x="733557" y="1121003"/>
                    <a:pt x="1638444" y="1121003"/>
                  </a:cubicBezTo>
                  <a:cubicBezTo>
                    <a:pt x="2543332" y="1121003"/>
                    <a:pt x="3276889" y="870058"/>
                    <a:pt x="3276889" y="560501"/>
                  </a:cubicBezTo>
                  <a:cubicBezTo>
                    <a:pt x="3276889" y="250945"/>
                    <a:pt x="2543332" y="0"/>
                    <a:pt x="1638444" y="0"/>
                  </a:cubicBezTo>
                  <a:close/>
                </a:path>
              </a:pathLst>
            </a:custGeom>
            <a:solidFill>
              <a:srgbClr val="4A5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6"/>
            <p:cNvSpPr txBox="1"/>
            <p:nvPr/>
          </p:nvSpPr>
          <p:spPr>
            <a:xfrm>
              <a:off x="307208" y="66994"/>
              <a:ext cx="2662472" cy="9489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6"/>
          <p:cNvSpPr/>
          <p:nvPr/>
        </p:nvSpPr>
        <p:spPr>
          <a:xfrm>
            <a:off x="-1337207" y="0"/>
            <a:ext cx="5596371" cy="8684825"/>
          </a:xfrm>
          <a:custGeom>
            <a:rect b="b" l="l" r="r" t="t"/>
            <a:pathLst>
              <a:path extrusionOk="0" h="8684825" w="5596371">
                <a:moveTo>
                  <a:pt x="0" y="0"/>
                </a:moveTo>
                <a:lnTo>
                  <a:pt x="5596371" y="0"/>
                </a:lnTo>
                <a:lnTo>
                  <a:pt x="5596371" y="8684825"/>
                </a:lnTo>
                <a:lnTo>
                  <a:pt x="0" y="8684825"/>
                </a:lnTo>
                <a:lnTo>
                  <a:pt x="0" y="0"/>
                </a:lnTo>
                <a:close/>
              </a:path>
            </a:pathLst>
          </a:custGeom>
          <a:blipFill rotWithShape="1">
            <a:blip r:embed="rId3">
              <a:alphaModFix/>
            </a:blip>
            <a:stretch>
              <a:fillRect b="0" l="0" r="0" t="0"/>
            </a:stretch>
          </a:blipFill>
          <a:ln>
            <a:noFill/>
          </a:ln>
        </p:spPr>
      </p:sp>
      <p:sp>
        <p:nvSpPr>
          <p:cNvPr id="162" name="Google Shape;162;p16"/>
          <p:cNvSpPr/>
          <p:nvPr/>
        </p:nvSpPr>
        <p:spPr>
          <a:xfrm>
            <a:off x="1991500" y="2181396"/>
            <a:ext cx="5514715" cy="7076904"/>
          </a:xfrm>
          <a:custGeom>
            <a:rect b="b" l="l" r="r" t="t"/>
            <a:pathLst>
              <a:path extrusionOk="0" h="7076904" w="5514715">
                <a:moveTo>
                  <a:pt x="0" y="0"/>
                </a:moveTo>
                <a:lnTo>
                  <a:pt x="5514715" y="0"/>
                </a:lnTo>
                <a:lnTo>
                  <a:pt x="5514715" y="7076904"/>
                </a:lnTo>
                <a:lnTo>
                  <a:pt x="0" y="7076904"/>
                </a:lnTo>
                <a:lnTo>
                  <a:pt x="0" y="0"/>
                </a:lnTo>
                <a:close/>
              </a:path>
            </a:pathLst>
          </a:custGeom>
          <a:blipFill rotWithShape="1">
            <a:blip r:embed="rId4">
              <a:alphaModFix/>
            </a:blip>
            <a:stretch>
              <a:fillRect b="0" l="0" r="0" t="0"/>
            </a:stretch>
          </a:blipFill>
          <a:ln>
            <a:noFill/>
          </a:ln>
        </p:spPr>
      </p:sp>
      <p:sp>
        <p:nvSpPr>
          <p:cNvPr id="163" name="Google Shape;163;p16"/>
          <p:cNvSpPr/>
          <p:nvPr/>
        </p:nvSpPr>
        <p:spPr>
          <a:xfrm flipH="1">
            <a:off x="6203525" y="7604706"/>
            <a:ext cx="3794353" cy="3307189"/>
          </a:xfrm>
          <a:custGeom>
            <a:rect b="b" l="l" r="r" t="t"/>
            <a:pathLst>
              <a:path extrusionOk="0" h="3307189" w="3794353">
                <a:moveTo>
                  <a:pt x="3794353" y="0"/>
                </a:moveTo>
                <a:lnTo>
                  <a:pt x="0" y="0"/>
                </a:lnTo>
                <a:lnTo>
                  <a:pt x="0" y="3307188"/>
                </a:lnTo>
                <a:lnTo>
                  <a:pt x="3794353" y="3307188"/>
                </a:lnTo>
                <a:lnTo>
                  <a:pt x="3794353" y="0"/>
                </a:lnTo>
                <a:close/>
              </a:path>
            </a:pathLst>
          </a:custGeom>
          <a:blipFill rotWithShape="1">
            <a:blip r:embed="rId5">
              <a:alphaModFix/>
            </a:blip>
            <a:stretch>
              <a:fillRect b="0" l="0" r="0" t="0"/>
            </a:stretch>
          </a:blipFill>
          <a:ln>
            <a:noFill/>
          </a:ln>
        </p:spPr>
      </p:sp>
      <p:sp>
        <p:nvSpPr>
          <p:cNvPr id="164" name="Google Shape;164;p16"/>
          <p:cNvSpPr/>
          <p:nvPr/>
        </p:nvSpPr>
        <p:spPr>
          <a:xfrm flipH="1">
            <a:off x="-436198" y="7397668"/>
            <a:ext cx="3794353" cy="3307189"/>
          </a:xfrm>
          <a:custGeom>
            <a:rect b="b" l="l" r="r" t="t"/>
            <a:pathLst>
              <a:path extrusionOk="0" h="3307189" w="3794353">
                <a:moveTo>
                  <a:pt x="3794353" y="0"/>
                </a:moveTo>
                <a:lnTo>
                  <a:pt x="0" y="0"/>
                </a:lnTo>
                <a:lnTo>
                  <a:pt x="0" y="3307189"/>
                </a:lnTo>
                <a:lnTo>
                  <a:pt x="3794353" y="3307189"/>
                </a:lnTo>
                <a:lnTo>
                  <a:pt x="3794353" y="0"/>
                </a:lnTo>
                <a:close/>
              </a:path>
            </a:pathLst>
          </a:custGeom>
          <a:blipFill rotWithShape="1">
            <a:blip r:embed="rId5">
              <a:alphaModFix/>
            </a:blip>
            <a:stretch>
              <a:fillRect b="0" l="0" r="0" t="0"/>
            </a:stretch>
          </a:blipFill>
          <a:ln>
            <a:noFill/>
          </a:ln>
        </p:spPr>
      </p:sp>
      <p:sp>
        <p:nvSpPr>
          <p:cNvPr id="165" name="Google Shape;165;p16"/>
          <p:cNvSpPr txBox="1"/>
          <p:nvPr/>
        </p:nvSpPr>
        <p:spPr>
          <a:xfrm>
            <a:off x="8590027" y="962025"/>
            <a:ext cx="73608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REMINDERS FOR THIS CLASS</a:t>
            </a:r>
            <a:endParaRPr/>
          </a:p>
        </p:txBody>
      </p:sp>
      <p:grpSp>
        <p:nvGrpSpPr>
          <p:cNvPr id="166" name="Google Shape;166;p16"/>
          <p:cNvGrpSpPr/>
          <p:nvPr/>
        </p:nvGrpSpPr>
        <p:grpSpPr>
          <a:xfrm>
            <a:off x="10473786" y="3977450"/>
            <a:ext cx="5820797" cy="1028541"/>
            <a:chOff x="0" y="-28575"/>
            <a:chExt cx="7761062" cy="1371388"/>
          </a:xfrm>
        </p:grpSpPr>
        <p:sp>
          <p:nvSpPr>
            <p:cNvPr id="167" name="Google Shape;167;p16"/>
            <p:cNvSpPr txBox="1"/>
            <p:nvPr/>
          </p:nvSpPr>
          <p:spPr>
            <a:xfrm>
              <a:off x="0" y="880533"/>
              <a:ext cx="776106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168" name="Google Shape;168;p16"/>
            <p:cNvSpPr txBox="1"/>
            <p:nvPr/>
          </p:nvSpPr>
          <p:spPr>
            <a:xfrm>
              <a:off x="0" y="-28575"/>
              <a:ext cx="6855068"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grpSp>
        <p:nvGrpSpPr>
          <p:cNvPr id="169" name="Google Shape;169;p16"/>
          <p:cNvGrpSpPr/>
          <p:nvPr/>
        </p:nvGrpSpPr>
        <p:grpSpPr>
          <a:xfrm>
            <a:off x="8470226" y="3738610"/>
            <a:ext cx="1527652" cy="1527652"/>
            <a:chOff x="0" y="0"/>
            <a:chExt cx="812800" cy="812800"/>
          </a:xfrm>
        </p:grpSpPr>
        <p:sp>
          <p:nvSpPr>
            <p:cNvPr id="170" name="Google Shape;17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6"/>
          <p:cNvSpPr txBox="1"/>
          <p:nvPr/>
        </p:nvSpPr>
        <p:spPr>
          <a:xfrm>
            <a:off x="8342455" y="4090003"/>
            <a:ext cx="1783195" cy="7772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01</a:t>
            </a:r>
            <a:endParaRPr/>
          </a:p>
        </p:txBody>
      </p:sp>
      <p:grpSp>
        <p:nvGrpSpPr>
          <p:cNvPr id="173" name="Google Shape;173;p16"/>
          <p:cNvGrpSpPr/>
          <p:nvPr/>
        </p:nvGrpSpPr>
        <p:grpSpPr>
          <a:xfrm>
            <a:off x="10473786" y="5910498"/>
            <a:ext cx="5820797" cy="1028541"/>
            <a:chOff x="0" y="-28575"/>
            <a:chExt cx="7761062" cy="1371388"/>
          </a:xfrm>
        </p:grpSpPr>
        <p:sp>
          <p:nvSpPr>
            <p:cNvPr id="174" name="Google Shape;174;p16"/>
            <p:cNvSpPr txBox="1"/>
            <p:nvPr/>
          </p:nvSpPr>
          <p:spPr>
            <a:xfrm>
              <a:off x="0" y="880533"/>
              <a:ext cx="776106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175" name="Google Shape;175;p16"/>
            <p:cNvSpPr txBox="1"/>
            <p:nvPr/>
          </p:nvSpPr>
          <p:spPr>
            <a:xfrm>
              <a:off x="0" y="-28575"/>
              <a:ext cx="6855068"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grpSp>
        <p:nvGrpSpPr>
          <p:cNvPr id="176" name="Google Shape;176;p16"/>
          <p:cNvGrpSpPr/>
          <p:nvPr/>
        </p:nvGrpSpPr>
        <p:grpSpPr>
          <a:xfrm>
            <a:off x="8470226" y="5671658"/>
            <a:ext cx="1527652" cy="1527652"/>
            <a:chOff x="0" y="0"/>
            <a:chExt cx="812800" cy="812800"/>
          </a:xfrm>
        </p:grpSpPr>
        <p:sp>
          <p:nvSpPr>
            <p:cNvPr id="177" name="Google Shape;17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16"/>
          <p:cNvSpPr txBox="1"/>
          <p:nvPr/>
        </p:nvSpPr>
        <p:spPr>
          <a:xfrm>
            <a:off x="8342455" y="6023051"/>
            <a:ext cx="1783195" cy="7772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02</a:t>
            </a:r>
            <a:endParaRPr/>
          </a:p>
        </p:txBody>
      </p:sp>
      <p:grpSp>
        <p:nvGrpSpPr>
          <p:cNvPr id="180" name="Google Shape;180;p16"/>
          <p:cNvGrpSpPr/>
          <p:nvPr/>
        </p:nvGrpSpPr>
        <p:grpSpPr>
          <a:xfrm>
            <a:off x="10425666" y="7847724"/>
            <a:ext cx="5820797" cy="1028541"/>
            <a:chOff x="0" y="-28575"/>
            <a:chExt cx="7761062" cy="1371388"/>
          </a:xfrm>
        </p:grpSpPr>
        <p:sp>
          <p:nvSpPr>
            <p:cNvPr id="181" name="Google Shape;181;p16"/>
            <p:cNvSpPr txBox="1"/>
            <p:nvPr/>
          </p:nvSpPr>
          <p:spPr>
            <a:xfrm>
              <a:off x="0" y="880533"/>
              <a:ext cx="776106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182" name="Google Shape;182;p16"/>
            <p:cNvSpPr txBox="1"/>
            <p:nvPr/>
          </p:nvSpPr>
          <p:spPr>
            <a:xfrm>
              <a:off x="0" y="-28575"/>
              <a:ext cx="6855068"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grpSp>
        <p:nvGrpSpPr>
          <p:cNvPr id="183" name="Google Shape;183;p16"/>
          <p:cNvGrpSpPr/>
          <p:nvPr/>
        </p:nvGrpSpPr>
        <p:grpSpPr>
          <a:xfrm>
            <a:off x="8422106" y="7608884"/>
            <a:ext cx="1527652" cy="1527652"/>
            <a:chOff x="0" y="0"/>
            <a:chExt cx="812800" cy="812800"/>
          </a:xfrm>
        </p:grpSpPr>
        <p:sp>
          <p:nvSpPr>
            <p:cNvPr id="184" name="Google Shape;18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6"/>
          <p:cNvSpPr txBox="1"/>
          <p:nvPr/>
        </p:nvSpPr>
        <p:spPr>
          <a:xfrm>
            <a:off x="8294334" y="7960278"/>
            <a:ext cx="1783195" cy="7772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190" name="Shape 190"/>
        <p:cNvGrpSpPr/>
        <p:nvPr/>
      </p:nvGrpSpPr>
      <p:grpSpPr>
        <a:xfrm>
          <a:off x="0" y="0"/>
          <a:ext cx="0" cy="0"/>
          <a:chOff x="0" y="0"/>
          <a:chExt cx="0" cy="0"/>
        </a:xfrm>
      </p:grpSpPr>
      <p:sp>
        <p:nvSpPr>
          <p:cNvPr id="191" name="Google Shape;191;p17"/>
          <p:cNvSpPr txBox="1"/>
          <p:nvPr/>
        </p:nvSpPr>
        <p:spPr>
          <a:xfrm>
            <a:off x="5884701" y="8391128"/>
            <a:ext cx="7360743" cy="1033145"/>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TIMELINE PAGE</a:t>
            </a:r>
            <a:endParaRPr/>
          </a:p>
        </p:txBody>
      </p:sp>
      <p:cxnSp>
        <p:nvCxnSpPr>
          <p:cNvPr id="192" name="Google Shape;192;p17"/>
          <p:cNvCxnSpPr/>
          <p:nvPr/>
        </p:nvCxnSpPr>
        <p:spPr>
          <a:xfrm>
            <a:off x="-505850" y="2836683"/>
            <a:ext cx="19299699" cy="0"/>
          </a:xfrm>
          <a:prstGeom prst="straightConnector1">
            <a:avLst/>
          </a:prstGeom>
          <a:noFill/>
          <a:ln cap="flat" cmpd="sng" w="57150">
            <a:solidFill>
              <a:srgbClr val="000000"/>
            </a:solidFill>
            <a:prstDash val="dash"/>
            <a:round/>
            <a:headEnd len="sm" w="sm" type="none"/>
            <a:tailEnd len="sm" w="sm" type="none"/>
          </a:ln>
        </p:spPr>
      </p:cxnSp>
      <p:sp>
        <p:nvSpPr>
          <p:cNvPr id="193" name="Google Shape;193;p17"/>
          <p:cNvSpPr/>
          <p:nvPr/>
        </p:nvSpPr>
        <p:spPr>
          <a:xfrm>
            <a:off x="5307076" y="1507976"/>
            <a:ext cx="3419796" cy="2480716"/>
          </a:xfrm>
          <a:custGeom>
            <a:rect b="b" l="l" r="r" t="t"/>
            <a:pathLst>
              <a:path extrusionOk="0" h="2480716" w="3419796">
                <a:moveTo>
                  <a:pt x="0" y="0"/>
                </a:moveTo>
                <a:lnTo>
                  <a:pt x="3419797" y="0"/>
                </a:lnTo>
                <a:lnTo>
                  <a:pt x="3419797" y="2480716"/>
                </a:lnTo>
                <a:lnTo>
                  <a:pt x="0" y="2480716"/>
                </a:lnTo>
                <a:lnTo>
                  <a:pt x="0" y="0"/>
                </a:lnTo>
                <a:close/>
              </a:path>
            </a:pathLst>
          </a:custGeom>
          <a:blipFill rotWithShape="1">
            <a:blip r:embed="rId3">
              <a:alphaModFix/>
            </a:blip>
            <a:stretch>
              <a:fillRect b="0" l="0" r="0" t="0"/>
            </a:stretch>
          </a:blipFill>
          <a:ln>
            <a:noFill/>
          </a:ln>
        </p:spPr>
      </p:sp>
      <p:sp>
        <p:nvSpPr>
          <p:cNvPr id="194" name="Google Shape;194;p17"/>
          <p:cNvSpPr/>
          <p:nvPr/>
        </p:nvSpPr>
        <p:spPr>
          <a:xfrm>
            <a:off x="1026109" y="1334472"/>
            <a:ext cx="3442767" cy="2480716"/>
          </a:xfrm>
          <a:custGeom>
            <a:rect b="b" l="l" r="r" t="t"/>
            <a:pathLst>
              <a:path extrusionOk="0" h="2480716" w="3442767">
                <a:moveTo>
                  <a:pt x="0" y="0"/>
                </a:moveTo>
                <a:lnTo>
                  <a:pt x="3442767" y="0"/>
                </a:lnTo>
                <a:lnTo>
                  <a:pt x="3442767" y="2480716"/>
                </a:lnTo>
                <a:lnTo>
                  <a:pt x="0" y="2480716"/>
                </a:lnTo>
                <a:lnTo>
                  <a:pt x="0" y="0"/>
                </a:lnTo>
                <a:close/>
              </a:path>
            </a:pathLst>
          </a:custGeom>
          <a:blipFill rotWithShape="1">
            <a:blip r:embed="rId4">
              <a:alphaModFix/>
            </a:blip>
            <a:stretch>
              <a:fillRect b="0" l="0" r="0" t="0"/>
            </a:stretch>
          </a:blipFill>
          <a:ln>
            <a:noFill/>
          </a:ln>
        </p:spPr>
      </p:sp>
      <p:sp>
        <p:nvSpPr>
          <p:cNvPr id="195" name="Google Shape;195;p17"/>
          <p:cNvSpPr/>
          <p:nvPr/>
        </p:nvSpPr>
        <p:spPr>
          <a:xfrm>
            <a:off x="9565073" y="1596325"/>
            <a:ext cx="3466524" cy="2480716"/>
          </a:xfrm>
          <a:custGeom>
            <a:rect b="b" l="l" r="r" t="t"/>
            <a:pathLst>
              <a:path extrusionOk="0" h="2480716" w="3466524">
                <a:moveTo>
                  <a:pt x="0" y="0"/>
                </a:moveTo>
                <a:lnTo>
                  <a:pt x="3466523" y="0"/>
                </a:lnTo>
                <a:lnTo>
                  <a:pt x="3466523" y="2480716"/>
                </a:lnTo>
                <a:lnTo>
                  <a:pt x="0" y="2480716"/>
                </a:lnTo>
                <a:lnTo>
                  <a:pt x="0" y="0"/>
                </a:lnTo>
                <a:close/>
              </a:path>
            </a:pathLst>
          </a:custGeom>
          <a:blipFill rotWithShape="1">
            <a:blip r:embed="rId5">
              <a:alphaModFix/>
            </a:blip>
            <a:stretch>
              <a:fillRect b="0" l="0" r="0" t="0"/>
            </a:stretch>
          </a:blipFill>
          <a:ln>
            <a:noFill/>
          </a:ln>
        </p:spPr>
      </p:sp>
      <p:sp>
        <p:nvSpPr>
          <p:cNvPr id="196" name="Google Shape;196;p17"/>
          <p:cNvSpPr/>
          <p:nvPr/>
        </p:nvSpPr>
        <p:spPr>
          <a:xfrm>
            <a:off x="13867665" y="1596325"/>
            <a:ext cx="3393308" cy="2443452"/>
          </a:xfrm>
          <a:custGeom>
            <a:rect b="b" l="l" r="r" t="t"/>
            <a:pathLst>
              <a:path extrusionOk="0" h="2443452" w="3393308">
                <a:moveTo>
                  <a:pt x="0" y="0"/>
                </a:moveTo>
                <a:lnTo>
                  <a:pt x="3393307" y="0"/>
                </a:lnTo>
                <a:lnTo>
                  <a:pt x="3393307" y="2443452"/>
                </a:lnTo>
                <a:lnTo>
                  <a:pt x="0" y="2443452"/>
                </a:lnTo>
                <a:lnTo>
                  <a:pt x="0" y="0"/>
                </a:lnTo>
                <a:close/>
              </a:path>
            </a:pathLst>
          </a:custGeom>
          <a:blipFill rotWithShape="1">
            <a:blip r:embed="rId6">
              <a:alphaModFix/>
            </a:blip>
            <a:stretch>
              <a:fillRect b="0" l="0" r="0" t="0"/>
            </a:stretch>
          </a:blipFill>
          <a:ln>
            <a:noFill/>
          </a:ln>
        </p:spPr>
      </p:sp>
      <p:sp>
        <p:nvSpPr>
          <p:cNvPr id="197" name="Google Shape;197;p17"/>
          <p:cNvSpPr/>
          <p:nvPr/>
        </p:nvSpPr>
        <p:spPr>
          <a:xfrm>
            <a:off x="5990512" y="1890949"/>
            <a:ext cx="1904098" cy="1538072"/>
          </a:xfrm>
          <a:custGeom>
            <a:rect b="b" l="l" r="r" t="t"/>
            <a:pathLst>
              <a:path extrusionOk="0" h="1538072" w="1904098">
                <a:moveTo>
                  <a:pt x="0" y="0"/>
                </a:moveTo>
                <a:lnTo>
                  <a:pt x="1904098" y="0"/>
                </a:lnTo>
                <a:lnTo>
                  <a:pt x="1904098" y="1538072"/>
                </a:lnTo>
                <a:lnTo>
                  <a:pt x="0" y="1538072"/>
                </a:lnTo>
                <a:lnTo>
                  <a:pt x="0" y="0"/>
                </a:lnTo>
                <a:close/>
              </a:path>
            </a:pathLst>
          </a:custGeom>
          <a:blipFill rotWithShape="1">
            <a:blip r:embed="rId7">
              <a:alphaModFix/>
            </a:blip>
            <a:stretch>
              <a:fillRect b="0" l="0" r="0" t="0"/>
            </a:stretch>
          </a:blipFill>
          <a:ln>
            <a:noFill/>
          </a:ln>
        </p:spPr>
      </p:sp>
      <p:sp>
        <p:nvSpPr>
          <p:cNvPr id="198" name="Google Shape;198;p17"/>
          <p:cNvSpPr/>
          <p:nvPr/>
        </p:nvSpPr>
        <p:spPr>
          <a:xfrm>
            <a:off x="1790972" y="2159623"/>
            <a:ext cx="1913041" cy="1095894"/>
          </a:xfrm>
          <a:custGeom>
            <a:rect b="b" l="l" r="r" t="t"/>
            <a:pathLst>
              <a:path extrusionOk="0" h="1095894" w="1913041">
                <a:moveTo>
                  <a:pt x="0" y="0"/>
                </a:moveTo>
                <a:lnTo>
                  <a:pt x="1913042" y="0"/>
                </a:lnTo>
                <a:lnTo>
                  <a:pt x="1913042" y="1095894"/>
                </a:lnTo>
                <a:lnTo>
                  <a:pt x="0" y="1095894"/>
                </a:lnTo>
                <a:lnTo>
                  <a:pt x="0" y="0"/>
                </a:lnTo>
                <a:close/>
              </a:path>
            </a:pathLst>
          </a:custGeom>
          <a:blipFill rotWithShape="1">
            <a:blip r:embed="rId8">
              <a:alphaModFix/>
            </a:blip>
            <a:stretch>
              <a:fillRect b="0" l="0" r="0" t="0"/>
            </a:stretch>
          </a:blipFill>
          <a:ln>
            <a:noFill/>
          </a:ln>
        </p:spPr>
      </p:sp>
      <p:sp>
        <p:nvSpPr>
          <p:cNvPr id="199" name="Google Shape;199;p17"/>
          <p:cNvSpPr/>
          <p:nvPr/>
        </p:nvSpPr>
        <p:spPr>
          <a:xfrm>
            <a:off x="10954843" y="2112520"/>
            <a:ext cx="686982" cy="1404850"/>
          </a:xfrm>
          <a:custGeom>
            <a:rect b="b" l="l" r="r" t="t"/>
            <a:pathLst>
              <a:path extrusionOk="0" h="1404850" w="686982">
                <a:moveTo>
                  <a:pt x="0" y="0"/>
                </a:moveTo>
                <a:lnTo>
                  <a:pt x="686982" y="0"/>
                </a:lnTo>
                <a:lnTo>
                  <a:pt x="686982" y="1404850"/>
                </a:lnTo>
                <a:lnTo>
                  <a:pt x="0" y="1404850"/>
                </a:lnTo>
                <a:lnTo>
                  <a:pt x="0" y="0"/>
                </a:lnTo>
                <a:close/>
              </a:path>
            </a:pathLst>
          </a:custGeom>
          <a:blipFill rotWithShape="1">
            <a:blip r:embed="rId9">
              <a:alphaModFix/>
            </a:blip>
            <a:stretch>
              <a:fillRect b="0" l="0" r="0" t="0"/>
            </a:stretch>
          </a:blipFill>
          <a:ln>
            <a:noFill/>
          </a:ln>
        </p:spPr>
      </p:sp>
      <p:sp>
        <p:nvSpPr>
          <p:cNvPr id="200" name="Google Shape;200;p17"/>
          <p:cNvSpPr/>
          <p:nvPr/>
        </p:nvSpPr>
        <p:spPr>
          <a:xfrm>
            <a:off x="14631796" y="2207015"/>
            <a:ext cx="1823453" cy="1082637"/>
          </a:xfrm>
          <a:custGeom>
            <a:rect b="b" l="l" r="r" t="t"/>
            <a:pathLst>
              <a:path extrusionOk="0" h="1082637" w="1823453">
                <a:moveTo>
                  <a:pt x="0" y="0"/>
                </a:moveTo>
                <a:lnTo>
                  <a:pt x="1823453" y="0"/>
                </a:lnTo>
                <a:lnTo>
                  <a:pt x="1823453" y="1082638"/>
                </a:lnTo>
                <a:lnTo>
                  <a:pt x="0" y="1082638"/>
                </a:lnTo>
                <a:lnTo>
                  <a:pt x="0" y="0"/>
                </a:lnTo>
                <a:close/>
              </a:path>
            </a:pathLst>
          </a:custGeom>
          <a:blipFill rotWithShape="1">
            <a:blip r:embed="rId10">
              <a:alphaModFix/>
            </a:blip>
            <a:stretch>
              <a:fillRect b="0" l="0" r="0" t="0"/>
            </a:stretch>
          </a:blipFill>
          <a:ln>
            <a:noFill/>
          </a:ln>
        </p:spPr>
      </p:sp>
      <p:grpSp>
        <p:nvGrpSpPr>
          <p:cNvPr id="201" name="Google Shape;201;p17"/>
          <p:cNvGrpSpPr/>
          <p:nvPr/>
        </p:nvGrpSpPr>
        <p:grpSpPr>
          <a:xfrm>
            <a:off x="1204722" y="4621838"/>
            <a:ext cx="3085650" cy="1416143"/>
            <a:chOff x="0" y="-28575"/>
            <a:chExt cx="4114200" cy="1888191"/>
          </a:xfrm>
        </p:grpSpPr>
        <p:sp>
          <p:nvSpPr>
            <p:cNvPr id="202" name="Google Shape;202;p17"/>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203" name="Google Shape;203;p17"/>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01</a:t>
              </a:r>
              <a:endParaRPr/>
            </a:p>
          </p:txBody>
        </p:sp>
      </p:grpSp>
      <p:sp>
        <p:nvSpPr>
          <p:cNvPr id="204" name="Google Shape;204;p17"/>
          <p:cNvSpPr/>
          <p:nvPr/>
        </p:nvSpPr>
        <p:spPr>
          <a:xfrm flipH="1">
            <a:off x="-505850" y="6889222"/>
            <a:ext cx="4632582" cy="4661810"/>
          </a:xfrm>
          <a:custGeom>
            <a:rect b="b" l="l" r="r" t="t"/>
            <a:pathLst>
              <a:path extrusionOk="0" h="4661810" w="4632582">
                <a:moveTo>
                  <a:pt x="4632582" y="0"/>
                </a:moveTo>
                <a:lnTo>
                  <a:pt x="0" y="0"/>
                </a:lnTo>
                <a:lnTo>
                  <a:pt x="0" y="4661810"/>
                </a:lnTo>
                <a:lnTo>
                  <a:pt x="4632582" y="4661810"/>
                </a:lnTo>
                <a:lnTo>
                  <a:pt x="4632582" y="0"/>
                </a:lnTo>
                <a:close/>
              </a:path>
            </a:pathLst>
          </a:custGeom>
          <a:blipFill rotWithShape="1">
            <a:blip r:embed="rId11">
              <a:alphaModFix/>
            </a:blip>
            <a:stretch>
              <a:fillRect b="0" l="0" r="0" t="0"/>
            </a:stretch>
          </a:blipFill>
          <a:ln>
            <a:noFill/>
          </a:ln>
        </p:spPr>
      </p:sp>
      <p:grpSp>
        <p:nvGrpSpPr>
          <p:cNvPr id="205" name="Google Shape;205;p17"/>
          <p:cNvGrpSpPr/>
          <p:nvPr/>
        </p:nvGrpSpPr>
        <p:grpSpPr>
          <a:xfrm>
            <a:off x="5528292" y="4622432"/>
            <a:ext cx="3085650" cy="1416143"/>
            <a:chOff x="0" y="-28575"/>
            <a:chExt cx="4114200" cy="1888191"/>
          </a:xfrm>
        </p:grpSpPr>
        <p:sp>
          <p:nvSpPr>
            <p:cNvPr id="206" name="Google Shape;206;p17"/>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207" name="Google Shape;207;p17"/>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02</a:t>
              </a:r>
              <a:endParaRPr/>
            </a:p>
          </p:txBody>
        </p:sp>
      </p:grpSp>
      <p:grpSp>
        <p:nvGrpSpPr>
          <p:cNvPr id="208" name="Google Shape;208;p17"/>
          <p:cNvGrpSpPr/>
          <p:nvPr/>
        </p:nvGrpSpPr>
        <p:grpSpPr>
          <a:xfrm>
            <a:off x="9851862" y="4622432"/>
            <a:ext cx="3085650" cy="1416143"/>
            <a:chOff x="0" y="-28575"/>
            <a:chExt cx="4114200" cy="1888191"/>
          </a:xfrm>
        </p:grpSpPr>
        <p:sp>
          <p:nvSpPr>
            <p:cNvPr id="209" name="Google Shape;209;p17"/>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210" name="Google Shape;210;p17"/>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03</a:t>
              </a:r>
              <a:endParaRPr/>
            </a:p>
          </p:txBody>
        </p:sp>
      </p:grpSp>
      <p:grpSp>
        <p:nvGrpSpPr>
          <p:cNvPr id="211" name="Google Shape;211;p17"/>
          <p:cNvGrpSpPr/>
          <p:nvPr/>
        </p:nvGrpSpPr>
        <p:grpSpPr>
          <a:xfrm>
            <a:off x="14175431" y="4622432"/>
            <a:ext cx="3085650" cy="1416143"/>
            <a:chOff x="0" y="-28575"/>
            <a:chExt cx="4114200" cy="1888191"/>
          </a:xfrm>
        </p:grpSpPr>
        <p:sp>
          <p:nvSpPr>
            <p:cNvPr id="212" name="Google Shape;212;p17"/>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Briefly elaborate on what you want to discuss. </a:t>
              </a:r>
              <a:endParaRPr/>
            </a:p>
          </p:txBody>
        </p:sp>
        <p:sp>
          <p:nvSpPr>
            <p:cNvPr id="213" name="Google Shape;213;p17"/>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POINT 04</a:t>
              </a:r>
              <a:endParaRPr/>
            </a:p>
          </p:txBody>
        </p:sp>
      </p:grpSp>
      <p:sp>
        <p:nvSpPr>
          <p:cNvPr id="214" name="Google Shape;214;p17"/>
          <p:cNvSpPr/>
          <p:nvPr/>
        </p:nvSpPr>
        <p:spPr>
          <a:xfrm>
            <a:off x="14631796" y="7093368"/>
            <a:ext cx="4632582" cy="4661810"/>
          </a:xfrm>
          <a:custGeom>
            <a:rect b="b" l="l" r="r" t="t"/>
            <a:pathLst>
              <a:path extrusionOk="0" h="4661810" w="4632582">
                <a:moveTo>
                  <a:pt x="0" y="0"/>
                </a:moveTo>
                <a:lnTo>
                  <a:pt x="4632582" y="0"/>
                </a:lnTo>
                <a:lnTo>
                  <a:pt x="4632582" y="4661810"/>
                </a:lnTo>
                <a:lnTo>
                  <a:pt x="0" y="4661810"/>
                </a:lnTo>
                <a:lnTo>
                  <a:pt x="0" y="0"/>
                </a:lnTo>
                <a:close/>
              </a:path>
            </a:pathLst>
          </a:custGeom>
          <a:blipFill rotWithShape="1">
            <a:blip r:embed="rId11">
              <a:alphaModFix/>
            </a:blip>
            <a:stretch>
              <a:fillRect b="0" l="0" r="0" t="0"/>
            </a:stretch>
          </a:blipFill>
          <a:ln>
            <a:noFill/>
          </a:ln>
        </p:spPr>
      </p:sp>
      <p:sp>
        <p:nvSpPr>
          <p:cNvPr id="215" name="Google Shape;215;p17"/>
          <p:cNvSpPr/>
          <p:nvPr/>
        </p:nvSpPr>
        <p:spPr>
          <a:xfrm flipH="1">
            <a:off x="3246409" y="8728646"/>
            <a:ext cx="2804691" cy="2822386"/>
          </a:xfrm>
          <a:custGeom>
            <a:rect b="b" l="l" r="r" t="t"/>
            <a:pathLst>
              <a:path extrusionOk="0" h="2822386" w="2804691">
                <a:moveTo>
                  <a:pt x="2804691" y="0"/>
                </a:moveTo>
                <a:lnTo>
                  <a:pt x="0" y="0"/>
                </a:lnTo>
                <a:lnTo>
                  <a:pt x="0" y="2822386"/>
                </a:lnTo>
                <a:lnTo>
                  <a:pt x="2804691" y="2822386"/>
                </a:lnTo>
                <a:lnTo>
                  <a:pt x="2804691" y="0"/>
                </a:lnTo>
                <a:close/>
              </a:path>
            </a:pathLst>
          </a:custGeom>
          <a:blipFill rotWithShape="1">
            <a:blip r:embed="rId11">
              <a:alphaModFix/>
            </a:blip>
            <a:stretch>
              <a:fillRect b="0" l="0" r="0" t="0"/>
            </a:stretch>
          </a:blipFill>
          <a:ln>
            <a:noFill/>
          </a:ln>
        </p:spPr>
      </p:sp>
      <p:sp>
        <p:nvSpPr>
          <p:cNvPr id="216" name="Google Shape;216;p17"/>
          <p:cNvSpPr/>
          <p:nvPr/>
        </p:nvSpPr>
        <p:spPr>
          <a:xfrm>
            <a:off x="13031596" y="8728646"/>
            <a:ext cx="2804691" cy="2822386"/>
          </a:xfrm>
          <a:custGeom>
            <a:rect b="b" l="l" r="r" t="t"/>
            <a:pathLst>
              <a:path extrusionOk="0" h="2822386" w="2804691">
                <a:moveTo>
                  <a:pt x="0" y="0"/>
                </a:moveTo>
                <a:lnTo>
                  <a:pt x="2804691" y="0"/>
                </a:lnTo>
                <a:lnTo>
                  <a:pt x="2804691" y="2822386"/>
                </a:lnTo>
                <a:lnTo>
                  <a:pt x="0" y="2822386"/>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220" name="Shape 220"/>
        <p:cNvGrpSpPr/>
        <p:nvPr/>
      </p:nvGrpSpPr>
      <p:grpSpPr>
        <a:xfrm>
          <a:off x="0" y="0"/>
          <a:ext cx="0" cy="0"/>
          <a:chOff x="0" y="0"/>
          <a:chExt cx="0" cy="0"/>
        </a:xfrm>
      </p:grpSpPr>
      <p:sp>
        <p:nvSpPr>
          <p:cNvPr id="221" name="Google Shape;221;p18"/>
          <p:cNvSpPr txBox="1"/>
          <p:nvPr/>
        </p:nvSpPr>
        <p:spPr>
          <a:xfrm>
            <a:off x="1028700" y="1239444"/>
            <a:ext cx="5172127" cy="2080895"/>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LESSON CONTENTS</a:t>
            </a:r>
            <a:endParaRPr/>
          </a:p>
        </p:txBody>
      </p:sp>
      <p:sp>
        <p:nvSpPr>
          <p:cNvPr id="222" name="Google Shape;222;p18"/>
          <p:cNvSpPr txBox="1"/>
          <p:nvPr/>
        </p:nvSpPr>
        <p:spPr>
          <a:xfrm>
            <a:off x="8747553" y="179975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nvGrpSpPr>
          <p:cNvPr id="223" name="Google Shape;223;p18"/>
          <p:cNvGrpSpPr/>
          <p:nvPr/>
        </p:nvGrpSpPr>
        <p:grpSpPr>
          <a:xfrm>
            <a:off x="6677873" y="1306119"/>
            <a:ext cx="1783195" cy="1527652"/>
            <a:chOff x="0" y="0"/>
            <a:chExt cx="2377594" cy="2036869"/>
          </a:xfrm>
        </p:grpSpPr>
        <p:grpSp>
          <p:nvGrpSpPr>
            <p:cNvPr id="224" name="Google Shape;224;p18"/>
            <p:cNvGrpSpPr/>
            <p:nvPr/>
          </p:nvGrpSpPr>
          <p:grpSpPr>
            <a:xfrm>
              <a:off x="170362" y="0"/>
              <a:ext cx="2036869" cy="2036869"/>
              <a:chOff x="0" y="0"/>
              <a:chExt cx="812800" cy="812800"/>
            </a:xfrm>
          </p:grpSpPr>
          <p:sp>
            <p:nvSpPr>
              <p:cNvPr id="225" name="Google Shape;22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18"/>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01</a:t>
              </a:r>
              <a:endParaRPr/>
            </a:p>
          </p:txBody>
        </p:sp>
      </p:grpSp>
      <p:sp>
        <p:nvSpPr>
          <p:cNvPr id="228" name="Google Shape;228;p18"/>
          <p:cNvSpPr txBox="1"/>
          <p:nvPr/>
        </p:nvSpPr>
        <p:spPr>
          <a:xfrm>
            <a:off x="8747553" y="381397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nvGrpSpPr>
          <p:cNvPr id="229" name="Google Shape;229;p18"/>
          <p:cNvGrpSpPr/>
          <p:nvPr/>
        </p:nvGrpSpPr>
        <p:grpSpPr>
          <a:xfrm>
            <a:off x="6677873" y="3320339"/>
            <a:ext cx="1783195" cy="1527652"/>
            <a:chOff x="0" y="0"/>
            <a:chExt cx="2377594" cy="2036869"/>
          </a:xfrm>
        </p:grpSpPr>
        <p:grpSp>
          <p:nvGrpSpPr>
            <p:cNvPr id="230" name="Google Shape;230;p18"/>
            <p:cNvGrpSpPr/>
            <p:nvPr/>
          </p:nvGrpSpPr>
          <p:grpSpPr>
            <a:xfrm>
              <a:off x="170362" y="0"/>
              <a:ext cx="2036869" cy="2036869"/>
              <a:chOff x="0" y="0"/>
              <a:chExt cx="812800" cy="812800"/>
            </a:xfrm>
          </p:grpSpPr>
          <p:sp>
            <p:nvSpPr>
              <p:cNvPr id="231" name="Google Shape;23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8"/>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02</a:t>
              </a:r>
              <a:endParaRPr/>
            </a:p>
          </p:txBody>
        </p:sp>
      </p:grpSp>
      <p:sp>
        <p:nvSpPr>
          <p:cNvPr id="234" name="Google Shape;234;p18"/>
          <p:cNvSpPr txBox="1"/>
          <p:nvPr/>
        </p:nvSpPr>
        <p:spPr>
          <a:xfrm>
            <a:off x="8747553" y="586549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nvGrpSpPr>
          <p:cNvPr id="235" name="Google Shape;235;p18"/>
          <p:cNvGrpSpPr/>
          <p:nvPr/>
        </p:nvGrpSpPr>
        <p:grpSpPr>
          <a:xfrm>
            <a:off x="6677873" y="5371866"/>
            <a:ext cx="1783195" cy="1527652"/>
            <a:chOff x="0" y="0"/>
            <a:chExt cx="2377594" cy="2036869"/>
          </a:xfrm>
        </p:grpSpPr>
        <p:grpSp>
          <p:nvGrpSpPr>
            <p:cNvPr id="236" name="Google Shape;236;p18"/>
            <p:cNvGrpSpPr/>
            <p:nvPr/>
          </p:nvGrpSpPr>
          <p:grpSpPr>
            <a:xfrm>
              <a:off x="170362" y="0"/>
              <a:ext cx="2036869" cy="2036869"/>
              <a:chOff x="0" y="0"/>
              <a:chExt cx="812800" cy="812800"/>
            </a:xfrm>
          </p:grpSpPr>
          <p:sp>
            <p:nvSpPr>
              <p:cNvPr id="237" name="Google Shape;23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8"/>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03</a:t>
              </a:r>
              <a:endParaRPr/>
            </a:p>
          </p:txBody>
        </p:sp>
      </p:grpSp>
      <p:sp>
        <p:nvSpPr>
          <p:cNvPr id="240" name="Google Shape;240;p18"/>
          <p:cNvSpPr txBox="1"/>
          <p:nvPr/>
        </p:nvSpPr>
        <p:spPr>
          <a:xfrm>
            <a:off x="14756814" y="179975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nvGrpSpPr>
          <p:cNvPr id="241" name="Google Shape;241;p18"/>
          <p:cNvGrpSpPr/>
          <p:nvPr/>
        </p:nvGrpSpPr>
        <p:grpSpPr>
          <a:xfrm>
            <a:off x="12687134" y="1306119"/>
            <a:ext cx="1783195" cy="1527652"/>
            <a:chOff x="0" y="0"/>
            <a:chExt cx="2377594" cy="2036869"/>
          </a:xfrm>
        </p:grpSpPr>
        <p:grpSp>
          <p:nvGrpSpPr>
            <p:cNvPr id="242" name="Google Shape;242;p18"/>
            <p:cNvGrpSpPr/>
            <p:nvPr/>
          </p:nvGrpSpPr>
          <p:grpSpPr>
            <a:xfrm>
              <a:off x="170362" y="0"/>
              <a:ext cx="2036869" cy="2036869"/>
              <a:chOff x="0" y="0"/>
              <a:chExt cx="812800" cy="812800"/>
            </a:xfrm>
          </p:grpSpPr>
          <p:sp>
            <p:nvSpPr>
              <p:cNvPr id="243" name="Google Shape;24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8"/>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04</a:t>
              </a:r>
              <a:endParaRPr/>
            </a:p>
          </p:txBody>
        </p:sp>
      </p:grpSp>
      <p:sp>
        <p:nvSpPr>
          <p:cNvPr id="246" name="Google Shape;246;p18"/>
          <p:cNvSpPr txBox="1"/>
          <p:nvPr/>
        </p:nvSpPr>
        <p:spPr>
          <a:xfrm>
            <a:off x="14756814" y="381397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nvGrpSpPr>
          <p:cNvPr id="247" name="Google Shape;247;p18"/>
          <p:cNvGrpSpPr/>
          <p:nvPr/>
        </p:nvGrpSpPr>
        <p:grpSpPr>
          <a:xfrm>
            <a:off x="12687134" y="3320339"/>
            <a:ext cx="1783195" cy="1527652"/>
            <a:chOff x="0" y="0"/>
            <a:chExt cx="2377594" cy="2036869"/>
          </a:xfrm>
        </p:grpSpPr>
        <p:grpSp>
          <p:nvGrpSpPr>
            <p:cNvPr id="248" name="Google Shape;248;p18"/>
            <p:cNvGrpSpPr/>
            <p:nvPr/>
          </p:nvGrpSpPr>
          <p:grpSpPr>
            <a:xfrm>
              <a:off x="170362" y="0"/>
              <a:ext cx="2036869" cy="2036869"/>
              <a:chOff x="0" y="0"/>
              <a:chExt cx="812800" cy="812800"/>
            </a:xfrm>
          </p:grpSpPr>
          <p:sp>
            <p:nvSpPr>
              <p:cNvPr id="249" name="Google Shape;24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18"/>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05</a:t>
              </a:r>
              <a:endParaRPr/>
            </a:p>
          </p:txBody>
        </p:sp>
      </p:grpSp>
      <p:sp>
        <p:nvSpPr>
          <p:cNvPr id="252" name="Google Shape;252;p18"/>
          <p:cNvSpPr txBox="1"/>
          <p:nvPr/>
        </p:nvSpPr>
        <p:spPr>
          <a:xfrm>
            <a:off x="14756814" y="586549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Nunito"/>
                <a:ea typeface="Nunito"/>
                <a:cs typeface="Nunito"/>
                <a:sym typeface="Nunito"/>
              </a:rPr>
              <a:t>AGENDA HERE</a:t>
            </a:r>
            <a:endParaRPr/>
          </a:p>
        </p:txBody>
      </p:sp>
      <p:grpSp>
        <p:nvGrpSpPr>
          <p:cNvPr id="253" name="Google Shape;253;p18"/>
          <p:cNvGrpSpPr/>
          <p:nvPr/>
        </p:nvGrpSpPr>
        <p:grpSpPr>
          <a:xfrm>
            <a:off x="12687134" y="5371866"/>
            <a:ext cx="1783195" cy="1527652"/>
            <a:chOff x="0" y="0"/>
            <a:chExt cx="2377594" cy="2036869"/>
          </a:xfrm>
        </p:grpSpPr>
        <p:grpSp>
          <p:nvGrpSpPr>
            <p:cNvPr id="254" name="Google Shape;254;p18"/>
            <p:cNvGrpSpPr/>
            <p:nvPr/>
          </p:nvGrpSpPr>
          <p:grpSpPr>
            <a:xfrm>
              <a:off x="170362" y="0"/>
              <a:ext cx="2036869" cy="2036869"/>
              <a:chOff x="0" y="0"/>
              <a:chExt cx="812800" cy="812800"/>
            </a:xfrm>
          </p:grpSpPr>
          <p:sp>
            <p:nvSpPr>
              <p:cNvPr id="255" name="Google Shape;25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8"/>
            <p:cNvSpPr txBox="1"/>
            <p:nvPr/>
          </p:nvSpPr>
          <p:spPr>
            <a:xfrm>
              <a:off x="0" y="484400"/>
              <a:ext cx="2377594" cy="10204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800" u="none" cap="none" strike="noStrike">
                  <a:solidFill>
                    <a:srgbClr val="000000"/>
                  </a:solidFill>
                  <a:latin typeface="Nunito Black"/>
                  <a:ea typeface="Nunito Black"/>
                  <a:cs typeface="Nunito Black"/>
                  <a:sym typeface="Nunito Black"/>
                </a:rPr>
                <a:t>06</a:t>
              </a:r>
              <a:endParaRPr/>
            </a:p>
          </p:txBody>
        </p:sp>
      </p:grpSp>
      <p:sp>
        <p:nvSpPr>
          <p:cNvPr id="258" name="Google Shape;258;p18"/>
          <p:cNvSpPr/>
          <p:nvPr/>
        </p:nvSpPr>
        <p:spPr>
          <a:xfrm>
            <a:off x="-303812" y="5894074"/>
            <a:ext cx="3845789" cy="4888453"/>
          </a:xfrm>
          <a:custGeom>
            <a:rect b="b" l="l" r="r" t="t"/>
            <a:pathLst>
              <a:path extrusionOk="0" h="4888453" w="3845789">
                <a:moveTo>
                  <a:pt x="0" y="0"/>
                </a:moveTo>
                <a:lnTo>
                  <a:pt x="3845789" y="0"/>
                </a:lnTo>
                <a:lnTo>
                  <a:pt x="3845789" y="4888454"/>
                </a:lnTo>
                <a:lnTo>
                  <a:pt x="0" y="4888454"/>
                </a:lnTo>
                <a:lnTo>
                  <a:pt x="0" y="0"/>
                </a:lnTo>
                <a:close/>
              </a:path>
            </a:pathLst>
          </a:custGeom>
          <a:blipFill rotWithShape="1">
            <a:blip r:embed="rId3">
              <a:alphaModFix/>
            </a:blip>
            <a:stretch>
              <a:fillRect b="0" l="0" r="0" t="0"/>
            </a:stretch>
          </a:blipFill>
          <a:ln>
            <a:noFill/>
          </a:ln>
        </p:spPr>
      </p:sp>
      <p:sp>
        <p:nvSpPr>
          <p:cNvPr id="259" name="Google Shape;259;p18"/>
          <p:cNvSpPr/>
          <p:nvPr/>
        </p:nvSpPr>
        <p:spPr>
          <a:xfrm>
            <a:off x="1761552" y="4084165"/>
            <a:ext cx="4439275" cy="6456498"/>
          </a:xfrm>
          <a:custGeom>
            <a:rect b="b" l="l" r="r" t="t"/>
            <a:pathLst>
              <a:path extrusionOk="0" h="6456498" w="4439275">
                <a:moveTo>
                  <a:pt x="0" y="0"/>
                </a:moveTo>
                <a:lnTo>
                  <a:pt x="4439275" y="0"/>
                </a:lnTo>
                <a:lnTo>
                  <a:pt x="4439275" y="6456498"/>
                </a:lnTo>
                <a:lnTo>
                  <a:pt x="0" y="6456498"/>
                </a:lnTo>
                <a:lnTo>
                  <a:pt x="0" y="0"/>
                </a:lnTo>
                <a:close/>
              </a:path>
            </a:pathLst>
          </a:custGeom>
          <a:blipFill rotWithShape="1">
            <a:blip r:embed="rId4">
              <a:alphaModFix/>
            </a:blip>
            <a:stretch>
              <a:fillRect b="0" l="0" r="0" t="0"/>
            </a:stretch>
          </a:blipFill>
          <a:ln>
            <a:noFill/>
          </a:ln>
        </p:spPr>
      </p:sp>
      <p:sp>
        <p:nvSpPr>
          <p:cNvPr id="260" name="Google Shape;260;p18"/>
          <p:cNvSpPr/>
          <p:nvPr/>
        </p:nvSpPr>
        <p:spPr>
          <a:xfrm flipH="1">
            <a:off x="4408752" y="8547825"/>
            <a:ext cx="2804691" cy="2822386"/>
          </a:xfrm>
          <a:custGeom>
            <a:rect b="b" l="l" r="r" t="t"/>
            <a:pathLst>
              <a:path extrusionOk="0" h="2822386" w="2804691">
                <a:moveTo>
                  <a:pt x="2804692" y="0"/>
                </a:moveTo>
                <a:lnTo>
                  <a:pt x="0" y="0"/>
                </a:lnTo>
                <a:lnTo>
                  <a:pt x="0" y="2822386"/>
                </a:lnTo>
                <a:lnTo>
                  <a:pt x="2804692" y="2822386"/>
                </a:lnTo>
                <a:lnTo>
                  <a:pt x="2804692" y="0"/>
                </a:lnTo>
                <a:close/>
              </a:path>
            </a:pathLst>
          </a:custGeom>
          <a:blipFill rotWithShape="1">
            <a:blip r:embed="rId5">
              <a:alphaModFix/>
            </a:blip>
            <a:stretch>
              <a:fillRect b="0" l="0" r="0" t="0"/>
            </a:stretch>
          </a:blipFill>
          <a:ln>
            <a:noFill/>
          </a:ln>
        </p:spPr>
      </p:sp>
      <p:sp>
        <p:nvSpPr>
          <p:cNvPr id="261" name="Google Shape;261;p18"/>
          <p:cNvSpPr/>
          <p:nvPr/>
        </p:nvSpPr>
        <p:spPr>
          <a:xfrm flipH="1">
            <a:off x="7058723" y="8547825"/>
            <a:ext cx="2804691" cy="2822386"/>
          </a:xfrm>
          <a:custGeom>
            <a:rect b="b" l="l" r="r" t="t"/>
            <a:pathLst>
              <a:path extrusionOk="0" h="2822386" w="2804691">
                <a:moveTo>
                  <a:pt x="2804691" y="0"/>
                </a:moveTo>
                <a:lnTo>
                  <a:pt x="0" y="0"/>
                </a:lnTo>
                <a:lnTo>
                  <a:pt x="0" y="2822386"/>
                </a:lnTo>
                <a:lnTo>
                  <a:pt x="2804691" y="2822386"/>
                </a:lnTo>
                <a:lnTo>
                  <a:pt x="2804691" y="0"/>
                </a:lnTo>
                <a:close/>
              </a:path>
            </a:pathLst>
          </a:custGeom>
          <a:blipFill rotWithShape="1">
            <a:blip r:embed="rId5">
              <a:alphaModFix/>
            </a:blip>
            <a:stretch>
              <a:fillRect b="0" l="0" r="0" t="0"/>
            </a:stretch>
          </a:blipFill>
          <a:ln>
            <a:noFill/>
          </a:ln>
        </p:spPr>
      </p:sp>
      <p:sp>
        <p:nvSpPr>
          <p:cNvPr id="262" name="Google Shape;262;p18"/>
          <p:cNvSpPr/>
          <p:nvPr/>
        </p:nvSpPr>
        <p:spPr>
          <a:xfrm>
            <a:off x="9279753" y="7461773"/>
            <a:ext cx="3074803" cy="3908438"/>
          </a:xfrm>
          <a:custGeom>
            <a:rect b="b" l="l" r="r" t="t"/>
            <a:pathLst>
              <a:path extrusionOk="0" h="3908438" w="3074803">
                <a:moveTo>
                  <a:pt x="0" y="0"/>
                </a:moveTo>
                <a:lnTo>
                  <a:pt x="3074802" y="0"/>
                </a:lnTo>
                <a:lnTo>
                  <a:pt x="3074802" y="3908438"/>
                </a:lnTo>
                <a:lnTo>
                  <a:pt x="0" y="3908438"/>
                </a:lnTo>
                <a:lnTo>
                  <a:pt x="0" y="0"/>
                </a:lnTo>
                <a:close/>
              </a:path>
            </a:pathLst>
          </a:custGeom>
          <a:blipFill rotWithShape="1">
            <a:blip r:embed="rId3">
              <a:alphaModFix/>
            </a:blip>
            <a:stretch>
              <a:fillRect b="0" l="0" r="0" t="0"/>
            </a:stretch>
          </a:blipFill>
          <a:ln>
            <a:noFill/>
          </a:ln>
        </p:spPr>
      </p:sp>
      <p:sp>
        <p:nvSpPr>
          <p:cNvPr id="263" name="Google Shape;263;p18"/>
          <p:cNvSpPr/>
          <p:nvPr/>
        </p:nvSpPr>
        <p:spPr>
          <a:xfrm flipH="1">
            <a:off x="12029483" y="8798556"/>
            <a:ext cx="2804691" cy="2822386"/>
          </a:xfrm>
          <a:custGeom>
            <a:rect b="b" l="l" r="r" t="t"/>
            <a:pathLst>
              <a:path extrusionOk="0" h="2822386" w="2804691">
                <a:moveTo>
                  <a:pt x="2804691" y="0"/>
                </a:moveTo>
                <a:lnTo>
                  <a:pt x="0" y="0"/>
                </a:lnTo>
                <a:lnTo>
                  <a:pt x="0" y="2822386"/>
                </a:lnTo>
                <a:lnTo>
                  <a:pt x="2804691" y="2822386"/>
                </a:lnTo>
                <a:lnTo>
                  <a:pt x="2804691" y="0"/>
                </a:lnTo>
                <a:close/>
              </a:path>
            </a:pathLst>
          </a:custGeom>
          <a:blipFill rotWithShape="1">
            <a:blip r:embed="rId5">
              <a:alphaModFix/>
            </a:blip>
            <a:stretch>
              <a:fillRect b="0" l="0" r="0" t="0"/>
            </a:stretch>
          </a:blipFill>
          <a:ln>
            <a:noFill/>
          </a:ln>
        </p:spPr>
      </p:sp>
      <p:sp>
        <p:nvSpPr>
          <p:cNvPr id="264" name="Google Shape;264;p18"/>
          <p:cNvSpPr/>
          <p:nvPr/>
        </p:nvSpPr>
        <p:spPr>
          <a:xfrm flipH="1">
            <a:off x="14421480" y="8760456"/>
            <a:ext cx="2804691" cy="2822386"/>
          </a:xfrm>
          <a:custGeom>
            <a:rect b="b" l="l" r="r" t="t"/>
            <a:pathLst>
              <a:path extrusionOk="0" h="2822386" w="2804691">
                <a:moveTo>
                  <a:pt x="2804691" y="0"/>
                </a:moveTo>
                <a:lnTo>
                  <a:pt x="0" y="0"/>
                </a:lnTo>
                <a:lnTo>
                  <a:pt x="0" y="2822386"/>
                </a:lnTo>
                <a:lnTo>
                  <a:pt x="2804691" y="2822386"/>
                </a:lnTo>
                <a:lnTo>
                  <a:pt x="2804691" y="0"/>
                </a:lnTo>
                <a:close/>
              </a:path>
            </a:pathLst>
          </a:custGeom>
          <a:blipFill rotWithShape="1">
            <a:blip r:embed="rId5">
              <a:alphaModFix/>
            </a:blip>
            <a:stretch>
              <a:fillRect b="0" l="0" r="0" t="0"/>
            </a:stretch>
          </a:blipFill>
          <a:ln>
            <a:noFill/>
          </a:ln>
        </p:spPr>
      </p:sp>
      <p:sp>
        <p:nvSpPr>
          <p:cNvPr id="265" name="Google Shape;265;p18"/>
          <p:cNvSpPr/>
          <p:nvPr/>
        </p:nvSpPr>
        <p:spPr>
          <a:xfrm>
            <a:off x="16508062" y="7750806"/>
            <a:ext cx="2384889" cy="3031475"/>
          </a:xfrm>
          <a:custGeom>
            <a:rect b="b" l="l" r="r" t="t"/>
            <a:pathLst>
              <a:path extrusionOk="0" h="3031475" w="2384889">
                <a:moveTo>
                  <a:pt x="0" y="0"/>
                </a:moveTo>
                <a:lnTo>
                  <a:pt x="2384888" y="0"/>
                </a:lnTo>
                <a:lnTo>
                  <a:pt x="2384888" y="3031475"/>
                </a:lnTo>
                <a:lnTo>
                  <a:pt x="0" y="3031475"/>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269" name="Shape 269"/>
        <p:cNvGrpSpPr/>
        <p:nvPr/>
      </p:nvGrpSpPr>
      <p:grpSpPr>
        <a:xfrm>
          <a:off x="0" y="0"/>
          <a:ext cx="0" cy="0"/>
          <a:chOff x="0" y="0"/>
          <a:chExt cx="0" cy="0"/>
        </a:xfrm>
      </p:grpSpPr>
      <p:pic>
        <p:nvPicPr>
          <p:cNvPr id="270" name="Google Shape;270;p19"/>
          <p:cNvPicPr preferRelativeResize="0"/>
          <p:nvPr/>
        </p:nvPicPr>
        <p:blipFill>
          <a:blip r:embed="rId3">
            <a:alphaModFix/>
          </a:blip>
          <a:stretch>
            <a:fillRect/>
          </a:stretch>
        </p:blipFill>
        <p:spPr>
          <a:xfrm>
            <a:off x="-2809900" y="-3477513"/>
            <a:ext cx="23907702" cy="17242025"/>
          </a:xfrm>
          <a:prstGeom prst="rect">
            <a:avLst/>
          </a:prstGeom>
          <a:noFill/>
          <a:ln>
            <a:noFill/>
          </a:ln>
        </p:spPr>
      </p:pic>
      <p:grpSp>
        <p:nvGrpSpPr>
          <p:cNvPr id="271" name="Google Shape;271;p19"/>
          <p:cNvGrpSpPr/>
          <p:nvPr/>
        </p:nvGrpSpPr>
        <p:grpSpPr>
          <a:xfrm>
            <a:off x="4903017" y="902517"/>
            <a:ext cx="8481966" cy="8481966"/>
            <a:chOff x="0" y="0"/>
            <a:chExt cx="812800" cy="812800"/>
          </a:xfrm>
        </p:grpSpPr>
        <p:sp>
          <p:nvSpPr>
            <p:cNvPr id="272" name="Google Shape;2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9"/>
          <p:cNvSpPr txBox="1"/>
          <p:nvPr/>
        </p:nvSpPr>
        <p:spPr>
          <a:xfrm>
            <a:off x="7733679" y="2906668"/>
            <a:ext cx="2820641" cy="558804"/>
          </a:xfrm>
          <a:prstGeom prst="rect">
            <a:avLst/>
          </a:prstGeom>
          <a:noFill/>
          <a:ln>
            <a:noFill/>
          </a:ln>
        </p:spPr>
        <p:txBody>
          <a:bodyPr anchorCtr="0" anchor="t" bIns="0" lIns="0" spcFirstLastPara="1" rIns="0" wrap="square" tIns="0">
            <a:spAutoFit/>
          </a:bodyPr>
          <a:lstStyle/>
          <a:p>
            <a:pPr indent="0" lvl="0" marL="0" marR="0" rtl="0" algn="ctr">
              <a:lnSpc>
                <a:spcPct val="129991"/>
              </a:lnSpc>
              <a:spcBef>
                <a:spcPts val="0"/>
              </a:spcBef>
              <a:spcAft>
                <a:spcPts val="0"/>
              </a:spcAft>
              <a:buNone/>
            </a:pPr>
            <a:r>
              <a:rPr b="0" i="0" lang="en-US" sz="3511" u="none" cap="none" strike="noStrike">
                <a:solidFill>
                  <a:srgbClr val="FF5757"/>
                </a:solidFill>
                <a:latin typeface="Nunito Black"/>
                <a:ea typeface="Nunito Black"/>
                <a:cs typeface="Nunito Black"/>
                <a:sym typeface="Nunito Black"/>
              </a:rPr>
              <a:t>LESSON 01:</a:t>
            </a:r>
            <a:endParaRPr/>
          </a:p>
        </p:txBody>
      </p:sp>
      <p:sp>
        <p:nvSpPr>
          <p:cNvPr id="275" name="Google Shape;275;p19"/>
          <p:cNvSpPr txBox="1"/>
          <p:nvPr/>
        </p:nvSpPr>
        <p:spPr>
          <a:xfrm>
            <a:off x="6573349" y="3983947"/>
            <a:ext cx="51414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WHAT IS A FOOD WEB?</a:t>
            </a:r>
            <a:endParaRPr/>
          </a:p>
        </p:txBody>
      </p:sp>
      <p:sp>
        <p:nvSpPr>
          <p:cNvPr id="276" name="Google Shape;276;p19"/>
          <p:cNvSpPr txBox="1"/>
          <p:nvPr/>
        </p:nvSpPr>
        <p:spPr>
          <a:xfrm>
            <a:off x="7030288" y="6444342"/>
            <a:ext cx="42273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Nunito"/>
                <a:ea typeface="Nunito"/>
                <a:cs typeface="Nunito"/>
                <a:sym typeface="Nunito"/>
              </a:rPr>
              <a:t>Briefly elaborate on what you want to discuss. </a:t>
            </a:r>
            <a:endParaRPr/>
          </a:p>
        </p:txBody>
      </p:sp>
      <p:sp>
        <p:nvSpPr>
          <p:cNvPr id="277" name="Google Shape;277;p19"/>
          <p:cNvSpPr/>
          <p:nvPr/>
        </p:nvSpPr>
        <p:spPr>
          <a:xfrm flipH="1">
            <a:off x="-436198" y="7397668"/>
            <a:ext cx="3794353" cy="3307189"/>
          </a:xfrm>
          <a:custGeom>
            <a:rect b="b" l="l" r="r" t="t"/>
            <a:pathLst>
              <a:path extrusionOk="0" h="3307189" w="3794353">
                <a:moveTo>
                  <a:pt x="3794353" y="0"/>
                </a:moveTo>
                <a:lnTo>
                  <a:pt x="0" y="0"/>
                </a:lnTo>
                <a:lnTo>
                  <a:pt x="0" y="3307189"/>
                </a:lnTo>
                <a:lnTo>
                  <a:pt x="3794353" y="3307189"/>
                </a:lnTo>
                <a:lnTo>
                  <a:pt x="3794353" y="0"/>
                </a:lnTo>
                <a:close/>
              </a:path>
            </a:pathLst>
          </a:custGeom>
          <a:blipFill rotWithShape="1">
            <a:blip r:embed="rId4">
              <a:alphaModFix/>
            </a:blip>
            <a:stretch>
              <a:fillRect b="0" l="0" r="0" t="0"/>
            </a:stretch>
          </a:blipFill>
          <a:ln>
            <a:noFill/>
          </a:ln>
        </p:spPr>
      </p:sp>
      <p:sp>
        <p:nvSpPr>
          <p:cNvPr id="278" name="Google Shape;278;p19"/>
          <p:cNvSpPr/>
          <p:nvPr/>
        </p:nvSpPr>
        <p:spPr>
          <a:xfrm rot="323535">
            <a:off x="11861859" y="6570904"/>
            <a:ext cx="6278932" cy="3428655"/>
          </a:xfrm>
          <a:custGeom>
            <a:rect b="b" l="l" r="r" t="t"/>
            <a:pathLst>
              <a:path extrusionOk="0" h="3428655" w="6278932">
                <a:moveTo>
                  <a:pt x="0" y="0"/>
                </a:moveTo>
                <a:lnTo>
                  <a:pt x="6278932" y="0"/>
                </a:lnTo>
                <a:lnTo>
                  <a:pt x="6278932" y="3428655"/>
                </a:lnTo>
                <a:lnTo>
                  <a:pt x="0" y="3428655"/>
                </a:lnTo>
                <a:lnTo>
                  <a:pt x="0" y="0"/>
                </a:lnTo>
                <a:close/>
              </a:path>
            </a:pathLst>
          </a:custGeom>
          <a:blipFill rotWithShape="1">
            <a:blip r:embed="rId5">
              <a:alphaModFix/>
            </a:blip>
            <a:stretch>
              <a:fillRect b="0" l="0" r="0" t="0"/>
            </a:stretch>
          </a:blipFill>
          <a:ln>
            <a:noFill/>
          </a:ln>
        </p:spPr>
      </p:sp>
      <p:sp>
        <p:nvSpPr>
          <p:cNvPr id="279" name="Google Shape;279;p19"/>
          <p:cNvSpPr/>
          <p:nvPr/>
        </p:nvSpPr>
        <p:spPr>
          <a:xfrm flipH="1">
            <a:off x="15362124" y="7438598"/>
            <a:ext cx="3794353" cy="3307189"/>
          </a:xfrm>
          <a:custGeom>
            <a:rect b="b" l="l" r="r" t="t"/>
            <a:pathLst>
              <a:path extrusionOk="0" h="3307189" w="3794353">
                <a:moveTo>
                  <a:pt x="3794352" y="0"/>
                </a:moveTo>
                <a:lnTo>
                  <a:pt x="0" y="0"/>
                </a:lnTo>
                <a:lnTo>
                  <a:pt x="0" y="3307189"/>
                </a:lnTo>
                <a:lnTo>
                  <a:pt x="3794352" y="3307189"/>
                </a:lnTo>
                <a:lnTo>
                  <a:pt x="3794352" y="0"/>
                </a:lnTo>
                <a:close/>
              </a:path>
            </a:pathLst>
          </a:custGeom>
          <a:blipFill rotWithShape="1">
            <a:blip r:embed="rId4">
              <a:alphaModFix/>
            </a:blip>
            <a:stretch>
              <a:fillRect b="0" l="0" r="0" t="0"/>
            </a:stretch>
          </a:blipFill>
          <a:ln>
            <a:noFill/>
          </a:ln>
        </p:spPr>
      </p:sp>
      <p:sp>
        <p:nvSpPr>
          <p:cNvPr id="280" name="Google Shape;280;p19"/>
          <p:cNvSpPr/>
          <p:nvPr/>
        </p:nvSpPr>
        <p:spPr>
          <a:xfrm>
            <a:off x="-851113" y="2230902"/>
            <a:ext cx="5137705" cy="4368423"/>
          </a:xfrm>
          <a:custGeom>
            <a:rect b="b" l="l" r="r" t="t"/>
            <a:pathLst>
              <a:path extrusionOk="0" h="4368423" w="5137705">
                <a:moveTo>
                  <a:pt x="0" y="0"/>
                </a:moveTo>
                <a:lnTo>
                  <a:pt x="5137705" y="0"/>
                </a:lnTo>
                <a:lnTo>
                  <a:pt x="5137705" y="4368423"/>
                </a:lnTo>
                <a:lnTo>
                  <a:pt x="0" y="4368423"/>
                </a:lnTo>
                <a:lnTo>
                  <a:pt x="0" y="0"/>
                </a:lnTo>
                <a:close/>
              </a:path>
            </a:pathLst>
          </a:custGeom>
          <a:blipFill rotWithShape="1">
            <a:blip r:embed="rId6">
              <a:alphaModFix/>
            </a:blip>
            <a:stretch>
              <a:fillRect b="0" l="0" r="0" t="0"/>
            </a:stretch>
          </a:blipFill>
          <a:ln>
            <a:noFill/>
          </a:ln>
        </p:spPr>
      </p:sp>
      <p:sp>
        <p:nvSpPr>
          <p:cNvPr id="281" name="Google Shape;281;p19"/>
          <p:cNvSpPr/>
          <p:nvPr/>
        </p:nvSpPr>
        <p:spPr>
          <a:xfrm flipH="1" rot="266742">
            <a:off x="790708" y="8749318"/>
            <a:ext cx="1881521" cy="1370020"/>
          </a:xfrm>
          <a:custGeom>
            <a:rect b="b" l="l" r="r" t="t"/>
            <a:pathLst>
              <a:path extrusionOk="0" h="1370020" w="1881521">
                <a:moveTo>
                  <a:pt x="1881521" y="0"/>
                </a:moveTo>
                <a:lnTo>
                  <a:pt x="0" y="0"/>
                </a:lnTo>
                <a:lnTo>
                  <a:pt x="0" y="1370020"/>
                </a:lnTo>
                <a:lnTo>
                  <a:pt x="1881521" y="1370020"/>
                </a:lnTo>
                <a:lnTo>
                  <a:pt x="1881521" y="0"/>
                </a:lnTo>
                <a:close/>
              </a:path>
            </a:pathLst>
          </a:custGeom>
          <a:blipFill rotWithShape="1">
            <a:blip r:embed="rId7">
              <a:alphaModFix/>
            </a:blip>
            <a:stretch>
              <a:fillRect b="0" l="0" r="0" t="0"/>
            </a:stretch>
          </a:blipFill>
          <a:ln>
            <a:noFill/>
          </a:ln>
        </p:spPr>
      </p:sp>
      <p:sp>
        <p:nvSpPr>
          <p:cNvPr id="282" name="Google Shape;282;p19"/>
          <p:cNvSpPr/>
          <p:nvPr/>
        </p:nvSpPr>
        <p:spPr>
          <a:xfrm>
            <a:off x="3965844" y="6912492"/>
            <a:ext cx="2607505" cy="3792366"/>
          </a:xfrm>
          <a:custGeom>
            <a:rect b="b" l="l" r="r" t="t"/>
            <a:pathLst>
              <a:path extrusionOk="0" h="3792366" w="2607505">
                <a:moveTo>
                  <a:pt x="0" y="0"/>
                </a:moveTo>
                <a:lnTo>
                  <a:pt x="2607505" y="0"/>
                </a:lnTo>
                <a:lnTo>
                  <a:pt x="2607505" y="3792365"/>
                </a:lnTo>
                <a:lnTo>
                  <a:pt x="0" y="3792365"/>
                </a:lnTo>
                <a:lnTo>
                  <a:pt x="0" y="0"/>
                </a:lnTo>
                <a:close/>
              </a:path>
            </a:pathLst>
          </a:custGeom>
          <a:blipFill rotWithShape="1">
            <a:blip r:embed="rId8">
              <a:alphaModFix/>
            </a:blip>
            <a:stretch>
              <a:fillRect b="0" l="0" r="0" t="0"/>
            </a:stretch>
          </a:blipFill>
          <a:ln>
            <a:noFill/>
          </a:ln>
        </p:spPr>
      </p:sp>
      <p:sp>
        <p:nvSpPr>
          <p:cNvPr id="283" name="Google Shape;283;p19"/>
          <p:cNvSpPr/>
          <p:nvPr/>
        </p:nvSpPr>
        <p:spPr>
          <a:xfrm>
            <a:off x="13630441" y="3471465"/>
            <a:ext cx="4657559" cy="2668103"/>
          </a:xfrm>
          <a:custGeom>
            <a:rect b="b" l="l" r="r" t="t"/>
            <a:pathLst>
              <a:path extrusionOk="0" h="2668103" w="4657559">
                <a:moveTo>
                  <a:pt x="0" y="0"/>
                </a:moveTo>
                <a:lnTo>
                  <a:pt x="4657559" y="0"/>
                </a:lnTo>
                <a:lnTo>
                  <a:pt x="4657559" y="2668102"/>
                </a:lnTo>
                <a:lnTo>
                  <a:pt x="0" y="266810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287" name="Shape 287"/>
        <p:cNvGrpSpPr/>
        <p:nvPr/>
      </p:nvGrpSpPr>
      <p:grpSpPr>
        <a:xfrm>
          <a:off x="0" y="0"/>
          <a:ext cx="0" cy="0"/>
          <a:chOff x="0" y="0"/>
          <a:chExt cx="0" cy="0"/>
        </a:xfrm>
      </p:grpSpPr>
      <p:pic>
        <p:nvPicPr>
          <p:cNvPr id="288" name="Google Shape;288;p20"/>
          <p:cNvPicPr preferRelativeResize="0"/>
          <p:nvPr/>
        </p:nvPicPr>
        <p:blipFill>
          <a:blip r:embed="rId3">
            <a:alphaModFix/>
          </a:blip>
          <a:stretch>
            <a:fillRect/>
          </a:stretch>
        </p:blipFill>
        <p:spPr>
          <a:xfrm>
            <a:off x="-2809900" y="-3477513"/>
            <a:ext cx="23907702" cy="17242025"/>
          </a:xfrm>
          <a:prstGeom prst="rect">
            <a:avLst/>
          </a:prstGeom>
          <a:noFill/>
          <a:ln>
            <a:noFill/>
          </a:ln>
        </p:spPr>
      </p:pic>
      <p:grpSp>
        <p:nvGrpSpPr>
          <p:cNvPr id="289" name="Google Shape;289;p20"/>
          <p:cNvGrpSpPr/>
          <p:nvPr/>
        </p:nvGrpSpPr>
        <p:grpSpPr>
          <a:xfrm>
            <a:off x="0" y="-144661"/>
            <a:ext cx="18288000" cy="3479255"/>
            <a:chOff x="0" y="-38100"/>
            <a:chExt cx="4816593" cy="916347"/>
          </a:xfrm>
        </p:grpSpPr>
        <p:sp>
          <p:nvSpPr>
            <p:cNvPr id="290" name="Google Shape;290;p20"/>
            <p:cNvSpPr/>
            <p:nvPr/>
          </p:nvSpPr>
          <p:spPr>
            <a:xfrm>
              <a:off x="0" y="0"/>
              <a:ext cx="4816592" cy="878247"/>
            </a:xfrm>
            <a:custGeom>
              <a:rect b="b" l="l" r="r" t="t"/>
              <a:pathLst>
                <a:path extrusionOk="0" h="878247" w="4816592">
                  <a:moveTo>
                    <a:pt x="0" y="0"/>
                  </a:moveTo>
                  <a:lnTo>
                    <a:pt x="4816592" y="0"/>
                  </a:lnTo>
                  <a:lnTo>
                    <a:pt x="4816592" y="878247"/>
                  </a:lnTo>
                  <a:lnTo>
                    <a:pt x="0" y="878247"/>
                  </a:lnTo>
                  <a:close/>
                </a:path>
              </a:pathLst>
            </a:custGeom>
            <a:solidFill>
              <a:srgbClr val="FDE4CE"/>
            </a:solidFill>
            <a:ln>
              <a:noFill/>
            </a:ln>
          </p:spPr>
        </p:sp>
        <p:sp>
          <p:nvSpPr>
            <p:cNvPr id="291" name="Google Shape;291;p20"/>
            <p:cNvSpPr txBox="1"/>
            <p:nvPr/>
          </p:nvSpPr>
          <p:spPr>
            <a:xfrm>
              <a:off x="0" y="-38100"/>
              <a:ext cx="4816593" cy="9163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0"/>
          <p:cNvSpPr txBox="1"/>
          <p:nvPr/>
        </p:nvSpPr>
        <p:spPr>
          <a:xfrm>
            <a:off x="2919960" y="593512"/>
            <a:ext cx="51756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000000"/>
                </a:solidFill>
                <a:latin typeface="Nunito Black"/>
                <a:ea typeface="Nunito Black"/>
                <a:cs typeface="Nunito Black"/>
                <a:sym typeface="Nunito Black"/>
              </a:rPr>
              <a:t>WHAT IS A FOOD WEB?</a:t>
            </a:r>
            <a:endParaRPr/>
          </a:p>
        </p:txBody>
      </p:sp>
      <p:sp>
        <p:nvSpPr>
          <p:cNvPr id="293" name="Google Shape;293;p20"/>
          <p:cNvSpPr txBox="1"/>
          <p:nvPr/>
        </p:nvSpPr>
        <p:spPr>
          <a:xfrm>
            <a:off x="9144000" y="912917"/>
            <a:ext cx="72534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A </a:t>
            </a:r>
            <a:r>
              <a:rPr b="1" i="0" lang="en-US" sz="2100" u="none" cap="none" strike="noStrike">
                <a:solidFill>
                  <a:srgbClr val="000000"/>
                </a:solidFill>
                <a:latin typeface="Nunito"/>
                <a:ea typeface="Nunito"/>
                <a:cs typeface="Nunito"/>
                <a:sym typeface="Nunito"/>
              </a:rPr>
              <a:t>food web</a:t>
            </a:r>
            <a:r>
              <a:rPr b="0" i="0" lang="en-US" sz="2100" u="none" cap="none" strike="noStrike">
                <a:solidFill>
                  <a:srgbClr val="000000"/>
                </a:solidFill>
                <a:latin typeface="Nunito"/>
                <a:ea typeface="Nunito"/>
                <a:cs typeface="Nunito"/>
                <a:sym typeface="Nunito"/>
              </a:rPr>
              <a:t> is composed of diverse food chains. It illustrates the feeding relationships in an ecosystem.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It also shows that several species can eat an organism.</a:t>
            </a:r>
            <a:endParaRPr/>
          </a:p>
        </p:txBody>
      </p:sp>
      <p:grpSp>
        <p:nvGrpSpPr>
          <p:cNvPr id="294" name="Google Shape;294;p20"/>
          <p:cNvGrpSpPr/>
          <p:nvPr/>
        </p:nvGrpSpPr>
        <p:grpSpPr>
          <a:xfrm>
            <a:off x="2919960" y="4306785"/>
            <a:ext cx="3461530" cy="3461530"/>
            <a:chOff x="0" y="0"/>
            <a:chExt cx="812800" cy="812800"/>
          </a:xfrm>
        </p:grpSpPr>
        <p:sp>
          <p:nvSpPr>
            <p:cNvPr id="295" name="Google Shape;29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0"/>
          <p:cNvGrpSpPr/>
          <p:nvPr/>
        </p:nvGrpSpPr>
        <p:grpSpPr>
          <a:xfrm>
            <a:off x="7413235" y="4306785"/>
            <a:ext cx="3461530" cy="3461530"/>
            <a:chOff x="0" y="0"/>
            <a:chExt cx="812800" cy="812800"/>
          </a:xfrm>
        </p:grpSpPr>
        <p:sp>
          <p:nvSpPr>
            <p:cNvPr id="298" name="Google Shape;2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0"/>
          <p:cNvGrpSpPr/>
          <p:nvPr/>
        </p:nvGrpSpPr>
        <p:grpSpPr>
          <a:xfrm>
            <a:off x="11903465" y="4306785"/>
            <a:ext cx="3461530" cy="3461530"/>
            <a:chOff x="0" y="0"/>
            <a:chExt cx="812800" cy="812800"/>
          </a:xfrm>
        </p:grpSpPr>
        <p:sp>
          <p:nvSpPr>
            <p:cNvPr id="301" name="Google Shape;30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0"/>
          <p:cNvGrpSpPr/>
          <p:nvPr/>
        </p:nvGrpSpPr>
        <p:grpSpPr>
          <a:xfrm>
            <a:off x="3107955" y="8164246"/>
            <a:ext cx="3085650" cy="1044443"/>
            <a:chOff x="0" y="-28575"/>
            <a:chExt cx="4114200" cy="1392591"/>
          </a:xfrm>
        </p:grpSpPr>
        <p:sp>
          <p:nvSpPr>
            <p:cNvPr id="304" name="Google Shape;304;p20"/>
            <p:cNvSpPr txBox="1"/>
            <p:nvPr/>
          </p:nvSpPr>
          <p:spPr>
            <a:xfrm>
              <a:off x="0" y="932916"/>
              <a:ext cx="4114200" cy="43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Make their own food</a:t>
              </a:r>
              <a:endParaRPr/>
            </a:p>
          </p:txBody>
        </p:sp>
        <p:sp>
          <p:nvSpPr>
            <p:cNvPr id="305" name="Google Shape;305;p20"/>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PRODUCERS</a:t>
              </a:r>
              <a:endParaRPr/>
            </a:p>
          </p:txBody>
        </p:sp>
      </p:grpSp>
      <p:sp>
        <p:nvSpPr>
          <p:cNvPr id="306" name="Google Shape;306;p20"/>
          <p:cNvSpPr/>
          <p:nvPr/>
        </p:nvSpPr>
        <p:spPr>
          <a:xfrm flipH="1">
            <a:off x="3704946" y="5143500"/>
            <a:ext cx="1891558" cy="1648697"/>
          </a:xfrm>
          <a:custGeom>
            <a:rect b="b" l="l" r="r" t="t"/>
            <a:pathLst>
              <a:path extrusionOk="0" h="1648697" w="1891558">
                <a:moveTo>
                  <a:pt x="1891558" y="0"/>
                </a:moveTo>
                <a:lnTo>
                  <a:pt x="0" y="0"/>
                </a:lnTo>
                <a:lnTo>
                  <a:pt x="0" y="1648697"/>
                </a:lnTo>
                <a:lnTo>
                  <a:pt x="1891558" y="1648697"/>
                </a:lnTo>
                <a:lnTo>
                  <a:pt x="1891558" y="0"/>
                </a:lnTo>
                <a:close/>
              </a:path>
            </a:pathLst>
          </a:custGeom>
          <a:blipFill rotWithShape="1">
            <a:blip r:embed="rId4">
              <a:alphaModFix/>
            </a:blip>
            <a:stretch>
              <a:fillRect b="0" l="0" r="0" t="0"/>
            </a:stretch>
          </a:blipFill>
          <a:ln>
            <a:noFill/>
          </a:ln>
        </p:spPr>
      </p:sp>
      <p:grpSp>
        <p:nvGrpSpPr>
          <p:cNvPr id="307" name="Google Shape;307;p20"/>
          <p:cNvGrpSpPr/>
          <p:nvPr/>
        </p:nvGrpSpPr>
        <p:grpSpPr>
          <a:xfrm>
            <a:off x="7601230" y="8190472"/>
            <a:ext cx="3085650" cy="1416143"/>
            <a:chOff x="0" y="-28575"/>
            <a:chExt cx="4114200" cy="1888191"/>
          </a:xfrm>
        </p:grpSpPr>
        <p:sp>
          <p:nvSpPr>
            <p:cNvPr id="308" name="Google Shape;308;p20"/>
            <p:cNvSpPr txBox="1"/>
            <p:nvPr/>
          </p:nvSpPr>
          <p:spPr>
            <a:xfrm>
              <a:off x="0" y="932916"/>
              <a:ext cx="4114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eat producers and </a:t>
              </a:r>
              <a:endParaRPr/>
            </a:p>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other consumers</a:t>
              </a:r>
              <a:endParaRPr/>
            </a:p>
          </p:txBody>
        </p:sp>
        <p:sp>
          <p:nvSpPr>
            <p:cNvPr id="309" name="Google Shape;309;p20"/>
            <p:cNvSpPr txBox="1"/>
            <p:nvPr/>
          </p:nvSpPr>
          <p:spPr>
            <a:xfrm>
              <a:off x="328660" y="-28575"/>
              <a:ext cx="34524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CONSUMERS</a:t>
              </a:r>
              <a:endParaRPr/>
            </a:p>
          </p:txBody>
        </p:sp>
      </p:grpSp>
      <p:grpSp>
        <p:nvGrpSpPr>
          <p:cNvPr id="310" name="Google Shape;310;p20"/>
          <p:cNvGrpSpPr/>
          <p:nvPr/>
        </p:nvGrpSpPr>
        <p:grpSpPr>
          <a:xfrm>
            <a:off x="11719388" y="8190472"/>
            <a:ext cx="3829726" cy="1416143"/>
            <a:chOff x="0" y="-28575"/>
            <a:chExt cx="5106300" cy="1888191"/>
          </a:xfrm>
        </p:grpSpPr>
        <p:sp>
          <p:nvSpPr>
            <p:cNvPr id="311" name="Google Shape;311;p20"/>
            <p:cNvSpPr txBox="1"/>
            <p:nvPr/>
          </p:nvSpPr>
          <p:spPr>
            <a:xfrm>
              <a:off x="0" y="932916"/>
              <a:ext cx="51063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break down dead </a:t>
              </a:r>
              <a:endParaRPr/>
            </a:p>
            <a:p>
              <a:pPr indent="0" lvl="0" marL="0" marR="0" rtl="0" algn="ctr">
                <a:lnSpc>
                  <a:spcPct val="115000"/>
                </a:lnSpc>
                <a:spcBef>
                  <a:spcPts val="0"/>
                </a:spcBef>
                <a:spcAft>
                  <a:spcPts val="0"/>
                </a:spcAft>
                <a:buNone/>
              </a:pPr>
              <a:r>
                <a:rPr b="0" i="0" lang="en-US" sz="2100" u="none" cap="none" strike="noStrike">
                  <a:solidFill>
                    <a:srgbClr val="000000"/>
                  </a:solidFill>
                  <a:latin typeface="Nunito"/>
                  <a:ea typeface="Nunito"/>
                  <a:cs typeface="Nunito"/>
                  <a:sym typeface="Nunito"/>
                </a:rPr>
                <a:t>plants and animals</a:t>
              </a:r>
              <a:endParaRPr/>
            </a:p>
          </p:txBody>
        </p:sp>
        <p:sp>
          <p:nvSpPr>
            <p:cNvPr id="312" name="Google Shape;312;p20"/>
            <p:cNvSpPr txBox="1"/>
            <p:nvPr/>
          </p:nvSpPr>
          <p:spPr>
            <a:xfrm>
              <a:off x="407924" y="-28575"/>
              <a:ext cx="42849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Nunito"/>
                  <a:ea typeface="Nunito"/>
                  <a:cs typeface="Nunito"/>
                  <a:sym typeface="Nunito"/>
                </a:rPr>
                <a:t>DECOMPOSERS</a:t>
              </a:r>
              <a:endParaRPr/>
            </a:p>
          </p:txBody>
        </p:sp>
      </p:grpSp>
      <p:sp>
        <p:nvSpPr>
          <p:cNvPr id="313" name="Google Shape;313;p20"/>
          <p:cNvSpPr/>
          <p:nvPr/>
        </p:nvSpPr>
        <p:spPr>
          <a:xfrm>
            <a:off x="8393237" y="4865324"/>
            <a:ext cx="1501526" cy="1926873"/>
          </a:xfrm>
          <a:custGeom>
            <a:rect b="b" l="l" r="r" t="t"/>
            <a:pathLst>
              <a:path extrusionOk="0" h="1926873" w="1501526">
                <a:moveTo>
                  <a:pt x="0" y="0"/>
                </a:moveTo>
                <a:lnTo>
                  <a:pt x="1501526" y="0"/>
                </a:lnTo>
                <a:lnTo>
                  <a:pt x="1501526" y="1926873"/>
                </a:lnTo>
                <a:lnTo>
                  <a:pt x="0" y="1926873"/>
                </a:lnTo>
                <a:lnTo>
                  <a:pt x="0" y="0"/>
                </a:lnTo>
                <a:close/>
              </a:path>
            </a:pathLst>
          </a:custGeom>
          <a:blipFill rotWithShape="1">
            <a:blip r:embed="rId5">
              <a:alphaModFix/>
            </a:blip>
            <a:stretch>
              <a:fillRect b="0" l="0" r="0" t="0"/>
            </a:stretch>
          </a:blipFill>
          <a:ln>
            <a:noFill/>
          </a:ln>
        </p:spPr>
      </p:sp>
      <p:sp>
        <p:nvSpPr>
          <p:cNvPr id="314" name="Google Shape;314;p20"/>
          <p:cNvSpPr/>
          <p:nvPr/>
        </p:nvSpPr>
        <p:spPr>
          <a:xfrm>
            <a:off x="12884540" y="5104805"/>
            <a:ext cx="1508268" cy="1865490"/>
          </a:xfrm>
          <a:custGeom>
            <a:rect b="b" l="l" r="r" t="t"/>
            <a:pathLst>
              <a:path extrusionOk="0" h="1865490" w="1508268">
                <a:moveTo>
                  <a:pt x="0" y="0"/>
                </a:moveTo>
                <a:lnTo>
                  <a:pt x="1508268" y="0"/>
                </a:lnTo>
                <a:lnTo>
                  <a:pt x="1508268" y="1865490"/>
                </a:lnTo>
                <a:lnTo>
                  <a:pt x="0" y="186549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4CE"/>
        </a:solidFill>
      </p:bgPr>
    </p:bg>
    <p:spTree>
      <p:nvGrpSpPr>
        <p:cNvPr id="318" name="Shape 318"/>
        <p:cNvGrpSpPr/>
        <p:nvPr/>
      </p:nvGrpSpPr>
      <p:grpSpPr>
        <a:xfrm>
          <a:off x="0" y="0"/>
          <a:ext cx="0" cy="0"/>
          <a:chOff x="0" y="0"/>
          <a:chExt cx="0" cy="0"/>
        </a:xfrm>
      </p:grpSpPr>
      <p:grpSp>
        <p:nvGrpSpPr>
          <p:cNvPr id="319" name="Google Shape;319;p21"/>
          <p:cNvGrpSpPr/>
          <p:nvPr/>
        </p:nvGrpSpPr>
        <p:grpSpPr>
          <a:xfrm>
            <a:off x="14845448" y="4057059"/>
            <a:ext cx="2828108" cy="4924088"/>
            <a:chOff x="0" y="-28575"/>
            <a:chExt cx="578640" cy="1007484"/>
          </a:xfrm>
        </p:grpSpPr>
        <p:sp>
          <p:nvSpPr>
            <p:cNvPr id="320" name="Google Shape;320;p21"/>
            <p:cNvSpPr/>
            <p:nvPr/>
          </p:nvSpPr>
          <p:spPr>
            <a:xfrm>
              <a:off x="0" y="0"/>
              <a:ext cx="578640" cy="978909"/>
            </a:xfrm>
            <a:custGeom>
              <a:rect b="b" l="l" r="r" t="t"/>
              <a:pathLst>
                <a:path extrusionOk="0" h="978909" w="578640">
                  <a:moveTo>
                    <a:pt x="87600" y="0"/>
                  </a:moveTo>
                  <a:lnTo>
                    <a:pt x="491040" y="0"/>
                  </a:lnTo>
                  <a:cubicBezTo>
                    <a:pt x="539420" y="0"/>
                    <a:pt x="578640" y="39220"/>
                    <a:pt x="578640" y="87600"/>
                  </a:cubicBezTo>
                  <a:lnTo>
                    <a:pt x="578640" y="891309"/>
                  </a:lnTo>
                  <a:cubicBezTo>
                    <a:pt x="578640" y="939689"/>
                    <a:pt x="539420" y="978909"/>
                    <a:pt x="491040" y="978909"/>
                  </a:cubicBezTo>
                  <a:lnTo>
                    <a:pt x="87600" y="978909"/>
                  </a:lnTo>
                  <a:cubicBezTo>
                    <a:pt x="39220" y="978909"/>
                    <a:pt x="0" y="939689"/>
                    <a:pt x="0" y="891309"/>
                  </a:cubicBezTo>
                  <a:lnTo>
                    <a:pt x="0" y="87600"/>
                  </a:lnTo>
                  <a:cubicBezTo>
                    <a:pt x="0" y="39220"/>
                    <a:pt x="39220" y="0"/>
                    <a:pt x="87600" y="0"/>
                  </a:cubicBezTo>
                  <a:close/>
                </a:path>
              </a:pathLst>
            </a:custGeom>
            <a:solidFill>
              <a:srgbClr val="FFFFFF"/>
            </a:solidFill>
            <a:ln cap="rnd" cmpd="sng" w="38100">
              <a:solidFill>
                <a:srgbClr val="3B39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txBox="1"/>
            <p:nvPr/>
          </p:nvSpPr>
          <p:spPr>
            <a:xfrm>
              <a:off x="0" y="-28575"/>
              <a:ext cx="578640" cy="1007484"/>
            </a:xfrm>
            <a:prstGeom prst="rect">
              <a:avLst/>
            </a:prstGeom>
            <a:noFill/>
            <a:ln>
              <a:noFill/>
            </a:ln>
          </p:spPr>
          <p:txBody>
            <a:bodyPr anchorCtr="0" anchor="ctr" bIns="46375" lIns="46375" spcFirstLastPara="1" rIns="46375" wrap="square" tIns="46375">
              <a:noAutofit/>
            </a:bodyPr>
            <a:lstStyle/>
            <a:p>
              <a:pPr indent="0" lvl="0" marL="0" marR="0" rtl="0" algn="ctr">
                <a:lnSpc>
                  <a:spcPct val="238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21"/>
          <p:cNvSpPr/>
          <p:nvPr/>
        </p:nvSpPr>
        <p:spPr>
          <a:xfrm>
            <a:off x="11409032" y="6870130"/>
            <a:ext cx="1834846" cy="1846422"/>
          </a:xfrm>
          <a:custGeom>
            <a:rect b="b" l="l" r="r" t="t"/>
            <a:pathLst>
              <a:path extrusionOk="0" h="1846422" w="1834846">
                <a:moveTo>
                  <a:pt x="0" y="0"/>
                </a:moveTo>
                <a:lnTo>
                  <a:pt x="1834845" y="0"/>
                </a:lnTo>
                <a:lnTo>
                  <a:pt x="1834845" y="1846422"/>
                </a:lnTo>
                <a:lnTo>
                  <a:pt x="0" y="1846422"/>
                </a:lnTo>
                <a:lnTo>
                  <a:pt x="0" y="0"/>
                </a:lnTo>
                <a:close/>
              </a:path>
            </a:pathLst>
          </a:custGeom>
          <a:blipFill rotWithShape="1">
            <a:blip r:embed="rId3">
              <a:alphaModFix/>
            </a:blip>
            <a:stretch>
              <a:fillRect b="0" l="0" r="0" t="0"/>
            </a:stretch>
          </a:blipFill>
          <a:ln>
            <a:noFill/>
          </a:ln>
        </p:spPr>
      </p:sp>
      <p:sp>
        <p:nvSpPr>
          <p:cNvPr id="323" name="Google Shape;323;p21"/>
          <p:cNvSpPr/>
          <p:nvPr/>
        </p:nvSpPr>
        <p:spPr>
          <a:xfrm flipH="1">
            <a:off x="5867287" y="4110088"/>
            <a:ext cx="1350774" cy="1099467"/>
          </a:xfrm>
          <a:custGeom>
            <a:rect b="b" l="l" r="r" t="t"/>
            <a:pathLst>
              <a:path extrusionOk="0" h="1099467" w="1350774">
                <a:moveTo>
                  <a:pt x="1350775" y="0"/>
                </a:moveTo>
                <a:lnTo>
                  <a:pt x="0" y="0"/>
                </a:lnTo>
                <a:lnTo>
                  <a:pt x="0" y="1099467"/>
                </a:lnTo>
                <a:lnTo>
                  <a:pt x="1350775" y="1099467"/>
                </a:lnTo>
                <a:lnTo>
                  <a:pt x="1350775" y="0"/>
                </a:lnTo>
                <a:close/>
              </a:path>
            </a:pathLst>
          </a:custGeom>
          <a:blipFill rotWithShape="1">
            <a:blip r:embed="rId4">
              <a:alphaModFix/>
            </a:blip>
            <a:stretch>
              <a:fillRect b="0" l="0" r="0" t="0"/>
            </a:stretch>
          </a:blipFill>
          <a:ln>
            <a:noFill/>
          </a:ln>
        </p:spPr>
      </p:sp>
      <p:sp>
        <p:nvSpPr>
          <p:cNvPr id="324" name="Google Shape;324;p21"/>
          <p:cNvSpPr/>
          <p:nvPr/>
        </p:nvSpPr>
        <p:spPr>
          <a:xfrm>
            <a:off x="8796702" y="4027392"/>
            <a:ext cx="1141210" cy="918290"/>
          </a:xfrm>
          <a:custGeom>
            <a:rect b="b" l="l" r="r" t="t"/>
            <a:pathLst>
              <a:path extrusionOk="0" h="918290" w="1141210">
                <a:moveTo>
                  <a:pt x="0" y="0"/>
                </a:moveTo>
                <a:lnTo>
                  <a:pt x="1141210" y="0"/>
                </a:lnTo>
                <a:lnTo>
                  <a:pt x="1141210" y="918290"/>
                </a:lnTo>
                <a:lnTo>
                  <a:pt x="0" y="918290"/>
                </a:lnTo>
                <a:lnTo>
                  <a:pt x="0" y="0"/>
                </a:lnTo>
                <a:close/>
              </a:path>
            </a:pathLst>
          </a:custGeom>
          <a:blipFill rotWithShape="1">
            <a:blip r:embed="rId5">
              <a:alphaModFix/>
            </a:blip>
            <a:stretch>
              <a:fillRect b="0" l="0" r="0" t="0"/>
            </a:stretch>
          </a:blipFill>
          <a:ln>
            <a:noFill/>
          </a:ln>
        </p:spPr>
      </p:sp>
      <p:sp>
        <p:nvSpPr>
          <p:cNvPr id="325" name="Google Shape;325;p21"/>
          <p:cNvSpPr/>
          <p:nvPr/>
        </p:nvSpPr>
        <p:spPr>
          <a:xfrm>
            <a:off x="8845614" y="7515453"/>
            <a:ext cx="913207" cy="458557"/>
          </a:xfrm>
          <a:custGeom>
            <a:rect b="b" l="l" r="r" t="t"/>
            <a:pathLst>
              <a:path extrusionOk="0" h="458557" w="913207">
                <a:moveTo>
                  <a:pt x="0" y="0"/>
                </a:moveTo>
                <a:lnTo>
                  <a:pt x="913206" y="0"/>
                </a:lnTo>
                <a:lnTo>
                  <a:pt x="913206" y="458558"/>
                </a:lnTo>
                <a:lnTo>
                  <a:pt x="0" y="458558"/>
                </a:lnTo>
                <a:lnTo>
                  <a:pt x="0" y="0"/>
                </a:lnTo>
                <a:close/>
              </a:path>
            </a:pathLst>
          </a:custGeom>
          <a:blipFill rotWithShape="1">
            <a:blip r:embed="rId6">
              <a:alphaModFix/>
            </a:blip>
            <a:stretch>
              <a:fillRect b="0" l="0" r="0" t="0"/>
            </a:stretch>
          </a:blipFill>
          <a:ln>
            <a:noFill/>
          </a:ln>
        </p:spPr>
      </p:sp>
      <p:sp>
        <p:nvSpPr>
          <p:cNvPr id="326" name="Google Shape;326;p21"/>
          <p:cNvSpPr txBox="1"/>
          <p:nvPr/>
        </p:nvSpPr>
        <p:spPr>
          <a:xfrm>
            <a:off x="10664819" y="6922023"/>
            <a:ext cx="679177"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insects</a:t>
            </a:r>
            <a:endParaRPr/>
          </a:p>
        </p:txBody>
      </p:sp>
      <p:sp>
        <p:nvSpPr>
          <p:cNvPr id="327" name="Google Shape;327;p21"/>
          <p:cNvSpPr txBox="1"/>
          <p:nvPr/>
        </p:nvSpPr>
        <p:spPr>
          <a:xfrm>
            <a:off x="8752602" y="5104190"/>
            <a:ext cx="948630"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chipmunk</a:t>
            </a:r>
            <a:endParaRPr/>
          </a:p>
        </p:txBody>
      </p:sp>
      <p:sp>
        <p:nvSpPr>
          <p:cNvPr id="328" name="Google Shape;328;p21"/>
          <p:cNvSpPr txBox="1"/>
          <p:nvPr/>
        </p:nvSpPr>
        <p:spPr>
          <a:xfrm>
            <a:off x="12391105" y="5998419"/>
            <a:ext cx="587053"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rabbit</a:t>
            </a:r>
            <a:endParaRPr/>
          </a:p>
        </p:txBody>
      </p:sp>
      <p:sp>
        <p:nvSpPr>
          <p:cNvPr id="329" name="Google Shape;329;p21"/>
          <p:cNvSpPr txBox="1"/>
          <p:nvPr/>
        </p:nvSpPr>
        <p:spPr>
          <a:xfrm>
            <a:off x="7232381" y="2067439"/>
            <a:ext cx="439787"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bear</a:t>
            </a:r>
            <a:endParaRPr/>
          </a:p>
        </p:txBody>
      </p:sp>
      <p:sp>
        <p:nvSpPr>
          <p:cNvPr id="330" name="Google Shape;330;p21"/>
          <p:cNvSpPr txBox="1"/>
          <p:nvPr/>
        </p:nvSpPr>
        <p:spPr>
          <a:xfrm>
            <a:off x="11560760" y="2067439"/>
            <a:ext cx="532730"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hawk</a:t>
            </a:r>
            <a:endParaRPr/>
          </a:p>
        </p:txBody>
      </p:sp>
      <p:sp>
        <p:nvSpPr>
          <p:cNvPr id="331" name="Google Shape;331;p21"/>
          <p:cNvSpPr txBox="1"/>
          <p:nvPr/>
        </p:nvSpPr>
        <p:spPr>
          <a:xfrm>
            <a:off x="3473801" y="6244226"/>
            <a:ext cx="295275"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elk</a:t>
            </a:r>
            <a:endParaRPr/>
          </a:p>
        </p:txBody>
      </p:sp>
      <p:sp>
        <p:nvSpPr>
          <p:cNvPr id="332" name="Google Shape;332;p21"/>
          <p:cNvSpPr txBox="1"/>
          <p:nvPr/>
        </p:nvSpPr>
        <p:spPr>
          <a:xfrm>
            <a:off x="3928769" y="8907851"/>
            <a:ext cx="504453"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FF5757"/>
                </a:solidFill>
                <a:latin typeface="Nunito"/>
                <a:ea typeface="Nunito"/>
                <a:cs typeface="Nunito"/>
                <a:sym typeface="Nunito"/>
              </a:rPr>
              <a:t>fungi</a:t>
            </a:r>
            <a:endParaRPr/>
          </a:p>
        </p:txBody>
      </p:sp>
      <p:sp>
        <p:nvSpPr>
          <p:cNvPr id="333" name="Google Shape;333;p21"/>
          <p:cNvSpPr txBox="1"/>
          <p:nvPr/>
        </p:nvSpPr>
        <p:spPr>
          <a:xfrm>
            <a:off x="6591861" y="8418566"/>
            <a:ext cx="746820"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337233"/>
                </a:solidFill>
                <a:latin typeface="Nunito"/>
                <a:ea typeface="Nunito"/>
                <a:cs typeface="Nunito"/>
                <a:sym typeface="Nunito"/>
              </a:rPr>
              <a:t>flowers</a:t>
            </a:r>
            <a:endParaRPr/>
          </a:p>
        </p:txBody>
      </p:sp>
      <p:sp>
        <p:nvSpPr>
          <p:cNvPr id="334" name="Google Shape;334;p21"/>
          <p:cNvSpPr txBox="1"/>
          <p:nvPr/>
        </p:nvSpPr>
        <p:spPr>
          <a:xfrm>
            <a:off x="12130950" y="8839314"/>
            <a:ext cx="532358"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337233"/>
                </a:solidFill>
                <a:latin typeface="Nunito"/>
                <a:ea typeface="Nunito"/>
                <a:cs typeface="Nunito"/>
                <a:sym typeface="Nunito"/>
              </a:rPr>
              <a:t>grass</a:t>
            </a:r>
            <a:endParaRPr/>
          </a:p>
        </p:txBody>
      </p:sp>
      <p:sp>
        <p:nvSpPr>
          <p:cNvPr id="335" name="Google Shape;335;p21"/>
          <p:cNvSpPr txBox="1"/>
          <p:nvPr/>
        </p:nvSpPr>
        <p:spPr>
          <a:xfrm>
            <a:off x="9037695" y="8194318"/>
            <a:ext cx="562124"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337233"/>
                </a:solidFill>
                <a:latin typeface="Nunito"/>
                <a:ea typeface="Nunito"/>
                <a:cs typeface="Nunito"/>
                <a:sym typeface="Nunito"/>
              </a:rPr>
              <a:t>seeds</a:t>
            </a:r>
            <a:endParaRPr/>
          </a:p>
        </p:txBody>
      </p:sp>
      <p:sp>
        <p:nvSpPr>
          <p:cNvPr id="336" name="Google Shape;336;p21"/>
          <p:cNvSpPr txBox="1"/>
          <p:nvPr/>
        </p:nvSpPr>
        <p:spPr>
          <a:xfrm>
            <a:off x="6286695" y="5438003"/>
            <a:ext cx="672257"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1" i="0" lang="en-US" sz="1662" u="none" cap="none" strike="noStrike">
                <a:solidFill>
                  <a:srgbClr val="995634"/>
                </a:solidFill>
                <a:latin typeface="Nunito"/>
                <a:ea typeface="Nunito"/>
                <a:cs typeface="Nunito"/>
                <a:sym typeface="Nunito"/>
              </a:rPr>
              <a:t>grouse</a:t>
            </a:r>
            <a:endParaRPr/>
          </a:p>
        </p:txBody>
      </p:sp>
      <p:sp>
        <p:nvSpPr>
          <p:cNvPr id="337" name="Google Shape;337;p21"/>
          <p:cNvSpPr txBox="1"/>
          <p:nvPr/>
        </p:nvSpPr>
        <p:spPr>
          <a:xfrm>
            <a:off x="15275625" y="4633758"/>
            <a:ext cx="1967753"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0" i="0" lang="en-US" sz="1662" u="none" cap="none" strike="noStrike">
                <a:solidFill>
                  <a:srgbClr val="337233"/>
                </a:solidFill>
                <a:latin typeface="Nunito Black"/>
                <a:ea typeface="Nunito Black"/>
                <a:cs typeface="Nunito Black"/>
                <a:sym typeface="Nunito Black"/>
              </a:rPr>
              <a:t>PRODUCERS</a:t>
            </a:r>
            <a:endParaRPr/>
          </a:p>
        </p:txBody>
      </p:sp>
      <p:sp>
        <p:nvSpPr>
          <p:cNvPr id="338" name="Google Shape;338;p21"/>
          <p:cNvSpPr txBox="1"/>
          <p:nvPr/>
        </p:nvSpPr>
        <p:spPr>
          <a:xfrm>
            <a:off x="15275625" y="5043985"/>
            <a:ext cx="1967753" cy="264617"/>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0" i="0" lang="en-US" sz="1664" u="none" cap="none" strike="noStrike">
                <a:solidFill>
                  <a:srgbClr val="000000"/>
                </a:solidFill>
                <a:latin typeface="Nunito"/>
                <a:ea typeface="Nunito"/>
                <a:cs typeface="Nunito"/>
                <a:sym typeface="Nunito"/>
              </a:rPr>
              <a:t>make their own food</a:t>
            </a:r>
            <a:endParaRPr/>
          </a:p>
        </p:txBody>
      </p:sp>
      <p:sp>
        <p:nvSpPr>
          <p:cNvPr id="339" name="Google Shape;339;p21"/>
          <p:cNvSpPr txBox="1"/>
          <p:nvPr/>
        </p:nvSpPr>
        <p:spPr>
          <a:xfrm>
            <a:off x="15275625" y="5869078"/>
            <a:ext cx="1967753"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0" i="0" lang="en-US" sz="1662" u="none" cap="none" strike="noStrike">
                <a:solidFill>
                  <a:srgbClr val="995634"/>
                </a:solidFill>
                <a:latin typeface="Nunito Black"/>
                <a:ea typeface="Nunito Black"/>
                <a:cs typeface="Nunito Black"/>
                <a:sym typeface="Nunito Black"/>
              </a:rPr>
              <a:t>CONSUMERS</a:t>
            </a:r>
            <a:endParaRPr/>
          </a:p>
        </p:txBody>
      </p:sp>
      <p:sp>
        <p:nvSpPr>
          <p:cNvPr id="340" name="Google Shape;340;p21"/>
          <p:cNvSpPr txBox="1"/>
          <p:nvPr/>
        </p:nvSpPr>
        <p:spPr>
          <a:xfrm>
            <a:off x="15275625" y="6279305"/>
            <a:ext cx="1967753" cy="531317"/>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0" i="0" lang="en-US" sz="1664" u="none" cap="none" strike="noStrike">
                <a:solidFill>
                  <a:srgbClr val="000000"/>
                </a:solidFill>
                <a:latin typeface="Nunito"/>
                <a:ea typeface="Nunito"/>
                <a:cs typeface="Nunito"/>
                <a:sym typeface="Nunito"/>
              </a:rPr>
              <a:t>eat producers and other consumers</a:t>
            </a:r>
            <a:endParaRPr/>
          </a:p>
        </p:txBody>
      </p:sp>
      <p:sp>
        <p:nvSpPr>
          <p:cNvPr id="341" name="Google Shape;341;p21"/>
          <p:cNvSpPr txBox="1"/>
          <p:nvPr/>
        </p:nvSpPr>
        <p:spPr>
          <a:xfrm>
            <a:off x="15275625" y="7371337"/>
            <a:ext cx="1967753" cy="264617"/>
          </a:xfrm>
          <a:prstGeom prst="rect">
            <a:avLst/>
          </a:prstGeom>
          <a:noFill/>
          <a:ln>
            <a:noFill/>
          </a:ln>
        </p:spPr>
        <p:txBody>
          <a:bodyPr anchorCtr="0" anchor="t" bIns="0" lIns="0" spcFirstLastPara="1" rIns="0" wrap="square" tIns="0">
            <a:spAutoFit/>
          </a:bodyPr>
          <a:lstStyle/>
          <a:p>
            <a:pPr indent="0" lvl="0" marL="0" marR="0" rtl="0" algn="ctr">
              <a:lnSpc>
                <a:spcPct val="130144"/>
              </a:lnSpc>
              <a:spcBef>
                <a:spcPts val="0"/>
              </a:spcBef>
              <a:spcAft>
                <a:spcPts val="0"/>
              </a:spcAft>
              <a:buNone/>
            </a:pPr>
            <a:r>
              <a:rPr b="0" i="0" lang="en-US" sz="1662" u="none" cap="none" strike="noStrike">
                <a:solidFill>
                  <a:srgbClr val="FF5757"/>
                </a:solidFill>
                <a:latin typeface="Nunito Black"/>
                <a:ea typeface="Nunito Black"/>
                <a:cs typeface="Nunito Black"/>
                <a:sym typeface="Nunito Black"/>
              </a:rPr>
              <a:t>DECOMPOSERS</a:t>
            </a:r>
            <a:endParaRPr/>
          </a:p>
        </p:txBody>
      </p:sp>
      <p:sp>
        <p:nvSpPr>
          <p:cNvPr id="342" name="Google Shape;342;p21"/>
          <p:cNvSpPr txBox="1"/>
          <p:nvPr/>
        </p:nvSpPr>
        <p:spPr>
          <a:xfrm>
            <a:off x="15275625" y="7781564"/>
            <a:ext cx="1967753" cy="531317"/>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0" i="0" lang="en-US" sz="1664" u="none" cap="none" strike="noStrike">
                <a:solidFill>
                  <a:srgbClr val="000000"/>
                </a:solidFill>
                <a:latin typeface="Nunito"/>
                <a:ea typeface="Nunito"/>
                <a:cs typeface="Nunito"/>
                <a:sym typeface="Nunito"/>
              </a:rPr>
              <a:t>break down dead plants and animals</a:t>
            </a:r>
            <a:endParaRPr/>
          </a:p>
        </p:txBody>
      </p:sp>
      <p:sp>
        <p:nvSpPr>
          <p:cNvPr id="343" name="Google Shape;343;p21"/>
          <p:cNvSpPr txBox="1"/>
          <p:nvPr/>
        </p:nvSpPr>
        <p:spPr>
          <a:xfrm>
            <a:off x="15153514" y="2744051"/>
            <a:ext cx="914317" cy="264617"/>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0" i="0" lang="en-US" sz="1664" u="none" cap="none" strike="noStrike">
                <a:solidFill>
                  <a:srgbClr val="000000"/>
                </a:solidFill>
                <a:latin typeface="Nunito"/>
                <a:ea typeface="Nunito"/>
                <a:cs typeface="Nunito"/>
                <a:sym typeface="Nunito"/>
              </a:rPr>
              <a:t>Sun </a:t>
            </a:r>
            <a:endParaRPr/>
          </a:p>
        </p:txBody>
      </p:sp>
      <p:cxnSp>
        <p:nvCxnSpPr>
          <p:cNvPr id="344" name="Google Shape;344;p21"/>
          <p:cNvCxnSpPr/>
          <p:nvPr/>
        </p:nvCxnSpPr>
        <p:spPr>
          <a:xfrm rot="10800000">
            <a:off x="7347904" y="2626632"/>
            <a:ext cx="4061128" cy="0"/>
          </a:xfrm>
          <a:prstGeom prst="straightConnector1">
            <a:avLst/>
          </a:prstGeom>
          <a:noFill/>
          <a:ln cap="flat" cmpd="sng" w="38100">
            <a:solidFill>
              <a:srgbClr val="000000"/>
            </a:solidFill>
            <a:prstDash val="solid"/>
            <a:round/>
            <a:headEnd len="sm" w="sm" type="none"/>
            <a:tailEnd len="med" w="med" type="triangle"/>
          </a:ln>
        </p:spPr>
      </p:cxnSp>
      <p:cxnSp>
        <p:nvCxnSpPr>
          <p:cNvPr id="345" name="Google Shape;345;p21"/>
          <p:cNvCxnSpPr/>
          <p:nvPr/>
        </p:nvCxnSpPr>
        <p:spPr>
          <a:xfrm flipH="1">
            <a:off x="5047438" y="9049805"/>
            <a:ext cx="6779687" cy="16684"/>
          </a:xfrm>
          <a:prstGeom prst="straightConnector1">
            <a:avLst/>
          </a:prstGeom>
          <a:noFill/>
          <a:ln cap="flat" cmpd="sng" w="38100">
            <a:solidFill>
              <a:srgbClr val="000000"/>
            </a:solidFill>
            <a:prstDash val="solid"/>
            <a:round/>
            <a:headEnd len="sm" w="sm" type="none"/>
            <a:tailEnd len="med" w="med" type="triangle"/>
          </a:ln>
        </p:spPr>
      </p:cxnSp>
      <p:cxnSp>
        <p:nvCxnSpPr>
          <p:cNvPr id="346" name="Google Shape;346;p21"/>
          <p:cNvCxnSpPr/>
          <p:nvPr/>
        </p:nvCxnSpPr>
        <p:spPr>
          <a:xfrm flipH="1">
            <a:off x="4801470" y="8066058"/>
            <a:ext cx="1065818" cy="147310"/>
          </a:xfrm>
          <a:prstGeom prst="straightConnector1">
            <a:avLst/>
          </a:prstGeom>
          <a:noFill/>
          <a:ln cap="flat" cmpd="sng" w="38100">
            <a:solidFill>
              <a:srgbClr val="000000"/>
            </a:solidFill>
            <a:prstDash val="solid"/>
            <a:round/>
            <a:headEnd len="sm" w="sm" type="none"/>
            <a:tailEnd len="med" w="med" type="triangle"/>
          </a:ln>
        </p:spPr>
      </p:cxnSp>
      <p:cxnSp>
        <p:nvCxnSpPr>
          <p:cNvPr id="347" name="Google Shape;347;p21"/>
          <p:cNvCxnSpPr/>
          <p:nvPr/>
        </p:nvCxnSpPr>
        <p:spPr>
          <a:xfrm rot="10800000">
            <a:off x="11004408" y="7388516"/>
            <a:ext cx="404624" cy="404824"/>
          </a:xfrm>
          <a:prstGeom prst="straightConnector1">
            <a:avLst/>
          </a:prstGeom>
          <a:noFill/>
          <a:ln cap="flat" cmpd="sng" w="38100">
            <a:solidFill>
              <a:srgbClr val="000000"/>
            </a:solidFill>
            <a:prstDash val="solid"/>
            <a:round/>
            <a:headEnd len="sm" w="sm" type="none"/>
            <a:tailEnd len="med" w="med" type="triangle"/>
          </a:ln>
        </p:spPr>
      </p:cxnSp>
      <p:cxnSp>
        <p:nvCxnSpPr>
          <p:cNvPr id="348" name="Google Shape;348;p21"/>
          <p:cNvCxnSpPr/>
          <p:nvPr/>
        </p:nvCxnSpPr>
        <p:spPr>
          <a:xfrm rot="10800000">
            <a:off x="5456815" y="3935571"/>
            <a:ext cx="665226" cy="2872534"/>
          </a:xfrm>
          <a:prstGeom prst="straightConnector1">
            <a:avLst/>
          </a:prstGeom>
          <a:noFill/>
          <a:ln cap="flat" cmpd="sng" w="38100">
            <a:solidFill>
              <a:srgbClr val="000000"/>
            </a:solidFill>
            <a:prstDash val="solid"/>
            <a:round/>
            <a:headEnd len="sm" w="sm" type="none"/>
            <a:tailEnd len="med" w="med" type="triangle"/>
          </a:ln>
        </p:spPr>
      </p:cxnSp>
      <p:cxnSp>
        <p:nvCxnSpPr>
          <p:cNvPr id="349" name="Google Shape;349;p21"/>
          <p:cNvCxnSpPr/>
          <p:nvPr/>
        </p:nvCxnSpPr>
        <p:spPr>
          <a:xfrm flipH="1" rot="10800000">
            <a:off x="7462443" y="3187114"/>
            <a:ext cx="4334953" cy="996511"/>
          </a:xfrm>
          <a:prstGeom prst="straightConnector1">
            <a:avLst/>
          </a:prstGeom>
          <a:noFill/>
          <a:ln cap="flat" cmpd="sng" w="38100">
            <a:solidFill>
              <a:srgbClr val="000000"/>
            </a:solidFill>
            <a:prstDash val="solid"/>
            <a:round/>
            <a:headEnd len="sm" w="sm" type="none"/>
            <a:tailEnd len="med" w="med" type="triangle"/>
          </a:ln>
        </p:spPr>
      </p:cxnSp>
      <p:cxnSp>
        <p:nvCxnSpPr>
          <p:cNvPr id="350" name="Google Shape;350;p21"/>
          <p:cNvCxnSpPr/>
          <p:nvPr/>
        </p:nvCxnSpPr>
        <p:spPr>
          <a:xfrm flipH="1" rot="10800000">
            <a:off x="9937912" y="3512893"/>
            <a:ext cx="2510918" cy="973644"/>
          </a:xfrm>
          <a:prstGeom prst="straightConnector1">
            <a:avLst/>
          </a:prstGeom>
          <a:noFill/>
          <a:ln cap="flat" cmpd="sng" w="38100">
            <a:solidFill>
              <a:srgbClr val="000000"/>
            </a:solidFill>
            <a:prstDash val="solid"/>
            <a:round/>
            <a:headEnd len="sm" w="sm" type="none"/>
            <a:tailEnd len="med" w="med" type="triangle"/>
          </a:ln>
        </p:spPr>
      </p:cxnSp>
      <p:cxnSp>
        <p:nvCxnSpPr>
          <p:cNvPr id="351" name="Google Shape;351;p21"/>
          <p:cNvCxnSpPr/>
          <p:nvPr/>
        </p:nvCxnSpPr>
        <p:spPr>
          <a:xfrm rot="10800000">
            <a:off x="7347904" y="2973246"/>
            <a:ext cx="4449493" cy="2031144"/>
          </a:xfrm>
          <a:prstGeom prst="straightConnector1">
            <a:avLst/>
          </a:prstGeom>
          <a:noFill/>
          <a:ln cap="flat" cmpd="sng" w="38100">
            <a:solidFill>
              <a:srgbClr val="000000"/>
            </a:solidFill>
            <a:prstDash val="solid"/>
            <a:round/>
            <a:headEnd len="sm" w="sm" type="none"/>
            <a:tailEnd len="med" w="med" type="triangle"/>
          </a:ln>
        </p:spPr>
      </p:cxnSp>
      <p:cxnSp>
        <p:nvCxnSpPr>
          <p:cNvPr id="352" name="Google Shape;352;p21"/>
          <p:cNvCxnSpPr/>
          <p:nvPr/>
        </p:nvCxnSpPr>
        <p:spPr>
          <a:xfrm rot="10800000">
            <a:off x="7086727" y="3438108"/>
            <a:ext cx="1581025" cy="970069"/>
          </a:xfrm>
          <a:prstGeom prst="straightConnector1">
            <a:avLst/>
          </a:prstGeom>
          <a:noFill/>
          <a:ln cap="flat" cmpd="sng" w="38100">
            <a:solidFill>
              <a:srgbClr val="000000"/>
            </a:solidFill>
            <a:prstDash val="solid"/>
            <a:round/>
            <a:headEnd len="sm" w="sm" type="none"/>
            <a:tailEnd len="med" w="med" type="triangle"/>
          </a:ln>
        </p:spPr>
      </p:cxnSp>
      <p:cxnSp>
        <p:nvCxnSpPr>
          <p:cNvPr id="353" name="Google Shape;353;p21"/>
          <p:cNvCxnSpPr/>
          <p:nvPr/>
        </p:nvCxnSpPr>
        <p:spPr>
          <a:xfrm rot="10800000">
            <a:off x="4001769" y="5823931"/>
            <a:ext cx="2110391" cy="1551142"/>
          </a:xfrm>
          <a:prstGeom prst="straightConnector1">
            <a:avLst/>
          </a:prstGeom>
          <a:noFill/>
          <a:ln cap="flat" cmpd="sng" w="38100">
            <a:solidFill>
              <a:srgbClr val="000000"/>
            </a:solidFill>
            <a:prstDash val="solid"/>
            <a:round/>
            <a:headEnd len="sm" w="sm" type="none"/>
            <a:tailEnd len="med" w="med" type="triangle"/>
          </a:ln>
        </p:spPr>
      </p:cxnSp>
      <p:cxnSp>
        <p:nvCxnSpPr>
          <p:cNvPr id="354" name="Google Shape;354;p21"/>
          <p:cNvCxnSpPr/>
          <p:nvPr/>
        </p:nvCxnSpPr>
        <p:spPr>
          <a:xfrm rot="10800000">
            <a:off x="10005434" y="5015271"/>
            <a:ext cx="782456" cy="909422"/>
          </a:xfrm>
          <a:prstGeom prst="straightConnector1">
            <a:avLst/>
          </a:prstGeom>
          <a:noFill/>
          <a:ln cap="flat" cmpd="sng" w="38100">
            <a:solidFill>
              <a:srgbClr val="000000"/>
            </a:solidFill>
            <a:prstDash val="solid"/>
            <a:round/>
            <a:headEnd len="sm" w="sm" type="none"/>
            <a:tailEnd len="med" w="med" type="triangle"/>
          </a:ln>
        </p:spPr>
      </p:cxnSp>
      <p:cxnSp>
        <p:nvCxnSpPr>
          <p:cNvPr id="355" name="Google Shape;355;p21"/>
          <p:cNvCxnSpPr/>
          <p:nvPr/>
        </p:nvCxnSpPr>
        <p:spPr>
          <a:xfrm rot="10800000">
            <a:off x="6634469" y="5936640"/>
            <a:ext cx="242058" cy="744651"/>
          </a:xfrm>
          <a:prstGeom prst="straightConnector1">
            <a:avLst/>
          </a:prstGeom>
          <a:noFill/>
          <a:ln cap="flat" cmpd="sng" w="38100">
            <a:solidFill>
              <a:srgbClr val="000000"/>
            </a:solidFill>
            <a:prstDash val="solid"/>
            <a:round/>
            <a:headEnd len="sm" w="sm" type="none"/>
            <a:tailEnd len="med" w="med" type="triangle"/>
          </a:ln>
        </p:spPr>
      </p:cxnSp>
      <p:cxnSp>
        <p:nvCxnSpPr>
          <p:cNvPr id="356" name="Google Shape;356;p21"/>
          <p:cNvCxnSpPr/>
          <p:nvPr/>
        </p:nvCxnSpPr>
        <p:spPr>
          <a:xfrm rot="10800000">
            <a:off x="7457680" y="4945682"/>
            <a:ext cx="2829387" cy="1440498"/>
          </a:xfrm>
          <a:prstGeom prst="straightConnector1">
            <a:avLst/>
          </a:prstGeom>
          <a:noFill/>
          <a:ln cap="flat" cmpd="sng" w="38100">
            <a:solidFill>
              <a:srgbClr val="000000"/>
            </a:solidFill>
            <a:prstDash val="solid"/>
            <a:round/>
            <a:headEnd len="sm" w="sm" type="none"/>
            <a:tailEnd len="med" w="med" type="triangle"/>
          </a:ln>
        </p:spPr>
      </p:cxnSp>
      <p:cxnSp>
        <p:nvCxnSpPr>
          <p:cNvPr id="357" name="Google Shape;357;p21"/>
          <p:cNvCxnSpPr/>
          <p:nvPr/>
        </p:nvCxnSpPr>
        <p:spPr>
          <a:xfrm rot="10800000">
            <a:off x="7218062" y="5209555"/>
            <a:ext cx="1449690" cy="2305898"/>
          </a:xfrm>
          <a:prstGeom prst="straightConnector1">
            <a:avLst/>
          </a:prstGeom>
          <a:noFill/>
          <a:ln cap="flat" cmpd="sng" w="38100">
            <a:solidFill>
              <a:srgbClr val="000000"/>
            </a:solidFill>
            <a:prstDash val="solid"/>
            <a:round/>
            <a:headEnd len="sm" w="sm" type="none"/>
            <a:tailEnd len="med" w="med" type="triangle"/>
          </a:ln>
        </p:spPr>
      </p:cxnSp>
      <p:cxnSp>
        <p:nvCxnSpPr>
          <p:cNvPr id="358" name="Google Shape;358;p21"/>
          <p:cNvCxnSpPr/>
          <p:nvPr/>
        </p:nvCxnSpPr>
        <p:spPr>
          <a:xfrm rot="10800000">
            <a:off x="9226917" y="5579956"/>
            <a:ext cx="0" cy="1606924"/>
          </a:xfrm>
          <a:prstGeom prst="straightConnector1">
            <a:avLst/>
          </a:prstGeom>
          <a:noFill/>
          <a:ln cap="flat" cmpd="sng" w="38100">
            <a:solidFill>
              <a:srgbClr val="000000"/>
            </a:solidFill>
            <a:prstDash val="solid"/>
            <a:round/>
            <a:headEnd len="sm" w="sm" type="none"/>
            <a:tailEnd len="med" w="med" type="triangle"/>
          </a:ln>
        </p:spPr>
      </p:cxnSp>
      <p:cxnSp>
        <p:nvCxnSpPr>
          <p:cNvPr id="359" name="Google Shape;359;p21"/>
          <p:cNvCxnSpPr/>
          <p:nvPr/>
        </p:nvCxnSpPr>
        <p:spPr>
          <a:xfrm rot="10800000">
            <a:off x="2916726" y="6369445"/>
            <a:ext cx="784525" cy="1604566"/>
          </a:xfrm>
          <a:prstGeom prst="straightConnector1">
            <a:avLst/>
          </a:prstGeom>
          <a:noFill/>
          <a:ln cap="flat" cmpd="sng" w="38100">
            <a:solidFill>
              <a:srgbClr val="000000"/>
            </a:solidFill>
            <a:prstDash val="solid"/>
            <a:round/>
            <a:headEnd len="med" w="med" type="triangle"/>
            <a:tailEnd len="sm" w="sm" type="none"/>
          </a:ln>
        </p:spPr>
      </p:cxnSp>
      <p:cxnSp>
        <p:nvCxnSpPr>
          <p:cNvPr id="360" name="Google Shape;360;p21"/>
          <p:cNvCxnSpPr/>
          <p:nvPr/>
        </p:nvCxnSpPr>
        <p:spPr>
          <a:xfrm flipH="1" rot="10800000">
            <a:off x="4259289" y="3855728"/>
            <a:ext cx="729539" cy="421200"/>
          </a:xfrm>
          <a:prstGeom prst="straightConnector1">
            <a:avLst/>
          </a:prstGeom>
          <a:noFill/>
          <a:ln cap="flat" cmpd="sng" w="38100">
            <a:solidFill>
              <a:srgbClr val="000000"/>
            </a:solidFill>
            <a:prstDash val="solid"/>
            <a:round/>
            <a:headEnd len="sm" w="sm" type="none"/>
            <a:tailEnd len="med" w="med" type="triangle"/>
          </a:ln>
        </p:spPr>
      </p:cxnSp>
      <p:cxnSp>
        <p:nvCxnSpPr>
          <p:cNvPr id="361" name="Google Shape;361;p21"/>
          <p:cNvCxnSpPr/>
          <p:nvPr/>
        </p:nvCxnSpPr>
        <p:spPr>
          <a:xfrm flipH="1" rot="10800000">
            <a:off x="13132304" y="3861339"/>
            <a:ext cx="285180" cy="798482"/>
          </a:xfrm>
          <a:prstGeom prst="straightConnector1">
            <a:avLst/>
          </a:prstGeom>
          <a:noFill/>
          <a:ln cap="flat" cmpd="sng" w="38100">
            <a:solidFill>
              <a:srgbClr val="000000"/>
            </a:solidFill>
            <a:prstDash val="solid"/>
            <a:round/>
            <a:headEnd len="sm" w="sm" type="none"/>
            <a:tailEnd len="med" w="med" type="triangle"/>
          </a:ln>
        </p:spPr>
      </p:cxnSp>
      <p:cxnSp>
        <p:nvCxnSpPr>
          <p:cNvPr id="362" name="Google Shape;362;p21"/>
          <p:cNvCxnSpPr/>
          <p:nvPr/>
        </p:nvCxnSpPr>
        <p:spPr>
          <a:xfrm flipH="1">
            <a:off x="13157232" y="2568183"/>
            <a:ext cx="1688216" cy="4767958"/>
          </a:xfrm>
          <a:prstGeom prst="straightConnector1">
            <a:avLst/>
          </a:prstGeom>
          <a:noFill/>
          <a:ln cap="flat" cmpd="sng" w="38100">
            <a:solidFill>
              <a:srgbClr val="000000"/>
            </a:solidFill>
            <a:prstDash val="solid"/>
            <a:round/>
            <a:headEnd len="sm" w="sm" type="none"/>
            <a:tailEnd len="med" w="med" type="triangle"/>
          </a:ln>
        </p:spPr>
      </p:cxnSp>
      <p:cxnSp>
        <p:nvCxnSpPr>
          <p:cNvPr id="363" name="Google Shape;363;p21"/>
          <p:cNvCxnSpPr/>
          <p:nvPr/>
        </p:nvCxnSpPr>
        <p:spPr>
          <a:xfrm flipH="1" rot="10800000">
            <a:off x="12551907" y="6534688"/>
            <a:ext cx="51509" cy="448837"/>
          </a:xfrm>
          <a:prstGeom prst="straightConnector1">
            <a:avLst/>
          </a:prstGeom>
          <a:noFill/>
          <a:ln cap="flat" cmpd="sng" w="38100">
            <a:solidFill>
              <a:srgbClr val="000000"/>
            </a:solidFill>
            <a:prstDash val="solid"/>
            <a:round/>
            <a:headEnd len="sm" w="sm" type="none"/>
            <a:tailEnd len="med" w="med" type="triangle"/>
          </a:ln>
        </p:spPr>
      </p:cxnSp>
      <p:grpSp>
        <p:nvGrpSpPr>
          <p:cNvPr id="364" name="Google Shape;364;p21"/>
          <p:cNvGrpSpPr/>
          <p:nvPr/>
        </p:nvGrpSpPr>
        <p:grpSpPr>
          <a:xfrm>
            <a:off x="4275500" y="4260581"/>
            <a:ext cx="1784967" cy="3484153"/>
            <a:chOff x="21614" y="5262"/>
            <a:chExt cx="2379956" cy="4645536"/>
          </a:xfrm>
        </p:grpSpPr>
        <p:cxnSp>
          <p:nvCxnSpPr>
            <p:cNvPr id="365" name="Google Shape;365;p21"/>
            <p:cNvCxnSpPr/>
            <p:nvPr/>
          </p:nvCxnSpPr>
          <p:spPr>
            <a:xfrm flipH="1" rot="10800000">
              <a:off x="21614" y="5262"/>
              <a:ext cx="1041953" cy="4279541"/>
            </a:xfrm>
            <a:prstGeom prst="straightConnector1">
              <a:avLst/>
            </a:prstGeom>
            <a:noFill/>
            <a:ln cap="flat" cmpd="sng" w="44475">
              <a:solidFill>
                <a:srgbClr val="000000"/>
              </a:solidFill>
              <a:prstDash val="solid"/>
              <a:round/>
              <a:headEnd len="med" w="med" type="triangle"/>
              <a:tailEnd len="sm" w="sm" type="none"/>
            </a:ln>
          </p:spPr>
        </p:cxnSp>
        <p:cxnSp>
          <p:nvCxnSpPr>
            <p:cNvPr id="366" name="Google Shape;366;p21"/>
            <p:cNvCxnSpPr/>
            <p:nvPr/>
          </p:nvCxnSpPr>
          <p:spPr>
            <a:xfrm flipH="1">
              <a:off x="716119" y="997008"/>
              <a:ext cx="1685451" cy="3653790"/>
            </a:xfrm>
            <a:prstGeom prst="straightConnector1">
              <a:avLst/>
            </a:prstGeom>
            <a:noFill/>
            <a:ln cap="flat" cmpd="sng" w="44475">
              <a:solidFill>
                <a:srgbClr val="000000"/>
              </a:solidFill>
              <a:prstDash val="solid"/>
              <a:round/>
              <a:headEnd len="sm" w="sm" type="none"/>
              <a:tailEnd len="med" w="med" type="triangle"/>
            </a:ln>
          </p:spPr>
        </p:cxnSp>
      </p:grpSp>
      <p:sp>
        <p:nvSpPr>
          <p:cNvPr id="367" name="Google Shape;367;p21"/>
          <p:cNvSpPr/>
          <p:nvPr/>
        </p:nvSpPr>
        <p:spPr>
          <a:xfrm>
            <a:off x="10516413" y="6125987"/>
            <a:ext cx="904418" cy="658548"/>
          </a:xfrm>
          <a:custGeom>
            <a:rect b="b" l="l" r="r" t="t"/>
            <a:pathLst>
              <a:path extrusionOk="0" h="658548" w="904418">
                <a:moveTo>
                  <a:pt x="0" y="0"/>
                </a:moveTo>
                <a:lnTo>
                  <a:pt x="904419" y="0"/>
                </a:lnTo>
                <a:lnTo>
                  <a:pt x="904419" y="658548"/>
                </a:lnTo>
                <a:lnTo>
                  <a:pt x="0" y="658548"/>
                </a:lnTo>
                <a:lnTo>
                  <a:pt x="0" y="0"/>
                </a:lnTo>
                <a:close/>
              </a:path>
            </a:pathLst>
          </a:custGeom>
          <a:blipFill rotWithShape="1">
            <a:blip r:embed="rId7">
              <a:alphaModFix/>
            </a:blip>
            <a:stretch>
              <a:fillRect b="0" l="0" r="0" t="0"/>
            </a:stretch>
          </a:blipFill>
          <a:ln>
            <a:noFill/>
          </a:ln>
        </p:spPr>
      </p:sp>
      <p:sp>
        <p:nvSpPr>
          <p:cNvPr id="368" name="Google Shape;368;p21"/>
          <p:cNvSpPr txBox="1"/>
          <p:nvPr/>
        </p:nvSpPr>
        <p:spPr>
          <a:xfrm>
            <a:off x="14774056" y="3078860"/>
            <a:ext cx="1662571" cy="197457"/>
          </a:xfrm>
          <a:prstGeom prst="rect">
            <a:avLst/>
          </a:prstGeom>
          <a:noFill/>
          <a:ln>
            <a:noFill/>
          </a:ln>
        </p:spPr>
        <p:txBody>
          <a:bodyPr anchorCtr="0" anchor="t" bIns="0" lIns="0" spcFirstLastPara="1" rIns="0" wrap="square" tIns="0">
            <a:spAutoFit/>
          </a:bodyPr>
          <a:lstStyle/>
          <a:p>
            <a:pPr indent="0" lvl="0" marL="0" marR="0" rtl="0" algn="ctr">
              <a:lnSpc>
                <a:spcPct val="139967"/>
              </a:lnSpc>
              <a:spcBef>
                <a:spcPts val="0"/>
              </a:spcBef>
              <a:spcAft>
                <a:spcPts val="0"/>
              </a:spcAft>
              <a:buNone/>
            </a:pPr>
            <a:r>
              <a:rPr b="0" i="0" lang="en-US" sz="1226" u="none" cap="none" strike="noStrike">
                <a:solidFill>
                  <a:srgbClr val="000000"/>
                </a:solidFill>
                <a:latin typeface="Nunito"/>
                <a:ea typeface="Nunito"/>
                <a:cs typeface="Nunito"/>
                <a:sym typeface="Nunito"/>
              </a:rPr>
              <a:t>(source of energy)</a:t>
            </a:r>
            <a:endParaRPr/>
          </a:p>
        </p:txBody>
      </p:sp>
      <p:grpSp>
        <p:nvGrpSpPr>
          <p:cNvPr id="369" name="Google Shape;369;p21"/>
          <p:cNvGrpSpPr/>
          <p:nvPr/>
        </p:nvGrpSpPr>
        <p:grpSpPr>
          <a:xfrm>
            <a:off x="28918" y="9241748"/>
            <a:ext cx="18288000" cy="1045252"/>
            <a:chOff x="0" y="-38100"/>
            <a:chExt cx="4816593" cy="275293"/>
          </a:xfrm>
        </p:grpSpPr>
        <p:sp>
          <p:nvSpPr>
            <p:cNvPr id="370" name="Google Shape;370;p21"/>
            <p:cNvSpPr/>
            <p:nvPr/>
          </p:nvSpPr>
          <p:spPr>
            <a:xfrm>
              <a:off x="0" y="0"/>
              <a:ext cx="4816592" cy="237193"/>
            </a:xfrm>
            <a:custGeom>
              <a:rect b="b" l="l" r="r" t="t"/>
              <a:pathLst>
                <a:path extrusionOk="0" h="237193" w="4816592">
                  <a:moveTo>
                    <a:pt x="0" y="0"/>
                  </a:moveTo>
                  <a:lnTo>
                    <a:pt x="4816592" y="0"/>
                  </a:lnTo>
                  <a:lnTo>
                    <a:pt x="4816592" y="237193"/>
                  </a:lnTo>
                  <a:lnTo>
                    <a:pt x="0" y="237193"/>
                  </a:lnTo>
                  <a:close/>
                </a:path>
              </a:pathLst>
            </a:custGeom>
            <a:solidFill>
              <a:srgbClr val="8AB07E"/>
            </a:solidFill>
            <a:ln>
              <a:noFill/>
            </a:ln>
          </p:spPr>
        </p:sp>
        <p:sp>
          <p:nvSpPr>
            <p:cNvPr id="371" name="Google Shape;371;p21"/>
            <p:cNvSpPr txBox="1"/>
            <p:nvPr/>
          </p:nvSpPr>
          <p:spPr>
            <a:xfrm>
              <a:off x="0" y="-38100"/>
              <a:ext cx="4816593" cy="2752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2" name="Google Shape;372;p21"/>
          <p:cNvSpPr txBox="1"/>
          <p:nvPr/>
        </p:nvSpPr>
        <p:spPr>
          <a:xfrm>
            <a:off x="2678473" y="9736767"/>
            <a:ext cx="12988890" cy="1752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200" u="none" cap="none" strike="noStrike">
                <a:solidFill>
                  <a:srgbClr val="000000"/>
                </a:solidFill>
                <a:latin typeface="Nunito"/>
                <a:ea typeface="Nunito"/>
                <a:cs typeface="Nunito"/>
                <a:sym typeface="Nunito"/>
              </a:rPr>
              <a:t>CK-12. "Food Chains and Food Webs." Retrieved October 28, 2022 from https://www.ck12.org/biology/food-chain/lesson/Food-Chains-and-Food-Webs/</a:t>
            </a:r>
            <a:endParaRPr/>
          </a:p>
        </p:txBody>
      </p:sp>
      <p:sp>
        <p:nvSpPr>
          <p:cNvPr id="373" name="Google Shape;373;p21"/>
          <p:cNvSpPr/>
          <p:nvPr/>
        </p:nvSpPr>
        <p:spPr>
          <a:xfrm>
            <a:off x="5110279" y="1510084"/>
            <a:ext cx="1708587" cy="2192589"/>
          </a:xfrm>
          <a:custGeom>
            <a:rect b="b" l="l" r="r" t="t"/>
            <a:pathLst>
              <a:path extrusionOk="0" h="2192589" w="1708587">
                <a:moveTo>
                  <a:pt x="0" y="0"/>
                </a:moveTo>
                <a:lnTo>
                  <a:pt x="1708587" y="0"/>
                </a:lnTo>
                <a:lnTo>
                  <a:pt x="1708587" y="2192589"/>
                </a:lnTo>
                <a:lnTo>
                  <a:pt x="0" y="2192589"/>
                </a:lnTo>
                <a:lnTo>
                  <a:pt x="0" y="0"/>
                </a:lnTo>
                <a:close/>
              </a:path>
            </a:pathLst>
          </a:custGeom>
          <a:blipFill rotWithShape="1">
            <a:blip r:embed="rId8">
              <a:alphaModFix/>
            </a:blip>
            <a:stretch>
              <a:fillRect b="0" l="0" r="0" t="0"/>
            </a:stretch>
          </a:blipFill>
          <a:ln>
            <a:noFill/>
          </a:ln>
        </p:spPr>
      </p:sp>
      <p:sp>
        <p:nvSpPr>
          <p:cNvPr id="374" name="Google Shape;374;p21"/>
          <p:cNvSpPr/>
          <p:nvPr/>
        </p:nvSpPr>
        <p:spPr>
          <a:xfrm>
            <a:off x="12326454" y="1374994"/>
            <a:ext cx="2155728" cy="1914126"/>
          </a:xfrm>
          <a:custGeom>
            <a:rect b="b" l="l" r="r" t="t"/>
            <a:pathLst>
              <a:path extrusionOk="0" h="1914126" w="2155728">
                <a:moveTo>
                  <a:pt x="0" y="0"/>
                </a:moveTo>
                <a:lnTo>
                  <a:pt x="2155729" y="0"/>
                </a:lnTo>
                <a:lnTo>
                  <a:pt x="2155729" y="1914125"/>
                </a:lnTo>
                <a:lnTo>
                  <a:pt x="0" y="1914125"/>
                </a:lnTo>
                <a:lnTo>
                  <a:pt x="0" y="0"/>
                </a:lnTo>
                <a:close/>
              </a:path>
            </a:pathLst>
          </a:custGeom>
          <a:blipFill rotWithShape="1">
            <a:blip r:embed="rId9">
              <a:alphaModFix/>
            </a:blip>
            <a:stretch>
              <a:fillRect b="0" l="0" r="0" t="0"/>
            </a:stretch>
          </a:blipFill>
          <a:ln>
            <a:noFill/>
          </a:ln>
        </p:spPr>
      </p:sp>
      <p:sp>
        <p:nvSpPr>
          <p:cNvPr id="375" name="Google Shape;375;p21"/>
          <p:cNvSpPr/>
          <p:nvPr/>
        </p:nvSpPr>
        <p:spPr>
          <a:xfrm flipH="1">
            <a:off x="6188225" y="6784535"/>
            <a:ext cx="1675294" cy="1460200"/>
          </a:xfrm>
          <a:custGeom>
            <a:rect b="b" l="l" r="r" t="t"/>
            <a:pathLst>
              <a:path extrusionOk="0" h="1460200" w="1675294">
                <a:moveTo>
                  <a:pt x="1675294" y="0"/>
                </a:moveTo>
                <a:lnTo>
                  <a:pt x="0" y="0"/>
                </a:lnTo>
                <a:lnTo>
                  <a:pt x="0" y="1460200"/>
                </a:lnTo>
                <a:lnTo>
                  <a:pt x="1675294" y="1460200"/>
                </a:lnTo>
                <a:lnTo>
                  <a:pt x="1675294" y="0"/>
                </a:lnTo>
                <a:close/>
              </a:path>
            </a:pathLst>
          </a:custGeom>
          <a:blipFill rotWithShape="1">
            <a:blip r:embed="rId10">
              <a:alphaModFix/>
            </a:blip>
            <a:stretch>
              <a:fillRect b="0" l="0" r="0" t="0"/>
            </a:stretch>
          </a:blipFill>
          <a:ln>
            <a:noFill/>
          </a:ln>
        </p:spPr>
      </p:sp>
      <p:sp>
        <p:nvSpPr>
          <p:cNvPr id="376" name="Google Shape;376;p21"/>
          <p:cNvSpPr/>
          <p:nvPr/>
        </p:nvSpPr>
        <p:spPr>
          <a:xfrm>
            <a:off x="3840811" y="7691614"/>
            <a:ext cx="843688" cy="1043509"/>
          </a:xfrm>
          <a:custGeom>
            <a:rect b="b" l="l" r="r" t="t"/>
            <a:pathLst>
              <a:path extrusionOk="0" h="1043509" w="843688">
                <a:moveTo>
                  <a:pt x="0" y="0"/>
                </a:moveTo>
                <a:lnTo>
                  <a:pt x="843688" y="0"/>
                </a:lnTo>
                <a:lnTo>
                  <a:pt x="843688" y="1043509"/>
                </a:lnTo>
                <a:lnTo>
                  <a:pt x="0" y="1043509"/>
                </a:lnTo>
                <a:lnTo>
                  <a:pt x="0" y="0"/>
                </a:lnTo>
                <a:close/>
              </a:path>
            </a:pathLst>
          </a:custGeom>
          <a:blipFill rotWithShape="1">
            <a:blip r:embed="rId11">
              <a:alphaModFix/>
            </a:blip>
            <a:stretch>
              <a:fillRect b="0" l="0" r="0" t="0"/>
            </a:stretch>
          </a:blipFill>
          <a:ln>
            <a:noFill/>
          </a:ln>
        </p:spPr>
      </p:sp>
      <p:sp>
        <p:nvSpPr>
          <p:cNvPr id="377" name="Google Shape;377;p21"/>
          <p:cNvSpPr/>
          <p:nvPr/>
        </p:nvSpPr>
        <p:spPr>
          <a:xfrm>
            <a:off x="716111" y="3040121"/>
            <a:ext cx="3486029" cy="2964056"/>
          </a:xfrm>
          <a:custGeom>
            <a:rect b="b" l="l" r="r" t="t"/>
            <a:pathLst>
              <a:path extrusionOk="0" h="2964056" w="3486029">
                <a:moveTo>
                  <a:pt x="0" y="0"/>
                </a:moveTo>
                <a:lnTo>
                  <a:pt x="3486028" y="0"/>
                </a:lnTo>
                <a:lnTo>
                  <a:pt x="3486028" y="2964056"/>
                </a:lnTo>
                <a:lnTo>
                  <a:pt x="0" y="2964056"/>
                </a:lnTo>
                <a:lnTo>
                  <a:pt x="0" y="0"/>
                </a:lnTo>
                <a:close/>
              </a:path>
            </a:pathLst>
          </a:custGeom>
          <a:blipFill rotWithShape="1">
            <a:blip r:embed="rId12">
              <a:alphaModFix/>
            </a:blip>
            <a:stretch>
              <a:fillRect b="0" l="0" r="0" t="0"/>
            </a:stretch>
          </a:blipFill>
          <a:ln>
            <a:noFill/>
          </a:ln>
        </p:spPr>
      </p:sp>
      <p:sp>
        <p:nvSpPr>
          <p:cNvPr id="378" name="Google Shape;378;p21"/>
          <p:cNvSpPr/>
          <p:nvPr/>
        </p:nvSpPr>
        <p:spPr>
          <a:xfrm>
            <a:off x="12172682" y="4315468"/>
            <a:ext cx="1023899" cy="1489162"/>
          </a:xfrm>
          <a:custGeom>
            <a:rect b="b" l="l" r="r" t="t"/>
            <a:pathLst>
              <a:path extrusionOk="0" h="1489162" w="1023899">
                <a:moveTo>
                  <a:pt x="0" y="0"/>
                </a:moveTo>
                <a:lnTo>
                  <a:pt x="1023899" y="0"/>
                </a:lnTo>
                <a:lnTo>
                  <a:pt x="1023899" y="1489162"/>
                </a:lnTo>
                <a:lnTo>
                  <a:pt x="0" y="1489162"/>
                </a:lnTo>
                <a:lnTo>
                  <a:pt x="0" y="0"/>
                </a:lnTo>
                <a:close/>
              </a:path>
            </a:pathLst>
          </a:custGeom>
          <a:blipFill rotWithShape="1">
            <a:blip r:embed="rId13">
              <a:alphaModFix/>
            </a:blip>
            <a:stretch>
              <a:fillRect b="0" l="0" r="0" t="0"/>
            </a:stretch>
          </a:blipFill>
          <a:ln>
            <a:noFill/>
          </a:ln>
        </p:spPr>
      </p:sp>
      <p:grpSp>
        <p:nvGrpSpPr>
          <p:cNvPr id="379" name="Google Shape;379;p21"/>
          <p:cNvGrpSpPr/>
          <p:nvPr/>
        </p:nvGrpSpPr>
        <p:grpSpPr>
          <a:xfrm>
            <a:off x="14913669" y="925818"/>
            <a:ext cx="1522958" cy="1522958"/>
            <a:chOff x="0" y="0"/>
            <a:chExt cx="812800" cy="812800"/>
          </a:xfrm>
        </p:grpSpPr>
        <p:sp>
          <p:nvSpPr>
            <p:cNvPr id="380" name="Google Shape;38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1"/>
          <p:cNvSpPr txBox="1"/>
          <p:nvPr/>
        </p:nvSpPr>
        <p:spPr>
          <a:xfrm>
            <a:off x="2638608" y="313909"/>
            <a:ext cx="12966733" cy="6705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200" u="none" cap="none" strike="noStrike">
                <a:solidFill>
                  <a:srgbClr val="000000"/>
                </a:solidFill>
                <a:latin typeface="Nunito Black"/>
                <a:ea typeface="Nunito Black"/>
                <a:cs typeface="Nunito Black"/>
                <a:sym typeface="Nunito Black"/>
              </a:rPr>
              <a:t>EXAMPLE OF A FOOD WEB IN THE FOREST</a:t>
            </a:r>
            <a:endParaRPr/>
          </a:p>
        </p:txBody>
      </p:sp>
      <p:sp>
        <p:nvSpPr>
          <p:cNvPr id="383" name="Google Shape;383;p21"/>
          <p:cNvSpPr txBox="1"/>
          <p:nvPr/>
        </p:nvSpPr>
        <p:spPr>
          <a:xfrm>
            <a:off x="15399541" y="3584580"/>
            <a:ext cx="1719923"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799" u="none" cap="none" strike="noStrike">
                <a:solidFill>
                  <a:srgbClr val="000000"/>
                </a:solidFill>
                <a:latin typeface="Nunito Black"/>
                <a:ea typeface="Nunito Black"/>
                <a:cs typeface="Nunito Black"/>
                <a:sym typeface="Nunito Black"/>
              </a:rPr>
              <a:t>LEGEND: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