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10287000" cx="18288000"/>
  <p:notesSz cx="6858000" cy="9144000"/>
  <p:embeddedFontLst>
    <p:embeddedFont>
      <p:font typeface="Pangolin"/>
      <p:regular r:id="rId26"/>
    </p:embeddedFont>
    <p:embeddedFont>
      <p:font typeface="Sedgwick Ave"/>
      <p:regular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angolin-regular.fntdata"/><Relationship Id="rId25" Type="http://schemas.openxmlformats.org/officeDocument/2006/relationships/slide" Target="slides/slide20.xml"/><Relationship Id="rId27" Type="http://schemas.openxmlformats.org/officeDocument/2006/relationships/font" Target="fonts/SedgwickAve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8" name="Google Shape;80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6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8.png"/><Relationship Id="rId3" Type="http://schemas.openxmlformats.org/officeDocument/2006/relationships/image" Target="../media/image68.png"/><Relationship Id="rId4" Type="http://schemas.openxmlformats.org/officeDocument/2006/relationships/image" Target="../media/image61.png"/><Relationship Id="rId9" Type="http://schemas.openxmlformats.org/officeDocument/2006/relationships/image" Target="../media/image69.png"/><Relationship Id="rId5" Type="http://schemas.openxmlformats.org/officeDocument/2006/relationships/image" Target="../media/image80.png"/><Relationship Id="rId6" Type="http://schemas.openxmlformats.org/officeDocument/2006/relationships/image" Target="../media/image63.png"/><Relationship Id="rId7" Type="http://schemas.openxmlformats.org/officeDocument/2006/relationships/image" Target="../media/image66.png"/><Relationship Id="rId8" Type="http://schemas.openxmlformats.org/officeDocument/2006/relationships/image" Target="../media/image77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8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9.png"/><Relationship Id="rId3" Type="http://schemas.openxmlformats.org/officeDocument/2006/relationships/image" Target="../media/image124.png"/><Relationship Id="rId4" Type="http://schemas.openxmlformats.org/officeDocument/2006/relationships/image" Target="../media/image9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1.png"/><Relationship Id="rId3" Type="http://schemas.openxmlformats.org/officeDocument/2006/relationships/image" Target="../media/image98.png"/><Relationship Id="rId4" Type="http://schemas.openxmlformats.org/officeDocument/2006/relationships/image" Target="../media/image89.png"/><Relationship Id="rId5" Type="http://schemas.openxmlformats.org/officeDocument/2006/relationships/image" Target="../media/image88.png"/></Relationships>
</file>

<file path=ppt/slideLayouts/_rels/slideLayout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11.png"/><Relationship Id="rId13" Type="http://schemas.openxmlformats.org/officeDocument/2006/relationships/image" Target="../media/image17.png"/><Relationship Id="rId1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9.png"/><Relationship Id="rId5" Type="http://schemas.openxmlformats.org/officeDocument/2006/relationships/image" Target="../media/image7.png"/><Relationship Id="rId6" Type="http://schemas.openxmlformats.org/officeDocument/2006/relationships/image" Target="../media/image9.png"/><Relationship Id="rId7" Type="http://schemas.openxmlformats.org/officeDocument/2006/relationships/image" Target="../media/image12.png"/><Relationship Id="rId8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5.png"/><Relationship Id="rId6" Type="http://schemas.openxmlformats.org/officeDocument/2006/relationships/image" Target="../media/image2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Relationship Id="rId3" Type="http://schemas.openxmlformats.org/officeDocument/2006/relationships/image" Target="../media/image2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26.png"/><Relationship Id="rId4" Type="http://schemas.openxmlformats.org/officeDocument/2006/relationships/image" Target="../media/image38.png"/><Relationship Id="rId5" Type="http://schemas.openxmlformats.org/officeDocument/2006/relationships/image" Target="../media/image31.png"/><Relationship Id="rId6" Type="http://schemas.openxmlformats.org/officeDocument/2006/relationships/image" Target="../media/image2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3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42.png"/><Relationship Id="rId4" Type="http://schemas.openxmlformats.org/officeDocument/2006/relationships/image" Target="../media/image58.png"/><Relationship Id="rId5" Type="http://schemas.openxmlformats.org/officeDocument/2006/relationships/image" Target="../media/image40.png"/><Relationship Id="rId6" Type="http://schemas.openxmlformats.org/officeDocument/2006/relationships/image" Target="../media/image4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png"/><Relationship Id="rId3" Type="http://schemas.openxmlformats.org/officeDocument/2006/relationships/image" Target="../media/image29.png"/><Relationship Id="rId4" Type="http://schemas.openxmlformats.org/officeDocument/2006/relationships/image" Target="../media/image57.png"/><Relationship Id="rId5" Type="http://schemas.openxmlformats.org/officeDocument/2006/relationships/image" Target="../media/image54.png"/><Relationship Id="rId6" Type="http://schemas.openxmlformats.org/officeDocument/2006/relationships/image" Target="../media/image4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7.png"/><Relationship Id="rId3" Type="http://schemas.openxmlformats.org/officeDocument/2006/relationships/image" Target="../media/image62.png"/><Relationship Id="rId4" Type="http://schemas.openxmlformats.org/officeDocument/2006/relationships/image" Target="../media/image70.png"/><Relationship Id="rId5" Type="http://schemas.openxmlformats.org/officeDocument/2006/relationships/image" Target="../media/image65.png"/><Relationship Id="rId6" Type="http://schemas.openxmlformats.org/officeDocument/2006/relationships/image" Target="../media/image51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7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1"/>
          <p:cNvSpPr txBox="1"/>
          <p:nvPr>
            <p:ph type="title"/>
          </p:nvPr>
        </p:nvSpPr>
        <p:spPr>
          <a:xfrm>
            <a:off x="1966050" y="1695050"/>
            <a:ext cx="60474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1"/>
          <p:cNvSpPr/>
          <p:nvPr/>
        </p:nvSpPr>
        <p:spPr>
          <a:xfrm rot="-68746">
            <a:off x="8396845" y="2169028"/>
            <a:ext cx="8220957" cy="6608216"/>
          </a:xfrm>
          <a:custGeom>
            <a:rect b="b" l="l" r="r" t="t"/>
            <a:pathLst>
              <a:path extrusionOk="0" h="6606895" w="8219313">
                <a:moveTo>
                  <a:pt x="0" y="0"/>
                </a:moveTo>
                <a:lnTo>
                  <a:pt x="8219313" y="0"/>
                </a:lnTo>
                <a:lnTo>
                  <a:pt x="8219313" y="6606895"/>
                </a:lnTo>
                <a:lnTo>
                  <a:pt x="0" y="6606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-24559"/>
            </a:stretch>
          </a:blipFill>
          <a:ln>
            <a:noFill/>
          </a:ln>
        </p:spPr>
      </p:sp>
      <p:sp>
        <p:nvSpPr>
          <p:cNvPr id="140" name="Google Shape;140;p11"/>
          <p:cNvSpPr/>
          <p:nvPr/>
        </p:nvSpPr>
        <p:spPr>
          <a:xfrm>
            <a:off x="8486001" y="2835342"/>
            <a:ext cx="7488501" cy="6154810"/>
          </a:xfrm>
          <a:custGeom>
            <a:rect b="b" l="l" r="r" t="t"/>
            <a:pathLst>
              <a:path extrusionOk="0" h="938591" w="1141975">
                <a:moveTo>
                  <a:pt x="0" y="0"/>
                </a:moveTo>
                <a:lnTo>
                  <a:pt x="1141975" y="0"/>
                </a:lnTo>
                <a:lnTo>
                  <a:pt x="1141975" y="938591"/>
                </a:lnTo>
                <a:lnTo>
                  <a:pt x="0" y="938591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268" l="0" r="0" t="-20398"/>
            </a:stretch>
          </a:blipFill>
          <a:ln>
            <a:noFill/>
          </a:ln>
        </p:spPr>
      </p:sp>
      <p:sp>
        <p:nvSpPr>
          <p:cNvPr id="141" name="Google Shape;141;p11"/>
          <p:cNvSpPr/>
          <p:nvPr/>
        </p:nvSpPr>
        <p:spPr>
          <a:xfrm rot="154594">
            <a:off x="7791453" y="1673039"/>
            <a:ext cx="1794467" cy="4430782"/>
          </a:xfrm>
          <a:custGeom>
            <a:rect b="b" l="l" r="r" t="t"/>
            <a:pathLst>
              <a:path extrusionOk="0" h="4426303" w="1792653">
                <a:moveTo>
                  <a:pt x="0" y="0"/>
                </a:moveTo>
                <a:lnTo>
                  <a:pt x="1792653" y="0"/>
                </a:lnTo>
                <a:lnTo>
                  <a:pt x="1792653" y="4426303"/>
                </a:lnTo>
                <a:lnTo>
                  <a:pt x="0" y="44263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2" name="Google Shape;142;p11"/>
          <p:cNvSpPr/>
          <p:nvPr/>
        </p:nvSpPr>
        <p:spPr>
          <a:xfrm flipH="1">
            <a:off x="6913895" y="7710425"/>
            <a:ext cx="2582042" cy="1818631"/>
          </a:xfrm>
          <a:custGeom>
            <a:rect b="b" l="l" r="r" t="t"/>
            <a:pathLst>
              <a:path extrusionOk="0" h="1818631" w="2582042">
                <a:moveTo>
                  <a:pt x="2582041" y="0"/>
                </a:moveTo>
                <a:lnTo>
                  <a:pt x="0" y="0"/>
                </a:lnTo>
                <a:lnTo>
                  <a:pt x="0" y="1818631"/>
                </a:lnTo>
                <a:lnTo>
                  <a:pt x="2582041" y="1818631"/>
                </a:lnTo>
                <a:lnTo>
                  <a:pt x="2582041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3628" l="-13838" r="-19779" t="-16168"/>
            </a:stretch>
          </a:blipFill>
          <a:ln>
            <a:noFill/>
          </a:ln>
        </p:spPr>
      </p:sp>
      <p:sp>
        <p:nvSpPr>
          <p:cNvPr id="143" name="Google Shape;143;p11"/>
          <p:cNvSpPr txBox="1"/>
          <p:nvPr>
            <p:ph idx="1" type="body"/>
          </p:nvPr>
        </p:nvSpPr>
        <p:spPr>
          <a:xfrm>
            <a:off x="1966050" y="5876025"/>
            <a:ext cx="6047400" cy="138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00050" lvl="0" marL="4572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1pPr>
            <a:lvl2pPr indent="-400050" lvl="1" marL="9144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–"/>
              <a:defRPr sz="2700"/>
            </a:lvl2pPr>
            <a:lvl3pPr indent="-400050" lvl="2" marL="13716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3pPr>
            <a:lvl4pPr indent="-400050" lvl="3" marL="18288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–"/>
              <a:defRPr sz="2700"/>
            </a:lvl4pPr>
            <a:lvl5pPr indent="-400050" lvl="4" marL="2286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»"/>
              <a:defRPr sz="2700"/>
            </a:lvl5pPr>
            <a:lvl6pPr indent="-400050" lvl="5" marL="27432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6pPr>
            <a:lvl7pPr indent="-400050" lvl="6" marL="32004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7pPr>
            <a:lvl8pPr indent="-400050" lvl="7" marL="36576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8pPr>
            <a:lvl9pPr indent="-400050" lvl="8" marL="41148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_8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2"/>
          <p:cNvSpPr txBox="1"/>
          <p:nvPr>
            <p:ph type="title"/>
          </p:nvPr>
        </p:nvSpPr>
        <p:spPr>
          <a:xfrm>
            <a:off x="1966050" y="1695050"/>
            <a:ext cx="6606300" cy="291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2"/>
          <p:cNvSpPr/>
          <p:nvPr/>
        </p:nvSpPr>
        <p:spPr>
          <a:xfrm>
            <a:off x="8955060" y="1695856"/>
            <a:ext cx="7485645" cy="7648169"/>
          </a:xfrm>
          <a:custGeom>
            <a:rect b="b" l="l" r="r" t="t"/>
            <a:pathLst>
              <a:path extrusionOk="0" h="7648169" w="7485645">
                <a:moveTo>
                  <a:pt x="0" y="0"/>
                </a:moveTo>
                <a:lnTo>
                  <a:pt x="7485645" y="0"/>
                </a:lnTo>
                <a:lnTo>
                  <a:pt x="7485645" y="7648169"/>
                </a:lnTo>
                <a:lnTo>
                  <a:pt x="0" y="7648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7" name="Google Shape;147;p12"/>
          <p:cNvSpPr/>
          <p:nvPr/>
        </p:nvSpPr>
        <p:spPr>
          <a:xfrm>
            <a:off x="14426041" y="4519681"/>
            <a:ext cx="1083347" cy="1917428"/>
          </a:xfrm>
          <a:custGeom>
            <a:rect b="b" l="l" r="r" t="t"/>
            <a:pathLst>
              <a:path extrusionOk="0" h="1917428" w="1083347">
                <a:moveTo>
                  <a:pt x="0" y="0"/>
                </a:moveTo>
                <a:lnTo>
                  <a:pt x="1083346" y="0"/>
                </a:lnTo>
                <a:lnTo>
                  <a:pt x="1083346" y="1917428"/>
                </a:lnTo>
                <a:lnTo>
                  <a:pt x="0" y="1917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8" name="Google Shape;148;p12"/>
          <p:cNvSpPr/>
          <p:nvPr/>
        </p:nvSpPr>
        <p:spPr>
          <a:xfrm>
            <a:off x="12433466" y="5774824"/>
            <a:ext cx="2259168" cy="1954180"/>
          </a:xfrm>
          <a:custGeom>
            <a:rect b="b" l="l" r="r" t="t"/>
            <a:pathLst>
              <a:path extrusionOk="0" h="1954180" w="2259168">
                <a:moveTo>
                  <a:pt x="0" y="0"/>
                </a:moveTo>
                <a:lnTo>
                  <a:pt x="2259169" y="0"/>
                </a:lnTo>
                <a:lnTo>
                  <a:pt x="2259169" y="1954180"/>
                </a:lnTo>
                <a:lnTo>
                  <a:pt x="0" y="19541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9" name="Google Shape;149;p12"/>
          <p:cNvSpPr/>
          <p:nvPr/>
        </p:nvSpPr>
        <p:spPr>
          <a:xfrm rot="344346">
            <a:off x="10783614" y="6245402"/>
            <a:ext cx="1622727" cy="2525646"/>
          </a:xfrm>
          <a:custGeom>
            <a:rect b="b" l="l" r="r" t="t"/>
            <a:pathLst>
              <a:path extrusionOk="0" h="2525614" w="1622707">
                <a:moveTo>
                  <a:pt x="0" y="0"/>
                </a:moveTo>
                <a:lnTo>
                  <a:pt x="1622707" y="0"/>
                </a:lnTo>
                <a:lnTo>
                  <a:pt x="1622707" y="2525614"/>
                </a:lnTo>
                <a:lnTo>
                  <a:pt x="0" y="25256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0" name="Google Shape;150;p12"/>
          <p:cNvSpPr/>
          <p:nvPr/>
        </p:nvSpPr>
        <p:spPr>
          <a:xfrm>
            <a:off x="10659580" y="2560352"/>
            <a:ext cx="3547772" cy="2918043"/>
          </a:xfrm>
          <a:custGeom>
            <a:rect b="b" l="l" r="r" t="t"/>
            <a:pathLst>
              <a:path extrusionOk="0" h="2918043" w="3547772">
                <a:moveTo>
                  <a:pt x="0" y="0"/>
                </a:moveTo>
                <a:lnTo>
                  <a:pt x="3547773" y="0"/>
                </a:lnTo>
                <a:lnTo>
                  <a:pt x="3547773" y="2918043"/>
                </a:lnTo>
                <a:lnTo>
                  <a:pt x="0" y="29180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1" name="Google Shape;151;p12"/>
          <p:cNvSpPr/>
          <p:nvPr/>
        </p:nvSpPr>
        <p:spPr>
          <a:xfrm>
            <a:off x="10193561" y="4519681"/>
            <a:ext cx="1400438" cy="1255143"/>
          </a:xfrm>
          <a:custGeom>
            <a:rect b="b" l="l" r="r" t="t"/>
            <a:pathLst>
              <a:path extrusionOk="0" h="1255143" w="1400438">
                <a:moveTo>
                  <a:pt x="0" y="0"/>
                </a:moveTo>
                <a:lnTo>
                  <a:pt x="1400438" y="0"/>
                </a:lnTo>
                <a:lnTo>
                  <a:pt x="1400438" y="1255143"/>
                </a:lnTo>
                <a:lnTo>
                  <a:pt x="0" y="12551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2" name="Google Shape;152;p12"/>
          <p:cNvSpPr/>
          <p:nvPr/>
        </p:nvSpPr>
        <p:spPr>
          <a:xfrm rot="3273732">
            <a:off x="717432" y="7036023"/>
            <a:ext cx="2485607" cy="1911198"/>
          </a:xfrm>
          <a:custGeom>
            <a:rect b="b" l="l" r="r" t="t"/>
            <a:pathLst>
              <a:path extrusionOk="0" h="1910601" w="2484831">
                <a:moveTo>
                  <a:pt x="0" y="0"/>
                </a:moveTo>
                <a:lnTo>
                  <a:pt x="2484830" y="0"/>
                </a:lnTo>
                <a:lnTo>
                  <a:pt x="2484830" y="1910601"/>
                </a:lnTo>
                <a:lnTo>
                  <a:pt x="0" y="1910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0109" l="-18969" r="-16129" t="-10109"/>
            </a:stretch>
          </a:blipFill>
          <a:ln>
            <a:noFill/>
          </a:ln>
        </p:spPr>
      </p:sp>
      <p:sp>
        <p:nvSpPr>
          <p:cNvPr id="153" name="Google Shape;153;p12"/>
          <p:cNvSpPr/>
          <p:nvPr/>
        </p:nvSpPr>
        <p:spPr>
          <a:xfrm rot="-1778303">
            <a:off x="7290095" y="1621096"/>
            <a:ext cx="2938969" cy="2010873"/>
          </a:xfrm>
          <a:custGeom>
            <a:rect b="b" l="l" r="r" t="t"/>
            <a:pathLst>
              <a:path extrusionOk="0" h="2008940" w="2936144">
                <a:moveTo>
                  <a:pt x="0" y="0"/>
                </a:moveTo>
                <a:lnTo>
                  <a:pt x="2936144" y="0"/>
                </a:lnTo>
                <a:lnTo>
                  <a:pt x="2936144" y="2008941"/>
                </a:lnTo>
                <a:lnTo>
                  <a:pt x="0" y="2008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4" name="Google Shape;154;p12"/>
          <p:cNvSpPr txBox="1"/>
          <p:nvPr>
            <p:ph idx="1" type="body"/>
          </p:nvPr>
        </p:nvSpPr>
        <p:spPr>
          <a:xfrm>
            <a:off x="1966050" y="5656225"/>
            <a:ext cx="6047400" cy="138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00050" lvl="0" marL="4572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1pPr>
            <a:lvl2pPr indent="-400050" lvl="1" marL="9144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–"/>
              <a:defRPr sz="2700"/>
            </a:lvl2pPr>
            <a:lvl3pPr indent="-400050" lvl="2" marL="13716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3pPr>
            <a:lvl4pPr indent="-400050" lvl="3" marL="18288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–"/>
              <a:defRPr sz="2700"/>
            </a:lvl4pPr>
            <a:lvl5pPr indent="-400050" lvl="4" marL="2286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»"/>
              <a:defRPr sz="2700"/>
            </a:lvl5pPr>
            <a:lvl6pPr indent="-400050" lvl="5" marL="27432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6pPr>
            <a:lvl7pPr indent="-400050" lvl="6" marL="32004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7pPr>
            <a:lvl8pPr indent="-400050" lvl="7" marL="36576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8pPr>
            <a:lvl9pPr indent="-400050" lvl="8" marL="41148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700"/>
              <a:buChar char="•"/>
              <a:defRPr sz="27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0">
  <p:cSld name="CUSTOM_9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3"/>
          <p:cNvGrpSpPr/>
          <p:nvPr/>
        </p:nvGrpSpPr>
        <p:grpSpPr>
          <a:xfrm>
            <a:off x="1457131" y="5683617"/>
            <a:ext cx="3354707" cy="3759731"/>
            <a:chOff x="0" y="0"/>
            <a:chExt cx="4472943" cy="5012975"/>
          </a:xfrm>
        </p:grpSpPr>
        <p:sp>
          <p:nvSpPr>
            <p:cNvPr id="157" name="Google Shape;157;p13"/>
            <p:cNvSpPr/>
            <p:nvPr/>
          </p:nvSpPr>
          <p:spPr>
            <a:xfrm>
              <a:off x="0" y="0"/>
              <a:ext cx="4472943" cy="4555775"/>
            </a:xfrm>
            <a:custGeom>
              <a:rect b="b" l="l" r="r" t="t"/>
              <a:pathLst>
                <a:path extrusionOk="0" h="4555775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4555775"/>
                  </a:lnTo>
                  <a:lnTo>
                    <a:pt x="0" y="455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8" name="Google Shape;158;p13"/>
            <p:cNvSpPr/>
            <p:nvPr/>
          </p:nvSpPr>
          <p:spPr>
            <a:xfrm>
              <a:off x="0" y="3651791"/>
              <a:ext cx="4472943" cy="1361184"/>
            </a:xfrm>
            <a:custGeom>
              <a:rect b="b" l="l" r="r" t="t"/>
              <a:pathLst>
                <a:path extrusionOk="0" h="1361184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1361184"/>
                  </a:lnTo>
                  <a:lnTo>
                    <a:pt x="0" y="13611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-234672"/>
              </a:stretch>
            </a:blipFill>
            <a:ln>
              <a:noFill/>
            </a:ln>
          </p:spPr>
        </p:sp>
      </p:grpSp>
      <p:grpSp>
        <p:nvGrpSpPr>
          <p:cNvPr id="159" name="Google Shape;159;p13"/>
          <p:cNvGrpSpPr/>
          <p:nvPr/>
        </p:nvGrpSpPr>
        <p:grpSpPr>
          <a:xfrm>
            <a:off x="9469818" y="5683617"/>
            <a:ext cx="3354707" cy="3759731"/>
            <a:chOff x="0" y="0"/>
            <a:chExt cx="4472943" cy="5012975"/>
          </a:xfrm>
        </p:grpSpPr>
        <p:sp>
          <p:nvSpPr>
            <p:cNvPr id="160" name="Google Shape;160;p13"/>
            <p:cNvSpPr/>
            <p:nvPr/>
          </p:nvSpPr>
          <p:spPr>
            <a:xfrm>
              <a:off x="0" y="0"/>
              <a:ext cx="4472943" cy="4555775"/>
            </a:xfrm>
            <a:custGeom>
              <a:rect b="b" l="l" r="r" t="t"/>
              <a:pathLst>
                <a:path extrusionOk="0" h="4555775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4555775"/>
                  </a:lnTo>
                  <a:lnTo>
                    <a:pt x="0" y="455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1" name="Google Shape;161;p13"/>
            <p:cNvSpPr/>
            <p:nvPr/>
          </p:nvSpPr>
          <p:spPr>
            <a:xfrm>
              <a:off x="0" y="3651791"/>
              <a:ext cx="4472943" cy="1361184"/>
            </a:xfrm>
            <a:custGeom>
              <a:rect b="b" l="l" r="r" t="t"/>
              <a:pathLst>
                <a:path extrusionOk="0" h="1361184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1361184"/>
                  </a:lnTo>
                  <a:lnTo>
                    <a:pt x="0" y="13611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-234672"/>
              </a:stretch>
            </a:blipFill>
            <a:ln>
              <a:noFill/>
            </a:ln>
          </p:spPr>
        </p:sp>
      </p:grpSp>
      <p:grpSp>
        <p:nvGrpSpPr>
          <p:cNvPr id="162" name="Google Shape;162;p13"/>
          <p:cNvGrpSpPr/>
          <p:nvPr/>
        </p:nvGrpSpPr>
        <p:grpSpPr>
          <a:xfrm>
            <a:off x="13476162" y="5683617"/>
            <a:ext cx="3354707" cy="3759731"/>
            <a:chOff x="0" y="0"/>
            <a:chExt cx="4472943" cy="5012975"/>
          </a:xfrm>
        </p:grpSpPr>
        <p:sp>
          <p:nvSpPr>
            <p:cNvPr id="163" name="Google Shape;163;p13"/>
            <p:cNvSpPr/>
            <p:nvPr/>
          </p:nvSpPr>
          <p:spPr>
            <a:xfrm>
              <a:off x="0" y="0"/>
              <a:ext cx="4472943" cy="4555775"/>
            </a:xfrm>
            <a:custGeom>
              <a:rect b="b" l="l" r="r" t="t"/>
              <a:pathLst>
                <a:path extrusionOk="0" h="4555775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4555775"/>
                  </a:lnTo>
                  <a:lnTo>
                    <a:pt x="0" y="455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4" name="Google Shape;164;p13"/>
            <p:cNvSpPr/>
            <p:nvPr/>
          </p:nvSpPr>
          <p:spPr>
            <a:xfrm>
              <a:off x="0" y="3651791"/>
              <a:ext cx="4472943" cy="1361184"/>
            </a:xfrm>
            <a:custGeom>
              <a:rect b="b" l="l" r="r" t="t"/>
              <a:pathLst>
                <a:path extrusionOk="0" h="1361184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1361184"/>
                  </a:lnTo>
                  <a:lnTo>
                    <a:pt x="0" y="13611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-234672"/>
              </a:stretch>
            </a:blipFill>
            <a:ln>
              <a:noFill/>
            </a:ln>
          </p:spPr>
        </p:sp>
      </p:grpSp>
      <p:grpSp>
        <p:nvGrpSpPr>
          <p:cNvPr id="165" name="Google Shape;165;p13"/>
          <p:cNvGrpSpPr/>
          <p:nvPr/>
        </p:nvGrpSpPr>
        <p:grpSpPr>
          <a:xfrm>
            <a:off x="5463475" y="5683617"/>
            <a:ext cx="3354707" cy="3759731"/>
            <a:chOff x="0" y="0"/>
            <a:chExt cx="4472943" cy="5012975"/>
          </a:xfrm>
        </p:grpSpPr>
        <p:sp>
          <p:nvSpPr>
            <p:cNvPr id="166" name="Google Shape;166;p13"/>
            <p:cNvSpPr/>
            <p:nvPr/>
          </p:nvSpPr>
          <p:spPr>
            <a:xfrm>
              <a:off x="0" y="0"/>
              <a:ext cx="4472943" cy="4555775"/>
            </a:xfrm>
            <a:custGeom>
              <a:rect b="b" l="l" r="r" t="t"/>
              <a:pathLst>
                <a:path extrusionOk="0" h="4555775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4555775"/>
                  </a:lnTo>
                  <a:lnTo>
                    <a:pt x="0" y="455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7" name="Google Shape;167;p13"/>
            <p:cNvSpPr/>
            <p:nvPr/>
          </p:nvSpPr>
          <p:spPr>
            <a:xfrm>
              <a:off x="0" y="3651791"/>
              <a:ext cx="4472943" cy="1361184"/>
            </a:xfrm>
            <a:custGeom>
              <a:rect b="b" l="l" r="r" t="t"/>
              <a:pathLst>
                <a:path extrusionOk="0" h="1361184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1361184"/>
                  </a:lnTo>
                  <a:lnTo>
                    <a:pt x="0" y="13611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-234672"/>
              </a:stretch>
            </a:blipFill>
            <a:ln>
              <a:noFill/>
            </a:ln>
          </p:spPr>
        </p:sp>
      </p:grpSp>
      <p:sp>
        <p:nvSpPr>
          <p:cNvPr id="168" name="Google Shape;168;p13"/>
          <p:cNvSpPr txBox="1"/>
          <p:nvPr>
            <p:ph idx="1" type="subTitle"/>
          </p:nvPr>
        </p:nvSpPr>
        <p:spPr>
          <a:xfrm>
            <a:off x="1856188" y="6612550"/>
            <a:ext cx="2556600" cy="36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9pPr>
          </a:lstStyle>
          <a:p/>
        </p:txBody>
      </p:sp>
      <p:sp>
        <p:nvSpPr>
          <p:cNvPr id="169" name="Google Shape;169;p13"/>
          <p:cNvSpPr txBox="1"/>
          <p:nvPr>
            <p:ph idx="2" type="subTitle"/>
          </p:nvPr>
        </p:nvSpPr>
        <p:spPr>
          <a:xfrm>
            <a:off x="5862525" y="6612550"/>
            <a:ext cx="2556600" cy="36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9pPr>
          </a:lstStyle>
          <a:p/>
        </p:txBody>
      </p:sp>
      <p:sp>
        <p:nvSpPr>
          <p:cNvPr id="170" name="Google Shape;170;p13"/>
          <p:cNvSpPr txBox="1"/>
          <p:nvPr>
            <p:ph idx="3" type="subTitle"/>
          </p:nvPr>
        </p:nvSpPr>
        <p:spPr>
          <a:xfrm>
            <a:off x="9868863" y="6612550"/>
            <a:ext cx="2556600" cy="36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9pPr>
          </a:lstStyle>
          <a:p/>
        </p:txBody>
      </p:sp>
      <p:sp>
        <p:nvSpPr>
          <p:cNvPr id="171" name="Google Shape;171;p13"/>
          <p:cNvSpPr txBox="1"/>
          <p:nvPr>
            <p:ph idx="4" type="subTitle"/>
          </p:nvPr>
        </p:nvSpPr>
        <p:spPr>
          <a:xfrm>
            <a:off x="13875213" y="6612550"/>
            <a:ext cx="2556600" cy="36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9pPr>
          </a:lstStyle>
          <a:p/>
        </p:txBody>
      </p:sp>
      <p:sp>
        <p:nvSpPr>
          <p:cNvPr id="172" name="Google Shape;172;p13"/>
          <p:cNvSpPr txBox="1"/>
          <p:nvPr>
            <p:ph type="title"/>
          </p:nvPr>
        </p:nvSpPr>
        <p:spPr>
          <a:xfrm>
            <a:off x="1966050" y="1695050"/>
            <a:ext cx="143559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13"/>
          <p:cNvSpPr txBox="1"/>
          <p:nvPr>
            <p:ph idx="5" type="subTitle"/>
          </p:nvPr>
        </p:nvSpPr>
        <p:spPr>
          <a:xfrm>
            <a:off x="4037700" y="2710950"/>
            <a:ext cx="10212600" cy="36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1">
  <p:cSld name="CUSTOM_10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"/>
          <p:cNvSpPr txBox="1"/>
          <p:nvPr>
            <p:ph type="title"/>
          </p:nvPr>
        </p:nvSpPr>
        <p:spPr>
          <a:xfrm>
            <a:off x="1161325" y="2079725"/>
            <a:ext cx="159654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450"/>
              <a:buNone/>
              <a:defRPr sz="94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14"/>
          <p:cNvSpPr/>
          <p:nvPr/>
        </p:nvSpPr>
        <p:spPr>
          <a:xfrm>
            <a:off x="1342667" y="4162883"/>
            <a:ext cx="3719137" cy="3719137"/>
          </a:xfrm>
          <a:custGeom>
            <a:rect b="b" l="l" r="r" t="t"/>
            <a:pathLst>
              <a:path extrusionOk="0" h="3719137" w="3719137">
                <a:moveTo>
                  <a:pt x="0" y="0"/>
                </a:moveTo>
                <a:lnTo>
                  <a:pt x="3719137" y="0"/>
                </a:lnTo>
                <a:lnTo>
                  <a:pt x="3719137" y="3719137"/>
                </a:lnTo>
                <a:lnTo>
                  <a:pt x="0" y="3719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7" name="Google Shape;177;p14"/>
          <p:cNvSpPr/>
          <p:nvPr/>
        </p:nvSpPr>
        <p:spPr>
          <a:xfrm>
            <a:off x="5303843" y="4162883"/>
            <a:ext cx="3719137" cy="3719137"/>
          </a:xfrm>
          <a:custGeom>
            <a:rect b="b" l="l" r="r" t="t"/>
            <a:pathLst>
              <a:path extrusionOk="0" h="3719137" w="3719137">
                <a:moveTo>
                  <a:pt x="0" y="0"/>
                </a:moveTo>
                <a:lnTo>
                  <a:pt x="3719137" y="0"/>
                </a:lnTo>
                <a:lnTo>
                  <a:pt x="3719137" y="3719137"/>
                </a:lnTo>
                <a:lnTo>
                  <a:pt x="0" y="3719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8" name="Google Shape;178;p14"/>
          <p:cNvSpPr/>
          <p:nvPr/>
        </p:nvSpPr>
        <p:spPr>
          <a:xfrm>
            <a:off x="9265020" y="4162883"/>
            <a:ext cx="3719137" cy="3719137"/>
          </a:xfrm>
          <a:custGeom>
            <a:rect b="b" l="l" r="r" t="t"/>
            <a:pathLst>
              <a:path extrusionOk="0" h="3719137" w="3719137">
                <a:moveTo>
                  <a:pt x="0" y="0"/>
                </a:moveTo>
                <a:lnTo>
                  <a:pt x="3719137" y="0"/>
                </a:lnTo>
                <a:lnTo>
                  <a:pt x="3719137" y="3719137"/>
                </a:lnTo>
                <a:lnTo>
                  <a:pt x="0" y="3719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9" name="Google Shape;179;p14"/>
          <p:cNvSpPr/>
          <p:nvPr/>
        </p:nvSpPr>
        <p:spPr>
          <a:xfrm>
            <a:off x="13226196" y="4162883"/>
            <a:ext cx="3719137" cy="3719137"/>
          </a:xfrm>
          <a:custGeom>
            <a:rect b="b" l="l" r="r" t="t"/>
            <a:pathLst>
              <a:path extrusionOk="0" h="3719137" w="3719137">
                <a:moveTo>
                  <a:pt x="0" y="0"/>
                </a:moveTo>
                <a:lnTo>
                  <a:pt x="3719137" y="0"/>
                </a:lnTo>
                <a:lnTo>
                  <a:pt x="3719137" y="3719137"/>
                </a:lnTo>
                <a:lnTo>
                  <a:pt x="0" y="3719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14"/>
          <p:cNvSpPr/>
          <p:nvPr/>
        </p:nvSpPr>
        <p:spPr>
          <a:xfrm>
            <a:off x="3582222" y="1617742"/>
            <a:ext cx="2348051" cy="2345116"/>
          </a:xfrm>
          <a:custGeom>
            <a:rect b="b" l="l" r="r" t="t"/>
            <a:pathLst>
              <a:path extrusionOk="0" h="2345116" w="2348051">
                <a:moveTo>
                  <a:pt x="0" y="0"/>
                </a:moveTo>
                <a:lnTo>
                  <a:pt x="2348051" y="0"/>
                </a:lnTo>
                <a:lnTo>
                  <a:pt x="2348051" y="2345116"/>
                </a:lnTo>
                <a:lnTo>
                  <a:pt x="0" y="23451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" name="Google Shape;181;p14"/>
          <p:cNvSpPr/>
          <p:nvPr/>
        </p:nvSpPr>
        <p:spPr>
          <a:xfrm rot="983857">
            <a:off x="12235070" y="1597990"/>
            <a:ext cx="2594834" cy="2832014"/>
          </a:xfrm>
          <a:custGeom>
            <a:rect b="b" l="l" r="r" t="t"/>
            <a:pathLst>
              <a:path extrusionOk="0" h="2830025" w="2593011">
                <a:moveTo>
                  <a:pt x="0" y="0"/>
                </a:moveTo>
                <a:lnTo>
                  <a:pt x="2593011" y="0"/>
                </a:lnTo>
                <a:lnTo>
                  <a:pt x="2593011" y="2830025"/>
                </a:lnTo>
                <a:lnTo>
                  <a:pt x="0" y="28300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2" name="Google Shape;182;p14"/>
          <p:cNvSpPr/>
          <p:nvPr/>
        </p:nvSpPr>
        <p:spPr>
          <a:xfrm rot="4514075">
            <a:off x="13981257" y="7471896"/>
            <a:ext cx="2386117" cy="3152116"/>
          </a:xfrm>
          <a:custGeom>
            <a:rect b="b" l="l" r="r" t="t"/>
            <a:pathLst>
              <a:path extrusionOk="0" h="3150413" w="2384828">
                <a:moveTo>
                  <a:pt x="0" y="0"/>
                </a:moveTo>
                <a:lnTo>
                  <a:pt x="2384828" y="0"/>
                </a:lnTo>
                <a:lnTo>
                  <a:pt x="2384828" y="3150412"/>
                </a:lnTo>
                <a:lnTo>
                  <a:pt x="0" y="31504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3" name="Google Shape;183;p14"/>
          <p:cNvSpPr txBox="1"/>
          <p:nvPr>
            <p:ph idx="1" type="subTitle"/>
          </p:nvPr>
        </p:nvSpPr>
        <p:spPr>
          <a:xfrm>
            <a:off x="1690100" y="4663350"/>
            <a:ext cx="2888700" cy="77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3700"/>
              <a:buFont typeface="Sedgwick Ave"/>
              <a:buNone/>
              <a:defRPr sz="37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9pPr>
          </a:lstStyle>
          <a:p/>
        </p:txBody>
      </p:sp>
      <p:sp>
        <p:nvSpPr>
          <p:cNvPr id="184" name="Google Shape;184;p14"/>
          <p:cNvSpPr txBox="1"/>
          <p:nvPr>
            <p:ph idx="2" type="subTitle"/>
          </p:nvPr>
        </p:nvSpPr>
        <p:spPr>
          <a:xfrm>
            <a:off x="5651363" y="4663350"/>
            <a:ext cx="2888700" cy="77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3700"/>
              <a:buFont typeface="Sedgwick Ave"/>
              <a:buNone/>
              <a:defRPr sz="37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9pPr>
          </a:lstStyle>
          <a:p/>
        </p:txBody>
      </p:sp>
      <p:sp>
        <p:nvSpPr>
          <p:cNvPr id="185" name="Google Shape;185;p14"/>
          <p:cNvSpPr txBox="1"/>
          <p:nvPr>
            <p:ph idx="3" type="subTitle"/>
          </p:nvPr>
        </p:nvSpPr>
        <p:spPr>
          <a:xfrm>
            <a:off x="9680225" y="4663350"/>
            <a:ext cx="2888700" cy="77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3700"/>
              <a:buFont typeface="Sedgwick Ave"/>
              <a:buNone/>
              <a:defRPr sz="37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9pPr>
          </a:lstStyle>
          <a:p/>
        </p:txBody>
      </p:sp>
      <p:sp>
        <p:nvSpPr>
          <p:cNvPr id="186" name="Google Shape;186;p14"/>
          <p:cNvSpPr txBox="1"/>
          <p:nvPr>
            <p:ph idx="4" type="subTitle"/>
          </p:nvPr>
        </p:nvSpPr>
        <p:spPr>
          <a:xfrm>
            <a:off x="13641413" y="4663350"/>
            <a:ext cx="2888700" cy="77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3700"/>
              <a:buFont typeface="Sedgwick Ave"/>
              <a:buNone/>
              <a:defRPr sz="37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SzPts val="2500"/>
              <a:buFont typeface="Sedgwick Ave"/>
              <a:buNone/>
              <a:defRPr sz="2500">
                <a:latin typeface="Sedgwick Ave"/>
                <a:ea typeface="Sedgwick Ave"/>
                <a:cs typeface="Sedgwick Ave"/>
                <a:sym typeface="Sedgwick Ave"/>
              </a:defRPr>
            </a:lvl9pPr>
          </a:lstStyle>
          <a:p/>
        </p:txBody>
      </p:sp>
      <p:sp>
        <p:nvSpPr>
          <p:cNvPr id="187" name="Google Shape;187;p14"/>
          <p:cNvSpPr txBox="1"/>
          <p:nvPr>
            <p:ph idx="5" type="body"/>
          </p:nvPr>
        </p:nvSpPr>
        <p:spPr>
          <a:xfrm>
            <a:off x="1394895" y="6136350"/>
            <a:ext cx="3479100" cy="138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74650" lvl="0" marL="4572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1pPr>
            <a:lvl2pPr indent="-374650" lvl="1" marL="9144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2pPr>
            <a:lvl3pPr indent="-374650" lvl="2" marL="13716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3pPr>
            <a:lvl4pPr indent="-374650" lvl="3" marL="18288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4pPr>
            <a:lvl5pPr indent="-374650" lvl="4" marL="2286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»"/>
              <a:defRPr sz="2300"/>
            </a:lvl5pPr>
            <a:lvl6pPr indent="-374650" lvl="5" marL="27432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6pPr>
            <a:lvl7pPr indent="-374650" lvl="6" marL="32004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7pPr>
            <a:lvl8pPr indent="-374650" lvl="7" marL="36576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8pPr>
            <a:lvl9pPr indent="-374650" lvl="8" marL="41148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9pPr>
          </a:lstStyle>
          <a:p/>
        </p:txBody>
      </p:sp>
      <p:sp>
        <p:nvSpPr>
          <p:cNvPr id="188" name="Google Shape;188;p14"/>
          <p:cNvSpPr txBox="1"/>
          <p:nvPr>
            <p:ph idx="6" type="body"/>
          </p:nvPr>
        </p:nvSpPr>
        <p:spPr>
          <a:xfrm>
            <a:off x="5423857" y="6136350"/>
            <a:ext cx="3479100" cy="138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74650" lvl="0" marL="4572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1pPr>
            <a:lvl2pPr indent="-374650" lvl="1" marL="9144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2pPr>
            <a:lvl3pPr indent="-374650" lvl="2" marL="13716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3pPr>
            <a:lvl4pPr indent="-374650" lvl="3" marL="18288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4pPr>
            <a:lvl5pPr indent="-374650" lvl="4" marL="2286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»"/>
              <a:defRPr sz="2300"/>
            </a:lvl5pPr>
            <a:lvl6pPr indent="-374650" lvl="5" marL="27432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6pPr>
            <a:lvl7pPr indent="-374650" lvl="6" marL="32004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7pPr>
            <a:lvl8pPr indent="-374650" lvl="7" marL="36576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8pPr>
            <a:lvl9pPr indent="-374650" lvl="8" marL="41148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9pPr>
          </a:lstStyle>
          <a:p/>
        </p:txBody>
      </p:sp>
      <p:sp>
        <p:nvSpPr>
          <p:cNvPr id="189" name="Google Shape;189;p14"/>
          <p:cNvSpPr txBox="1"/>
          <p:nvPr>
            <p:ph idx="7" type="body"/>
          </p:nvPr>
        </p:nvSpPr>
        <p:spPr>
          <a:xfrm>
            <a:off x="9385045" y="6136350"/>
            <a:ext cx="3479100" cy="138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74650" lvl="0" marL="4572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1pPr>
            <a:lvl2pPr indent="-374650" lvl="1" marL="9144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2pPr>
            <a:lvl3pPr indent="-374650" lvl="2" marL="13716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3pPr>
            <a:lvl4pPr indent="-374650" lvl="3" marL="18288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4pPr>
            <a:lvl5pPr indent="-374650" lvl="4" marL="2286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»"/>
              <a:defRPr sz="2300"/>
            </a:lvl5pPr>
            <a:lvl6pPr indent="-374650" lvl="5" marL="27432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6pPr>
            <a:lvl7pPr indent="-374650" lvl="6" marL="32004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7pPr>
            <a:lvl8pPr indent="-374650" lvl="7" marL="36576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8pPr>
            <a:lvl9pPr indent="-374650" lvl="8" marL="41148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9pPr>
          </a:lstStyle>
          <a:p/>
        </p:txBody>
      </p:sp>
      <p:sp>
        <p:nvSpPr>
          <p:cNvPr id="190" name="Google Shape;190;p14"/>
          <p:cNvSpPr txBox="1"/>
          <p:nvPr>
            <p:ph idx="8" type="body"/>
          </p:nvPr>
        </p:nvSpPr>
        <p:spPr>
          <a:xfrm>
            <a:off x="13346220" y="6136350"/>
            <a:ext cx="3479100" cy="138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74650" lvl="0" marL="4572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1pPr>
            <a:lvl2pPr indent="-374650" lvl="1" marL="9144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2pPr>
            <a:lvl3pPr indent="-374650" lvl="2" marL="13716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3pPr>
            <a:lvl4pPr indent="-374650" lvl="3" marL="18288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–"/>
              <a:defRPr sz="2300"/>
            </a:lvl4pPr>
            <a:lvl5pPr indent="-374650" lvl="4" marL="2286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»"/>
              <a:defRPr sz="2300"/>
            </a:lvl5pPr>
            <a:lvl6pPr indent="-374650" lvl="5" marL="27432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6pPr>
            <a:lvl7pPr indent="-374650" lvl="6" marL="32004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7pPr>
            <a:lvl8pPr indent="-374650" lvl="7" marL="36576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8pPr>
            <a:lvl9pPr indent="-374650" lvl="8" marL="41148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300"/>
              <a:buChar char="•"/>
              <a:defRPr sz="2300"/>
            </a:lvl9pPr>
          </a:lstStyle>
          <a:p/>
        </p:txBody>
      </p:sp>
      <p:sp>
        <p:nvSpPr>
          <p:cNvPr id="191" name="Google Shape;191;p14"/>
          <p:cNvSpPr txBox="1"/>
          <p:nvPr>
            <p:ph idx="9" type="body"/>
          </p:nvPr>
        </p:nvSpPr>
        <p:spPr>
          <a:xfrm>
            <a:off x="4389325" y="8548750"/>
            <a:ext cx="9509400" cy="772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81000" lvl="0" marL="4572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1pPr>
            <a:lvl2pPr indent="-381000" lvl="1" marL="9144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–"/>
              <a:defRPr sz="2400"/>
            </a:lvl2pPr>
            <a:lvl3pPr indent="-381000" lvl="2" marL="13716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•"/>
              <a:defRPr/>
            </a:lvl3pPr>
            <a:lvl4pPr indent="-381000" lvl="3" marL="18288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–"/>
              <a:defRPr sz="2400"/>
            </a:lvl4pPr>
            <a:lvl5pPr indent="-381000" lvl="4" marL="22860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»"/>
              <a:defRPr sz="2400"/>
            </a:lvl5pPr>
            <a:lvl6pPr indent="-381000" lvl="5" marL="27432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6pPr>
            <a:lvl7pPr indent="-381000" lvl="6" marL="32004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7pPr>
            <a:lvl8pPr indent="-381000" lvl="7" marL="36576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8pPr>
            <a:lvl9pPr indent="-381000" lvl="8" marL="4114800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00"/>
              <a:buChar char="•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2">
  <p:cSld name="CUSTOM_1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/>
          <p:nvPr>
            <p:ph idx="2" type="pic"/>
          </p:nvPr>
        </p:nvSpPr>
        <p:spPr>
          <a:xfrm>
            <a:off x="1917800" y="4851250"/>
            <a:ext cx="5400300" cy="4392000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p15"/>
          <p:cNvSpPr/>
          <p:nvPr>
            <p:ph idx="3" type="pic"/>
          </p:nvPr>
        </p:nvSpPr>
        <p:spPr>
          <a:xfrm>
            <a:off x="8714125" y="6177125"/>
            <a:ext cx="7869300" cy="3066000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15"/>
          <p:cNvSpPr txBox="1"/>
          <p:nvPr>
            <p:ph type="title"/>
          </p:nvPr>
        </p:nvSpPr>
        <p:spPr>
          <a:xfrm>
            <a:off x="1966050" y="1695050"/>
            <a:ext cx="6315900" cy="263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15"/>
          <p:cNvSpPr/>
          <p:nvPr/>
        </p:nvSpPr>
        <p:spPr>
          <a:xfrm>
            <a:off x="8714119" y="1953102"/>
            <a:ext cx="7869210" cy="3705682"/>
          </a:xfrm>
          <a:custGeom>
            <a:rect b="b" l="l" r="r" t="t"/>
            <a:pathLst>
              <a:path extrusionOk="0" h="3705682" w="7869210">
                <a:moveTo>
                  <a:pt x="0" y="0"/>
                </a:moveTo>
                <a:lnTo>
                  <a:pt x="7869209" y="0"/>
                </a:lnTo>
                <a:lnTo>
                  <a:pt x="7869209" y="3705682"/>
                </a:lnTo>
                <a:lnTo>
                  <a:pt x="0" y="3705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7" name="Google Shape;197;p15"/>
          <p:cNvSpPr/>
          <p:nvPr/>
        </p:nvSpPr>
        <p:spPr>
          <a:xfrm>
            <a:off x="10835725" y="1599567"/>
            <a:ext cx="3625996" cy="707069"/>
          </a:xfrm>
          <a:custGeom>
            <a:rect b="b" l="l" r="r" t="t"/>
            <a:pathLst>
              <a:path extrusionOk="0" h="707069" w="3625996">
                <a:moveTo>
                  <a:pt x="0" y="0"/>
                </a:moveTo>
                <a:lnTo>
                  <a:pt x="3625997" y="0"/>
                </a:lnTo>
                <a:lnTo>
                  <a:pt x="3625997" y="707069"/>
                </a:lnTo>
                <a:lnTo>
                  <a:pt x="0" y="7070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8" name="Google Shape;198;p15"/>
          <p:cNvSpPr/>
          <p:nvPr/>
        </p:nvSpPr>
        <p:spPr>
          <a:xfrm rot="-1019221">
            <a:off x="1372819" y="4359682"/>
            <a:ext cx="2759470" cy="1172775"/>
          </a:xfrm>
          <a:custGeom>
            <a:rect b="b" l="l" r="r" t="t"/>
            <a:pathLst>
              <a:path extrusionOk="0" h="1171392" w="2756216">
                <a:moveTo>
                  <a:pt x="0" y="0"/>
                </a:moveTo>
                <a:lnTo>
                  <a:pt x="2756215" y="0"/>
                </a:lnTo>
                <a:lnTo>
                  <a:pt x="2756215" y="1171391"/>
                </a:lnTo>
                <a:lnTo>
                  <a:pt x="0" y="11713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9" name="Google Shape;199;p15"/>
          <p:cNvSpPr txBox="1"/>
          <p:nvPr/>
        </p:nvSpPr>
        <p:spPr>
          <a:xfrm>
            <a:off x="9533171" y="2856618"/>
            <a:ext cx="862200" cy="8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71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01</a:t>
            </a:r>
            <a:endParaRPr/>
          </a:p>
        </p:txBody>
      </p:sp>
      <p:sp>
        <p:nvSpPr>
          <p:cNvPr id="200" name="Google Shape;200;p15"/>
          <p:cNvSpPr txBox="1"/>
          <p:nvPr/>
        </p:nvSpPr>
        <p:spPr>
          <a:xfrm>
            <a:off x="9424126" y="4161267"/>
            <a:ext cx="1080300" cy="8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71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02</a:t>
            </a:r>
            <a:endParaRPr/>
          </a:p>
        </p:txBody>
      </p:sp>
      <p:sp>
        <p:nvSpPr>
          <p:cNvPr id="201" name="Google Shape;201;p15"/>
          <p:cNvSpPr txBox="1"/>
          <p:nvPr>
            <p:ph idx="1" type="body"/>
          </p:nvPr>
        </p:nvSpPr>
        <p:spPr>
          <a:xfrm>
            <a:off x="10715650" y="2770825"/>
            <a:ext cx="5867700" cy="1044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84175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1pPr>
            <a:lvl2pPr indent="-384175" lvl="1" marL="9144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–"/>
              <a:defRPr sz="2450"/>
            </a:lvl2pPr>
            <a:lvl3pPr indent="-384175" lvl="2" marL="13716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3pPr>
            <a:lvl4pPr indent="-384175" lvl="3" marL="18288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–"/>
              <a:defRPr sz="2450"/>
            </a:lvl4pPr>
            <a:lvl5pPr indent="-384175" lvl="4" marL="22860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»"/>
              <a:defRPr sz="2450"/>
            </a:lvl5pPr>
            <a:lvl6pPr indent="-384175" lvl="5" marL="2743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6pPr>
            <a:lvl7pPr indent="-384175" lvl="6" marL="32004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7pPr>
            <a:lvl8pPr indent="-384175" lvl="7" marL="36576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8pPr>
            <a:lvl9pPr indent="-384175" lvl="8" marL="41148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9pPr>
          </a:lstStyle>
          <a:p/>
        </p:txBody>
      </p:sp>
      <p:sp>
        <p:nvSpPr>
          <p:cNvPr id="202" name="Google Shape;202;p15"/>
          <p:cNvSpPr txBox="1"/>
          <p:nvPr>
            <p:ph idx="4" type="body"/>
          </p:nvPr>
        </p:nvSpPr>
        <p:spPr>
          <a:xfrm>
            <a:off x="10715650" y="4075475"/>
            <a:ext cx="5867700" cy="1044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84175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1pPr>
            <a:lvl2pPr indent="-384175" lvl="1" marL="9144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–"/>
              <a:defRPr sz="2450"/>
            </a:lvl2pPr>
            <a:lvl3pPr indent="-384175" lvl="2" marL="13716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3pPr>
            <a:lvl4pPr indent="-384175" lvl="3" marL="18288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–"/>
              <a:defRPr sz="2450"/>
            </a:lvl4pPr>
            <a:lvl5pPr indent="-384175" lvl="4" marL="22860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»"/>
              <a:defRPr sz="2450"/>
            </a:lvl5pPr>
            <a:lvl6pPr indent="-384175" lvl="5" marL="2743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6pPr>
            <a:lvl7pPr indent="-384175" lvl="6" marL="32004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7pPr>
            <a:lvl8pPr indent="-384175" lvl="7" marL="36576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8pPr>
            <a:lvl9pPr indent="-384175" lvl="8" marL="41148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450"/>
              <a:buChar char="•"/>
              <a:defRPr sz="245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3">
  <p:cSld name="CUSTOM_12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"/>
          <p:cNvSpPr txBox="1"/>
          <p:nvPr>
            <p:ph idx="1" type="body"/>
          </p:nvPr>
        </p:nvSpPr>
        <p:spPr>
          <a:xfrm>
            <a:off x="2017488" y="2838050"/>
            <a:ext cx="12306900" cy="104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55600" lvl="1" marL="9144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–"/>
              <a:defRPr sz="2000"/>
            </a:lvl2pPr>
            <a:lvl3pPr indent="-355600" lvl="2" marL="13716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 sz="2000"/>
            </a:lvl3pPr>
            <a:lvl4pPr indent="-355600" lvl="3" marL="18288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205" name="Google Shape;205;p16"/>
          <p:cNvSpPr txBox="1"/>
          <p:nvPr>
            <p:ph type="title"/>
          </p:nvPr>
        </p:nvSpPr>
        <p:spPr>
          <a:xfrm>
            <a:off x="1966050" y="1695050"/>
            <a:ext cx="143559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16"/>
          <p:cNvSpPr/>
          <p:nvPr/>
        </p:nvSpPr>
        <p:spPr>
          <a:xfrm>
            <a:off x="1527650" y="545740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0" y="0"/>
                </a:lnTo>
                <a:lnTo>
                  <a:pt x="1235110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-117405" t="0"/>
            </a:stretch>
          </a:blipFill>
          <a:ln>
            <a:noFill/>
          </a:ln>
        </p:spPr>
      </p:sp>
      <p:sp>
        <p:nvSpPr>
          <p:cNvPr id="207" name="Google Shape;207;p16"/>
          <p:cNvSpPr/>
          <p:nvPr/>
        </p:nvSpPr>
        <p:spPr>
          <a:xfrm>
            <a:off x="1902405" y="545740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0" y="0"/>
                </a:lnTo>
                <a:lnTo>
                  <a:pt x="1235110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117405" r="0" t="0"/>
            </a:stretch>
          </a:blipFill>
          <a:ln>
            <a:noFill/>
          </a:ln>
        </p:spPr>
      </p:sp>
      <p:sp>
        <p:nvSpPr>
          <p:cNvPr id="208" name="Google Shape;208;p16"/>
          <p:cNvSpPr/>
          <p:nvPr/>
        </p:nvSpPr>
        <p:spPr>
          <a:xfrm>
            <a:off x="4536503" y="7320407"/>
            <a:ext cx="2947366" cy="1937893"/>
          </a:xfrm>
          <a:custGeom>
            <a:rect b="b" l="l" r="r" t="t"/>
            <a:pathLst>
              <a:path extrusionOk="0" h="1937893" w="2947366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16"/>
          <p:cNvSpPr/>
          <p:nvPr/>
        </p:nvSpPr>
        <p:spPr>
          <a:xfrm>
            <a:off x="7670317" y="7320407"/>
            <a:ext cx="2947366" cy="1937893"/>
          </a:xfrm>
          <a:custGeom>
            <a:rect b="b" l="l" r="r" t="t"/>
            <a:pathLst>
              <a:path extrusionOk="0" h="1937893" w="2947366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0" name="Google Shape;210;p16"/>
          <p:cNvSpPr/>
          <p:nvPr/>
        </p:nvSpPr>
        <p:spPr>
          <a:xfrm>
            <a:off x="10804131" y="7320407"/>
            <a:ext cx="2947366" cy="1937893"/>
          </a:xfrm>
          <a:custGeom>
            <a:rect b="b" l="l" r="r" t="t"/>
            <a:pathLst>
              <a:path extrusionOk="0" h="1937893" w="2947366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1" name="Google Shape;211;p16"/>
          <p:cNvSpPr/>
          <p:nvPr/>
        </p:nvSpPr>
        <p:spPr>
          <a:xfrm>
            <a:off x="1402688" y="7320407"/>
            <a:ext cx="2947366" cy="1937893"/>
          </a:xfrm>
          <a:custGeom>
            <a:rect b="b" l="l" r="r" t="t"/>
            <a:pathLst>
              <a:path extrusionOk="0" h="1937893" w="2947366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2" name="Google Shape;212;p16"/>
          <p:cNvSpPr/>
          <p:nvPr/>
        </p:nvSpPr>
        <p:spPr>
          <a:xfrm>
            <a:off x="13937946" y="7320407"/>
            <a:ext cx="2947366" cy="1937893"/>
          </a:xfrm>
          <a:custGeom>
            <a:rect b="b" l="l" r="r" t="t"/>
            <a:pathLst>
              <a:path extrusionOk="0" h="1937893" w="2947366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3" name="Google Shape;213;p16"/>
          <p:cNvSpPr/>
          <p:nvPr/>
        </p:nvSpPr>
        <p:spPr>
          <a:xfrm flipH="1" rot="9186892">
            <a:off x="3805719" y="6943096"/>
            <a:ext cx="1088180" cy="741941"/>
          </a:xfrm>
          <a:custGeom>
            <a:rect b="b" l="l" r="r" t="t"/>
            <a:pathLst>
              <a:path extrusionOk="0" h="741455" w="1087467">
                <a:moveTo>
                  <a:pt x="1087467" y="0"/>
                </a:moveTo>
                <a:lnTo>
                  <a:pt x="0" y="0"/>
                </a:lnTo>
                <a:lnTo>
                  <a:pt x="0" y="741454"/>
                </a:lnTo>
                <a:lnTo>
                  <a:pt x="1087467" y="741454"/>
                </a:lnTo>
                <a:lnTo>
                  <a:pt x="108746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p16"/>
          <p:cNvSpPr/>
          <p:nvPr/>
        </p:nvSpPr>
        <p:spPr>
          <a:xfrm flipH="1" rot="9186892">
            <a:off x="6939533" y="6943096"/>
            <a:ext cx="1088180" cy="741941"/>
          </a:xfrm>
          <a:custGeom>
            <a:rect b="b" l="l" r="r" t="t"/>
            <a:pathLst>
              <a:path extrusionOk="0" h="741455" w="1087467">
                <a:moveTo>
                  <a:pt x="1087467" y="0"/>
                </a:moveTo>
                <a:lnTo>
                  <a:pt x="0" y="0"/>
                </a:lnTo>
                <a:lnTo>
                  <a:pt x="0" y="741454"/>
                </a:lnTo>
                <a:lnTo>
                  <a:pt x="1087467" y="741454"/>
                </a:lnTo>
                <a:lnTo>
                  <a:pt x="108746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16"/>
          <p:cNvSpPr/>
          <p:nvPr/>
        </p:nvSpPr>
        <p:spPr>
          <a:xfrm flipH="1" rot="9186892">
            <a:off x="10073348" y="6943096"/>
            <a:ext cx="1088180" cy="741941"/>
          </a:xfrm>
          <a:custGeom>
            <a:rect b="b" l="l" r="r" t="t"/>
            <a:pathLst>
              <a:path extrusionOk="0" h="741455" w="1087467">
                <a:moveTo>
                  <a:pt x="1087467" y="0"/>
                </a:moveTo>
                <a:lnTo>
                  <a:pt x="0" y="0"/>
                </a:lnTo>
                <a:lnTo>
                  <a:pt x="0" y="741454"/>
                </a:lnTo>
                <a:lnTo>
                  <a:pt x="1087467" y="741454"/>
                </a:lnTo>
                <a:lnTo>
                  <a:pt x="108746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p16"/>
          <p:cNvSpPr/>
          <p:nvPr/>
        </p:nvSpPr>
        <p:spPr>
          <a:xfrm flipH="1" rot="9186892">
            <a:off x="13207162" y="6943096"/>
            <a:ext cx="1088180" cy="741941"/>
          </a:xfrm>
          <a:custGeom>
            <a:rect b="b" l="l" r="r" t="t"/>
            <a:pathLst>
              <a:path extrusionOk="0" h="741455" w="1087467">
                <a:moveTo>
                  <a:pt x="1087467" y="0"/>
                </a:moveTo>
                <a:lnTo>
                  <a:pt x="0" y="0"/>
                </a:lnTo>
                <a:lnTo>
                  <a:pt x="0" y="741454"/>
                </a:lnTo>
                <a:lnTo>
                  <a:pt x="1087467" y="741454"/>
                </a:lnTo>
                <a:lnTo>
                  <a:pt x="108746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7" name="Google Shape;217;p16"/>
          <p:cNvSpPr/>
          <p:nvPr/>
        </p:nvSpPr>
        <p:spPr>
          <a:xfrm>
            <a:off x="15411629" y="-202639"/>
            <a:ext cx="1840188" cy="4230317"/>
          </a:xfrm>
          <a:custGeom>
            <a:rect b="b" l="l" r="r" t="t"/>
            <a:pathLst>
              <a:path extrusionOk="0" h="4230317" w="1840188">
                <a:moveTo>
                  <a:pt x="0" y="0"/>
                </a:moveTo>
                <a:lnTo>
                  <a:pt x="1840188" y="0"/>
                </a:lnTo>
                <a:lnTo>
                  <a:pt x="1840188" y="4230317"/>
                </a:lnTo>
                <a:lnTo>
                  <a:pt x="0" y="4230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8" name="Google Shape;218;p16"/>
          <p:cNvSpPr txBox="1"/>
          <p:nvPr>
            <p:ph idx="2" type="body"/>
          </p:nvPr>
        </p:nvSpPr>
        <p:spPr>
          <a:xfrm>
            <a:off x="1956275" y="6663675"/>
            <a:ext cx="1840200" cy="36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655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1pPr>
            <a:lvl2pPr indent="-336550" lvl="1" marL="9144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2pPr>
            <a:lvl3pPr indent="-336550" lvl="2" marL="13716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3pPr>
            <a:lvl4pPr indent="-336550" lvl="3" marL="18288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4pPr>
            <a:lvl5pPr indent="-336550" lvl="4" marL="22860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»"/>
              <a:defRPr sz="1700"/>
            </a:lvl5pPr>
            <a:lvl6pPr indent="-336550" lvl="5" marL="2743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6pPr>
            <a:lvl7pPr indent="-336550" lvl="6" marL="32004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7pPr>
            <a:lvl8pPr indent="-336550" lvl="7" marL="36576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8pPr>
            <a:lvl9pPr indent="-336550" lvl="8" marL="41148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9pPr>
          </a:lstStyle>
          <a:p/>
        </p:txBody>
      </p:sp>
      <p:sp>
        <p:nvSpPr>
          <p:cNvPr id="219" name="Google Shape;219;p16"/>
          <p:cNvSpPr txBox="1"/>
          <p:nvPr>
            <p:ph idx="3" type="body"/>
          </p:nvPr>
        </p:nvSpPr>
        <p:spPr>
          <a:xfrm>
            <a:off x="5117350" y="6663675"/>
            <a:ext cx="1840200" cy="36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655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1pPr>
            <a:lvl2pPr indent="-336550" lvl="1" marL="9144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2pPr>
            <a:lvl3pPr indent="-336550" lvl="2" marL="13716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3pPr>
            <a:lvl4pPr indent="-336550" lvl="3" marL="18288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4pPr>
            <a:lvl5pPr indent="-336550" lvl="4" marL="22860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»"/>
              <a:defRPr sz="1700"/>
            </a:lvl5pPr>
            <a:lvl6pPr indent="-336550" lvl="5" marL="2743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6pPr>
            <a:lvl7pPr indent="-336550" lvl="6" marL="32004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7pPr>
            <a:lvl8pPr indent="-336550" lvl="7" marL="36576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8pPr>
            <a:lvl9pPr indent="-336550" lvl="8" marL="41148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9pPr>
          </a:lstStyle>
          <a:p/>
        </p:txBody>
      </p:sp>
      <p:sp>
        <p:nvSpPr>
          <p:cNvPr id="220" name="Google Shape;220;p16"/>
          <p:cNvSpPr txBox="1"/>
          <p:nvPr>
            <p:ph idx="4" type="body"/>
          </p:nvPr>
        </p:nvSpPr>
        <p:spPr>
          <a:xfrm>
            <a:off x="8130438" y="6663675"/>
            <a:ext cx="1840200" cy="36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655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1pPr>
            <a:lvl2pPr indent="-336550" lvl="1" marL="9144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2pPr>
            <a:lvl3pPr indent="-336550" lvl="2" marL="13716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3pPr>
            <a:lvl4pPr indent="-336550" lvl="3" marL="18288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4pPr>
            <a:lvl5pPr indent="-336550" lvl="4" marL="22860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»"/>
              <a:defRPr sz="1700"/>
            </a:lvl5pPr>
            <a:lvl6pPr indent="-336550" lvl="5" marL="2743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6pPr>
            <a:lvl7pPr indent="-336550" lvl="6" marL="32004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7pPr>
            <a:lvl8pPr indent="-336550" lvl="7" marL="36576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8pPr>
            <a:lvl9pPr indent="-336550" lvl="8" marL="41148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9pPr>
          </a:lstStyle>
          <a:p/>
        </p:txBody>
      </p:sp>
      <p:sp>
        <p:nvSpPr>
          <p:cNvPr id="221" name="Google Shape;221;p16"/>
          <p:cNvSpPr txBox="1"/>
          <p:nvPr>
            <p:ph idx="5" type="body"/>
          </p:nvPr>
        </p:nvSpPr>
        <p:spPr>
          <a:xfrm>
            <a:off x="11357700" y="6663675"/>
            <a:ext cx="1840200" cy="36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655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1pPr>
            <a:lvl2pPr indent="-336550" lvl="1" marL="9144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2pPr>
            <a:lvl3pPr indent="-336550" lvl="2" marL="13716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3pPr>
            <a:lvl4pPr indent="-336550" lvl="3" marL="18288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4pPr>
            <a:lvl5pPr indent="-336550" lvl="4" marL="22860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»"/>
              <a:defRPr sz="1700"/>
            </a:lvl5pPr>
            <a:lvl6pPr indent="-336550" lvl="5" marL="2743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6pPr>
            <a:lvl7pPr indent="-336550" lvl="6" marL="32004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7pPr>
            <a:lvl8pPr indent="-336550" lvl="7" marL="36576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8pPr>
            <a:lvl9pPr indent="-336550" lvl="8" marL="41148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9pPr>
          </a:lstStyle>
          <a:p/>
        </p:txBody>
      </p:sp>
      <p:sp>
        <p:nvSpPr>
          <p:cNvPr id="222" name="Google Shape;222;p16"/>
          <p:cNvSpPr txBox="1"/>
          <p:nvPr>
            <p:ph idx="6" type="body"/>
          </p:nvPr>
        </p:nvSpPr>
        <p:spPr>
          <a:xfrm>
            <a:off x="14491525" y="6663675"/>
            <a:ext cx="1840200" cy="36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6550" lvl="0" marL="457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1pPr>
            <a:lvl2pPr indent="-336550" lvl="1" marL="9144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2pPr>
            <a:lvl3pPr indent="-336550" lvl="2" marL="13716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3pPr>
            <a:lvl4pPr indent="-336550" lvl="3" marL="18288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–"/>
              <a:defRPr sz="1700"/>
            </a:lvl4pPr>
            <a:lvl5pPr indent="-336550" lvl="4" marL="22860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»"/>
              <a:defRPr sz="1700"/>
            </a:lvl5pPr>
            <a:lvl6pPr indent="-336550" lvl="5" marL="27432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6pPr>
            <a:lvl7pPr indent="-336550" lvl="6" marL="32004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7pPr>
            <a:lvl8pPr indent="-336550" lvl="7" marL="36576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8pPr>
            <a:lvl9pPr indent="-336550" lvl="8" marL="411480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1700"/>
              <a:buChar char="•"/>
              <a:defRPr sz="1700"/>
            </a:lvl9pPr>
          </a:lstStyle>
          <a:p/>
        </p:txBody>
      </p:sp>
      <p:sp>
        <p:nvSpPr>
          <p:cNvPr id="223" name="Google Shape;223;p16"/>
          <p:cNvSpPr txBox="1"/>
          <p:nvPr>
            <p:ph idx="7" type="subTitle"/>
          </p:nvPr>
        </p:nvSpPr>
        <p:spPr>
          <a:xfrm rot="5400000">
            <a:off x="14688250" y="1143019"/>
            <a:ext cx="3126600" cy="1514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4200"/>
              <a:buFont typeface="Sedgwick Ave"/>
              <a:buNone/>
              <a:defRPr sz="42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24" name="Google Shape;224;p16"/>
          <p:cNvSpPr txBox="1"/>
          <p:nvPr>
            <p:ph idx="8" type="body"/>
          </p:nvPr>
        </p:nvSpPr>
        <p:spPr>
          <a:xfrm>
            <a:off x="1672050" y="5549313"/>
            <a:ext cx="1341600" cy="36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grpSp>
        <p:nvGrpSpPr>
          <p:cNvPr id="225" name="Google Shape;225;p16"/>
          <p:cNvGrpSpPr/>
          <p:nvPr/>
        </p:nvGrpSpPr>
        <p:grpSpPr>
          <a:xfrm>
            <a:off x="3473769" y="5457407"/>
            <a:ext cx="1609865" cy="546824"/>
            <a:chOff x="0" y="0"/>
            <a:chExt cx="2146487" cy="729098"/>
          </a:xfrm>
        </p:grpSpPr>
        <p:sp>
          <p:nvSpPr>
            <p:cNvPr id="226" name="Google Shape;226;p16"/>
            <p:cNvSpPr/>
            <p:nvPr/>
          </p:nvSpPr>
          <p:spPr>
            <a:xfrm>
              <a:off x="0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-117405" t="0"/>
              </a:stretch>
            </a:blipFill>
            <a:ln>
              <a:noFill/>
            </a:ln>
          </p:spPr>
        </p:sp>
        <p:sp>
          <p:nvSpPr>
            <p:cNvPr id="227" name="Google Shape;227;p16"/>
            <p:cNvSpPr/>
            <p:nvPr/>
          </p:nvSpPr>
          <p:spPr>
            <a:xfrm>
              <a:off x="499673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-117405" r="0" t="0"/>
              </a:stretch>
            </a:blipFill>
            <a:ln>
              <a:noFill/>
            </a:ln>
          </p:spPr>
        </p:sp>
      </p:grpSp>
      <p:sp>
        <p:nvSpPr>
          <p:cNvPr id="228" name="Google Shape;228;p16"/>
          <p:cNvSpPr/>
          <p:nvPr/>
        </p:nvSpPr>
        <p:spPr>
          <a:xfrm>
            <a:off x="5419888" y="545740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1" y="0"/>
                </a:lnTo>
                <a:lnTo>
                  <a:pt x="1235111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-117405" t="0"/>
            </a:stretch>
          </a:blipFill>
          <a:ln>
            <a:noFill/>
          </a:ln>
        </p:spPr>
      </p:sp>
      <p:sp>
        <p:nvSpPr>
          <p:cNvPr id="229" name="Google Shape;229;p16"/>
          <p:cNvSpPr/>
          <p:nvPr/>
        </p:nvSpPr>
        <p:spPr>
          <a:xfrm>
            <a:off x="5794643" y="545740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1" y="0"/>
                </a:lnTo>
                <a:lnTo>
                  <a:pt x="1235111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117405" r="0" t="0"/>
            </a:stretch>
          </a:blipFill>
          <a:ln>
            <a:noFill/>
          </a:ln>
        </p:spPr>
      </p:sp>
      <p:grpSp>
        <p:nvGrpSpPr>
          <p:cNvPr id="230" name="Google Shape;230;p16"/>
          <p:cNvGrpSpPr/>
          <p:nvPr/>
        </p:nvGrpSpPr>
        <p:grpSpPr>
          <a:xfrm>
            <a:off x="15150485" y="5457407"/>
            <a:ext cx="1609865" cy="546824"/>
            <a:chOff x="0" y="0"/>
            <a:chExt cx="2146487" cy="729098"/>
          </a:xfrm>
        </p:grpSpPr>
        <p:sp>
          <p:nvSpPr>
            <p:cNvPr id="231" name="Google Shape;231;p16"/>
            <p:cNvSpPr/>
            <p:nvPr/>
          </p:nvSpPr>
          <p:spPr>
            <a:xfrm>
              <a:off x="0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-117405" t="0"/>
              </a:stretch>
            </a:blipFill>
            <a:ln>
              <a:noFill/>
            </a:ln>
          </p:spPr>
        </p:sp>
        <p:sp>
          <p:nvSpPr>
            <p:cNvPr id="232" name="Google Shape;232;p16"/>
            <p:cNvSpPr/>
            <p:nvPr/>
          </p:nvSpPr>
          <p:spPr>
            <a:xfrm>
              <a:off x="499673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-117405" r="0" t="0"/>
              </a:stretch>
            </a:blipFill>
            <a:ln>
              <a:noFill/>
            </a:ln>
          </p:spPr>
        </p:sp>
      </p:grpSp>
      <p:grpSp>
        <p:nvGrpSpPr>
          <p:cNvPr id="233" name="Google Shape;233;p16"/>
          <p:cNvGrpSpPr/>
          <p:nvPr/>
        </p:nvGrpSpPr>
        <p:grpSpPr>
          <a:xfrm>
            <a:off x="9312127" y="5457407"/>
            <a:ext cx="1609865" cy="546824"/>
            <a:chOff x="0" y="0"/>
            <a:chExt cx="2146487" cy="729098"/>
          </a:xfrm>
        </p:grpSpPr>
        <p:sp>
          <p:nvSpPr>
            <p:cNvPr id="234" name="Google Shape;234;p16"/>
            <p:cNvSpPr/>
            <p:nvPr/>
          </p:nvSpPr>
          <p:spPr>
            <a:xfrm>
              <a:off x="0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-117405" t="0"/>
              </a:stretch>
            </a:blipFill>
            <a:ln>
              <a:noFill/>
            </a:ln>
          </p:spPr>
        </p:sp>
        <p:sp>
          <p:nvSpPr>
            <p:cNvPr id="235" name="Google Shape;235;p16"/>
            <p:cNvSpPr/>
            <p:nvPr/>
          </p:nvSpPr>
          <p:spPr>
            <a:xfrm>
              <a:off x="499673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-117405" r="0" t="0"/>
              </a:stretch>
            </a:blipFill>
            <a:ln>
              <a:noFill/>
            </a:ln>
          </p:spPr>
        </p:sp>
      </p:grpSp>
      <p:grpSp>
        <p:nvGrpSpPr>
          <p:cNvPr id="236" name="Google Shape;236;p16"/>
          <p:cNvGrpSpPr/>
          <p:nvPr/>
        </p:nvGrpSpPr>
        <p:grpSpPr>
          <a:xfrm>
            <a:off x="11258246" y="5457407"/>
            <a:ext cx="1609865" cy="546824"/>
            <a:chOff x="0" y="0"/>
            <a:chExt cx="2146487" cy="729098"/>
          </a:xfrm>
        </p:grpSpPr>
        <p:sp>
          <p:nvSpPr>
            <p:cNvPr id="237" name="Google Shape;237;p16"/>
            <p:cNvSpPr/>
            <p:nvPr/>
          </p:nvSpPr>
          <p:spPr>
            <a:xfrm>
              <a:off x="0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-117405" t="0"/>
              </a:stretch>
            </a:blipFill>
            <a:ln>
              <a:noFill/>
            </a:ln>
          </p:spPr>
        </p:sp>
        <p:sp>
          <p:nvSpPr>
            <p:cNvPr id="238" name="Google Shape;238;p16"/>
            <p:cNvSpPr/>
            <p:nvPr/>
          </p:nvSpPr>
          <p:spPr>
            <a:xfrm>
              <a:off x="499673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-117405" r="0" t="0"/>
              </a:stretch>
            </a:blipFill>
            <a:ln>
              <a:noFill/>
            </a:ln>
          </p:spPr>
        </p:sp>
      </p:grpSp>
      <p:grpSp>
        <p:nvGrpSpPr>
          <p:cNvPr id="239" name="Google Shape;239;p16"/>
          <p:cNvGrpSpPr/>
          <p:nvPr/>
        </p:nvGrpSpPr>
        <p:grpSpPr>
          <a:xfrm>
            <a:off x="13204366" y="5457407"/>
            <a:ext cx="1609865" cy="546824"/>
            <a:chOff x="0" y="0"/>
            <a:chExt cx="2146487" cy="729098"/>
          </a:xfrm>
        </p:grpSpPr>
        <p:sp>
          <p:nvSpPr>
            <p:cNvPr id="240" name="Google Shape;240;p16"/>
            <p:cNvSpPr/>
            <p:nvPr/>
          </p:nvSpPr>
          <p:spPr>
            <a:xfrm>
              <a:off x="0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-117405" t="0"/>
              </a:stretch>
            </a:blipFill>
            <a:ln>
              <a:noFill/>
            </a:ln>
          </p:spPr>
        </p:sp>
        <p:sp>
          <p:nvSpPr>
            <p:cNvPr id="241" name="Google Shape;241;p16"/>
            <p:cNvSpPr/>
            <p:nvPr/>
          </p:nvSpPr>
          <p:spPr>
            <a:xfrm>
              <a:off x="499673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-117405" r="0" t="0"/>
              </a:stretch>
            </a:blipFill>
            <a:ln>
              <a:noFill/>
            </a:ln>
          </p:spPr>
        </p:sp>
      </p:grpSp>
      <p:grpSp>
        <p:nvGrpSpPr>
          <p:cNvPr id="242" name="Google Shape;242;p16"/>
          <p:cNvGrpSpPr/>
          <p:nvPr/>
        </p:nvGrpSpPr>
        <p:grpSpPr>
          <a:xfrm>
            <a:off x="7366008" y="5457407"/>
            <a:ext cx="1609865" cy="546824"/>
            <a:chOff x="0" y="0"/>
            <a:chExt cx="2146487" cy="729098"/>
          </a:xfrm>
        </p:grpSpPr>
        <p:sp>
          <p:nvSpPr>
            <p:cNvPr id="243" name="Google Shape;243;p16"/>
            <p:cNvSpPr/>
            <p:nvPr/>
          </p:nvSpPr>
          <p:spPr>
            <a:xfrm>
              <a:off x="0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-117405" t="0"/>
              </a:stretch>
            </a:blipFill>
            <a:ln>
              <a:noFill/>
            </a:ln>
          </p:spPr>
        </p:sp>
        <p:sp>
          <p:nvSpPr>
            <p:cNvPr id="244" name="Google Shape;244;p16"/>
            <p:cNvSpPr/>
            <p:nvPr/>
          </p:nvSpPr>
          <p:spPr>
            <a:xfrm>
              <a:off x="499673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-117405" r="0" t="0"/>
              </a:stretch>
            </a:blipFill>
            <a:ln>
              <a:noFill/>
            </a:ln>
          </p:spPr>
        </p:sp>
      </p:grpSp>
      <p:sp>
        <p:nvSpPr>
          <p:cNvPr id="245" name="Google Shape;245;p16"/>
          <p:cNvSpPr txBox="1"/>
          <p:nvPr>
            <p:ph idx="9" type="body"/>
          </p:nvPr>
        </p:nvSpPr>
        <p:spPr>
          <a:xfrm>
            <a:off x="3607913" y="5549313"/>
            <a:ext cx="1341600" cy="36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246" name="Google Shape;246;p16"/>
          <p:cNvSpPr txBox="1"/>
          <p:nvPr>
            <p:ph idx="13" type="body"/>
          </p:nvPr>
        </p:nvSpPr>
        <p:spPr>
          <a:xfrm>
            <a:off x="5554000" y="5549313"/>
            <a:ext cx="1341600" cy="36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247" name="Google Shape;247;p16"/>
          <p:cNvSpPr txBox="1"/>
          <p:nvPr>
            <p:ph idx="14" type="body"/>
          </p:nvPr>
        </p:nvSpPr>
        <p:spPr>
          <a:xfrm>
            <a:off x="7433063" y="5549313"/>
            <a:ext cx="1341600" cy="36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248" name="Google Shape;248;p16"/>
          <p:cNvSpPr txBox="1"/>
          <p:nvPr>
            <p:ph idx="15" type="body"/>
          </p:nvPr>
        </p:nvSpPr>
        <p:spPr>
          <a:xfrm>
            <a:off x="9446250" y="5549313"/>
            <a:ext cx="1341600" cy="36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249" name="Google Shape;249;p16"/>
          <p:cNvSpPr txBox="1"/>
          <p:nvPr>
            <p:ph idx="16" type="body"/>
          </p:nvPr>
        </p:nvSpPr>
        <p:spPr>
          <a:xfrm>
            <a:off x="11392388" y="5549313"/>
            <a:ext cx="1341600" cy="36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250" name="Google Shape;250;p16"/>
          <p:cNvSpPr txBox="1"/>
          <p:nvPr>
            <p:ph idx="17" type="body"/>
          </p:nvPr>
        </p:nvSpPr>
        <p:spPr>
          <a:xfrm>
            <a:off x="13338475" y="5549313"/>
            <a:ext cx="1341600" cy="36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251" name="Google Shape;251;p16"/>
          <p:cNvSpPr txBox="1"/>
          <p:nvPr>
            <p:ph idx="18" type="body"/>
          </p:nvPr>
        </p:nvSpPr>
        <p:spPr>
          <a:xfrm>
            <a:off x="15284600" y="5549313"/>
            <a:ext cx="1341600" cy="36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23850" lvl="0" marL="4572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1pPr>
            <a:lvl2pPr indent="-323850" lvl="1" marL="9144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2pPr>
            <a:lvl3pPr indent="-323850" lvl="2" marL="13716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23850" lvl="3" marL="18288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–"/>
              <a:defRPr sz="1500"/>
            </a:lvl4pPr>
            <a:lvl5pPr indent="-323850" lvl="4" marL="22860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»"/>
              <a:defRPr sz="1500"/>
            </a:lvl5pPr>
            <a:lvl6pPr indent="-323850" lvl="5" marL="27432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 rtl="0" algn="l">
              <a:lnSpc>
                <a:spcPct val="40000"/>
              </a:lnSpc>
              <a:spcBef>
                <a:spcPts val="640"/>
              </a:spcBef>
              <a:spcAft>
                <a:spcPts val="0"/>
              </a:spcAft>
              <a:buSzPts val="1500"/>
              <a:buChar char="•"/>
              <a:defRPr sz="15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3"/>
          <p:cNvGrpSpPr/>
          <p:nvPr/>
        </p:nvGrpSpPr>
        <p:grpSpPr>
          <a:xfrm>
            <a:off x="2134744" y="5814188"/>
            <a:ext cx="6520183" cy="3442827"/>
            <a:chOff x="1308" y="0"/>
            <a:chExt cx="8693578" cy="4590436"/>
          </a:xfrm>
        </p:grpSpPr>
        <p:sp>
          <p:nvSpPr>
            <p:cNvPr id="15" name="Google Shape;15;p3"/>
            <p:cNvSpPr/>
            <p:nvPr/>
          </p:nvSpPr>
          <p:spPr>
            <a:xfrm rot="2839866">
              <a:off x="690731" y="645368"/>
              <a:ext cx="3189943" cy="3273262"/>
            </a:xfrm>
            <a:custGeom>
              <a:rect b="b" l="l" r="r" t="t"/>
              <a:pathLst>
                <a:path extrusionOk="0" h="3274521" w="3191170">
                  <a:moveTo>
                    <a:pt x="0" y="0"/>
                  </a:moveTo>
                  <a:lnTo>
                    <a:pt x="3191169" y="0"/>
                  </a:lnTo>
                  <a:lnTo>
                    <a:pt x="3191169" y="3274521"/>
                  </a:lnTo>
                  <a:lnTo>
                    <a:pt x="0" y="32745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6" name="Google Shape;16;p3"/>
            <p:cNvSpPr/>
            <p:nvPr/>
          </p:nvSpPr>
          <p:spPr>
            <a:xfrm rot="2839866">
              <a:off x="4815518" y="671806"/>
              <a:ext cx="3189943" cy="3273262"/>
            </a:xfrm>
            <a:custGeom>
              <a:rect b="b" l="l" r="r" t="t"/>
              <a:pathLst>
                <a:path extrusionOk="0" h="3274521" w="3191170">
                  <a:moveTo>
                    <a:pt x="0" y="0"/>
                  </a:moveTo>
                  <a:lnTo>
                    <a:pt x="3191169" y="0"/>
                  </a:lnTo>
                  <a:lnTo>
                    <a:pt x="3191169" y="3274521"/>
                  </a:lnTo>
                  <a:lnTo>
                    <a:pt x="0" y="32745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7" name="Google Shape;17;p3"/>
          <p:cNvSpPr/>
          <p:nvPr/>
        </p:nvSpPr>
        <p:spPr>
          <a:xfrm rot="-2157222">
            <a:off x="1226965" y="1717537"/>
            <a:ext cx="2747599" cy="1252434"/>
          </a:xfrm>
          <a:custGeom>
            <a:rect b="b" l="l" r="r" t="t"/>
            <a:pathLst>
              <a:path extrusionOk="0" h="1251648" w="2745875">
                <a:moveTo>
                  <a:pt x="0" y="0"/>
                </a:moveTo>
                <a:lnTo>
                  <a:pt x="2745875" y="0"/>
                </a:lnTo>
                <a:lnTo>
                  <a:pt x="2745875" y="1251649"/>
                </a:lnTo>
                <a:lnTo>
                  <a:pt x="0" y="1251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5048" l="0" r="0" t="-25048"/>
            </a:stretch>
          </a:blipFill>
          <a:ln>
            <a:noFill/>
          </a:ln>
        </p:spPr>
      </p:sp>
      <p:sp>
        <p:nvSpPr>
          <p:cNvPr id="18" name="Google Shape;18;p3"/>
          <p:cNvSpPr/>
          <p:nvPr/>
        </p:nvSpPr>
        <p:spPr>
          <a:xfrm rot="779677">
            <a:off x="11926688" y="4067992"/>
            <a:ext cx="2696268" cy="2720496"/>
          </a:xfrm>
          <a:custGeom>
            <a:rect b="b" l="l" r="r" t="t"/>
            <a:pathLst>
              <a:path extrusionOk="0" h="2718797" w="2694584">
                <a:moveTo>
                  <a:pt x="0" y="0"/>
                </a:moveTo>
                <a:lnTo>
                  <a:pt x="2694583" y="0"/>
                </a:lnTo>
                <a:lnTo>
                  <a:pt x="2694583" y="2718797"/>
                </a:lnTo>
                <a:lnTo>
                  <a:pt x="0" y="2718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40867" l="-87953" r="-87953" t="-46237"/>
            </a:stretch>
          </a:blipFill>
          <a:ln>
            <a:noFill/>
          </a:ln>
        </p:spPr>
      </p:sp>
      <p:sp>
        <p:nvSpPr>
          <p:cNvPr id="19" name="Google Shape;19;p3"/>
          <p:cNvSpPr/>
          <p:nvPr/>
        </p:nvSpPr>
        <p:spPr>
          <a:xfrm rot="-2572284">
            <a:off x="1082929" y="7449982"/>
            <a:ext cx="2379547" cy="2737134"/>
          </a:xfrm>
          <a:custGeom>
            <a:rect b="b" l="l" r="r" t="t"/>
            <a:pathLst>
              <a:path extrusionOk="0" h="2738564" w="2380790">
                <a:moveTo>
                  <a:pt x="0" y="0"/>
                </a:moveTo>
                <a:lnTo>
                  <a:pt x="2380789" y="0"/>
                </a:lnTo>
                <a:lnTo>
                  <a:pt x="2380789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39659" r="-28459" t="0"/>
            </a:stretch>
          </a:blip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>
            <a:off x="11755327" y="1477904"/>
            <a:ext cx="2792349" cy="1763634"/>
          </a:xfrm>
          <a:custGeom>
            <a:rect b="b" l="l" r="r" t="t"/>
            <a:pathLst>
              <a:path extrusionOk="0" h="1763634" w="2792349">
                <a:moveTo>
                  <a:pt x="0" y="0"/>
                </a:moveTo>
                <a:lnTo>
                  <a:pt x="2792349" y="0"/>
                </a:lnTo>
                <a:lnTo>
                  <a:pt x="2792349" y="1763634"/>
                </a:lnTo>
                <a:lnTo>
                  <a:pt x="0" y="17636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8609" l="-9769" r="-12288" t="-23618"/>
            </a:stretch>
          </a:blip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>
            <a:off x="14332760" y="3241538"/>
            <a:ext cx="2779791" cy="1901962"/>
          </a:xfrm>
          <a:custGeom>
            <a:rect b="b" l="l" r="r" t="t"/>
            <a:pathLst>
              <a:path extrusionOk="0" h="1901962" w="2779791">
                <a:moveTo>
                  <a:pt x="0" y="0"/>
                </a:moveTo>
                <a:lnTo>
                  <a:pt x="2779791" y="0"/>
                </a:lnTo>
                <a:lnTo>
                  <a:pt x="2779791" y="1901962"/>
                </a:lnTo>
                <a:lnTo>
                  <a:pt x="0" y="19019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>
            <a:off x="14466357" y="6672405"/>
            <a:ext cx="2512597" cy="1719146"/>
          </a:xfrm>
          <a:custGeom>
            <a:rect b="b" l="l" r="r" t="t"/>
            <a:pathLst>
              <a:path extrusionOk="0" h="1719146" w="2512597">
                <a:moveTo>
                  <a:pt x="0" y="0"/>
                </a:moveTo>
                <a:lnTo>
                  <a:pt x="2512597" y="0"/>
                </a:lnTo>
                <a:lnTo>
                  <a:pt x="2512597" y="1719145"/>
                </a:lnTo>
                <a:lnTo>
                  <a:pt x="0" y="17191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" name="Google Shape;23;p3"/>
          <p:cNvSpPr/>
          <p:nvPr/>
        </p:nvSpPr>
        <p:spPr>
          <a:xfrm>
            <a:off x="9154673" y="3044082"/>
            <a:ext cx="2677699" cy="1832110"/>
          </a:xfrm>
          <a:custGeom>
            <a:rect b="b" l="l" r="r" t="t"/>
            <a:pathLst>
              <a:path extrusionOk="0" h="1832110" w="2677699">
                <a:moveTo>
                  <a:pt x="0" y="0"/>
                </a:moveTo>
                <a:lnTo>
                  <a:pt x="2677699" y="0"/>
                </a:lnTo>
                <a:lnTo>
                  <a:pt x="2677699" y="1832110"/>
                </a:lnTo>
                <a:lnTo>
                  <a:pt x="0" y="1832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" name="Google Shape;24;p3"/>
          <p:cNvSpPr/>
          <p:nvPr/>
        </p:nvSpPr>
        <p:spPr>
          <a:xfrm flipH="1">
            <a:off x="9497473" y="5905932"/>
            <a:ext cx="2520710" cy="1724697"/>
          </a:xfrm>
          <a:custGeom>
            <a:rect b="b" l="l" r="r" t="t"/>
            <a:pathLst>
              <a:path extrusionOk="0" h="1724697" w="2520710">
                <a:moveTo>
                  <a:pt x="2520710" y="0"/>
                </a:moveTo>
                <a:lnTo>
                  <a:pt x="0" y="0"/>
                </a:lnTo>
                <a:lnTo>
                  <a:pt x="0" y="1724696"/>
                </a:lnTo>
                <a:lnTo>
                  <a:pt x="2520710" y="1724696"/>
                </a:lnTo>
                <a:lnTo>
                  <a:pt x="252071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" name="Google Shape;25;p3"/>
          <p:cNvSpPr/>
          <p:nvPr/>
        </p:nvSpPr>
        <p:spPr>
          <a:xfrm>
            <a:off x="12142077" y="7003845"/>
            <a:ext cx="1676556" cy="2432951"/>
          </a:xfrm>
          <a:custGeom>
            <a:rect b="b" l="l" r="r" t="t"/>
            <a:pathLst>
              <a:path extrusionOk="0" h="2432951" w="1676556">
                <a:moveTo>
                  <a:pt x="0" y="0"/>
                </a:moveTo>
                <a:lnTo>
                  <a:pt x="1676556" y="0"/>
                </a:lnTo>
                <a:lnTo>
                  <a:pt x="1676556" y="2432951"/>
                </a:lnTo>
                <a:lnTo>
                  <a:pt x="0" y="2432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-47428" r="-64647" t="0"/>
            </a:stretch>
          </a:blipFill>
          <a:ln>
            <a:noFill/>
          </a:ln>
        </p:spPr>
      </p:sp>
      <p:sp>
        <p:nvSpPr>
          <p:cNvPr id="26" name="Google Shape;26;p3"/>
          <p:cNvSpPr/>
          <p:nvPr/>
        </p:nvSpPr>
        <p:spPr>
          <a:xfrm rot="3440531">
            <a:off x="13988511" y="1708920"/>
            <a:ext cx="2669295" cy="2132642"/>
          </a:xfrm>
          <a:custGeom>
            <a:rect b="b" l="l" r="r" t="t"/>
            <a:pathLst>
              <a:path extrusionOk="0" h="2131144" w="2667420">
                <a:moveTo>
                  <a:pt x="0" y="0"/>
                </a:moveTo>
                <a:lnTo>
                  <a:pt x="2667420" y="0"/>
                </a:lnTo>
                <a:lnTo>
                  <a:pt x="2667420" y="2131144"/>
                </a:lnTo>
                <a:lnTo>
                  <a:pt x="0" y="2131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-22349" l="-34578" r="-30749" t="-19239"/>
            </a:stretch>
          </a:blipFill>
          <a:ln>
            <a:noFill/>
          </a:ln>
        </p:spPr>
      </p:sp>
      <p:sp>
        <p:nvSpPr>
          <p:cNvPr id="27" name="Google Shape;27;p3"/>
          <p:cNvSpPr/>
          <p:nvPr/>
        </p:nvSpPr>
        <p:spPr>
          <a:xfrm rot="352895">
            <a:off x="9258361" y="1839810"/>
            <a:ext cx="2668128" cy="2131710"/>
          </a:xfrm>
          <a:custGeom>
            <a:rect b="b" l="l" r="r" t="t"/>
            <a:pathLst>
              <a:path extrusionOk="0" h="2131144" w="2667420">
                <a:moveTo>
                  <a:pt x="0" y="0"/>
                </a:moveTo>
                <a:lnTo>
                  <a:pt x="2667419" y="0"/>
                </a:lnTo>
                <a:lnTo>
                  <a:pt x="2667419" y="2131144"/>
                </a:lnTo>
                <a:lnTo>
                  <a:pt x="0" y="2131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-22349" l="-34578" r="-30749" t="-19239"/>
            </a:stretch>
          </a:blipFill>
          <a:ln>
            <a:noFill/>
          </a:ln>
        </p:spPr>
      </p:sp>
      <p:sp>
        <p:nvSpPr>
          <p:cNvPr id="28" name="Google Shape;28;p3"/>
          <p:cNvSpPr/>
          <p:nvPr/>
        </p:nvSpPr>
        <p:spPr>
          <a:xfrm rot="8890605">
            <a:off x="14920300" y="5152258"/>
            <a:ext cx="2359410" cy="1507250"/>
          </a:xfrm>
          <a:custGeom>
            <a:rect b="b" l="l" r="r" t="t"/>
            <a:pathLst>
              <a:path extrusionOk="0" h="1506680" w="2358518">
                <a:moveTo>
                  <a:pt x="0" y="0"/>
                </a:moveTo>
                <a:lnTo>
                  <a:pt x="2358518" y="0"/>
                </a:lnTo>
                <a:lnTo>
                  <a:pt x="2358518" y="1506680"/>
                </a:lnTo>
                <a:lnTo>
                  <a:pt x="0" y="1506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-73056" l="-52208" r="-34777" t="-27207"/>
            </a:stretch>
          </a:blipFill>
          <a:ln>
            <a:noFill/>
          </a:ln>
        </p:spPr>
      </p:sp>
      <p:sp>
        <p:nvSpPr>
          <p:cNvPr id="29" name="Google Shape;29;p3"/>
          <p:cNvSpPr/>
          <p:nvPr/>
        </p:nvSpPr>
        <p:spPr>
          <a:xfrm rot="-10421485">
            <a:off x="13520576" y="7894960"/>
            <a:ext cx="2361023" cy="1508280"/>
          </a:xfrm>
          <a:custGeom>
            <a:rect b="b" l="l" r="r" t="t"/>
            <a:pathLst>
              <a:path extrusionOk="0" h="1506680" w="2358518">
                <a:moveTo>
                  <a:pt x="0" y="0"/>
                </a:moveTo>
                <a:lnTo>
                  <a:pt x="2358518" y="0"/>
                </a:lnTo>
                <a:lnTo>
                  <a:pt x="2358518" y="1506680"/>
                </a:lnTo>
                <a:lnTo>
                  <a:pt x="0" y="1506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-73056" l="-52208" r="-34777" t="-27207"/>
            </a:stretch>
          </a:blipFill>
          <a:ln>
            <a:noFill/>
          </a:ln>
        </p:spPr>
      </p:sp>
      <p:sp>
        <p:nvSpPr>
          <p:cNvPr id="30" name="Google Shape;30;p3"/>
          <p:cNvSpPr/>
          <p:nvPr/>
        </p:nvSpPr>
        <p:spPr>
          <a:xfrm rot="-6955494">
            <a:off x="10120951" y="7708960"/>
            <a:ext cx="2360176" cy="1507739"/>
          </a:xfrm>
          <a:custGeom>
            <a:rect b="b" l="l" r="r" t="t"/>
            <a:pathLst>
              <a:path extrusionOk="0" h="1506680" w="2358518">
                <a:moveTo>
                  <a:pt x="0" y="0"/>
                </a:moveTo>
                <a:lnTo>
                  <a:pt x="2358518" y="0"/>
                </a:lnTo>
                <a:lnTo>
                  <a:pt x="2358518" y="1506680"/>
                </a:lnTo>
                <a:lnTo>
                  <a:pt x="0" y="1506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-73056" l="-52208" r="-34777" t="-27207"/>
            </a:stretch>
          </a:blipFill>
          <a:ln>
            <a:noFill/>
          </a:ln>
        </p:spPr>
      </p:sp>
      <p:sp>
        <p:nvSpPr>
          <p:cNvPr id="31" name="Google Shape;31;p3"/>
          <p:cNvSpPr/>
          <p:nvPr/>
        </p:nvSpPr>
        <p:spPr>
          <a:xfrm rot="-5692235">
            <a:off x="9410806" y="5009320"/>
            <a:ext cx="2361148" cy="1508360"/>
          </a:xfrm>
          <a:custGeom>
            <a:rect b="b" l="l" r="r" t="t"/>
            <a:pathLst>
              <a:path extrusionOk="0" h="1506680" w="2358518">
                <a:moveTo>
                  <a:pt x="0" y="0"/>
                </a:moveTo>
                <a:lnTo>
                  <a:pt x="2358519" y="0"/>
                </a:lnTo>
                <a:lnTo>
                  <a:pt x="2358519" y="1506680"/>
                </a:lnTo>
                <a:lnTo>
                  <a:pt x="0" y="1506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-73056" l="-52208" r="-34777" t="-27207"/>
            </a:stretch>
          </a:blipFill>
          <a:ln>
            <a:noFill/>
          </a:ln>
        </p:spPr>
      </p:sp>
      <p:sp>
        <p:nvSpPr>
          <p:cNvPr id="32" name="Google Shape;32;p3"/>
          <p:cNvSpPr txBox="1"/>
          <p:nvPr>
            <p:ph type="title"/>
          </p:nvPr>
        </p:nvSpPr>
        <p:spPr>
          <a:xfrm>
            <a:off x="1702589" y="2857500"/>
            <a:ext cx="7545600" cy="375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"/>
          <p:cNvSpPr txBox="1"/>
          <p:nvPr>
            <p:ph idx="1" type="subTitle"/>
          </p:nvPr>
        </p:nvSpPr>
        <p:spPr>
          <a:xfrm>
            <a:off x="1502789" y="6608100"/>
            <a:ext cx="7945200" cy="67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4350"/>
              <a:buNone/>
              <a:defRPr sz="4350"/>
            </a:lvl1pPr>
            <a:lvl2pPr lvl="1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4" name="Google Shape;34;p3"/>
          <p:cNvSpPr txBox="1"/>
          <p:nvPr>
            <p:ph idx="2" type="subTitle"/>
          </p:nvPr>
        </p:nvSpPr>
        <p:spPr>
          <a:xfrm>
            <a:off x="1502789" y="8209650"/>
            <a:ext cx="7945200" cy="67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78024" y="4516088"/>
            <a:ext cx="7246751" cy="4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4"/>
          <p:cNvSpPr/>
          <p:nvPr/>
        </p:nvSpPr>
        <p:spPr>
          <a:xfrm rot="587529">
            <a:off x="12943079" y="3380530"/>
            <a:ext cx="3494482" cy="3702763"/>
          </a:xfrm>
          <a:custGeom>
            <a:rect b="b" l="l" r="r" t="t"/>
            <a:pathLst>
              <a:path extrusionOk="0" h="3704384" w="3496012">
                <a:moveTo>
                  <a:pt x="0" y="0"/>
                </a:moveTo>
                <a:lnTo>
                  <a:pt x="3496012" y="0"/>
                </a:lnTo>
                <a:lnTo>
                  <a:pt x="3496012" y="3704383"/>
                </a:lnTo>
                <a:lnTo>
                  <a:pt x="0" y="3704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" name="Google Shape;38;p4"/>
          <p:cNvSpPr/>
          <p:nvPr/>
        </p:nvSpPr>
        <p:spPr>
          <a:xfrm rot="-1073513">
            <a:off x="2184847" y="2558529"/>
            <a:ext cx="2357264" cy="6502797"/>
          </a:xfrm>
          <a:custGeom>
            <a:rect b="b" l="l" r="r" t="t"/>
            <a:pathLst>
              <a:path extrusionOk="0" h="6496912" w="2355131">
                <a:moveTo>
                  <a:pt x="0" y="0"/>
                </a:moveTo>
                <a:lnTo>
                  <a:pt x="2355131" y="0"/>
                </a:lnTo>
                <a:lnTo>
                  <a:pt x="2355131" y="6496912"/>
                </a:lnTo>
                <a:lnTo>
                  <a:pt x="0" y="6496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" name="Google Shape;39;p4"/>
          <p:cNvSpPr/>
          <p:nvPr/>
        </p:nvSpPr>
        <p:spPr>
          <a:xfrm>
            <a:off x="12308280" y="6734552"/>
            <a:ext cx="4569306" cy="3126367"/>
          </a:xfrm>
          <a:custGeom>
            <a:rect b="b" l="l" r="r" t="t"/>
            <a:pathLst>
              <a:path extrusionOk="0" h="3126367" w="4569306">
                <a:moveTo>
                  <a:pt x="0" y="0"/>
                </a:moveTo>
                <a:lnTo>
                  <a:pt x="4569305" y="0"/>
                </a:lnTo>
                <a:lnTo>
                  <a:pt x="4569305" y="3126367"/>
                </a:lnTo>
                <a:lnTo>
                  <a:pt x="0" y="3126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" name="Google Shape;40;p4"/>
          <p:cNvSpPr/>
          <p:nvPr/>
        </p:nvSpPr>
        <p:spPr>
          <a:xfrm rot="6786274">
            <a:off x="15334477" y="1977256"/>
            <a:ext cx="1845459" cy="1391631"/>
          </a:xfrm>
          <a:custGeom>
            <a:rect b="b" l="l" r="r" t="t"/>
            <a:pathLst>
              <a:path extrusionOk="0" h="1391314" w="1845038">
                <a:moveTo>
                  <a:pt x="0" y="0"/>
                </a:moveTo>
                <a:lnTo>
                  <a:pt x="1845038" y="0"/>
                </a:lnTo>
                <a:lnTo>
                  <a:pt x="1845038" y="1391313"/>
                </a:lnTo>
                <a:lnTo>
                  <a:pt x="0" y="1391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20209" l="-20799" r="-11679" t="0"/>
            </a:stretch>
          </a:blipFill>
          <a:ln>
            <a:noFill/>
          </a:ln>
        </p:spPr>
      </p:sp>
      <p:pic>
        <p:nvPicPr>
          <p:cNvPr id="41" name="Google Shape;4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78024" y="5787999"/>
            <a:ext cx="7246751" cy="4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78024" y="7042864"/>
            <a:ext cx="7246751" cy="4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78024" y="8338049"/>
            <a:ext cx="7246751" cy="4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4"/>
          <p:cNvSpPr txBox="1"/>
          <p:nvPr>
            <p:ph type="title"/>
          </p:nvPr>
        </p:nvSpPr>
        <p:spPr>
          <a:xfrm>
            <a:off x="4388800" y="1933071"/>
            <a:ext cx="9625200" cy="183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"/>
          <p:cNvSpPr txBox="1"/>
          <p:nvPr>
            <p:ph idx="1" type="subTitle"/>
          </p:nvPr>
        </p:nvSpPr>
        <p:spPr>
          <a:xfrm>
            <a:off x="5720600" y="3977083"/>
            <a:ext cx="6933000" cy="6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800"/>
              <a:buNone/>
              <a:defRPr sz="3800"/>
            </a:lvl1pPr>
            <a:lvl2pPr lvl="1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6" name="Google Shape;46;p4"/>
          <p:cNvSpPr txBox="1"/>
          <p:nvPr>
            <p:ph idx="2" type="subTitle"/>
          </p:nvPr>
        </p:nvSpPr>
        <p:spPr>
          <a:xfrm>
            <a:off x="5720600" y="5270788"/>
            <a:ext cx="6933000" cy="6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3" type="subTitle"/>
          </p:nvPr>
        </p:nvSpPr>
        <p:spPr>
          <a:xfrm>
            <a:off x="5720600" y="6469707"/>
            <a:ext cx="6933000" cy="6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8" name="Google Shape;48;p4"/>
          <p:cNvSpPr txBox="1"/>
          <p:nvPr>
            <p:ph idx="4" type="subTitle"/>
          </p:nvPr>
        </p:nvSpPr>
        <p:spPr>
          <a:xfrm>
            <a:off x="5720600" y="7781202"/>
            <a:ext cx="6933000" cy="6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/>
          <p:nvPr/>
        </p:nvSpPr>
        <p:spPr>
          <a:xfrm>
            <a:off x="1680800" y="4272550"/>
            <a:ext cx="4080218" cy="2810250"/>
          </a:xfrm>
          <a:custGeom>
            <a:rect b="b" l="l" r="r" t="t"/>
            <a:pathLst>
              <a:path extrusionOk="0" h="2810250" w="4080218">
                <a:moveTo>
                  <a:pt x="0" y="0"/>
                </a:moveTo>
                <a:lnTo>
                  <a:pt x="4080219" y="0"/>
                </a:lnTo>
                <a:lnTo>
                  <a:pt x="4080219" y="2810250"/>
                </a:lnTo>
                <a:lnTo>
                  <a:pt x="0" y="2810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" name="Google Shape;51;p5"/>
          <p:cNvSpPr/>
          <p:nvPr/>
        </p:nvSpPr>
        <p:spPr>
          <a:xfrm>
            <a:off x="7103891" y="4272550"/>
            <a:ext cx="4080218" cy="2810250"/>
          </a:xfrm>
          <a:custGeom>
            <a:rect b="b" l="l" r="r" t="t"/>
            <a:pathLst>
              <a:path extrusionOk="0" h="2810250" w="4080218">
                <a:moveTo>
                  <a:pt x="0" y="0"/>
                </a:moveTo>
                <a:lnTo>
                  <a:pt x="4080218" y="0"/>
                </a:lnTo>
                <a:lnTo>
                  <a:pt x="4080218" y="2810250"/>
                </a:lnTo>
                <a:lnTo>
                  <a:pt x="0" y="2810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" name="Google Shape;52;p5"/>
          <p:cNvSpPr/>
          <p:nvPr/>
        </p:nvSpPr>
        <p:spPr>
          <a:xfrm>
            <a:off x="12527134" y="4272550"/>
            <a:ext cx="4080218" cy="2810250"/>
          </a:xfrm>
          <a:custGeom>
            <a:rect b="b" l="l" r="r" t="t"/>
            <a:pathLst>
              <a:path extrusionOk="0" h="2810250" w="4080218">
                <a:moveTo>
                  <a:pt x="0" y="0"/>
                </a:moveTo>
                <a:lnTo>
                  <a:pt x="4080219" y="0"/>
                </a:lnTo>
                <a:lnTo>
                  <a:pt x="4080219" y="2810250"/>
                </a:lnTo>
                <a:lnTo>
                  <a:pt x="0" y="2810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" name="Google Shape;53;p5"/>
          <p:cNvSpPr txBox="1"/>
          <p:nvPr>
            <p:ph type="title"/>
          </p:nvPr>
        </p:nvSpPr>
        <p:spPr>
          <a:xfrm>
            <a:off x="2277150" y="1493236"/>
            <a:ext cx="13848600" cy="183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850"/>
              <a:buNone/>
              <a:defRPr sz="785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"/>
          <p:cNvSpPr/>
          <p:nvPr/>
        </p:nvSpPr>
        <p:spPr>
          <a:xfrm>
            <a:off x="1686677" y="1677709"/>
            <a:ext cx="2483871" cy="1699491"/>
          </a:xfrm>
          <a:custGeom>
            <a:rect b="b" l="l" r="r" t="t"/>
            <a:pathLst>
              <a:path extrusionOk="0" h="1699491" w="2483871">
                <a:moveTo>
                  <a:pt x="0" y="0"/>
                </a:moveTo>
                <a:lnTo>
                  <a:pt x="2483872" y="0"/>
                </a:lnTo>
                <a:lnTo>
                  <a:pt x="2483872" y="1699491"/>
                </a:lnTo>
                <a:lnTo>
                  <a:pt x="0" y="16994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" name="Google Shape;55;p5"/>
          <p:cNvSpPr txBox="1"/>
          <p:nvPr>
            <p:ph idx="1" type="subTitle"/>
          </p:nvPr>
        </p:nvSpPr>
        <p:spPr>
          <a:xfrm>
            <a:off x="2878799" y="2916950"/>
            <a:ext cx="12645300" cy="676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6" name="Google Shape;56;p5"/>
          <p:cNvSpPr txBox="1"/>
          <p:nvPr>
            <p:ph idx="2" type="subTitle"/>
          </p:nvPr>
        </p:nvSpPr>
        <p:spPr>
          <a:xfrm>
            <a:off x="1609813" y="3490133"/>
            <a:ext cx="4222200" cy="685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150"/>
              <a:buFont typeface="Sedgwick Ave"/>
              <a:buNone/>
              <a:defRPr sz="315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7" name="Google Shape;57;p5"/>
          <p:cNvSpPr txBox="1"/>
          <p:nvPr>
            <p:ph idx="3" type="subTitle"/>
          </p:nvPr>
        </p:nvSpPr>
        <p:spPr>
          <a:xfrm>
            <a:off x="7032888" y="3490133"/>
            <a:ext cx="4222200" cy="685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150"/>
              <a:buFont typeface="Sedgwick Ave"/>
              <a:buNone/>
              <a:defRPr sz="315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8" name="Google Shape;58;p5"/>
          <p:cNvSpPr txBox="1"/>
          <p:nvPr>
            <p:ph idx="4" type="subTitle"/>
          </p:nvPr>
        </p:nvSpPr>
        <p:spPr>
          <a:xfrm>
            <a:off x="12455963" y="3490133"/>
            <a:ext cx="4222200" cy="685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150"/>
              <a:buFont typeface="Sedgwick Ave"/>
              <a:buNone/>
              <a:defRPr sz="315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/>
          <p:nvPr/>
        </p:nvSpPr>
        <p:spPr>
          <a:xfrm>
            <a:off x="9675879" y="1495283"/>
            <a:ext cx="7267455" cy="7877703"/>
          </a:xfrm>
          <a:custGeom>
            <a:rect b="b" l="l" r="r" t="t"/>
            <a:pathLst>
              <a:path extrusionOk="0" h="7877703" w="7267455">
                <a:moveTo>
                  <a:pt x="0" y="0"/>
                </a:moveTo>
                <a:lnTo>
                  <a:pt x="7267454" y="0"/>
                </a:lnTo>
                <a:lnTo>
                  <a:pt x="7267454" y="7877702"/>
                </a:lnTo>
                <a:lnTo>
                  <a:pt x="0" y="7877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3719" l="-46567" r="-28668" t="-4058"/>
            </a:stretch>
          </a:blipFill>
          <a:ln>
            <a:noFill/>
          </a:ln>
        </p:spPr>
      </p:sp>
      <p:sp>
        <p:nvSpPr>
          <p:cNvPr id="61" name="Google Shape;61;p6"/>
          <p:cNvSpPr/>
          <p:nvPr/>
        </p:nvSpPr>
        <p:spPr>
          <a:xfrm>
            <a:off x="1249966" y="5434134"/>
            <a:ext cx="3135915" cy="3115009"/>
          </a:xfrm>
          <a:custGeom>
            <a:rect b="b" l="l" r="r" t="t"/>
            <a:pathLst>
              <a:path extrusionOk="0" h="3115009" w="3135915">
                <a:moveTo>
                  <a:pt x="0" y="0"/>
                </a:moveTo>
                <a:lnTo>
                  <a:pt x="3135916" y="0"/>
                </a:lnTo>
                <a:lnTo>
                  <a:pt x="3135916" y="3115009"/>
                </a:lnTo>
                <a:lnTo>
                  <a:pt x="0" y="31150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" name="Google Shape;62;p6"/>
          <p:cNvSpPr/>
          <p:nvPr/>
        </p:nvSpPr>
        <p:spPr>
          <a:xfrm>
            <a:off x="3128079" y="6478653"/>
            <a:ext cx="5497835" cy="2941342"/>
          </a:xfrm>
          <a:custGeom>
            <a:rect b="b" l="l" r="r" t="t"/>
            <a:pathLst>
              <a:path extrusionOk="0" h="2941342" w="5497835">
                <a:moveTo>
                  <a:pt x="0" y="0"/>
                </a:moveTo>
                <a:lnTo>
                  <a:pt x="5497835" y="0"/>
                </a:lnTo>
                <a:lnTo>
                  <a:pt x="5497835" y="2941341"/>
                </a:lnTo>
                <a:lnTo>
                  <a:pt x="0" y="2941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" name="Google Shape;63;p6"/>
          <p:cNvSpPr/>
          <p:nvPr/>
        </p:nvSpPr>
        <p:spPr>
          <a:xfrm rot="-1470904">
            <a:off x="7657677" y="2895572"/>
            <a:ext cx="2602265" cy="2788119"/>
          </a:xfrm>
          <a:custGeom>
            <a:rect b="b" l="l" r="r" t="t"/>
            <a:pathLst>
              <a:path extrusionOk="0" h="2787666" w="2601842">
                <a:moveTo>
                  <a:pt x="0" y="0"/>
                </a:moveTo>
                <a:lnTo>
                  <a:pt x="2601842" y="0"/>
                </a:lnTo>
                <a:lnTo>
                  <a:pt x="2601842" y="2787666"/>
                </a:lnTo>
                <a:lnTo>
                  <a:pt x="0" y="2787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28289" r="-28298" t="0"/>
            </a:stretch>
          </a:blipFill>
          <a:ln>
            <a:noFill/>
          </a:ln>
        </p:spPr>
      </p:sp>
      <p:sp>
        <p:nvSpPr>
          <p:cNvPr id="64" name="Google Shape;64;p6"/>
          <p:cNvSpPr/>
          <p:nvPr/>
        </p:nvSpPr>
        <p:spPr>
          <a:xfrm>
            <a:off x="3128079" y="3222108"/>
            <a:ext cx="5497835" cy="2941342"/>
          </a:xfrm>
          <a:custGeom>
            <a:rect b="b" l="l" r="r" t="t"/>
            <a:pathLst>
              <a:path extrusionOk="0" h="2941342" w="5497835">
                <a:moveTo>
                  <a:pt x="0" y="0"/>
                </a:moveTo>
                <a:lnTo>
                  <a:pt x="5497835" y="0"/>
                </a:lnTo>
                <a:lnTo>
                  <a:pt x="5497835" y="2941342"/>
                </a:lnTo>
                <a:lnTo>
                  <a:pt x="0" y="29413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" name="Google Shape;65;p6"/>
          <p:cNvSpPr/>
          <p:nvPr/>
        </p:nvSpPr>
        <p:spPr>
          <a:xfrm rot="232275">
            <a:off x="10634008" y="4483013"/>
            <a:ext cx="5760239" cy="1644286"/>
          </a:xfrm>
          <a:custGeom>
            <a:rect b="b" l="l" r="r" t="t"/>
            <a:pathLst>
              <a:path extrusionOk="0" h="1644646" w="5761499">
                <a:moveTo>
                  <a:pt x="0" y="0"/>
                </a:moveTo>
                <a:lnTo>
                  <a:pt x="5761499" y="0"/>
                </a:lnTo>
                <a:lnTo>
                  <a:pt x="5761499" y="1644647"/>
                </a:lnTo>
                <a:lnTo>
                  <a:pt x="0" y="16446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" name="Google Shape;66;p6"/>
          <p:cNvSpPr txBox="1"/>
          <p:nvPr>
            <p:ph type="title"/>
          </p:nvPr>
        </p:nvSpPr>
        <p:spPr>
          <a:xfrm>
            <a:off x="2177700" y="1495275"/>
            <a:ext cx="7398600" cy="1835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"/>
          <p:cNvSpPr txBox="1"/>
          <p:nvPr>
            <p:ph idx="1" type="body"/>
          </p:nvPr>
        </p:nvSpPr>
        <p:spPr>
          <a:xfrm>
            <a:off x="3625775" y="3855625"/>
            <a:ext cx="4502400" cy="1674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93700" lvl="0" marL="4572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1pPr>
            <a:lvl2pPr indent="-393700" lvl="1" marL="9144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–"/>
              <a:defRPr/>
            </a:lvl2pPr>
            <a:lvl3pPr indent="-393700" lvl="2" marL="13716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3pPr>
            <a:lvl4pPr indent="-393700" lvl="3" marL="18288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–"/>
              <a:defRPr sz="2600"/>
            </a:lvl4pPr>
            <a:lvl5pPr indent="-393700" lvl="4" marL="22860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»"/>
              <a:defRPr sz="2600"/>
            </a:lvl5pPr>
            <a:lvl6pPr indent="-393700" lvl="5" marL="27432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6pPr>
            <a:lvl7pPr indent="-393700" lvl="6" marL="32004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7pPr>
            <a:lvl8pPr indent="-393700" lvl="7" marL="36576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8pPr>
            <a:lvl9pPr indent="-393700" lvl="8" marL="411480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9pPr>
          </a:lstStyle>
          <a:p/>
        </p:txBody>
      </p:sp>
      <p:sp>
        <p:nvSpPr>
          <p:cNvPr id="68" name="Google Shape;68;p6"/>
          <p:cNvSpPr txBox="1"/>
          <p:nvPr>
            <p:ph idx="2" type="body"/>
          </p:nvPr>
        </p:nvSpPr>
        <p:spPr>
          <a:xfrm>
            <a:off x="3625775" y="7112175"/>
            <a:ext cx="4502400" cy="1674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393700" lvl="0" marL="457200" rtl="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1pPr>
            <a:lvl2pPr indent="-393700" lvl="1" marL="914400" rtl="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–"/>
              <a:defRPr/>
            </a:lvl2pPr>
            <a:lvl3pPr indent="-393700" lvl="2" marL="1371600" rtl="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3pPr>
            <a:lvl4pPr indent="-393700" lvl="3" marL="1828800" rtl="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–"/>
              <a:defRPr sz="2600"/>
            </a:lvl4pPr>
            <a:lvl5pPr indent="-393700" lvl="4" marL="2286000" rtl="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»"/>
              <a:defRPr sz="2600"/>
            </a:lvl5pPr>
            <a:lvl6pPr indent="-393700" lvl="5" marL="2743200" rtl="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6pPr>
            <a:lvl7pPr indent="-393700" lvl="6" marL="3200400" rtl="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7pPr>
            <a:lvl8pPr indent="-393700" lvl="7" marL="3657600" rtl="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8pPr>
            <a:lvl9pPr indent="-393700" lvl="8" marL="4114800" rtl="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9pPr>
          </a:lstStyle>
          <a:p/>
        </p:txBody>
      </p:sp>
      <p:sp>
        <p:nvSpPr>
          <p:cNvPr id="69" name="Google Shape;69;p6"/>
          <p:cNvSpPr txBox="1"/>
          <p:nvPr>
            <p:ph idx="3" type="subTitle"/>
          </p:nvPr>
        </p:nvSpPr>
        <p:spPr>
          <a:xfrm>
            <a:off x="11280943" y="3536258"/>
            <a:ext cx="4222200" cy="685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3550"/>
              <a:buFont typeface="Sedgwick Ave"/>
              <a:buNone/>
              <a:defRPr sz="355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0" name="Google Shape;70;p6"/>
          <p:cNvSpPr txBox="1"/>
          <p:nvPr>
            <p:ph idx="4" type="subTitle"/>
          </p:nvPr>
        </p:nvSpPr>
        <p:spPr>
          <a:xfrm>
            <a:off x="9890893" y="5091525"/>
            <a:ext cx="7002300" cy="685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6350"/>
              <a:buFont typeface="Sedgwick Ave"/>
              <a:buNone/>
              <a:defRPr b="1" sz="635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1" name="Google Shape;71;p6"/>
          <p:cNvSpPr txBox="1"/>
          <p:nvPr>
            <p:ph idx="5" type="body"/>
          </p:nvPr>
        </p:nvSpPr>
        <p:spPr>
          <a:xfrm>
            <a:off x="10529893" y="6874850"/>
            <a:ext cx="5724300" cy="1674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indent="-419100" lvl="0" marL="457200" rtl="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1pPr>
            <a:lvl2pPr indent="-419100" lvl="1" marL="914400" rtl="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2pPr>
            <a:lvl3pPr indent="-419100" lvl="2" marL="1371600" rtl="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3pPr>
            <a:lvl4pPr indent="-419100" lvl="3" marL="1828800" rtl="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4pPr>
            <a:lvl5pPr indent="-419100" lvl="4" marL="2286000" rtl="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»"/>
              <a:defRPr sz="3000"/>
            </a:lvl5pPr>
            <a:lvl6pPr indent="-419100" lvl="5" marL="2743200" rtl="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6pPr>
            <a:lvl7pPr indent="-419100" lvl="6" marL="3200400" rtl="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7pPr>
            <a:lvl8pPr indent="-419100" lvl="7" marL="3657600" rtl="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8pPr>
            <a:lvl9pPr indent="-419100" lvl="8" marL="4114800" rtl="0" algn="ct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 txBox="1"/>
          <p:nvPr>
            <p:ph type="title"/>
          </p:nvPr>
        </p:nvSpPr>
        <p:spPr>
          <a:xfrm>
            <a:off x="1966050" y="1695050"/>
            <a:ext cx="143559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7"/>
          <p:cNvSpPr/>
          <p:nvPr/>
        </p:nvSpPr>
        <p:spPr>
          <a:xfrm>
            <a:off x="1076325" y="3753074"/>
            <a:ext cx="6110339" cy="1465503"/>
          </a:xfrm>
          <a:custGeom>
            <a:rect b="b" l="l" r="r" t="t"/>
            <a:pathLst>
              <a:path extrusionOk="0" h="1465503" w="6110339">
                <a:moveTo>
                  <a:pt x="0" y="0"/>
                </a:moveTo>
                <a:lnTo>
                  <a:pt x="6110339" y="0"/>
                </a:lnTo>
                <a:lnTo>
                  <a:pt x="6110339" y="1465503"/>
                </a:lnTo>
                <a:lnTo>
                  <a:pt x="0" y="1465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65398" r="0" t="0"/>
            </a:stretch>
          </a:blipFill>
          <a:ln>
            <a:noFill/>
          </a:ln>
        </p:spPr>
      </p:sp>
      <p:grpSp>
        <p:nvGrpSpPr>
          <p:cNvPr id="75" name="Google Shape;75;p7"/>
          <p:cNvGrpSpPr/>
          <p:nvPr/>
        </p:nvGrpSpPr>
        <p:grpSpPr>
          <a:xfrm>
            <a:off x="7829946" y="3137753"/>
            <a:ext cx="3977114" cy="5439614"/>
            <a:chOff x="0" y="0"/>
            <a:chExt cx="5302819" cy="7252819"/>
          </a:xfrm>
        </p:grpSpPr>
        <p:sp>
          <p:nvSpPr>
            <p:cNvPr id="76" name="Google Shape;76;p7"/>
            <p:cNvSpPr/>
            <p:nvPr/>
          </p:nvSpPr>
          <p:spPr>
            <a:xfrm>
              <a:off x="0" y="0"/>
              <a:ext cx="5302819" cy="5656340"/>
            </a:xfrm>
            <a:custGeom>
              <a:rect b="b" l="l" r="r" t="t"/>
              <a:pathLst>
                <a:path extrusionOk="0" h="5656340" w="5302819">
                  <a:moveTo>
                    <a:pt x="0" y="0"/>
                  </a:moveTo>
                  <a:lnTo>
                    <a:pt x="5302819" y="0"/>
                  </a:lnTo>
                  <a:lnTo>
                    <a:pt x="5302819" y="5656340"/>
                  </a:lnTo>
                  <a:lnTo>
                    <a:pt x="0" y="5656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77" name="Google Shape;77;p7"/>
            <p:cNvSpPr/>
            <p:nvPr/>
          </p:nvSpPr>
          <p:spPr>
            <a:xfrm>
              <a:off x="0" y="1596479"/>
              <a:ext cx="5302819" cy="5656340"/>
            </a:xfrm>
            <a:custGeom>
              <a:rect b="b" l="l" r="r" t="t"/>
              <a:pathLst>
                <a:path extrusionOk="0" h="5656340" w="5302819">
                  <a:moveTo>
                    <a:pt x="0" y="0"/>
                  </a:moveTo>
                  <a:lnTo>
                    <a:pt x="5302819" y="0"/>
                  </a:lnTo>
                  <a:lnTo>
                    <a:pt x="5302819" y="5656340"/>
                  </a:lnTo>
                  <a:lnTo>
                    <a:pt x="0" y="5656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78" name="Google Shape;78;p7"/>
          <p:cNvGrpSpPr/>
          <p:nvPr/>
        </p:nvGrpSpPr>
        <p:grpSpPr>
          <a:xfrm>
            <a:off x="12561387" y="3137753"/>
            <a:ext cx="3977114" cy="5439614"/>
            <a:chOff x="0" y="0"/>
            <a:chExt cx="5302819" cy="7252819"/>
          </a:xfrm>
        </p:grpSpPr>
        <p:sp>
          <p:nvSpPr>
            <p:cNvPr id="79" name="Google Shape;79;p7"/>
            <p:cNvSpPr/>
            <p:nvPr/>
          </p:nvSpPr>
          <p:spPr>
            <a:xfrm>
              <a:off x="0" y="0"/>
              <a:ext cx="5302819" cy="5656340"/>
            </a:xfrm>
            <a:custGeom>
              <a:rect b="b" l="l" r="r" t="t"/>
              <a:pathLst>
                <a:path extrusionOk="0" h="5656340" w="5302819">
                  <a:moveTo>
                    <a:pt x="0" y="0"/>
                  </a:moveTo>
                  <a:lnTo>
                    <a:pt x="5302819" y="0"/>
                  </a:lnTo>
                  <a:lnTo>
                    <a:pt x="5302819" y="5656340"/>
                  </a:lnTo>
                  <a:lnTo>
                    <a:pt x="0" y="5656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0" name="Google Shape;80;p7"/>
            <p:cNvSpPr/>
            <p:nvPr/>
          </p:nvSpPr>
          <p:spPr>
            <a:xfrm>
              <a:off x="0" y="1596479"/>
              <a:ext cx="5302819" cy="5656340"/>
            </a:xfrm>
            <a:custGeom>
              <a:rect b="b" l="l" r="r" t="t"/>
              <a:pathLst>
                <a:path extrusionOk="0" h="5656340" w="5302819">
                  <a:moveTo>
                    <a:pt x="0" y="0"/>
                  </a:moveTo>
                  <a:lnTo>
                    <a:pt x="5302819" y="0"/>
                  </a:lnTo>
                  <a:lnTo>
                    <a:pt x="5302819" y="5656340"/>
                  </a:lnTo>
                  <a:lnTo>
                    <a:pt x="0" y="5656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81" name="Google Shape;81;p7"/>
          <p:cNvSpPr txBox="1"/>
          <p:nvPr>
            <p:ph idx="1" type="subTitle"/>
          </p:nvPr>
        </p:nvSpPr>
        <p:spPr>
          <a:xfrm>
            <a:off x="1733476" y="4143225"/>
            <a:ext cx="4499400" cy="685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640"/>
              </a:spcBef>
              <a:spcAft>
                <a:spcPts val="0"/>
              </a:spcAft>
              <a:buSzPts val="5550"/>
              <a:buFont typeface="Sedgwick Ave"/>
              <a:buNone/>
              <a:defRPr sz="555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82" name="Google Shape;82;p7"/>
          <p:cNvSpPr txBox="1"/>
          <p:nvPr>
            <p:ph idx="2" type="body"/>
          </p:nvPr>
        </p:nvSpPr>
        <p:spPr>
          <a:xfrm>
            <a:off x="1733475" y="5671700"/>
            <a:ext cx="5724300" cy="365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19100" lvl="0" marL="4572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1pPr>
            <a:lvl2pPr indent="-419100" lvl="1" marL="9144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2pPr>
            <a:lvl3pPr indent="-419100" lvl="2" marL="13716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3pPr>
            <a:lvl4pPr indent="-419100" lvl="3" marL="18288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4pPr>
            <a:lvl5pPr indent="-419100" lvl="4" marL="22860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»"/>
              <a:defRPr sz="3000"/>
            </a:lvl5pPr>
            <a:lvl6pPr indent="-419100" lvl="5" marL="27432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6pPr>
            <a:lvl7pPr indent="-419100" lvl="6" marL="32004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7pPr>
            <a:lvl8pPr indent="-419100" lvl="7" marL="36576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8pPr>
            <a:lvl9pPr indent="-419100" lvl="8" marL="41148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9pPr>
          </a:lstStyle>
          <a:p/>
        </p:txBody>
      </p:sp>
      <p:sp>
        <p:nvSpPr>
          <p:cNvPr id="83" name="Google Shape;83;p7"/>
          <p:cNvSpPr txBox="1"/>
          <p:nvPr>
            <p:ph idx="3" type="subTitle"/>
          </p:nvPr>
        </p:nvSpPr>
        <p:spPr>
          <a:xfrm>
            <a:off x="7561576" y="8639300"/>
            <a:ext cx="4499400" cy="6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Font typeface="Sedgwick Ave"/>
              <a:buNone/>
              <a:defRPr sz="34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84" name="Google Shape;84;p7"/>
          <p:cNvSpPr txBox="1"/>
          <p:nvPr>
            <p:ph idx="4" type="subTitle"/>
          </p:nvPr>
        </p:nvSpPr>
        <p:spPr>
          <a:xfrm>
            <a:off x="12300238" y="8639300"/>
            <a:ext cx="4499400" cy="6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Font typeface="Sedgwick Ave"/>
              <a:buNone/>
              <a:defRPr sz="34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"/>
          <p:cNvSpPr txBox="1"/>
          <p:nvPr>
            <p:ph type="title"/>
          </p:nvPr>
        </p:nvSpPr>
        <p:spPr>
          <a:xfrm>
            <a:off x="1966050" y="1695050"/>
            <a:ext cx="143559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8"/>
          <p:cNvSpPr/>
          <p:nvPr/>
        </p:nvSpPr>
        <p:spPr>
          <a:xfrm rot="10800000">
            <a:off x="11094374" y="3753074"/>
            <a:ext cx="6110339" cy="1465503"/>
          </a:xfrm>
          <a:custGeom>
            <a:rect b="b" l="l" r="r" t="t"/>
            <a:pathLst>
              <a:path extrusionOk="0" h="1465503" w="6110339">
                <a:moveTo>
                  <a:pt x="0" y="0"/>
                </a:moveTo>
                <a:lnTo>
                  <a:pt x="6110339" y="0"/>
                </a:lnTo>
                <a:lnTo>
                  <a:pt x="6110339" y="1465503"/>
                </a:lnTo>
                <a:lnTo>
                  <a:pt x="0" y="1465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-65398" r="0" t="0"/>
            </a:stretch>
          </a:blipFill>
          <a:ln>
            <a:noFill/>
          </a:ln>
        </p:spPr>
      </p:sp>
      <p:sp>
        <p:nvSpPr>
          <p:cNvPr id="88" name="Google Shape;88;p8"/>
          <p:cNvSpPr/>
          <p:nvPr/>
        </p:nvSpPr>
        <p:spPr>
          <a:xfrm>
            <a:off x="1263852" y="2995993"/>
            <a:ext cx="4621893" cy="4650961"/>
          </a:xfrm>
          <a:custGeom>
            <a:rect b="b" l="l" r="r" t="t"/>
            <a:pathLst>
              <a:path extrusionOk="0" h="4650961" w="4621893">
                <a:moveTo>
                  <a:pt x="0" y="0"/>
                </a:moveTo>
                <a:lnTo>
                  <a:pt x="4621893" y="0"/>
                </a:lnTo>
                <a:lnTo>
                  <a:pt x="4621893" y="4650961"/>
                </a:lnTo>
                <a:lnTo>
                  <a:pt x="0" y="4650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" name="Google Shape;89;p8"/>
          <p:cNvSpPr/>
          <p:nvPr/>
        </p:nvSpPr>
        <p:spPr>
          <a:xfrm>
            <a:off x="6580465" y="3403014"/>
            <a:ext cx="4044779" cy="4039723"/>
          </a:xfrm>
          <a:custGeom>
            <a:rect b="b" l="l" r="r" t="t"/>
            <a:pathLst>
              <a:path extrusionOk="0" h="4039723" w="4044779">
                <a:moveTo>
                  <a:pt x="0" y="0"/>
                </a:moveTo>
                <a:lnTo>
                  <a:pt x="4044778" y="0"/>
                </a:lnTo>
                <a:lnTo>
                  <a:pt x="4044778" y="4039722"/>
                </a:lnTo>
                <a:lnTo>
                  <a:pt x="0" y="40397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" name="Google Shape;90;p8"/>
          <p:cNvSpPr/>
          <p:nvPr/>
        </p:nvSpPr>
        <p:spPr>
          <a:xfrm rot="992090">
            <a:off x="9593733" y="7397229"/>
            <a:ext cx="2534425" cy="1734080"/>
          </a:xfrm>
          <a:custGeom>
            <a:rect b="b" l="l" r="r" t="t"/>
            <a:pathLst>
              <a:path extrusionOk="0" h="1731636" w="2530853">
                <a:moveTo>
                  <a:pt x="0" y="0"/>
                </a:moveTo>
                <a:lnTo>
                  <a:pt x="2530852" y="0"/>
                </a:lnTo>
                <a:lnTo>
                  <a:pt x="2530852" y="1731636"/>
                </a:lnTo>
                <a:lnTo>
                  <a:pt x="0" y="1731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" name="Google Shape;91;p8"/>
          <p:cNvSpPr/>
          <p:nvPr/>
        </p:nvSpPr>
        <p:spPr>
          <a:xfrm>
            <a:off x="1112189" y="7938459"/>
            <a:ext cx="2658893" cy="1934891"/>
          </a:xfrm>
          <a:custGeom>
            <a:rect b="b" l="l" r="r" t="t"/>
            <a:pathLst>
              <a:path extrusionOk="0" h="1934891" w="2658893">
                <a:moveTo>
                  <a:pt x="0" y="0"/>
                </a:moveTo>
                <a:lnTo>
                  <a:pt x="2658893" y="0"/>
                </a:lnTo>
                <a:lnTo>
                  <a:pt x="2658893" y="1934891"/>
                </a:lnTo>
                <a:lnTo>
                  <a:pt x="0" y="19348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0038" l="-17028" r="0" t="0"/>
            </a:stretch>
          </a:blipFill>
          <a:ln>
            <a:noFill/>
          </a:ln>
        </p:spPr>
      </p:sp>
      <p:sp>
        <p:nvSpPr>
          <p:cNvPr id="92" name="Google Shape;92;p8"/>
          <p:cNvSpPr txBox="1"/>
          <p:nvPr>
            <p:ph idx="1" type="subTitle"/>
          </p:nvPr>
        </p:nvSpPr>
        <p:spPr>
          <a:xfrm>
            <a:off x="1325101" y="7646950"/>
            <a:ext cx="4499400" cy="6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Font typeface="Sedgwick Ave"/>
              <a:buNone/>
              <a:defRPr sz="34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3" name="Google Shape;93;p8"/>
          <p:cNvSpPr txBox="1"/>
          <p:nvPr>
            <p:ph idx="2" type="subTitle"/>
          </p:nvPr>
        </p:nvSpPr>
        <p:spPr>
          <a:xfrm>
            <a:off x="6353151" y="7646950"/>
            <a:ext cx="4499400" cy="6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Font typeface="Sedgwick Ave"/>
              <a:buNone/>
              <a:defRPr sz="34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4" name="Google Shape;94;p8"/>
          <p:cNvSpPr txBox="1"/>
          <p:nvPr>
            <p:ph idx="3" type="subTitle"/>
          </p:nvPr>
        </p:nvSpPr>
        <p:spPr>
          <a:xfrm>
            <a:off x="12077451" y="4143225"/>
            <a:ext cx="4499400" cy="685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spcBef>
                <a:spcPts val="640"/>
              </a:spcBef>
              <a:spcAft>
                <a:spcPts val="0"/>
              </a:spcAft>
              <a:buSzPts val="5550"/>
              <a:buFont typeface="Sedgwick Ave"/>
              <a:buNone/>
              <a:defRPr sz="555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5" name="Google Shape;95;p8"/>
          <p:cNvSpPr txBox="1"/>
          <p:nvPr>
            <p:ph idx="4" type="body"/>
          </p:nvPr>
        </p:nvSpPr>
        <p:spPr>
          <a:xfrm>
            <a:off x="10852550" y="5421050"/>
            <a:ext cx="5724300" cy="365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19100" lvl="0" marL="457200" rtl="0" algn="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1pPr>
            <a:lvl2pPr indent="-419100" lvl="1" marL="914400" rtl="0" algn="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2pPr>
            <a:lvl3pPr indent="-419100" lvl="2" marL="1371600" rtl="0" algn="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3pPr>
            <a:lvl4pPr indent="-419100" lvl="3" marL="1828800" rtl="0" algn="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4pPr>
            <a:lvl5pPr indent="-419100" lvl="4" marL="2286000" rtl="0" algn="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»"/>
              <a:defRPr sz="3000"/>
            </a:lvl5pPr>
            <a:lvl6pPr indent="-419100" lvl="5" marL="2743200" rtl="0" algn="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6pPr>
            <a:lvl7pPr indent="-419100" lvl="6" marL="3200400" rtl="0" algn="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7pPr>
            <a:lvl8pPr indent="-419100" lvl="7" marL="3657600" rtl="0" algn="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8pPr>
            <a:lvl9pPr indent="-419100" lvl="8" marL="4114800" rtl="0" algn="r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"/>
          <p:cNvSpPr/>
          <p:nvPr/>
        </p:nvSpPr>
        <p:spPr>
          <a:xfrm rot="-5400000">
            <a:off x="7358147" y="4133277"/>
            <a:ext cx="4906105" cy="3783834"/>
          </a:xfrm>
          <a:custGeom>
            <a:rect b="b" l="l" r="r" t="t"/>
            <a:pathLst>
              <a:path extrusionOk="0" h="3783834" w="4906105">
                <a:moveTo>
                  <a:pt x="0" y="0"/>
                </a:moveTo>
                <a:lnTo>
                  <a:pt x="4906105" y="0"/>
                </a:lnTo>
                <a:lnTo>
                  <a:pt x="4906105" y="3783834"/>
                </a:lnTo>
                <a:lnTo>
                  <a:pt x="0" y="37838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" name="Google Shape;98;p9"/>
          <p:cNvSpPr/>
          <p:nvPr/>
        </p:nvSpPr>
        <p:spPr>
          <a:xfrm rot="-5400000">
            <a:off x="12096891" y="4133277"/>
            <a:ext cx="4906105" cy="3783834"/>
          </a:xfrm>
          <a:custGeom>
            <a:rect b="b" l="l" r="r" t="t"/>
            <a:pathLst>
              <a:path extrusionOk="0" h="3783834" w="4906105">
                <a:moveTo>
                  <a:pt x="0" y="0"/>
                </a:moveTo>
                <a:lnTo>
                  <a:pt x="4906105" y="0"/>
                </a:lnTo>
                <a:lnTo>
                  <a:pt x="4906105" y="3783834"/>
                </a:lnTo>
                <a:lnTo>
                  <a:pt x="0" y="37838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9" name="Google Shape;99;p9"/>
          <p:cNvSpPr/>
          <p:nvPr>
            <p:ph idx="2" type="pic"/>
          </p:nvPr>
        </p:nvSpPr>
        <p:spPr>
          <a:xfrm>
            <a:off x="8239450" y="3760050"/>
            <a:ext cx="3278700" cy="43821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9"/>
          <p:cNvSpPr/>
          <p:nvPr>
            <p:ph idx="3" type="pic"/>
          </p:nvPr>
        </p:nvSpPr>
        <p:spPr>
          <a:xfrm>
            <a:off x="12981550" y="3760050"/>
            <a:ext cx="3278700" cy="43821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9"/>
          <p:cNvSpPr txBox="1"/>
          <p:nvPr>
            <p:ph type="title"/>
          </p:nvPr>
        </p:nvSpPr>
        <p:spPr>
          <a:xfrm>
            <a:off x="1966050" y="1695050"/>
            <a:ext cx="143559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9"/>
          <p:cNvSpPr/>
          <p:nvPr/>
        </p:nvSpPr>
        <p:spPr>
          <a:xfrm>
            <a:off x="1080015" y="3753074"/>
            <a:ext cx="6452550" cy="1465503"/>
          </a:xfrm>
          <a:custGeom>
            <a:rect b="b" l="l" r="r" t="t"/>
            <a:pathLst>
              <a:path extrusionOk="0" h="1465503" w="6452550">
                <a:moveTo>
                  <a:pt x="0" y="0"/>
                </a:moveTo>
                <a:lnTo>
                  <a:pt x="6452550" y="0"/>
                </a:lnTo>
                <a:lnTo>
                  <a:pt x="6452550" y="1465503"/>
                </a:lnTo>
                <a:lnTo>
                  <a:pt x="0" y="1465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6629" r="0" t="0"/>
            </a:stretch>
          </a:blipFill>
          <a:ln>
            <a:noFill/>
          </a:ln>
        </p:spPr>
      </p:sp>
      <p:sp>
        <p:nvSpPr>
          <p:cNvPr id="103" name="Google Shape;103;p9"/>
          <p:cNvSpPr/>
          <p:nvPr/>
        </p:nvSpPr>
        <p:spPr>
          <a:xfrm rot="-4503561">
            <a:off x="10431454" y="2272205"/>
            <a:ext cx="776053" cy="2999241"/>
          </a:xfrm>
          <a:custGeom>
            <a:rect b="b" l="l" r="r" t="t"/>
            <a:pathLst>
              <a:path extrusionOk="0" h="3002950" w="777013">
                <a:moveTo>
                  <a:pt x="0" y="0"/>
                </a:moveTo>
                <a:lnTo>
                  <a:pt x="777014" y="0"/>
                </a:lnTo>
                <a:lnTo>
                  <a:pt x="777014" y="3002950"/>
                </a:lnTo>
                <a:lnTo>
                  <a:pt x="0" y="3002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4" name="Google Shape;104;p9"/>
          <p:cNvGrpSpPr/>
          <p:nvPr/>
        </p:nvGrpSpPr>
        <p:grpSpPr>
          <a:xfrm>
            <a:off x="1180166" y="7673864"/>
            <a:ext cx="6266674" cy="722489"/>
            <a:chOff x="0" y="0"/>
            <a:chExt cx="8355565" cy="963319"/>
          </a:xfrm>
        </p:grpSpPr>
        <p:sp>
          <p:nvSpPr>
            <p:cNvPr id="105" name="Google Shape;105;p9"/>
            <p:cNvSpPr/>
            <p:nvPr/>
          </p:nvSpPr>
          <p:spPr>
            <a:xfrm>
              <a:off x="0" y="0"/>
              <a:ext cx="5389199" cy="963319"/>
            </a:xfrm>
            <a:custGeom>
              <a:rect b="b" l="l" r="r" t="t"/>
              <a:pathLst>
                <a:path extrusionOk="0" h="963319" w="5389199">
                  <a:moveTo>
                    <a:pt x="0" y="0"/>
                  </a:moveTo>
                  <a:lnTo>
                    <a:pt x="5389199" y="0"/>
                  </a:lnTo>
                  <a:lnTo>
                    <a:pt x="5389199" y="963319"/>
                  </a:lnTo>
                  <a:lnTo>
                    <a:pt x="0" y="96331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06" name="Google Shape;106;p9"/>
            <p:cNvSpPr/>
            <p:nvPr/>
          </p:nvSpPr>
          <p:spPr>
            <a:xfrm>
              <a:off x="3192248" y="0"/>
              <a:ext cx="5163317" cy="963319"/>
            </a:xfrm>
            <a:custGeom>
              <a:rect b="b" l="l" r="r" t="t"/>
              <a:pathLst>
                <a:path extrusionOk="0" h="963319" w="5163317">
                  <a:moveTo>
                    <a:pt x="0" y="0"/>
                  </a:moveTo>
                  <a:lnTo>
                    <a:pt x="5163316" y="0"/>
                  </a:lnTo>
                  <a:lnTo>
                    <a:pt x="5163316" y="963319"/>
                  </a:lnTo>
                  <a:lnTo>
                    <a:pt x="0" y="96331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4369" r="0" t="0"/>
              </a:stretch>
            </a:blipFill>
            <a:ln>
              <a:noFill/>
            </a:ln>
          </p:spPr>
        </p:sp>
      </p:grpSp>
      <p:sp>
        <p:nvSpPr>
          <p:cNvPr id="107" name="Google Shape;107;p9"/>
          <p:cNvSpPr/>
          <p:nvPr/>
        </p:nvSpPr>
        <p:spPr>
          <a:xfrm rot="1739939">
            <a:off x="5948370" y="7393062"/>
            <a:ext cx="2677873" cy="2826673"/>
          </a:xfrm>
          <a:custGeom>
            <a:rect b="b" l="l" r="r" t="t"/>
            <a:pathLst>
              <a:path extrusionOk="0" h="2825472" w="2676736">
                <a:moveTo>
                  <a:pt x="0" y="0"/>
                </a:moveTo>
                <a:lnTo>
                  <a:pt x="2676736" y="0"/>
                </a:lnTo>
                <a:lnTo>
                  <a:pt x="2676736" y="2825472"/>
                </a:lnTo>
                <a:lnTo>
                  <a:pt x="0" y="28254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28459" r="-25809" t="0"/>
            </a:stretch>
          </a:blipFill>
          <a:ln>
            <a:noFill/>
          </a:ln>
        </p:spPr>
      </p:sp>
      <p:sp>
        <p:nvSpPr>
          <p:cNvPr id="108" name="Google Shape;108;p9"/>
          <p:cNvSpPr txBox="1"/>
          <p:nvPr>
            <p:ph idx="1" type="subTitle"/>
          </p:nvPr>
        </p:nvSpPr>
        <p:spPr>
          <a:xfrm>
            <a:off x="1733476" y="4143225"/>
            <a:ext cx="4499400" cy="685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640"/>
              </a:spcBef>
              <a:spcAft>
                <a:spcPts val="0"/>
              </a:spcAft>
              <a:buSzPts val="5550"/>
              <a:buFont typeface="Sedgwick Ave"/>
              <a:buNone/>
              <a:defRPr sz="555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09" name="Google Shape;109;p9"/>
          <p:cNvSpPr txBox="1"/>
          <p:nvPr>
            <p:ph idx="4" type="body"/>
          </p:nvPr>
        </p:nvSpPr>
        <p:spPr>
          <a:xfrm>
            <a:off x="1733475" y="5671700"/>
            <a:ext cx="5724300" cy="162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19100" lvl="0" marL="4572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1pPr>
            <a:lvl2pPr indent="-419100" lvl="1" marL="9144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2pPr>
            <a:lvl3pPr indent="-419100" lvl="2" marL="13716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3pPr>
            <a:lvl4pPr indent="-419100" lvl="3" marL="18288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4pPr>
            <a:lvl5pPr indent="-419100" lvl="4" marL="22860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»"/>
              <a:defRPr sz="3000"/>
            </a:lvl5pPr>
            <a:lvl6pPr indent="-419100" lvl="5" marL="27432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6pPr>
            <a:lvl7pPr indent="-419100" lvl="6" marL="32004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7pPr>
            <a:lvl8pPr indent="-419100" lvl="7" marL="36576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8pPr>
            <a:lvl9pPr indent="-419100" lvl="8" marL="41148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9pPr>
          </a:lstStyle>
          <a:p/>
        </p:txBody>
      </p:sp>
      <p:sp>
        <p:nvSpPr>
          <p:cNvPr id="110" name="Google Shape;110;p9"/>
          <p:cNvSpPr txBox="1"/>
          <p:nvPr>
            <p:ph idx="5" type="body"/>
          </p:nvPr>
        </p:nvSpPr>
        <p:spPr>
          <a:xfrm>
            <a:off x="1733475" y="7783646"/>
            <a:ext cx="5724300" cy="52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19100" lvl="0" marL="4572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1pPr>
            <a:lvl2pPr indent="-419100" lvl="1" marL="9144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2pPr>
            <a:lvl3pPr indent="-419100" lvl="2" marL="13716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3pPr>
            <a:lvl4pPr indent="-419100" lvl="3" marL="18288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–"/>
              <a:defRPr sz="3000"/>
            </a:lvl4pPr>
            <a:lvl5pPr indent="-419100" lvl="4" marL="22860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»"/>
              <a:defRPr sz="3000"/>
            </a:lvl5pPr>
            <a:lvl6pPr indent="-419100" lvl="5" marL="27432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6pPr>
            <a:lvl7pPr indent="-419100" lvl="6" marL="32004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7pPr>
            <a:lvl8pPr indent="-419100" lvl="7" marL="36576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8pPr>
            <a:lvl9pPr indent="-419100" lvl="8" marL="4114800" rtl="0" algn="l">
              <a:lnSpc>
                <a:spcPct val="120000"/>
              </a:lnSpc>
              <a:spcBef>
                <a:spcPts val="640"/>
              </a:spcBef>
              <a:spcAft>
                <a:spcPts val="0"/>
              </a:spcAft>
              <a:buSzPts val="3000"/>
              <a:buChar char="•"/>
              <a:defRPr sz="3000"/>
            </a:lvl9pPr>
          </a:lstStyle>
          <a:p/>
        </p:txBody>
      </p:sp>
      <p:sp>
        <p:nvSpPr>
          <p:cNvPr id="111" name="Google Shape;111;p9"/>
          <p:cNvSpPr txBox="1"/>
          <p:nvPr>
            <p:ph idx="6" type="subTitle"/>
          </p:nvPr>
        </p:nvSpPr>
        <p:spPr>
          <a:xfrm>
            <a:off x="7561576" y="8639300"/>
            <a:ext cx="4499400" cy="6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Font typeface="Sedgwick Ave"/>
              <a:buNone/>
              <a:defRPr sz="34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12" name="Google Shape;112;p9"/>
          <p:cNvSpPr txBox="1"/>
          <p:nvPr>
            <p:ph idx="7" type="subTitle"/>
          </p:nvPr>
        </p:nvSpPr>
        <p:spPr>
          <a:xfrm>
            <a:off x="12300238" y="8639300"/>
            <a:ext cx="4499400" cy="6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400"/>
              <a:buFont typeface="Sedgwick Ave"/>
              <a:buNone/>
              <a:defRPr sz="34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6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"/>
          <p:cNvSpPr txBox="1"/>
          <p:nvPr>
            <p:ph idx="1" type="body"/>
          </p:nvPr>
        </p:nvSpPr>
        <p:spPr>
          <a:xfrm>
            <a:off x="5840600" y="3388250"/>
            <a:ext cx="9646800" cy="138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93700" lvl="0" marL="457200" rtl="0" algn="l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1pPr>
            <a:lvl2pPr indent="-393700" lvl="1" marL="914400" rtl="0" algn="l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–"/>
              <a:defRPr/>
            </a:lvl2pPr>
            <a:lvl3pPr indent="-393700" lvl="2" marL="1371600" rtl="0" algn="l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3pPr>
            <a:lvl4pPr indent="-393700" lvl="3" marL="1828800" rtl="0" algn="l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–"/>
              <a:defRPr sz="2600"/>
            </a:lvl4pPr>
            <a:lvl5pPr indent="-393700" lvl="4" marL="2286000" rtl="0" algn="l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»"/>
              <a:defRPr sz="2600"/>
            </a:lvl5pPr>
            <a:lvl6pPr indent="-393700" lvl="5" marL="2743200" rtl="0" algn="l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6pPr>
            <a:lvl7pPr indent="-393700" lvl="6" marL="3200400" rtl="0" algn="l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7pPr>
            <a:lvl8pPr indent="-393700" lvl="7" marL="3657600" rtl="0" algn="l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8pPr>
            <a:lvl9pPr indent="-393700" lvl="8" marL="4114800" rtl="0" algn="l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600"/>
              <a:buChar char="•"/>
              <a:defRPr sz="2600"/>
            </a:lvl9pPr>
          </a:lstStyle>
          <a:p/>
        </p:txBody>
      </p:sp>
      <p:sp>
        <p:nvSpPr>
          <p:cNvPr id="115" name="Google Shape;115;p10"/>
          <p:cNvSpPr txBox="1"/>
          <p:nvPr>
            <p:ph type="title"/>
          </p:nvPr>
        </p:nvSpPr>
        <p:spPr>
          <a:xfrm>
            <a:off x="5840600" y="1866500"/>
            <a:ext cx="14778300" cy="114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450"/>
              <a:buNone/>
              <a:defRPr sz="84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0"/>
          <p:cNvSpPr/>
          <p:nvPr/>
        </p:nvSpPr>
        <p:spPr>
          <a:xfrm>
            <a:off x="14905296" y="1640039"/>
            <a:ext cx="2319222" cy="3189383"/>
          </a:xfrm>
          <a:custGeom>
            <a:rect b="b" l="l" r="r" t="t"/>
            <a:pathLst>
              <a:path extrusionOk="0" h="3189383" w="2319222">
                <a:moveTo>
                  <a:pt x="0" y="0"/>
                </a:moveTo>
                <a:lnTo>
                  <a:pt x="2319221" y="0"/>
                </a:lnTo>
                <a:lnTo>
                  <a:pt x="2319221" y="3189383"/>
                </a:lnTo>
                <a:lnTo>
                  <a:pt x="0" y="3189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-37689" t="0"/>
            </a:stretch>
          </a:blipFill>
          <a:ln>
            <a:noFill/>
          </a:ln>
        </p:spPr>
      </p:sp>
      <p:pic>
        <p:nvPicPr>
          <p:cNvPr id="117" name="Google Shape;11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1775" y="3914525"/>
            <a:ext cx="10607076" cy="92729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0"/>
          <p:cNvSpPr/>
          <p:nvPr/>
        </p:nvSpPr>
        <p:spPr>
          <a:xfrm>
            <a:off x="1872679" y="7025935"/>
            <a:ext cx="3021992" cy="1280569"/>
          </a:xfrm>
          <a:custGeom>
            <a:rect b="b" l="l" r="r" t="t"/>
            <a:pathLst>
              <a:path extrusionOk="0" h="1280569" w="3021992">
                <a:moveTo>
                  <a:pt x="0" y="0"/>
                </a:moveTo>
                <a:lnTo>
                  <a:pt x="3021992" y="0"/>
                </a:lnTo>
                <a:lnTo>
                  <a:pt x="3021992" y="1280570"/>
                </a:lnTo>
                <a:lnTo>
                  <a:pt x="0" y="12805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9" name="Google Shape;119;p10"/>
          <p:cNvSpPr/>
          <p:nvPr/>
        </p:nvSpPr>
        <p:spPr>
          <a:xfrm>
            <a:off x="13514774" y="7025935"/>
            <a:ext cx="3021992" cy="1280569"/>
          </a:xfrm>
          <a:custGeom>
            <a:rect b="b" l="l" r="r" t="t"/>
            <a:pathLst>
              <a:path extrusionOk="0" h="1280569" w="3021992">
                <a:moveTo>
                  <a:pt x="0" y="0"/>
                </a:moveTo>
                <a:lnTo>
                  <a:pt x="3021992" y="0"/>
                </a:lnTo>
                <a:lnTo>
                  <a:pt x="3021992" y="1280570"/>
                </a:lnTo>
                <a:lnTo>
                  <a:pt x="0" y="12805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0" name="Google Shape;120;p10"/>
          <p:cNvSpPr/>
          <p:nvPr/>
        </p:nvSpPr>
        <p:spPr>
          <a:xfrm>
            <a:off x="5756289" y="6060046"/>
            <a:ext cx="3021992" cy="1280569"/>
          </a:xfrm>
          <a:custGeom>
            <a:rect b="b" l="l" r="r" t="t"/>
            <a:pathLst>
              <a:path extrusionOk="0" h="1280569" w="3021992">
                <a:moveTo>
                  <a:pt x="0" y="0"/>
                </a:moveTo>
                <a:lnTo>
                  <a:pt x="3021992" y="0"/>
                </a:lnTo>
                <a:lnTo>
                  <a:pt x="3021992" y="1280569"/>
                </a:lnTo>
                <a:lnTo>
                  <a:pt x="0" y="1280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1" name="Google Shape;121;p10"/>
          <p:cNvSpPr/>
          <p:nvPr/>
        </p:nvSpPr>
        <p:spPr>
          <a:xfrm>
            <a:off x="9635531" y="6060046"/>
            <a:ext cx="3021992" cy="1280569"/>
          </a:xfrm>
          <a:custGeom>
            <a:rect b="b" l="l" r="r" t="t"/>
            <a:pathLst>
              <a:path extrusionOk="0" h="1280569" w="3021992">
                <a:moveTo>
                  <a:pt x="0" y="0"/>
                </a:moveTo>
                <a:lnTo>
                  <a:pt x="3021993" y="0"/>
                </a:lnTo>
                <a:lnTo>
                  <a:pt x="3021993" y="1280569"/>
                </a:lnTo>
                <a:lnTo>
                  <a:pt x="0" y="1280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2" name="Google Shape;122;p10"/>
          <p:cNvSpPr/>
          <p:nvPr/>
        </p:nvSpPr>
        <p:spPr>
          <a:xfrm rot="-146016">
            <a:off x="2119908" y="1445071"/>
            <a:ext cx="3329280" cy="4142183"/>
          </a:xfrm>
          <a:custGeom>
            <a:rect b="b" l="l" r="r" t="t"/>
            <a:pathLst>
              <a:path extrusionOk="0" h="4138447" w="3326277">
                <a:moveTo>
                  <a:pt x="0" y="0"/>
                </a:moveTo>
                <a:lnTo>
                  <a:pt x="3326277" y="0"/>
                </a:lnTo>
                <a:lnTo>
                  <a:pt x="3326277" y="4138448"/>
                </a:lnTo>
                <a:lnTo>
                  <a:pt x="0" y="4138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10"/>
          <p:cNvSpPr/>
          <p:nvPr/>
        </p:nvSpPr>
        <p:spPr>
          <a:xfrm rot="-3621697">
            <a:off x="4312489" y="6189018"/>
            <a:ext cx="952117" cy="727071"/>
          </a:xfrm>
          <a:custGeom>
            <a:rect b="b" l="l" r="r" t="t"/>
            <a:pathLst>
              <a:path extrusionOk="0" h="726372" w="951202">
                <a:moveTo>
                  <a:pt x="0" y="0"/>
                </a:moveTo>
                <a:lnTo>
                  <a:pt x="951201" y="0"/>
                </a:lnTo>
                <a:lnTo>
                  <a:pt x="951201" y="726372"/>
                </a:lnTo>
                <a:lnTo>
                  <a:pt x="0" y="72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4" name="Google Shape;124;p10"/>
          <p:cNvSpPr/>
          <p:nvPr/>
        </p:nvSpPr>
        <p:spPr>
          <a:xfrm rot="-60154">
            <a:off x="12940032" y="6189497"/>
            <a:ext cx="951348" cy="726483"/>
          </a:xfrm>
          <a:custGeom>
            <a:rect b="b" l="l" r="r" t="t"/>
            <a:pathLst>
              <a:path extrusionOk="0" h="726372" w="951202">
                <a:moveTo>
                  <a:pt x="0" y="0"/>
                </a:moveTo>
                <a:lnTo>
                  <a:pt x="951201" y="0"/>
                </a:lnTo>
                <a:lnTo>
                  <a:pt x="951201" y="726372"/>
                </a:lnTo>
                <a:lnTo>
                  <a:pt x="0" y="72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5" name="Google Shape;125;p10"/>
          <p:cNvSpPr/>
          <p:nvPr/>
        </p:nvSpPr>
        <p:spPr>
          <a:xfrm rot="-1536293">
            <a:off x="8583817" y="5562369"/>
            <a:ext cx="951945" cy="726939"/>
          </a:xfrm>
          <a:custGeom>
            <a:rect b="b" l="l" r="r" t="t"/>
            <a:pathLst>
              <a:path extrusionOk="0" h="726372" w="951202">
                <a:moveTo>
                  <a:pt x="0" y="0"/>
                </a:moveTo>
                <a:lnTo>
                  <a:pt x="951201" y="0"/>
                </a:lnTo>
                <a:lnTo>
                  <a:pt x="951201" y="726372"/>
                </a:lnTo>
                <a:lnTo>
                  <a:pt x="0" y="72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6" name="Google Shape;126;p10"/>
          <p:cNvSpPr/>
          <p:nvPr/>
        </p:nvSpPr>
        <p:spPr>
          <a:xfrm rot="4977829">
            <a:off x="1982502" y="8011095"/>
            <a:ext cx="2734728" cy="3359809"/>
          </a:xfrm>
          <a:custGeom>
            <a:rect b="b" l="l" r="r" t="t"/>
            <a:pathLst>
              <a:path extrusionOk="0" h="3359704" w="2734643">
                <a:moveTo>
                  <a:pt x="0" y="0"/>
                </a:moveTo>
                <a:lnTo>
                  <a:pt x="2734644" y="0"/>
                </a:lnTo>
                <a:lnTo>
                  <a:pt x="2734644" y="3359705"/>
                </a:lnTo>
                <a:lnTo>
                  <a:pt x="0" y="33597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7" name="Google Shape;127;p10"/>
          <p:cNvSpPr/>
          <p:nvPr/>
        </p:nvSpPr>
        <p:spPr>
          <a:xfrm>
            <a:off x="13897516" y="4501961"/>
            <a:ext cx="3361784" cy="2523974"/>
          </a:xfrm>
          <a:custGeom>
            <a:rect b="b" l="l" r="r" t="t"/>
            <a:pathLst>
              <a:path extrusionOk="0" h="2523974" w="3361784">
                <a:moveTo>
                  <a:pt x="0" y="0"/>
                </a:moveTo>
                <a:lnTo>
                  <a:pt x="3361784" y="0"/>
                </a:lnTo>
                <a:lnTo>
                  <a:pt x="3361784" y="2523974"/>
                </a:lnTo>
                <a:lnTo>
                  <a:pt x="0" y="2523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6249" l="-16589" r="0" t="0"/>
            </a:stretch>
          </a:blipFill>
          <a:ln>
            <a:noFill/>
          </a:ln>
        </p:spPr>
      </p:sp>
      <p:sp>
        <p:nvSpPr>
          <p:cNvPr id="128" name="Google Shape;128;p10"/>
          <p:cNvSpPr txBox="1"/>
          <p:nvPr>
            <p:ph idx="2" type="subTitle"/>
          </p:nvPr>
        </p:nvSpPr>
        <p:spPr>
          <a:xfrm>
            <a:off x="2273550" y="3462250"/>
            <a:ext cx="3021900" cy="1514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6250"/>
              <a:buFont typeface="Sedgwick Ave"/>
              <a:buNone/>
              <a:defRPr sz="625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29" name="Google Shape;129;p10"/>
          <p:cNvSpPr txBox="1"/>
          <p:nvPr>
            <p:ph idx="3" type="subTitle"/>
          </p:nvPr>
        </p:nvSpPr>
        <p:spPr>
          <a:xfrm>
            <a:off x="1877150" y="7214125"/>
            <a:ext cx="3021900" cy="741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300"/>
              <a:buFont typeface="Sedgwick Ave"/>
              <a:buNone/>
              <a:defRPr sz="33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48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sp>
        <p:nvSpPr>
          <p:cNvPr id="130" name="Google Shape;130;p10"/>
          <p:cNvSpPr txBox="1"/>
          <p:nvPr>
            <p:ph idx="4" type="subTitle"/>
          </p:nvPr>
        </p:nvSpPr>
        <p:spPr>
          <a:xfrm>
            <a:off x="5754150" y="6280563"/>
            <a:ext cx="3021900" cy="741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300"/>
              <a:buFont typeface="Sedgwick Ave"/>
              <a:buNone/>
              <a:defRPr sz="33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48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sp>
        <p:nvSpPr>
          <p:cNvPr id="131" name="Google Shape;131;p10"/>
          <p:cNvSpPr txBox="1"/>
          <p:nvPr>
            <p:ph idx="5" type="subTitle"/>
          </p:nvPr>
        </p:nvSpPr>
        <p:spPr>
          <a:xfrm>
            <a:off x="9635500" y="6280563"/>
            <a:ext cx="3021900" cy="741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300"/>
              <a:buFont typeface="Sedgwick Ave"/>
              <a:buNone/>
              <a:defRPr sz="33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48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sp>
        <p:nvSpPr>
          <p:cNvPr id="132" name="Google Shape;132;p10"/>
          <p:cNvSpPr txBox="1"/>
          <p:nvPr>
            <p:ph idx="6" type="subTitle"/>
          </p:nvPr>
        </p:nvSpPr>
        <p:spPr>
          <a:xfrm>
            <a:off x="13514775" y="7214125"/>
            <a:ext cx="3021900" cy="741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300"/>
              <a:buFont typeface="Sedgwick Ave"/>
              <a:buNone/>
              <a:defRPr sz="3300">
                <a:latin typeface="Sedgwick Ave"/>
                <a:ea typeface="Sedgwick Ave"/>
                <a:cs typeface="Sedgwick Ave"/>
                <a:sym typeface="Sedgwick Av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48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40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/>
        </p:txBody>
      </p:sp>
      <p:sp>
        <p:nvSpPr>
          <p:cNvPr id="133" name="Google Shape;133;p10"/>
          <p:cNvSpPr txBox="1"/>
          <p:nvPr>
            <p:ph idx="7" type="body"/>
          </p:nvPr>
        </p:nvSpPr>
        <p:spPr>
          <a:xfrm>
            <a:off x="5927200" y="7671625"/>
            <a:ext cx="2440500" cy="54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b="1" sz="2800"/>
            </a:lvl1pPr>
            <a:lvl2pPr indent="-406400" lvl="1" marL="914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–"/>
              <a:defRPr b="1" sz="2800"/>
            </a:lvl2pPr>
            <a:lvl3pPr indent="-406400" lvl="2" marL="13716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b="1" sz="2800"/>
            </a:lvl3pPr>
            <a:lvl4pPr indent="-406400" lvl="3" marL="18288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–"/>
              <a:defRPr b="1" sz="2800"/>
            </a:lvl4pPr>
            <a:lvl5pPr indent="-406400" lvl="4" marL="22860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»"/>
              <a:defRPr b="1" sz="2800"/>
            </a:lvl5pPr>
            <a:lvl6pPr indent="-406400" lvl="5" marL="27432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b="1" sz="2800"/>
            </a:lvl6pPr>
            <a:lvl7pPr indent="-406400" lvl="6" marL="3200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b="1" sz="2800"/>
            </a:lvl7pPr>
            <a:lvl8pPr indent="-406400" lvl="7" marL="36576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b="1" sz="2800"/>
            </a:lvl8pPr>
            <a:lvl9pPr indent="-406400" lvl="8" marL="41148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b="1" sz="2800"/>
            </a:lvl9pPr>
          </a:lstStyle>
          <a:p/>
        </p:txBody>
      </p:sp>
      <p:sp>
        <p:nvSpPr>
          <p:cNvPr id="134" name="Google Shape;134;p10"/>
          <p:cNvSpPr txBox="1"/>
          <p:nvPr>
            <p:ph idx="8" type="body"/>
          </p:nvPr>
        </p:nvSpPr>
        <p:spPr>
          <a:xfrm>
            <a:off x="6107638" y="8212525"/>
            <a:ext cx="2319300" cy="138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1pPr>
            <a:lvl2pPr indent="-368300" lvl="1" marL="9144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68300" lvl="3" marL="18288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–"/>
              <a:defRPr sz="2200"/>
            </a:lvl4pPr>
            <a:lvl5pPr indent="-368300" lvl="4" marL="22860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»"/>
              <a:defRPr sz="2200"/>
            </a:lvl5pPr>
            <a:lvl6pPr indent="-368300" lvl="5" marL="27432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6pPr>
            <a:lvl7pPr indent="-368300" lvl="6" marL="32004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7pPr>
            <a:lvl8pPr indent="-368300" lvl="7" marL="36576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8pPr>
            <a:lvl9pPr indent="-368300" lvl="8" marL="41148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9pPr>
          </a:lstStyle>
          <a:p/>
        </p:txBody>
      </p:sp>
      <p:sp>
        <p:nvSpPr>
          <p:cNvPr id="135" name="Google Shape;135;p10"/>
          <p:cNvSpPr txBox="1"/>
          <p:nvPr>
            <p:ph idx="9" type="body"/>
          </p:nvPr>
        </p:nvSpPr>
        <p:spPr>
          <a:xfrm>
            <a:off x="9896650" y="7671625"/>
            <a:ext cx="2440500" cy="54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06400" lvl="0" marL="4572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b="1" sz="2800"/>
            </a:lvl1pPr>
            <a:lvl2pPr indent="-406400" lvl="1" marL="914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–"/>
              <a:defRPr b="1" sz="2800"/>
            </a:lvl2pPr>
            <a:lvl3pPr indent="-406400" lvl="2" marL="13716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b="1" sz="2800"/>
            </a:lvl3pPr>
            <a:lvl4pPr indent="-406400" lvl="3" marL="18288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–"/>
              <a:defRPr b="1" sz="2800"/>
            </a:lvl4pPr>
            <a:lvl5pPr indent="-406400" lvl="4" marL="22860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»"/>
              <a:defRPr b="1" sz="2800"/>
            </a:lvl5pPr>
            <a:lvl6pPr indent="-406400" lvl="5" marL="27432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b="1" sz="2800"/>
            </a:lvl6pPr>
            <a:lvl7pPr indent="-406400" lvl="6" marL="32004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b="1" sz="2800"/>
            </a:lvl7pPr>
            <a:lvl8pPr indent="-406400" lvl="7" marL="36576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b="1" sz="2800"/>
            </a:lvl8pPr>
            <a:lvl9pPr indent="-406400" lvl="8" marL="4114800" rtl="0">
              <a:lnSpc>
                <a:spcPct val="170000"/>
              </a:lnSpc>
              <a:spcBef>
                <a:spcPts val="640"/>
              </a:spcBef>
              <a:spcAft>
                <a:spcPts val="0"/>
              </a:spcAft>
              <a:buSzPts val="2800"/>
              <a:buChar char="•"/>
              <a:defRPr b="1" sz="2800"/>
            </a:lvl9pPr>
          </a:lstStyle>
          <a:p/>
        </p:txBody>
      </p:sp>
      <p:sp>
        <p:nvSpPr>
          <p:cNvPr id="136" name="Google Shape;136;p10"/>
          <p:cNvSpPr txBox="1"/>
          <p:nvPr>
            <p:ph idx="13" type="body"/>
          </p:nvPr>
        </p:nvSpPr>
        <p:spPr>
          <a:xfrm>
            <a:off x="10077088" y="8212525"/>
            <a:ext cx="2319300" cy="138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1pPr>
            <a:lvl2pPr indent="-368300" lvl="1" marL="9144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–"/>
              <a:defRPr sz="2200"/>
            </a:lvl2pPr>
            <a:lvl3pPr indent="-368300" lvl="2" marL="13716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3pPr>
            <a:lvl4pPr indent="-368300" lvl="3" marL="18288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–"/>
              <a:defRPr sz="2200"/>
            </a:lvl4pPr>
            <a:lvl5pPr indent="-368300" lvl="4" marL="22860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»"/>
              <a:defRPr sz="2200"/>
            </a:lvl5pPr>
            <a:lvl6pPr indent="-368300" lvl="5" marL="27432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6pPr>
            <a:lvl7pPr indent="-368300" lvl="6" marL="32004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7pPr>
            <a:lvl8pPr indent="-368300" lvl="7" marL="36576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8pPr>
            <a:lvl9pPr indent="-368300" lvl="8" marL="4114800" rtl="0">
              <a:lnSpc>
                <a:spcPct val="119000"/>
              </a:lnSpc>
              <a:spcBef>
                <a:spcPts val="640"/>
              </a:spcBef>
              <a:spcAft>
                <a:spcPts val="0"/>
              </a:spcAft>
              <a:buSzPts val="2200"/>
              <a:buChar char="•"/>
              <a:defRPr sz="22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2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7D47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">
            <a:alphaModFix/>
          </a:blip>
          <a:srcRect b="16518" l="0" r="0" t="4254"/>
          <a:stretch/>
        </p:blipFill>
        <p:spPr>
          <a:xfrm>
            <a:off x="0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7;p1"/>
          <p:cNvGrpSpPr/>
          <p:nvPr/>
        </p:nvGrpSpPr>
        <p:grpSpPr>
          <a:xfrm>
            <a:off x="884389" y="-77226"/>
            <a:ext cx="16519221" cy="10158176"/>
            <a:chOff x="0" y="0"/>
            <a:chExt cx="22025628" cy="13544234"/>
          </a:xfrm>
        </p:grpSpPr>
        <p:sp>
          <p:nvSpPr>
            <p:cNvPr id="8" name="Google Shape;8;p1"/>
            <p:cNvSpPr/>
            <p:nvPr/>
          </p:nvSpPr>
          <p:spPr>
            <a:xfrm>
              <a:off x="0" y="0"/>
              <a:ext cx="15105748" cy="13544234"/>
            </a:xfrm>
            <a:custGeom>
              <a:rect b="b" l="l" r="r" t="t"/>
              <a:pathLst>
                <a:path extrusionOk="0" h="13544234" w="15105748">
                  <a:moveTo>
                    <a:pt x="0" y="0"/>
                  </a:moveTo>
                  <a:lnTo>
                    <a:pt x="15105748" y="0"/>
                  </a:lnTo>
                  <a:lnTo>
                    <a:pt x="15105748" y="13544234"/>
                  </a:lnTo>
                  <a:lnTo>
                    <a:pt x="0" y="135442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-13909" l="-15399" r="-28949" t="-11589"/>
              </a:stretch>
            </a:blipFill>
            <a:ln>
              <a:noFill/>
            </a:ln>
          </p:spPr>
        </p:sp>
        <p:sp>
          <p:nvSpPr>
            <p:cNvPr id="9" name="Google Shape;9;p1"/>
            <p:cNvSpPr/>
            <p:nvPr/>
          </p:nvSpPr>
          <p:spPr>
            <a:xfrm>
              <a:off x="14819477" y="0"/>
              <a:ext cx="7206151" cy="13544234"/>
            </a:xfrm>
            <a:custGeom>
              <a:rect b="b" l="l" r="r" t="t"/>
              <a:pathLst>
                <a:path extrusionOk="0" h="13544234" w="7206151">
                  <a:moveTo>
                    <a:pt x="0" y="0"/>
                  </a:moveTo>
                  <a:lnTo>
                    <a:pt x="7206151" y="0"/>
                  </a:lnTo>
                  <a:lnTo>
                    <a:pt x="7206151" y="13544234"/>
                  </a:lnTo>
                  <a:lnTo>
                    <a:pt x="0" y="135442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-13909" l="-170294" r="-32268" t="-11589"/>
              </a:stretch>
            </a:blipFill>
            <a:ln>
              <a:noFill/>
            </a:ln>
          </p:spPr>
        </p:sp>
      </p:grpSp>
      <p:sp>
        <p:nvSpPr>
          <p:cNvPr id="10" name="Google Shape;10;p1"/>
          <p:cNvSpPr txBox="1"/>
          <p:nvPr>
            <p:ph type="title"/>
          </p:nvPr>
        </p:nvSpPr>
        <p:spPr>
          <a:xfrm>
            <a:off x="1966050" y="1695050"/>
            <a:ext cx="143559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6031"/>
              </a:buClr>
              <a:buSzPts val="7600"/>
              <a:buFont typeface="Sedgwick Ave"/>
              <a:buNone/>
              <a:defRPr i="0" sz="7600" u="none" cap="none" strike="noStrike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5029200" y="36388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ngolin"/>
              <a:buChar char="•"/>
              <a:defRPr i="0" sz="3200" u="none" cap="none" strike="noStrik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indent="-393700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Pangolin"/>
              <a:buChar char="–"/>
              <a:defRPr i="0" sz="2600" u="none" cap="none" strike="noStrik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indent="-381000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angolin"/>
              <a:buChar char="•"/>
              <a:defRPr i="0" sz="2400" u="none" cap="none" strike="noStrik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indent="-355600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ngolin"/>
              <a:buChar char="–"/>
              <a:defRPr i="0" sz="2000" u="none" cap="none" strike="noStrik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indent="-355600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ngolin"/>
              <a:buChar char="»"/>
              <a:defRPr i="0" sz="2000" u="none" cap="none" strike="noStrik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indent="-355600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ngolin"/>
              <a:buChar char="•"/>
              <a:defRPr i="0" sz="2000" u="none" cap="none" strike="noStrik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indent="-355600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ngolin"/>
              <a:buChar char="•"/>
              <a:defRPr i="0" sz="2000" u="none" cap="none" strike="noStrik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indent="-355600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ngolin"/>
              <a:buChar char="•"/>
              <a:defRPr i="0" sz="2000" u="none" cap="none" strike="noStrik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indent="-355600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ngolin"/>
              <a:buChar char="•"/>
              <a:defRPr i="0" sz="2000" u="none" cap="none" strike="noStrik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13.png"/><Relationship Id="rId13" Type="http://schemas.openxmlformats.org/officeDocument/2006/relationships/image" Target="../media/image15.pn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15" Type="http://schemas.openxmlformats.org/officeDocument/2006/relationships/image" Target="../media/image19.png"/><Relationship Id="rId14" Type="http://schemas.openxmlformats.org/officeDocument/2006/relationships/image" Target="../media/image17.png"/><Relationship Id="rId5" Type="http://schemas.openxmlformats.org/officeDocument/2006/relationships/image" Target="../media/image8.png"/><Relationship Id="rId6" Type="http://schemas.openxmlformats.org/officeDocument/2006/relationships/image" Target="../media/image7.png"/><Relationship Id="rId7" Type="http://schemas.openxmlformats.org/officeDocument/2006/relationships/image" Target="../media/image9.png"/><Relationship Id="rId8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7.png"/><Relationship Id="rId4" Type="http://schemas.openxmlformats.org/officeDocument/2006/relationships/image" Target="../media/image114.png"/><Relationship Id="rId5" Type="http://schemas.openxmlformats.org/officeDocument/2006/relationships/image" Target="../media/image109.png"/><Relationship Id="rId6" Type="http://schemas.openxmlformats.org/officeDocument/2006/relationships/image" Target="../media/image120.png"/><Relationship Id="rId7" Type="http://schemas.openxmlformats.org/officeDocument/2006/relationships/image" Target="../media/image115.pn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8.png"/><Relationship Id="rId4" Type="http://schemas.openxmlformats.org/officeDocument/2006/relationships/image" Target="../media/image68.png"/><Relationship Id="rId9" Type="http://schemas.openxmlformats.org/officeDocument/2006/relationships/image" Target="../media/image77.png"/><Relationship Id="rId5" Type="http://schemas.openxmlformats.org/officeDocument/2006/relationships/image" Target="../media/image61.png"/><Relationship Id="rId6" Type="http://schemas.openxmlformats.org/officeDocument/2006/relationships/image" Target="../media/image80.png"/><Relationship Id="rId7" Type="http://schemas.openxmlformats.org/officeDocument/2006/relationships/image" Target="../media/image63.png"/><Relationship Id="rId8" Type="http://schemas.openxmlformats.org/officeDocument/2006/relationships/image" Target="../media/image6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7.png"/><Relationship Id="rId4" Type="http://schemas.openxmlformats.org/officeDocument/2006/relationships/image" Target="../media/image118.png"/><Relationship Id="rId5" Type="http://schemas.openxmlformats.org/officeDocument/2006/relationships/image" Target="../media/image123.png"/><Relationship Id="rId6" Type="http://schemas.openxmlformats.org/officeDocument/2006/relationships/image" Target="../media/image144.png"/><Relationship Id="rId7" Type="http://schemas.openxmlformats.org/officeDocument/2006/relationships/image" Target="../media/image1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8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5.jpg"/><Relationship Id="rId4" Type="http://schemas.openxmlformats.org/officeDocument/2006/relationships/image" Target="../media/image121.jpg"/><Relationship Id="rId5" Type="http://schemas.openxmlformats.org/officeDocument/2006/relationships/image" Target="../media/image79.png"/><Relationship Id="rId6" Type="http://schemas.openxmlformats.org/officeDocument/2006/relationships/image" Target="../media/image124.png"/><Relationship Id="rId7" Type="http://schemas.openxmlformats.org/officeDocument/2006/relationships/image" Target="../media/image94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5.png"/><Relationship Id="rId10" Type="http://schemas.openxmlformats.org/officeDocument/2006/relationships/image" Target="../media/image129.png"/><Relationship Id="rId13" Type="http://schemas.openxmlformats.org/officeDocument/2006/relationships/image" Target="../media/image132.png"/><Relationship Id="rId1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6.png"/><Relationship Id="rId4" Type="http://schemas.openxmlformats.org/officeDocument/2006/relationships/image" Target="../media/image128.png"/><Relationship Id="rId9" Type="http://schemas.openxmlformats.org/officeDocument/2006/relationships/image" Target="../media/image130.png"/><Relationship Id="rId15" Type="http://schemas.openxmlformats.org/officeDocument/2006/relationships/image" Target="../media/image164.png"/><Relationship Id="rId14" Type="http://schemas.openxmlformats.org/officeDocument/2006/relationships/image" Target="../media/image143.png"/><Relationship Id="rId17" Type="http://schemas.openxmlformats.org/officeDocument/2006/relationships/image" Target="../media/image138.png"/><Relationship Id="rId16" Type="http://schemas.openxmlformats.org/officeDocument/2006/relationships/image" Target="../media/image149.png"/><Relationship Id="rId5" Type="http://schemas.openxmlformats.org/officeDocument/2006/relationships/image" Target="../media/image139.png"/><Relationship Id="rId6" Type="http://schemas.openxmlformats.org/officeDocument/2006/relationships/image" Target="../media/image135.png"/><Relationship Id="rId7" Type="http://schemas.openxmlformats.org/officeDocument/2006/relationships/image" Target="../media/image134.png"/><Relationship Id="rId8" Type="http://schemas.openxmlformats.org/officeDocument/2006/relationships/image" Target="../media/image137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6.png"/><Relationship Id="rId10" Type="http://schemas.openxmlformats.org/officeDocument/2006/relationships/image" Target="../media/image150.png"/><Relationship Id="rId13" Type="http://schemas.openxmlformats.org/officeDocument/2006/relationships/image" Target="../media/image98.png"/><Relationship Id="rId1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9.png"/><Relationship Id="rId4" Type="http://schemas.openxmlformats.org/officeDocument/2006/relationships/image" Target="../media/image153.png"/><Relationship Id="rId9" Type="http://schemas.openxmlformats.org/officeDocument/2006/relationships/image" Target="../media/image151.png"/><Relationship Id="rId15" Type="http://schemas.openxmlformats.org/officeDocument/2006/relationships/image" Target="../media/image88.png"/><Relationship Id="rId14" Type="http://schemas.openxmlformats.org/officeDocument/2006/relationships/image" Target="../media/image89.png"/><Relationship Id="rId5" Type="http://schemas.openxmlformats.org/officeDocument/2006/relationships/image" Target="../media/image137.png"/><Relationship Id="rId6" Type="http://schemas.openxmlformats.org/officeDocument/2006/relationships/image" Target="../media/image171.png"/><Relationship Id="rId7" Type="http://schemas.openxmlformats.org/officeDocument/2006/relationships/image" Target="../media/image148.png"/><Relationship Id="rId8" Type="http://schemas.openxmlformats.org/officeDocument/2006/relationships/image" Target="../media/image152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0.png"/><Relationship Id="rId10" Type="http://schemas.openxmlformats.org/officeDocument/2006/relationships/image" Target="../media/image151.png"/><Relationship Id="rId13" Type="http://schemas.openxmlformats.org/officeDocument/2006/relationships/image" Target="../media/image89.png"/><Relationship Id="rId12" Type="http://schemas.openxmlformats.org/officeDocument/2006/relationships/image" Target="../media/image15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8.png"/><Relationship Id="rId4" Type="http://schemas.openxmlformats.org/officeDocument/2006/relationships/image" Target="../media/image139.png"/><Relationship Id="rId9" Type="http://schemas.openxmlformats.org/officeDocument/2006/relationships/image" Target="../media/image152.png"/><Relationship Id="rId15" Type="http://schemas.openxmlformats.org/officeDocument/2006/relationships/image" Target="../media/image165.png"/><Relationship Id="rId14" Type="http://schemas.openxmlformats.org/officeDocument/2006/relationships/image" Target="../media/image81.png"/><Relationship Id="rId5" Type="http://schemas.openxmlformats.org/officeDocument/2006/relationships/image" Target="../media/image153.png"/><Relationship Id="rId6" Type="http://schemas.openxmlformats.org/officeDocument/2006/relationships/image" Target="../media/image137.png"/><Relationship Id="rId7" Type="http://schemas.openxmlformats.org/officeDocument/2006/relationships/image" Target="../media/image171.png"/><Relationship Id="rId8" Type="http://schemas.openxmlformats.org/officeDocument/2006/relationships/image" Target="../media/image148.png"/></Relationships>
</file>

<file path=ppt/slides/_rels/slide18.xml.rels><?xml version="1.0" encoding="UTF-8" standalone="yes"?><Relationships xmlns="http://schemas.openxmlformats.org/package/2006/relationships"><Relationship Id="rId20" Type="http://schemas.openxmlformats.org/officeDocument/2006/relationships/image" Target="../media/image70.png"/><Relationship Id="rId22" Type="http://schemas.openxmlformats.org/officeDocument/2006/relationships/image" Target="../media/image47.png"/><Relationship Id="rId21" Type="http://schemas.openxmlformats.org/officeDocument/2006/relationships/image" Target="../media/image65.png"/><Relationship Id="rId24" Type="http://schemas.openxmlformats.org/officeDocument/2006/relationships/image" Target="../media/image51.png"/><Relationship Id="rId23" Type="http://schemas.openxmlformats.org/officeDocument/2006/relationships/image" Target="../media/image17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1.png"/><Relationship Id="rId4" Type="http://schemas.openxmlformats.org/officeDocument/2006/relationships/image" Target="../media/image73.png"/><Relationship Id="rId9" Type="http://schemas.openxmlformats.org/officeDocument/2006/relationships/image" Target="../media/image22.png"/><Relationship Id="rId26" Type="http://schemas.openxmlformats.org/officeDocument/2006/relationships/image" Target="../media/image78.png"/><Relationship Id="rId25" Type="http://schemas.openxmlformats.org/officeDocument/2006/relationships/image" Target="../media/image67.png"/><Relationship Id="rId28" Type="http://schemas.openxmlformats.org/officeDocument/2006/relationships/image" Target="../media/image75.png"/><Relationship Id="rId27" Type="http://schemas.openxmlformats.org/officeDocument/2006/relationships/image" Target="../media/image74.png"/><Relationship Id="rId5" Type="http://schemas.openxmlformats.org/officeDocument/2006/relationships/image" Target="../media/image59.png"/><Relationship Id="rId6" Type="http://schemas.openxmlformats.org/officeDocument/2006/relationships/image" Target="../media/image39.png"/><Relationship Id="rId29" Type="http://schemas.openxmlformats.org/officeDocument/2006/relationships/image" Target="../media/image76.png"/><Relationship Id="rId7" Type="http://schemas.openxmlformats.org/officeDocument/2006/relationships/image" Target="../media/image3.png"/><Relationship Id="rId8" Type="http://schemas.openxmlformats.org/officeDocument/2006/relationships/image" Target="../media/image21.png"/><Relationship Id="rId31" Type="http://schemas.openxmlformats.org/officeDocument/2006/relationships/image" Target="../media/image79.png"/><Relationship Id="rId30" Type="http://schemas.openxmlformats.org/officeDocument/2006/relationships/image" Target="../media/image84.png"/><Relationship Id="rId11" Type="http://schemas.openxmlformats.org/officeDocument/2006/relationships/image" Target="../media/image38.png"/><Relationship Id="rId33" Type="http://schemas.openxmlformats.org/officeDocument/2006/relationships/image" Target="../media/image94.png"/><Relationship Id="rId10" Type="http://schemas.openxmlformats.org/officeDocument/2006/relationships/image" Target="../media/image26.png"/><Relationship Id="rId32" Type="http://schemas.openxmlformats.org/officeDocument/2006/relationships/image" Target="../media/image124.png"/><Relationship Id="rId13" Type="http://schemas.openxmlformats.org/officeDocument/2006/relationships/image" Target="../media/image29.png"/><Relationship Id="rId35" Type="http://schemas.openxmlformats.org/officeDocument/2006/relationships/image" Target="../media/image128.png"/><Relationship Id="rId12" Type="http://schemas.openxmlformats.org/officeDocument/2006/relationships/image" Target="../media/image27.png"/><Relationship Id="rId34" Type="http://schemas.openxmlformats.org/officeDocument/2006/relationships/image" Target="../media/image126.png"/><Relationship Id="rId15" Type="http://schemas.openxmlformats.org/officeDocument/2006/relationships/image" Target="../media/image42.png"/><Relationship Id="rId14" Type="http://schemas.openxmlformats.org/officeDocument/2006/relationships/image" Target="../media/image33.png"/><Relationship Id="rId36" Type="http://schemas.openxmlformats.org/officeDocument/2006/relationships/image" Target="../media/image81.png"/><Relationship Id="rId17" Type="http://schemas.openxmlformats.org/officeDocument/2006/relationships/image" Target="../media/image44.png"/><Relationship Id="rId16" Type="http://schemas.openxmlformats.org/officeDocument/2006/relationships/image" Target="../media/image58.png"/><Relationship Id="rId19" Type="http://schemas.openxmlformats.org/officeDocument/2006/relationships/image" Target="../media/image54.png"/><Relationship Id="rId18" Type="http://schemas.openxmlformats.org/officeDocument/2006/relationships/image" Target="../media/image57.png"/></Relationships>
</file>

<file path=ppt/slides/_rels/slide19.xml.rels><?xml version="1.0" encoding="UTF-8" standalone="yes"?><Relationships xmlns="http://schemas.openxmlformats.org/package/2006/relationships"><Relationship Id="rId40" Type="http://schemas.openxmlformats.org/officeDocument/2006/relationships/image" Target="../media/image149.png"/><Relationship Id="rId20" Type="http://schemas.openxmlformats.org/officeDocument/2006/relationships/image" Target="../media/image120.png"/><Relationship Id="rId42" Type="http://schemas.openxmlformats.org/officeDocument/2006/relationships/image" Target="../media/image171.png"/><Relationship Id="rId41" Type="http://schemas.openxmlformats.org/officeDocument/2006/relationships/image" Target="../media/image153.png"/><Relationship Id="rId22" Type="http://schemas.openxmlformats.org/officeDocument/2006/relationships/image" Target="../media/image68.png"/><Relationship Id="rId44" Type="http://schemas.openxmlformats.org/officeDocument/2006/relationships/image" Target="../media/image152.png"/><Relationship Id="rId21" Type="http://schemas.openxmlformats.org/officeDocument/2006/relationships/image" Target="../media/image115.png"/><Relationship Id="rId43" Type="http://schemas.openxmlformats.org/officeDocument/2006/relationships/image" Target="../media/image148.png"/><Relationship Id="rId24" Type="http://schemas.openxmlformats.org/officeDocument/2006/relationships/image" Target="../media/image80.png"/><Relationship Id="rId46" Type="http://schemas.openxmlformats.org/officeDocument/2006/relationships/image" Target="../media/image156.png"/><Relationship Id="rId23" Type="http://schemas.openxmlformats.org/officeDocument/2006/relationships/image" Target="../media/image61.png"/><Relationship Id="rId45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5.png"/><Relationship Id="rId26" Type="http://schemas.openxmlformats.org/officeDocument/2006/relationships/image" Target="../media/image66.png"/><Relationship Id="rId25" Type="http://schemas.openxmlformats.org/officeDocument/2006/relationships/image" Target="../media/image63.png"/><Relationship Id="rId28" Type="http://schemas.openxmlformats.org/officeDocument/2006/relationships/image" Target="../media/image123.png"/><Relationship Id="rId27" Type="http://schemas.openxmlformats.org/officeDocument/2006/relationships/image" Target="../media/image118.png"/><Relationship Id="rId5" Type="http://schemas.openxmlformats.org/officeDocument/2006/relationships/image" Target="../media/image91.png"/><Relationship Id="rId6" Type="http://schemas.openxmlformats.org/officeDocument/2006/relationships/image" Target="../media/image102.png"/><Relationship Id="rId29" Type="http://schemas.openxmlformats.org/officeDocument/2006/relationships/image" Target="../media/image144.png"/><Relationship Id="rId7" Type="http://schemas.openxmlformats.org/officeDocument/2006/relationships/image" Target="../media/image141.png"/><Relationship Id="rId8" Type="http://schemas.openxmlformats.org/officeDocument/2006/relationships/image" Target="../media/image96.png"/><Relationship Id="rId31" Type="http://schemas.openxmlformats.org/officeDocument/2006/relationships/image" Target="../media/image135.png"/><Relationship Id="rId30" Type="http://schemas.openxmlformats.org/officeDocument/2006/relationships/image" Target="../media/image139.png"/><Relationship Id="rId11" Type="http://schemas.openxmlformats.org/officeDocument/2006/relationships/image" Target="../media/image110.png"/><Relationship Id="rId33" Type="http://schemas.openxmlformats.org/officeDocument/2006/relationships/image" Target="../media/image137.png"/><Relationship Id="rId10" Type="http://schemas.openxmlformats.org/officeDocument/2006/relationships/image" Target="../media/image100.png"/><Relationship Id="rId32" Type="http://schemas.openxmlformats.org/officeDocument/2006/relationships/image" Target="../media/image134.png"/><Relationship Id="rId13" Type="http://schemas.openxmlformats.org/officeDocument/2006/relationships/image" Target="../media/image117.png"/><Relationship Id="rId35" Type="http://schemas.openxmlformats.org/officeDocument/2006/relationships/image" Target="../media/image129.png"/><Relationship Id="rId12" Type="http://schemas.openxmlformats.org/officeDocument/2006/relationships/image" Target="../media/image103.png"/><Relationship Id="rId34" Type="http://schemas.openxmlformats.org/officeDocument/2006/relationships/image" Target="../media/image130.png"/><Relationship Id="rId15" Type="http://schemas.openxmlformats.org/officeDocument/2006/relationships/image" Target="../media/image113.png"/><Relationship Id="rId37" Type="http://schemas.openxmlformats.org/officeDocument/2006/relationships/image" Target="../media/image132.png"/><Relationship Id="rId14" Type="http://schemas.openxmlformats.org/officeDocument/2006/relationships/image" Target="../media/image99.png"/><Relationship Id="rId36" Type="http://schemas.openxmlformats.org/officeDocument/2006/relationships/image" Target="../media/image155.png"/><Relationship Id="rId17" Type="http://schemas.openxmlformats.org/officeDocument/2006/relationships/image" Target="../media/image119.png"/><Relationship Id="rId39" Type="http://schemas.openxmlformats.org/officeDocument/2006/relationships/image" Target="../media/image164.png"/><Relationship Id="rId16" Type="http://schemas.openxmlformats.org/officeDocument/2006/relationships/image" Target="../media/image101.png"/><Relationship Id="rId38" Type="http://schemas.openxmlformats.org/officeDocument/2006/relationships/image" Target="../media/image143.png"/><Relationship Id="rId19" Type="http://schemas.openxmlformats.org/officeDocument/2006/relationships/image" Target="../media/image109.png"/><Relationship Id="rId18" Type="http://schemas.openxmlformats.org/officeDocument/2006/relationships/image" Target="../media/image1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5.png"/><Relationship Id="rId7" Type="http://schemas.openxmlformats.org/officeDocument/2006/relationships/image" Target="../media/image2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3.png"/><Relationship Id="rId4" Type="http://schemas.openxmlformats.org/officeDocument/2006/relationships/image" Target="../media/image224.png"/></Relationships>
</file>

<file path=ppt/slides/_rels/slide3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9.png"/><Relationship Id="rId11" Type="http://schemas.openxmlformats.org/officeDocument/2006/relationships/image" Target="../media/image95.png"/><Relationship Id="rId10" Type="http://schemas.openxmlformats.org/officeDocument/2006/relationships/image" Target="../media/image96.png"/><Relationship Id="rId21" Type="http://schemas.openxmlformats.org/officeDocument/2006/relationships/image" Target="../media/image28.png"/><Relationship Id="rId13" Type="http://schemas.openxmlformats.org/officeDocument/2006/relationships/image" Target="../media/image110.png"/><Relationship Id="rId1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Relationship Id="rId15" Type="http://schemas.openxmlformats.org/officeDocument/2006/relationships/image" Target="../media/image117.png"/><Relationship Id="rId14" Type="http://schemas.openxmlformats.org/officeDocument/2006/relationships/image" Target="../media/image103.png"/><Relationship Id="rId17" Type="http://schemas.openxmlformats.org/officeDocument/2006/relationships/image" Target="../media/image109.png"/><Relationship Id="rId16" Type="http://schemas.openxmlformats.org/officeDocument/2006/relationships/image" Target="../media/image99.png"/><Relationship Id="rId5" Type="http://schemas.openxmlformats.org/officeDocument/2006/relationships/image" Target="../media/image92.png"/><Relationship Id="rId19" Type="http://schemas.openxmlformats.org/officeDocument/2006/relationships/image" Target="../media/image101.png"/><Relationship Id="rId6" Type="http://schemas.openxmlformats.org/officeDocument/2006/relationships/image" Target="../media/image91.png"/><Relationship Id="rId18" Type="http://schemas.openxmlformats.org/officeDocument/2006/relationships/image" Target="../media/image113.png"/><Relationship Id="rId7" Type="http://schemas.openxmlformats.org/officeDocument/2006/relationships/image" Target="../media/image102.png"/><Relationship Id="rId8" Type="http://schemas.openxmlformats.org/officeDocument/2006/relationships/image" Target="../media/image14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png"/><Relationship Id="rId4" Type="http://schemas.openxmlformats.org/officeDocument/2006/relationships/image" Target="../media/image26.png"/><Relationship Id="rId5" Type="http://schemas.openxmlformats.org/officeDocument/2006/relationships/image" Target="../media/image38.png"/><Relationship Id="rId6" Type="http://schemas.openxmlformats.org/officeDocument/2006/relationships/image" Target="../media/image31.png"/><Relationship Id="rId7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image" Target="../media/image33.png"/><Relationship Id="rId5" Type="http://schemas.openxmlformats.org/officeDocument/2006/relationships/image" Target="../media/image104.jpg"/><Relationship Id="rId6" Type="http://schemas.openxmlformats.org/officeDocument/2006/relationships/image" Target="../media/image10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Relationship Id="rId4" Type="http://schemas.openxmlformats.org/officeDocument/2006/relationships/image" Target="../media/image42.png"/><Relationship Id="rId9" Type="http://schemas.openxmlformats.org/officeDocument/2006/relationships/image" Target="../media/image43.png"/><Relationship Id="rId5" Type="http://schemas.openxmlformats.org/officeDocument/2006/relationships/image" Target="../media/image105.jpg"/><Relationship Id="rId6" Type="http://schemas.openxmlformats.org/officeDocument/2006/relationships/image" Target="../media/image58.png"/><Relationship Id="rId7" Type="http://schemas.openxmlformats.org/officeDocument/2006/relationships/image" Target="../media/image106.jpg"/><Relationship Id="rId8" Type="http://schemas.openxmlformats.org/officeDocument/2006/relationships/image" Target="../media/image4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Relationship Id="rId5" Type="http://schemas.openxmlformats.org/officeDocument/2006/relationships/image" Target="../media/image108.jpg"/><Relationship Id="rId6" Type="http://schemas.openxmlformats.org/officeDocument/2006/relationships/image" Target="../media/image116.jpg"/><Relationship Id="rId7" Type="http://schemas.openxmlformats.org/officeDocument/2006/relationships/image" Target="../media/image57.png"/><Relationship Id="rId8" Type="http://schemas.openxmlformats.org/officeDocument/2006/relationships/image" Target="../media/image5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png"/><Relationship Id="rId4" Type="http://schemas.openxmlformats.org/officeDocument/2006/relationships/image" Target="../media/image62.png"/><Relationship Id="rId9" Type="http://schemas.openxmlformats.org/officeDocument/2006/relationships/image" Target="../media/image60.png"/><Relationship Id="rId5" Type="http://schemas.openxmlformats.org/officeDocument/2006/relationships/image" Target="../media/image70.png"/><Relationship Id="rId6" Type="http://schemas.openxmlformats.org/officeDocument/2006/relationships/image" Target="../media/image65.png"/><Relationship Id="rId7" Type="http://schemas.openxmlformats.org/officeDocument/2006/relationships/image" Target="../media/image51.png"/><Relationship Id="rId8" Type="http://schemas.openxmlformats.org/officeDocument/2006/relationships/image" Target="../media/image5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7D47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17"/>
          <p:cNvGrpSpPr/>
          <p:nvPr/>
        </p:nvGrpSpPr>
        <p:grpSpPr>
          <a:xfrm>
            <a:off x="2133763" y="5814188"/>
            <a:ext cx="6521485" cy="3444112"/>
            <a:chOff x="0" y="0"/>
            <a:chExt cx="8695313" cy="4592149"/>
          </a:xfrm>
        </p:grpSpPr>
        <p:sp>
          <p:nvSpPr>
            <p:cNvPr id="257" name="Google Shape;257;p17"/>
            <p:cNvSpPr/>
            <p:nvPr/>
          </p:nvSpPr>
          <p:spPr>
            <a:xfrm rot="2840458">
              <a:off x="689678" y="645595"/>
              <a:ext cx="3191170" cy="3274521"/>
            </a:xfrm>
            <a:custGeom>
              <a:rect b="b" l="l" r="r" t="t"/>
              <a:pathLst>
                <a:path extrusionOk="0" h="3274521" w="3191170">
                  <a:moveTo>
                    <a:pt x="0" y="0"/>
                  </a:moveTo>
                  <a:lnTo>
                    <a:pt x="3191169" y="0"/>
                  </a:lnTo>
                  <a:lnTo>
                    <a:pt x="3191169" y="3274521"/>
                  </a:lnTo>
                  <a:lnTo>
                    <a:pt x="0" y="32745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58" name="Google Shape;258;p17"/>
            <p:cNvSpPr/>
            <p:nvPr/>
          </p:nvSpPr>
          <p:spPr>
            <a:xfrm rot="2840458">
              <a:off x="4814465" y="672033"/>
              <a:ext cx="3191170" cy="3274521"/>
            </a:xfrm>
            <a:custGeom>
              <a:rect b="b" l="l" r="r" t="t"/>
              <a:pathLst>
                <a:path extrusionOk="0" h="3274521" w="3191170">
                  <a:moveTo>
                    <a:pt x="0" y="0"/>
                  </a:moveTo>
                  <a:lnTo>
                    <a:pt x="3191169" y="0"/>
                  </a:lnTo>
                  <a:lnTo>
                    <a:pt x="3191169" y="3274521"/>
                  </a:lnTo>
                  <a:lnTo>
                    <a:pt x="0" y="32745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59" name="Google Shape;259;p17"/>
          <p:cNvSpPr/>
          <p:nvPr/>
        </p:nvSpPr>
        <p:spPr>
          <a:xfrm rot="-2161165">
            <a:off x="1226554" y="1716422"/>
            <a:ext cx="2745875" cy="1251648"/>
          </a:xfrm>
          <a:custGeom>
            <a:rect b="b" l="l" r="r" t="t"/>
            <a:pathLst>
              <a:path extrusionOk="0" h="1251648" w="2745875">
                <a:moveTo>
                  <a:pt x="0" y="0"/>
                </a:moveTo>
                <a:lnTo>
                  <a:pt x="2745875" y="0"/>
                </a:lnTo>
                <a:lnTo>
                  <a:pt x="2745875" y="1251649"/>
                </a:lnTo>
                <a:lnTo>
                  <a:pt x="0" y="1251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5050" l="0" r="0" t="-25050"/>
            </a:stretch>
          </a:blipFill>
          <a:ln>
            <a:noFill/>
          </a:ln>
        </p:spPr>
      </p:sp>
      <p:sp>
        <p:nvSpPr>
          <p:cNvPr id="260" name="Google Shape;260;p17"/>
          <p:cNvSpPr/>
          <p:nvPr/>
        </p:nvSpPr>
        <p:spPr>
          <a:xfrm rot="779199">
            <a:off x="11927127" y="4067684"/>
            <a:ext cx="2694584" cy="2718797"/>
          </a:xfrm>
          <a:custGeom>
            <a:rect b="b" l="l" r="r" t="t"/>
            <a:pathLst>
              <a:path extrusionOk="0" h="2718797" w="2694584">
                <a:moveTo>
                  <a:pt x="0" y="0"/>
                </a:moveTo>
                <a:lnTo>
                  <a:pt x="2694583" y="0"/>
                </a:lnTo>
                <a:lnTo>
                  <a:pt x="2694583" y="2718797"/>
                </a:lnTo>
                <a:lnTo>
                  <a:pt x="0" y="27187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0869" l="-87959" r="-87956" t="-46235"/>
            </a:stretch>
          </a:blipFill>
          <a:ln>
            <a:noFill/>
          </a:ln>
        </p:spPr>
      </p:sp>
      <p:sp>
        <p:nvSpPr>
          <p:cNvPr id="261" name="Google Shape;261;p17"/>
          <p:cNvSpPr/>
          <p:nvPr/>
        </p:nvSpPr>
        <p:spPr>
          <a:xfrm rot="-2575027">
            <a:off x="1083403" y="7447929"/>
            <a:ext cx="2380790" cy="2738564"/>
          </a:xfrm>
          <a:custGeom>
            <a:rect b="b" l="l" r="r" t="t"/>
            <a:pathLst>
              <a:path extrusionOk="0" h="2738564" w="2380790">
                <a:moveTo>
                  <a:pt x="0" y="0"/>
                </a:moveTo>
                <a:lnTo>
                  <a:pt x="2380789" y="0"/>
                </a:lnTo>
                <a:lnTo>
                  <a:pt x="2380789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39661" r="-28453" t="0"/>
            </a:stretch>
          </a:blipFill>
          <a:ln>
            <a:noFill/>
          </a:ln>
        </p:spPr>
      </p:sp>
      <p:sp>
        <p:nvSpPr>
          <p:cNvPr id="262" name="Google Shape;262;p17"/>
          <p:cNvSpPr/>
          <p:nvPr/>
        </p:nvSpPr>
        <p:spPr>
          <a:xfrm>
            <a:off x="11755327" y="1477904"/>
            <a:ext cx="2792349" cy="1763634"/>
          </a:xfrm>
          <a:custGeom>
            <a:rect b="b" l="l" r="r" t="t"/>
            <a:pathLst>
              <a:path extrusionOk="0" h="1763634" w="2792349">
                <a:moveTo>
                  <a:pt x="0" y="0"/>
                </a:moveTo>
                <a:lnTo>
                  <a:pt x="2792349" y="0"/>
                </a:lnTo>
                <a:lnTo>
                  <a:pt x="2792349" y="1763634"/>
                </a:lnTo>
                <a:lnTo>
                  <a:pt x="0" y="17636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8606" l="-9768" r="-12290" t="-23624"/>
            </a:stretch>
          </a:blipFill>
          <a:ln>
            <a:noFill/>
          </a:ln>
        </p:spPr>
      </p:sp>
      <p:sp>
        <p:nvSpPr>
          <p:cNvPr id="263" name="Google Shape;263;p17"/>
          <p:cNvSpPr/>
          <p:nvPr/>
        </p:nvSpPr>
        <p:spPr>
          <a:xfrm>
            <a:off x="14332760" y="3241538"/>
            <a:ext cx="2779791" cy="1901962"/>
          </a:xfrm>
          <a:custGeom>
            <a:rect b="b" l="l" r="r" t="t"/>
            <a:pathLst>
              <a:path extrusionOk="0" h="1901962" w="2779791">
                <a:moveTo>
                  <a:pt x="0" y="0"/>
                </a:moveTo>
                <a:lnTo>
                  <a:pt x="2779791" y="0"/>
                </a:lnTo>
                <a:lnTo>
                  <a:pt x="2779791" y="1901962"/>
                </a:lnTo>
                <a:lnTo>
                  <a:pt x="0" y="19019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17"/>
          <p:cNvSpPr/>
          <p:nvPr/>
        </p:nvSpPr>
        <p:spPr>
          <a:xfrm>
            <a:off x="14466357" y="6672405"/>
            <a:ext cx="2512597" cy="1719146"/>
          </a:xfrm>
          <a:custGeom>
            <a:rect b="b" l="l" r="r" t="t"/>
            <a:pathLst>
              <a:path extrusionOk="0" h="1719146" w="2512597">
                <a:moveTo>
                  <a:pt x="0" y="0"/>
                </a:moveTo>
                <a:lnTo>
                  <a:pt x="2512597" y="0"/>
                </a:lnTo>
                <a:lnTo>
                  <a:pt x="2512597" y="1719145"/>
                </a:lnTo>
                <a:lnTo>
                  <a:pt x="0" y="17191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5" name="Google Shape;265;p17"/>
          <p:cNvSpPr/>
          <p:nvPr/>
        </p:nvSpPr>
        <p:spPr>
          <a:xfrm>
            <a:off x="9154673" y="3044082"/>
            <a:ext cx="2677699" cy="1832110"/>
          </a:xfrm>
          <a:custGeom>
            <a:rect b="b" l="l" r="r" t="t"/>
            <a:pathLst>
              <a:path extrusionOk="0" h="1832110" w="2677699">
                <a:moveTo>
                  <a:pt x="0" y="0"/>
                </a:moveTo>
                <a:lnTo>
                  <a:pt x="2677699" y="0"/>
                </a:lnTo>
                <a:lnTo>
                  <a:pt x="2677699" y="1832110"/>
                </a:lnTo>
                <a:lnTo>
                  <a:pt x="0" y="1832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6" name="Google Shape;266;p17"/>
          <p:cNvSpPr/>
          <p:nvPr/>
        </p:nvSpPr>
        <p:spPr>
          <a:xfrm flipH="1">
            <a:off x="9497473" y="5905932"/>
            <a:ext cx="2520710" cy="1724697"/>
          </a:xfrm>
          <a:custGeom>
            <a:rect b="b" l="l" r="r" t="t"/>
            <a:pathLst>
              <a:path extrusionOk="0" h="1724697" w="2520710">
                <a:moveTo>
                  <a:pt x="2520710" y="0"/>
                </a:moveTo>
                <a:lnTo>
                  <a:pt x="0" y="0"/>
                </a:lnTo>
                <a:lnTo>
                  <a:pt x="0" y="1724696"/>
                </a:lnTo>
                <a:lnTo>
                  <a:pt x="2520710" y="1724696"/>
                </a:lnTo>
                <a:lnTo>
                  <a:pt x="252071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7" name="Google Shape;267;p17"/>
          <p:cNvSpPr/>
          <p:nvPr/>
        </p:nvSpPr>
        <p:spPr>
          <a:xfrm>
            <a:off x="12142077" y="7003845"/>
            <a:ext cx="1676556" cy="2432951"/>
          </a:xfrm>
          <a:custGeom>
            <a:rect b="b" l="l" r="r" t="t"/>
            <a:pathLst>
              <a:path extrusionOk="0" h="2432951" w="1676556">
                <a:moveTo>
                  <a:pt x="0" y="0"/>
                </a:moveTo>
                <a:lnTo>
                  <a:pt x="1676556" y="0"/>
                </a:lnTo>
                <a:lnTo>
                  <a:pt x="1676556" y="2432951"/>
                </a:lnTo>
                <a:lnTo>
                  <a:pt x="0" y="2432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-47429" r="-64650" t="0"/>
            </a:stretch>
          </a:blipFill>
          <a:ln>
            <a:noFill/>
          </a:ln>
        </p:spPr>
      </p:sp>
      <p:sp>
        <p:nvSpPr>
          <p:cNvPr id="268" name="Google Shape;268;p17"/>
          <p:cNvSpPr/>
          <p:nvPr/>
        </p:nvSpPr>
        <p:spPr>
          <a:xfrm rot="3441910">
            <a:off x="13988892" y="1708404"/>
            <a:ext cx="2667420" cy="2131144"/>
          </a:xfrm>
          <a:custGeom>
            <a:rect b="b" l="l" r="r" t="t"/>
            <a:pathLst>
              <a:path extrusionOk="0" h="2131144" w="2667420">
                <a:moveTo>
                  <a:pt x="0" y="0"/>
                </a:moveTo>
                <a:lnTo>
                  <a:pt x="2667420" y="0"/>
                </a:lnTo>
                <a:lnTo>
                  <a:pt x="2667420" y="2131144"/>
                </a:lnTo>
                <a:lnTo>
                  <a:pt x="0" y="2131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-22352" l="-34579" r="-30753" t="-19236"/>
            </a:stretch>
          </a:blipFill>
          <a:ln>
            <a:noFill/>
          </a:ln>
        </p:spPr>
      </p:sp>
      <p:sp>
        <p:nvSpPr>
          <p:cNvPr id="269" name="Google Shape;269;p17"/>
          <p:cNvSpPr/>
          <p:nvPr/>
        </p:nvSpPr>
        <p:spPr>
          <a:xfrm rot="355404">
            <a:off x="9257518" y="1840663"/>
            <a:ext cx="2667420" cy="2131144"/>
          </a:xfrm>
          <a:custGeom>
            <a:rect b="b" l="l" r="r" t="t"/>
            <a:pathLst>
              <a:path extrusionOk="0" h="2131144" w="2667420">
                <a:moveTo>
                  <a:pt x="0" y="0"/>
                </a:moveTo>
                <a:lnTo>
                  <a:pt x="2667419" y="0"/>
                </a:lnTo>
                <a:lnTo>
                  <a:pt x="2667419" y="2131144"/>
                </a:lnTo>
                <a:lnTo>
                  <a:pt x="0" y="21311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-22352" l="-34579" r="-30753" t="-19236"/>
            </a:stretch>
          </a:blipFill>
          <a:ln>
            <a:noFill/>
          </a:ln>
        </p:spPr>
      </p:sp>
      <p:sp>
        <p:nvSpPr>
          <p:cNvPr id="270" name="Google Shape;270;p17"/>
          <p:cNvSpPr/>
          <p:nvPr/>
        </p:nvSpPr>
        <p:spPr>
          <a:xfrm rot="8890501">
            <a:off x="14921274" y="5152592"/>
            <a:ext cx="2358518" cy="1506680"/>
          </a:xfrm>
          <a:custGeom>
            <a:rect b="b" l="l" r="r" t="t"/>
            <a:pathLst>
              <a:path extrusionOk="0" h="1506680" w="2358518">
                <a:moveTo>
                  <a:pt x="0" y="0"/>
                </a:moveTo>
                <a:lnTo>
                  <a:pt x="2358518" y="0"/>
                </a:lnTo>
                <a:lnTo>
                  <a:pt x="2358518" y="1506680"/>
                </a:lnTo>
                <a:lnTo>
                  <a:pt x="0" y="1506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-73061" l="-52203" r="-34778" t="-27206"/>
            </a:stretch>
          </a:blipFill>
          <a:ln>
            <a:noFill/>
          </a:ln>
        </p:spPr>
      </p:sp>
      <p:sp>
        <p:nvSpPr>
          <p:cNvPr id="271" name="Google Shape;271;p17"/>
          <p:cNvSpPr/>
          <p:nvPr/>
        </p:nvSpPr>
        <p:spPr>
          <a:xfrm rot="-10425168">
            <a:off x="13522045" y="7897860"/>
            <a:ext cx="2358518" cy="1506680"/>
          </a:xfrm>
          <a:custGeom>
            <a:rect b="b" l="l" r="r" t="t"/>
            <a:pathLst>
              <a:path extrusionOk="0" h="1506680" w="2358518">
                <a:moveTo>
                  <a:pt x="0" y="0"/>
                </a:moveTo>
                <a:lnTo>
                  <a:pt x="2358518" y="0"/>
                </a:lnTo>
                <a:lnTo>
                  <a:pt x="2358518" y="1506680"/>
                </a:lnTo>
                <a:lnTo>
                  <a:pt x="0" y="1506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-73061" l="-52203" r="-34778" t="-27206"/>
            </a:stretch>
          </a:blipFill>
          <a:ln>
            <a:noFill/>
          </a:ln>
        </p:spPr>
      </p:sp>
      <p:sp>
        <p:nvSpPr>
          <p:cNvPr id="272" name="Google Shape;272;p17"/>
          <p:cNvSpPr/>
          <p:nvPr/>
        </p:nvSpPr>
        <p:spPr>
          <a:xfrm rot="-6954043">
            <a:off x="10122253" y="7710535"/>
            <a:ext cx="2358518" cy="1506680"/>
          </a:xfrm>
          <a:custGeom>
            <a:rect b="b" l="l" r="r" t="t"/>
            <a:pathLst>
              <a:path extrusionOk="0" h="1506680" w="2358518">
                <a:moveTo>
                  <a:pt x="0" y="0"/>
                </a:moveTo>
                <a:lnTo>
                  <a:pt x="2358518" y="0"/>
                </a:lnTo>
                <a:lnTo>
                  <a:pt x="2358518" y="1506680"/>
                </a:lnTo>
                <a:lnTo>
                  <a:pt x="0" y="1506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-73061" l="-52203" r="-34778" t="-27206"/>
            </a:stretch>
          </a:blipFill>
          <a:ln>
            <a:noFill/>
          </a:ln>
        </p:spPr>
      </p:sp>
      <p:sp>
        <p:nvSpPr>
          <p:cNvPr id="273" name="Google Shape;273;p17"/>
          <p:cNvSpPr/>
          <p:nvPr/>
        </p:nvSpPr>
        <p:spPr>
          <a:xfrm rot="-5690647">
            <a:off x="9411968" y="5011842"/>
            <a:ext cx="2358518" cy="1506680"/>
          </a:xfrm>
          <a:custGeom>
            <a:rect b="b" l="l" r="r" t="t"/>
            <a:pathLst>
              <a:path extrusionOk="0" h="1506680" w="2358518">
                <a:moveTo>
                  <a:pt x="0" y="0"/>
                </a:moveTo>
                <a:lnTo>
                  <a:pt x="2358519" y="0"/>
                </a:lnTo>
                <a:lnTo>
                  <a:pt x="2358519" y="1506680"/>
                </a:lnTo>
                <a:lnTo>
                  <a:pt x="0" y="15066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-73061" l="-52203" r="-34778" t="-27206"/>
            </a:stretch>
          </a:blipFill>
          <a:ln>
            <a:noFill/>
          </a:ln>
        </p:spPr>
      </p:sp>
      <p:sp>
        <p:nvSpPr>
          <p:cNvPr id="274" name="Google Shape;274;p17"/>
          <p:cNvSpPr txBox="1"/>
          <p:nvPr/>
        </p:nvSpPr>
        <p:spPr>
          <a:xfrm>
            <a:off x="2966584" y="8238450"/>
            <a:ext cx="5208167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Write a subtitle of this presentation</a:t>
            </a:r>
            <a:endParaRPr/>
          </a:p>
        </p:txBody>
      </p:sp>
      <p:sp>
        <p:nvSpPr>
          <p:cNvPr id="275" name="Google Shape;275;p17"/>
          <p:cNvSpPr txBox="1"/>
          <p:nvPr/>
        </p:nvSpPr>
        <p:spPr>
          <a:xfrm>
            <a:off x="1663899" y="6700980"/>
            <a:ext cx="7598242" cy="634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2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95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FOR ELEMENTARY</a:t>
            </a:r>
            <a:endParaRPr/>
          </a:p>
        </p:txBody>
      </p:sp>
      <p:sp>
        <p:nvSpPr>
          <p:cNvPr id="276" name="Google Shape;276;p17"/>
          <p:cNvSpPr txBox="1"/>
          <p:nvPr/>
        </p:nvSpPr>
        <p:spPr>
          <a:xfrm>
            <a:off x="1400339" y="2830035"/>
            <a:ext cx="8340600" cy="38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611" u="none" cap="none" strike="noStrike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Exploring the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611" u="none" cap="none" strike="noStrike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Circle of Life: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611" u="none" cap="none" strike="noStrike">
                <a:solidFill>
                  <a:srgbClr val="EB7B3B"/>
                </a:solidFill>
                <a:latin typeface="Sedgwick Ave"/>
                <a:ea typeface="Sedgwick Ave"/>
                <a:cs typeface="Sedgwick Ave"/>
                <a:sym typeface="Sedgwick Ave"/>
              </a:rPr>
              <a:t>Food Chain Lesson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7D47"/>
        </a:solid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26"/>
          <p:cNvGrpSpPr/>
          <p:nvPr/>
        </p:nvGrpSpPr>
        <p:grpSpPr>
          <a:xfrm>
            <a:off x="1457131" y="5683617"/>
            <a:ext cx="3354707" cy="3759731"/>
            <a:chOff x="0" y="0"/>
            <a:chExt cx="4472943" cy="5012975"/>
          </a:xfrm>
        </p:grpSpPr>
        <p:sp>
          <p:nvSpPr>
            <p:cNvPr id="436" name="Google Shape;436;p26"/>
            <p:cNvSpPr/>
            <p:nvPr/>
          </p:nvSpPr>
          <p:spPr>
            <a:xfrm>
              <a:off x="0" y="0"/>
              <a:ext cx="4472943" cy="4555775"/>
            </a:xfrm>
            <a:custGeom>
              <a:rect b="b" l="l" r="r" t="t"/>
              <a:pathLst>
                <a:path extrusionOk="0" h="4555775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4555775"/>
                  </a:lnTo>
                  <a:lnTo>
                    <a:pt x="0" y="455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37" name="Google Shape;437;p26"/>
            <p:cNvSpPr/>
            <p:nvPr/>
          </p:nvSpPr>
          <p:spPr>
            <a:xfrm>
              <a:off x="0" y="3651791"/>
              <a:ext cx="4472943" cy="1361184"/>
            </a:xfrm>
            <a:custGeom>
              <a:rect b="b" l="l" r="r" t="t"/>
              <a:pathLst>
                <a:path extrusionOk="0" h="1361184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1361184"/>
                  </a:lnTo>
                  <a:lnTo>
                    <a:pt x="0" y="13611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234683"/>
              </a:stretch>
            </a:blipFill>
            <a:ln>
              <a:noFill/>
            </a:ln>
          </p:spPr>
        </p:sp>
      </p:grpSp>
      <p:grpSp>
        <p:nvGrpSpPr>
          <p:cNvPr id="438" name="Google Shape;438;p26"/>
          <p:cNvGrpSpPr/>
          <p:nvPr/>
        </p:nvGrpSpPr>
        <p:grpSpPr>
          <a:xfrm>
            <a:off x="9469818" y="5683617"/>
            <a:ext cx="3354707" cy="3759731"/>
            <a:chOff x="0" y="0"/>
            <a:chExt cx="4472943" cy="5012975"/>
          </a:xfrm>
        </p:grpSpPr>
        <p:sp>
          <p:nvSpPr>
            <p:cNvPr id="439" name="Google Shape;439;p26"/>
            <p:cNvSpPr/>
            <p:nvPr/>
          </p:nvSpPr>
          <p:spPr>
            <a:xfrm>
              <a:off x="0" y="0"/>
              <a:ext cx="4472943" cy="4555775"/>
            </a:xfrm>
            <a:custGeom>
              <a:rect b="b" l="l" r="r" t="t"/>
              <a:pathLst>
                <a:path extrusionOk="0" h="4555775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4555775"/>
                  </a:lnTo>
                  <a:lnTo>
                    <a:pt x="0" y="455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0" name="Google Shape;440;p26"/>
            <p:cNvSpPr/>
            <p:nvPr/>
          </p:nvSpPr>
          <p:spPr>
            <a:xfrm>
              <a:off x="0" y="3651791"/>
              <a:ext cx="4472943" cy="1361184"/>
            </a:xfrm>
            <a:custGeom>
              <a:rect b="b" l="l" r="r" t="t"/>
              <a:pathLst>
                <a:path extrusionOk="0" h="1361184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1361184"/>
                  </a:lnTo>
                  <a:lnTo>
                    <a:pt x="0" y="13611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234683"/>
              </a:stretch>
            </a:blipFill>
            <a:ln>
              <a:noFill/>
            </a:ln>
          </p:spPr>
        </p:sp>
      </p:grpSp>
      <p:grpSp>
        <p:nvGrpSpPr>
          <p:cNvPr id="441" name="Google Shape;441;p26"/>
          <p:cNvGrpSpPr/>
          <p:nvPr/>
        </p:nvGrpSpPr>
        <p:grpSpPr>
          <a:xfrm>
            <a:off x="13476162" y="5683617"/>
            <a:ext cx="3354707" cy="3759731"/>
            <a:chOff x="0" y="0"/>
            <a:chExt cx="4472943" cy="5012975"/>
          </a:xfrm>
        </p:grpSpPr>
        <p:sp>
          <p:nvSpPr>
            <p:cNvPr id="442" name="Google Shape;442;p26"/>
            <p:cNvSpPr/>
            <p:nvPr/>
          </p:nvSpPr>
          <p:spPr>
            <a:xfrm>
              <a:off x="0" y="0"/>
              <a:ext cx="4472943" cy="4555775"/>
            </a:xfrm>
            <a:custGeom>
              <a:rect b="b" l="l" r="r" t="t"/>
              <a:pathLst>
                <a:path extrusionOk="0" h="4555775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4555775"/>
                  </a:lnTo>
                  <a:lnTo>
                    <a:pt x="0" y="455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3" name="Google Shape;443;p26"/>
            <p:cNvSpPr/>
            <p:nvPr/>
          </p:nvSpPr>
          <p:spPr>
            <a:xfrm>
              <a:off x="0" y="3651791"/>
              <a:ext cx="4472943" cy="1361184"/>
            </a:xfrm>
            <a:custGeom>
              <a:rect b="b" l="l" r="r" t="t"/>
              <a:pathLst>
                <a:path extrusionOk="0" h="1361184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1361184"/>
                  </a:lnTo>
                  <a:lnTo>
                    <a:pt x="0" y="13611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234683"/>
              </a:stretch>
            </a:blipFill>
            <a:ln>
              <a:noFill/>
            </a:ln>
          </p:spPr>
        </p:sp>
      </p:grpSp>
      <p:grpSp>
        <p:nvGrpSpPr>
          <p:cNvPr id="444" name="Google Shape;444;p26"/>
          <p:cNvGrpSpPr/>
          <p:nvPr/>
        </p:nvGrpSpPr>
        <p:grpSpPr>
          <a:xfrm>
            <a:off x="5463475" y="5683617"/>
            <a:ext cx="3354707" cy="3759731"/>
            <a:chOff x="0" y="0"/>
            <a:chExt cx="4472943" cy="5012975"/>
          </a:xfrm>
        </p:grpSpPr>
        <p:sp>
          <p:nvSpPr>
            <p:cNvPr id="445" name="Google Shape;445;p26"/>
            <p:cNvSpPr/>
            <p:nvPr/>
          </p:nvSpPr>
          <p:spPr>
            <a:xfrm>
              <a:off x="0" y="0"/>
              <a:ext cx="4472943" cy="4555775"/>
            </a:xfrm>
            <a:custGeom>
              <a:rect b="b" l="l" r="r" t="t"/>
              <a:pathLst>
                <a:path extrusionOk="0" h="4555775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4555775"/>
                  </a:lnTo>
                  <a:lnTo>
                    <a:pt x="0" y="455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46" name="Google Shape;446;p26"/>
            <p:cNvSpPr/>
            <p:nvPr/>
          </p:nvSpPr>
          <p:spPr>
            <a:xfrm>
              <a:off x="0" y="3651791"/>
              <a:ext cx="4472943" cy="1361184"/>
            </a:xfrm>
            <a:custGeom>
              <a:rect b="b" l="l" r="r" t="t"/>
              <a:pathLst>
                <a:path extrusionOk="0" h="1361184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1361184"/>
                  </a:lnTo>
                  <a:lnTo>
                    <a:pt x="0" y="13611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234683"/>
              </a:stretch>
            </a:blipFill>
            <a:ln>
              <a:noFill/>
            </a:ln>
          </p:spPr>
        </p:sp>
      </p:grpSp>
      <p:sp>
        <p:nvSpPr>
          <p:cNvPr id="447" name="Google Shape;447;p26"/>
          <p:cNvSpPr/>
          <p:nvPr/>
        </p:nvSpPr>
        <p:spPr>
          <a:xfrm>
            <a:off x="2716600" y="3367801"/>
            <a:ext cx="1122537" cy="2222846"/>
          </a:xfrm>
          <a:custGeom>
            <a:rect b="b" l="l" r="r" t="t"/>
            <a:pathLst>
              <a:path extrusionOk="0" h="2222846" w="1122537">
                <a:moveTo>
                  <a:pt x="0" y="0"/>
                </a:moveTo>
                <a:lnTo>
                  <a:pt x="1122537" y="0"/>
                </a:lnTo>
                <a:lnTo>
                  <a:pt x="1122537" y="2222847"/>
                </a:lnTo>
                <a:lnTo>
                  <a:pt x="0" y="22228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8" name="Google Shape;448;p26"/>
          <p:cNvSpPr/>
          <p:nvPr/>
        </p:nvSpPr>
        <p:spPr>
          <a:xfrm>
            <a:off x="6709359" y="4260731"/>
            <a:ext cx="862938" cy="1102796"/>
          </a:xfrm>
          <a:custGeom>
            <a:rect b="b" l="l" r="r" t="t"/>
            <a:pathLst>
              <a:path extrusionOk="0" h="1102796" w="862938">
                <a:moveTo>
                  <a:pt x="0" y="0"/>
                </a:moveTo>
                <a:lnTo>
                  <a:pt x="862938" y="0"/>
                </a:lnTo>
                <a:lnTo>
                  <a:pt x="862938" y="1102795"/>
                </a:lnTo>
                <a:lnTo>
                  <a:pt x="0" y="11027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9" name="Google Shape;449;p26"/>
          <p:cNvSpPr/>
          <p:nvPr/>
        </p:nvSpPr>
        <p:spPr>
          <a:xfrm>
            <a:off x="10254622" y="3622946"/>
            <a:ext cx="1764144" cy="1770583"/>
          </a:xfrm>
          <a:custGeom>
            <a:rect b="b" l="l" r="r" t="t"/>
            <a:pathLst>
              <a:path extrusionOk="0" h="1770583" w="1764144">
                <a:moveTo>
                  <a:pt x="0" y="0"/>
                </a:moveTo>
                <a:lnTo>
                  <a:pt x="1764145" y="0"/>
                </a:lnTo>
                <a:lnTo>
                  <a:pt x="1764145" y="1770583"/>
                </a:lnTo>
                <a:lnTo>
                  <a:pt x="0" y="17705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0" name="Google Shape;450;p26"/>
          <p:cNvSpPr/>
          <p:nvPr/>
        </p:nvSpPr>
        <p:spPr>
          <a:xfrm rot="3063372">
            <a:off x="14082809" y="3793333"/>
            <a:ext cx="1589216" cy="2417059"/>
          </a:xfrm>
          <a:custGeom>
            <a:rect b="b" l="l" r="r" t="t"/>
            <a:pathLst>
              <a:path extrusionOk="0" h="2417059" w="1589216">
                <a:moveTo>
                  <a:pt x="0" y="0"/>
                </a:moveTo>
                <a:lnTo>
                  <a:pt x="1589216" y="0"/>
                </a:lnTo>
                <a:lnTo>
                  <a:pt x="1589216" y="2417059"/>
                </a:lnTo>
                <a:lnTo>
                  <a:pt x="0" y="24170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1" name="Google Shape;451;p26"/>
          <p:cNvSpPr txBox="1"/>
          <p:nvPr/>
        </p:nvSpPr>
        <p:spPr>
          <a:xfrm>
            <a:off x="4291685" y="1545769"/>
            <a:ext cx="9704630" cy="12165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199" u="none" cap="none" strike="noStrike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Who Eats Who?</a:t>
            </a:r>
            <a:endParaRPr/>
          </a:p>
        </p:txBody>
      </p:sp>
      <p:sp>
        <p:nvSpPr>
          <p:cNvPr id="452" name="Google Shape;452;p26"/>
          <p:cNvSpPr txBox="1"/>
          <p:nvPr/>
        </p:nvSpPr>
        <p:spPr>
          <a:xfrm rot="-2633163">
            <a:off x="1746245" y="3296385"/>
            <a:ext cx="1953701" cy="4653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2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Owl</a:t>
            </a:r>
            <a:endParaRPr/>
          </a:p>
        </p:txBody>
      </p:sp>
      <p:sp>
        <p:nvSpPr>
          <p:cNvPr id="453" name="Google Shape;453;p26"/>
          <p:cNvSpPr txBox="1"/>
          <p:nvPr/>
        </p:nvSpPr>
        <p:spPr>
          <a:xfrm>
            <a:off x="6163978" y="3613972"/>
            <a:ext cx="1953701" cy="4653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2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Fungi</a:t>
            </a:r>
            <a:endParaRPr/>
          </a:p>
        </p:txBody>
      </p:sp>
      <p:sp>
        <p:nvSpPr>
          <p:cNvPr id="454" name="Google Shape;454;p26"/>
          <p:cNvSpPr txBox="1"/>
          <p:nvPr/>
        </p:nvSpPr>
        <p:spPr>
          <a:xfrm rot="-3506225">
            <a:off x="9285850" y="3859415"/>
            <a:ext cx="1953701" cy="4653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2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Koala</a:t>
            </a:r>
            <a:endParaRPr/>
          </a:p>
        </p:txBody>
      </p:sp>
      <p:sp>
        <p:nvSpPr>
          <p:cNvPr id="455" name="Google Shape;455;p26"/>
          <p:cNvSpPr txBox="1"/>
          <p:nvPr/>
        </p:nvSpPr>
        <p:spPr>
          <a:xfrm>
            <a:off x="13438011" y="3662092"/>
            <a:ext cx="3192495" cy="4653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98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2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Eucalyptus tree</a:t>
            </a:r>
            <a:endParaRPr/>
          </a:p>
        </p:txBody>
      </p:sp>
      <p:sp>
        <p:nvSpPr>
          <p:cNvPr id="456" name="Google Shape;456;p26"/>
          <p:cNvSpPr txBox="1"/>
          <p:nvPr/>
        </p:nvSpPr>
        <p:spPr>
          <a:xfrm>
            <a:off x="3514512" y="2753806"/>
            <a:ext cx="11258976" cy="364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Arrange the organisms to show a food chain in a forest ecosystem.</a:t>
            </a:r>
            <a:endParaRPr/>
          </a:p>
        </p:txBody>
      </p:sp>
      <p:sp>
        <p:nvSpPr>
          <p:cNvPr id="457" name="Google Shape;457;p26"/>
          <p:cNvSpPr txBox="1"/>
          <p:nvPr/>
        </p:nvSpPr>
        <p:spPr>
          <a:xfrm>
            <a:off x="2157634" y="6680833"/>
            <a:ext cx="1953701" cy="3778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2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Producer</a:t>
            </a:r>
            <a:endParaRPr/>
          </a:p>
        </p:txBody>
      </p:sp>
      <p:sp>
        <p:nvSpPr>
          <p:cNvPr id="458" name="Google Shape;458;p26"/>
          <p:cNvSpPr txBox="1"/>
          <p:nvPr/>
        </p:nvSpPr>
        <p:spPr>
          <a:xfrm>
            <a:off x="6163978" y="6516943"/>
            <a:ext cx="1953701" cy="7493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2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Primary</a:t>
            </a:r>
            <a:endParaRPr/>
          </a:p>
          <a:p>
            <a:pPr indent="0" lvl="0" marL="0" marR="0" rtl="0" algn="ctr">
              <a:lnSpc>
                <a:spcPct val="117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2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Consumer</a:t>
            </a:r>
            <a:endParaRPr/>
          </a:p>
        </p:txBody>
      </p:sp>
      <p:sp>
        <p:nvSpPr>
          <p:cNvPr id="459" name="Google Shape;459;p26"/>
          <p:cNvSpPr txBox="1"/>
          <p:nvPr/>
        </p:nvSpPr>
        <p:spPr>
          <a:xfrm>
            <a:off x="10170321" y="6516943"/>
            <a:ext cx="1953701" cy="7493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2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Secondary</a:t>
            </a:r>
            <a:endParaRPr/>
          </a:p>
          <a:p>
            <a:pPr indent="0" lvl="0" marL="0" marR="0" rtl="0" algn="ctr">
              <a:lnSpc>
                <a:spcPct val="117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2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Consumer</a:t>
            </a:r>
            <a:endParaRPr/>
          </a:p>
        </p:txBody>
      </p:sp>
      <p:sp>
        <p:nvSpPr>
          <p:cNvPr id="460" name="Google Shape;460;p26"/>
          <p:cNvSpPr txBox="1"/>
          <p:nvPr/>
        </p:nvSpPr>
        <p:spPr>
          <a:xfrm>
            <a:off x="13985169" y="6627556"/>
            <a:ext cx="2336692" cy="3778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2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7D47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7"/>
          <p:cNvSpPr/>
          <p:nvPr/>
        </p:nvSpPr>
        <p:spPr>
          <a:xfrm>
            <a:off x="8955060" y="1695856"/>
            <a:ext cx="7485645" cy="7648169"/>
          </a:xfrm>
          <a:custGeom>
            <a:rect b="b" l="l" r="r" t="t"/>
            <a:pathLst>
              <a:path extrusionOk="0" h="7648169" w="7485645">
                <a:moveTo>
                  <a:pt x="0" y="0"/>
                </a:moveTo>
                <a:lnTo>
                  <a:pt x="7485645" y="0"/>
                </a:lnTo>
                <a:lnTo>
                  <a:pt x="7485645" y="7648169"/>
                </a:lnTo>
                <a:lnTo>
                  <a:pt x="0" y="7648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6" name="Google Shape;466;p27"/>
          <p:cNvSpPr/>
          <p:nvPr/>
        </p:nvSpPr>
        <p:spPr>
          <a:xfrm>
            <a:off x="14426041" y="4519681"/>
            <a:ext cx="1083347" cy="1917428"/>
          </a:xfrm>
          <a:custGeom>
            <a:rect b="b" l="l" r="r" t="t"/>
            <a:pathLst>
              <a:path extrusionOk="0" h="1917428" w="1083347">
                <a:moveTo>
                  <a:pt x="0" y="0"/>
                </a:moveTo>
                <a:lnTo>
                  <a:pt x="1083346" y="0"/>
                </a:lnTo>
                <a:lnTo>
                  <a:pt x="1083346" y="1917428"/>
                </a:lnTo>
                <a:lnTo>
                  <a:pt x="0" y="1917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7" name="Google Shape;467;p27"/>
          <p:cNvSpPr/>
          <p:nvPr/>
        </p:nvSpPr>
        <p:spPr>
          <a:xfrm>
            <a:off x="12433466" y="5774824"/>
            <a:ext cx="2259168" cy="1954180"/>
          </a:xfrm>
          <a:custGeom>
            <a:rect b="b" l="l" r="r" t="t"/>
            <a:pathLst>
              <a:path extrusionOk="0" h="1954180" w="2259168">
                <a:moveTo>
                  <a:pt x="0" y="0"/>
                </a:moveTo>
                <a:lnTo>
                  <a:pt x="2259169" y="0"/>
                </a:lnTo>
                <a:lnTo>
                  <a:pt x="2259169" y="1954180"/>
                </a:lnTo>
                <a:lnTo>
                  <a:pt x="0" y="19541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8" name="Google Shape;468;p27"/>
          <p:cNvSpPr/>
          <p:nvPr/>
        </p:nvSpPr>
        <p:spPr>
          <a:xfrm rot="346841">
            <a:off x="10782645" y="6245895"/>
            <a:ext cx="1622707" cy="2525614"/>
          </a:xfrm>
          <a:custGeom>
            <a:rect b="b" l="l" r="r" t="t"/>
            <a:pathLst>
              <a:path extrusionOk="0" h="2525614" w="1622707">
                <a:moveTo>
                  <a:pt x="0" y="0"/>
                </a:moveTo>
                <a:lnTo>
                  <a:pt x="1622707" y="0"/>
                </a:lnTo>
                <a:lnTo>
                  <a:pt x="1622707" y="2525614"/>
                </a:lnTo>
                <a:lnTo>
                  <a:pt x="0" y="25256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9" name="Google Shape;469;p27"/>
          <p:cNvSpPr/>
          <p:nvPr/>
        </p:nvSpPr>
        <p:spPr>
          <a:xfrm>
            <a:off x="10659580" y="2560352"/>
            <a:ext cx="3547772" cy="2918043"/>
          </a:xfrm>
          <a:custGeom>
            <a:rect b="b" l="l" r="r" t="t"/>
            <a:pathLst>
              <a:path extrusionOk="0" h="2918043" w="3547772">
                <a:moveTo>
                  <a:pt x="0" y="0"/>
                </a:moveTo>
                <a:lnTo>
                  <a:pt x="3547773" y="0"/>
                </a:lnTo>
                <a:lnTo>
                  <a:pt x="3547773" y="2918043"/>
                </a:lnTo>
                <a:lnTo>
                  <a:pt x="0" y="29180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0" name="Google Shape;470;p27"/>
          <p:cNvSpPr/>
          <p:nvPr/>
        </p:nvSpPr>
        <p:spPr>
          <a:xfrm>
            <a:off x="10193561" y="4519681"/>
            <a:ext cx="1400438" cy="1255143"/>
          </a:xfrm>
          <a:custGeom>
            <a:rect b="b" l="l" r="r" t="t"/>
            <a:pathLst>
              <a:path extrusionOk="0" h="1255143" w="1400438">
                <a:moveTo>
                  <a:pt x="0" y="0"/>
                </a:moveTo>
                <a:lnTo>
                  <a:pt x="1400438" y="0"/>
                </a:lnTo>
                <a:lnTo>
                  <a:pt x="1400438" y="1255143"/>
                </a:lnTo>
                <a:lnTo>
                  <a:pt x="0" y="12551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1" name="Google Shape;471;p27"/>
          <p:cNvSpPr txBox="1"/>
          <p:nvPr/>
        </p:nvSpPr>
        <p:spPr>
          <a:xfrm>
            <a:off x="2759925" y="4669559"/>
            <a:ext cx="5050200" cy="4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97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An example of an aquatic ecosystem in Australia is the Great Barrier Reef. 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970" u="none" cap="none" strike="noStrike">
              <a:solidFill>
                <a:srgbClr val="000000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97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It is the largest coral reef system in the world! 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970" u="none" cap="none" strike="noStrike">
              <a:solidFill>
                <a:srgbClr val="000000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97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It provides shelter, breeding grounds and food sources for numerous organisms.</a:t>
            </a:r>
            <a:endParaRPr/>
          </a:p>
        </p:txBody>
      </p:sp>
      <p:sp>
        <p:nvSpPr>
          <p:cNvPr id="472" name="Google Shape;472;p27"/>
          <p:cNvSpPr/>
          <p:nvPr/>
        </p:nvSpPr>
        <p:spPr>
          <a:xfrm rot="3273956">
            <a:off x="717736" y="7035828"/>
            <a:ext cx="2484831" cy="1910601"/>
          </a:xfrm>
          <a:custGeom>
            <a:rect b="b" l="l" r="r" t="t"/>
            <a:pathLst>
              <a:path extrusionOk="0" h="1910601" w="2484831">
                <a:moveTo>
                  <a:pt x="0" y="0"/>
                </a:moveTo>
                <a:lnTo>
                  <a:pt x="2484830" y="0"/>
                </a:lnTo>
                <a:lnTo>
                  <a:pt x="2484830" y="1910601"/>
                </a:lnTo>
                <a:lnTo>
                  <a:pt x="0" y="19106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0107" l="-18966" r="-16132" t="-10109"/>
            </a:stretch>
          </a:blipFill>
          <a:ln>
            <a:noFill/>
          </a:ln>
        </p:spPr>
      </p:sp>
      <p:sp>
        <p:nvSpPr>
          <p:cNvPr id="473" name="Google Shape;473;p27"/>
          <p:cNvSpPr/>
          <p:nvPr/>
        </p:nvSpPr>
        <p:spPr>
          <a:xfrm rot="-1776478">
            <a:off x="7289724" y="1622862"/>
            <a:ext cx="2936144" cy="2008940"/>
          </a:xfrm>
          <a:custGeom>
            <a:rect b="b" l="l" r="r" t="t"/>
            <a:pathLst>
              <a:path extrusionOk="0" h="2008940" w="2936144">
                <a:moveTo>
                  <a:pt x="0" y="0"/>
                </a:moveTo>
                <a:lnTo>
                  <a:pt x="2936144" y="0"/>
                </a:lnTo>
                <a:lnTo>
                  <a:pt x="2936144" y="2008941"/>
                </a:lnTo>
                <a:lnTo>
                  <a:pt x="0" y="2008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4" name="Google Shape;474;p27"/>
          <p:cNvSpPr txBox="1"/>
          <p:nvPr/>
        </p:nvSpPr>
        <p:spPr>
          <a:xfrm>
            <a:off x="2453141" y="1740402"/>
            <a:ext cx="5663700" cy="24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199" u="none" cap="none" strike="noStrike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Aquatic Ecosystem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7D47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8"/>
          <p:cNvSpPr txBox="1"/>
          <p:nvPr/>
        </p:nvSpPr>
        <p:spPr>
          <a:xfrm>
            <a:off x="5165501" y="1574344"/>
            <a:ext cx="7956998" cy="12165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Who Eats Who?</a:t>
            </a:r>
            <a:endParaRPr/>
          </a:p>
        </p:txBody>
      </p:sp>
      <p:sp>
        <p:nvSpPr>
          <p:cNvPr id="480" name="Google Shape;480;p28"/>
          <p:cNvSpPr txBox="1"/>
          <p:nvPr/>
        </p:nvSpPr>
        <p:spPr>
          <a:xfrm>
            <a:off x="3514512" y="2753806"/>
            <a:ext cx="11258976" cy="364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Arrange the organisms to show a food chain in a aquatic ecosystem.</a:t>
            </a:r>
            <a:endParaRPr/>
          </a:p>
        </p:txBody>
      </p:sp>
      <p:grpSp>
        <p:nvGrpSpPr>
          <p:cNvPr id="481" name="Google Shape;481;p28"/>
          <p:cNvGrpSpPr/>
          <p:nvPr/>
        </p:nvGrpSpPr>
        <p:grpSpPr>
          <a:xfrm>
            <a:off x="1457131" y="5683617"/>
            <a:ext cx="3354707" cy="3759731"/>
            <a:chOff x="0" y="0"/>
            <a:chExt cx="4472943" cy="5012975"/>
          </a:xfrm>
        </p:grpSpPr>
        <p:sp>
          <p:nvSpPr>
            <p:cNvPr id="482" name="Google Shape;482;p28"/>
            <p:cNvSpPr/>
            <p:nvPr/>
          </p:nvSpPr>
          <p:spPr>
            <a:xfrm>
              <a:off x="0" y="0"/>
              <a:ext cx="4472943" cy="4555775"/>
            </a:xfrm>
            <a:custGeom>
              <a:rect b="b" l="l" r="r" t="t"/>
              <a:pathLst>
                <a:path extrusionOk="0" h="4555775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4555775"/>
                  </a:lnTo>
                  <a:lnTo>
                    <a:pt x="0" y="455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3" name="Google Shape;483;p28"/>
            <p:cNvSpPr/>
            <p:nvPr/>
          </p:nvSpPr>
          <p:spPr>
            <a:xfrm>
              <a:off x="0" y="3651791"/>
              <a:ext cx="4472943" cy="1361184"/>
            </a:xfrm>
            <a:custGeom>
              <a:rect b="b" l="l" r="r" t="t"/>
              <a:pathLst>
                <a:path extrusionOk="0" h="1361184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1361184"/>
                  </a:lnTo>
                  <a:lnTo>
                    <a:pt x="0" y="13611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234683"/>
              </a:stretch>
            </a:blipFill>
            <a:ln>
              <a:noFill/>
            </a:ln>
          </p:spPr>
        </p:sp>
      </p:grpSp>
      <p:grpSp>
        <p:nvGrpSpPr>
          <p:cNvPr id="484" name="Google Shape;484;p28"/>
          <p:cNvGrpSpPr/>
          <p:nvPr/>
        </p:nvGrpSpPr>
        <p:grpSpPr>
          <a:xfrm>
            <a:off x="9469818" y="5683617"/>
            <a:ext cx="3354707" cy="3759731"/>
            <a:chOff x="0" y="0"/>
            <a:chExt cx="4472943" cy="5012975"/>
          </a:xfrm>
        </p:grpSpPr>
        <p:sp>
          <p:nvSpPr>
            <p:cNvPr id="485" name="Google Shape;485;p28"/>
            <p:cNvSpPr/>
            <p:nvPr/>
          </p:nvSpPr>
          <p:spPr>
            <a:xfrm>
              <a:off x="0" y="0"/>
              <a:ext cx="4472943" cy="4555775"/>
            </a:xfrm>
            <a:custGeom>
              <a:rect b="b" l="l" r="r" t="t"/>
              <a:pathLst>
                <a:path extrusionOk="0" h="4555775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4555775"/>
                  </a:lnTo>
                  <a:lnTo>
                    <a:pt x="0" y="455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86" name="Google Shape;486;p28"/>
            <p:cNvSpPr/>
            <p:nvPr/>
          </p:nvSpPr>
          <p:spPr>
            <a:xfrm>
              <a:off x="0" y="3651791"/>
              <a:ext cx="4472943" cy="1361184"/>
            </a:xfrm>
            <a:custGeom>
              <a:rect b="b" l="l" r="r" t="t"/>
              <a:pathLst>
                <a:path extrusionOk="0" h="1361184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1361184"/>
                  </a:lnTo>
                  <a:lnTo>
                    <a:pt x="0" y="13611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234683"/>
              </a:stretch>
            </a:blipFill>
            <a:ln>
              <a:noFill/>
            </a:ln>
          </p:spPr>
        </p:sp>
      </p:grpSp>
      <p:sp>
        <p:nvSpPr>
          <p:cNvPr id="487" name="Google Shape;487;p28"/>
          <p:cNvSpPr txBox="1"/>
          <p:nvPr/>
        </p:nvSpPr>
        <p:spPr>
          <a:xfrm>
            <a:off x="2157634" y="6680833"/>
            <a:ext cx="1953701" cy="3778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2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Producer</a:t>
            </a:r>
            <a:endParaRPr/>
          </a:p>
        </p:txBody>
      </p:sp>
      <p:grpSp>
        <p:nvGrpSpPr>
          <p:cNvPr id="488" name="Google Shape;488;p28"/>
          <p:cNvGrpSpPr/>
          <p:nvPr/>
        </p:nvGrpSpPr>
        <p:grpSpPr>
          <a:xfrm>
            <a:off x="13476162" y="5683617"/>
            <a:ext cx="3354707" cy="3759731"/>
            <a:chOff x="0" y="0"/>
            <a:chExt cx="4472943" cy="5012975"/>
          </a:xfrm>
        </p:grpSpPr>
        <p:sp>
          <p:nvSpPr>
            <p:cNvPr id="489" name="Google Shape;489;p28"/>
            <p:cNvSpPr/>
            <p:nvPr/>
          </p:nvSpPr>
          <p:spPr>
            <a:xfrm>
              <a:off x="0" y="0"/>
              <a:ext cx="4472943" cy="4555775"/>
            </a:xfrm>
            <a:custGeom>
              <a:rect b="b" l="l" r="r" t="t"/>
              <a:pathLst>
                <a:path extrusionOk="0" h="4555775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4555775"/>
                  </a:lnTo>
                  <a:lnTo>
                    <a:pt x="0" y="455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0" name="Google Shape;490;p28"/>
            <p:cNvSpPr/>
            <p:nvPr/>
          </p:nvSpPr>
          <p:spPr>
            <a:xfrm>
              <a:off x="0" y="3651791"/>
              <a:ext cx="4472943" cy="1361184"/>
            </a:xfrm>
            <a:custGeom>
              <a:rect b="b" l="l" r="r" t="t"/>
              <a:pathLst>
                <a:path extrusionOk="0" h="1361184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1361184"/>
                  </a:lnTo>
                  <a:lnTo>
                    <a:pt x="0" y="13611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234683"/>
              </a:stretch>
            </a:blipFill>
            <a:ln>
              <a:noFill/>
            </a:ln>
          </p:spPr>
        </p:sp>
      </p:grpSp>
      <p:grpSp>
        <p:nvGrpSpPr>
          <p:cNvPr id="491" name="Google Shape;491;p28"/>
          <p:cNvGrpSpPr/>
          <p:nvPr/>
        </p:nvGrpSpPr>
        <p:grpSpPr>
          <a:xfrm>
            <a:off x="5463475" y="5683617"/>
            <a:ext cx="3354707" cy="3759731"/>
            <a:chOff x="0" y="0"/>
            <a:chExt cx="4472943" cy="5012975"/>
          </a:xfrm>
        </p:grpSpPr>
        <p:sp>
          <p:nvSpPr>
            <p:cNvPr id="492" name="Google Shape;492;p28"/>
            <p:cNvSpPr/>
            <p:nvPr/>
          </p:nvSpPr>
          <p:spPr>
            <a:xfrm>
              <a:off x="0" y="0"/>
              <a:ext cx="4472943" cy="4555775"/>
            </a:xfrm>
            <a:custGeom>
              <a:rect b="b" l="l" r="r" t="t"/>
              <a:pathLst>
                <a:path extrusionOk="0" h="4555775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4555775"/>
                  </a:lnTo>
                  <a:lnTo>
                    <a:pt x="0" y="45557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93" name="Google Shape;493;p28"/>
            <p:cNvSpPr/>
            <p:nvPr/>
          </p:nvSpPr>
          <p:spPr>
            <a:xfrm>
              <a:off x="0" y="3651791"/>
              <a:ext cx="4472943" cy="1361184"/>
            </a:xfrm>
            <a:custGeom>
              <a:rect b="b" l="l" r="r" t="t"/>
              <a:pathLst>
                <a:path extrusionOk="0" h="1361184" w="4472943">
                  <a:moveTo>
                    <a:pt x="0" y="0"/>
                  </a:moveTo>
                  <a:lnTo>
                    <a:pt x="4472943" y="0"/>
                  </a:lnTo>
                  <a:lnTo>
                    <a:pt x="4472943" y="1361184"/>
                  </a:lnTo>
                  <a:lnTo>
                    <a:pt x="0" y="13611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-234683"/>
              </a:stretch>
            </a:blipFill>
            <a:ln>
              <a:noFill/>
            </a:ln>
          </p:spPr>
        </p:sp>
      </p:grpSp>
      <p:sp>
        <p:nvSpPr>
          <p:cNvPr id="494" name="Google Shape;494;p28"/>
          <p:cNvSpPr/>
          <p:nvPr/>
        </p:nvSpPr>
        <p:spPr>
          <a:xfrm>
            <a:off x="2157634" y="3559302"/>
            <a:ext cx="1687929" cy="1920829"/>
          </a:xfrm>
          <a:custGeom>
            <a:rect b="b" l="l" r="r" t="t"/>
            <a:pathLst>
              <a:path extrusionOk="0" h="1920829" w="1687929">
                <a:moveTo>
                  <a:pt x="0" y="0"/>
                </a:moveTo>
                <a:lnTo>
                  <a:pt x="1687929" y="0"/>
                </a:lnTo>
                <a:lnTo>
                  <a:pt x="1687929" y="1920829"/>
                </a:lnTo>
                <a:lnTo>
                  <a:pt x="0" y="19208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5" name="Google Shape;495;p28"/>
          <p:cNvSpPr/>
          <p:nvPr/>
        </p:nvSpPr>
        <p:spPr>
          <a:xfrm>
            <a:off x="9262711" y="4301555"/>
            <a:ext cx="3561814" cy="1178576"/>
          </a:xfrm>
          <a:custGeom>
            <a:rect b="b" l="l" r="r" t="t"/>
            <a:pathLst>
              <a:path extrusionOk="0" h="1178576" w="3561814">
                <a:moveTo>
                  <a:pt x="0" y="0"/>
                </a:moveTo>
                <a:lnTo>
                  <a:pt x="3561814" y="0"/>
                </a:lnTo>
                <a:lnTo>
                  <a:pt x="3561814" y="1178576"/>
                </a:lnTo>
                <a:lnTo>
                  <a:pt x="0" y="1178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6" name="Google Shape;496;p28"/>
          <p:cNvSpPr/>
          <p:nvPr/>
        </p:nvSpPr>
        <p:spPr>
          <a:xfrm>
            <a:off x="13643306" y="3961198"/>
            <a:ext cx="3020418" cy="1483780"/>
          </a:xfrm>
          <a:custGeom>
            <a:rect b="b" l="l" r="r" t="t"/>
            <a:pathLst>
              <a:path extrusionOk="0" h="1483780" w="3020418">
                <a:moveTo>
                  <a:pt x="0" y="0"/>
                </a:moveTo>
                <a:lnTo>
                  <a:pt x="3020418" y="0"/>
                </a:lnTo>
                <a:lnTo>
                  <a:pt x="3020418" y="1483780"/>
                </a:lnTo>
                <a:lnTo>
                  <a:pt x="0" y="1483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7" name="Google Shape;497;p28"/>
          <p:cNvSpPr txBox="1"/>
          <p:nvPr/>
        </p:nvSpPr>
        <p:spPr>
          <a:xfrm rot="-1067334">
            <a:off x="1516443" y="2531229"/>
            <a:ext cx="2695726" cy="8101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15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photosynthetic algae in corals</a:t>
            </a:r>
            <a:endParaRPr/>
          </a:p>
        </p:txBody>
      </p:sp>
      <p:sp>
        <p:nvSpPr>
          <p:cNvPr id="498" name="Google Shape;498;p28"/>
          <p:cNvSpPr txBox="1"/>
          <p:nvPr/>
        </p:nvSpPr>
        <p:spPr>
          <a:xfrm rot="-1023372">
            <a:off x="5010550" y="3799306"/>
            <a:ext cx="2847310" cy="4069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15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marine bacteria</a:t>
            </a:r>
            <a:endParaRPr/>
          </a:p>
        </p:txBody>
      </p:sp>
      <p:sp>
        <p:nvSpPr>
          <p:cNvPr id="499" name="Google Shape;499;p28"/>
          <p:cNvSpPr txBox="1"/>
          <p:nvPr/>
        </p:nvSpPr>
        <p:spPr>
          <a:xfrm rot="250043">
            <a:off x="9609875" y="3799306"/>
            <a:ext cx="3502468" cy="4069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15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Secondary Consumer</a:t>
            </a:r>
            <a:endParaRPr/>
          </a:p>
        </p:txBody>
      </p:sp>
      <p:sp>
        <p:nvSpPr>
          <p:cNvPr id="500" name="Google Shape;500;p28"/>
          <p:cNvSpPr txBox="1"/>
          <p:nvPr/>
        </p:nvSpPr>
        <p:spPr>
          <a:xfrm rot="-714895">
            <a:off x="13656225" y="3525340"/>
            <a:ext cx="2700422" cy="4069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15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reef shark</a:t>
            </a:r>
            <a:endParaRPr/>
          </a:p>
        </p:txBody>
      </p:sp>
      <p:sp>
        <p:nvSpPr>
          <p:cNvPr id="501" name="Google Shape;501;p28"/>
          <p:cNvSpPr/>
          <p:nvPr/>
        </p:nvSpPr>
        <p:spPr>
          <a:xfrm rot="-4828253">
            <a:off x="6413023" y="3862143"/>
            <a:ext cx="1455610" cy="2057400"/>
          </a:xfrm>
          <a:custGeom>
            <a:rect b="b" l="l" r="r" t="t"/>
            <a:pathLst>
              <a:path extrusionOk="0" h="2057400" w="1455610">
                <a:moveTo>
                  <a:pt x="0" y="0"/>
                </a:moveTo>
                <a:lnTo>
                  <a:pt x="1455610" y="0"/>
                </a:lnTo>
                <a:lnTo>
                  <a:pt x="145561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2" name="Google Shape;502;p28"/>
          <p:cNvSpPr txBox="1"/>
          <p:nvPr/>
        </p:nvSpPr>
        <p:spPr>
          <a:xfrm>
            <a:off x="6163978" y="6516943"/>
            <a:ext cx="1953701" cy="7493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2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Primary</a:t>
            </a:r>
            <a:endParaRPr/>
          </a:p>
          <a:p>
            <a:pPr indent="0" lvl="0" marL="0" marR="0" rtl="0" algn="ctr">
              <a:lnSpc>
                <a:spcPct val="117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2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Consumer</a:t>
            </a:r>
            <a:endParaRPr/>
          </a:p>
        </p:txBody>
      </p:sp>
      <p:sp>
        <p:nvSpPr>
          <p:cNvPr id="503" name="Google Shape;503;p28"/>
          <p:cNvSpPr txBox="1"/>
          <p:nvPr/>
        </p:nvSpPr>
        <p:spPr>
          <a:xfrm>
            <a:off x="10170321" y="6516943"/>
            <a:ext cx="1953701" cy="7493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2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Secondary</a:t>
            </a:r>
            <a:endParaRPr/>
          </a:p>
          <a:p>
            <a:pPr indent="0" lvl="0" marL="0" marR="0" rtl="0" algn="ctr">
              <a:lnSpc>
                <a:spcPct val="117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2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Consumer</a:t>
            </a:r>
            <a:endParaRPr/>
          </a:p>
        </p:txBody>
      </p:sp>
      <p:sp>
        <p:nvSpPr>
          <p:cNvPr id="504" name="Google Shape;504;p28"/>
          <p:cNvSpPr txBox="1"/>
          <p:nvPr/>
        </p:nvSpPr>
        <p:spPr>
          <a:xfrm>
            <a:off x="13985169" y="6627556"/>
            <a:ext cx="2336692" cy="3778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2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7D47"/>
        </a:soli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9"/>
          <p:cNvSpPr/>
          <p:nvPr/>
        </p:nvSpPr>
        <p:spPr>
          <a:xfrm>
            <a:off x="1342667" y="4162883"/>
            <a:ext cx="3719137" cy="3719137"/>
          </a:xfrm>
          <a:custGeom>
            <a:rect b="b" l="l" r="r" t="t"/>
            <a:pathLst>
              <a:path extrusionOk="0" h="3719137" w="3719137">
                <a:moveTo>
                  <a:pt x="0" y="0"/>
                </a:moveTo>
                <a:lnTo>
                  <a:pt x="3719137" y="0"/>
                </a:lnTo>
                <a:lnTo>
                  <a:pt x="3719137" y="3719137"/>
                </a:lnTo>
                <a:lnTo>
                  <a:pt x="0" y="3719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0" name="Google Shape;510;p29"/>
          <p:cNvSpPr/>
          <p:nvPr/>
        </p:nvSpPr>
        <p:spPr>
          <a:xfrm>
            <a:off x="5303843" y="4162883"/>
            <a:ext cx="3719137" cy="3719137"/>
          </a:xfrm>
          <a:custGeom>
            <a:rect b="b" l="l" r="r" t="t"/>
            <a:pathLst>
              <a:path extrusionOk="0" h="3719137" w="3719137">
                <a:moveTo>
                  <a:pt x="0" y="0"/>
                </a:moveTo>
                <a:lnTo>
                  <a:pt x="3719137" y="0"/>
                </a:lnTo>
                <a:lnTo>
                  <a:pt x="3719137" y="3719137"/>
                </a:lnTo>
                <a:lnTo>
                  <a:pt x="0" y="3719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1" name="Google Shape;511;p29"/>
          <p:cNvSpPr/>
          <p:nvPr/>
        </p:nvSpPr>
        <p:spPr>
          <a:xfrm>
            <a:off x="9265020" y="4162883"/>
            <a:ext cx="3719137" cy="3719137"/>
          </a:xfrm>
          <a:custGeom>
            <a:rect b="b" l="l" r="r" t="t"/>
            <a:pathLst>
              <a:path extrusionOk="0" h="3719137" w="3719137">
                <a:moveTo>
                  <a:pt x="0" y="0"/>
                </a:moveTo>
                <a:lnTo>
                  <a:pt x="3719137" y="0"/>
                </a:lnTo>
                <a:lnTo>
                  <a:pt x="3719137" y="3719137"/>
                </a:lnTo>
                <a:lnTo>
                  <a:pt x="0" y="3719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2" name="Google Shape;512;p29"/>
          <p:cNvSpPr/>
          <p:nvPr/>
        </p:nvSpPr>
        <p:spPr>
          <a:xfrm>
            <a:off x="13226196" y="4162883"/>
            <a:ext cx="3719137" cy="3719137"/>
          </a:xfrm>
          <a:custGeom>
            <a:rect b="b" l="l" r="r" t="t"/>
            <a:pathLst>
              <a:path extrusionOk="0" h="3719137" w="3719137">
                <a:moveTo>
                  <a:pt x="0" y="0"/>
                </a:moveTo>
                <a:lnTo>
                  <a:pt x="3719137" y="0"/>
                </a:lnTo>
                <a:lnTo>
                  <a:pt x="3719137" y="3719137"/>
                </a:lnTo>
                <a:lnTo>
                  <a:pt x="0" y="3719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3" name="Google Shape;513;p29"/>
          <p:cNvSpPr/>
          <p:nvPr/>
        </p:nvSpPr>
        <p:spPr>
          <a:xfrm>
            <a:off x="3582222" y="1617742"/>
            <a:ext cx="2348051" cy="2345116"/>
          </a:xfrm>
          <a:custGeom>
            <a:rect b="b" l="l" r="r" t="t"/>
            <a:pathLst>
              <a:path extrusionOk="0" h="2345116" w="2348051">
                <a:moveTo>
                  <a:pt x="0" y="0"/>
                </a:moveTo>
                <a:lnTo>
                  <a:pt x="2348051" y="0"/>
                </a:lnTo>
                <a:lnTo>
                  <a:pt x="2348051" y="2345116"/>
                </a:lnTo>
                <a:lnTo>
                  <a:pt x="0" y="23451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4" name="Google Shape;514;p29"/>
          <p:cNvSpPr txBox="1"/>
          <p:nvPr/>
        </p:nvSpPr>
        <p:spPr>
          <a:xfrm>
            <a:off x="1825494" y="5678420"/>
            <a:ext cx="2753482" cy="1565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It shows the transfer of matter and energy in an ecosystem.</a:t>
            </a:r>
            <a:endParaRPr/>
          </a:p>
        </p:txBody>
      </p:sp>
      <p:sp>
        <p:nvSpPr>
          <p:cNvPr id="515" name="Google Shape;515;p29"/>
          <p:cNvSpPr txBox="1"/>
          <p:nvPr/>
        </p:nvSpPr>
        <p:spPr>
          <a:xfrm>
            <a:off x="6160732" y="1882242"/>
            <a:ext cx="5966536" cy="16002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477" u="none" cap="none" strike="noStrike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Summary</a:t>
            </a:r>
            <a:endParaRPr/>
          </a:p>
        </p:txBody>
      </p:sp>
      <p:sp>
        <p:nvSpPr>
          <p:cNvPr id="516" name="Google Shape;516;p29"/>
          <p:cNvSpPr txBox="1"/>
          <p:nvPr/>
        </p:nvSpPr>
        <p:spPr>
          <a:xfrm>
            <a:off x="1825494" y="4935470"/>
            <a:ext cx="2753482" cy="561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0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Food Chain</a:t>
            </a:r>
            <a:endParaRPr/>
          </a:p>
        </p:txBody>
      </p:sp>
      <p:sp>
        <p:nvSpPr>
          <p:cNvPr id="517" name="Google Shape;517;p29"/>
          <p:cNvSpPr txBox="1"/>
          <p:nvPr/>
        </p:nvSpPr>
        <p:spPr>
          <a:xfrm>
            <a:off x="5786671" y="4935470"/>
            <a:ext cx="2753482" cy="561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0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Producers</a:t>
            </a:r>
            <a:endParaRPr/>
          </a:p>
        </p:txBody>
      </p:sp>
      <p:sp>
        <p:nvSpPr>
          <p:cNvPr id="518" name="Google Shape;518;p29"/>
          <p:cNvSpPr txBox="1"/>
          <p:nvPr/>
        </p:nvSpPr>
        <p:spPr>
          <a:xfrm>
            <a:off x="9747847" y="4935470"/>
            <a:ext cx="2753482" cy="561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0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Consumers</a:t>
            </a:r>
            <a:endParaRPr/>
          </a:p>
        </p:txBody>
      </p:sp>
      <p:sp>
        <p:nvSpPr>
          <p:cNvPr id="519" name="Google Shape;519;p29"/>
          <p:cNvSpPr txBox="1"/>
          <p:nvPr/>
        </p:nvSpPr>
        <p:spPr>
          <a:xfrm>
            <a:off x="13532712" y="4935470"/>
            <a:ext cx="3106105" cy="561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0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Decomposers</a:t>
            </a:r>
            <a:endParaRPr/>
          </a:p>
        </p:txBody>
      </p:sp>
      <p:sp>
        <p:nvSpPr>
          <p:cNvPr id="520" name="Google Shape;520;p29"/>
          <p:cNvSpPr txBox="1"/>
          <p:nvPr/>
        </p:nvSpPr>
        <p:spPr>
          <a:xfrm>
            <a:off x="5786671" y="5687945"/>
            <a:ext cx="2753482" cy="1442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They make</a:t>
            </a:r>
            <a:endParaRPr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their own</a:t>
            </a:r>
            <a:endParaRPr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food through photosynthesis. </a:t>
            </a:r>
            <a:endParaRPr/>
          </a:p>
        </p:txBody>
      </p:sp>
      <p:sp>
        <p:nvSpPr>
          <p:cNvPr id="521" name="Google Shape;521;p29"/>
          <p:cNvSpPr txBox="1"/>
          <p:nvPr/>
        </p:nvSpPr>
        <p:spPr>
          <a:xfrm>
            <a:off x="9924159" y="5687945"/>
            <a:ext cx="2400859" cy="10807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They feed on plants and other animals to survive.</a:t>
            </a:r>
            <a:endParaRPr/>
          </a:p>
        </p:txBody>
      </p:sp>
      <p:sp>
        <p:nvSpPr>
          <p:cNvPr id="522" name="Google Shape;522;p29"/>
          <p:cNvSpPr txBox="1"/>
          <p:nvPr/>
        </p:nvSpPr>
        <p:spPr>
          <a:xfrm>
            <a:off x="13532712" y="5687945"/>
            <a:ext cx="3106105" cy="1804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They break down dead plants and animals into simpler substances and recycle nutrients</a:t>
            </a:r>
            <a:endParaRPr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into the soil. </a:t>
            </a:r>
            <a:endParaRPr/>
          </a:p>
        </p:txBody>
      </p:sp>
      <p:sp>
        <p:nvSpPr>
          <p:cNvPr id="523" name="Google Shape;523;p29"/>
          <p:cNvSpPr/>
          <p:nvPr/>
        </p:nvSpPr>
        <p:spPr>
          <a:xfrm rot="982222">
            <a:off x="12236207" y="1597371"/>
            <a:ext cx="2593011" cy="2830025"/>
          </a:xfrm>
          <a:custGeom>
            <a:rect b="b" l="l" r="r" t="t"/>
            <a:pathLst>
              <a:path extrusionOk="0" h="2830025" w="2593011">
                <a:moveTo>
                  <a:pt x="0" y="0"/>
                </a:moveTo>
                <a:lnTo>
                  <a:pt x="2593011" y="0"/>
                </a:lnTo>
                <a:lnTo>
                  <a:pt x="2593011" y="2830025"/>
                </a:lnTo>
                <a:lnTo>
                  <a:pt x="0" y="28300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4" name="Google Shape;524;p29"/>
          <p:cNvSpPr txBox="1"/>
          <p:nvPr/>
        </p:nvSpPr>
        <p:spPr>
          <a:xfrm>
            <a:off x="5061804" y="8397875"/>
            <a:ext cx="8164393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Lorem ipsum dolor sit amet, consectetur adipiscing elit, sed do eiusmod tempor incididunt ut labore et dolore magna aliqua. </a:t>
            </a:r>
            <a:endParaRPr/>
          </a:p>
        </p:txBody>
      </p:sp>
      <p:sp>
        <p:nvSpPr>
          <p:cNvPr id="525" name="Google Shape;525;p29"/>
          <p:cNvSpPr/>
          <p:nvPr/>
        </p:nvSpPr>
        <p:spPr>
          <a:xfrm rot="4512975">
            <a:off x="13983058" y="7472297"/>
            <a:ext cx="2384828" cy="3150413"/>
          </a:xfrm>
          <a:custGeom>
            <a:rect b="b" l="l" r="r" t="t"/>
            <a:pathLst>
              <a:path extrusionOk="0" h="3150413" w="2384828">
                <a:moveTo>
                  <a:pt x="0" y="0"/>
                </a:moveTo>
                <a:lnTo>
                  <a:pt x="2384828" y="0"/>
                </a:lnTo>
                <a:lnTo>
                  <a:pt x="2384828" y="3150412"/>
                </a:lnTo>
                <a:lnTo>
                  <a:pt x="0" y="31504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7D47"/>
        </a:solid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30"/>
          <p:cNvPicPr preferRelativeResize="0"/>
          <p:nvPr/>
        </p:nvPicPr>
        <p:blipFill rotWithShape="1">
          <a:blip r:embed="rId3">
            <a:alphaModFix/>
          </a:blip>
          <a:srcRect b="34780" l="0" r="0" t="0"/>
          <a:stretch/>
        </p:blipFill>
        <p:spPr>
          <a:xfrm>
            <a:off x="1917791" y="4866282"/>
            <a:ext cx="5387459" cy="4392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0"/>
          <p:cNvPicPr preferRelativeResize="0"/>
          <p:nvPr/>
        </p:nvPicPr>
        <p:blipFill rotWithShape="1">
          <a:blip r:embed="rId4">
            <a:alphaModFix/>
          </a:blip>
          <a:srcRect b="21999" l="0" r="7091" t="23717"/>
          <a:stretch/>
        </p:blipFill>
        <p:spPr>
          <a:xfrm>
            <a:off x="8714119" y="6192184"/>
            <a:ext cx="7869210" cy="3066116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30"/>
          <p:cNvSpPr/>
          <p:nvPr/>
        </p:nvSpPr>
        <p:spPr>
          <a:xfrm>
            <a:off x="8714119" y="1953102"/>
            <a:ext cx="7869210" cy="3705682"/>
          </a:xfrm>
          <a:custGeom>
            <a:rect b="b" l="l" r="r" t="t"/>
            <a:pathLst>
              <a:path extrusionOk="0" h="3705682" w="7869210">
                <a:moveTo>
                  <a:pt x="0" y="0"/>
                </a:moveTo>
                <a:lnTo>
                  <a:pt x="7869209" y="0"/>
                </a:lnTo>
                <a:lnTo>
                  <a:pt x="7869209" y="3705682"/>
                </a:lnTo>
                <a:lnTo>
                  <a:pt x="0" y="3705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3" name="Google Shape;533;p30"/>
          <p:cNvSpPr/>
          <p:nvPr/>
        </p:nvSpPr>
        <p:spPr>
          <a:xfrm>
            <a:off x="10835725" y="1599567"/>
            <a:ext cx="3625996" cy="707069"/>
          </a:xfrm>
          <a:custGeom>
            <a:rect b="b" l="l" r="r" t="t"/>
            <a:pathLst>
              <a:path extrusionOk="0" h="707069" w="3625996">
                <a:moveTo>
                  <a:pt x="0" y="0"/>
                </a:moveTo>
                <a:lnTo>
                  <a:pt x="3625997" y="0"/>
                </a:lnTo>
                <a:lnTo>
                  <a:pt x="3625997" y="707069"/>
                </a:lnTo>
                <a:lnTo>
                  <a:pt x="0" y="7070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4" name="Google Shape;534;p30"/>
          <p:cNvSpPr/>
          <p:nvPr/>
        </p:nvSpPr>
        <p:spPr>
          <a:xfrm rot="-1019116">
            <a:off x="1372683" y="4360233"/>
            <a:ext cx="2756216" cy="1171392"/>
          </a:xfrm>
          <a:custGeom>
            <a:rect b="b" l="l" r="r" t="t"/>
            <a:pathLst>
              <a:path extrusionOk="0" h="1171392" w="2756216">
                <a:moveTo>
                  <a:pt x="0" y="0"/>
                </a:moveTo>
                <a:lnTo>
                  <a:pt x="2756215" y="0"/>
                </a:lnTo>
                <a:lnTo>
                  <a:pt x="2756215" y="1171391"/>
                </a:lnTo>
                <a:lnTo>
                  <a:pt x="0" y="11713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5" name="Google Shape;535;p30"/>
          <p:cNvSpPr txBox="1"/>
          <p:nvPr/>
        </p:nvSpPr>
        <p:spPr>
          <a:xfrm>
            <a:off x="10638353" y="2789943"/>
            <a:ext cx="5759378" cy="2174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Consumers, producers and decomposers all have vital roles in ecosystems. </a:t>
            </a:r>
            <a:endParaRPr/>
          </a:p>
          <a:p>
            <a:pPr indent="0" lvl="1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99" u="none" cap="none" strike="noStrike">
              <a:solidFill>
                <a:srgbClr val="000000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0" lvl="1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By understanding their functions, we can appreciate the delicate balance of nature.</a:t>
            </a:r>
            <a:endParaRPr/>
          </a:p>
        </p:txBody>
      </p:sp>
      <p:sp>
        <p:nvSpPr>
          <p:cNvPr id="536" name="Google Shape;536;p30"/>
          <p:cNvSpPr txBox="1"/>
          <p:nvPr/>
        </p:nvSpPr>
        <p:spPr>
          <a:xfrm>
            <a:off x="1917791" y="1721611"/>
            <a:ext cx="5301300" cy="23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199" u="none" cap="none" strike="noStrike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Let's Remember!</a:t>
            </a:r>
            <a:endParaRPr/>
          </a:p>
        </p:txBody>
      </p:sp>
      <p:sp>
        <p:nvSpPr>
          <p:cNvPr id="537" name="Google Shape;537;p30"/>
          <p:cNvSpPr txBox="1"/>
          <p:nvPr/>
        </p:nvSpPr>
        <p:spPr>
          <a:xfrm>
            <a:off x="9533171" y="2856618"/>
            <a:ext cx="862138" cy="8405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71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01</a:t>
            </a:r>
            <a:endParaRPr/>
          </a:p>
        </p:txBody>
      </p:sp>
      <p:sp>
        <p:nvSpPr>
          <p:cNvPr id="538" name="Google Shape;538;p30"/>
          <p:cNvSpPr txBox="1"/>
          <p:nvPr/>
        </p:nvSpPr>
        <p:spPr>
          <a:xfrm>
            <a:off x="9424126" y="4161267"/>
            <a:ext cx="1080227" cy="8405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71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02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7D47"/>
        </a:solid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p31"/>
          <p:cNvGrpSpPr/>
          <p:nvPr/>
        </p:nvGrpSpPr>
        <p:grpSpPr>
          <a:xfrm>
            <a:off x="10933399" y="2027341"/>
            <a:ext cx="5749720" cy="2119874"/>
            <a:chOff x="0" y="0"/>
            <a:chExt cx="7666293" cy="2826498"/>
          </a:xfrm>
        </p:grpSpPr>
        <p:sp>
          <p:nvSpPr>
            <p:cNvPr id="544" name="Google Shape;544;p31"/>
            <p:cNvSpPr/>
            <p:nvPr/>
          </p:nvSpPr>
          <p:spPr>
            <a:xfrm>
              <a:off x="0" y="0"/>
              <a:ext cx="2386718" cy="2826498"/>
            </a:xfrm>
            <a:custGeom>
              <a:rect b="b" l="l" r="r" t="t"/>
              <a:pathLst>
                <a:path extrusionOk="0" h="2826498" w="2386718">
                  <a:moveTo>
                    <a:pt x="0" y="0"/>
                  </a:moveTo>
                  <a:lnTo>
                    <a:pt x="2386718" y="0"/>
                  </a:lnTo>
                  <a:lnTo>
                    <a:pt x="2386718" y="2826498"/>
                  </a:lnTo>
                  <a:lnTo>
                    <a:pt x="0" y="28264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-141237" t="0"/>
              </a:stretch>
            </a:blipFill>
            <a:ln>
              <a:noFill/>
            </a:ln>
          </p:spPr>
        </p:sp>
        <p:sp>
          <p:nvSpPr>
            <p:cNvPr id="545" name="Google Shape;545;p31"/>
            <p:cNvSpPr/>
            <p:nvPr/>
          </p:nvSpPr>
          <p:spPr>
            <a:xfrm>
              <a:off x="2220158" y="0"/>
              <a:ext cx="5446135" cy="2775698"/>
            </a:xfrm>
            <a:custGeom>
              <a:rect b="b" l="l" r="r" t="t"/>
              <a:pathLst>
                <a:path extrusionOk="0" h="2775698" w="5446135">
                  <a:moveTo>
                    <a:pt x="0" y="0"/>
                  </a:moveTo>
                  <a:lnTo>
                    <a:pt x="5446135" y="0"/>
                  </a:lnTo>
                  <a:lnTo>
                    <a:pt x="5446135" y="2775698"/>
                  </a:lnTo>
                  <a:lnTo>
                    <a:pt x="0" y="27756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3819" r="0" t="0"/>
              </a:stretch>
            </a:blipFill>
            <a:ln>
              <a:noFill/>
            </a:ln>
          </p:spPr>
        </p:sp>
      </p:grpSp>
      <p:grpSp>
        <p:nvGrpSpPr>
          <p:cNvPr id="546" name="Google Shape;546;p31"/>
          <p:cNvGrpSpPr/>
          <p:nvPr/>
        </p:nvGrpSpPr>
        <p:grpSpPr>
          <a:xfrm>
            <a:off x="10933399" y="7333511"/>
            <a:ext cx="5749720" cy="2119874"/>
            <a:chOff x="0" y="0"/>
            <a:chExt cx="7666293" cy="2826498"/>
          </a:xfrm>
        </p:grpSpPr>
        <p:sp>
          <p:nvSpPr>
            <p:cNvPr id="547" name="Google Shape;547;p31"/>
            <p:cNvSpPr/>
            <p:nvPr/>
          </p:nvSpPr>
          <p:spPr>
            <a:xfrm>
              <a:off x="0" y="0"/>
              <a:ext cx="2386718" cy="2826498"/>
            </a:xfrm>
            <a:custGeom>
              <a:rect b="b" l="l" r="r" t="t"/>
              <a:pathLst>
                <a:path extrusionOk="0" h="2826498" w="2386718">
                  <a:moveTo>
                    <a:pt x="0" y="0"/>
                  </a:moveTo>
                  <a:lnTo>
                    <a:pt x="2386718" y="0"/>
                  </a:lnTo>
                  <a:lnTo>
                    <a:pt x="2386718" y="2826498"/>
                  </a:lnTo>
                  <a:lnTo>
                    <a:pt x="0" y="28264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-141237" t="0"/>
              </a:stretch>
            </a:blipFill>
            <a:ln>
              <a:noFill/>
            </a:ln>
          </p:spPr>
        </p:sp>
        <p:sp>
          <p:nvSpPr>
            <p:cNvPr id="548" name="Google Shape;548;p31"/>
            <p:cNvSpPr/>
            <p:nvPr/>
          </p:nvSpPr>
          <p:spPr>
            <a:xfrm>
              <a:off x="2220158" y="0"/>
              <a:ext cx="5446135" cy="2775698"/>
            </a:xfrm>
            <a:custGeom>
              <a:rect b="b" l="l" r="r" t="t"/>
              <a:pathLst>
                <a:path extrusionOk="0" h="2775698" w="5446135">
                  <a:moveTo>
                    <a:pt x="0" y="0"/>
                  </a:moveTo>
                  <a:lnTo>
                    <a:pt x="5446135" y="0"/>
                  </a:lnTo>
                  <a:lnTo>
                    <a:pt x="5446135" y="2775698"/>
                  </a:lnTo>
                  <a:lnTo>
                    <a:pt x="0" y="27756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-3819" r="0" t="0"/>
              </a:stretch>
            </a:blipFill>
            <a:ln>
              <a:noFill/>
            </a:ln>
          </p:spPr>
        </p:sp>
      </p:grpSp>
      <p:sp>
        <p:nvSpPr>
          <p:cNvPr id="549" name="Google Shape;549;p31"/>
          <p:cNvSpPr/>
          <p:nvPr/>
        </p:nvSpPr>
        <p:spPr>
          <a:xfrm>
            <a:off x="11088711" y="4597049"/>
            <a:ext cx="2524920" cy="2359652"/>
          </a:xfrm>
          <a:custGeom>
            <a:rect b="b" l="l" r="r" t="t"/>
            <a:pathLst>
              <a:path extrusionOk="0" h="2359652" w="2524920">
                <a:moveTo>
                  <a:pt x="0" y="0"/>
                </a:moveTo>
                <a:lnTo>
                  <a:pt x="2524920" y="0"/>
                </a:lnTo>
                <a:lnTo>
                  <a:pt x="2524920" y="2359653"/>
                </a:lnTo>
                <a:lnTo>
                  <a:pt x="0" y="23596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0" name="Google Shape;550;p31"/>
          <p:cNvSpPr/>
          <p:nvPr/>
        </p:nvSpPr>
        <p:spPr>
          <a:xfrm>
            <a:off x="14158199" y="4597049"/>
            <a:ext cx="2524920" cy="2359652"/>
          </a:xfrm>
          <a:custGeom>
            <a:rect b="b" l="l" r="r" t="t"/>
            <a:pathLst>
              <a:path extrusionOk="0" h="2359652" w="2524920">
                <a:moveTo>
                  <a:pt x="0" y="0"/>
                </a:moveTo>
                <a:lnTo>
                  <a:pt x="2524920" y="0"/>
                </a:lnTo>
                <a:lnTo>
                  <a:pt x="2524920" y="2359653"/>
                </a:lnTo>
                <a:lnTo>
                  <a:pt x="0" y="23596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1" name="Google Shape;551;p31"/>
          <p:cNvSpPr txBox="1"/>
          <p:nvPr/>
        </p:nvSpPr>
        <p:spPr>
          <a:xfrm>
            <a:off x="13203645" y="1637607"/>
            <a:ext cx="1209229" cy="319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9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Producers</a:t>
            </a:r>
            <a:endParaRPr/>
          </a:p>
        </p:txBody>
      </p:sp>
      <p:sp>
        <p:nvSpPr>
          <p:cNvPr id="552" name="Google Shape;552;p31"/>
          <p:cNvSpPr txBox="1"/>
          <p:nvPr/>
        </p:nvSpPr>
        <p:spPr>
          <a:xfrm>
            <a:off x="12968533" y="7004327"/>
            <a:ext cx="1679451" cy="319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9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Decomposers </a:t>
            </a:r>
            <a:endParaRPr/>
          </a:p>
        </p:txBody>
      </p:sp>
      <p:sp>
        <p:nvSpPr>
          <p:cNvPr id="553" name="Google Shape;553;p31"/>
          <p:cNvSpPr txBox="1"/>
          <p:nvPr/>
        </p:nvSpPr>
        <p:spPr>
          <a:xfrm>
            <a:off x="11164043" y="4217289"/>
            <a:ext cx="2374255" cy="319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9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Primary Consumers </a:t>
            </a:r>
            <a:endParaRPr/>
          </a:p>
        </p:txBody>
      </p:sp>
      <p:sp>
        <p:nvSpPr>
          <p:cNvPr id="554" name="Google Shape;554;p31"/>
          <p:cNvSpPr txBox="1"/>
          <p:nvPr/>
        </p:nvSpPr>
        <p:spPr>
          <a:xfrm>
            <a:off x="14098730" y="4217289"/>
            <a:ext cx="2643857" cy="319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9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Secondary Consumers</a:t>
            </a:r>
            <a:endParaRPr/>
          </a:p>
        </p:txBody>
      </p:sp>
      <p:sp>
        <p:nvSpPr>
          <p:cNvPr id="555" name="Google Shape;555;p31"/>
          <p:cNvSpPr/>
          <p:nvPr/>
        </p:nvSpPr>
        <p:spPr>
          <a:xfrm>
            <a:off x="4437480" y="3009288"/>
            <a:ext cx="4055394" cy="1403064"/>
          </a:xfrm>
          <a:custGeom>
            <a:rect b="b" l="l" r="r" t="t"/>
            <a:pathLst>
              <a:path extrusionOk="0" h="1403064" w="4055394">
                <a:moveTo>
                  <a:pt x="0" y="0"/>
                </a:moveTo>
                <a:lnTo>
                  <a:pt x="4055394" y="0"/>
                </a:lnTo>
                <a:lnTo>
                  <a:pt x="4055394" y="1403064"/>
                </a:lnTo>
                <a:lnTo>
                  <a:pt x="0" y="14030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6" name="Google Shape;556;p31"/>
          <p:cNvSpPr/>
          <p:nvPr/>
        </p:nvSpPr>
        <p:spPr>
          <a:xfrm>
            <a:off x="1723492" y="3544085"/>
            <a:ext cx="1925236" cy="1645994"/>
          </a:xfrm>
          <a:custGeom>
            <a:rect b="b" l="l" r="r" t="t"/>
            <a:pathLst>
              <a:path extrusionOk="0" h="1645994" w="1925236">
                <a:moveTo>
                  <a:pt x="0" y="0"/>
                </a:moveTo>
                <a:lnTo>
                  <a:pt x="1925237" y="0"/>
                </a:lnTo>
                <a:lnTo>
                  <a:pt x="1925237" y="1645994"/>
                </a:lnTo>
                <a:lnTo>
                  <a:pt x="0" y="16459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7" name="Google Shape;557;p31"/>
          <p:cNvSpPr/>
          <p:nvPr/>
        </p:nvSpPr>
        <p:spPr>
          <a:xfrm>
            <a:off x="8022987" y="4128028"/>
            <a:ext cx="2584479" cy="1835255"/>
          </a:xfrm>
          <a:custGeom>
            <a:rect b="b" l="l" r="r" t="t"/>
            <a:pathLst>
              <a:path extrusionOk="0" h="1835255" w="2584479">
                <a:moveTo>
                  <a:pt x="0" y="0"/>
                </a:moveTo>
                <a:lnTo>
                  <a:pt x="2584478" y="0"/>
                </a:lnTo>
                <a:lnTo>
                  <a:pt x="2584478" y="1835255"/>
                </a:lnTo>
                <a:lnTo>
                  <a:pt x="0" y="18352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8" name="Google Shape;558;p31"/>
          <p:cNvSpPr/>
          <p:nvPr/>
        </p:nvSpPr>
        <p:spPr>
          <a:xfrm>
            <a:off x="1503017" y="5601728"/>
            <a:ext cx="1079407" cy="1335056"/>
          </a:xfrm>
          <a:custGeom>
            <a:rect b="b" l="l" r="r" t="t"/>
            <a:pathLst>
              <a:path extrusionOk="0" h="1335056" w="1079407">
                <a:moveTo>
                  <a:pt x="0" y="0"/>
                </a:moveTo>
                <a:lnTo>
                  <a:pt x="1079407" y="0"/>
                </a:lnTo>
                <a:lnTo>
                  <a:pt x="1079407" y="1335056"/>
                </a:lnTo>
                <a:lnTo>
                  <a:pt x="0" y="13350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9" name="Google Shape;559;p31"/>
          <p:cNvSpPr/>
          <p:nvPr/>
        </p:nvSpPr>
        <p:spPr>
          <a:xfrm>
            <a:off x="7115401" y="6561533"/>
            <a:ext cx="1074777" cy="782594"/>
          </a:xfrm>
          <a:custGeom>
            <a:rect b="b" l="l" r="r" t="t"/>
            <a:pathLst>
              <a:path extrusionOk="0" h="782594" w="1074777">
                <a:moveTo>
                  <a:pt x="0" y="0"/>
                </a:moveTo>
                <a:lnTo>
                  <a:pt x="1074777" y="0"/>
                </a:lnTo>
                <a:lnTo>
                  <a:pt x="1074777" y="782593"/>
                </a:lnTo>
                <a:lnTo>
                  <a:pt x="0" y="7825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0" name="Google Shape;560;p31"/>
          <p:cNvSpPr/>
          <p:nvPr/>
        </p:nvSpPr>
        <p:spPr>
          <a:xfrm>
            <a:off x="5028020" y="4384499"/>
            <a:ext cx="1725453" cy="1217229"/>
          </a:xfrm>
          <a:custGeom>
            <a:rect b="b" l="l" r="r" t="t"/>
            <a:pathLst>
              <a:path extrusionOk="0" h="1217229" w="1725453">
                <a:moveTo>
                  <a:pt x="0" y="0"/>
                </a:moveTo>
                <a:lnTo>
                  <a:pt x="1725453" y="0"/>
                </a:lnTo>
                <a:lnTo>
                  <a:pt x="1725453" y="1217229"/>
                </a:lnTo>
                <a:lnTo>
                  <a:pt x="0" y="12172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1" name="Google Shape;561;p31"/>
          <p:cNvSpPr/>
          <p:nvPr/>
        </p:nvSpPr>
        <p:spPr>
          <a:xfrm>
            <a:off x="2922023" y="5113464"/>
            <a:ext cx="2109476" cy="981865"/>
          </a:xfrm>
          <a:custGeom>
            <a:rect b="b" l="l" r="r" t="t"/>
            <a:pathLst>
              <a:path extrusionOk="0" h="981865" w="2109476">
                <a:moveTo>
                  <a:pt x="0" y="0"/>
                </a:moveTo>
                <a:lnTo>
                  <a:pt x="2109476" y="0"/>
                </a:lnTo>
                <a:lnTo>
                  <a:pt x="2109476" y="981865"/>
                </a:lnTo>
                <a:lnTo>
                  <a:pt x="0" y="9818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2" name="Google Shape;562;p31"/>
          <p:cNvSpPr/>
          <p:nvPr/>
        </p:nvSpPr>
        <p:spPr>
          <a:xfrm>
            <a:off x="6371984" y="510019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0" y="0"/>
                </a:lnTo>
                <a:lnTo>
                  <a:pt x="1235110" y="546824"/>
                </a:lnTo>
                <a:lnTo>
                  <a:pt x="0" y="5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-117410" t="0"/>
            </a:stretch>
          </a:blipFill>
          <a:ln>
            <a:noFill/>
          </a:ln>
        </p:spPr>
      </p:sp>
      <p:sp>
        <p:nvSpPr>
          <p:cNvPr id="563" name="Google Shape;563;p31"/>
          <p:cNvSpPr/>
          <p:nvPr/>
        </p:nvSpPr>
        <p:spPr>
          <a:xfrm>
            <a:off x="6746739" y="510019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0" y="0"/>
                </a:lnTo>
                <a:lnTo>
                  <a:pt x="1235110" y="546824"/>
                </a:lnTo>
                <a:lnTo>
                  <a:pt x="0" y="5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-117410" r="0" t="0"/>
            </a:stretch>
          </a:blipFill>
          <a:ln>
            <a:noFill/>
          </a:ln>
        </p:spPr>
      </p:sp>
      <p:sp>
        <p:nvSpPr>
          <p:cNvPr id="564" name="Google Shape;564;p31"/>
          <p:cNvSpPr txBox="1"/>
          <p:nvPr/>
        </p:nvSpPr>
        <p:spPr>
          <a:xfrm>
            <a:off x="6675028" y="5284522"/>
            <a:ext cx="1000086" cy="216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19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tadpole</a:t>
            </a:r>
            <a:endParaRPr/>
          </a:p>
        </p:txBody>
      </p:sp>
      <p:sp>
        <p:nvSpPr>
          <p:cNvPr id="565" name="Google Shape;565;p31"/>
          <p:cNvSpPr/>
          <p:nvPr/>
        </p:nvSpPr>
        <p:spPr>
          <a:xfrm rot="421271">
            <a:off x="6807989" y="5596323"/>
            <a:ext cx="646699" cy="433694"/>
          </a:xfrm>
          <a:custGeom>
            <a:rect b="b" l="l" r="r" t="t"/>
            <a:pathLst>
              <a:path extrusionOk="0" h="433694" w="646699">
                <a:moveTo>
                  <a:pt x="0" y="0"/>
                </a:moveTo>
                <a:lnTo>
                  <a:pt x="646700" y="0"/>
                </a:lnTo>
                <a:lnTo>
                  <a:pt x="646700" y="433694"/>
                </a:lnTo>
                <a:lnTo>
                  <a:pt x="0" y="4336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6" name="Google Shape;566;p31"/>
          <p:cNvSpPr/>
          <p:nvPr/>
        </p:nvSpPr>
        <p:spPr>
          <a:xfrm rot="872372">
            <a:off x="7088393" y="5703542"/>
            <a:ext cx="733172" cy="491685"/>
          </a:xfrm>
          <a:custGeom>
            <a:rect b="b" l="l" r="r" t="t"/>
            <a:pathLst>
              <a:path extrusionOk="0" h="491685" w="733172">
                <a:moveTo>
                  <a:pt x="0" y="0"/>
                </a:moveTo>
                <a:lnTo>
                  <a:pt x="733171" y="0"/>
                </a:lnTo>
                <a:lnTo>
                  <a:pt x="733171" y="491685"/>
                </a:lnTo>
                <a:lnTo>
                  <a:pt x="0" y="4916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7" name="Google Shape;567;p31"/>
          <p:cNvSpPr/>
          <p:nvPr/>
        </p:nvSpPr>
        <p:spPr>
          <a:xfrm rot="872372">
            <a:off x="6956232" y="6051924"/>
            <a:ext cx="575469" cy="385925"/>
          </a:xfrm>
          <a:custGeom>
            <a:rect b="b" l="l" r="r" t="t"/>
            <a:pathLst>
              <a:path extrusionOk="0" h="385925" w="575469">
                <a:moveTo>
                  <a:pt x="0" y="0"/>
                </a:moveTo>
                <a:lnTo>
                  <a:pt x="575469" y="0"/>
                </a:lnTo>
                <a:lnTo>
                  <a:pt x="575469" y="385926"/>
                </a:lnTo>
                <a:lnTo>
                  <a:pt x="0" y="3859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8" name="Google Shape;568;p31"/>
          <p:cNvSpPr/>
          <p:nvPr/>
        </p:nvSpPr>
        <p:spPr>
          <a:xfrm flipH="1">
            <a:off x="2686111" y="6433314"/>
            <a:ext cx="2514694" cy="1644737"/>
          </a:xfrm>
          <a:custGeom>
            <a:rect b="b" l="l" r="r" t="t"/>
            <a:pathLst>
              <a:path extrusionOk="0" h="1644737" w="2514694">
                <a:moveTo>
                  <a:pt x="2514694" y="0"/>
                </a:moveTo>
                <a:lnTo>
                  <a:pt x="0" y="0"/>
                </a:lnTo>
                <a:lnTo>
                  <a:pt x="0" y="1644736"/>
                </a:lnTo>
                <a:lnTo>
                  <a:pt x="2514694" y="1644736"/>
                </a:lnTo>
                <a:lnTo>
                  <a:pt x="2514694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9" name="Google Shape;569;p31"/>
          <p:cNvSpPr/>
          <p:nvPr/>
        </p:nvSpPr>
        <p:spPr>
          <a:xfrm>
            <a:off x="5819547" y="7620546"/>
            <a:ext cx="1104873" cy="519290"/>
          </a:xfrm>
          <a:custGeom>
            <a:rect b="b" l="l" r="r" t="t"/>
            <a:pathLst>
              <a:path extrusionOk="0" h="519290" w="1104873">
                <a:moveTo>
                  <a:pt x="0" y="0"/>
                </a:moveTo>
                <a:lnTo>
                  <a:pt x="1104873" y="0"/>
                </a:lnTo>
                <a:lnTo>
                  <a:pt x="1104873" y="519291"/>
                </a:lnTo>
                <a:lnTo>
                  <a:pt x="0" y="5192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0" name="Google Shape;570;p31"/>
          <p:cNvSpPr/>
          <p:nvPr/>
        </p:nvSpPr>
        <p:spPr>
          <a:xfrm>
            <a:off x="5141576" y="5818764"/>
            <a:ext cx="1230408" cy="1154347"/>
          </a:xfrm>
          <a:custGeom>
            <a:rect b="b" l="l" r="r" t="t"/>
            <a:pathLst>
              <a:path extrusionOk="0" h="1154347" w="1230408">
                <a:moveTo>
                  <a:pt x="0" y="0"/>
                </a:moveTo>
                <a:lnTo>
                  <a:pt x="1230408" y="0"/>
                </a:lnTo>
                <a:lnTo>
                  <a:pt x="1230408" y="1154347"/>
                </a:lnTo>
                <a:lnTo>
                  <a:pt x="0" y="11543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1" name="Google Shape;571;p31"/>
          <p:cNvSpPr/>
          <p:nvPr/>
        </p:nvSpPr>
        <p:spPr>
          <a:xfrm flipH="1">
            <a:off x="9232251" y="5522510"/>
            <a:ext cx="771314" cy="2305557"/>
          </a:xfrm>
          <a:custGeom>
            <a:rect b="b" l="l" r="r" t="t"/>
            <a:pathLst>
              <a:path extrusionOk="0" h="2305557" w="771314">
                <a:moveTo>
                  <a:pt x="771314" y="0"/>
                </a:moveTo>
                <a:lnTo>
                  <a:pt x="0" y="0"/>
                </a:lnTo>
                <a:lnTo>
                  <a:pt x="0" y="2305557"/>
                </a:lnTo>
                <a:lnTo>
                  <a:pt x="771314" y="2305557"/>
                </a:lnTo>
                <a:lnTo>
                  <a:pt x="771314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2" name="Google Shape;572;p31"/>
          <p:cNvSpPr/>
          <p:nvPr/>
        </p:nvSpPr>
        <p:spPr>
          <a:xfrm rot="624110">
            <a:off x="9842331" y="5833162"/>
            <a:ext cx="653030" cy="1951992"/>
          </a:xfrm>
          <a:custGeom>
            <a:rect b="b" l="l" r="r" t="t"/>
            <a:pathLst>
              <a:path extrusionOk="0" h="1951992" w="653030">
                <a:moveTo>
                  <a:pt x="0" y="0"/>
                </a:moveTo>
                <a:lnTo>
                  <a:pt x="653030" y="0"/>
                </a:lnTo>
                <a:lnTo>
                  <a:pt x="653030" y="1951992"/>
                </a:lnTo>
                <a:lnTo>
                  <a:pt x="0" y="19519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3" name="Google Shape;573;p31"/>
          <p:cNvSpPr/>
          <p:nvPr/>
        </p:nvSpPr>
        <p:spPr>
          <a:xfrm rot="-343597">
            <a:off x="8712652" y="5816425"/>
            <a:ext cx="616886" cy="1843952"/>
          </a:xfrm>
          <a:custGeom>
            <a:rect b="b" l="l" r="r" t="t"/>
            <a:pathLst>
              <a:path extrusionOk="0" h="1843952" w="616886">
                <a:moveTo>
                  <a:pt x="0" y="0"/>
                </a:moveTo>
                <a:lnTo>
                  <a:pt x="616885" y="0"/>
                </a:lnTo>
                <a:lnTo>
                  <a:pt x="616885" y="1843952"/>
                </a:lnTo>
                <a:lnTo>
                  <a:pt x="0" y="1843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4" name="Google Shape;574;p31"/>
          <p:cNvSpPr/>
          <p:nvPr/>
        </p:nvSpPr>
        <p:spPr>
          <a:xfrm>
            <a:off x="1510280" y="316399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1" y="0"/>
                </a:lnTo>
                <a:lnTo>
                  <a:pt x="1235111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-117410" t="0"/>
            </a:stretch>
          </a:blipFill>
          <a:ln>
            <a:noFill/>
          </a:ln>
        </p:spPr>
      </p:sp>
      <p:sp>
        <p:nvSpPr>
          <p:cNvPr id="575" name="Google Shape;575;p31"/>
          <p:cNvSpPr/>
          <p:nvPr/>
        </p:nvSpPr>
        <p:spPr>
          <a:xfrm>
            <a:off x="1885035" y="316399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0" y="0"/>
                </a:lnTo>
                <a:lnTo>
                  <a:pt x="1235110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-117410" r="0" t="0"/>
            </a:stretch>
          </a:blipFill>
          <a:ln>
            <a:noFill/>
          </a:ln>
        </p:spPr>
      </p:sp>
      <p:sp>
        <p:nvSpPr>
          <p:cNvPr id="576" name="Google Shape;576;p31"/>
          <p:cNvSpPr txBox="1"/>
          <p:nvPr/>
        </p:nvSpPr>
        <p:spPr>
          <a:xfrm>
            <a:off x="1813324" y="3348321"/>
            <a:ext cx="1000086" cy="216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19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Murray cod</a:t>
            </a:r>
            <a:endParaRPr/>
          </a:p>
        </p:txBody>
      </p:sp>
      <p:sp>
        <p:nvSpPr>
          <p:cNvPr id="577" name="Google Shape;577;p31"/>
          <p:cNvSpPr/>
          <p:nvPr/>
        </p:nvSpPr>
        <p:spPr>
          <a:xfrm>
            <a:off x="2705203" y="6572512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1" y="0"/>
                </a:lnTo>
                <a:lnTo>
                  <a:pt x="1235111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-117410" t="0"/>
            </a:stretch>
          </a:blipFill>
          <a:ln>
            <a:noFill/>
          </a:ln>
        </p:spPr>
      </p:sp>
      <p:sp>
        <p:nvSpPr>
          <p:cNvPr id="578" name="Google Shape;578;p31"/>
          <p:cNvSpPr/>
          <p:nvPr/>
        </p:nvSpPr>
        <p:spPr>
          <a:xfrm>
            <a:off x="3079958" y="6572512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0" y="0"/>
                </a:lnTo>
                <a:lnTo>
                  <a:pt x="1235110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-117410" r="0" t="0"/>
            </a:stretch>
          </a:blipFill>
          <a:ln>
            <a:noFill/>
          </a:ln>
        </p:spPr>
      </p:sp>
      <p:sp>
        <p:nvSpPr>
          <p:cNvPr id="579" name="Google Shape;579;p31"/>
          <p:cNvSpPr txBox="1"/>
          <p:nvPr/>
        </p:nvSpPr>
        <p:spPr>
          <a:xfrm>
            <a:off x="3008247" y="6756836"/>
            <a:ext cx="1000086" cy="216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19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water lily</a:t>
            </a:r>
            <a:endParaRPr/>
          </a:p>
        </p:txBody>
      </p:sp>
      <p:sp>
        <p:nvSpPr>
          <p:cNvPr id="580" name="Google Shape;580;p31"/>
          <p:cNvSpPr/>
          <p:nvPr/>
        </p:nvSpPr>
        <p:spPr>
          <a:xfrm>
            <a:off x="2813410" y="4645057"/>
            <a:ext cx="761732" cy="546824"/>
          </a:xfrm>
          <a:custGeom>
            <a:rect b="b" l="l" r="r" t="t"/>
            <a:pathLst>
              <a:path extrusionOk="0" h="546824" w="761732">
                <a:moveTo>
                  <a:pt x="0" y="0"/>
                </a:moveTo>
                <a:lnTo>
                  <a:pt x="761732" y="0"/>
                </a:lnTo>
                <a:lnTo>
                  <a:pt x="761732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-252522" t="0"/>
            </a:stretch>
          </a:blipFill>
          <a:ln>
            <a:noFill/>
          </a:ln>
        </p:spPr>
      </p:sp>
      <p:sp>
        <p:nvSpPr>
          <p:cNvPr id="581" name="Google Shape;581;p31"/>
          <p:cNvSpPr/>
          <p:nvPr/>
        </p:nvSpPr>
        <p:spPr>
          <a:xfrm>
            <a:off x="3270724" y="4645057"/>
            <a:ext cx="691547" cy="546824"/>
          </a:xfrm>
          <a:custGeom>
            <a:rect b="b" l="l" r="r" t="t"/>
            <a:pathLst>
              <a:path extrusionOk="0" h="546824" w="691547">
                <a:moveTo>
                  <a:pt x="0" y="0"/>
                </a:moveTo>
                <a:lnTo>
                  <a:pt x="691547" y="0"/>
                </a:lnTo>
                <a:lnTo>
                  <a:pt x="691547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-288289" r="0" t="0"/>
            </a:stretch>
          </a:blipFill>
          <a:ln>
            <a:noFill/>
          </a:ln>
        </p:spPr>
      </p:sp>
      <p:sp>
        <p:nvSpPr>
          <p:cNvPr id="582" name="Google Shape;582;p31"/>
          <p:cNvSpPr txBox="1"/>
          <p:nvPr/>
        </p:nvSpPr>
        <p:spPr>
          <a:xfrm>
            <a:off x="3017330" y="4829381"/>
            <a:ext cx="799620" cy="216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19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carp</a:t>
            </a:r>
            <a:endParaRPr/>
          </a:p>
        </p:txBody>
      </p:sp>
      <p:sp>
        <p:nvSpPr>
          <p:cNvPr id="583" name="Google Shape;583;p31"/>
          <p:cNvSpPr/>
          <p:nvPr/>
        </p:nvSpPr>
        <p:spPr>
          <a:xfrm>
            <a:off x="4618617" y="4867550"/>
            <a:ext cx="761732" cy="546824"/>
          </a:xfrm>
          <a:custGeom>
            <a:rect b="b" l="l" r="r" t="t"/>
            <a:pathLst>
              <a:path extrusionOk="0" h="546824" w="761732">
                <a:moveTo>
                  <a:pt x="0" y="0"/>
                </a:moveTo>
                <a:lnTo>
                  <a:pt x="761732" y="0"/>
                </a:lnTo>
                <a:lnTo>
                  <a:pt x="761732" y="546824"/>
                </a:lnTo>
                <a:lnTo>
                  <a:pt x="0" y="5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-252522" t="0"/>
            </a:stretch>
          </a:blipFill>
          <a:ln>
            <a:noFill/>
          </a:ln>
        </p:spPr>
      </p:sp>
      <p:sp>
        <p:nvSpPr>
          <p:cNvPr id="584" name="Google Shape;584;p31"/>
          <p:cNvSpPr/>
          <p:nvPr/>
        </p:nvSpPr>
        <p:spPr>
          <a:xfrm>
            <a:off x="5075931" y="4867550"/>
            <a:ext cx="691547" cy="546824"/>
          </a:xfrm>
          <a:custGeom>
            <a:rect b="b" l="l" r="r" t="t"/>
            <a:pathLst>
              <a:path extrusionOk="0" h="546824" w="691547">
                <a:moveTo>
                  <a:pt x="0" y="0"/>
                </a:moveTo>
                <a:lnTo>
                  <a:pt x="691547" y="0"/>
                </a:lnTo>
                <a:lnTo>
                  <a:pt x="691547" y="546824"/>
                </a:lnTo>
                <a:lnTo>
                  <a:pt x="0" y="5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-288289" r="0" t="0"/>
            </a:stretch>
          </a:blipFill>
          <a:ln>
            <a:noFill/>
          </a:ln>
        </p:spPr>
      </p:sp>
      <p:sp>
        <p:nvSpPr>
          <p:cNvPr id="585" name="Google Shape;585;p31"/>
          <p:cNvSpPr txBox="1"/>
          <p:nvPr/>
        </p:nvSpPr>
        <p:spPr>
          <a:xfrm>
            <a:off x="4822537" y="5051874"/>
            <a:ext cx="799620" cy="216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19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frog</a:t>
            </a:r>
            <a:endParaRPr/>
          </a:p>
        </p:txBody>
      </p:sp>
      <p:sp>
        <p:nvSpPr>
          <p:cNvPr id="586" name="Google Shape;586;p31"/>
          <p:cNvSpPr/>
          <p:nvPr/>
        </p:nvSpPr>
        <p:spPr>
          <a:xfrm>
            <a:off x="5546514" y="6514477"/>
            <a:ext cx="761732" cy="546824"/>
          </a:xfrm>
          <a:custGeom>
            <a:rect b="b" l="l" r="r" t="t"/>
            <a:pathLst>
              <a:path extrusionOk="0" h="546824" w="761732">
                <a:moveTo>
                  <a:pt x="0" y="0"/>
                </a:moveTo>
                <a:lnTo>
                  <a:pt x="761731" y="0"/>
                </a:lnTo>
                <a:lnTo>
                  <a:pt x="761731" y="546824"/>
                </a:lnTo>
                <a:lnTo>
                  <a:pt x="0" y="5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-252522" t="0"/>
            </a:stretch>
          </a:blipFill>
          <a:ln>
            <a:noFill/>
          </a:ln>
        </p:spPr>
      </p:sp>
      <p:sp>
        <p:nvSpPr>
          <p:cNvPr id="587" name="Google Shape;587;p31"/>
          <p:cNvSpPr/>
          <p:nvPr/>
        </p:nvSpPr>
        <p:spPr>
          <a:xfrm>
            <a:off x="6003827" y="6514477"/>
            <a:ext cx="691547" cy="546824"/>
          </a:xfrm>
          <a:custGeom>
            <a:rect b="b" l="l" r="r" t="t"/>
            <a:pathLst>
              <a:path extrusionOk="0" h="546824" w="691547">
                <a:moveTo>
                  <a:pt x="0" y="0"/>
                </a:moveTo>
                <a:lnTo>
                  <a:pt x="691547" y="0"/>
                </a:lnTo>
                <a:lnTo>
                  <a:pt x="691547" y="546824"/>
                </a:lnTo>
                <a:lnTo>
                  <a:pt x="0" y="5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-288289" r="0" t="0"/>
            </a:stretch>
          </a:blipFill>
          <a:ln>
            <a:noFill/>
          </a:ln>
        </p:spPr>
      </p:sp>
      <p:sp>
        <p:nvSpPr>
          <p:cNvPr id="588" name="Google Shape;588;p31"/>
          <p:cNvSpPr txBox="1"/>
          <p:nvPr/>
        </p:nvSpPr>
        <p:spPr>
          <a:xfrm>
            <a:off x="5750433" y="6698801"/>
            <a:ext cx="799620" cy="216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19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bacteria</a:t>
            </a:r>
            <a:endParaRPr/>
          </a:p>
        </p:txBody>
      </p:sp>
      <p:sp>
        <p:nvSpPr>
          <p:cNvPr id="589" name="Google Shape;589;p31"/>
          <p:cNvSpPr/>
          <p:nvPr/>
        </p:nvSpPr>
        <p:spPr>
          <a:xfrm>
            <a:off x="5410155" y="8040428"/>
            <a:ext cx="761732" cy="546824"/>
          </a:xfrm>
          <a:custGeom>
            <a:rect b="b" l="l" r="r" t="t"/>
            <a:pathLst>
              <a:path extrusionOk="0" h="546824" w="761732">
                <a:moveTo>
                  <a:pt x="0" y="0"/>
                </a:moveTo>
                <a:lnTo>
                  <a:pt x="761732" y="0"/>
                </a:lnTo>
                <a:lnTo>
                  <a:pt x="761732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-252522" t="0"/>
            </a:stretch>
          </a:blipFill>
          <a:ln>
            <a:noFill/>
          </a:ln>
        </p:spPr>
      </p:sp>
      <p:sp>
        <p:nvSpPr>
          <p:cNvPr id="590" name="Google Shape;590;p31"/>
          <p:cNvSpPr/>
          <p:nvPr/>
        </p:nvSpPr>
        <p:spPr>
          <a:xfrm>
            <a:off x="5867469" y="8040428"/>
            <a:ext cx="691547" cy="546824"/>
          </a:xfrm>
          <a:custGeom>
            <a:rect b="b" l="l" r="r" t="t"/>
            <a:pathLst>
              <a:path extrusionOk="0" h="546824" w="691547">
                <a:moveTo>
                  <a:pt x="0" y="0"/>
                </a:moveTo>
                <a:lnTo>
                  <a:pt x="691547" y="0"/>
                </a:lnTo>
                <a:lnTo>
                  <a:pt x="691547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-288289" r="0" t="0"/>
            </a:stretch>
          </a:blipFill>
          <a:ln>
            <a:noFill/>
          </a:ln>
        </p:spPr>
      </p:sp>
      <p:sp>
        <p:nvSpPr>
          <p:cNvPr id="591" name="Google Shape;591;p31"/>
          <p:cNvSpPr txBox="1"/>
          <p:nvPr/>
        </p:nvSpPr>
        <p:spPr>
          <a:xfrm>
            <a:off x="5614075" y="8224752"/>
            <a:ext cx="799620" cy="216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19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snail</a:t>
            </a:r>
            <a:endParaRPr/>
          </a:p>
        </p:txBody>
      </p:sp>
      <p:sp>
        <p:nvSpPr>
          <p:cNvPr id="592" name="Google Shape;592;p31"/>
          <p:cNvSpPr/>
          <p:nvPr/>
        </p:nvSpPr>
        <p:spPr>
          <a:xfrm>
            <a:off x="1433563" y="7061301"/>
            <a:ext cx="761732" cy="546824"/>
          </a:xfrm>
          <a:custGeom>
            <a:rect b="b" l="l" r="r" t="t"/>
            <a:pathLst>
              <a:path extrusionOk="0" h="546824" w="761732">
                <a:moveTo>
                  <a:pt x="0" y="0"/>
                </a:moveTo>
                <a:lnTo>
                  <a:pt x="761732" y="0"/>
                </a:lnTo>
                <a:lnTo>
                  <a:pt x="761732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-252522" t="0"/>
            </a:stretch>
          </a:blipFill>
          <a:ln>
            <a:noFill/>
          </a:ln>
        </p:spPr>
      </p:sp>
      <p:sp>
        <p:nvSpPr>
          <p:cNvPr id="593" name="Google Shape;593;p31"/>
          <p:cNvSpPr/>
          <p:nvPr/>
        </p:nvSpPr>
        <p:spPr>
          <a:xfrm>
            <a:off x="1890877" y="7061301"/>
            <a:ext cx="691547" cy="546824"/>
          </a:xfrm>
          <a:custGeom>
            <a:rect b="b" l="l" r="r" t="t"/>
            <a:pathLst>
              <a:path extrusionOk="0" h="546824" w="691547">
                <a:moveTo>
                  <a:pt x="0" y="0"/>
                </a:moveTo>
                <a:lnTo>
                  <a:pt x="691547" y="0"/>
                </a:lnTo>
                <a:lnTo>
                  <a:pt x="691547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-288289" r="0" t="0"/>
            </a:stretch>
          </a:blipFill>
          <a:ln>
            <a:noFill/>
          </a:ln>
        </p:spPr>
      </p:sp>
      <p:sp>
        <p:nvSpPr>
          <p:cNvPr id="594" name="Google Shape;594;p31"/>
          <p:cNvSpPr txBox="1"/>
          <p:nvPr/>
        </p:nvSpPr>
        <p:spPr>
          <a:xfrm>
            <a:off x="1637483" y="7245625"/>
            <a:ext cx="799620" cy="216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19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fungi</a:t>
            </a:r>
            <a:endParaRPr/>
          </a:p>
        </p:txBody>
      </p:sp>
      <p:sp>
        <p:nvSpPr>
          <p:cNvPr id="595" name="Google Shape;595;p31"/>
          <p:cNvSpPr/>
          <p:nvPr/>
        </p:nvSpPr>
        <p:spPr>
          <a:xfrm>
            <a:off x="5717860" y="273587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0" y="0"/>
                </a:lnTo>
                <a:lnTo>
                  <a:pt x="1235110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-117410" t="0"/>
            </a:stretch>
          </a:blipFill>
          <a:ln>
            <a:noFill/>
          </a:ln>
        </p:spPr>
      </p:sp>
      <p:sp>
        <p:nvSpPr>
          <p:cNvPr id="596" name="Google Shape;596;p31"/>
          <p:cNvSpPr/>
          <p:nvPr/>
        </p:nvSpPr>
        <p:spPr>
          <a:xfrm>
            <a:off x="6092615" y="273587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0" y="0"/>
                </a:lnTo>
                <a:lnTo>
                  <a:pt x="1235110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-117410" r="0" t="0"/>
            </a:stretch>
          </a:blipFill>
          <a:ln>
            <a:noFill/>
          </a:ln>
        </p:spPr>
      </p:sp>
      <p:sp>
        <p:nvSpPr>
          <p:cNvPr id="597" name="Google Shape;597;p31"/>
          <p:cNvSpPr txBox="1"/>
          <p:nvPr/>
        </p:nvSpPr>
        <p:spPr>
          <a:xfrm>
            <a:off x="6020904" y="2920201"/>
            <a:ext cx="1000086" cy="216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19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platypus</a:t>
            </a:r>
            <a:endParaRPr/>
          </a:p>
        </p:txBody>
      </p:sp>
      <p:sp>
        <p:nvSpPr>
          <p:cNvPr id="598" name="Google Shape;598;p31"/>
          <p:cNvSpPr/>
          <p:nvPr/>
        </p:nvSpPr>
        <p:spPr>
          <a:xfrm>
            <a:off x="6872371" y="7194719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0" y="0"/>
                </a:lnTo>
                <a:lnTo>
                  <a:pt x="1235110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-117410" t="0"/>
            </a:stretch>
          </a:blipFill>
          <a:ln>
            <a:noFill/>
          </a:ln>
        </p:spPr>
      </p:sp>
      <p:sp>
        <p:nvSpPr>
          <p:cNvPr id="599" name="Google Shape;599;p31"/>
          <p:cNvSpPr/>
          <p:nvPr/>
        </p:nvSpPr>
        <p:spPr>
          <a:xfrm>
            <a:off x="7247126" y="7194719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0" y="0"/>
                </a:lnTo>
                <a:lnTo>
                  <a:pt x="1235110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-117410" r="0" t="0"/>
            </a:stretch>
          </a:blipFill>
          <a:ln>
            <a:noFill/>
          </a:ln>
        </p:spPr>
      </p:sp>
      <p:sp>
        <p:nvSpPr>
          <p:cNvPr id="600" name="Google Shape;600;p31"/>
          <p:cNvSpPr txBox="1"/>
          <p:nvPr/>
        </p:nvSpPr>
        <p:spPr>
          <a:xfrm>
            <a:off x="7086812" y="7379043"/>
            <a:ext cx="1177292" cy="216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19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grasshopper</a:t>
            </a:r>
            <a:endParaRPr/>
          </a:p>
        </p:txBody>
      </p:sp>
      <p:sp>
        <p:nvSpPr>
          <p:cNvPr id="601" name="Google Shape;601;p31"/>
          <p:cNvSpPr/>
          <p:nvPr/>
        </p:nvSpPr>
        <p:spPr>
          <a:xfrm>
            <a:off x="7579764" y="4498832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1" y="0"/>
                </a:lnTo>
                <a:lnTo>
                  <a:pt x="1235111" y="546824"/>
                </a:lnTo>
                <a:lnTo>
                  <a:pt x="0" y="5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-117410" t="0"/>
            </a:stretch>
          </a:blipFill>
          <a:ln>
            <a:noFill/>
          </a:ln>
        </p:spPr>
      </p:sp>
      <p:sp>
        <p:nvSpPr>
          <p:cNvPr id="602" name="Google Shape;602;p31"/>
          <p:cNvSpPr/>
          <p:nvPr/>
        </p:nvSpPr>
        <p:spPr>
          <a:xfrm>
            <a:off x="8331124" y="4498832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1" y="0"/>
                </a:lnTo>
                <a:lnTo>
                  <a:pt x="1235111" y="546824"/>
                </a:lnTo>
                <a:lnTo>
                  <a:pt x="0" y="546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-117410" r="0" t="0"/>
            </a:stretch>
          </a:blipFill>
          <a:ln>
            <a:noFill/>
          </a:ln>
        </p:spPr>
      </p:sp>
      <p:sp>
        <p:nvSpPr>
          <p:cNvPr id="603" name="Google Shape;603;p31"/>
          <p:cNvSpPr/>
          <p:nvPr/>
        </p:nvSpPr>
        <p:spPr>
          <a:xfrm>
            <a:off x="8679742" y="7690765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0" y="0"/>
                </a:lnTo>
                <a:lnTo>
                  <a:pt x="1235110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-117410" t="0"/>
            </a:stretch>
          </a:blipFill>
          <a:ln>
            <a:noFill/>
          </a:ln>
        </p:spPr>
      </p:sp>
      <p:sp>
        <p:nvSpPr>
          <p:cNvPr id="604" name="Google Shape;604;p31"/>
          <p:cNvSpPr/>
          <p:nvPr/>
        </p:nvSpPr>
        <p:spPr>
          <a:xfrm>
            <a:off x="9431101" y="7690765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1" y="0"/>
                </a:lnTo>
                <a:lnTo>
                  <a:pt x="1235111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-117410" r="0" t="0"/>
            </a:stretch>
          </a:blipFill>
          <a:ln>
            <a:noFill/>
          </a:ln>
        </p:spPr>
      </p:sp>
      <p:sp>
        <p:nvSpPr>
          <p:cNvPr id="605" name="Google Shape;605;p31"/>
          <p:cNvSpPr txBox="1"/>
          <p:nvPr/>
        </p:nvSpPr>
        <p:spPr>
          <a:xfrm>
            <a:off x="7824689" y="4683157"/>
            <a:ext cx="1496620" cy="2210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19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carpet python</a:t>
            </a:r>
            <a:endParaRPr/>
          </a:p>
        </p:txBody>
      </p:sp>
      <p:sp>
        <p:nvSpPr>
          <p:cNvPr id="606" name="Google Shape;606;p31"/>
          <p:cNvSpPr txBox="1"/>
          <p:nvPr/>
        </p:nvSpPr>
        <p:spPr>
          <a:xfrm>
            <a:off x="8866912" y="7847110"/>
            <a:ext cx="1496620" cy="2210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19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common reed</a:t>
            </a:r>
            <a:endParaRPr/>
          </a:p>
        </p:txBody>
      </p:sp>
      <p:sp>
        <p:nvSpPr>
          <p:cNvPr id="607" name="Google Shape;607;p31"/>
          <p:cNvSpPr txBox="1"/>
          <p:nvPr/>
        </p:nvSpPr>
        <p:spPr>
          <a:xfrm>
            <a:off x="1828186" y="1595832"/>
            <a:ext cx="7639236" cy="9723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799" u="none" cap="none" strike="noStrike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Organising Organisms</a:t>
            </a:r>
            <a:endParaRPr/>
          </a:p>
        </p:txBody>
      </p:sp>
      <p:sp>
        <p:nvSpPr>
          <p:cNvPr id="608" name="Google Shape;608;p31"/>
          <p:cNvSpPr txBox="1"/>
          <p:nvPr/>
        </p:nvSpPr>
        <p:spPr>
          <a:xfrm>
            <a:off x="1788697" y="8690346"/>
            <a:ext cx="7543324" cy="739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1"/>
                </a:solidFill>
                <a:latin typeface="Pangolin"/>
                <a:ea typeface="Pangolin"/>
                <a:cs typeface="Pangolin"/>
                <a:sym typeface="Pangolin"/>
              </a:rPr>
              <a:t> Shown above are the organisms found in the Murray-Darling Basin wetlands. Drag the name of each organism to its correct category.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7D47"/>
        </a:solidFill>
      </p:bgPr>
    </p:bg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2"/>
          <p:cNvSpPr/>
          <p:nvPr/>
        </p:nvSpPr>
        <p:spPr>
          <a:xfrm>
            <a:off x="1358395" y="4664818"/>
            <a:ext cx="1948374" cy="674088"/>
          </a:xfrm>
          <a:custGeom>
            <a:rect b="b" l="l" r="r" t="t"/>
            <a:pathLst>
              <a:path extrusionOk="0" h="674088" w="1948374">
                <a:moveTo>
                  <a:pt x="0" y="0"/>
                </a:moveTo>
                <a:lnTo>
                  <a:pt x="1948375" y="0"/>
                </a:lnTo>
                <a:lnTo>
                  <a:pt x="1948375" y="674089"/>
                </a:lnTo>
                <a:lnTo>
                  <a:pt x="0" y="6740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4" name="Google Shape;614;p32"/>
          <p:cNvSpPr/>
          <p:nvPr/>
        </p:nvSpPr>
        <p:spPr>
          <a:xfrm>
            <a:off x="5321759" y="4372672"/>
            <a:ext cx="1538248" cy="1258381"/>
          </a:xfrm>
          <a:custGeom>
            <a:rect b="b" l="l" r="r" t="t"/>
            <a:pathLst>
              <a:path extrusionOk="0" h="1258381" w="1538248">
                <a:moveTo>
                  <a:pt x="0" y="0"/>
                </a:moveTo>
                <a:lnTo>
                  <a:pt x="1538248" y="0"/>
                </a:lnTo>
                <a:lnTo>
                  <a:pt x="1538248" y="1258381"/>
                </a:lnTo>
                <a:lnTo>
                  <a:pt x="0" y="1258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5" name="Google Shape;615;p32"/>
          <p:cNvSpPr/>
          <p:nvPr/>
        </p:nvSpPr>
        <p:spPr>
          <a:xfrm>
            <a:off x="7532246" y="4258989"/>
            <a:ext cx="1107178" cy="1369405"/>
          </a:xfrm>
          <a:custGeom>
            <a:rect b="b" l="l" r="r" t="t"/>
            <a:pathLst>
              <a:path extrusionOk="0" h="1369405" w="1107178">
                <a:moveTo>
                  <a:pt x="0" y="0"/>
                </a:moveTo>
                <a:lnTo>
                  <a:pt x="1107179" y="0"/>
                </a:lnTo>
                <a:lnTo>
                  <a:pt x="1107179" y="1369404"/>
                </a:lnTo>
                <a:lnTo>
                  <a:pt x="0" y="13694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6" name="Google Shape;616;p32"/>
          <p:cNvSpPr/>
          <p:nvPr/>
        </p:nvSpPr>
        <p:spPr>
          <a:xfrm>
            <a:off x="9385448" y="4221229"/>
            <a:ext cx="1521146" cy="1485747"/>
          </a:xfrm>
          <a:custGeom>
            <a:rect b="b" l="l" r="r" t="t"/>
            <a:pathLst>
              <a:path extrusionOk="0" h="1485747" w="1521146">
                <a:moveTo>
                  <a:pt x="0" y="0"/>
                </a:moveTo>
                <a:lnTo>
                  <a:pt x="1521146" y="0"/>
                </a:lnTo>
                <a:lnTo>
                  <a:pt x="1521146" y="1485747"/>
                </a:lnTo>
                <a:lnTo>
                  <a:pt x="0" y="1485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7" name="Google Shape;617;p32"/>
          <p:cNvSpPr/>
          <p:nvPr/>
        </p:nvSpPr>
        <p:spPr>
          <a:xfrm>
            <a:off x="13408636" y="4657168"/>
            <a:ext cx="1201324" cy="1120650"/>
          </a:xfrm>
          <a:custGeom>
            <a:rect b="b" l="l" r="r" t="t"/>
            <a:pathLst>
              <a:path extrusionOk="0" h="1120650" w="1201324">
                <a:moveTo>
                  <a:pt x="0" y="0"/>
                </a:moveTo>
                <a:lnTo>
                  <a:pt x="1201324" y="0"/>
                </a:lnTo>
                <a:lnTo>
                  <a:pt x="1201324" y="1120650"/>
                </a:lnTo>
                <a:lnTo>
                  <a:pt x="0" y="11206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8" name="Google Shape;618;p32"/>
          <p:cNvSpPr/>
          <p:nvPr/>
        </p:nvSpPr>
        <p:spPr>
          <a:xfrm flipH="1">
            <a:off x="14905089" y="4518319"/>
            <a:ext cx="1980223" cy="967086"/>
          </a:xfrm>
          <a:custGeom>
            <a:rect b="b" l="l" r="r" t="t"/>
            <a:pathLst>
              <a:path extrusionOk="0" h="967086" w="1980223">
                <a:moveTo>
                  <a:pt x="1980223" y="0"/>
                </a:moveTo>
                <a:lnTo>
                  <a:pt x="0" y="0"/>
                </a:lnTo>
                <a:lnTo>
                  <a:pt x="0" y="967086"/>
                </a:lnTo>
                <a:lnTo>
                  <a:pt x="1980223" y="967086"/>
                </a:lnTo>
                <a:lnTo>
                  <a:pt x="1980223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9" name="Google Shape;619;p32"/>
          <p:cNvSpPr/>
          <p:nvPr/>
        </p:nvSpPr>
        <p:spPr>
          <a:xfrm>
            <a:off x="11987245" y="4138741"/>
            <a:ext cx="911897" cy="1362407"/>
          </a:xfrm>
          <a:custGeom>
            <a:rect b="b" l="l" r="r" t="t"/>
            <a:pathLst>
              <a:path extrusionOk="0" h="1362407" w="911897">
                <a:moveTo>
                  <a:pt x="0" y="0"/>
                </a:moveTo>
                <a:lnTo>
                  <a:pt x="911897" y="0"/>
                </a:lnTo>
                <a:lnTo>
                  <a:pt x="911897" y="1362407"/>
                </a:lnTo>
                <a:lnTo>
                  <a:pt x="0" y="13624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0" name="Google Shape;620;p32"/>
          <p:cNvSpPr/>
          <p:nvPr/>
        </p:nvSpPr>
        <p:spPr>
          <a:xfrm>
            <a:off x="11227216" y="4453287"/>
            <a:ext cx="760029" cy="1171202"/>
          </a:xfrm>
          <a:custGeom>
            <a:rect b="b" l="l" r="r" t="t"/>
            <a:pathLst>
              <a:path extrusionOk="0" h="1171202" w="760029">
                <a:moveTo>
                  <a:pt x="0" y="0"/>
                </a:moveTo>
                <a:lnTo>
                  <a:pt x="760029" y="0"/>
                </a:lnTo>
                <a:lnTo>
                  <a:pt x="760029" y="1171201"/>
                </a:lnTo>
                <a:lnTo>
                  <a:pt x="0" y="1171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-17843"/>
            </a:stretch>
          </a:blipFill>
          <a:ln>
            <a:noFill/>
          </a:ln>
        </p:spPr>
      </p:sp>
      <p:grpSp>
        <p:nvGrpSpPr>
          <p:cNvPr id="621" name="Google Shape;621;p32"/>
          <p:cNvGrpSpPr/>
          <p:nvPr/>
        </p:nvGrpSpPr>
        <p:grpSpPr>
          <a:xfrm>
            <a:off x="3546703" y="4056253"/>
            <a:ext cx="1536931" cy="1650723"/>
            <a:chOff x="0" y="0"/>
            <a:chExt cx="2049241" cy="2200966"/>
          </a:xfrm>
        </p:grpSpPr>
        <p:sp>
          <p:nvSpPr>
            <p:cNvPr id="622" name="Google Shape;622;p32"/>
            <p:cNvSpPr/>
            <p:nvPr/>
          </p:nvSpPr>
          <p:spPr>
            <a:xfrm>
              <a:off x="0" y="641454"/>
              <a:ext cx="905692" cy="980516"/>
            </a:xfrm>
            <a:custGeom>
              <a:rect b="b" l="l" r="r" t="t"/>
              <a:pathLst>
                <a:path extrusionOk="0" h="980516" w="905692">
                  <a:moveTo>
                    <a:pt x="0" y="0"/>
                  </a:moveTo>
                  <a:lnTo>
                    <a:pt x="905692" y="0"/>
                  </a:lnTo>
                  <a:lnTo>
                    <a:pt x="905692" y="980517"/>
                  </a:lnTo>
                  <a:lnTo>
                    <a:pt x="0" y="9805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3" name="Google Shape;623;p32"/>
            <p:cNvSpPr/>
            <p:nvPr/>
          </p:nvSpPr>
          <p:spPr>
            <a:xfrm rot="-6929921">
              <a:off x="1019432" y="112388"/>
              <a:ext cx="785835" cy="850757"/>
            </a:xfrm>
            <a:custGeom>
              <a:rect b="b" l="l" r="r" t="t"/>
              <a:pathLst>
                <a:path extrusionOk="0" h="850757" w="785835">
                  <a:moveTo>
                    <a:pt x="0" y="0"/>
                  </a:moveTo>
                  <a:lnTo>
                    <a:pt x="785835" y="0"/>
                  </a:lnTo>
                  <a:lnTo>
                    <a:pt x="785835" y="850757"/>
                  </a:lnTo>
                  <a:lnTo>
                    <a:pt x="0" y="85075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4" name="Google Shape;624;p32"/>
            <p:cNvSpPr/>
            <p:nvPr/>
          </p:nvSpPr>
          <p:spPr>
            <a:xfrm rot="3382855">
              <a:off x="1084549" y="1212871"/>
              <a:ext cx="785835" cy="850757"/>
            </a:xfrm>
            <a:custGeom>
              <a:rect b="b" l="l" r="r" t="t"/>
              <a:pathLst>
                <a:path extrusionOk="0" h="850757" w="785835">
                  <a:moveTo>
                    <a:pt x="0" y="0"/>
                  </a:moveTo>
                  <a:lnTo>
                    <a:pt x="785835" y="0"/>
                  </a:lnTo>
                  <a:lnTo>
                    <a:pt x="785835" y="850756"/>
                  </a:lnTo>
                  <a:lnTo>
                    <a:pt x="0" y="8507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625" name="Google Shape;625;p32"/>
          <p:cNvSpPr/>
          <p:nvPr/>
        </p:nvSpPr>
        <p:spPr>
          <a:xfrm>
            <a:off x="1527650" y="545740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0" y="0"/>
                </a:lnTo>
                <a:lnTo>
                  <a:pt x="1235110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-117410" t="0"/>
            </a:stretch>
          </a:blipFill>
          <a:ln>
            <a:noFill/>
          </a:ln>
        </p:spPr>
      </p:sp>
      <p:sp>
        <p:nvSpPr>
          <p:cNvPr id="626" name="Google Shape;626;p32"/>
          <p:cNvSpPr/>
          <p:nvPr/>
        </p:nvSpPr>
        <p:spPr>
          <a:xfrm>
            <a:off x="1902405" y="545740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0" y="0"/>
                </a:lnTo>
                <a:lnTo>
                  <a:pt x="1235110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-117410" r="0" t="0"/>
            </a:stretch>
          </a:blipFill>
          <a:ln>
            <a:noFill/>
          </a:ln>
        </p:spPr>
      </p:sp>
      <p:sp>
        <p:nvSpPr>
          <p:cNvPr id="627" name="Google Shape;627;p32"/>
          <p:cNvSpPr txBox="1"/>
          <p:nvPr/>
        </p:nvSpPr>
        <p:spPr>
          <a:xfrm>
            <a:off x="1830694" y="5632206"/>
            <a:ext cx="1000086" cy="197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platypus</a:t>
            </a:r>
            <a:endParaRPr/>
          </a:p>
        </p:txBody>
      </p:sp>
      <p:sp>
        <p:nvSpPr>
          <p:cNvPr id="628" name="Google Shape;628;p32"/>
          <p:cNvSpPr/>
          <p:nvPr/>
        </p:nvSpPr>
        <p:spPr>
          <a:xfrm>
            <a:off x="15150485" y="545740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0" y="0"/>
                </a:lnTo>
                <a:lnTo>
                  <a:pt x="1235110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-117410" t="0"/>
            </a:stretch>
          </a:blipFill>
          <a:ln>
            <a:noFill/>
          </a:ln>
        </p:spPr>
      </p:sp>
      <p:sp>
        <p:nvSpPr>
          <p:cNvPr id="629" name="Google Shape;629;p32"/>
          <p:cNvSpPr/>
          <p:nvPr/>
        </p:nvSpPr>
        <p:spPr>
          <a:xfrm>
            <a:off x="15525240" y="545740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0" y="0"/>
                </a:lnTo>
                <a:lnTo>
                  <a:pt x="1235110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-117410" r="0" t="0"/>
            </a:stretch>
          </a:blipFill>
          <a:ln>
            <a:noFill/>
          </a:ln>
        </p:spPr>
      </p:sp>
      <p:sp>
        <p:nvSpPr>
          <p:cNvPr id="630" name="Google Shape;630;p32"/>
          <p:cNvSpPr txBox="1"/>
          <p:nvPr/>
        </p:nvSpPr>
        <p:spPr>
          <a:xfrm>
            <a:off x="15453529" y="5632206"/>
            <a:ext cx="1000086" cy="197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reef shark</a:t>
            </a:r>
            <a:endParaRPr/>
          </a:p>
        </p:txBody>
      </p:sp>
      <p:sp>
        <p:nvSpPr>
          <p:cNvPr id="631" name="Google Shape;631;p32"/>
          <p:cNvSpPr/>
          <p:nvPr/>
        </p:nvSpPr>
        <p:spPr>
          <a:xfrm>
            <a:off x="3473769" y="545740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1" y="0"/>
                </a:lnTo>
                <a:lnTo>
                  <a:pt x="1235111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-117410" t="0"/>
            </a:stretch>
          </a:blipFill>
          <a:ln>
            <a:noFill/>
          </a:ln>
        </p:spPr>
      </p:sp>
      <p:sp>
        <p:nvSpPr>
          <p:cNvPr id="632" name="Google Shape;632;p32"/>
          <p:cNvSpPr/>
          <p:nvPr/>
        </p:nvSpPr>
        <p:spPr>
          <a:xfrm>
            <a:off x="3848524" y="545740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0" y="0"/>
                </a:lnTo>
                <a:lnTo>
                  <a:pt x="1235110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-117410" r="0" t="0"/>
            </a:stretch>
          </a:blipFill>
          <a:ln>
            <a:noFill/>
          </a:ln>
        </p:spPr>
      </p:sp>
      <p:sp>
        <p:nvSpPr>
          <p:cNvPr id="633" name="Google Shape;633;p32"/>
          <p:cNvSpPr txBox="1"/>
          <p:nvPr/>
        </p:nvSpPr>
        <p:spPr>
          <a:xfrm>
            <a:off x="3776813" y="5632206"/>
            <a:ext cx="1000086" cy="197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termites</a:t>
            </a:r>
            <a:endParaRPr/>
          </a:p>
        </p:txBody>
      </p:sp>
      <p:sp>
        <p:nvSpPr>
          <p:cNvPr id="634" name="Google Shape;634;p32"/>
          <p:cNvSpPr/>
          <p:nvPr/>
        </p:nvSpPr>
        <p:spPr>
          <a:xfrm>
            <a:off x="5419888" y="545740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1" y="0"/>
                </a:lnTo>
                <a:lnTo>
                  <a:pt x="1235111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-117410" t="0"/>
            </a:stretch>
          </a:blipFill>
          <a:ln>
            <a:noFill/>
          </a:ln>
        </p:spPr>
      </p:sp>
      <p:sp>
        <p:nvSpPr>
          <p:cNvPr id="635" name="Google Shape;635;p32"/>
          <p:cNvSpPr/>
          <p:nvPr/>
        </p:nvSpPr>
        <p:spPr>
          <a:xfrm>
            <a:off x="5794643" y="545740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1" y="0"/>
                </a:lnTo>
                <a:lnTo>
                  <a:pt x="1235111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-117410" r="0" t="0"/>
            </a:stretch>
          </a:blipFill>
          <a:ln>
            <a:noFill/>
          </a:ln>
        </p:spPr>
      </p:sp>
      <p:sp>
        <p:nvSpPr>
          <p:cNvPr id="636" name="Google Shape;636;p32"/>
          <p:cNvSpPr txBox="1"/>
          <p:nvPr/>
        </p:nvSpPr>
        <p:spPr>
          <a:xfrm>
            <a:off x="5489518" y="5570577"/>
            <a:ext cx="1467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wedge-tailed eagle</a:t>
            </a:r>
            <a:endParaRPr/>
          </a:p>
        </p:txBody>
      </p:sp>
      <p:sp>
        <p:nvSpPr>
          <p:cNvPr id="637" name="Google Shape;637;p32"/>
          <p:cNvSpPr/>
          <p:nvPr/>
        </p:nvSpPr>
        <p:spPr>
          <a:xfrm>
            <a:off x="7366008" y="545740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0" y="0"/>
                </a:lnTo>
                <a:lnTo>
                  <a:pt x="1235110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-117410" t="0"/>
            </a:stretch>
          </a:blipFill>
          <a:ln>
            <a:noFill/>
          </a:ln>
        </p:spPr>
      </p:sp>
      <p:sp>
        <p:nvSpPr>
          <p:cNvPr id="638" name="Google Shape;638;p32"/>
          <p:cNvSpPr/>
          <p:nvPr/>
        </p:nvSpPr>
        <p:spPr>
          <a:xfrm>
            <a:off x="7740762" y="545740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1" y="0"/>
                </a:lnTo>
                <a:lnTo>
                  <a:pt x="1235111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-117410" r="0" t="0"/>
            </a:stretch>
          </a:blipFill>
          <a:ln>
            <a:noFill/>
          </a:ln>
        </p:spPr>
      </p:sp>
      <p:sp>
        <p:nvSpPr>
          <p:cNvPr id="639" name="Google Shape;639;p32"/>
          <p:cNvSpPr txBox="1"/>
          <p:nvPr/>
        </p:nvSpPr>
        <p:spPr>
          <a:xfrm>
            <a:off x="7669052" y="5632206"/>
            <a:ext cx="1000086" cy="197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fungi</a:t>
            </a:r>
            <a:endParaRPr/>
          </a:p>
        </p:txBody>
      </p:sp>
      <p:sp>
        <p:nvSpPr>
          <p:cNvPr id="640" name="Google Shape;640;p32"/>
          <p:cNvSpPr/>
          <p:nvPr/>
        </p:nvSpPr>
        <p:spPr>
          <a:xfrm>
            <a:off x="9312127" y="545740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1" y="0"/>
                </a:lnTo>
                <a:lnTo>
                  <a:pt x="1235111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-117410" t="0"/>
            </a:stretch>
          </a:blipFill>
          <a:ln>
            <a:noFill/>
          </a:ln>
        </p:spPr>
      </p:sp>
      <p:sp>
        <p:nvSpPr>
          <p:cNvPr id="641" name="Google Shape;641;p32"/>
          <p:cNvSpPr/>
          <p:nvPr/>
        </p:nvSpPr>
        <p:spPr>
          <a:xfrm>
            <a:off x="9686882" y="545740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0" y="0"/>
                </a:lnTo>
                <a:lnTo>
                  <a:pt x="1235110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-117410" r="0" t="0"/>
            </a:stretch>
          </a:blipFill>
          <a:ln>
            <a:noFill/>
          </a:ln>
        </p:spPr>
      </p:sp>
      <p:sp>
        <p:nvSpPr>
          <p:cNvPr id="642" name="Google Shape;642;p32"/>
          <p:cNvSpPr txBox="1"/>
          <p:nvPr/>
        </p:nvSpPr>
        <p:spPr>
          <a:xfrm>
            <a:off x="9615171" y="5549221"/>
            <a:ext cx="100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spinifex grass</a:t>
            </a:r>
            <a:endParaRPr/>
          </a:p>
        </p:txBody>
      </p:sp>
      <p:sp>
        <p:nvSpPr>
          <p:cNvPr id="643" name="Google Shape;643;p32"/>
          <p:cNvSpPr/>
          <p:nvPr/>
        </p:nvSpPr>
        <p:spPr>
          <a:xfrm>
            <a:off x="11258246" y="545740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1" y="0"/>
                </a:lnTo>
                <a:lnTo>
                  <a:pt x="1235111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-117410" t="0"/>
            </a:stretch>
          </a:blipFill>
          <a:ln>
            <a:noFill/>
          </a:ln>
        </p:spPr>
      </p:sp>
      <p:sp>
        <p:nvSpPr>
          <p:cNvPr id="644" name="Google Shape;644;p32"/>
          <p:cNvSpPr/>
          <p:nvPr/>
        </p:nvSpPr>
        <p:spPr>
          <a:xfrm>
            <a:off x="11633001" y="545740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1" y="0"/>
                </a:lnTo>
                <a:lnTo>
                  <a:pt x="1235111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-117410" r="0" t="0"/>
            </a:stretch>
          </a:blipFill>
          <a:ln>
            <a:noFill/>
          </a:ln>
        </p:spPr>
      </p:sp>
      <p:sp>
        <p:nvSpPr>
          <p:cNvPr id="645" name="Google Shape;645;p32"/>
          <p:cNvSpPr txBox="1"/>
          <p:nvPr/>
        </p:nvSpPr>
        <p:spPr>
          <a:xfrm>
            <a:off x="11561291" y="5549221"/>
            <a:ext cx="100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coral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polyps</a:t>
            </a:r>
            <a:endParaRPr/>
          </a:p>
        </p:txBody>
      </p:sp>
      <p:sp>
        <p:nvSpPr>
          <p:cNvPr id="646" name="Google Shape;646;p32"/>
          <p:cNvSpPr/>
          <p:nvPr/>
        </p:nvSpPr>
        <p:spPr>
          <a:xfrm>
            <a:off x="13204366" y="545740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0" y="0"/>
                </a:lnTo>
                <a:lnTo>
                  <a:pt x="1235110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-117410" t="0"/>
            </a:stretch>
          </a:blipFill>
          <a:ln>
            <a:noFill/>
          </a:ln>
        </p:spPr>
      </p:sp>
      <p:sp>
        <p:nvSpPr>
          <p:cNvPr id="647" name="Google Shape;647;p32"/>
          <p:cNvSpPr/>
          <p:nvPr/>
        </p:nvSpPr>
        <p:spPr>
          <a:xfrm>
            <a:off x="13579120" y="545740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1" y="0"/>
                </a:lnTo>
                <a:lnTo>
                  <a:pt x="1235111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-117410" r="0" t="0"/>
            </a:stretch>
          </a:blipFill>
          <a:ln>
            <a:noFill/>
          </a:ln>
        </p:spPr>
      </p:sp>
      <p:sp>
        <p:nvSpPr>
          <p:cNvPr id="648" name="Google Shape;648;p32"/>
          <p:cNvSpPr txBox="1"/>
          <p:nvPr/>
        </p:nvSpPr>
        <p:spPr>
          <a:xfrm>
            <a:off x="13404945" y="5549221"/>
            <a:ext cx="120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spinifex hopping mouse</a:t>
            </a:r>
            <a:endParaRPr/>
          </a:p>
        </p:txBody>
      </p:sp>
      <p:sp>
        <p:nvSpPr>
          <p:cNvPr id="649" name="Google Shape;649;p32"/>
          <p:cNvSpPr/>
          <p:nvPr/>
        </p:nvSpPr>
        <p:spPr>
          <a:xfrm>
            <a:off x="4536503" y="7320407"/>
            <a:ext cx="2947366" cy="1937893"/>
          </a:xfrm>
          <a:custGeom>
            <a:rect b="b" l="l" r="r" t="t"/>
            <a:pathLst>
              <a:path extrusionOk="0" h="1937893" w="2947366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0" name="Google Shape;650;p32"/>
          <p:cNvSpPr/>
          <p:nvPr/>
        </p:nvSpPr>
        <p:spPr>
          <a:xfrm>
            <a:off x="7670317" y="7320407"/>
            <a:ext cx="2947366" cy="1937893"/>
          </a:xfrm>
          <a:custGeom>
            <a:rect b="b" l="l" r="r" t="t"/>
            <a:pathLst>
              <a:path extrusionOk="0" h="1937893" w="2947366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1" name="Google Shape;651;p32"/>
          <p:cNvSpPr/>
          <p:nvPr/>
        </p:nvSpPr>
        <p:spPr>
          <a:xfrm>
            <a:off x="10804131" y="7320407"/>
            <a:ext cx="2947366" cy="1937893"/>
          </a:xfrm>
          <a:custGeom>
            <a:rect b="b" l="l" r="r" t="t"/>
            <a:pathLst>
              <a:path extrusionOk="0" h="1937893" w="2947366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2" name="Google Shape;652;p32"/>
          <p:cNvSpPr/>
          <p:nvPr/>
        </p:nvSpPr>
        <p:spPr>
          <a:xfrm>
            <a:off x="1402688" y="7320407"/>
            <a:ext cx="2947366" cy="1937893"/>
          </a:xfrm>
          <a:custGeom>
            <a:rect b="b" l="l" r="r" t="t"/>
            <a:pathLst>
              <a:path extrusionOk="0" h="1937893" w="2947366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3" name="Google Shape;653;p32"/>
          <p:cNvSpPr/>
          <p:nvPr/>
        </p:nvSpPr>
        <p:spPr>
          <a:xfrm>
            <a:off x="13937946" y="7320407"/>
            <a:ext cx="2947366" cy="1937893"/>
          </a:xfrm>
          <a:custGeom>
            <a:rect b="b" l="l" r="r" t="t"/>
            <a:pathLst>
              <a:path extrusionOk="0" h="1937893" w="2947366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4" name="Google Shape;654;p32"/>
          <p:cNvSpPr/>
          <p:nvPr/>
        </p:nvSpPr>
        <p:spPr>
          <a:xfrm flipH="1" rot="9189596">
            <a:off x="3806321" y="6943967"/>
            <a:ext cx="1087467" cy="741455"/>
          </a:xfrm>
          <a:custGeom>
            <a:rect b="b" l="l" r="r" t="t"/>
            <a:pathLst>
              <a:path extrusionOk="0" h="741455" w="1087467">
                <a:moveTo>
                  <a:pt x="1087467" y="0"/>
                </a:moveTo>
                <a:lnTo>
                  <a:pt x="0" y="0"/>
                </a:lnTo>
                <a:lnTo>
                  <a:pt x="0" y="741454"/>
                </a:lnTo>
                <a:lnTo>
                  <a:pt x="1087467" y="741454"/>
                </a:lnTo>
                <a:lnTo>
                  <a:pt x="1087467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5" name="Google Shape;655;p32"/>
          <p:cNvSpPr/>
          <p:nvPr/>
        </p:nvSpPr>
        <p:spPr>
          <a:xfrm flipH="1" rot="9189596">
            <a:off x="6940135" y="6943967"/>
            <a:ext cx="1087467" cy="741455"/>
          </a:xfrm>
          <a:custGeom>
            <a:rect b="b" l="l" r="r" t="t"/>
            <a:pathLst>
              <a:path extrusionOk="0" h="741455" w="1087467">
                <a:moveTo>
                  <a:pt x="1087467" y="0"/>
                </a:moveTo>
                <a:lnTo>
                  <a:pt x="0" y="0"/>
                </a:lnTo>
                <a:lnTo>
                  <a:pt x="0" y="741454"/>
                </a:lnTo>
                <a:lnTo>
                  <a:pt x="1087467" y="741454"/>
                </a:lnTo>
                <a:lnTo>
                  <a:pt x="1087467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6" name="Google Shape;656;p32"/>
          <p:cNvSpPr/>
          <p:nvPr/>
        </p:nvSpPr>
        <p:spPr>
          <a:xfrm flipH="1" rot="9189596">
            <a:off x="10073950" y="6943967"/>
            <a:ext cx="1087467" cy="741455"/>
          </a:xfrm>
          <a:custGeom>
            <a:rect b="b" l="l" r="r" t="t"/>
            <a:pathLst>
              <a:path extrusionOk="0" h="741455" w="1087467">
                <a:moveTo>
                  <a:pt x="1087467" y="0"/>
                </a:moveTo>
                <a:lnTo>
                  <a:pt x="0" y="0"/>
                </a:lnTo>
                <a:lnTo>
                  <a:pt x="0" y="741454"/>
                </a:lnTo>
                <a:lnTo>
                  <a:pt x="1087467" y="741454"/>
                </a:lnTo>
                <a:lnTo>
                  <a:pt x="1087467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7" name="Google Shape;657;p32"/>
          <p:cNvSpPr/>
          <p:nvPr/>
        </p:nvSpPr>
        <p:spPr>
          <a:xfrm flipH="1" rot="9189596">
            <a:off x="13207764" y="6943967"/>
            <a:ext cx="1087467" cy="741455"/>
          </a:xfrm>
          <a:custGeom>
            <a:rect b="b" l="l" r="r" t="t"/>
            <a:pathLst>
              <a:path extrusionOk="0" h="741455" w="1087467">
                <a:moveTo>
                  <a:pt x="1087467" y="0"/>
                </a:moveTo>
                <a:lnTo>
                  <a:pt x="0" y="0"/>
                </a:lnTo>
                <a:lnTo>
                  <a:pt x="0" y="741454"/>
                </a:lnTo>
                <a:lnTo>
                  <a:pt x="1087467" y="741454"/>
                </a:lnTo>
                <a:lnTo>
                  <a:pt x="1087467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8" name="Google Shape;658;p32"/>
          <p:cNvSpPr txBox="1"/>
          <p:nvPr/>
        </p:nvSpPr>
        <p:spPr>
          <a:xfrm>
            <a:off x="2320836" y="6833105"/>
            <a:ext cx="1314078" cy="2180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19" u="none" cap="none" strike="noStrike">
                <a:solidFill>
                  <a:srgbClr val="000001"/>
                </a:solidFill>
                <a:latin typeface="Pangolin"/>
                <a:ea typeface="Pangolin"/>
                <a:cs typeface="Pangolin"/>
                <a:sym typeface="Pangolin"/>
              </a:rPr>
              <a:t>Add label here.</a:t>
            </a:r>
            <a:endParaRPr/>
          </a:p>
        </p:txBody>
      </p:sp>
      <p:sp>
        <p:nvSpPr>
          <p:cNvPr id="659" name="Google Shape;659;p32"/>
          <p:cNvSpPr txBox="1"/>
          <p:nvPr/>
        </p:nvSpPr>
        <p:spPr>
          <a:xfrm>
            <a:off x="5353147" y="6833105"/>
            <a:ext cx="1314078" cy="2180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19" u="none" cap="none" strike="noStrike">
                <a:solidFill>
                  <a:srgbClr val="000001"/>
                </a:solidFill>
                <a:latin typeface="Pangolin"/>
                <a:ea typeface="Pangolin"/>
                <a:cs typeface="Pangolin"/>
                <a:sym typeface="Pangolin"/>
              </a:rPr>
              <a:t>Add label here.</a:t>
            </a:r>
            <a:endParaRPr/>
          </a:p>
        </p:txBody>
      </p:sp>
      <p:sp>
        <p:nvSpPr>
          <p:cNvPr id="660" name="Google Shape;660;p32"/>
          <p:cNvSpPr txBox="1"/>
          <p:nvPr/>
        </p:nvSpPr>
        <p:spPr>
          <a:xfrm>
            <a:off x="8486961" y="6833105"/>
            <a:ext cx="1314078" cy="2180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19" u="none" cap="none" strike="noStrike">
                <a:solidFill>
                  <a:srgbClr val="000001"/>
                </a:solidFill>
                <a:latin typeface="Pangolin"/>
                <a:ea typeface="Pangolin"/>
                <a:cs typeface="Pangolin"/>
                <a:sym typeface="Pangolin"/>
              </a:rPr>
              <a:t>Add label here.</a:t>
            </a:r>
            <a:endParaRPr/>
          </a:p>
        </p:txBody>
      </p:sp>
      <p:sp>
        <p:nvSpPr>
          <p:cNvPr id="661" name="Google Shape;661;p32"/>
          <p:cNvSpPr txBox="1"/>
          <p:nvPr/>
        </p:nvSpPr>
        <p:spPr>
          <a:xfrm>
            <a:off x="11620775" y="6833105"/>
            <a:ext cx="1314078" cy="2180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19" u="none" cap="none" strike="noStrike">
                <a:solidFill>
                  <a:srgbClr val="000001"/>
                </a:solidFill>
                <a:latin typeface="Pangolin"/>
                <a:ea typeface="Pangolin"/>
                <a:cs typeface="Pangolin"/>
                <a:sym typeface="Pangolin"/>
              </a:rPr>
              <a:t>Add label here.</a:t>
            </a:r>
            <a:endParaRPr/>
          </a:p>
        </p:txBody>
      </p:sp>
      <p:sp>
        <p:nvSpPr>
          <p:cNvPr id="662" name="Google Shape;662;p32"/>
          <p:cNvSpPr txBox="1"/>
          <p:nvPr/>
        </p:nvSpPr>
        <p:spPr>
          <a:xfrm>
            <a:off x="14754590" y="6833105"/>
            <a:ext cx="1314078" cy="2180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19" u="none" cap="none" strike="noStrike">
                <a:solidFill>
                  <a:srgbClr val="000001"/>
                </a:solidFill>
                <a:latin typeface="Pangolin"/>
                <a:ea typeface="Pangolin"/>
                <a:cs typeface="Pangolin"/>
                <a:sym typeface="Pangolin"/>
              </a:rPr>
              <a:t>Add label here.</a:t>
            </a:r>
            <a:endParaRPr/>
          </a:p>
        </p:txBody>
      </p:sp>
      <p:sp>
        <p:nvSpPr>
          <p:cNvPr id="663" name="Google Shape;663;p32"/>
          <p:cNvSpPr/>
          <p:nvPr/>
        </p:nvSpPr>
        <p:spPr>
          <a:xfrm>
            <a:off x="15411629" y="-202639"/>
            <a:ext cx="1840188" cy="4230317"/>
          </a:xfrm>
          <a:custGeom>
            <a:rect b="b" l="l" r="r" t="t"/>
            <a:pathLst>
              <a:path extrusionOk="0" h="4230317" w="1840188">
                <a:moveTo>
                  <a:pt x="0" y="0"/>
                </a:moveTo>
                <a:lnTo>
                  <a:pt x="1840188" y="0"/>
                </a:lnTo>
                <a:lnTo>
                  <a:pt x="1840188" y="4230317"/>
                </a:lnTo>
                <a:lnTo>
                  <a:pt x="0" y="4230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4" name="Google Shape;664;p32"/>
          <p:cNvSpPr txBox="1"/>
          <p:nvPr/>
        </p:nvSpPr>
        <p:spPr>
          <a:xfrm>
            <a:off x="1838099" y="1730135"/>
            <a:ext cx="13312386" cy="11494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99" u="none" cap="none" strike="noStrike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Wildlife in the Australian Outback</a:t>
            </a:r>
            <a:endParaRPr/>
          </a:p>
        </p:txBody>
      </p:sp>
      <p:sp>
        <p:nvSpPr>
          <p:cNvPr id="665" name="Google Shape;665;p32"/>
          <p:cNvSpPr txBox="1"/>
          <p:nvPr/>
        </p:nvSpPr>
        <p:spPr>
          <a:xfrm>
            <a:off x="1838099" y="2905545"/>
            <a:ext cx="9587891" cy="758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1"/>
                </a:solidFill>
                <a:latin typeface="Pangolin"/>
                <a:ea typeface="Pangolin"/>
                <a:cs typeface="Pangolin"/>
                <a:sym typeface="Pangolin"/>
              </a:rPr>
              <a:t>Complete the Australian Outback food chain below. Drag and drop the correct organism based on who eats whom. Then, label the producer, consumer and decomposer.</a:t>
            </a:r>
            <a:endParaRPr/>
          </a:p>
        </p:txBody>
      </p:sp>
      <p:sp>
        <p:nvSpPr>
          <p:cNvPr id="666" name="Google Shape;666;p32"/>
          <p:cNvSpPr txBox="1"/>
          <p:nvPr/>
        </p:nvSpPr>
        <p:spPr>
          <a:xfrm rot="5400000">
            <a:off x="14614634" y="1607970"/>
            <a:ext cx="3091566" cy="6297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7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WORKSHEET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7D47"/>
        </a:solidFill>
      </p:bgPr>
    </p:bg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33"/>
          <p:cNvSpPr/>
          <p:nvPr/>
        </p:nvSpPr>
        <p:spPr>
          <a:xfrm>
            <a:off x="4536503" y="7320407"/>
            <a:ext cx="2947366" cy="1937893"/>
          </a:xfrm>
          <a:custGeom>
            <a:rect b="b" l="l" r="r" t="t"/>
            <a:pathLst>
              <a:path extrusionOk="0" h="1937893" w="2947366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2" name="Google Shape;672;p33"/>
          <p:cNvSpPr/>
          <p:nvPr/>
        </p:nvSpPr>
        <p:spPr>
          <a:xfrm>
            <a:off x="7670317" y="7320407"/>
            <a:ext cx="2947366" cy="1937893"/>
          </a:xfrm>
          <a:custGeom>
            <a:rect b="b" l="l" r="r" t="t"/>
            <a:pathLst>
              <a:path extrusionOk="0" h="1937893" w="2947366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3" name="Google Shape;673;p33"/>
          <p:cNvSpPr/>
          <p:nvPr/>
        </p:nvSpPr>
        <p:spPr>
          <a:xfrm>
            <a:off x="10804131" y="7320407"/>
            <a:ext cx="2947366" cy="1937893"/>
          </a:xfrm>
          <a:custGeom>
            <a:rect b="b" l="l" r="r" t="t"/>
            <a:pathLst>
              <a:path extrusionOk="0" h="1937893" w="2947366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4" name="Google Shape;674;p33"/>
          <p:cNvSpPr/>
          <p:nvPr/>
        </p:nvSpPr>
        <p:spPr>
          <a:xfrm>
            <a:off x="1402688" y="7320407"/>
            <a:ext cx="2947366" cy="1937893"/>
          </a:xfrm>
          <a:custGeom>
            <a:rect b="b" l="l" r="r" t="t"/>
            <a:pathLst>
              <a:path extrusionOk="0" h="1937893" w="2947366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5" name="Google Shape;675;p33"/>
          <p:cNvSpPr/>
          <p:nvPr/>
        </p:nvSpPr>
        <p:spPr>
          <a:xfrm>
            <a:off x="13937946" y="7320407"/>
            <a:ext cx="2947366" cy="1937893"/>
          </a:xfrm>
          <a:custGeom>
            <a:rect b="b" l="l" r="r" t="t"/>
            <a:pathLst>
              <a:path extrusionOk="0" h="1937893" w="2947366">
                <a:moveTo>
                  <a:pt x="0" y="0"/>
                </a:moveTo>
                <a:lnTo>
                  <a:pt x="2947366" y="0"/>
                </a:lnTo>
                <a:lnTo>
                  <a:pt x="2947366" y="1937893"/>
                </a:lnTo>
                <a:lnTo>
                  <a:pt x="0" y="19378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6" name="Google Shape;676;p33"/>
          <p:cNvSpPr/>
          <p:nvPr/>
        </p:nvSpPr>
        <p:spPr>
          <a:xfrm>
            <a:off x="1358395" y="4664818"/>
            <a:ext cx="1948374" cy="674088"/>
          </a:xfrm>
          <a:custGeom>
            <a:rect b="b" l="l" r="r" t="t"/>
            <a:pathLst>
              <a:path extrusionOk="0" h="674088" w="1948374">
                <a:moveTo>
                  <a:pt x="0" y="0"/>
                </a:moveTo>
                <a:lnTo>
                  <a:pt x="1948375" y="0"/>
                </a:lnTo>
                <a:lnTo>
                  <a:pt x="1948375" y="674089"/>
                </a:lnTo>
                <a:lnTo>
                  <a:pt x="0" y="6740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7" name="Google Shape;677;p33"/>
          <p:cNvSpPr/>
          <p:nvPr/>
        </p:nvSpPr>
        <p:spPr>
          <a:xfrm>
            <a:off x="5321759" y="4372672"/>
            <a:ext cx="1538248" cy="1258381"/>
          </a:xfrm>
          <a:custGeom>
            <a:rect b="b" l="l" r="r" t="t"/>
            <a:pathLst>
              <a:path extrusionOk="0" h="1258381" w="1538248">
                <a:moveTo>
                  <a:pt x="0" y="0"/>
                </a:moveTo>
                <a:lnTo>
                  <a:pt x="1538248" y="0"/>
                </a:lnTo>
                <a:lnTo>
                  <a:pt x="1538248" y="1258381"/>
                </a:lnTo>
                <a:lnTo>
                  <a:pt x="0" y="1258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8" name="Google Shape;678;p33"/>
          <p:cNvSpPr/>
          <p:nvPr/>
        </p:nvSpPr>
        <p:spPr>
          <a:xfrm>
            <a:off x="11415466" y="7730165"/>
            <a:ext cx="1538248" cy="1258381"/>
          </a:xfrm>
          <a:custGeom>
            <a:rect b="b" l="l" r="r" t="t"/>
            <a:pathLst>
              <a:path extrusionOk="0" h="1258381" w="1538248">
                <a:moveTo>
                  <a:pt x="0" y="0"/>
                </a:moveTo>
                <a:lnTo>
                  <a:pt x="1538248" y="0"/>
                </a:lnTo>
                <a:lnTo>
                  <a:pt x="1538248" y="1258381"/>
                </a:lnTo>
                <a:lnTo>
                  <a:pt x="0" y="1258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9" name="Google Shape;679;p33"/>
          <p:cNvSpPr/>
          <p:nvPr/>
        </p:nvSpPr>
        <p:spPr>
          <a:xfrm>
            <a:off x="7532246" y="4258989"/>
            <a:ext cx="1107178" cy="1369405"/>
          </a:xfrm>
          <a:custGeom>
            <a:rect b="b" l="l" r="r" t="t"/>
            <a:pathLst>
              <a:path extrusionOk="0" h="1369405" w="1107178">
                <a:moveTo>
                  <a:pt x="0" y="0"/>
                </a:moveTo>
                <a:lnTo>
                  <a:pt x="1107179" y="0"/>
                </a:lnTo>
                <a:lnTo>
                  <a:pt x="1107179" y="1369404"/>
                </a:lnTo>
                <a:lnTo>
                  <a:pt x="0" y="13694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0" name="Google Shape;680;p33"/>
          <p:cNvSpPr/>
          <p:nvPr/>
        </p:nvSpPr>
        <p:spPr>
          <a:xfrm>
            <a:off x="14858040" y="7604651"/>
            <a:ext cx="1107178" cy="1369405"/>
          </a:xfrm>
          <a:custGeom>
            <a:rect b="b" l="l" r="r" t="t"/>
            <a:pathLst>
              <a:path extrusionOk="0" h="1369405" w="1107178">
                <a:moveTo>
                  <a:pt x="0" y="0"/>
                </a:moveTo>
                <a:lnTo>
                  <a:pt x="1107178" y="0"/>
                </a:lnTo>
                <a:lnTo>
                  <a:pt x="1107178" y="1369405"/>
                </a:lnTo>
                <a:lnTo>
                  <a:pt x="0" y="1369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1" name="Google Shape;681;p33"/>
          <p:cNvSpPr/>
          <p:nvPr/>
        </p:nvSpPr>
        <p:spPr>
          <a:xfrm>
            <a:off x="9385448" y="4221229"/>
            <a:ext cx="1521146" cy="1485747"/>
          </a:xfrm>
          <a:custGeom>
            <a:rect b="b" l="l" r="r" t="t"/>
            <a:pathLst>
              <a:path extrusionOk="0" h="1485747" w="1521146">
                <a:moveTo>
                  <a:pt x="0" y="0"/>
                </a:moveTo>
                <a:lnTo>
                  <a:pt x="1521146" y="0"/>
                </a:lnTo>
                <a:lnTo>
                  <a:pt x="1521146" y="1485747"/>
                </a:lnTo>
                <a:lnTo>
                  <a:pt x="0" y="1485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2" name="Google Shape;682;p33"/>
          <p:cNvSpPr/>
          <p:nvPr/>
        </p:nvSpPr>
        <p:spPr>
          <a:xfrm>
            <a:off x="2115798" y="7546480"/>
            <a:ext cx="1521146" cy="1485747"/>
          </a:xfrm>
          <a:custGeom>
            <a:rect b="b" l="l" r="r" t="t"/>
            <a:pathLst>
              <a:path extrusionOk="0" h="1485747" w="1521146">
                <a:moveTo>
                  <a:pt x="0" y="0"/>
                </a:moveTo>
                <a:lnTo>
                  <a:pt x="1521146" y="0"/>
                </a:lnTo>
                <a:lnTo>
                  <a:pt x="1521146" y="1485747"/>
                </a:lnTo>
                <a:lnTo>
                  <a:pt x="0" y="1485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3" name="Google Shape;683;p33"/>
          <p:cNvSpPr/>
          <p:nvPr/>
        </p:nvSpPr>
        <p:spPr>
          <a:xfrm>
            <a:off x="13408636" y="4657168"/>
            <a:ext cx="1201324" cy="1120650"/>
          </a:xfrm>
          <a:custGeom>
            <a:rect b="b" l="l" r="r" t="t"/>
            <a:pathLst>
              <a:path extrusionOk="0" h="1120650" w="1201324">
                <a:moveTo>
                  <a:pt x="0" y="0"/>
                </a:moveTo>
                <a:lnTo>
                  <a:pt x="1201324" y="0"/>
                </a:lnTo>
                <a:lnTo>
                  <a:pt x="1201324" y="1120650"/>
                </a:lnTo>
                <a:lnTo>
                  <a:pt x="0" y="11206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4" name="Google Shape;684;p33"/>
          <p:cNvSpPr/>
          <p:nvPr/>
        </p:nvSpPr>
        <p:spPr>
          <a:xfrm>
            <a:off x="8573317" y="7730165"/>
            <a:ext cx="1201324" cy="1120650"/>
          </a:xfrm>
          <a:custGeom>
            <a:rect b="b" l="l" r="r" t="t"/>
            <a:pathLst>
              <a:path extrusionOk="0" h="1120650" w="1201324">
                <a:moveTo>
                  <a:pt x="0" y="0"/>
                </a:moveTo>
                <a:lnTo>
                  <a:pt x="1201325" y="0"/>
                </a:lnTo>
                <a:lnTo>
                  <a:pt x="1201325" y="1120650"/>
                </a:lnTo>
                <a:lnTo>
                  <a:pt x="0" y="11206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5" name="Google Shape;685;p33"/>
          <p:cNvSpPr/>
          <p:nvPr/>
        </p:nvSpPr>
        <p:spPr>
          <a:xfrm flipH="1">
            <a:off x="14905089" y="4518319"/>
            <a:ext cx="1980223" cy="967086"/>
          </a:xfrm>
          <a:custGeom>
            <a:rect b="b" l="l" r="r" t="t"/>
            <a:pathLst>
              <a:path extrusionOk="0" h="967086" w="1980223">
                <a:moveTo>
                  <a:pt x="1980223" y="0"/>
                </a:moveTo>
                <a:lnTo>
                  <a:pt x="0" y="0"/>
                </a:lnTo>
                <a:lnTo>
                  <a:pt x="0" y="967086"/>
                </a:lnTo>
                <a:lnTo>
                  <a:pt x="1980223" y="967086"/>
                </a:lnTo>
                <a:lnTo>
                  <a:pt x="1980223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86" name="Google Shape;686;p33"/>
          <p:cNvGrpSpPr/>
          <p:nvPr/>
        </p:nvGrpSpPr>
        <p:grpSpPr>
          <a:xfrm>
            <a:off x="11227216" y="4138741"/>
            <a:ext cx="1671926" cy="1485746"/>
            <a:chOff x="0" y="0"/>
            <a:chExt cx="2229235" cy="1980996"/>
          </a:xfrm>
        </p:grpSpPr>
        <p:sp>
          <p:nvSpPr>
            <p:cNvPr id="687" name="Google Shape;687;p33"/>
            <p:cNvSpPr/>
            <p:nvPr/>
          </p:nvSpPr>
          <p:spPr>
            <a:xfrm>
              <a:off x="1013372" y="0"/>
              <a:ext cx="1215863" cy="1816542"/>
            </a:xfrm>
            <a:custGeom>
              <a:rect b="b" l="l" r="r" t="t"/>
              <a:pathLst>
                <a:path extrusionOk="0" h="1816542" w="1215863">
                  <a:moveTo>
                    <a:pt x="0" y="0"/>
                  </a:moveTo>
                  <a:lnTo>
                    <a:pt x="1215863" y="0"/>
                  </a:lnTo>
                  <a:lnTo>
                    <a:pt x="1215863" y="1816542"/>
                  </a:lnTo>
                  <a:lnTo>
                    <a:pt x="0" y="181654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88" name="Google Shape;688;p33"/>
            <p:cNvSpPr/>
            <p:nvPr/>
          </p:nvSpPr>
          <p:spPr>
            <a:xfrm>
              <a:off x="0" y="419394"/>
              <a:ext cx="1013372" cy="1561602"/>
            </a:xfrm>
            <a:custGeom>
              <a:rect b="b" l="l" r="r" t="t"/>
              <a:pathLst>
                <a:path extrusionOk="0" h="1561602" w="1013372">
                  <a:moveTo>
                    <a:pt x="0" y="0"/>
                  </a:moveTo>
                  <a:lnTo>
                    <a:pt x="1013372" y="0"/>
                  </a:lnTo>
                  <a:lnTo>
                    <a:pt x="1013372" y="1561603"/>
                  </a:lnTo>
                  <a:lnTo>
                    <a:pt x="0" y="156160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1">
                <a:alphaModFix/>
              </a:blip>
              <a:stretch>
                <a:fillRect b="0" l="0" r="0" t="-17843"/>
              </a:stretch>
            </a:blipFill>
            <a:ln>
              <a:noFill/>
            </a:ln>
          </p:spPr>
        </p:sp>
      </p:grpSp>
      <p:grpSp>
        <p:nvGrpSpPr>
          <p:cNvPr id="689" name="Google Shape;689;p33"/>
          <p:cNvGrpSpPr/>
          <p:nvPr/>
        </p:nvGrpSpPr>
        <p:grpSpPr>
          <a:xfrm>
            <a:off x="3546703" y="4056253"/>
            <a:ext cx="1536931" cy="1650723"/>
            <a:chOff x="0" y="0"/>
            <a:chExt cx="2049241" cy="2200966"/>
          </a:xfrm>
        </p:grpSpPr>
        <p:sp>
          <p:nvSpPr>
            <p:cNvPr id="690" name="Google Shape;690;p33"/>
            <p:cNvSpPr/>
            <p:nvPr/>
          </p:nvSpPr>
          <p:spPr>
            <a:xfrm>
              <a:off x="0" y="641454"/>
              <a:ext cx="905692" cy="980516"/>
            </a:xfrm>
            <a:custGeom>
              <a:rect b="b" l="l" r="r" t="t"/>
              <a:pathLst>
                <a:path extrusionOk="0" h="980516" w="905692">
                  <a:moveTo>
                    <a:pt x="0" y="0"/>
                  </a:moveTo>
                  <a:lnTo>
                    <a:pt x="905692" y="0"/>
                  </a:lnTo>
                  <a:lnTo>
                    <a:pt x="905692" y="980517"/>
                  </a:lnTo>
                  <a:lnTo>
                    <a:pt x="0" y="9805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1" name="Google Shape;691;p33"/>
            <p:cNvSpPr/>
            <p:nvPr/>
          </p:nvSpPr>
          <p:spPr>
            <a:xfrm rot="-6929921">
              <a:off x="1019432" y="112388"/>
              <a:ext cx="785835" cy="850757"/>
            </a:xfrm>
            <a:custGeom>
              <a:rect b="b" l="l" r="r" t="t"/>
              <a:pathLst>
                <a:path extrusionOk="0" h="850757" w="785835">
                  <a:moveTo>
                    <a:pt x="0" y="0"/>
                  </a:moveTo>
                  <a:lnTo>
                    <a:pt x="785835" y="0"/>
                  </a:lnTo>
                  <a:lnTo>
                    <a:pt x="785835" y="850757"/>
                  </a:lnTo>
                  <a:lnTo>
                    <a:pt x="0" y="85075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2" name="Google Shape;692;p33"/>
            <p:cNvSpPr/>
            <p:nvPr/>
          </p:nvSpPr>
          <p:spPr>
            <a:xfrm rot="3382855">
              <a:off x="1084549" y="1212871"/>
              <a:ext cx="785835" cy="850757"/>
            </a:xfrm>
            <a:custGeom>
              <a:rect b="b" l="l" r="r" t="t"/>
              <a:pathLst>
                <a:path extrusionOk="0" h="850757" w="785835">
                  <a:moveTo>
                    <a:pt x="0" y="0"/>
                  </a:moveTo>
                  <a:lnTo>
                    <a:pt x="785835" y="0"/>
                  </a:lnTo>
                  <a:lnTo>
                    <a:pt x="785835" y="850756"/>
                  </a:lnTo>
                  <a:lnTo>
                    <a:pt x="0" y="8507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693" name="Google Shape;693;p33"/>
          <p:cNvGrpSpPr/>
          <p:nvPr/>
        </p:nvGrpSpPr>
        <p:grpSpPr>
          <a:xfrm>
            <a:off x="5103897" y="7381504"/>
            <a:ext cx="1536931" cy="1650723"/>
            <a:chOff x="0" y="0"/>
            <a:chExt cx="2049241" cy="2200966"/>
          </a:xfrm>
        </p:grpSpPr>
        <p:sp>
          <p:nvSpPr>
            <p:cNvPr id="694" name="Google Shape;694;p33"/>
            <p:cNvSpPr/>
            <p:nvPr/>
          </p:nvSpPr>
          <p:spPr>
            <a:xfrm>
              <a:off x="0" y="641454"/>
              <a:ext cx="905692" cy="980516"/>
            </a:xfrm>
            <a:custGeom>
              <a:rect b="b" l="l" r="r" t="t"/>
              <a:pathLst>
                <a:path extrusionOk="0" h="980516" w="905692">
                  <a:moveTo>
                    <a:pt x="0" y="0"/>
                  </a:moveTo>
                  <a:lnTo>
                    <a:pt x="905692" y="0"/>
                  </a:lnTo>
                  <a:lnTo>
                    <a:pt x="905692" y="980517"/>
                  </a:lnTo>
                  <a:lnTo>
                    <a:pt x="0" y="9805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5" name="Google Shape;695;p33"/>
            <p:cNvSpPr/>
            <p:nvPr/>
          </p:nvSpPr>
          <p:spPr>
            <a:xfrm rot="-6929921">
              <a:off x="1019432" y="112388"/>
              <a:ext cx="785835" cy="850757"/>
            </a:xfrm>
            <a:custGeom>
              <a:rect b="b" l="l" r="r" t="t"/>
              <a:pathLst>
                <a:path extrusionOk="0" h="850757" w="785835">
                  <a:moveTo>
                    <a:pt x="0" y="0"/>
                  </a:moveTo>
                  <a:lnTo>
                    <a:pt x="785835" y="0"/>
                  </a:lnTo>
                  <a:lnTo>
                    <a:pt x="785835" y="850757"/>
                  </a:lnTo>
                  <a:lnTo>
                    <a:pt x="0" y="85075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96" name="Google Shape;696;p33"/>
            <p:cNvSpPr/>
            <p:nvPr/>
          </p:nvSpPr>
          <p:spPr>
            <a:xfrm rot="3382855">
              <a:off x="1084549" y="1212871"/>
              <a:ext cx="785835" cy="850757"/>
            </a:xfrm>
            <a:custGeom>
              <a:rect b="b" l="l" r="r" t="t"/>
              <a:pathLst>
                <a:path extrusionOk="0" h="850757" w="785835">
                  <a:moveTo>
                    <a:pt x="0" y="0"/>
                  </a:moveTo>
                  <a:lnTo>
                    <a:pt x="785835" y="0"/>
                  </a:lnTo>
                  <a:lnTo>
                    <a:pt x="785835" y="850756"/>
                  </a:lnTo>
                  <a:lnTo>
                    <a:pt x="0" y="8507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697" name="Google Shape;697;p33"/>
          <p:cNvSpPr/>
          <p:nvPr/>
        </p:nvSpPr>
        <p:spPr>
          <a:xfrm flipH="1" rot="9189596">
            <a:off x="3806321" y="6943967"/>
            <a:ext cx="1087467" cy="741455"/>
          </a:xfrm>
          <a:custGeom>
            <a:rect b="b" l="l" r="r" t="t"/>
            <a:pathLst>
              <a:path extrusionOk="0" h="741455" w="1087467">
                <a:moveTo>
                  <a:pt x="1087467" y="0"/>
                </a:moveTo>
                <a:lnTo>
                  <a:pt x="0" y="0"/>
                </a:lnTo>
                <a:lnTo>
                  <a:pt x="0" y="741454"/>
                </a:lnTo>
                <a:lnTo>
                  <a:pt x="1087467" y="741454"/>
                </a:lnTo>
                <a:lnTo>
                  <a:pt x="1087467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8" name="Google Shape;698;p33"/>
          <p:cNvSpPr/>
          <p:nvPr/>
        </p:nvSpPr>
        <p:spPr>
          <a:xfrm flipH="1" rot="9189596">
            <a:off x="6940135" y="6943967"/>
            <a:ext cx="1087467" cy="741455"/>
          </a:xfrm>
          <a:custGeom>
            <a:rect b="b" l="l" r="r" t="t"/>
            <a:pathLst>
              <a:path extrusionOk="0" h="741455" w="1087467">
                <a:moveTo>
                  <a:pt x="1087467" y="0"/>
                </a:moveTo>
                <a:lnTo>
                  <a:pt x="0" y="0"/>
                </a:lnTo>
                <a:lnTo>
                  <a:pt x="0" y="741454"/>
                </a:lnTo>
                <a:lnTo>
                  <a:pt x="1087467" y="741454"/>
                </a:lnTo>
                <a:lnTo>
                  <a:pt x="1087467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9" name="Google Shape;699;p33"/>
          <p:cNvSpPr/>
          <p:nvPr/>
        </p:nvSpPr>
        <p:spPr>
          <a:xfrm flipH="1" rot="9189596">
            <a:off x="10073950" y="6943967"/>
            <a:ext cx="1087467" cy="741455"/>
          </a:xfrm>
          <a:custGeom>
            <a:rect b="b" l="l" r="r" t="t"/>
            <a:pathLst>
              <a:path extrusionOk="0" h="741455" w="1087467">
                <a:moveTo>
                  <a:pt x="1087467" y="0"/>
                </a:moveTo>
                <a:lnTo>
                  <a:pt x="0" y="0"/>
                </a:lnTo>
                <a:lnTo>
                  <a:pt x="0" y="741454"/>
                </a:lnTo>
                <a:lnTo>
                  <a:pt x="1087467" y="741454"/>
                </a:lnTo>
                <a:lnTo>
                  <a:pt x="1087467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0" name="Google Shape;700;p33"/>
          <p:cNvSpPr/>
          <p:nvPr/>
        </p:nvSpPr>
        <p:spPr>
          <a:xfrm flipH="1" rot="9189596">
            <a:off x="13207764" y="6943967"/>
            <a:ext cx="1087467" cy="741455"/>
          </a:xfrm>
          <a:custGeom>
            <a:rect b="b" l="l" r="r" t="t"/>
            <a:pathLst>
              <a:path extrusionOk="0" h="741455" w="1087467">
                <a:moveTo>
                  <a:pt x="1087467" y="0"/>
                </a:moveTo>
                <a:lnTo>
                  <a:pt x="0" y="0"/>
                </a:lnTo>
                <a:lnTo>
                  <a:pt x="0" y="741454"/>
                </a:lnTo>
                <a:lnTo>
                  <a:pt x="1087467" y="741454"/>
                </a:lnTo>
                <a:lnTo>
                  <a:pt x="1087467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01" name="Google Shape;701;p33"/>
          <p:cNvGrpSpPr/>
          <p:nvPr/>
        </p:nvGrpSpPr>
        <p:grpSpPr>
          <a:xfrm>
            <a:off x="1527650" y="5457407"/>
            <a:ext cx="1609865" cy="546824"/>
            <a:chOff x="0" y="0"/>
            <a:chExt cx="2146487" cy="729098"/>
          </a:xfrm>
        </p:grpSpPr>
        <p:sp>
          <p:nvSpPr>
            <p:cNvPr id="702" name="Google Shape;702;p33"/>
            <p:cNvSpPr/>
            <p:nvPr/>
          </p:nvSpPr>
          <p:spPr>
            <a:xfrm>
              <a:off x="0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-117410" t="0"/>
              </a:stretch>
            </a:blipFill>
            <a:ln>
              <a:noFill/>
            </a:ln>
          </p:spPr>
        </p:sp>
        <p:sp>
          <p:nvSpPr>
            <p:cNvPr id="703" name="Google Shape;703;p33"/>
            <p:cNvSpPr/>
            <p:nvPr/>
          </p:nvSpPr>
          <p:spPr>
            <a:xfrm>
              <a:off x="499673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-117410" r="0" t="0"/>
              </a:stretch>
            </a:blipFill>
            <a:ln>
              <a:noFill/>
            </a:ln>
          </p:spPr>
        </p:sp>
        <p:sp>
          <p:nvSpPr>
            <p:cNvPr id="704" name="Google Shape;704;p33"/>
            <p:cNvSpPr txBox="1"/>
            <p:nvPr/>
          </p:nvSpPr>
          <p:spPr>
            <a:xfrm>
              <a:off x="404059" y="223541"/>
              <a:ext cx="1333448" cy="273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platypus</a:t>
              </a:r>
              <a:endParaRPr/>
            </a:p>
          </p:txBody>
        </p:sp>
      </p:grpSp>
      <p:grpSp>
        <p:nvGrpSpPr>
          <p:cNvPr id="705" name="Google Shape;705;p33"/>
          <p:cNvGrpSpPr/>
          <p:nvPr/>
        </p:nvGrpSpPr>
        <p:grpSpPr>
          <a:xfrm>
            <a:off x="15150485" y="5457407"/>
            <a:ext cx="1609865" cy="546824"/>
            <a:chOff x="0" y="0"/>
            <a:chExt cx="2146487" cy="729098"/>
          </a:xfrm>
        </p:grpSpPr>
        <p:sp>
          <p:nvSpPr>
            <p:cNvPr id="706" name="Google Shape;706;p33"/>
            <p:cNvSpPr/>
            <p:nvPr/>
          </p:nvSpPr>
          <p:spPr>
            <a:xfrm>
              <a:off x="0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-117410" t="0"/>
              </a:stretch>
            </a:blipFill>
            <a:ln>
              <a:noFill/>
            </a:ln>
          </p:spPr>
        </p:sp>
        <p:sp>
          <p:nvSpPr>
            <p:cNvPr id="707" name="Google Shape;707;p33"/>
            <p:cNvSpPr/>
            <p:nvPr/>
          </p:nvSpPr>
          <p:spPr>
            <a:xfrm>
              <a:off x="499673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-117410" r="0" t="0"/>
              </a:stretch>
            </a:blipFill>
            <a:ln>
              <a:noFill/>
            </a:ln>
          </p:spPr>
        </p:sp>
        <p:sp>
          <p:nvSpPr>
            <p:cNvPr id="708" name="Google Shape;708;p33"/>
            <p:cNvSpPr txBox="1"/>
            <p:nvPr/>
          </p:nvSpPr>
          <p:spPr>
            <a:xfrm>
              <a:off x="404059" y="223541"/>
              <a:ext cx="1333448" cy="273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reef shark</a:t>
              </a:r>
              <a:endParaRPr/>
            </a:p>
          </p:txBody>
        </p:sp>
      </p:grpSp>
      <p:grpSp>
        <p:nvGrpSpPr>
          <p:cNvPr id="709" name="Google Shape;709;p33"/>
          <p:cNvGrpSpPr/>
          <p:nvPr/>
        </p:nvGrpSpPr>
        <p:grpSpPr>
          <a:xfrm>
            <a:off x="3473769" y="5457407"/>
            <a:ext cx="1609865" cy="546824"/>
            <a:chOff x="0" y="0"/>
            <a:chExt cx="2146487" cy="729098"/>
          </a:xfrm>
        </p:grpSpPr>
        <p:sp>
          <p:nvSpPr>
            <p:cNvPr id="710" name="Google Shape;710;p33"/>
            <p:cNvSpPr/>
            <p:nvPr/>
          </p:nvSpPr>
          <p:spPr>
            <a:xfrm>
              <a:off x="0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-117410" t="0"/>
              </a:stretch>
            </a:blipFill>
            <a:ln>
              <a:noFill/>
            </a:ln>
          </p:spPr>
        </p:sp>
        <p:sp>
          <p:nvSpPr>
            <p:cNvPr id="711" name="Google Shape;711;p33"/>
            <p:cNvSpPr/>
            <p:nvPr/>
          </p:nvSpPr>
          <p:spPr>
            <a:xfrm>
              <a:off x="499673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-117410" r="0" t="0"/>
              </a:stretch>
            </a:blipFill>
            <a:ln>
              <a:noFill/>
            </a:ln>
          </p:spPr>
        </p:sp>
        <p:sp>
          <p:nvSpPr>
            <p:cNvPr id="712" name="Google Shape;712;p33"/>
            <p:cNvSpPr txBox="1"/>
            <p:nvPr/>
          </p:nvSpPr>
          <p:spPr>
            <a:xfrm>
              <a:off x="404059" y="223541"/>
              <a:ext cx="1333448" cy="273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termites</a:t>
              </a:r>
              <a:endParaRPr/>
            </a:p>
          </p:txBody>
        </p:sp>
      </p:grpSp>
      <p:sp>
        <p:nvSpPr>
          <p:cNvPr id="713" name="Google Shape;713;p33"/>
          <p:cNvSpPr/>
          <p:nvPr/>
        </p:nvSpPr>
        <p:spPr>
          <a:xfrm>
            <a:off x="5419888" y="545740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1" y="0"/>
                </a:lnTo>
                <a:lnTo>
                  <a:pt x="1235111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-117410" t="0"/>
            </a:stretch>
          </a:blipFill>
          <a:ln>
            <a:noFill/>
          </a:ln>
        </p:spPr>
      </p:sp>
      <p:sp>
        <p:nvSpPr>
          <p:cNvPr id="714" name="Google Shape;714;p33"/>
          <p:cNvSpPr/>
          <p:nvPr/>
        </p:nvSpPr>
        <p:spPr>
          <a:xfrm>
            <a:off x="5794643" y="5457407"/>
            <a:ext cx="1235111" cy="546824"/>
          </a:xfrm>
          <a:custGeom>
            <a:rect b="b" l="l" r="r" t="t"/>
            <a:pathLst>
              <a:path extrusionOk="0" h="546824" w="1235111">
                <a:moveTo>
                  <a:pt x="0" y="0"/>
                </a:moveTo>
                <a:lnTo>
                  <a:pt x="1235111" y="0"/>
                </a:lnTo>
                <a:lnTo>
                  <a:pt x="1235111" y="546823"/>
                </a:lnTo>
                <a:lnTo>
                  <a:pt x="0" y="5468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-117410" r="0" t="0"/>
            </a:stretch>
          </a:blipFill>
          <a:ln>
            <a:noFill/>
          </a:ln>
        </p:spPr>
      </p:sp>
      <p:grpSp>
        <p:nvGrpSpPr>
          <p:cNvPr id="715" name="Google Shape;715;p33"/>
          <p:cNvGrpSpPr/>
          <p:nvPr/>
        </p:nvGrpSpPr>
        <p:grpSpPr>
          <a:xfrm>
            <a:off x="7366008" y="5457407"/>
            <a:ext cx="1609865" cy="546824"/>
            <a:chOff x="0" y="0"/>
            <a:chExt cx="2146487" cy="729098"/>
          </a:xfrm>
        </p:grpSpPr>
        <p:sp>
          <p:nvSpPr>
            <p:cNvPr id="716" name="Google Shape;716;p33"/>
            <p:cNvSpPr/>
            <p:nvPr/>
          </p:nvSpPr>
          <p:spPr>
            <a:xfrm>
              <a:off x="0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-117410" t="0"/>
              </a:stretch>
            </a:blipFill>
            <a:ln>
              <a:noFill/>
            </a:ln>
          </p:spPr>
        </p:sp>
        <p:sp>
          <p:nvSpPr>
            <p:cNvPr id="717" name="Google Shape;717;p33"/>
            <p:cNvSpPr/>
            <p:nvPr/>
          </p:nvSpPr>
          <p:spPr>
            <a:xfrm>
              <a:off x="499673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-117410" r="0" t="0"/>
              </a:stretch>
            </a:blipFill>
            <a:ln>
              <a:noFill/>
            </a:ln>
          </p:spPr>
        </p:sp>
        <p:sp>
          <p:nvSpPr>
            <p:cNvPr id="718" name="Google Shape;718;p33"/>
            <p:cNvSpPr txBox="1"/>
            <p:nvPr/>
          </p:nvSpPr>
          <p:spPr>
            <a:xfrm>
              <a:off x="404059" y="223541"/>
              <a:ext cx="1333448" cy="273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" u="none" cap="none" strike="noStrike">
                  <a:solidFill>
                    <a:srgbClr val="000000"/>
                  </a:solidFill>
                  <a:latin typeface="Pangolin"/>
                  <a:ea typeface="Pangolin"/>
                  <a:cs typeface="Pangolin"/>
                  <a:sym typeface="Pangolin"/>
                </a:rPr>
                <a:t>fungi</a:t>
              </a:r>
              <a:endParaRPr/>
            </a:p>
          </p:txBody>
        </p:sp>
      </p:grpSp>
      <p:grpSp>
        <p:nvGrpSpPr>
          <p:cNvPr id="719" name="Google Shape;719;p33"/>
          <p:cNvGrpSpPr/>
          <p:nvPr/>
        </p:nvGrpSpPr>
        <p:grpSpPr>
          <a:xfrm>
            <a:off x="9312127" y="5457407"/>
            <a:ext cx="1609865" cy="546824"/>
            <a:chOff x="0" y="0"/>
            <a:chExt cx="2146487" cy="729098"/>
          </a:xfrm>
        </p:grpSpPr>
        <p:sp>
          <p:nvSpPr>
            <p:cNvPr id="720" name="Google Shape;720;p33"/>
            <p:cNvSpPr/>
            <p:nvPr/>
          </p:nvSpPr>
          <p:spPr>
            <a:xfrm>
              <a:off x="0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-117410" t="0"/>
              </a:stretch>
            </a:blipFill>
            <a:ln>
              <a:noFill/>
            </a:ln>
          </p:spPr>
        </p:sp>
        <p:sp>
          <p:nvSpPr>
            <p:cNvPr id="721" name="Google Shape;721;p33"/>
            <p:cNvSpPr/>
            <p:nvPr/>
          </p:nvSpPr>
          <p:spPr>
            <a:xfrm>
              <a:off x="499673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-117410" r="0" t="0"/>
              </a:stretch>
            </a:blipFill>
            <a:ln>
              <a:noFill/>
            </a:ln>
          </p:spPr>
        </p:sp>
      </p:grpSp>
      <p:grpSp>
        <p:nvGrpSpPr>
          <p:cNvPr id="722" name="Google Shape;722;p33"/>
          <p:cNvGrpSpPr/>
          <p:nvPr/>
        </p:nvGrpSpPr>
        <p:grpSpPr>
          <a:xfrm>
            <a:off x="11258246" y="5457407"/>
            <a:ext cx="1609865" cy="546824"/>
            <a:chOff x="0" y="0"/>
            <a:chExt cx="2146487" cy="729098"/>
          </a:xfrm>
        </p:grpSpPr>
        <p:sp>
          <p:nvSpPr>
            <p:cNvPr id="723" name="Google Shape;723;p33"/>
            <p:cNvSpPr/>
            <p:nvPr/>
          </p:nvSpPr>
          <p:spPr>
            <a:xfrm>
              <a:off x="0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-117410" t="0"/>
              </a:stretch>
            </a:blipFill>
            <a:ln>
              <a:noFill/>
            </a:ln>
          </p:spPr>
        </p:sp>
        <p:sp>
          <p:nvSpPr>
            <p:cNvPr id="724" name="Google Shape;724;p33"/>
            <p:cNvSpPr/>
            <p:nvPr/>
          </p:nvSpPr>
          <p:spPr>
            <a:xfrm>
              <a:off x="499673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-117410" r="0" t="0"/>
              </a:stretch>
            </a:blipFill>
            <a:ln>
              <a:noFill/>
            </a:ln>
          </p:spPr>
        </p:sp>
      </p:grpSp>
      <p:grpSp>
        <p:nvGrpSpPr>
          <p:cNvPr id="725" name="Google Shape;725;p33"/>
          <p:cNvGrpSpPr/>
          <p:nvPr/>
        </p:nvGrpSpPr>
        <p:grpSpPr>
          <a:xfrm>
            <a:off x="13204366" y="5457407"/>
            <a:ext cx="1609865" cy="546824"/>
            <a:chOff x="0" y="0"/>
            <a:chExt cx="2146487" cy="729098"/>
          </a:xfrm>
        </p:grpSpPr>
        <p:sp>
          <p:nvSpPr>
            <p:cNvPr id="726" name="Google Shape;726;p33"/>
            <p:cNvSpPr/>
            <p:nvPr/>
          </p:nvSpPr>
          <p:spPr>
            <a:xfrm>
              <a:off x="0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0" r="-117410" t="0"/>
              </a:stretch>
            </a:blipFill>
            <a:ln>
              <a:noFill/>
            </a:ln>
          </p:spPr>
        </p:sp>
        <p:sp>
          <p:nvSpPr>
            <p:cNvPr id="727" name="Google Shape;727;p33"/>
            <p:cNvSpPr/>
            <p:nvPr/>
          </p:nvSpPr>
          <p:spPr>
            <a:xfrm>
              <a:off x="499673" y="0"/>
              <a:ext cx="1646814" cy="729098"/>
            </a:xfrm>
            <a:custGeom>
              <a:rect b="b" l="l" r="r" t="t"/>
              <a:pathLst>
                <a:path extrusionOk="0" h="729098" w="1646814">
                  <a:moveTo>
                    <a:pt x="0" y="0"/>
                  </a:moveTo>
                  <a:lnTo>
                    <a:pt x="1646814" y="0"/>
                  </a:lnTo>
                  <a:lnTo>
                    <a:pt x="1646814" y="729098"/>
                  </a:lnTo>
                  <a:lnTo>
                    <a:pt x="0" y="72909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4">
                <a:alphaModFix/>
              </a:blip>
              <a:stretch>
                <a:fillRect b="0" l="-117410" r="0" t="0"/>
              </a:stretch>
            </a:blipFill>
            <a:ln>
              <a:noFill/>
            </a:ln>
          </p:spPr>
        </p:sp>
      </p:grpSp>
      <p:sp>
        <p:nvSpPr>
          <p:cNvPr id="728" name="Google Shape;728;p33"/>
          <p:cNvSpPr/>
          <p:nvPr/>
        </p:nvSpPr>
        <p:spPr>
          <a:xfrm>
            <a:off x="15411629" y="-202639"/>
            <a:ext cx="1840188" cy="4230317"/>
          </a:xfrm>
          <a:custGeom>
            <a:rect b="b" l="l" r="r" t="t"/>
            <a:pathLst>
              <a:path extrusionOk="0" h="4230317" w="1840188">
                <a:moveTo>
                  <a:pt x="0" y="0"/>
                </a:moveTo>
                <a:lnTo>
                  <a:pt x="1840188" y="0"/>
                </a:lnTo>
                <a:lnTo>
                  <a:pt x="1840188" y="4230317"/>
                </a:lnTo>
                <a:lnTo>
                  <a:pt x="0" y="4230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29" name="Google Shape;729;p33"/>
          <p:cNvSpPr txBox="1"/>
          <p:nvPr/>
        </p:nvSpPr>
        <p:spPr>
          <a:xfrm>
            <a:off x="1838099" y="1730090"/>
            <a:ext cx="13312386" cy="11495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99" u="none" cap="none" strike="noStrike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Wildlife in the Australian Outback</a:t>
            </a:r>
            <a:endParaRPr/>
          </a:p>
        </p:txBody>
      </p:sp>
      <p:sp>
        <p:nvSpPr>
          <p:cNvPr id="730" name="Google Shape;730;p33"/>
          <p:cNvSpPr txBox="1"/>
          <p:nvPr/>
        </p:nvSpPr>
        <p:spPr>
          <a:xfrm>
            <a:off x="1838099" y="2905545"/>
            <a:ext cx="9587891" cy="758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1"/>
                </a:solidFill>
                <a:latin typeface="Pangolin"/>
                <a:ea typeface="Pangolin"/>
                <a:cs typeface="Pangolin"/>
                <a:sym typeface="Pangolin"/>
              </a:rPr>
              <a:t>Complete the Australian Outback food chain below. Drag and drop the correct organism based on who eats whom. Then, label the producer, consumer and decomposer.</a:t>
            </a:r>
            <a:endParaRPr/>
          </a:p>
        </p:txBody>
      </p:sp>
      <p:sp>
        <p:nvSpPr>
          <p:cNvPr id="731" name="Google Shape;731;p33"/>
          <p:cNvSpPr txBox="1"/>
          <p:nvPr/>
        </p:nvSpPr>
        <p:spPr>
          <a:xfrm>
            <a:off x="5489518" y="5570577"/>
            <a:ext cx="1466914" cy="3848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wedge-tailed eagle</a:t>
            </a:r>
            <a:endParaRPr/>
          </a:p>
        </p:txBody>
      </p:sp>
      <p:sp>
        <p:nvSpPr>
          <p:cNvPr id="732" name="Google Shape;732;p33"/>
          <p:cNvSpPr txBox="1"/>
          <p:nvPr/>
        </p:nvSpPr>
        <p:spPr>
          <a:xfrm>
            <a:off x="9615171" y="5549221"/>
            <a:ext cx="1000086" cy="3917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spinifex grass</a:t>
            </a:r>
            <a:endParaRPr/>
          </a:p>
        </p:txBody>
      </p:sp>
      <p:sp>
        <p:nvSpPr>
          <p:cNvPr id="733" name="Google Shape;733;p33"/>
          <p:cNvSpPr txBox="1"/>
          <p:nvPr/>
        </p:nvSpPr>
        <p:spPr>
          <a:xfrm>
            <a:off x="11561291" y="5549221"/>
            <a:ext cx="1000086" cy="3917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coral</a:t>
            </a:r>
            <a:endParaRPr/>
          </a:p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polyps</a:t>
            </a:r>
            <a:endParaRPr/>
          </a:p>
        </p:txBody>
      </p:sp>
      <p:sp>
        <p:nvSpPr>
          <p:cNvPr id="734" name="Google Shape;734;p33"/>
          <p:cNvSpPr txBox="1"/>
          <p:nvPr/>
        </p:nvSpPr>
        <p:spPr>
          <a:xfrm>
            <a:off x="13404945" y="5549221"/>
            <a:ext cx="1205015" cy="3917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spinifex hopping mouse</a:t>
            </a:r>
            <a:endParaRPr/>
          </a:p>
        </p:txBody>
      </p:sp>
      <p:sp>
        <p:nvSpPr>
          <p:cNvPr id="735" name="Google Shape;735;p33"/>
          <p:cNvSpPr txBox="1"/>
          <p:nvPr/>
        </p:nvSpPr>
        <p:spPr>
          <a:xfrm>
            <a:off x="2349039" y="6742376"/>
            <a:ext cx="1257672" cy="2829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75" u="none" cap="none" strike="noStrike">
                <a:solidFill>
                  <a:srgbClr val="000001"/>
                </a:solidFill>
                <a:latin typeface="Pangolin"/>
                <a:ea typeface="Pangolin"/>
                <a:cs typeface="Pangolin"/>
                <a:sym typeface="Pangolin"/>
              </a:rPr>
              <a:t>PRODUCER</a:t>
            </a:r>
            <a:endParaRPr/>
          </a:p>
        </p:txBody>
      </p:sp>
      <p:sp>
        <p:nvSpPr>
          <p:cNvPr id="736" name="Google Shape;736;p33"/>
          <p:cNvSpPr txBox="1"/>
          <p:nvPr/>
        </p:nvSpPr>
        <p:spPr>
          <a:xfrm>
            <a:off x="4804045" y="6742376"/>
            <a:ext cx="2412281" cy="282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75" u="none" cap="none" strike="noStrike">
                <a:solidFill>
                  <a:srgbClr val="000001"/>
                </a:solidFill>
                <a:latin typeface="Pangolin"/>
                <a:ea typeface="Pangolin"/>
                <a:cs typeface="Pangolin"/>
                <a:sym typeface="Pangolin"/>
              </a:rPr>
              <a:t>primary consumer</a:t>
            </a:r>
            <a:endParaRPr/>
          </a:p>
        </p:txBody>
      </p:sp>
      <p:sp>
        <p:nvSpPr>
          <p:cNvPr id="737" name="Google Shape;737;p33"/>
          <p:cNvSpPr txBox="1"/>
          <p:nvPr/>
        </p:nvSpPr>
        <p:spPr>
          <a:xfrm>
            <a:off x="7736867" y="6742376"/>
            <a:ext cx="2814265" cy="282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75" u="none" cap="none" strike="noStrike">
                <a:solidFill>
                  <a:srgbClr val="000001"/>
                </a:solidFill>
                <a:latin typeface="Pangolin"/>
                <a:ea typeface="Pangolin"/>
                <a:cs typeface="Pangolin"/>
                <a:sym typeface="Pangolin"/>
              </a:rPr>
              <a:t>secondary consumer</a:t>
            </a:r>
            <a:endParaRPr/>
          </a:p>
        </p:txBody>
      </p:sp>
      <p:sp>
        <p:nvSpPr>
          <p:cNvPr id="738" name="Google Shape;738;p33"/>
          <p:cNvSpPr txBox="1"/>
          <p:nvPr/>
        </p:nvSpPr>
        <p:spPr>
          <a:xfrm>
            <a:off x="11024496" y="6742376"/>
            <a:ext cx="2506638" cy="282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75" u="none" cap="none" strike="noStrike">
                <a:solidFill>
                  <a:srgbClr val="000001"/>
                </a:solidFill>
                <a:latin typeface="Pangolin"/>
                <a:ea typeface="Pangolin"/>
                <a:cs typeface="Pangolin"/>
                <a:sym typeface="Pangolin"/>
              </a:rPr>
              <a:t>tertiary consumer</a:t>
            </a:r>
            <a:endParaRPr/>
          </a:p>
        </p:txBody>
      </p:sp>
      <p:sp>
        <p:nvSpPr>
          <p:cNvPr id="739" name="Google Shape;739;p33"/>
          <p:cNvSpPr txBox="1"/>
          <p:nvPr/>
        </p:nvSpPr>
        <p:spPr>
          <a:xfrm>
            <a:off x="14622393" y="6742376"/>
            <a:ext cx="1578471" cy="282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75" u="none" cap="none" strike="noStrike">
                <a:solidFill>
                  <a:srgbClr val="000001"/>
                </a:solidFill>
                <a:latin typeface="Pangolin"/>
                <a:ea typeface="Pangolin"/>
                <a:cs typeface="Pangolin"/>
                <a:sym typeface="Pangolin"/>
              </a:rPr>
              <a:t>DECOMPOSER</a:t>
            </a:r>
            <a:endParaRPr/>
          </a:p>
        </p:txBody>
      </p:sp>
      <p:sp>
        <p:nvSpPr>
          <p:cNvPr id="740" name="Google Shape;740;p33"/>
          <p:cNvSpPr txBox="1"/>
          <p:nvPr/>
        </p:nvSpPr>
        <p:spPr>
          <a:xfrm rot="5400000">
            <a:off x="14609871" y="1568301"/>
            <a:ext cx="3091566" cy="7091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21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ANSWER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7D47"/>
        </a:solidFill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5" name="Google Shape;745;p34"/>
          <p:cNvGrpSpPr/>
          <p:nvPr/>
        </p:nvGrpSpPr>
        <p:grpSpPr>
          <a:xfrm>
            <a:off x="5653337" y="3290158"/>
            <a:ext cx="11219844" cy="6186714"/>
            <a:chOff x="0" y="-28575"/>
            <a:chExt cx="2955021" cy="1629422"/>
          </a:xfrm>
        </p:grpSpPr>
        <p:sp>
          <p:nvSpPr>
            <p:cNvPr id="746" name="Google Shape;746;p34"/>
            <p:cNvSpPr/>
            <p:nvPr/>
          </p:nvSpPr>
          <p:spPr>
            <a:xfrm>
              <a:off x="0" y="0"/>
              <a:ext cx="2955021" cy="1600847"/>
            </a:xfrm>
            <a:custGeom>
              <a:rect b="b" l="l" r="r" t="t"/>
              <a:pathLst>
                <a:path extrusionOk="0" h="1600847" w="2955021">
                  <a:moveTo>
                    <a:pt x="12420" y="0"/>
                  </a:moveTo>
                  <a:lnTo>
                    <a:pt x="2942600" y="0"/>
                  </a:lnTo>
                  <a:cubicBezTo>
                    <a:pt x="2945894" y="0"/>
                    <a:pt x="2949054" y="1309"/>
                    <a:pt x="2951383" y="3638"/>
                  </a:cubicBezTo>
                  <a:cubicBezTo>
                    <a:pt x="2953712" y="5967"/>
                    <a:pt x="2955021" y="9126"/>
                    <a:pt x="2955021" y="12420"/>
                  </a:cubicBezTo>
                  <a:lnTo>
                    <a:pt x="2955021" y="1588427"/>
                  </a:lnTo>
                  <a:cubicBezTo>
                    <a:pt x="2955021" y="1591721"/>
                    <a:pt x="2953712" y="1594880"/>
                    <a:pt x="2951383" y="1597210"/>
                  </a:cubicBezTo>
                  <a:cubicBezTo>
                    <a:pt x="2949054" y="1599539"/>
                    <a:pt x="2945894" y="1600847"/>
                    <a:pt x="2942600" y="1600847"/>
                  </a:cubicBezTo>
                  <a:lnTo>
                    <a:pt x="12420" y="1600847"/>
                  </a:lnTo>
                  <a:cubicBezTo>
                    <a:pt x="9126" y="1600847"/>
                    <a:pt x="5967" y="1599539"/>
                    <a:pt x="3638" y="1597210"/>
                  </a:cubicBezTo>
                  <a:cubicBezTo>
                    <a:pt x="1309" y="1594880"/>
                    <a:pt x="0" y="1591721"/>
                    <a:pt x="0" y="1588427"/>
                  </a:cubicBezTo>
                  <a:lnTo>
                    <a:pt x="0" y="12420"/>
                  </a:lnTo>
                  <a:cubicBezTo>
                    <a:pt x="0" y="9126"/>
                    <a:pt x="1309" y="5967"/>
                    <a:pt x="3638" y="3638"/>
                  </a:cubicBezTo>
                  <a:cubicBezTo>
                    <a:pt x="5967" y="1309"/>
                    <a:pt x="9126" y="0"/>
                    <a:pt x="12420" y="0"/>
                  </a:cubicBezTo>
                  <a:close/>
                </a:path>
              </a:pathLst>
            </a:custGeom>
            <a:solidFill>
              <a:srgbClr val="F0F0F0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34"/>
            <p:cNvSpPr txBox="1"/>
            <p:nvPr/>
          </p:nvSpPr>
          <p:spPr>
            <a:xfrm>
              <a:off x="0" y="-28575"/>
              <a:ext cx="2955021" cy="16294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8" name="Google Shape;748;p34"/>
          <p:cNvGrpSpPr/>
          <p:nvPr/>
        </p:nvGrpSpPr>
        <p:grpSpPr>
          <a:xfrm>
            <a:off x="1526564" y="1862155"/>
            <a:ext cx="3885481" cy="5147679"/>
            <a:chOff x="0" y="-28575"/>
            <a:chExt cx="1023336" cy="1355767"/>
          </a:xfrm>
        </p:grpSpPr>
        <p:sp>
          <p:nvSpPr>
            <p:cNvPr id="749" name="Google Shape;749;p34"/>
            <p:cNvSpPr/>
            <p:nvPr/>
          </p:nvSpPr>
          <p:spPr>
            <a:xfrm>
              <a:off x="0" y="0"/>
              <a:ext cx="1023336" cy="1327192"/>
            </a:xfrm>
            <a:custGeom>
              <a:rect b="b" l="l" r="r" t="t"/>
              <a:pathLst>
                <a:path extrusionOk="0" h="1327192" w="1023336">
                  <a:moveTo>
                    <a:pt x="35865" y="0"/>
                  </a:moveTo>
                  <a:lnTo>
                    <a:pt x="987471" y="0"/>
                  </a:lnTo>
                  <a:cubicBezTo>
                    <a:pt x="996983" y="0"/>
                    <a:pt x="1006106" y="3779"/>
                    <a:pt x="1012832" y="10505"/>
                  </a:cubicBezTo>
                  <a:cubicBezTo>
                    <a:pt x="1019558" y="17231"/>
                    <a:pt x="1023336" y="26353"/>
                    <a:pt x="1023336" y="35865"/>
                  </a:cubicBezTo>
                  <a:lnTo>
                    <a:pt x="1023336" y="1291327"/>
                  </a:lnTo>
                  <a:cubicBezTo>
                    <a:pt x="1023336" y="1300839"/>
                    <a:pt x="1019558" y="1309961"/>
                    <a:pt x="1012832" y="1316687"/>
                  </a:cubicBezTo>
                  <a:cubicBezTo>
                    <a:pt x="1006106" y="1323414"/>
                    <a:pt x="996983" y="1327192"/>
                    <a:pt x="987471" y="1327192"/>
                  </a:cubicBezTo>
                  <a:lnTo>
                    <a:pt x="35865" y="1327192"/>
                  </a:lnTo>
                  <a:cubicBezTo>
                    <a:pt x="26353" y="1327192"/>
                    <a:pt x="17231" y="1323414"/>
                    <a:pt x="10505" y="1316687"/>
                  </a:cubicBezTo>
                  <a:cubicBezTo>
                    <a:pt x="3779" y="1309961"/>
                    <a:pt x="0" y="1300839"/>
                    <a:pt x="0" y="1291327"/>
                  </a:cubicBezTo>
                  <a:lnTo>
                    <a:pt x="0" y="35865"/>
                  </a:lnTo>
                  <a:cubicBezTo>
                    <a:pt x="0" y="26353"/>
                    <a:pt x="3779" y="17231"/>
                    <a:pt x="10505" y="10505"/>
                  </a:cubicBezTo>
                  <a:cubicBezTo>
                    <a:pt x="17231" y="3779"/>
                    <a:pt x="26353" y="0"/>
                    <a:pt x="35865" y="0"/>
                  </a:cubicBezTo>
                  <a:close/>
                </a:path>
              </a:pathLst>
            </a:custGeom>
            <a:solidFill>
              <a:srgbClr val="F0F0F0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34"/>
            <p:cNvSpPr txBox="1"/>
            <p:nvPr/>
          </p:nvSpPr>
          <p:spPr>
            <a:xfrm>
              <a:off x="0" y="-28575"/>
              <a:ext cx="1023336" cy="13557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1" name="Google Shape;751;p34"/>
          <p:cNvGrpSpPr/>
          <p:nvPr/>
        </p:nvGrpSpPr>
        <p:grpSpPr>
          <a:xfrm>
            <a:off x="1526564" y="7158513"/>
            <a:ext cx="3885481" cy="2318358"/>
            <a:chOff x="0" y="-28575"/>
            <a:chExt cx="1023336" cy="610596"/>
          </a:xfrm>
        </p:grpSpPr>
        <p:sp>
          <p:nvSpPr>
            <p:cNvPr id="752" name="Google Shape;752;p34"/>
            <p:cNvSpPr/>
            <p:nvPr/>
          </p:nvSpPr>
          <p:spPr>
            <a:xfrm>
              <a:off x="0" y="0"/>
              <a:ext cx="1023336" cy="582021"/>
            </a:xfrm>
            <a:custGeom>
              <a:rect b="b" l="l" r="r" t="t"/>
              <a:pathLst>
                <a:path extrusionOk="0" h="582021" w="1023336">
                  <a:moveTo>
                    <a:pt x="35865" y="0"/>
                  </a:moveTo>
                  <a:lnTo>
                    <a:pt x="987471" y="0"/>
                  </a:lnTo>
                  <a:cubicBezTo>
                    <a:pt x="996983" y="0"/>
                    <a:pt x="1006106" y="3779"/>
                    <a:pt x="1012832" y="10505"/>
                  </a:cubicBezTo>
                  <a:cubicBezTo>
                    <a:pt x="1019558" y="17231"/>
                    <a:pt x="1023336" y="26353"/>
                    <a:pt x="1023336" y="35865"/>
                  </a:cubicBezTo>
                  <a:lnTo>
                    <a:pt x="1023336" y="546156"/>
                  </a:lnTo>
                  <a:cubicBezTo>
                    <a:pt x="1023336" y="555668"/>
                    <a:pt x="1019558" y="564791"/>
                    <a:pt x="1012832" y="571517"/>
                  </a:cubicBezTo>
                  <a:cubicBezTo>
                    <a:pt x="1006106" y="578243"/>
                    <a:pt x="996983" y="582021"/>
                    <a:pt x="987471" y="582021"/>
                  </a:cubicBezTo>
                  <a:lnTo>
                    <a:pt x="35865" y="582021"/>
                  </a:lnTo>
                  <a:cubicBezTo>
                    <a:pt x="16058" y="582021"/>
                    <a:pt x="0" y="565964"/>
                    <a:pt x="0" y="546156"/>
                  </a:cubicBezTo>
                  <a:lnTo>
                    <a:pt x="0" y="35865"/>
                  </a:lnTo>
                  <a:cubicBezTo>
                    <a:pt x="0" y="26353"/>
                    <a:pt x="3779" y="17231"/>
                    <a:pt x="10505" y="10505"/>
                  </a:cubicBezTo>
                  <a:cubicBezTo>
                    <a:pt x="17231" y="3779"/>
                    <a:pt x="26353" y="0"/>
                    <a:pt x="35865" y="0"/>
                  </a:cubicBezTo>
                  <a:close/>
                </a:path>
              </a:pathLst>
            </a:custGeom>
            <a:solidFill>
              <a:srgbClr val="F0F0F0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34"/>
            <p:cNvSpPr txBox="1"/>
            <p:nvPr/>
          </p:nvSpPr>
          <p:spPr>
            <a:xfrm>
              <a:off x="0" y="-28575"/>
              <a:ext cx="1023336" cy="6105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4" name="Google Shape;754;p34"/>
          <p:cNvGrpSpPr/>
          <p:nvPr/>
        </p:nvGrpSpPr>
        <p:grpSpPr>
          <a:xfrm>
            <a:off x="2399492" y="8088435"/>
            <a:ext cx="754204" cy="780719"/>
            <a:chOff x="0" y="-28575"/>
            <a:chExt cx="812800" cy="841375"/>
          </a:xfrm>
        </p:grpSpPr>
        <p:sp>
          <p:nvSpPr>
            <p:cNvPr id="755" name="Google Shape;755;p3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557D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3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7" name="Google Shape;757;p34"/>
          <p:cNvGrpSpPr/>
          <p:nvPr/>
        </p:nvGrpSpPr>
        <p:grpSpPr>
          <a:xfrm>
            <a:off x="3784912" y="8088435"/>
            <a:ext cx="754204" cy="780719"/>
            <a:chOff x="0" y="-28575"/>
            <a:chExt cx="812800" cy="841375"/>
          </a:xfrm>
        </p:grpSpPr>
        <p:sp>
          <p:nvSpPr>
            <p:cNvPr id="758" name="Google Shape;758;p3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5E603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3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0" name="Google Shape;760;p34"/>
          <p:cNvSpPr txBox="1"/>
          <p:nvPr/>
        </p:nvSpPr>
        <p:spPr>
          <a:xfrm>
            <a:off x="1285271" y="6414894"/>
            <a:ext cx="43680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You can find these fonts online too.</a:t>
            </a:r>
            <a:endParaRPr/>
          </a:p>
        </p:txBody>
      </p:sp>
      <p:sp>
        <p:nvSpPr>
          <p:cNvPr id="761" name="Google Shape;761;p34"/>
          <p:cNvSpPr txBox="1"/>
          <p:nvPr/>
        </p:nvSpPr>
        <p:spPr>
          <a:xfrm>
            <a:off x="1894036" y="4008758"/>
            <a:ext cx="3150536" cy="191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TITLES: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SEDGWICK AVE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HEADERS: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PANGOLIN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BODY COPY: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1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PANGOLIN</a:t>
            </a:r>
            <a:endParaRPr/>
          </a:p>
        </p:txBody>
      </p:sp>
      <p:sp>
        <p:nvSpPr>
          <p:cNvPr id="762" name="Google Shape;762;p34"/>
          <p:cNvSpPr txBox="1"/>
          <p:nvPr/>
        </p:nvSpPr>
        <p:spPr>
          <a:xfrm>
            <a:off x="2165907" y="9011652"/>
            <a:ext cx="1221374" cy="1614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#557D47</a:t>
            </a:r>
            <a:endParaRPr/>
          </a:p>
        </p:txBody>
      </p:sp>
      <p:sp>
        <p:nvSpPr>
          <p:cNvPr id="763" name="Google Shape;763;p34"/>
          <p:cNvSpPr txBox="1"/>
          <p:nvPr/>
        </p:nvSpPr>
        <p:spPr>
          <a:xfrm>
            <a:off x="3551327" y="9011652"/>
            <a:ext cx="1221374" cy="1614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#5E6031</a:t>
            </a:r>
            <a:endParaRPr/>
          </a:p>
        </p:txBody>
      </p:sp>
      <p:sp>
        <p:nvSpPr>
          <p:cNvPr id="764" name="Google Shape;764;p34"/>
          <p:cNvSpPr txBox="1"/>
          <p:nvPr/>
        </p:nvSpPr>
        <p:spPr>
          <a:xfrm>
            <a:off x="1894036" y="7457509"/>
            <a:ext cx="3150536" cy="407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4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Colors</a:t>
            </a:r>
            <a:endParaRPr/>
          </a:p>
        </p:txBody>
      </p:sp>
      <p:sp>
        <p:nvSpPr>
          <p:cNvPr id="765" name="Google Shape;765;p34"/>
          <p:cNvSpPr txBox="1"/>
          <p:nvPr/>
        </p:nvSpPr>
        <p:spPr>
          <a:xfrm>
            <a:off x="1378661" y="3025928"/>
            <a:ext cx="4181285" cy="5761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uses the following free fonts:</a:t>
            </a:r>
            <a:endParaRPr/>
          </a:p>
        </p:txBody>
      </p:sp>
      <p:sp>
        <p:nvSpPr>
          <p:cNvPr id="766" name="Google Shape;766;p34"/>
          <p:cNvSpPr txBox="1"/>
          <p:nvPr/>
        </p:nvSpPr>
        <p:spPr>
          <a:xfrm>
            <a:off x="6329264" y="2751117"/>
            <a:ext cx="9867990" cy="4591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Use these design resources in your Canva Presentation.</a:t>
            </a:r>
            <a:endParaRPr/>
          </a:p>
        </p:txBody>
      </p:sp>
      <p:sp>
        <p:nvSpPr>
          <p:cNvPr id="767" name="Google Shape;767;p34"/>
          <p:cNvSpPr txBox="1"/>
          <p:nvPr/>
        </p:nvSpPr>
        <p:spPr>
          <a:xfrm>
            <a:off x="7589232" y="1508458"/>
            <a:ext cx="7348055" cy="11494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99" u="none" cap="none" strike="noStrike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Resource Page</a:t>
            </a:r>
            <a:endParaRPr/>
          </a:p>
        </p:txBody>
      </p:sp>
      <p:sp>
        <p:nvSpPr>
          <p:cNvPr id="768" name="Google Shape;768;p34"/>
          <p:cNvSpPr txBox="1"/>
          <p:nvPr/>
        </p:nvSpPr>
        <p:spPr>
          <a:xfrm>
            <a:off x="1894036" y="2246651"/>
            <a:ext cx="3150536" cy="4071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4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Fonts</a:t>
            </a:r>
            <a:endParaRPr/>
          </a:p>
        </p:txBody>
      </p:sp>
      <p:sp>
        <p:nvSpPr>
          <p:cNvPr id="769" name="Google Shape;769;p34"/>
          <p:cNvSpPr txBox="1"/>
          <p:nvPr/>
        </p:nvSpPr>
        <p:spPr>
          <a:xfrm>
            <a:off x="9678302" y="3691516"/>
            <a:ext cx="3169915" cy="4128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4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Design Elements</a:t>
            </a:r>
            <a:endParaRPr/>
          </a:p>
        </p:txBody>
      </p:sp>
      <p:sp>
        <p:nvSpPr>
          <p:cNvPr id="770" name="Google Shape;770;p34"/>
          <p:cNvSpPr/>
          <p:nvPr/>
        </p:nvSpPr>
        <p:spPr>
          <a:xfrm rot="-73003">
            <a:off x="7155604" y="6889827"/>
            <a:ext cx="891663" cy="716742"/>
          </a:xfrm>
          <a:custGeom>
            <a:rect b="b" l="l" r="r" t="t"/>
            <a:pathLst>
              <a:path extrusionOk="0" h="716742" w="891663">
                <a:moveTo>
                  <a:pt x="0" y="0"/>
                </a:moveTo>
                <a:lnTo>
                  <a:pt x="891663" y="0"/>
                </a:lnTo>
                <a:lnTo>
                  <a:pt x="891663" y="716741"/>
                </a:lnTo>
                <a:lnTo>
                  <a:pt x="0" y="7167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24559"/>
            </a:stretch>
          </a:blipFill>
          <a:ln>
            <a:noFill/>
          </a:ln>
        </p:spPr>
      </p:sp>
      <p:sp>
        <p:nvSpPr>
          <p:cNvPr id="771" name="Google Shape;771;p34"/>
          <p:cNvSpPr/>
          <p:nvPr/>
        </p:nvSpPr>
        <p:spPr>
          <a:xfrm>
            <a:off x="8381252" y="5471450"/>
            <a:ext cx="412880" cy="1019456"/>
          </a:xfrm>
          <a:custGeom>
            <a:rect b="b" l="l" r="r" t="t"/>
            <a:pathLst>
              <a:path extrusionOk="0" h="1019456" w="412880">
                <a:moveTo>
                  <a:pt x="0" y="0"/>
                </a:moveTo>
                <a:lnTo>
                  <a:pt x="412880" y="0"/>
                </a:lnTo>
                <a:lnTo>
                  <a:pt x="412880" y="1019456"/>
                </a:lnTo>
                <a:lnTo>
                  <a:pt x="0" y="10194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2" name="Google Shape;772;p34"/>
          <p:cNvSpPr/>
          <p:nvPr/>
        </p:nvSpPr>
        <p:spPr>
          <a:xfrm rot="5400000">
            <a:off x="7201285" y="5468961"/>
            <a:ext cx="833842" cy="1024435"/>
          </a:xfrm>
          <a:custGeom>
            <a:rect b="b" l="l" r="r" t="t"/>
            <a:pathLst>
              <a:path extrusionOk="0" h="1024435" w="833842">
                <a:moveTo>
                  <a:pt x="0" y="0"/>
                </a:moveTo>
                <a:lnTo>
                  <a:pt x="833842" y="0"/>
                </a:lnTo>
                <a:lnTo>
                  <a:pt x="833842" y="1024435"/>
                </a:lnTo>
                <a:lnTo>
                  <a:pt x="0" y="10244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3" name="Google Shape;773;p34"/>
          <p:cNvSpPr/>
          <p:nvPr/>
        </p:nvSpPr>
        <p:spPr>
          <a:xfrm>
            <a:off x="11926616" y="5579420"/>
            <a:ext cx="1166629" cy="803516"/>
          </a:xfrm>
          <a:custGeom>
            <a:rect b="b" l="l" r="r" t="t"/>
            <a:pathLst>
              <a:path extrusionOk="0" h="803516" w="1166629">
                <a:moveTo>
                  <a:pt x="0" y="0"/>
                </a:moveTo>
                <a:lnTo>
                  <a:pt x="1166629" y="0"/>
                </a:lnTo>
                <a:lnTo>
                  <a:pt x="1166629" y="803516"/>
                </a:lnTo>
                <a:lnTo>
                  <a:pt x="0" y="8035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4" name="Google Shape;774;p34"/>
          <p:cNvSpPr/>
          <p:nvPr/>
        </p:nvSpPr>
        <p:spPr>
          <a:xfrm>
            <a:off x="15350946" y="8207513"/>
            <a:ext cx="783331" cy="803791"/>
          </a:xfrm>
          <a:custGeom>
            <a:rect b="b" l="l" r="r" t="t"/>
            <a:pathLst>
              <a:path extrusionOk="0" h="803791" w="783331">
                <a:moveTo>
                  <a:pt x="0" y="0"/>
                </a:moveTo>
                <a:lnTo>
                  <a:pt x="783331" y="0"/>
                </a:lnTo>
                <a:lnTo>
                  <a:pt x="783331" y="803792"/>
                </a:lnTo>
                <a:lnTo>
                  <a:pt x="0" y="8037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5" name="Google Shape;775;p34"/>
          <p:cNvSpPr/>
          <p:nvPr/>
        </p:nvSpPr>
        <p:spPr>
          <a:xfrm>
            <a:off x="5891462" y="8140745"/>
            <a:ext cx="884603" cy="937328"/>
          </a:xfrm>
          <a:custGeom>
            <a:rect b="b" l="l" r="r" t="t"/>
            <a:pathLst>
              <a:path extrusionOk="0" h="937328" w="884603">
                <a:moveTo>
                  <a:pt x="0" y="0"/>
                </a:moveTo>
                <a:lnTo>
                  <a:pt x="884604" y="0"/>
                </a:lnTo>
                <a:lnTo>
                  <a:pt x="884604" y="937328"/>
                </a:lnTo>
                <a:lnTo>
                  <a:pt x="0" y="9373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6" name="Google Shape;776;p34"/>
          <p:cNvSpPr/>
          <p:nvPr/>
        </p:nvSpPr>
        <p:spPr>
          <a:xfrm>
            <a:off x="9979970" y="5492522"/>
            <a:ext cx="354276" cy="977312"/>
          </a:xfrm>
          <a:custGeom>
            <a:rect b="b" l="l" r="r" t="t"/>
            <a:pathLst>
              <a:path extrusionOk="0" h="977312" w="354276">
                <a:moveTo>
                  <a:pt x="0" y="0"/>
                </a:moveTo>
                <a:lnTo>
                  <a:pt x="354275" y="0"/>
                </a:lnTo>
                <a:lnTo>
                  <a:pt x="354275" y="977312"/>
                </a:lnTo>
                <a:lnTo>
                  <a:pt x="0" y="9773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7" name="Google Shape;777;p34"/>
          <p:cNvSpPr/>
          <p:nvPr/>
        </p:nvSpPr>
        <p:spPr>
          <a:xfrm>
            <a:off x="5891462" y="5502542"/>
            <a:ext cx="963697" cy="957272"/>
          </a:xfrm>
          <a:custGeom>
            <a:rect b="b" l="l" r="r" t="t"/>
            <a:pathLst>
              <a:path extrusionOk="0" h="957272" w="963697">
                <a:moveTo>
                  <a:pt x="0" y="0"/>
                </a:moveTo>
                <a:lnTo>
                  <a:pt x="963697" y="0"/>
                </a:lnTo>
                <a:lnTo>
                  <a:pt x="963697" y="957272"/>
                </a:lnTo>
                <a:lnTo>
                  <a:pt x="0" y="9572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8" name="Google Shape;778;p34"/>
          <p:cNvSpPr/>
          <p:nvPr/>
        </p:nvSpPr>
        <p:spPr>
          <a:xfrm>
            <a:off x="13344074" y="5714046"/>
            <a:ext cx="998624" cy="534264"/>
          </a:xfrm>
          <a:custGeom>
            <a:rect b="b" l="l" r="r" t="t"/>
            <a:pathLst>
              <a:path extrusionOk="0" h="534264" w="998624">
                <a:moveTo>
                  <a:pt x="0" y="0"/>
                </a:moveTo>
                <a:lnTo>
                  <a:pt x="998624" y="0"/>
                </a:lnTo>
                <a:lnTo>
                  <a:pt x="998624" y="534264"/>
                </a:lnTo>
                <a:lnTo>
                  <a:pt x="0" y="534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9" name="Google Shape;779;p34"/>
          <p:cNvSpPr/>
          <p:nvPr/>
        </p:nvSpPr>
        <p:spPr>
          <a:xfrm rot="228612">
            <a:off x="13904263" y="8423884"/>
            <a:ext cx="1299855" cy="371050"/>
          </a:xfrm>
          <a:custGeom>
            <a:rect b="b" l="l" r="r" t="t"/>
            <a:pathLst>
              <a:path extrusionOk="0" h="371050" w="1299855">
                <a:moveTo>
                  <a:pt x="0" y="0"/>
                </a:moveTo>
                <a:lnTo>
                  <a:pt x="1299856" y="0"/>
                </a:lnTo>
                <a:lnTo>
                  <a:pt x="1299856" y="371050"/>
                </a:lnTo>
                <a:lnTo>
                  <a:pt x="0" y="371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0" name="Google Shape;780;p34"/>
          <p:cNvSpPr/>
          <p:nvPr/>
        </p:nvSpPr>
        <p:spPr>
          <a:xfrm>
            <a:off x="14593527" y="5840939"/>
            <a:ext cx="1934335" cy="280479"/>
          </a:xfrm>
          <a:custGeom>
            <a:rect b="b" l="l" r="r" t="t"/>
            <a:pathLst>
              <a:path extrusionOk="0" h="280479" w="1934335">
                <a:moveTo>
                  <a:pt x="0" y="0"/>
                </a:moveTo>
                <a:lnTo>
                  <a:pt x="1934336" y="0"/>
                </a:lnTo>
                <a:lnTo>
                  <a:pt x="1934336" y="280479"/>
                </a:lnTo>
                <a:lnTo>
                  <a:pt x="0" y="2804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1" name="Google Shape;781;p34"/>
          <p:cNvSpPr/>
          <p:nvPr/>
        </p:nvSpPr>
        <p:spPr>
          <a:xfrm>
            <a:off x="13973630" y="4410372"/>
            <a:ext cx="761242" cy="811991"/>
          </a:xfrm>
          <a:custGeom>
            <a:rect b="b" l="l" r="r" t="t"/>
            <a:pathLst>
              <a:path extrusionOk="0" h="811991" w="761242">
                <a:moveTo>
                  <a:pt x="0" y="0"/>
                </a:moveTo>
                <a:lnTo>
                  <a:pt x="761242" y="0"/>
                </a:lnTo>
                <a:lnTo>
                  <a:pt x="761242" y="811991"/>
                </a:lnTo>
                <a:lnTo>
                  <a:pt x="0" y="8119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2" name="Google Shape;782;p34"/>
          <p:cNvSpPr/>
          <p:nvPr/>
        </p:nvSpPr>
        <p:spPr>
          <a:xfrm>
            <a:off x="8798965" y="8185635"/>
            <a:ext cx="842250" cy="847548"/>
          </a:xfrm>
          <a:custGeom>
            <a:rect b="b" l="l" r="r" t="t"/>
            <a:pathLst>
              <a:path extrusionOk="0" h="847548" w="842250">
                <a:moveTo>
                  <a:pt x="0" y="0"/>
                </a:moveTo>
                <a:lnTo>
                  <a:pt x="842250" y="0"/>
                </a:lnTo>
                <a:lnTo>
                  <a:pt x="842250" y="847548"/>
                </a:lnTo>
                <a:lnTo>
                  <a:pt x="0" y="847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3" name="Google Shape;783;p34"/>
          <p:cNvSpPr/>
          <p:nvPr/>
        </p:nvSpPr>
        <p:spPr>
          <a:xfrm>
            <a:off x="6912001" y="8183199"/>
            <a:ext cx="853486" cy="852419"/>
          </a:xfrm>
          <a:custGeom>
            <a:rect b="b" l="l" r="r" t="t"/>
            <a:pathLst>
              <a:path extrusionOk="0" h="852419" w="853486">
                <a:moveTo>
                  <a:pt x="0" y="0"/>
                </a:moveTo>
                <a:lnTo>
                  <a:pt x="853486" y="0"/>
                </a:lnTo>
                <a:lnTo>
                  <a:pt x="853486" y="852420"/>
                </a:lnTo>
                <a:lnTo>
                  <a:pt x="0" y="8524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4" name="Google Shape;784;p34"/>
          <p:cNvSpPr/>
          <p:nvPr/>
        </p:nvSpPr>
        <p:spPr>
          <a:xfrm>
            <a:off x="8465945" y="6939836"/>
            <a:ext cx="799640" cy="616722"/>
          </a:xfrm>
          <a:custGeom>
            <a:rect b="b" l="l" r="r" t="t"/>
            <a:pathLst>
              <a:path extrusionOk="0" h="616722" w="799640">
                <a:moveTo>
                  <a:pt x="0" y="0"/>
                </a:moveTo>
                <a:lnTo>
                  <a:pt x="799640" y="0"/>
                </a:lnTo>
                <a:lnTo>
                  <a:pt x="799640" y="616723"/>
                </a:lnTo>
                <a:lnTo>
                  <a:pt x="0" y="6167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5" name="Google Shape;785;p34"/>
          <p:cNvSpPr/>
          <p:nvPr/>
        </p:nvSpPr>
        <p:spPr>
          <a:xfrm rot="-5400000">
            <a:off x="11166774" y="4335721"/>
            <a:ext cx="248735" cy="961294"/>
          </a:xfrm>
          <a:custGeom>
            <a:rect b="b" l="l" r="r" t="t"/>
            <a:pathLst>
              <a:path extrusionOk="0" h="961294" w="248735">
                <a:moveTo>
                  <a:pt x="0" y="0"/>
                </a:moveTo>
                <a:lnTo>
                  <a:pt x="248735" y="0"/>
                </a:lnTo>
                <a:lnTo>
                  <a:pt x="248735" y="961293"/>
                </a:lnTo>
                <a:lnTo>
                  <a:pt x="0" y="9612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6" name="Google Shape;786;p34"/>
          <p:cNvSpPr/>
          <p:nvPr/>
        </p:nvSpPr>
        <p:spPr>
          <a:xfrm>
            <a:off x="10585075" y="5883696"/>
            <a:ext cx="1090712" cy="194965"/>
          </a:xfrm>
          <a:custGeom>
            <a:rect b="b" l="l" r="r" t="t"/>
            <a:pathLst>
              <a:path extrusionOk="0" h="194965" w="1090712">
                <a:moveTo>
                  <a:pt x="0" y="0"/>
                </a:moveTo>
                <a:lnTo>
                  <a:pt x="1090711" y="0"/>
                </a:lnTo>
                <a:lnTo>
                  <a:pt x="1090711" y="194965"/>
                </a:lnTo>
                <a:lnTo>
                  <a:pt x="0" y="1949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7" name="Google Shape;787;p34"/>
          <p:cNvSpPr/>
          <p:nvPr/>
        </p:nvSpPr>
        <p:spPr>
          <a:xfrm>
            <a:off x="9444443" y="4734396"/>
            <a:ext cx="878723" cy="163943"/>
          </a:xfrm>
          <a:custGeom>
            <a:rect b="b" l="l" r="r" t="t"/>
            <a:pathLst>
              <a:path extrusionOk="0" h="163943" w="878723">
                <a:moveTo>
                  <a:pt x="0" y="0"/>
                </a:moveTo>
                <a:lnTo>
                  <a:pt x="878722" y="0"/>
                </a:lnTo>
                <a:lnTo>
                  <a:pt x="878722" y="163943"/>
                </a:lnTo>
                <a:lnTo>
                  <a:pt x="0" y="1639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-4372" r="0" t="0"/>
            </a:stretch>
          </a:blipFill>
          <a:ln>
            <a:noFill/>
          </a:ln>
        </p:spPr>
      </p:sp>
      <p:sp>
        <p:nvSpPr>
          <p:cNvPr id="788" name="Google Shape;788;p34"/>
          <p:cNvSpPr/>
          <p:nvPr/>
        </p:nvSpPr>
        <p:spPr>
          <a:xfrm>
            <a:off x="10833810" y="7062390"/>
            <a:ext cx="876970" cy="371616"/>
          </a:xfrm>
          <a:custGeom>
            <a:rect b="b" l="l" r="r" t="t"/>
            <a:pathLst>
              <a:path extrusionOk="0" h="371616" w="876970">
                <a:moveTo>
                  <a:pt x="0" y="0"/>
                </a:moveTo>
                <a:lnTo>
                  <a:pt x="876970" y="0"/>
                </a:lnTo>
                <a:lnTo>
                  <a:pt x="876970" y="371615"/>
                </a:lnTo>
                <a:lnTo>
                  <a:pt x="0" y="3716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9" name="Google Shape;789;p34"/>
          <p:cNvSpPr/>
          <p:nvPr/>
        </p:nvSpPr>
        <p:spPr>
          <a:xfrm rot="-149404">
            <a:off x="12140651" y="6810060"/>
            <a:ext cx="704306" cy="876275"/>
          </a:xfrm>
          <a:custGeom>
            <a:rect b="b" l="l" r="r" t="t"/>
            <a:pathLst>
              <a:path extrusionOk="0" h="876275" w="704306">
                <a:moveTo>
                  <a:pt x="0" y="0"/>
                </a:moveTo>
                <a:lnTo>
                  <a:pt x="704306" y="0"/>
                </a:lnTo>
                <a:lnTo>
                  <a:pt x="704306" y="876275"/>
                </a:lnTo>
                <a:lnTo>
                  <a:pt x="0" y="8762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0" name="Google Shape;790;p34"/>
          <p:cNvSpPr/>
          <p:nvPr/>
        </p:nvSpPr>
        <p:spPr>
          <a:xfrm>
            <a:off x="7901422" y="8229081"/>
            <a:ext cx="761608" cy="760656"/>
          </a:xfrm>
          <a:custGeom>
            <a:rect b="b" l="l" r="r" t="t"/>
            <a:pathLst>
              <a:path extrusionOk="0" h="760656" w="761608">
                <a:moveTo>
                  <a:pt x="0" y="0"/>
                </a:moveTo>
                <a:lnTo>
                  <a:pt x="761608" y="0"/>
                </a:lnTo>
                <a:lnTo>
                  <a:pt x="761608" y="760656"/>
                </a:lnTo>
                <a:lnTo>
                  <a:pt x="0" y="7606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1" name="Google Shape;791;p34"/>
          <p:cNvSpPr/>
          <p:nvPr/>
        </p:nvSpPr>
        <p:spPr>
          <a:xfrm>
            <a:off x="12415135" y="8565053"/>
            <a:ext cx="1342301" cy="88712"/>
          </a:xfrm>
          <a:custGeom>
            <a:rect b="b" l="l" r="r" t="t"/>
            <a:pathLst>
              <a:path extrusionOk="0" h="88712" w="1342301">
                <a:moveTo>
                  <a:pt x="0" y="0"/>
                </a:moveTo>
                <a:lnTo>
                  <a:pt x="1342301" y="0"/>
                </a:lnTo>
                <a:lnTo>
                  <a:pt x="1342301" y="88712"/>
                </a:lnTo>
                <a:lnTo>
                  <a:pt x="0" y="887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-202901" r="0" t="0"/>
            </a:stretch>
          </a:blipFill>
          <a:ln>
            <a:noFill/>
          </a:ln>
        </p:spPr>
      </p:sp>
      <p:sp>
        <p:nvSpPr>
          <p:cNvPr id="792" name="Google Shape;792;p34"/>
          <p:cNvSpPr/>
          <p:nvPr/>
        </p:nvSpPr>
        <p:spPr>
          <a:xfrm rot="-5400000">
            <a:off x="16207377" y="8406403"/>
            <a:ext cx="531682" cy="406012"/>
          </a:xfrm>
          <a:custGeom>
            <a:rect b="b" l="l" r="r" t="t"/>
            <a:pathLst>
              <a:path extrusionOk="0" h="406012" w="531682">
                <a:moveTo>
                  <a:pt x="0" y="0"/>
                </a:moveTo>
                <a:lnTo>
                  <a:pt x="531682" y="0"/>
                </a:lnTo>
                <a:lnTo>
                  <a:pt x="531682" y="406012"/>
                </a:lnTo>
                <a:lnTo>
                  <a:pt x="0" y="4060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3" name="Google Shape;793;p34"/>
          <p:cNvSpPr/>
          <p:nvPr/>
        </p:nvSpPr>
        <p:spPr>
          <a:xfrm>
            <a:off x="5963417" y="6854281"/>
            <a:ext cx="773509" cy="787833"/>
          </a:xfrm>
          <a:custGeom>
            <a:rect b="b" l="l" r="r" t="t"/>
            <a:pathLst>
              <a:path extrusionOk="0" h="787833" w="773509">
                <a:moveTo>
                  <a:pt x="0" y="0"/>
                </a:moveTo>
                <a:lnTo>
                  <a:pt x="773509" y="0"/>
                </a:lnTo>
                <a:lnTo>
                  <a:pt x="773509" y="787833"/>
                </a:lnTo>
                <a:lnTo>
                  <a:pt x="0" y="7878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4" name="Google Shape;794;p34"/>
          <p:cNvSpPr/>
          <p:nvPr/>
        </p:nvSpPr>
        <p:spPr>
          <a:xfrm>
            <a:off x="12259117" y="4629642"/>
            <a:ext cx="1227184" cy="373450"/>
          </a:xfrm>
          <a:custGeom>
            <a:rect b="b" l="l" r="r" t="t"/>
            <a:pathLst>
              <a:path extrusionOk="0" h="373450" w="1227184">
                <a:moveTo>
                  <a:pt x="0" y="0"/>
                </a:moveTo>
                <a:lnTo>
                  <a:pt x="1227184" y="0"/>
                </a:lnTo>
                <a:lnTo>
                  <a:pt x="1227184" y="373451"/>
                </a:lnTo>
                <a:lnTo>
                  <a:pt x="0" y="3734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-234683"/>
            </a:stretch>
          </a:blipFill>
          <a:ln>
            <a:noFill/>
          </a:ln>
        </p:spPr>
      </p:sp>
      <p:sp>
        <p:nvSpPr>
          <p:cNvPr id="795" name="Google Shape;795;p34"/>
          <p:cNvSpPr/>
          <p:nvPr/>
        </p:nvSpPr>
        <p:spPr>
          <a:xfrm>
            <a:off x="10586713" y="8194263"/>
            <a:ext cx="812648" cy="830292"/>
          </a:xfrm>
          <a:custGeom>
            <a:rect b="b" l="l" r="r" t="t"/>
            <a:pathLst>
              <a:path extrusionOk="0" h="830292" w="812648">
                <a:moveTo>
                  <a:pt x="0" y="0"/>
                </a:moveTo>
                <a:lnTo>
                  <a:pt x="812648" y="0"/>
                </a:lnTo>
                <a:lnTo>
                  <a:pt x="812648" y="830292"/>
                </a:lnTo>
                <a:lnTo>
                  <a:pt x="0" y="8302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6" name="Google Shape;796;p34"/>
          <p:cNvSpPr/>
          <p:nvPr/>
        </p:nvSpPr>
        <p:spPr>
          <a:xfrm>
            <a:off x="13274829" y="6865434"/>
            <a:ext cx="765527" cy="765527"/>
          </a:xfrm>
          <a:custGeom>
            <a:rect b="b" l="l" r="r" t="t"/>
            <a:pathLst>
              <a:path extrusionOk="0" h="765527" w="765527">
                <a:moveTo>
                  <a:pt x="0" y="0"/>
                </a:moveTo>
                <a:lnTo>
                  <a:pt x="765527" y="0"/>
                </a:lnTo>
                <a:lnTo>
                  <a:pt x="765527" y="765527"/>
                </a:lnTo>
                <a:lnTo>
                  <a:pt x="0" y="7655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7" name="Google Shape;797;p34"/>
          <p:cNvSpPr/>
          <p:nvPr/>
        </p:nvSpPr>
        <p:spPr>
          <a:xfrm>
            <a:off x="9777150" y="8273016"/>
            <a:ext cx="673628" cy="672786"/>
          </a:xfrm>
          <a:custGeom>
            <a:rect b="b" l="l" r="r" t="t"/>
            <a:pathLst>
              <a:path extrusionOk="0" h="672786" w="673628">
                <a:moveTo>
                  <a:pt x="0" y="0"/>
                </a:moveTo>
                <a:lnTo>
                  <a:pt x="673628" y="0"/>
                </a:lnTo>
                <a:lnTo>
                  <a:pt x="673628" y="672786"/>
                </a:lnTo>
                <a:lnTo>
                  <a:pt x="0" y="6727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8" name="Google Shape;798;p34"/>
          <p:cNvSpPr/>
          <p:nvPr/>
        </p:nvSpPr>
        <p:spPr>
          <a:xfrm>
            <a:off x="11535296" y="8203459"/>
            <a:ext cx="743904" cy="811900"/>
          </a:xfrm>
          <a:custGeom>
            <a:rect b="b" l="l" r="r" t="t"/>
            <a:pathLst>
              <a:path extrusionOk="0" h="811900" w="743904">
                <a:moveTo>
                  <a:pt x="0" y="0"/>
                </a:moveTo>
                <a:lnTo>
                  <a:pt x="743904" y="0"/>
                </a:lnTo>
                <a:lnTo>
                  <a:pt x="743904" y="811900"/>
                </a:lnTo>
                <a:lnTo>
                  <a:pt x="0" y="811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9" name="Google Shape;799;p34"/>
          <p:cNvSpPr/>
          <p:nvPr/>
        </p:nvSpPr>
        <p:spPr>
          <a:xfrm>
            <a:off x="9044962" y="5529271"/>
            <a:ext cx="684179" cy="903815"/>
          </a:xfrm>
          <a:custGeom>
            <a:rect b="b" l="l" r="r" t="t"/>
            <a:pathLst>
              <a:path extrusionOk="0" h="903815" w="684179">
                <a:moveTo>
                  <a:pt x="0" y="0"/>
                </a:moveTo>
                <a:lnTo>
                  <a:pt x="684178" y="0"/>
                </a:lnTo>
                <a:lnTo>
                  <a:pt x="684178" y="903815"/>
                </a:lnTo>
                <a:lnTo>
                  <a:pt x="0" y="9038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0" name="Google Shape;800;p34"/>
          <p:cNvSpPr/>
          <p:nvPr/>
        </p:nvSpPr>
        <p:spPr>
          <a:xfrm>
            <a:off x="15222201" y="4541792"/>
            <a:ext cx="1166151" cy="549151"/>
          </a:xfrm>
          <a:custGeom>
            <a:rect b="b" l="l" r="r" t="t"/>
            <a:pathLst>
              <a:path extrusionOk="0" h="549151" w="1166151">
                <a:moveTo>
                  <a:pt x="0" y="0"/>
                </a:moveTo>
                <a:lnTo>
                  <a:pt x="1166151" y="0"/>
                </a:lnTo>
                <a:lnTo>
                  <a:pt x="1166151" y="549151"/>
                </a:lnTo>
                <a:lnTo>
                  <a:pt x="0" y="5491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1" name="Google Shape;801;p34"/>
          <p:cNvSpPr/>
          <p:nvPr/>
        </p:nvSpPr>
        <p:spPr>
          <a:xfrm>
            <a:off x="7791671" y="4702737"/>
            <a:ext cx="1165443" cy="227261"/>
          </a:xfrm>
          <a:custGeom>
            <a:rect b="b" l="l" r="r" t="t"/>
            <a:pathLst>
              <a:path extrusionOk="0" h="227261" w="1165443">
                <a:moveTo>
                  <a:pt x="0" y="0"/>
                </a:moveTo>
                <a:lnTo>
                  <a:pt x="1165443" y="0"/>
                </a:lnTo>
                <a:lnTo>
                  <a:pt x="1165443" y="227261"/>
                </a:lnTo>
                <a:lnTo>
                  <a:pt x="0" y="227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2" name="Google Shape;802;p34"/>
          <p:cNvSpPr/>
          <p:nvPr/>
        </p:nvSpPr>
        <p:spPr>
          <a:xfrm>
            <a:off x="9676753" y="7089696"/>
            <a:ext cx="745889" cy="317003"/>
          </a:xfrm>
          <a:custGeom>
            <a:rect b="b" l="l" r="r" t="t"/>
            <a:pathLst>
              <a:path extrusionOk="0" h="317003" w="745889">
                <a:moveTo>
                  <a:pt x="0" y="0"/>
                </a:moveTo>
                <a:lnTo>
                  <a:pt x="745889" y="0"/>
                </a:lnTo>
                <a:lnTo>
                  <a:pt x="745889" y="317003"/>
                </a:lnTo>
                <a:lnTo>
                  <a:pt x="0" y="3170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3" name="Google Shape;803;p34"/>
          <p:cNvSpPr/>
          <p:nvPr/>
        </p:nvSpPr>
        <p:spPr>
          <a:xfrm>
            <a:off x="14451524" y="6997582"/>
            <a:ext cx="1021025" cy="501230"/>
          </a:xfrm>
          <a:custGeom>
            <a:rect b="b" l="l" r="r" t="t"/>
            <a:pathLst>
              <a:path extrusionOk="0" h="501230" w="1021025">
                <a:moveTo>
                  <a:pt x="0" y="0"/>
                </a:moveTo>
                <a:lnTo>
                  <a:pt x="1021025" y="0"/>
                </a:lnTo>
                <a:lnTo>
                  <a:pt x="1021025" y="501231"/>
                </a:lnTo>
                <a:lnTo>
                  <a:pt x="0" y="501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4" name="Google Shape;804;p34"/>
          <p:cNvSpPr/>
          <p:nvPr/>
        </p:nvSpPr>
        <p:spPr>
          <a:xfrm>
            <a:off x="15883718" y="6969235"/>
            <a:ext cx="597001" cy="557924"/>
          </a:xfrm>
          <a:custGeom>
            <a:rect b="b" l="l" r="r" t="t"/>
            <a:pathLst>
              <a:path extrusionOk="0" h="557924" w="597001">
                <a:moveTo>
                  <a:pt x="0" y="0"/>
                </a:moveTo>
                <a:lnTo>
                  <a:pt x="597001" y="0"/>
                </a:lnTo>
                <a:lnTo>
                  <a:pt x="597001" y="557925"/>
                </a:lnTo>
                <a:lnTo>
                  <a:pt x="0" y="557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5" name="Google Shape;805;p34"/>
          <p:cNvSpPr/>
          <p:nvPr/>
        </p:nvSpPr>
        <p:spPr>
          <a:xfrm>
            <a:off x="5963417" y="4679837"/>
            <a:ext cx="1340925" cy="273061"/>
          </a:xfrm>
          <a:custGeom>
            <a:rect b="b" l="l" r="r" t="t"/>
            <a:pathLst>
              <a:path extrusionOk="0" h="273061" w="1340925">
                <a:moveTo>
                  <a:pt x="0" y="0"/>
                </a:moveTo>
                <a:lnTo>
                  <a:pt x="1340925" y="0"/>
                </a:lnTo>
                <a:lnTo>
                  <a:pt x="1340925" y="273061"/>
                </a:lnTo>
                <a:lnTo>
                  <a:pt x="0" y="2730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7D47"/>
        </a:solidFill>
      </p:bgPr>
    </p:bg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/>
          <p:nvPr/>
        </p:nvSpPr>
        <p:spPr>
          <a:xfrm>
            <a:off x="10832075" y="5251958"/>
            <a:ext cx="1043044" cy="817367"/>
          </a:xfrm>
          <a:custGeom>
            <a:rect b="b" l="l" r="r" t="t"/>
            <a:pathLst>
              <a:path extrusionOk="0" h="817367" w="1043044">
                <a:moveTo>
                  <a:pt x="0" y="0"/>
                </a:moveTo>
                <a:lnTo>
                  <a:pt x="1043044" y="0"/>
                </a:lnTo>
                <a:lnTo>
                  <a:pt x="1043044" y="817367"/>
                </a:lnTo>
                <a:lnTo>
                  <a:pt x="0" y="817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1" name="Google Shape;811;p35"/>
          <p:cNvSpPr/>
          <p:nvPr/>
        </p:nvSpPr>
        <p:spPr>
          <a:xfrm>
            <a:off x="7098588" y="8386549"/>
            <a:ext cx="1424732" cy="1043616"/>
          </a:xfrm>
          <a:custGeom>
            <a:rect b="b" l="l" r="r" t="t"/>
            <a:pathLst>
              <a:path extrusionOk="0" h="1043616" w="1424732">
                <a:moveTo>
                  <a:pt x="0" y="0"/>
                </a:moveTo>
                <a:lnTo>
                  <a:pt x="1424733" y="0"/>
                </a:lnTo>
                <a:lnTo>
                  <a:pt x="1424733" y="1043617"/>
                </a:lnTo>
                <a:lnTo>
                  <a:pt x="0" y="1043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2" name="Google Shape;812;p35"/>
          <p:cNvSpPr/>
          <p:nvPr/>
        </p:nvSpPr>
        <p:spPr>
          <a:xfrm>
            <a:off x="6568297" y="3480520"/>
            <a:ext cx="1540448" cy="487342"/>
          </a:xfrm>
          <a:custGeom>
            <a:rect b="b" l="l" r="r" t="t"/>
            <a:pathLst>
              <a:path extrusionOk="0" h="487342" w="1540448">
                <a:moveTo>
                  <a:pt x="0" y="0"/>
                </a:moveTo>
                <a:lnTo>
                  <a:pt x="1540448" y="0"/>
                </a:lnTo>
                <a:lnTo>
                  <a:pt x="1540448" y="487341"/>
                </a:lnTo>
                <a:lnTo>
                  <a:pt x="0" y="487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3" name="Google Shape;813;p35"/>
          <p:cNvSpPr/>
          <p:nvPr/>
        </p:nvSpPr>
        <p:spPr>
          <a:xfrm>
            <a:off x="4278109" y="2977701"/>
            <a:ext cx="833268" cy="1492978"/>
          </a:xfrm>
          <a:custGeom>
            <a:rect b="b" l="l" r="r" t="t"/>
            <a:pathLst>
              <a:path extrusionOk="0" h="1492978" w="833268">
                <a:moveTo>
                  <a:pt x="0" y="0"/>
                </a:moveTo>
                <a:lnTo>
                  <a:pt x="833267" y="0"/>
                </a:lnTo>
                <a:lnTo>
                  <a:pt x="833267" y="1492978"/>
                </a:lnTo>
                <a:lnTo>
                  <a:pt x="0" y="14929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5043" l="0" r="0" t="0"/>
            </a:stretch>
          </a:blipFill>
          <a:ln>
            <a:noFill/>
          </a:ln>
        </p:spPr>
      </p:sp>
      <p:sp>
        <p:nvSpPr>
          <p:cNvPr id="814" name="Google Shape;814;p35"/>
          <p:cNvSpPr/>
          <p:nvPr/>
        </p:nvSpPr>
        <p:spPr>
          <a:xfrm rot="5400000">
            <a:off x="13334843" y="3202549"/>
            <a:ext cx="1022879" cy="1043283"/>
          </a:xfrm>
          <a:custGeom>
            <a:rect b="b" l="l" r="r" t="t"/>
            <a:pathLst>
              <a:path extrusionOk="0" h="1043283" w="1022879">
                <a:moveTo>
                  <a:pt x="0" y="0"/>
                </a:moveTo>
                <a:lnTo>
                  <a:pt x="1022879" y="0"/>
                </a:lnTo>
                <a:lnTo>
                  <a:pt x="1022879" y="1043283"/>
                </a:lnTo>
                <a:lnTo>
                  <a:pt x="0" y="10432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5" name="Google Shape;815;p35"/>
          <p:cNvSpPr/>
          <p:nvPr/>
        </p:nvSpPr>
        <p:spPr>
          <a:xfrm>
            <a:off x="5838091" y="1654401"/>
            <a:ext cx="703220" cy="888746"/>
          </a:xfrm>
          <a:custGeom>
            <a:rect b="b" l="l" r="r" t="t"/>
            <a:pathLst>
              <a:path extrusionOk="0" h="888746" w="703220">
                <a:moveTo>
                  <a:pt x="0" y="0"/>
                </a:moveTo>
                <a:lnTo>
                  <a:pt x="703220" y="0"/>
                </a:lnTo>
                <a:lnTo>
                  <a:pt x="703220" y="888746"/>
                </a:lnTo>
                <a:lnTo>
                  <a:pt x="0" y="8887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6" name="Google Shape;816;p35"/>
          <p:cNvSpPr/>
          <p:nvPr/>
        </p:nvSpPr>
        <p:spPr>
          <a:xfrm>
            <a:off x="3261283" y="3071117"/>
            <a:ext cx="607952" cy="1306147"/>
          </a:xfrm>
          <a:custGeom>
            <a:rect b="b" l="l" r="r" t="t"/>
            <a:pathLst>
              <a:path extrusionOk="0" h="1306147" w="607952">
                <a:moveTo>
                  <a:pt x="0" y="0"/>
                </a:moveTo>
                <a:lnTo>
                  <a:pt x="607952" y="0"/>
                </a:lnTo>
                <a:lnTo>
                  <a:pt x="607952" y="1306147"/>
                </a:lnTo>
                <a:lnTo>
                  <a:pt x="0" y="13061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7" name="Google Shape;817;p35"/>
          <p:cNvSpPr/>
          <p:nvPr/>
        </p:nvSpPr>
        <p:spPr>
          <a:xfrm>
            <a:off x="5045975" y="6735359"/>
            <a:ext cx="950202" cy="1204693"/>
          </a:xfrm>
          <a:custGeom>
            <a:rect b="b" l="l" r="r" t="t"/>
            <a:pathLst>
              <a:path extrusionOk="0" h="1204693" w="950202">
                <a:moveTo>
                  <a:pt x="0" y="0"/>
                </a:moveTo>
                <a:lnTo>
                  <a:pt x="950201" y="0"/>
                </a:lnTo>
                <a:lnTo>
                  <a:pt x="950201" y="1204693"/>
                </a:lnTo>
                <a:lnTo>
                  <a:pt x="0" y="1204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8" name="Google Shape;818;p35"/>
          <p:cNvSpPr/>
          <p:nvPr/>
        </p:nvSpPr>
        <p:spPr>
          <a:xfrm>
            <a:off x="3972847" y="1548732"/>
            <a:ext cx="1062956" cy="1100084"/>
          </a:xfrm>
          <a:custGeom>
            <a:rect b="b" l="l" r="r" t="t"/>
            <a:pathLst>
              <a:path extrusionOk="0" h="1100084" w="1062956">
                <a:moveTo>
                  <a:pt x="0" y="0"/>
                </a:moveTo>
                <a:lnTo>
                  <a:pt x="1062956" y="0"/>
                </a:lnTo>
                <a:lnTo>
                  <a:pt x="1062956" y="1100084"/>
                </a:lnTo>
                <a:lnTo>
                  <a:pt x="0" y="11000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9" name="Google Shape;819;p35"/>
          <p:cNvSpPr/>
          <p:nvPr/>
        </p:nvSpPr>
        <p:spPr>
          <a:xfrm>
            <a:off x="12132711" y="8506360"/>
            <a:ext cx="1949079" cy="803995"/>
          </a:xfrm>
          <a:custGeom>
            <a:rect b="b" l="l" r="r" t="t"/>
            <a:pathLst>
              <a:path extrusionOk="0" h="803995" w="1949079">
                <a:moveTo>
                  <a:pt x="0" y="0"/>
                </a:moveTo>
                <a:lnTo>
                  <a:pt x="1949080" y="0"/>
                </a:lnTo>
                <a:lnTo>
                  <a:pt x="1949080" y="803995"/>
                </a:lnTo>
                <a:lnTo>
                  <a:pt x="0" y="8039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0" name="Google Shape;820;p35"/>
          <p:cNvSpPr/>
          <p:nvPr/>
        </p:nvSpPr>
        <p:spPr>
          <a:xfrm>
            <a:off x="8491968" y="5273911"/>
            <a:ext cx="547223" cy="773460"/>
          </a:xfrm>
          <a:custGeom>
            <a:rect b="b" l="l" r="r" t="t"/>
            <a:pathLst>
              <a:path extrusionOk="0" h="773460" w="547223">
                <a:moveTo>
                  <a:pt x="0" y="0"/>
                </a:moveTo>
                <a:lnTo>
                  <a:pt x="547223" y="0"/>
                </a:lnTo>
                <a:lnTo>
                  <a:pt x="547223" y="773460"/>
                </a:lnTo>
                <a:lnTo>
                  <a:pt x="0" y="773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1" name="Google Shape;821;p35"/>
          <p:cNvSpPr/>
          <p:nvPr/>
        </p:nvSpPr>
        <p:spPr>
          <a:xfrm>
            <a:off x="11014591" y="3159142"/>
            <a:ext cx="687947" cy="1130098"/>
          </a:xfrm>
          <a:custGeom>
            <a:rect b="b" l="l" r="r" t="t"/>
            <a:pathLst>
              <a:path extrusionOk="0" h="1130098" w="687947">
                <a:moveTo>
                  <a:pt x="0" y="0"/>
                </a:moveTo>
                <a:lnTo>
                  <a:pt x="687947" y="0"/>
                </a:lnTo>
                <a:lnTo>
                  <a:pt x="687947" y="1130097"/>
                </a:lnTo>
                <a:lnTo>
                  <a:pt x="0" y="1130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2" name="Google Shape;822;p35"/>
          <p:cNvSpPr/>
          <p:nvPr/>
        </p:nvSpPr>
        <p:spPr>
          <a:xfrm>
            <a:off x="12368830" y="4781714"/>
            <a:ext cx="654801" cy="1757855"/>
          </a:xfrm>
          <a:custGeom>
            <a:rect b="b" l="l" r="r" t="t"/>
            <a:pathLst>
              <a:path extrusionOk="0" h="1757855" w="654801">
                <a:moveTo>
                  <a:pt x="0" y="0"/>
                </a:moveTo>
                <a:lnTo>
                  <a:pt x="654801" y="0"/>
                </a:lnTo>
                <a:lnTo>
                  <a:pt x="654801" y="1757855"/>
                </a:lnTo>
                <a:lnTo>
                  <a:pt x="0" y="17578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3" name="Google Shape;823;p35"/>
          <p:cNvSpPr/>
          <p:nvPr/>
        </p:nvSpPr>
        <p:spPr>
          <a:xfrm>
            <a:off x="5293153" y="8340772"/>
            <a:ext cx="710901" cy="1135171"/>
          </a:xfrm>
          <a:custGeom>
            <a:rect b="b" l="l" r="r" t="t"/>
            <a:pathLst>
              <a:path extrusionOk="0" h="1135171" w="710901">
                <a:moveTo>
                  <a:pt x="0" y="0"/>
                </a:moveTo>
                <a:lnTo>
                  <a:pt x="710900" y="0"/>
                </a:lnTo>
                <a:lnTo>
                  <a:pt x="710900" y="1135171"/>
                </a:lnTo>
                <a:lnTo>
                  <a:pt x="0" y="1135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4" name="Google Shape;824;p35"/>
          <p:cNvSpPr/>
          <p:nvPr/>
        </p:nvSpPr>
        <p:spPr>
          <a:xfrm>
            <a:off x="8517619" y="3161780"/>
            <a:ext cx="1062956" cy="1124821"/>
          </a:xfrm>
          <a:custGeom>
            <a:rect b="b" l="l" r="r" t="t"/>
            <a:pathLst>
              <a:path extrusionOk="0" h="1124821" w="1062956">
                <a:moveTo>
                  <a:pt x="0" y="0"/>
                </a:moveTo>
                <a:lnTo>
                  <a:pt x="1062956" y="0"/>
                </a:lnTo>
                <a:lnTo>
                  <a:pt x="1062956" y="1124821"/>
                </a:lnTo>
                <a:lnTo>
                  <a:pt x="0" y="11248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5" name="Google Shape;825;p35"/>
          <p:cNvSpPr/>
          <p:nvPr/>
        </p:nvSpPr>
        <p:spPr>
          <a:xfrm>
            <a:off x="9989449" y="3114023"/>
            <a:ext cx="616268" cy="1220334"/>
          </a:xfrm>
          <a:custGeom>
            <a:rect b="b" l="l" r="r" t="t"/>
            <a:pathLst>
              <a:path extrusionOk="0" h="1220334" w="616268">
                <a:moveTo>
                  <a:pt x="0" y="0"/>
                </a:moveTo>
                <a:lnTo>
                  <a:pt x="616268" y="0"/>
                </a:lnTo>
                <a:lnTo>
                  <a:pt x="616268" y="1220334"/>
                </a:lnTo>
                <a:lnTo>
                  <a:pt x="0" y="12203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6" name="Google Shape;826;p35"/>
          <p:cNvSpPr/>
          <p:nvPr/>
        </p:nvSpPr>
        <p:spPr>
          <a:xfrm>
            <a:off x="10467861" y="1799452"/>
            <a:ext cx="468439" cy="598644"/>
          </a:xfrm>
          <a:custGeom>
            <a:rect b="b" l="l" r="r" t="t"/>
            <a:pathLst>
              <a:path extrusionOk="0" h="598644" w="468439">
                <a:moveTo>
                  <a:pt x="0" y="0"/>
                </a:moveTo>
                <a:lnTo>
                  <a:pt x="468439" y="0"/>
                </a:lnTo>
                <a:lnTo>
                  <a:pt x="468439" y="598644"/>
                </a:lnTo>
                <a:lnTo>
                  <a:pt x="0" y="598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7" name="Google Shape;827;p35"/>
          <p:cNvSpPr/>
          <p:nvPr/>
        </p:nvSpPr>
        <p:spPr>
          <a:xfrm>
            <a:off x="7029749" y="5174620"/>
            <a:ext cx="968508" cy="972043"/>
          </a:xfrm>
          <a:custGeom>
            <a:rect b="b" l="l" r="r" t="t"/>
            <a:pathLst>
              <a:path extrusionOk="0" h="972043" w="968508">
                <a:moveTo>
                  <a:pt x="0" y="0"/>
                </a:moveTo>
                <a:lnTo>
                  <a:pt x="968508" y="0"/>
                </a:lnTo>
                <a:lnTo>
                  <a:pt x="968508" y="972043"/>
                </a:lnTo>
                <a:lnTo>
                  <a:pt x="0" y="9720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8" name="Google Shape;828;p35"/>
          <p:cNvSpPr/>
          <p:nvPr/>
        </p:nvSpPr>
        <p:spPr>
          <a:xfrm rot="10800000">
            <a:off x="12111412" y="3112513"/>
            <a:ext cx="804355" cy="1223354"/>
          </a:xfrm>
          <a:custGeom>
            <a:rect b="b" l="l" r="r" t="t"/>
            <a:pathLst>
              <a:path extrusionOk="0" h="1223354" w="804355">
                <a:moveTo>
                  <a:pt x="0" y="0"/>
                </a:moveTo>
                <a:lnTo>
                  <a:pt x="804355" y="0"/>
                </a:lnTo>
                <a:lnTo>
                  <a:pt x="804355" y="1223354"/>
                </a:lnTo>
                <a:lnTo>
                  <a:pt x="0" y="1223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9" name="Google Shape;829;p35"/>
          <p:cNvSpPr/>
          <p:nvPr/>
        </p:nvSpPr>
        <p:spPr>
          <a:xfrm>
            <a:off x="7343599" y="1651894"/>
            <a:ext cx="504974" cy="893760"/>
          </a:xfrm>
          <a:custGeom>
            <a:rect b="b" l="l" r="r" t="t"/>
            <a:pathLst>
              <a:path extrusionOk="0" h="893760" w="504974">
                <a:moveTo>
                  <a:pt x="0" y="0"/>
                </a:moveTo>
                <a:lnTo>
                  <a:pt x="504975" y="0"/>
                </a:lnTo>
                <a:lnTo>
                  <a:pt x="504975" y="893760"/>
                </a:lnTo>
                <a:lnTo>
                  <a:pt x="0" y="8937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0" name="Google Shape;830;p35"/>
          <p:cNvSpPr/>
          <p:nvPr/>
        </p:nvSpPr>
        <p:spPr>
          <a:xfrm>
            <a:off x="3576823" y="5168483"/>
            <a:ext cx="1137938" cy="984317"/>
          </a:xfrm>
          <a:custGeom>
            <a:rect b="b" l="l" r="r" t="t"/>
            <a:pathLst>
              <a:path extrusionOk="0" h="984317" w="1137938">
                <a:moveTo>
                  <a:pt x="0" y="0"/>
                </a:moveTo>
                <a:lnTo>
                  <a:pt x="1137938" y="0"/>
                </a:lnTo>
                <a:lnTo>
                  <a:pt x="1137938" y="984317"/>
                </a:lnTo>
                <a:lnTo>
                  <a:pt x="0" y="984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1" name="Google Shape;831;p35"/>
          <p:cNvSpPr/>
          <p:nvPr/>
        </p:nvSpPr>
        <p:spPr>
          <a:xfrm>
            <a:off x="11343486" y="6842497"/>
            <a:ext cx="636342" cy="990416"/>
          </a:xfrm>
          <a:custGeom>
            <a:rect b="b" l="l" r="r" t="t"/>
            <a:pathLst>
              <a:path extrusionOk="0" h="990416" w="636342">
                <a:moveTo>
                  <a:pt x="0" y="0"/>
                </a:moveTo>
                <a:lnTo>
                  <a:pt x="636342" y="0"/>
                </a:lnTo>
                <a:lnTo>
                  <a:pt x="636342" y="990416"/>
                </a:lnTo>
                <a:lnTo>
                  <a:pt x="0" y="9904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2" name="Google Shape;832;p35"/>
          <p:cNvSpPr/>
          <p:nvPr/>
        </p:nvSpPr>
        <p:spPr>
          <a:xfrm>
            <a:off x="15176326" y="8424102"/>
            <a:ext cx="1177521" cy="968511"/>
          </a:xfrm>
          <a:custGeom>
            <a:rect b="b" l="l" r="r" t="t"/>
            <a:pathLst>
              <a:path extrusionOk="0" h="968511" w="1177521">
                <a:moveTo>
                  <a:pt x="0" y="0"/>
                </a:moveTo>
                <a:lnTo>
                  <a:pt x="1177521" y="0"/>
                </a:lnTo>
                <a:lnTo>
                  <a:pt x="1177521" y="968511"/>
                </a:lnTo>
                <a:lnTo>
                  <a:pt x="0" y="9685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3" name="Google Shape;833;p35"/>
          <p:cNvSpPr/>
          <p:nvPr/>
        </p:nvSpPr>
        <p:spPr>
          <a:xfrm>
            <a:off x="5520250" y="3437761"/>
            <a:ext cx="639173" cy="572859"/>
          </a:xfrm>
          <a:custGeom>
            <a:rect b="b" l="l" r="r" t="t"/>
            <a:pathLst>
              <a:path extrusionOk="0" h="572859" w="639173">
                <a:moveTo>
                  <a:pt x="0" y="0"/>
                </a:moveTo>
                <a:lnTo>
                  <a:pt x="639173" y="0"/>
                </a:lnTo>
                <a:lnTo>
                  <a:pt x="639173" y="572859"/>
                </a:lnTo>
                <a:lnTo>
                  <a:pt x="0" y="572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4" name="Google Shape;834;p35"/>
          <p:cNvSpPr/>
          <p:nvPr/>
        </p:nvSpPr>
        <p:spPr>
          <a:xfrm>
            <a:off x="8650862" y="1521414"/>
            <a:ext cx="1014711" cy="1154721"/>
          </a:xfrm>
          <a:custGeom>
            <a:rect b="b" l="l" r="r" t="t"/>
            <a:pathLst>
              <a:path extrusionOk="0" h="1154721" w="1014711">
                <a:moveTo>
                  <a:pt x="0" y="0"/>
                </a:moveTo>
                <a:lnTo>
                  <a:pt x="1014711" y="0"/>
                </a:lnTo>
                <a:lnTo>
                  <a:pt x="1014711" y="1154721"/>
                </a:lnTo>
                <a:lnTo>
                  <a:pt x="0" y="1154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5" name="Google Shape;835;p35"/>
          <p:cNvSpPr/>
          <p:nvPr/>
        </p:nvSpPr>
        <p:spPr>
          <a:xfrm>
            <a:off x="2023086" y="8548425"/>
            <a:ext cx="2175531" cy="719866"/>
          </a:xfrm>
          <a:custGeom>
            <a:rect b="b" l="l" r="r" t="t"/>
            <a:pathLst>
              <a:path extrusionOk="0" h="719866" w="2175531">
                <a:moveTo>
                  <a:pt x="0" y="0"/>
                </a:moveTo>
                <a:lnTo>
                  <a:pt x="2175532" y="0"/>
                </a:lnTo>
                <a:lnTo>
                  <a:pt x="2175532" y="719866"/>
                </a:lnTo>
                <a:lnTo>
                  <a:pt x="0" y="7198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6" name="Google Shape;836;p35"/>
          <p:cNvSpPr/>
          <p:nvPr/>
        </p:nvSpPr>
        <p:spPr>
          <a:xfrm>
            <a:off x="8840765" y="6878225"/>
            <a:ext cx="1870655" cy="918959"/>
          </a:xfrm>
          <a:custGeom>
            <a:rect b="b" l="l" r="r" t="t"/>
            <a:pathLst>
              <a:path extrusionOk="0" h="918959" w="1870655">
                <a:moveTo>
                  <a:pt x="0" y="0"/>
                </a:moveTo>
                <a:lnTo>
                  <a:pt x="1870655" y="0"/>
                </a:lnTo>
                <a:lnTo>
                  <a:pt x="1870655" y="918960"/>
                </a:lnTo>
                <a:lnTo>
                  <a:pt x="0" y="9189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7" name="Google Shape;837;p35"/>
          <p:cNvSpPr/>
          <p:nvPr/>
        </p:nvSpPr>
        <p:spPr>
          <a:xfrm>
            <a:off x="6628242" y="7064306"/>
            <a:ext cx="1580457" cy="546798"/>
          </a:xfrm>
          <a:custGeom>
            <a:rect b="b" l="l" r="r" t="t"/>
            <a:pathLst>
              <a:path extrusionOk="0" h="546798" w="1580457">
                <a:moveTo>
                  <a:pt x="0" y="0"/>
                </a:moveTo>
                <a:lnTo>
                  <a:pt x="1580457" y="0"/>
                </a:lnTo>
                <a:lnTo>
                  <a:pt x="1580457" y="546798"/>
                </a:lnTo>
                <a:lnTo>
                  <a:pt x="0" y="5467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8" name="Google Shape;838;p35"/>
          <p:cNvSpPr/>
          <p:nvPr/>
        </p:nvSpPr>
        <p:spPr>
          <a:xfrm>
            <a:off x="13517342" y="5254330"/>
            <a:ext cx="950485" cy="812623"/>
          </a:xfrm>
          <a:custGeom>
            <a:rect b="b" l="l" r="r" t="t"/>
            <a:pathLst>
              <a:path extrusionOk="0" h="812623" w="950485">
                <a:moveTo>
                  <a:pt x="0" y="0"/>
                </a:moveTo>
                <a:lnTo>
                  <a:pt x="950485" y="0"/>
                </a:lnTo>
                <a:lnTo>
                  <a:pt x="950485" y="812623"/>
                </a:lnTo>
                <a:lnTo>
                  <a:pt x="0" y="8126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9" name="Google Shape;839;p35"/>
          <p:cNvSpPr/>
          <p:nvPr/>
        </p:nvSpPr>
        <p:spPr>
          <a:xfrm>
            <a:off x="9617856" y="8404068"/>
            <a:ext cx="1420321" cy="1008579"/>
          </a:xfrm>
          <a:custGeom>
            <a:rect b="b" l="l" r="r" t="t"/>
            <a:pathLst>
              <a:path extrusionOk="0" h="1008579" w="1420321">
                <a:moveTo>
                  <a:pt x="0" y="0"/>
                </a:moveTo>
                <a:lnTo>
                  <a:pt x="1420320" y="0"/>
                </a:lnTo>
                <a:lnTo>
                  <a:pt x="1420320" y="1008579"/>
                </a:lnTo>
                <a:lnTo>
                  <a:pt x="0" y="10085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0" name="Google Shape;840;p35"/>
          <p:cNvSpPr/>
          <p:nvPr/>
        </p:nvSpPr>
        <p:spPr>
          <a:xfrm>
            <a:off x="1980129" y="6837444"/>
            <a:ext cx="808932" cy="1000521"/>
          </a:xfrm>
          <a:custGeom>
            <a:rect b="b" l="l" r="r" t="t"/>
            <a:pathLst>
              <a:path extrusionOk="0" h="1000521" w="808932">
                <a:moveTo>
                  <a:pt x="0" y="0"/>
                </a:moveTo>
                <a:lnTo>
                  <a:pt x="808932" y="0"/>
                </a:lnTo>
                <a:lnTo>
                  <a:pt x="808932" y="1000522"/>
                </a:lnTo>
                <a:lnTo>
                  <a:pt x="0" y="10005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1" name="Google Shape;841;p35"/>
          <p:cNvSpPr/>
          <p:nvPr/>
        </p:nvSpPr>
        <p:spPr>
          <a:xfrm>
            <a:off x="9532902" y="5367395"/>
            <a:ext cx="805462" cy="586493"/>
          </a:xfrm>
          <a:custGeom>
            <a:rect b="b" l="l" r="r" t="t"/>
            <a:pathLst>
              <a:path extrusionOk="0" h="586493" w="805462">
                <a:moveTo>
                  <a:pt x="0" y="0"/>
                </a:moveTo>
                <a:lnTo>
                  <a:pt x="805462" y="0"/>
                </a:lnTo>
                <a:lnTo>
                  <a:pt x="805462" y="586493"/>
                </a:lnTo>
                <a:lnTo>
                  <a:pt x="0" y="5864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2" name="Google Shape;842;p35"/>
          <p:cNvSpPr/>
          <p:nvPr/>
        </p:nvSpPr>
        <p:spPr>
          <a:xfrm>
            <a:off x="11738588" y="1642665"/>
            <a:ext cx="1293093" cy="912219"/>
          </a:xfrm>
          <a:custGeom>
            <a:rect b="b" l="l" r="r" t="t"/>
            <a:pathLst>
              <a:path extrusionOk="0" h="912219" w="1293093">
                <a:moveTo>
                  <a:pt x="0" y="0"/>
                </a:moveTo>
                <a:lnTo>
                  <a:pt x="1293093" y="0"/>
                </a:lnTo>
                <a:lnTo>
                  <a:pt x="1293093" y="912218"/>
                </a:lnTo>
                <a:lnTo>
                  <a:pt x="0" y="9122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3" name="Google Shape;843;p35"/>
          <p:cNvSpPr/>
          <p:nvPr/>
        </p:nvSpPr>
        <p:spPr>
          <a:xfrm>
            <a:off x="14776798" y="3356274"/>
            <a:ext cx="1580889" cy="735832"/>
          </a:xfrm>
          <a:custGeom>
            <a:rect b="b" l="l" r="r" t="t"/>
            <a:pathLst>
              <a:path extrusionOk="0" h="735832" w="1580889">
                <a:moveTo>
                  <a:pt x="0" y="0"/>
                </a:moveTo>
                <a:lnTo>
                  <a:pt x="1580888" y="0"/>
                </a:lnTo>
                <a:lnTo>
                  <a:pt x="1580888" y="735832"/>
                </a:lnTo>
                <a:lnTo>
                  <a:pt x="0" y="7358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4" name="Google Shape;844;p35"/>
          <p:cNvSpPr/>
          <p:nvPr/>
        </p:nvSpPr>
        <p:spPr>
          <a:xfrm rot="-86511">
            <a:off x="14971404" y="5261056"/>
            <a:ext cx="1191676" cy="799170"/>
          </a:xfrm>
          <a:custGeom>
            <a:rect b="b" l="l" r="r" t="t"/>
            <a:pathLst>
              <a:path extrusionOk="0" h="799170" w="1191676">
                <a:moveTo>
                  <a:pt x="0" y="0"/>
                </a:moveTo>
                <a:lnTo>
                  <a:pt x="1191676" y="0"/>
                </a:lnTo>
                <a:lnTo>
                  <a:pt x="1191676" y="799170"/>
                </a:lnTo>
                <a:lnTo>
                  <a:pt x="0" y="7991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5" name="Google Shape;845;p35"/>
          <p:cNvSpPr/>
          <p:nvPr/>
        </p:nvSpPr>
        <p:spPr>
          <a:xfrm flipH="1">
            <a:off x="5208472" y="5226494"/>
            <a:ext cx="1327566" cy="868295"/>
          </a:xfrm>
          <a:custGeom>
            <a:rect b="b" l="l" r="r" t="t"/>
            <a:pathLst>
              <a:path extrusionOk="0" h="868295" w="1327566">
                <a:moveTo>
                  <a:pt x="1327566" y="0"/>
                </a:moveTo>
                <a:lnTo>
                  <a:pt x="0" y="0"/>
                </a:lnTo>
                <a:lnTo>
                  <a:pt x="0" y="868295"/>
                </a:lnTo>
                <a:lnTo>
                  <a:pt x="1327566" y="868295"/>
                </a:lnTo>
                <a:lnTo>
                  <a:pt x="1327566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6" name="Google Shape;846;p35"/>
          <p:cNvSpPr/>
          <p:nvPr/>
        </p:nvSpPr>
        <p:spPr>
          <a:xfrm>
            <a:off x="1980129" y="1819023"/>
            <a:ext cx="1190430" cy="559502"/>
          </a:xfrm>
          <a:custGeom>
            <a:rect b="b" l="l" r="r" t="t"/>
            <a:pathLst>
              <a:path extrusionOk="0" h="559502" w="1190430">
                <a:moveTo>
                  <a:pt x="0" y="0"/>
                </a:moveTo>
                <a:lnTo>
                  <a:pt x="1190430" y="0"/>
                </a:lnTo>
                <a:lnTo>
                  <a:pt x="1190430" y="559502"/>
                </a:lnTo>
                <a:lnTo>
                  <a:pt x="0" y="559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7" name="Google Shape;847;p35"/>
          <p:cNvSpPr/>
          <p:nvPr/>
        </p:nvSpPr>
        <p:spPr>
          <a:xfrm>
            <a:off x="1930314" y="3291644"/>
            <a:ext cx="922096" cy="865093"/>
          </a:xfrm>
          <a:custGeom>
            <a:rect b="b" l="l" r="r" t="t"/>
            <a:pathLst>
              <a:path extrusionOk="0" h="865093" w="922096">
                <a:moveTo>
                  <a:pt x="0" y="0"/>
                </a:moveTo>
                <a:lnTo>
                  <a:pt x="922095" y="0"/>
                </a:lnTo>
                <a:lnTo>
                  <a:pt x="922095" y="865093"/>
                </a:lnTo>
                <a:lnTo>
                  <a:pt x="0" y="8650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8" name="Google Shape;848;p35"/>
          <p:cNvSpPr/>
          <p:nvPr/>
        </p:nvSpPr>
        <p:spPr>
          <a:xfrm>
            <a:off x="1930314" y="5189112"/>
            <a:ext cx="1152798" cy="943059"/>
          </a:xfrm>
          <a:custGeom>
            <a:rect b="b" l="l" r="r" t="t"/>
            <a:pathLst>
              <a:path extrusionOk="0" h="943059" w="1152798">
                <a:moveTo>
                  <a:pt x="0" y="0"/>
                </a:moveTo>
                <a:lnTo>
                  <a:pt x="1152797" y="0"/>
                </a:lnTo>
                <a:lnTo>
                  <a:pt x="1152797" y="943059"/>
                </a:lnTo>
                <a:lnTo>
                  <a:pt x="0" y="9430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9" name="Google Shape;849;p35"/>
          <p:cNvSpPr/>
          <p:nvPr/>
        </p:nvSpPr>
        <p:spPr>
          <a:xfrm>
            <a:off x="15032964" y="6780979"/>
            <a:ext cx="1139981" cy="1113453"/>
          </a:xfrm>
          <a:custGeom>
            <a:rect b="b" l="l" r="r" t="t"/>
            <a:pathLst>
              <a:path extrusionOk="0" h="1113453" w="1139981">
                <a:moveTo>
                  <a:pt x="0" y="0"/>
                </a:moveTo>
                <a:lnTo>
                  <a:pt x="1139982" y="0"/>
                </a:lnTo>
                <a:lnTo>
                  <a:pt x="1139982" y="1113452"/>
                </a:lnTo>
                <a:lnTo>
                  <a:pt x="0" y="11134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0" name="Google Shape;850;p35"/>
          <p:cNvSpPr/>
          <p:nvPr/>
        </p:nvSpPr>
        <p:spPr>
          <a:xfrm>
            <a:off x="3421127" y="6874649"/>
            <a:ext cx="992782" cy="926112"/>
          </a:xfrm>
          <a:custGeom>
            <a:rect b="b" l="l" r="r" t="t"/>
            <a:pathLst>
              <a:path extrusionOk="0" h="926112" w="992782">
                <a:moveTo>
                  <a:pt x="0" y="0"/>
                </a:moveTo>
                <a:lnTo>
                  <a:pt x="992782" y="0"/>
                </a:lnTo>
                <a:lnTo>
                  <a:pt x="992782" y="926112"/>
                </a:lnTo>
                <a:lnTo>
                  <a:pt x="0" y="9261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1" name="Google Shape;851;p35"/>
          <p:cNvSpPr/>
          <p:nvPr/>
        </p:nvSpPr>
        <p:spPr>
          <a:xfrm flipH="1">
            <a:off x="12611894" y="6900855"/>
            <a:ext cx="1789005" cy="873700"/>
          </a:xfrm>
          <a:custGeom>
            <a:rect b="b" l="l" r="r" t="t"/>
            <a:pathLst>
              <a:path extrusionOk="0" h="873700" w="1789005">
                <a:moveTo>
                  <a:pt x="1789005" y="0"/>
                </a:moveTo>
                <a:lnTo>
                  <a:pt x="0" y="0"/>
                </a:lnTo>
                <a:lnTo>
                  <a:pt x="0" y="873700"/>
                </a:lnTo>
                <a:lnTo>
                  <a:pt x="1789005" y="873700"/>
                </a:lnTo>
                <a:lnTo>
                  <a:pt x="1789005" y="0"/>
                </a:lnTo>
                <a:close/>
              </a:path>
            </a:pathLst>
          </a:custGeom>
          <a:blipFill rotWithShape="1">
            <a:blip r:embed="rId4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2" name="Google Shape;852;p35"/>
          <p:cNvSpPr/>
          <p:nvPr/>
        </p:nvSpPr>
        <p:spPr>
          <a:xfrm>
            <a:off x="15428072" y="1595263"/>
            <a:ext cx="674029" cy="1007023"/>
          </a:xfrm>
          <a:custGeom>
            <a:rect b="b" l="l" r="r" t="t"/>
            <a:pathLst>
              <a:path extrusionOk="0" h="1007023" w="674029">
                <a:moveTo>
                  <a:pt x="0" y="0"/>
                </a:moveTo>
                <a:lnTo>
                  <a:pt x="674029" y="0"/>
                </a:lnTo>
                <a:lnTo>
                  <a:pt x="674029" y="1007023"/>
                </a:lnTo>
                <a:lnTo>
                  <a:pt x="0" y="10070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3" name="Google Shape;853;p35"/>
          <p:cNvSpPr/>
          <p:nvPr/>
        </p:nvSpPr>
        <p:spPr>
          <a:xfrm>
            <a:off x="13833969" y="1670159"/>
            <a:ext cx="791815" cy="857231"/>
          </a:xfrm>
          <a:custGeom>
            <a:rect b="b" l="l" r="r" t="t"/>
            <a:pathLst>
              <a:path extrusionOk="0" h="857231" w="791815">
                <a:moveTo>
                  <a:pt x="0" y="0"/>
                </a:moveTo>
                <a:lnTo>
                  <a:pt x="791815" y="0"/>
                </a:lnTo>
                <a:lnTo>
                  <a:pt x="791815" y="857231"/>
                </a:lnTo>
                <a:lnTo>
                  <a:pt x="0" y="857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7D47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8024" y="4516088"/>
            <a:ext cx="7246751" cy="46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8"/>
          <p:cNvSpPr/>
          <p:nvPr/>
        </p:nvSpPr>
        <p:spPr>
          <a:xfrm rot="588524">
            <a:off x="12942315" y="3381056"/>
            <a:ext cx="3496012" cy="3704384"/>
          </a:xfrm>
          <a:custGeom>
            <a:rect b="b" l="l" r="r" t="t"/>
            <a:pathLst>
              <a:path extrusionOk="0" h="3704384" w="3496012">
                <a:moveTo>
                  <a:pt x="0" y="0"/>
                </a:moveTo>
                <a:lnTo>
                  <a:pt x="3496012" y="0"/>
                </a:lnTo>
                <a:lnTo>
                  <a:pt x="3496012" y="3704383"/>
                </a:lnTo>
                <a:lnTo>
                  <a:pt x="0" y="3704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3" name="Google Shape;283;p18"/>
          <p:cNvSpPr/>
          <p:nvPr/>
        </p:nvSpPr>
        <p:spPr>
          <a:xfrm rot="-1077436">
            <a:off x="2187108" y="2556579"/>
            <a:ext cx="2355131" cy="6496912"/>
          </a:xfrm>
          <a:custGeom>
            <a:rect b="b" l="l" r="r" t="t"/>
            <a:pathLst>
              <a:path extrusionOk="0" h="6496912" w="2355131">
                <a:moveTo>
                  <a:pt x="0" y="0"/>
                </a:moveTo>
                <a:lnTo>
                  <a:pt x="2355131" y="0"/>
                </a:lnTo>
                <a:lnTo>
                  <a:pt x="2355131" y="6496912"/>
                </a:lnTo>
                <a:lnTo>
                  <a:pt x="0" y="6496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4" name="Google Shape;284;p18"/>
          <p:cNvSpPr txBox="1"/>
          <p:nvPr/>
        </p:nvSpPr>
        <p:spPr>
          <a:xfrm>
            <a:off x="4020023" y="1693370"/>
            <a:ext cx="10247954" cy="17770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477" u="none" cap="none" strike="noStrike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Lesson Outline</a:t>
            </a:r>
            <a:endParaRPr/>
          </a:p>
        </p:txBody>
      </p:sp>
      <p:sp>
        <p:nvSpPr>
          <p:cNvPr id="285" name="Google Shape;285;p18"/>
          <p:cNvSpPr txBox="1"/>
          <p:nvPr/>
        </p:nvSpPr>
        <p:spPr>
          <a:xfrm>
            <a:off x="3597679" y="3958227"/>
            <a:ext cx="11092642" cy="5763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Introduction to Food Chains</a:t>
            </a:r>
            <a:endParaRPr/>
          </a:p>
        </p:txBody>
      </p:sp>
      <p:sp>
        <p:nvSpPr>
          <p:cNvPr id="286" name="Google Shape;286;p18"/>
          <p:cNvSpPr txBox="1"/>
          <p:nvPr/>
        </p:nvSpPr>
        <p:spPr>
          <a:xfrm>
            <a:off x="4945741" y="5233248"/>
            <a:ext cx="8396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8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Understanding Trophic Levels</a:t>
            </a:r>
            <a:endParaRPr/>
          </a:p>
        </p:txBody>
      </p:sp>
      <p:sp>
        <p:nvSpPr>
          <p:cNvPr id="287" name="Google Shape;287;p18"/>
          <p:cNvSpPr txBox="1"/>
          <p:nvPr/>
        </p:nvSpPr>
        <p:spPr>
          <a:xfrm>
            <a:off x="4945741" y="6508268"/>
            <a:ext cx="8396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8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Exploring Different Ecosystems</a:t>
            </a:r>
            <a:endParaRPr/>
          </a:p>
        </p:txBody>
      </p:sp>
      <p:sp>
        <p:nvSpPr>
          <p:cNvPr id="288" name="Google Shape;288;p18"/>
          <p:cNvSpPr txBox="1"/>
          <p:nvPr/>
        </p:nvSpPr>
        <p:spPr>
          <a:xfrm>
            <a:off x="4945741" y="7783289"/>
            <a:ext cx="8396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8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Human Impact on Food Chains</a:t>
            </a:r>
            <a:endParaRPr/>
          </a:p>
        </p:txBody>
      </p:sp>
      <p:sp>
        <p:nvSpPr>
          <p:cNvPr id="289" name="Google Shape;289;p18"/>
          <p:cNvSpPr/>
          <p:nvPr/>
        </p:nvSpPr>
        <p:spPr>
          <a:xfrm>
            <a:off x="12308280" y="6734552"/>
            <a:ext cx="4569306" cy="3126367"/>
          </a:xfrm>
          <a:custGeom>
            <a:rect b="b" l="l" r="r" t="t"/>
            <a:pathLst>
              <a:path extrusionOk="0" h="3126367" w="4569306">
                <a:moveTo>
                  <a:pt x="0" y="0"/>
                </a:moveTo>
                <a:lnTo>
                  <a:pt x="4569305" y="0"/>
                </a:lnTo>
                <a:lnTo>
                  <a:pt x="4569305" y="3126367"/>
                </a:lnTo>
                <a:lnTo>
                  <a:pt x="0" y="3126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0" name="Google Shape;290;p18"/>
          <p:cNvSpPr/>
          <p:nvPr/>
        </p:nvSpPr>
        <p:spPr>
          <a:xfrm rot="6788231">
            <a:off x="15334589" y="1976713"/>
            <a:ext cx="1845038" cy="1391314"/>
          </a:xfrm>
          <a:custGeom>
            <a:rect b="b" l="l" r="r" t="t"/>
            <a:pathLst>
              <a:path extrusionOk="0" h="1391314" w="1845038">
                <a:moveTo>
                  <a:pt x="0" y="0"/>
                </a:moveTo>
                <a:lnTo>
                  <a:pt x="1845038" y="0"/>
                </a:lnTo>
                <a:lnTo>
                  <a:pt x="1845038" y="1391313"/>
                </a:lnTo>
                <a:lnTo>
                  <a:pt x="0" y="1391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20208" l="-20798" r="-11683" t="0"/>
            </a:stretch>
          </a:blipFill>
          <a:ln>
            <a:noFill/>
          </a:ln>
        </p:spPr>
      </p:sp>
      <p:pic>
        <p:nvPicPr>
          <p:cNvPr id="291" name="Google Shape;2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8024" y="5787999"/>
            <a:ext cx="7246751" cy="4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8024" y="7042864"/>
            <a:ext cx="7246751" cy="4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8024" y="8338049"/>
            <a:ext cx="7246751" cy="46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7D47"/>
        </a:solidFill>
      </p:bgPr>
    </p:bg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36"/>
          <p:cNvSpPr/>
          <p:nvPr/>
        </p:nvSpPr>
        <p:spPr>
          <a:xfrm>
            <a:off x="7329101" y="2160987"/>
            <a:ext cx="9524340" cy="6516654"/>
          </a:xfrm>
          <a:custGeom>
            <a:rect b="b" l="l" r="r" t="t"/>
            <a:pathLst>
              <a:path extrusionOk="0" h="6516654" w="9524340">
                <a:moveTo>
                  <a:pt x="0" y="0"/>
                </a:moveTo>
                <a:lnTo>
                  <a:pt x="9524340" y="0"/>
                </a:lnTo>
                <a:lnTo>
                  <a:pt x="9524340" y="6516654"/>
                </a:lnTo>
                <a:lnTo>
                  <a:pt x="0" y="6516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9" name="Google Shape;859;p36"/>
          <p:cNvSpPr txBox="1"/>
          <p:nvPr/>
        </p:nvSpPr>
        <p:spPr>
          <a:xfrm>
            <a:off x="1125247" y="6552332"/>
            <a:ext cx="70056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for the presentation template</a:t>
            </a:r>
            <a:endParaRPr/>
          </a:p>
        </p:txBody>
      </p:sp>
      <p:sp>
        <p:nvSpPr>
          <p:cNvPr id="860" name="Google Shape;860;p36"/>
          <p:cNvSpPr txBox="1"/>
          <p:nvPr/>
        </p:nvSpPr>
        <p:spPr>
          <a:xfrm>
            <a:off x="-305931" y="8480791"/>
            <a:ext cx="9867990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for the photos</a:t>
            </a:r>
            <a:endParaRPr/>
          </a:p>
        </p:txBody>
      </p:sp>
      <p:sp>
        <p:nvSpPr>
          <p:cNvPr id="861" name="Google Shape;861;p36"/>
          <p:cNvSpPr txBox="1"/>
          <p:nvPr/>
        </p:nvSpPr>
        <p:spPr>
          <a:xfrm>
            <a:off x="1125247" y="7473039"/>
            <a:ext cx="7005632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Pexels, Pixabay</a:t>
            </a:r>
            <a:endParaRPr/>
          </a:p>
        </p:txBody>
      </p:sp>
      <p:sp>
        <p:nvSpPr>
          <p:cNvPr id="862" name="Google Shape;862;p36"/>
          <p:cNvSpPr txBox="1"/>
          <p:nvPr/>
        </p:nvSpPr>
        <p:spPr>
          <a:xfrm>
            <a:off x="1836609" y="3688365"/>
            <a:ext cx="5582909" cy="9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863" name="Google Shape;863;p36"/>
          <p:cNvSpPr txBox="1"/>
          <p:nvPr/>
        </p:nvSpPr>
        <p:spPr>
          <a:xfrm>
            <a:off x="846936" y="1970487"/>
            <a:ext cx="7562256" cy="18131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658" u="none" cap="none" strike="noStrike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Credits</a:t>
            </a:r>
            <a:endParaRPr/>
          </a:p>
        </p:txBody>
      </p:sp>
      <p:pic>
        <p:nvPicPr>
          <p:cNvPr id="864" name="Google Shape;86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5850" y="5202825"/>
            <a:ext cx="4824426" cy="1202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7D47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9"/>
          <p:cNvSpPr/>
          <p:nvPr/>
        </p:nvSpPr>
        <p:spPr>
          <a:xfrm>
            <a:off x="1680800" y="4272550"/>
            <a:ext cx="4080218" cy="2810250"/>
          </a:xfrm>
          <a:custGeom>
            <a:rect b="b" l="l" r="r" t="t"/>
            <a:pathLst>
              <a:path extrusionOk="0" h="2810250" w="4080218">
                <a:moveTo>
                  <a:pt x="0" y="0"/>
                </a:moveTo>
                <a:lnTo>
                  <a:pt x="4080219" y="0"/>
                </a:lnTo>
                <a:lnTo>
                  <a:pt x="4080219" y="2810250"/>
                </a:lnTo>
                <a:lnTo>
                  <a:pt x="0" y="2810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9" name="Google Shape;299;p19"/>
          <p:cNvSpPr/>
          <p:nvPr/>
        </p:nvSpPr>
        <p:spPr>
          <a:xfrm>
            <a:off x="7103891" y="4272550"/>
            <a:ext cx="4080218" cy="2810250"/>
          </a:xfrm>
          <a:custGeom>
            <a:rect b="b" l="l" r="r" t="t"/>
            <a:pathLst>
              <a:path extrusionOk="0" h="2810250" w="4080218">
                <a:moveTo>
                  <a:pt x="0" y="0"/>
                </a:moveTo>
                <a:lnTo>
                  <a:pt x="4080218" y="0"/>
                </a:lnTo>
                <a:lnTo>
                  <a:pt x="4080218" y="2810250"/>
                </a:lnTo>
                <a:lnTo>
                  <a:pt x="0" y="2810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0" name="Google Shape;300;p19"/>
          <p:cNvSpPr/>
          <p:nvPr/>
        </p:nvSpPr>
        <p:spPr>
          <a:xfrm>
            <a:off x="12527134" y="4272550"/>
            <a:ext cx="4080218" cy="2810250"/>
          </a:xfrm>
          <a:custGeom>
            <a:rect b="b" l="l" r="r" t="t"/>
            <a:pathLst>
              <a:path extrusionOk="0" h="2810250" w="4080218">
                <a:moveTo>
                  <a:pt x="0" y="0"/>
                </a:moveTo>
                <a:lnTo>
                  <a:pt x="4080219" y="0"/>
                </a:lnTo>
                <a:lnTo>
                  <a:pt x="4080219" y="2810250"/>
                </a:lnTo>
                <a:lnTo>
                  <a:pt x="0" y="2810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1" name="Google Shape;301;p19"/>
          <p:cNvSpPr/>
          <p:nvPr/>
        </p:nvSpPr>
        <p:spPr>
          <a:xfrm rot="-923515">
            <a:off x="13836263" y="7094979"/>
            <a:ext cx="1901534" cy="1490111"/>
          </a:xfrm>
          <a:custGeom>
            <a:rect b="b" l="l" r="r" t="t"/>
            <a:pathLst>
              <a:path extrusionOk="0" h="1490111" w="1901534">
                <a:moveTo>
                  <a:pt x="0" y="0"/>
                </a:moveTo>
                <a:lnTo>
                  <a:pt x="1901533" y="0"/>
                </a:lnTo>
                <a:lnTo>
                  <a:pt x="1901533" y="1490111"/>
                </a:lnTo>
                <a:lnTo>
                  <a:pt x="0" y="1490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2" name="Google Shape;302;p19"/>
          <p:cNvSpPr/>
          <p:nvPr/>
        </p:nvSpPr>
        <p:spPr>
          <a:xfrm>
            <a:off x="3692025" y="7492975"/>
            <a:ext cx="2357693" cy="1727010"/>
          </a:xfrm>
          <a:custGeom>
            <a:rect b="b" l="l" r="r" t="t"/>
            <a:pathLst>
              <a:path extrusionOk="0" h="1727010" w="2357693">
                <a:moveTo>
                  <a:pt x="0" y="0"/>
                </a:moveTo>
                <a:lnTo>
                  <a:pt x="2357693" y="0"/>
                </a:lnTo>
                <a:lnTo>
                  <a:pt x="2357693" y="1727010"/>
                </a:lnTo>
                <a:lnTo>
                  <a:pt x="0" y="1727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3" name="Google Shape;303;p19"/>
          <p:cNvSpPr/>
          <p:nvPr/>
        </p:nvSpPr>
        <p:spPr>
          <a:xfrm>
            <a:off x="11208835" y="7189725"/>
            <a:ext cx="2055513" cy="650289"/>
          </a:xfrm>
          <a:custGeom>
            <a:rect b="b" l="l" r="r" t="t"/>
            <a:pathLst>
              <a:path extrusionOk="0" h="650289" w="2055513">
                <a:moveTo>
                  <a:pt x="0" y="0"/>
                </a:moveTo>
                <a:lnTo>
                  <a:pt x="2055512" y="0"/>
                </a:lnTo>
                <a:lnTo>
                  <a:pt x="2055512" y="650290"/>
                </a:lnTo>
                <a:lnTo>
                  <a:pt x="0" y="6502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4" name="Google Shape;304;p19"/>
          <p:cNvSpPr/>
          <p:nvPr/>
        </p:nvSpPr>
        <p:spPr>
          <a:xfrm>
            <a:off x="10096955" y="7469496"/>
            <a:ext cx="1111879" cy="1992171"/>
          </a:xfrm>
          <a:custGeom>
            <a:rect b="b" l="l" r="r" t="t"/>
            <a:pathLst>
              <a:path extrusionOk="0" h="1992171" w="1111879">
                <a:moveTo>
                  <a:pt x="0" y="0"/>
                </a:moveTo>
                <a:lnTo>
                  <a:pt x="1111880" y="0"/>
                </a:lnTo>
                <a:lnTo>
                  <a:pt x="1111880" y="1992171"/>
                </a:lnTo>
                <a:lnTo>
                  <a:pt x="0" y="1992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35043" l="0" r="0" t="0"/>
            </a:stretch>
          </a:blipFill>
          <a:ln>
            <a:noFill/>
          </a:ln>
        </p:spPr>
      </p:sp>
      <p:sp>
        <p:nvSpPr>
          <p:cNvPr id="305" name="Google Shape;305;p19"/>
          <p:cNvSpPr/>
          <p:nvPr/>
        </p:nvSpPr>
        <p:spPr>
          <a:xfrm rot="5400000">
            <a:off x="4478591" y="8759969"/>
            <a:ext cx="694768" cy="708627"/>
          </a:xfrm>
          <a:custGeom>
            <a:rect b="b" l="l" r="r" t="t"/>
            <a:pathLst>
              <a:path extrusionOk="0" h="708627" w="694768">
                <a:moveTo>
                  <a:pt x="0" y="0"/>
                </a:moveTo>
                <a:lnTo>
                  <a:pt x="694768" y="0"/>
                </a:lnTo>
                <a:lnTo>
                  <a:pt x="694768" y="708627"/>
                </a:lnTo>
                <a:lnTo>
                  <a:pt x="0" y="708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6" name="Google Shape;306;p19"/>
          <p:cNvSpPr/>
          <p:nvPr/>
        </p:nvSpPr>
        <p:spPr>
          <a:xfrm>
            <a:off x="11311553" y="8158741"/>
            <a:ext cx="877126" cy="1365177"/>
          </a:xfrm>
          <a:custGeom>
            <a:rect b="b" l="l" r="r" t="t"/>
            <a:pathLst>
              <a:path extrusionOk="0" h="1365177" w="877126">
                <a:moveTo>
                  <a:pt x="0" y="0"/>
                </a:moveTo>
                <a:lnTo>
                  <a:pt x="877126" y="0"/>
                </a:lnTo>
                <a:lnTo>
                  <a:pt x="877126" y="1365177"/>
                </a:lnTo>
                <a:lnTo>
                  <a:pt x="0" y="13651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7" name="Google Shape;307;p19"/>
          <p:cNvSpPr/>
          <p:nvPr/>
        </p:nvSpPr>
        <p:spPr>
          <a:xfrm>
            <a:off x="1432516" y="8512560"/>
            <a:ext cx="629347" cy="795383"/>
          </a:xfrm>
          <a:custGeom>
            <a:rect b="b" l="l" r="r" t="t"/>
            <a:pathLst>
              <a:path extrusionOk="0" h="795383" w="629347">
                <a:moveTo>
                  <a:pt x="0" y="0"/>
                </a:moveTo>
                <a:lnTo>
                  <a:pt x="629347" y="0"/>
                </a:lnTo>
                <a:lnTo>
                  <a:pt x="629347" y="795383"/>
                </a:lnTo>
                <a:lnTo>
                  <a:pt x="0" y="795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8" name="Google Shape;308;p19"/>
          <p:cNvSpPr/>
          <p:nvPr/>
        </p:nvSpPr>
        <p:spPr>
          <a:xfrm>
            <a:off x="2256011" y="7528413"/>
            <a:ext cx="811227" cy="1742871"/>
          </a:xfrm>
          <a:custGeom>
            <a:rect b="b" l="l" r="r" t="t"/>
            <a:pathLst>
              <a:path extrusionOk="0" h="1742871" w="811227">
                <a:moveTo>
                  <a:pt x="0" y="0"/>
                </a:moveTo>
                <a:lnTo>
                  <a:pt x="811227" y="0"/>
                </a:lnTo>
                <a:lnTo>
                  <a:pt x="811227" y="1742871"/>
                </a:lnTo>
                <a:lnTo>
                  <a:pt x="0" y="17428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9" name="Google Shape;309;p19"/>
          <p:cNvSpPr/>
          <p:nvPr/>
        </p:nvSpPr>
        <p:spPr>
          <a:xfrm>
            <a:off x="3213501" y="8131280"/>
            <a:ext cx="957048" cy="1213373"/>
          </a:xfrm>
          <a:custGeom>
            <a:rect b="b" l="l" r="r" t="t"/>
            <a:pathLst>
              <a:path extrusionOk="0" h="1213373" w="957048">
                <a:moveTo>
                  <a:pt x="0" y="0"/>
                </a:moveTo>
                <a:lnTo>
                  <a:pt x="957048" y="0"/>
                </a:lnTo>
                <a:lnTo>
                  <a:pt x="957048" y="1213373"/>
                </a:lnTo>
                <a:lnTo>
                  <a:pt x="0" y="12133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0" name="Google Shape;310;p19"/>
          <p:cNvSpPr/>
          <p:nvPr/>
        </p:nvSpPr>
        <p:spPr>
          <a:xfrm>
            <a:off x="6153863" y="7840034"/>
            <a:ext cx="1418367" cy="1467909"/>
          </a:xfrm>
          <a:custGeom>
            <a:rect b="b" l="l" r="r" t="t"/>
            <a:pathLst>
              <a:path extrusionOk="0" h="1467909" w="1418367">
                <a:moveTo>
                  <a:pt x="0" y="0"/>
                </a:moveTo>
                <a:lnTo>
                  <a:pt x="1418367" y="0"/>
                </a:lnTo>
                <a:lnTo>
                  <a:pt x="1418367" y="1467909"/>
                </a:lnTo>
                <a:lnTo>
                  <a:pt x="0" y="14679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1" name="Google Shape;311;p19"/>
          <p:cNvSpPr/>
          <p:nvPr/>
        </p:nvSpPr>
        <p:spPr>
          <a:xfrm>
            <a:off x="7755288" y="8425950"/>
            <a:ext cx="2129725" cy="878511"/>
          </a:xfrm>
          <a:custGeom>
            <a:rect b="b" l="l" r="r" t="t"/>
            <a:pathLst>
              <a:path extrusionOk="0" h="878511" w="2129725">
                <a:moveTo>
                  <a:pt x="0" y="0"/>
                </a:moveTo>
                <a:lnTo>
                  <a:pt x="2129724" y="0"/>
                </a:lnTo>
                <a:lnTo>
                  <a:pt x="2129724" y="878512"/>
                </a:lnTo>
                <a:lnTo>
                  <a:pt x="0" y="8785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2" name="Google Shape;312;p19"/>
          <p:cNvSpPr/>
          <p:nvPr/>
        </p:nvSpPr>
        <p:spPr>
          <a:xfrm rot="-2946744">
            <a:off x="8778904" y="7201920"/>
            <a:ext cx="730192" cy="1032074"/>
          </a:xfrm>
          <a:custGeom>
            <a:rect b="b" l="l" r="r" t="t"/>
            <a:pathLst>
              <a:path extrusionOk="0" h="1032074" w="730192">
                <a:moveTo>
                  <a:pt x="0" y="0"/>
                </a:moveTo>
                <a:lnTo>
                  <a:pt x="730192" y="0"/>
                </a:lnTo>
                <a:lnTo>
                  <a:pt x="730192" y="1032074"/>
                </a:lnTo>
                <a:lnTo>
                  <a:pt x="0" y="1032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3" name="Google Shape;313;p19"/>
          <p:cNvSpPr/>
          <p:nvPr/>
        </p:nvSpPr>
        <p:spPr>
          <a:xfrm>
            <a:off x="7712116" y="7146848"/>
            <a:ext cx="802779" cy="1318734"/>
          </a:xfrm>
          <a:custGeom>
            <a:rect b="b" l="l" r="r" t="t"/>
            <a:pathLst>
              <a:path extrusionOk="0" h="1318734" w="802779">
                <a:moveTo>
                  <a:pt x="0" y="0"/>
                </a:moveTo>
                <a:lnTo>
                  <a:pt x="802779" y="0"/>
                </a:lnTo>
                <a:lnTo>
                  <a:pt x="802779" y="1318733"/>
                </a:lnTo>
                <a:lnTo>
                  <a:pt x="0" y="13187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4" name="Google Shape;314;p19"/>
          <p:cNvSpPr/>
          <p:nvPr/>
        </p:nvSpPr>
        <p:spPr>
          <a:xfrm rot="1053047">
            <a:off x="15164148" y="8512560"/>
            <a:ext cx="630489" cy="805737"/>
          </a:xfrm>
          <a:custGeom>
            <a:rect b="b" l="l" r="r" t="t"/>
            <a:pathLst>
              <a:path extrusionOk="0" h="805737" w="630489">
                <a:moveTo>
                  <a:pt x="0" y="0"/>
                </a:moveTo>
                <a:lnTo>
                  <a:pt x="630489" y="0"/>
                </a:lnTo>
                <a:lnTo>
                  <a:pt x="630489" y="805737"/>
                </a:lnTo>
                <a:lnTo>
                  <a:pt x="0" y="8057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5" name="Google Shape;315;p19"/>
          <p:cNvSpPr/>
          <p:nvPr/>
        </p:nvSpPr>
        <p:spPr>
          <a:xfrm>
            <a:off x="15901448" y="7281904"/>
            <a:ext cx="873740" cy="2345612"/>
          </a:xfrm>
          <a:custGeom>
            <a:rect b="b" l="l" r="r" t="t"/>
            <a:pathLst>
              <a:path extrusionOk="0" h="2345612" w="873740">
                <a:moveTo>
                  <a:pt x="0" y="0"/>
                </a:moveTo>
                <a:lnTo>
                  <a:pt x="873740" y="0"/>
                </a:lnTo>
                <a:lnTo>
                  <a:pt x="873740" y="2345612"/>
                </a:lnTo>
                <a:lnTo>
                  <a:pt x="0" y="23456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6" name="Google Shape;316;p19"/>
          <p:cNvSpPr/>
          <p:nvPr/>
        </p:nvSpPr>
        <p:spPr>
          <a:xfrm>
            <a:off x="12588729" y="7946940"/>
            <a:ext cx="948598" cy="1514727"/>
          </a:xfrm>
          <a:custGeom>
            <a:rect b="b" l="l" r="r" t="t"/>
            <a:pathLst>
              <a:path extrusionOk="0" h="1514727" w="948598">
                <a:moveTo>
                  <a:pt x="0" y="0"/>
                </a:moveTo>
                <a:lnTo>
                  <a:pt x="948598" y="0"/>
                </a:lnTo>
                <a:lnTo>
                  <a:pt x="948598" y="1514727"/>
                </a:lnTo>
                <a:lnTo>
                  <a:pt x="0" y="15147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7" name="Google Shape;317;p19"/>
          <p:cNvSpPr/>
          <p:nvPr/>
        </p:nvSpPr>
        <p:spPr>
          <a:xfrm>
            <a:off x="5361674" y="6657824"/>
            <a:ext cx="1418367" cy="1500917"/>
          </a:xfrm>
          <a:custGeom>
            <a:rect b="b" l="l" r="r" t="t"/>
            <a:pathLst>
              <a:path extrusionOk="0" h="1500917" w="1418367">
                <a:moveTo>
                  <a:pt x="0" y="0"/>
                </a:moveTo>
                <a:lnTo>
                  <a:pt x="1418367" y="0"/>
                </a:lnTo>
                <a:lnTo>
                  <a:pt x="1418367" y="1500917"/>
                </a:lnTo>
                <a:lnTo>
                  <a:pt x="0" y="15009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8" name="Google Shape;318;p19"/>
          <p:cNvSpPr/>
          <p:nvPr/>
        </p:nvSpPr>
        <p:spPr>
          <a:xfrm>
            <a:off x="1686677" y="1677709"/>
            <a:ext cx="2483871" cy="1699491"/>
          </a:xfrm>
          <a:custGeom>
            <a:rect b="b" l="l" r="r" t="t"/>
            <a:pathLst>
              <a:path extrusionOk="0" h="1699491" w="2483871">
                <a:moveTo>
                  <a:pt x="0" y="0"/>
                </a:moveTo>
                <a:lnTo>
                  <a:pt x="2483872" y="0"/>
                </a:lnTo>
                <a:lnTo>
                  <a:pt x="2483872" y="1699491"/>
                </a:lnTo>
                <a:lnTo>
                  <a:pt x="0" y="16994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9" name="Google Shape;319;p19"/>
          <p:cNvSpPr txBox="1"/>
          <p:nvPr/>
        </p:nvSpPr>
        <p:spPr>
          <a:xfrm>
            <a:off x="5303178" y="1677471"/>
            <a:ext cx="7681645" cy="13297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853" u="none" cap="none" strike="noStrike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Sort Them Out!</a:t>
            </a:r>
            <a:endParaRPr/>
          </a:p>
        </p:txBody>
      </p:sp>
      <p:sp>
        <p:nvSpPr>
          <p:cNvPr id="320" name="Google Shape;320;p19"/>
          <p:cNvSpPr txBox="1"/>
          <p:nvPr/>
        </p:nvSpPr>
        <p:spPr>
          <a:xfrm>
            <a:off x="1450069" y="2992898"/>
            <a:ext cx="1538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6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Drag and drop the following organisms into their correct categories.</a:t>
            </a:r>
            <a:endParaRPr/>
          </a:p>
        </p:txBody>
      </p:sp>
      <p:sp>
        <p:nvSpPr>
          <p:cNvPr id="321" name="Google Shape;321;p19"/>
          <p:cNvSpPr txBox="1"/>
          <p:nvPr/>
        </p:nvSpPr>
        <p:spPr>
          <a:xfrm>
            <a:off x="7923682" y="3653425"/>
            <a:ext cx="244063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Consumers</a:t>
            </a:r>
            <a:endParaRPr/>
          </a:p>
        </p:txBody>
      </p:sp>
      <p:sp>
        <p:nvSpPr>
          <p:cNvPr id="322" name="Google Shape;322;p19"/>
          <p:cNvSpPr txBox="1"/>
          <p:nvPr/>
        </p:nvSpPr>
        <p:spPr>
          <a:xfrm>
            <a:off x="2661624" y="3653425"/>
            <a:ext cx="211857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Producers</a:t>
            </a:r>
            <a:endParaRPr/>
          </a:p>
        </p:txBody>
      </p:sp>
      <p:sp>
        <p:nvSpPr>
          <p:cNvPr id="323" name="Google Shape;323;p19"/>
          <p:cNvSpPr txBox="1"/>
          <p:nvPr/>
        </p:nvSpPr>
        <p:spPr>
          <a:xfrm>
            <a:off x="13216435" y="3653425"/>
            <a:ext cx="3160631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Decomposers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7D47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0"/>
          <p:cNvSpPr/>
          <p:nvPr/>
        </p:nvSpPr>
        <p:spPr>
          <a:xfrm>
            <a:off x="9675879" y="1495283"/>
            <a:ext cx="7267455" cy="7877703"/>
          </a:xfrm>
          <a:custGeom>
            <a:rect b="b" l="l" r="r" t="t"/>
            <a:pathLst>
              <a:path extrusionOk="0" h="7877703" w="7267455">
                <a:moveTo>
                  <a:pt x="0" y="0"/>
                </a:moveTo>
                <a:lnTo>
                  <a:pt x="7267454" y="0"/>
                </a:lnTo>
                <a:lnTo>
                  <a:pt x="7267454" y="7877702"/>
                </a:lnTo>
                <a:lnTo>
                  <a:pt x="0" y="7877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719" l="-46567" r="-28674" t="-4057"/>
            </a:stretch>
          </a:blipFill>
          <a:ln>
            <a:noFill/>
          </a:ln>
        </p:spPr>
      </p:sp>
      <p:sp>
        <p:nvSpPr>
          <p:cNvPr id="329" name="Google Shape;329;p20"/>
          <p:cNvSpPr/>
          <p:nvPr/>
        </p:nvSpPr>
        <p:spPr>
          <a:xfrm>
            <a:off x="1249966" y="5434134"/>
            <a:ext cx="3135915" cy="3115009"/>
          </a:xfrm>
          <a:custGeom>
            <a:rect b="b" l="l" r="r" t="t"/>
            <a:pathLst>
              <a:path extrusionOk="0" h="3115009" w="3135915">
                <a:moveTo>
                  <a:pt x="0" y="0"/>
                </a:moveTo>
                <a:lnTo>
                  <a:pt x="3135916" y="0"/>
                </a:lnTo>
                <a:lnTo>
                  <a:pt x="3135916" y="3115009"/>
                </a:lnTo>
                <a:lnTo>
                  <a:pt x="0" y="31150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0" name="Google Shape;330;p20"/>
          <p:cNvSpPr/>
          <p:nvPr/>
        </p:nvSpPr>
        <p:spPr>
          <a:xfrm>
            <a:off x="3128079" y="6478653"/>
            <a:ext cx="5497835" cy="2941342"/>
          </a:xfrm>
          <a:custGeom>
            <a:rect b="b" l="l" r="r" t="t"/>
            <a:pathLst>
              <a:path extrusionOk="0" h="2941342" w="5497835">
                <a:moveTo>
                  <a:pt x="0" y="0"/>
                </a:moveTo>
                <a:lnTo>
                  <a:pt x="5497835" y="0"/>
                </a:lnTo>
                <a:lnTo>
                  <a:pt x="5497835" y="2941341"/>
                </a:lnTo>
                <a:lnTo>
                  <a:pt x="0" y="29413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1" name="Google Shape;331;p20"/>
          <p:cNvSpPr/>
          <p:nvPr/>
        </p:nvSpPr>
        <p:spPr>
          <a:xfrm rot="-1469098">
            <a:off x="7657219" y="2896606"/>
            <a:ext cx="2601842" cy="2787666"/>
          </a:xfrm>
          <a:custGeom>
            <a:rect b="b" l="l" r="r" t="t"/>
            <a:pathLst>
              <a:path extrusionOk="0" h="2787666" w="2601842">
                <a:moveTo>
                  <a:pt x="0" y="0"/>
                </a:moveTo>
                <a:lnTo>
                  <a:pt x="2601842" y="0"/>
                </a:lnTo>
                <a:lnTo>
                  <a:pt x="2601842" y="2787666"/>
                </a:lnTo>
                <a:lnTo>
                  <a:pt x="0" y="27876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28293" r="-28291" t="0"/>
            </a:stretch>
          </a:blipFill>
          <a:ln>
            <a:noFill/>
          </a:ln>
        </p:spPr>
      </p:sp>
      <p:sp>
        <p:nvSpPr>
          <p:cNvPr id="332" name="Google Shape;332;p20"/>
          <p:cNvSpPr/>
          <p:nvPr/>
        </p:nvSpPr>
        <p:spPr>
          <a:xfrm>
            <a:off x="3128079" y="3222108"/>
            <a:ext cx="5497835" cy="2941342"/>
          </a:xfrm>
          <a:custGeom>
            <a:rect b="b" l="l" r="r" t="t"/>
            <a:pathLst>
              <a:path extrusionOk="0" h="2941342" w="5497835">
                <a:moveTo>
                  <a:pt x="0" y="0"/>
                </a:moveTo>
                <a:lnTo>
                  <a:pt x="5497835" y="0"/>
                </a:lnTo>
                <a:lnTo>
                  <a:pt x="5497835" y="2941342"/>
                </a:lnTo>
                <a:lnTo>
                  <a:pt x="0" y="29413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3" name="Google Shape;333;p20"/>
          <p:cNvSpPr/>
          <p:nvPr/>
        </p:nvSpPr>
        <p:spPr>
          <a:xfrm rot="228612">
            <a:off x="10635074" y="4480051"/>
            <a:ext cx="5761499" cy="1644646"/>
          </a:xfrm>
          <a:custGeom>
            <a:rect b="b" l="l" r="r" t="t"/>
            <a:pathLst>
              <a:path extrusionOk="0" h="1644646" w="5761499">
                <a:moveTo>
                  <a:pt x="0" y="0"/>
                </a:moveTo>
                <a:lnTo>
                  <a:pt x="5761499" y="0"/>
                </a:lnTo>
                <a:lnTo>
                  <a:pt x="5761499" y="1644647"/>
                </a:lnTo>
                <a:lnTo>
                  <a:pt x="0" y="16446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4" name="Google Shape;334;p20"/>
          <p:cNvSpPr txBox="1"/>
          <p:nvPr/>
        </p:nvSpPr>
        <p:spPr>
          <a:xfrm>
            <a:off x="1615376" y="1738192"/>
            <a:ext cx="8523241" cy="1005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Today you'll learn to...</a:t>
            </a:r>
            <a:endParaRPr/>
          </a:p>
        </p:txBody>
      </p:sp>
      <p:sp>
        <p:nvSpPr>
          <p:cNvPr id="335" name="Google Shape;335;p20"/>
          <p:cNvSpPr txBox="1"/>
          <p:nvPr/>
        </p:nvSpPr>
        <p:spPr>
          <a:xfrm>
            <a:off x="3632830" y="3909063"/>
            <a:ext cx="4488333" cy="12719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Understand the roles of producers, consumers and decomposers in the ecosystem.</a:t>
            </a:r>
            <a:endParaRPr/>
          </a:p>
        </p:txBody>
      </p:sp>
      <p:sp>
        <p:nvSpPr>
          <p:cNvPr id="336" name="Google Shape;336;p20"/>
          <p:cNvSpPr txBox="1"/>
          <p:nvPr/>
        </p:nvSpPr>
        <p:spPr>
          <a:xfrm>
            <a:off x="4217218" y="7489457"/>
            <a:ext cx="3319557" cy="8432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Trace how energy flows in the ecosystem.</a:t>
            </a:r>
            <a:endParaRPr/>
          </a:p>
        </p:txBody>
      </p:sp>
      <p:sp>
        <p:nvSpPr>
          <p:cNvPr id="337" name="Google Shape;337;p20"/>
          <p:cNvSpPr txBox="1"/>
          <p:nvPr/>
        </p:nvSpPr>
        <p:spPr>
          <a:xfrm>
            <a:off x="11264674" y="3767248"/>
            <a:ext cx="4502299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71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WORD OF THE DAY </a:t>
            </a:r>
            <a:endParaRPr/>
          </a:p>
        </p:txBody>
      </p:sp>
      <p:sp>
        <p:nvSpPr>
          <p:cNvPr id="338" name="Google Shape;338;p20"/>
          <p:cNvSpPr txBox="1"/>
          <p:nvPr/>
        </p:nvSpPr>
        <p:spPr>
          <a:xfrm>
            <a:off x="11204690" y="4880068"/>
            <a:ext cx="4622266" cy="9572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9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66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ECOSYSTEM</a:t>
            </a:r>
            <a:endParaRPr/>
          </a:p>
        </p:txBody>
      </p:sp>
      <p:sp>
        <p:nvSpPr>
          <p:cNvPr id="339" name="Google Shape;339;p20"/>
          <p:cNvSpPr txBox="1"/>
          <p:nvPr/>
        </p:nvSpPr>
        <p:spPr>
          <a:xfrm>
            <a:off x="11264674" y="6388866"/>
            <a:ext cx="4502299" cy="2007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29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16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A community of living organisms interacting with each other and their physical environment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7D47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1"/>
          <p:cNvSpPr/>
          <p:nvPr/>
        </p:nvSpPr>
        <p:spPr>
          <a:xfrm>
            <a:off x="1076325" y="3753074"/>
            <a:ext cx="6110339" cy="1465503"/>
          </a:xfrm>
          <a:custGeom>
            <a:rect b="b" l="l" r="r" t="t"/>
            <a:pathLst>
              <a:path extrusionOk="0" h="1465503" w="6110339">
                <a:moveTo>
                  <a:pt x="0" y="0"/>
                </a:moveTo>
                <a:lnTo>
                  <a:pt x="6110339" y="0"/>
                </a:lnTo>
                <a:lnTo>
                  <a:pt x="6110339" y="1465503"/>
                </a:lnTo>
                <a:lnTo>
                  <a:pt x="0" y="1465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5404" r="0" t="0"/>
            </a:stretch>
          </a:blipFill>
          <a:ln>
            <a:noFill/>
          </a:ln>
        </p:spPr>
      </p:sp>
      <p:grpSp>
        <p:nvGrpSpPr>
          <p:cNvPr id="345" name="Google Shape;345;p21"/>
          <p:cNvGrpSpPr/>
          <p:nvPr/>
        </p:nvGrpSpPr>
        <p:grpSpPr>
          <a:xfrm>
            <a:off x="7829946" y="3137753"/>
            <a:ext cx="3977114" cy="5439614"/>
            <a:chOff x="0" y="0"/>
            <a:chExt cx="5302819" cy="7252819"/>
          </a:xfrm>
        </p:grpSpPr>
        <p:sp>
          <p:nvSpPr>
            <p:cNvPr id="346" name="Google Shape;346;p21"/>
            <p:cNvSpPr/>
            <p:nvPr/>
          </p:nvSpPr>
          <p:spPr>
            <a:xfrm>
              <a:off x="0" y="0"/>
              <a:ext cx="5302819" cy="5656340"/>
            </a:xfrm>
            <a:custGeom>
              <a:rect b="b" l="l" r="r" t="t"/>
              <a:pathLst>
                <a:path extrusionOk="0" h="5656340" w="5302819">
                  <a:moveTo>
                    <a:pt x="0" y="0"/>
                  </a:moveTo>
                  <a:lnTo>
                    <a:pt x="5302819" y="0"/>
                  </a:lnTo>
                  <a:lnTo>
                    <a:pt x="5302819" y="5656340"/>
                  </a:lnTo>
                  <a:lnTo>
                    <a:pt x="0" y="5656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47" name="Google Shape;347;p21"/>
            <p:cNvSpPr/>
            <p:nvPr/>
          </p:nvSpPr>
          <p:spPr>
            <a:xfrm>
              <a:off x="0" y="1596479"/>
              <a:ext cx="5302819" cy="5656340"/>
            </a:xfrm>
            <a:custGeom>
              <a:rect b="b" l="l" r="r" t="t"/>
              <a:pathLst>
                <a:path extrusionOk="0" h="5656340" w="5302819">
                  <a:moveTo>
                    <a:pt x="0" y="0"/>
                  </a:moveTo>
                  <a:lnTo>
                    <a:pt x="5302819" y="0"/>
                  </a:lnTo>
                  <a:lnTo>
                    <a:pt x="5302819" y="5656340"/>
                  </a:lnTo>
                  <a:lnTo>
                    <a:pt x="0" y="5656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48" name="Google Shape;348;p21"/>
          <p:cNvGrpSpPr/>
          <p:nvPr/>
        </p:nvGrpSpPr>
        <p:grpSpPr>
          <a:xfrm>
            <a:off x="12561387" y="3137753"/>
            <a:ext cx="3977114" cy="5439614"/>
            <a:chOff x="0" y="0"/>
            <a:chExt cx="5302819" cy="7252819"/>
          </a:xfrm>
        </p:grpSpPr>
        <p:sp>
          <p:nvSpPr>
            <p:cNvPr id="349" name="Google Shape;349;p21"/>
            <p:cNvSpPr/>
            <p:nvPr/>
          </p:nvSpPr>
          <p:spPr>
            <a:xfrm>
              <a:off x="0" y="0"/>
              <a:ext cx="5302819" cy="5656340"/>
            </a:xfrm>
            <a:custGeom>
              <a:rect b="b" l="l" r="r" t="t"/>
              <a:pathLst>
                <a:path extrusionOk="0" h="5656340" w="5302819">
                  <a:moveTo>
                    <a:pt x="0" y="0"/>
                  </a:moveTo>
                  <a:lnTo>
                    <a:pt x="5302819" y="0"/>
                  </a:lnTo>
                  <a:lnTo>
                    <a:pt x="5302819" y="5656340"/>
                  </a:lnTo>
                  <a:lnTo>
                    <a:pt x="0" y="5656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0" name="Google Shape;350;p21"/>
            <p:cNvSpPr/>
            <p:nvPr/>
          </p:nvSpPr>
          <p:spPr>
            <a:xfrm>
              <a:off x="0" y="1596479"/>
              <a:ext cx="5302819" cy="5656340"/>
            </a:xfrm>
            <a:custGeom>
              <a:rect b="b" l="l" r="r" t="t"/>
              <a:pathLst>
                <a:path extrusionOk="0" h="5656340" w="5302819">
                  <a:moveTo>
                    <a:pt x="0" y="0"/>
                  </a:moveTo>
                  <a:lnTo>
                    <a:pt x="5302819" y="0"/>
                  </a:lnTo>
                  <a:lnTo>
                    <a:pt x="5302819" y="5656340"/>
                  </a:lnTo>
                  <a:lnTo>
                    <a:pt x="0" y="565634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51" name="Google Shape;351;p21"/>
          <p:cNvSpPr/>
          <p:nvPr/>
        </p:nvSpPr>
        <p:spPr>
          <a:xfrm>
            <a:off x="8052093" y="3562574"/>
            <a:ext cx="3518214" cy="4702570"/>
          </a:xfrm>
          <a:custGeom>
            <a:rect b="b" l="l" r="r" t="t"/>
            <a:pathLst>
              <a:path extrusionOk="0" h="728551" w="545063">
                <a:moveTo>
                  <a:pt x="0" y="0"/>
                </a:moveTo>
                <a:lnTo>
                  <a:pt x="545063" y="0"/>
                </a:lnTo>
                <a:lnTo>
                  <a:pt x="545063" y="728551"/>
                </a:lnTo>
                <a:lnTo>
                  <a:pt x="0" y="728551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16830" r="-16830" t="0"/>
            </a:stretch>
          </a:blipFill>
          <a:ln>
            <a:noFill/>
          </a:ln>
        </p:spPr>
      </p:sp>
      <p:sp>
        <p:nvSpPr>
          <p:cNvPr id="352" name="Google Shape;352;p21"/>
          <p:cNvSpPr/>
          <p:nvPr/>
        </p:nvSpPr>
        <p:spPr>
          <a:xfrm>
            <a:off x="12790837" y="3562574"/>
            <a:ext cx="3518214" cy="4702570"/>
          </a:xfrm>
          <a:custGeom>
            <a:rect b="b" l="l" r="r" t="t"/>
            <a:pathLst>
              <a:path extrusionOk="0" h="728551" w="545063">
                <a:moveTo>
                  <a:pt x="0" y="0"/>
                </a:moveTo>
                <a:lnTo>
                  <a:pt x="545063" y="0"/>
                </a:lnTo>
                <a:lnTo>
                  <a:pt x="545063" y="728551"/>
                </a:lnTo>
                <a:lnTo>
                  <a:pt x="0" y="728551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7773" l="0" r="0" t="-1569"/>
            </a:stretch>
          </a:blipFill>
          <a:ln>
            <a:noFill/>
          </a:ln>
        </p:spPr>
      </p:sp>
      <p:sp>
        <p:nvSpPr>
          <p:cNvPr id="353" name="Google Shape;353;p21"/>
          <p:cNvSpPr txBox="1"/>
          <p:nvPr/>
        </p:nvSpPr>
        <p:spPr>
          <a:xfrm>
            <a:off x="1978949" y="1748605"/>
            <a:ext cx="14330101" cy="1099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Living Organisms in the Ecosystem</a:t>
            </a:r>
            <a:endParaRPr/>
          </a:p>
        </p:txBody>
      </p:sp>
      <p:sp>
        <p:nvSpPr>
          <p:cNvPr id="354" name="Google Shape;354;p21"/>
          <p:cNvSpPr txBox="1"/>
          <p:nvPr/>
        </p:nvSpPr>
        <p:spPr>
          <a:xfrm>
            <a:off x="9170915" y="8708738"/>
            <a:ext cx="1280570" cy="5699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0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Trees</a:t>
            </a:r>
            <a:endParaRPr/>
          </a:p>
        </p:txBody>
      </p:sp>
      <p:sp>
        <p:nvSpPr>
          <p:cNvPr id="355" name="Google Shape;355;p21"/>
          <p:cNvSpPr txBox="1"/>
          <p:nvPr/>
        </p:nvSpPr>
        <p:spPr>
          <a:xfrm>
            <a:off x="13909659" y="8708738"/>
            <a:ext cx="1280570" cy="5699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0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Algae</a:t>
            </a:r>
            <a:endParaRPr/>
          </a:p>
        </p:txBody>
      </p:sp>
      <p:sp>
        <p:nvSpPr>
          <p:cNvPr id="356" name="Google Shape;356;p21"/>
          <p:cNvSpPr txBox="1"/>
          <p:nvPr/>
        </p:nvSpPr>
        <p:spPr>
          <a:xfrm>
            <a:off x="1681568" y="4138926"/>
            <a:ext cx="3765870" cy="847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599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PRODUCERS</a:t>
            </a:r>
            <a:endParaRPr/>
          </a:p>
        </p:txBody>
      </p:sp>
      <p:sp>
        <p:nvSpPr>
          <p:cNvPr id="357" name="Google Shape;357;p21"/>
          <p:cNvSpPr txBox="1"/>
          <p:nvPr/>
        </p:nvSpPr>
        <p:spPr>
          <a:xfrm>
            <a:off x="1681568" y="5563839"/>
            <a:ext cx="5850997" cy="26982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3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47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They make their own food through a process called photosynthesis.</a:t>
            </a:r>
            <a:endParaRPr/>
          </a:p>
          <a:p>
            <a:pPr indent="0" lvl="1" marL="0" marR="0" rtl="0" algn="l">
              <a:lnSpc>
                <a:spcPct val="13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147" u="none" cap="none" strike="noStrike">
              <a:solidFill>
                <a:srgbClr val="000000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0" lvl="1" marL="0" marR="0" rtl="0" algn="l">
              <a:lnSpc>
                <a:spcPct val="13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47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They use sunlight, water and carbon dioxide to produce food.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7D47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2"/>
          <p:cNvSpPr/>
          <p:nvPr/>
        </p:nvSpPr>
        <p:spPr>
          <a:xfrm rot="10800000">
            <a:off x="11094374" y="3753074"/>
            <a:ext cx="6110339" cy="1465503"/>
          </a:xfrm>
          <a:custGeom>
            <a:rect b="b" l="l" r="r" t="t"/>
            <a:pathLst>
              <a:path extrusionOk="0" h="1465503" w="6110339">
                <a:moveTo>
                  <a:pt x="0" y="0"/>
                </a:moveTo>
                <a:lnTo>
                  <a:pt x="6110339" y="0"/>
                </a:lnTo>
                <a:lnTo>
                  <a:pt x="6110339" y="1465503"/>
                </a:lnTo>
                <a:lnTo>
                  <a:pt x="0" y="1465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5404" r="0" t="0"/>
            </a:stretch>
          </a:blipFill>
          <a:ln>
            <a:noFill/>
          </a:ln>
        </p:spPr>
      </p:sp>
      <p:sp>
        <p:nvSpPr>
          <p:cNvPr id="363" name="Google Shape;363;p22"/>
          <p:cNvSpPr/>
          <p:nvPr/>
        </p:nvSpPr>
        <p:spPr>
          <a:xfrm>
            <a:off x="1263852" y="2995993"/>
            <a:ext cx="4621893" cy="4650961"/>
          </a:xfrm>
          <a:custGeom>
            <a:rect b="b" l="l" r="r" t="t"/>
            <a:pathLst>
              <a:path extrusionOk="0" h="4650961" w="4621893">
                <a:moveTo>
                  <a:pt x="0" y="0"/>
                </a:moveTo>
                <a:lnTo>
                  <a:pt x="4621893" y="0"/>
                </a:lnTo>
                <a:lnTo>
                  <a:pt x="4621893" y="4650961"/>
                </a:lnTo>
                <a:lnTo>
                  <a:pt x="0" y="46509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4" name="Google Shape;364;p22"/>
          <p:cNvSpPr/>
          <p:nvPr/>
        </p:nvSpPr>
        <p:spPr>
          <a:xfrm>
            <a:off x="2029285" y="3745914"/>
            <a:ext cx="3316616" cy="33166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22"/>
          <p:cNvSpPr/>
          <p:nvPr/>
        </p:nvSpPr>
        <p:spPr>
          <a:xfrm>
            <a:off x="6580465" y="3403014"/>
            <a:ext cx="4044779" cy="4039723"/>
          </a:xfrm>
          <a:custGeom>
            <a:rect b="b" l="l" r="r" t="t"/>
            <a:pathLst>
              <a:path extrusionOk="0" h="4039723" w="4044779">
                <a:moveTo>
                  <a:pt x="0" y="0"/>
                </a:moveTo>
                <a:lnTo>
                  <a:pt x="4044778" y="0"/>
                </a:lnTo>
                <a:lnTo>
                  <a:pt x="4044778" y="4039722"/>
                </a:lnTo>
                <a:lnTo>
                  <a:pt x="0" y="40397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" name="Google Shape;366;p22"/>
          <p:cNvSpPr/>
          <p:nvPr/>
        </p:nvSpPr>
        <p:spPr>
          <a:xfrm>
            <a:off x="6944546" y="3745914"/>
            <a:ext cx="3316616" cy="3316616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-5311" r="0" t="-5311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2"/>
          <p:cNvSpPr/>
          <p:nvPr/>
        </p:nvSpPr>
        <p:spPr>
          <a:xfrm rot="990466">
            <a:off x="9594717" y="7396314"/>
            <a:ext cx="2530853" cy="1731636"/>
          </a:xfrm>
          <a:custGeom>
            <a:rect b="b" l="l" r="r" t="t"/>
            <a:pathLst>
              <a:path extrusionOk="0" h="1731636" w="2530853">
                <a:moveTo>
                  <a:pt x="0" y="0"/>
                </a:moveTo>
                <a:lnTo>
                  <a:pt x="2530852" y="0"/>
                </a:lnTo>
                <a:lnTo>
                  <a:pt x="2530852" y="1731636"/>
                </a:lnTo>
                <a:lnTo>
                  <a:pt x="0" y="1731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" name="Google Shape;368;p22"/>
          <p:cNvSpPr txBox="1"/>
          <p:nvPr/>
        </p:nvSpPr>
        <p:spPr>
          <a:xfrm>
            <a:off x="1978949" y="1842217"/>
            <a:ext cx="14330101" cy="11024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Living Organisms in the Ecosystem</a:t>
            </a:r>
            <a:endParaRPr/>
          </a:p>
        </p:txBody>
      </p:sp>
      <p:sp>
        <p:nvSpPr>
          <p:cNvPr id="369" name="Google Shape;369;p22"/>
          <p:cNvSpPr txBox="1"/>
          <p:nvPr/>
        </p:nvSpPr>
        <p:spPr>
          <a:xfrm>
            <a:off x="3047308" y="7658658"/>
            <a:ext cx="1280570" cy="6034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Fox</a:t>
            </a:r>
            <a:endParaRPr/>
          </a:p>
        </p:txBody>
      </p:sp>
      <p:sp>
        <p:nvSpPr>
          <p:cNvPr id="370" name="Google Shape;370;p22"/>
          <p:cNvSpPr txBox="1"/>
          <p:nvPr/>
        </p:nvSpPr>
        <p:spPr>
          <a:xfrm>
            <a:off x="7804850" y="7658658"/>
            <a:ext cx="1596008" cy="6034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Rabbit</a:t>
            </a:r>
            <a:endParaRPr/>
          </a:p>
        </p:txBody>
      </p:sp>
      <p:sp>
        <p:nvSpPr>
          <p:cNvPr id="371" name="Google Shape;371;p22"/>
          <p:cNvSpPr txBox="1"/>
          <p:nvPr/>
        </p:nvSpPr>
        <p:spPr>
          <a:xfrm>
            <a:off x="12278307" y="4138926"/>
            <a:ext cx="4256377" cy="847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599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CONSUMERS</a:t>
            </a:r>
            <a:endParaRPr/>
          </a:p>
        </p:txBody>
      </p:sp>
      <p:sp>
        <p:nvSpPr>
          <p:cNvPr id="372" name="Google Shape;372;p22"/>
          <p:cNvSpPr txBox="1"/>
          <p:nvPr/>
        </p:nvSpPr>
        <p:spPr>
          <a:xfrm>
            <a:off x="10625243" y="5563839"/>
            <a:ext cx="5909441" cy="26982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47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They cannot make their own food. </a:t>
            </a:r>
            <a:endParaRPr/>
          </a:p>
          <a:p>
            <a:pPr indent="0" lvl="0" marL="0" marR="0" rtl="0" algn="r">
              <a:lnSpc>
                <a:spcPct val="13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147" u="none" cap="none" strike="noStrike">
              <a:solidFill>
                <a:srgbClr val="000000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0" lvl="0" marL="0" marR="0" rtl="0" algn="r">
              <a:lnSpc>
                <a:spcPct val="13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47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They get their energy from eating plants and other animals. </a:t>
            </a:r>
            <a:endParaRPr/>
          </a:p>
          <a:p>
            <a:pPr indent="0" lvl="0" marL="0" marR="0" rtl="0" algn="r">
              <a:lnSpc>
                <a:spcPct val="13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47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endParaRPr/>
          </a:p>
        </p:txBody>
      </p:sp>
      <p:sp>
        <p:nvSpPr>
          <p:cNvPr id="373" name="Google Shape;373;p22"/>
          <p:cNvSpPr/>
          <p:nvPr/>
        </p:nvSpPr>
        <p:spPr>
          <a:xfrm>
            <a:off x="1112189" y="7938459"/>
            <a:ext cx="2658893" cy="1934891"/>
          </a:xfrm>
          <a:custGeom>
            <a:rect b="b" l="l" r="r" t="t"/>
            <a:pathLst>
              <a:path extrusionOk="0" h="1934891" w="2658893">
                <a:moveTo>
                  <a:pt x="0" y="0"/>
                </a:moveTo>
                <a:lnTo>
                  <a:pt x="2658893" y="0"/>
                </a:lnTo>
                <a:lnTo>
                  <a:pt x="2658893" y="1934891"/>
                </a:lnTo>
                <a:lnTo>
                  <a:pt x="0" y="19348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0038" l="-17032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7D47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3"/>
          <p:cNvSpPr/>
          <p:nvPr/>
        </p:nvSpPr>
        <p:spPr>
          <a:xfrm>
            <a:off x="1080015" y="3753074"/>
            <a:ext cx="6452550" cy="1465503"/>
          </a:xfrm>
          <a:custGeom>
            <a:rect b="b" l="l" r="r" t="t"/>
            <a:pathLst>
              <a:path extrusionOk="0" h="1465503" w="6452550">
                <a:moveTo>
                  <a:pt x="0" y="0"/>
                </a:moveTo>
                <a:lnTo>
                  <a:pt x="6452550" y="0"/>
                </a:lnTo>
                <a:lnTo>
                  <a:pt x="6452550" y="1465503"/>
                </a:lnTo>
                <a:lnTo>
                  <a:pt x="0" y="1465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6629" r="0" t="0"/>
            </a:stretch>
          </a:blipFill>
          <a:ln>
            <a:noFill/>
          </a:ln>
        </p:spPr>
      </p:sp>
      <p:sp>
        <p:nvSpPr>
          <p:cNvPr id="379" name="Google Shape;379;p23"/>
          <p:cNvSpPr/>
          <p:nvPr/>
        </p:nvSpPr>
        <p:spPr>
          <a:xfrm rot="-5400000">
            <a:off x="7358147" y="4133277"/>
            <a:ext cx="4906105" cy="3783834"/>
          </a:xfrm>
          <a:custGeom>
            <a:rect b="b" l="l" r="r" t="t"/>
            <a:pathLst>
              <a:path extrusionOk="0" h="3783834" w="4906105">
                <a:moveTo>
                  <a:pt x="0" y="0"/>
                </a:moveTo>
                <a:lnTo>
                  <a:pt x="4906105" y="0"/>
                </a:lnTo>
                <a:lnTo>
                  <a:pt x="4906105" y="3783834"/>
                </a:lnTo>
                <a:lnTo>
                  <a:pt x="0" y="37838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0" name="Google Shape;380;p23"/>
          <p:cNvSpPr/>
          <p:nvPr/>
        </p:nvSpPr>
        <p:spPr>
          <a:xfrm rot="-5400000">
            <a:off x="12096891" y="4133277"/>
            <a:ext cx="4906105" cy="3783834"/>
          </a:xfrm>
          <a:custGeom>
            <a:rect b="b" l="l" r="r" t="t"/>
            <a:pathLst>
              <a:path extrusionOk="0" h="3783834" w="4906105">
                <a:moveTo>
                  <a:pt x="0" y="0"/>
                </a:moveTo>
                <a:lnTo>
                  <a:pt x="4906105" y="0"/>
                </a:lnTo>
                <a:lnTo>
                  <a:pt x="4906105" y="3783834"/>
                </a:lnTo>
                <a:lnTo>
                  <a:pt x="0" y="37838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1" name="Google Shape;381;p23"/>
          <p:cNvSpPr/>
          <p:nvPr/>
        </p:nvSpPr>
        <p:spPr>
          <a:xfrm>
            <a:off x="8242880" y="3759103"/>
            <a:ext cx="3278661" cy="4382376"/>
          </a:xfrm>
          <a:custGeom>
            <a:rect b="b" l="l" r="r" t="t"/>
            <a:pathLst>
              <a:path extrusionOk="0" h="728551" w="545063">
                <a:moveTo>
                  <a:pt x="0" y="0"/>
                </a:moveTo>
                <a:lnTo>
                  <a:pt x="545063" y="0"/>
                </a:lnTo>
                <a:lnTo>
                  <a:pt x="545063" y="728551"/>
                </a:lnTo>
                <a:lnTo>
                  <a:pt x="0" y="728551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9058" l="-79782" r="-81764" t="-21563"/>
            </a:stretch>
          </a:blipFill>
          <a:ln>
            <a:noFill/>
          </a:ln>
        </p:spPr>
      </p:sp>
      <p:sp>
        <p:nvSpPr>
          <p:cNvPr id="382" name="Google Shape;382;p23"/>
          <p:cNvSpPr/>
          <p:nvPr/>
        </p:nvSpPr>
        <p:spPr>
          <a:xfrm>
            <a:off x="12981625" y="3759103"/>
            <a:ext cx="3278661" cy="4382376"/>
          </a:xfrm>
          <a:custGeom>
            <a:rect b="b" l="l" r="r" t="t"/>
            <a:pathLst>
              <a:path extrusionOk="0" h="728551" w="545063">
                <a:moveTo>
                  <a:pt x="0" y="0"/>
                </a:moveTo>
                <a:lnTo>
                  <a:pt x="545063" y="0"/>
                </a:lnTo>
                <a:lnTo>
                  <a:pt x="545063" y="728551"/>
                </a:lnTo>
                <a:lnTo>
                  <a:pt x="0" y="728551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50120" r="-50120" t="0"/>
            </a:stretch>
          </a:blipFill>
          <a:ln>
            <a:noFill/>
          </a:ln>
        </p:spPr>
      </p:sp>
      <p:sp>
        <p:nvSpPr>
          <p:cNvPr id="383" name="Google Shape;383;p23"/>
          <p:cNvSpPr/>
          <p:nvPr/>
        </p:nvSpPr>
        <p:spPr>
          <a:xfrm rot="-4503687">
            <a:off x="10432890" y="2270308"/>
            <a:ext cx="777013" cy="3002950"/>
          </a:xfrm>
          <a:custGeom>
            <a:rect b="b" l="l" r="r" t="t"/>
            <a:pathLst>
              <a:path extrusionOk="0" h="3002950" w="777013">
                <a:moveTo>
                  <a:pt x="0" y="0"/>
                </a:moveTo>
                <a:lnTo>
                  <a:pt x="777014" y="0"/>
                </a:lnTo>
                <a:lnTo>
                  <a:pt x="777014" y="3002950"/>
                </a:lnTo>
                <a:lnTo>
                  <a:pt x="0" y="3002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84" name="Google Shape;384;p23"/>
          <p:cNvGrpSpPr/>
          <p:nvPr/>
        </p:nvGrpSpPr>
        <p:grpSpPr>
          <a:xfrm>
            <a:off x="1180166" y="7673864"/>
            <a:ext cx="6266674" cy="722489"/>
            <a:chOff x="0" y="0"/>
            <a:chExt cx="8355565" cy="963319"/>
          </a:xfrm>
        </p:grpSpPr>
        <p:sp>
          <p:nvSpPr>
            <p:cNvPr id="385" name="Google Shape;385;p23"/>
            <p:cNvSpPr/>
            <p:nvPr/>
          </p:nvSpPr>
          <p:spPr>
            <a:xfrm>
              <a:off x="0" y="0"/>
              <a:ext cx="5389199" cy="963319"/>
            </a:xfrm>
            <a:custGeom>
              <a:rect b="b" l="l" r="r" t="t"/>
              <a:pathLst>
                <a:path extrusionOk="0" h="963319" w="5389199">
                  <a:moveTo>
                    <a:pt x="0" y="0"/>
                  </a:moveTo>
                  <a:lnTo>
                    <a:pt x="5389199" y="0"/>
                  </a:lnTo>
                  <a:lnTo>
                    <a:pt x="5389199" y="963319"/>
                  </a:lnTo>
                  <a:lnTo>
                    <a:pt x="0" y="96331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86" name="Google Shape;386;p23"/>
            <p:cNvSpPr/>
            <p:nvPr/>
          </p:nvSpPr>
          <p:spPr>
            <a:xfrm>
              <a:off x="3192248" y="0"/>
              <a:ext cx="5163317" cy="963319"/>
            </a:xfrm>
            <a:custGeom>
              <a:rect b="b" l="l" r="r" t="t"/>
              <a:pathLst>
                <a:path extrusionOk="0" h="963319" w="5163317">
                  <a:moveTo>
                    <a:pt x="0" y="0"/>
                  </a:moveTo>
                  <a:lnTo>
                    <a:pt x="5163316" y="0"/>
                  </a:lnTo>
                  <a:lnTo>
                    <a:pt x="5163316" y="963319"/>
                  </a:lnTo>
                  <a:lnTo>
                    <a:pt x="0" y="96331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-4372" r="0" t="0"/>
              </a:stretch>
            </a:blipFill>
            <a:ln>
              <a:noFill/>
            </a:ln>
          </p:spPr>
        </p:sp>
      </p:grpSp>
      <p:sp>
        <p:nvSpPr>
          <p:cNvPr id="387" name="Google Shape;387;p23"/>
          <p:cNvSpPr/>
          <p:nvPr/>
        </p:nvSpPr>
        <p:spPr>
          <a:xfrm rot="1736123">
            <a:off x="5950824" y="7392321"/>
            <a:ext cx="2676736" cy="2825472"/>
          </a:xfrm>
          <a:custGeom>
            <a:rect b="b" l="l" r="r" t="t"/>
            <a:pathLst>
              <a:path extrusionOk="0" h="2825472" w="2676736">
                <a:moveTo>
                  <a:pt x="0" y="0"/>
                </a:moveTo>
                <a:lnTo>
                  <a:pt x="2676736" y="0"/>
                </a:lnTo>
                <a:lnTo>
                  <a:pt x="2676736" y="2825472"/>
                </a:lnTo>
                <a:lnTo>
                  <a:pt x="0" y="28254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-28461" r="-25807" t="0"/>
            </a:stretch>
          </a:blipFill>
          <a:ln>
            <a:noFill/>
          </a:ln>
        </p:spPr>
      </p:sp>
      <p:sp>
        <p:nvSpPr>
          <p:cNvPr id="388" name="Google Shape;388;p23"/>
          <p:cNvSpPr txBox="1"/>
          <p:nvPr/>
        </p:nvSpPr>
        <p:spPr>
          <a:xfrm>
            <a:off x="1978949" y="1748605"/>
            <a:ext cx="14330101" cy="10991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500" u="none" cap="none" strike="noStrike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Living Organisms in the Ecosystem</a:t>
            </a:r>
            <a:endParaRPr/>
          </a:p>
        </p:txBody>
      </p:sp>
      <p:sp>
        <p:nvSpPr>
          <p:cNvPr id="389" name="Google Shape;389;p23"/>
          <p:cNvSpPr txBox="1"/>
          <p:nvPr/>
        </p:nvSpPr>
        <p:spPr>
          <a:xfrm>
            <a:off x="9170915" y="8708738"/>
            <a:ext cx="1280570" cy="5699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0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Fungi</a:t>
            </a:r>
            <a:endParaRPr/>
          </a:p>
        </p:txBody>
      </p:sp>
      <p:sp>
        <p:nvSpPr>
          <p:cNvPr id="390" name="Google Shape;390;p23"/>
          <p:cNvSpPr txBox="1"/>
          <p:nvPr/>
        </p:nvSpPr>
        <p:spPr>
          <a:xfrm>
            <a:off x="13560302" y="8708738"/>
            <a:ext cx="1979283" cy="5699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00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Termites</a:t>
            </a:r>
            <a:endParaRPr/>
          </a:p>
        </p:txBody>
      </p:sp>
      <p:sp>
        <p:nvSpPr>
          <p:cNvPr id="391" name="Google Shape;391;p23"/>
          <p:cNvSpPr txBox="1"/>
          <p:nvPr/>
        </p:nvSpPr>
        <p:spPr>
          <a:xfrm>
            <a:off x="1681568" y="4138926"/>
            <a:ext cx="4741803" cy="847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599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DECOMPOSERS</a:t>
            </a:r>
            <a:endParaRPr/>
          </a:p>
        </p:txBody>
      </p:sp>
      <p:sp>
        <p:nvSpPr>
          <p:cNvPr id="392" name="Google Shape;392;p23"/>
          <p:cNvSpPr txBox="1"/>
          <p:nvPr/>
        </p:nvSpPr>
        <p:spPr>
          <a:xfrm>
            <a:off x="1681568" y="5563839"/>
            <a:ext cx="5850900" cy="18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47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They break down dead plants and animals into simpler substances and recycle nutrients into the soil.</a:t>
            </a:r>
            <a:endParaRPr b="0" i="0" sz="3147" u="none" cap="none" strike="noStrike">
              <a:solidFill>
                <a:srgbClr val="000000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393" name="Google Shape;393;p23"/>
          <p:cNvSpPr txBox="1"/>
          <p:nvPr/>
        </p:nvSpPr>
        <p:spPr>
          <a:xfrm>
            <a:off x="1681575" y="7711225"/>
            <a:ext cx="66153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6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47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rPr>
              <a:t>They serve as a 'cleanup crew'.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7D47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4"/>
          <p:cNvSpPr/>
          <p:nvPr/>
        </p:nvSpPr>
        <p:spPr>
          <a:xfrm>
            <a:off x="14905296" y="1640039"/>
            <a:ext cx="2319222" cy="3189383"/>
          </a:xfrm>
          <a:custGeom>
            <a:rect b="b" l="l" r="r" t="t"/>
            <a:pathLst>
              <a:path extrusionOk="0" h="3189383" w="2319222">
                <a:moveTo>
                  <a:pt x="0" y="0"/>
                </a:moveTo>
                <a:lnTo>
                  <a:pt x="2319221" y="0"/>
                </a:lnTo>
                <a:lnTo>
                  <a:pt x="2319221" y="3189383"/>
                </a:lnTo>
                <a:lnTo>
                  <a:pt x="0" y="31893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37689" t="0"/>
            </a:stretch>
          </a:blipFill>
          <a:ln>
            <a:noFill/>
          </a:ln>
        </p:spPr>
      </p:sp>
      <p:sp>
        <p:nvSpPr>
          <p:cNvPr id="399" name="Google Shape;399;p24"/>
          <p:cNvSpPr txBox="1"/>
          <p:nvPr/>
        </p:nvSpPr>
        <p:spPr>
          <a:xfrm>
            <a:off x="5840591" y="3522160"/>
            <a:ext cx="10709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A </a:t>
            </a:r>
            <a:r>
              <a:rPr b="1" i="0" lang="en-US" sz="26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single pathway</a:t>
            </a:r>
            <a:r>
              <a:rPr b="0" i="0" lang="en-US" sz="26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 showing the feeding relationships between organisms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Shows the </a:t>
            </a:r>
            <a:r>
              <a:rPr b="1" i="0" lang="en-US" sz="26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transfer</a:t>
            </a:r>
            <a:r>
              <a:rPr b="0" i="0" lang="en-US" sz="26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b="1" i="0" lang="en-US" sz="26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of matter</a:t>
            </a:r>
            <a:r>
              <a:rPr b="0" i="0" lang="en-US" sz="26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 and </a:t>
            </a:r>
            <a:r>
              <a:rPr b="1" i="0" lang="en-US" sz="26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energy</a:t>
            </a:r>
            <a:r>
              <a:rPr b="0" i="0" lang="en-US" sz="26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 in an ecosystem</a:t>
            </a:r>
            <a:endParaRPr/>
          </a:p>
        </p:txBody>
      </p:sp>
      <p:pic>
        <p:nvPicPr>
          <p:cNvPr id="400" name="Google Shape;40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1775" y="3914525"/>
            <a:ext cx="10607076" cy="927296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4"/>
          <p:cNvSpPr/>
          <p:nvPr/>
        </p:nvSpPr>
        <p:spPr>
          <a:xfrm>
            <a:off x="1872679" y="7025935"/>
            <a:ext cx="3021992" cy="1280569"/>
          </a:xfrm>
          <a:custGeom>
            <a:rect b="b" l="l" r="r" t="t"/>
            <a:pathLst>
              <a:path extrusionOk="0" h="1280569" w="3021992">
                <a:moveTo>
                  <a:pt x="0" y="0"/>
                </a:moveTo>
                <a:lnTo>
                  <a:pt x="3021992" y="0"/>
                </a:lnTo>
                <a:lnTo>
                  <a:pt x="3021992" y="1280570"/>
                </a:lnTo>
                <a:lnTo>
                  <a:pt x="0" y="12805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2" name="Google Shape;402;p24"/>
          <p:cNvSpPr/>
          <p:nvPr/>
        </p:nvSpPr>
        <p:spPr>
          <a:xfrm>
            <a:off x="13514774" y="7025935"/>
            <a:ext cx="3021992" cy="1280569"/>
          </a:xfrm>
          <a:custGeom>
            <a:rect b="b" l="l" r="r" t="t"/>
            <a:pathLst>
              <a:path extrusionOk="0" h="1280569" w="3021992">
                <a:moveTo>
                  <a:pt x="0" y="0"/>
                </a:moveTo>
                <a:lnTo>
                  <a:pt x="3021992" y="0"/>
                </a:lnTo>
                <a:lnTo>
                  <a:pt x="3021992" y="1280570"/>
                </a:lnTo>
                <a:lnTo>
                  <a:pt x="0" y="12805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3" name="Google Shape;403;p24"/>
          <p:cNvSpPr/>
          <p:nvPr/>
        </p:nvSpPr>
        <p:spPr>
          <a:xfrm>
            <a:off x="5756289" y="6060046"/>
            <a:ext cx="3021992" cy="1280569"/>
          </a:xfrm>
          <a:custGeom>
            <a:rect b="b" l="l" r="r" t="t"/>
            <a:pathLst>
              <a:path extrusionOk="0" h="1280569" w="3021992">
                <a:moveTo>
                  <a:pt x="0" y="0"/>
                </a:moveTo>
                <a:lnTo>
                  <a:pt x="3021992" y="0"/>
                </a:lnTo>
                <a:lnTo>
                  <a:pt x="3021992" y="1280569"/>
                </a:lnTo>
                <a:lnTo>
                  <a:pt x="0" y="1280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4" name="Google Shape;404;p24"/>
          <p:cNvSpPr/>
          <p:nvPr/>
        </p:nvSpPr>
        <p:spPr>
          <a:xfrm>
            <a:off x="9635531" y="6060046"/>
            <a:ext cx="3021992" cy="1280569"/>
          </a:xfrm>
          <a:custGeom>
            <a:rect b="b" l="l" r="r" t="t"/>
            <a:pathLst>
              <a:path extrusionOk="0" h="1280569" w="3021992">
                <a:moveTo>
                  <a:pt x="0" y="0"/>
                </a:moveTo>
                <a:lnTo>
                  <a:pt x="3021993" y="0"/>
                </a:lnTo>
                <a:lnTo>
                  <a:pt x="3021993" y="1280569"/>
                </a:lnTo>
                <a:lnTo>
                  <a:pt x="0" y="12805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5" name="Google Shape;405;p24"/>
          <p:cNvSpPr/>
          <p:nvPr/>
        </p:nvSpPr>
        <p:spPr>
          <a:xfrm rot="-149404">
            <a:off x="2121797" y="1443411"/>
            <a:ext cx="3326277" cy="4138447"/>
          </a:xfrm>
          <a:custGeom>
            <a:rect b="b" l="l" r="r" t="t"/>
            <a:pathLst>
              <a:path extrusionOk="0" h="4138447" w="3326277">
                <a:moveTo>
                  <a:pt x="0" y="0"/>
                </a:moveTo>
                <a:lnTo>
                  <a:pt x="3326277" y="0"/>
                </a:lnTo>
                <a:lnTo>
                  <a:pt x="3326277" y="4138448"/>
                </a:lnTo>
                <a:lnTo>
                  <a:pt x="0" y="41384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6" name="Google Shape;406;p24"/>
          <p:cNvSpPr/>
          <p:nvPr/>
        </p:nvSpPr>
        <p:spPr>
          <a:xfrm rot="-3622293">
            <a:off x="4312376" y="6189497"/>
            <a:ext cx="951202" cy="726372"/>
          </a:xfrm>
          <a:custGeom>
            <a:rect b="b" l="l" r="r" t="t"/>
            <a:pathLst>
              <a:path extrusionOk="0" h="726372" w="951202">
                <a:moveTo>
                  <a:pt x="0" y="0"/>
                </a:moveTo>
                <a:lnTo>
                  <a:pt x="951201" y="0"/>
                </a:lnTo>
                <a:lnTo>
                  <a:pt x="951201" y="726372"/>
                </a:lnTo>
                <a:lnTo>
                  <a:pt x="0" y="72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7" name="Google Shape;407;p24"/>
          <p:cNvSpPr/>
          <p:nvPr/>
        </p:nvSpPr>
        <p:spPr>
          <a:xfrm rot="-60163">
            <a:off x="12940032" y="6189497"/>
            <a:ext cx="951202" cy="726372"/>
          </a:xfrm>
          <a:custGeom>
            <a:rect b="b" l="l" r="r" t="t"/>
            <a:pathLst>
              <a:path extrusionOk="0" h="726372" w="951202">
                <a:moveTo>
                  <a:pt x="0" y="0"/>
                </a:moveTo>
                <a:lnTo>
                  <a:pt x="951201" y="0"/>
                </a:lnTo>
                <a:lnTo>
                  <a:pt x="951201" y="726372"/>
                </a:lnTo>
                <a:lnTo>
                  <a:pt x="0" y="72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8" name="Google Shape;408;p24"/>
          <p:cNvSpPr/>
          <p:nvPr/>
        </p:nvSpPr>
        <p:spPr>
          <a:xfrm rot="-1537130">
            <a:off x="8583761" y="5562415"/>
            <a:ext cx="951202" cy="726372"/>
          </a:xfrm>
          <a:custGeom>
            <a:rect b="b" l="l" r="r" t="t"/>
            <a:pathLst>
              <a:path extrusionOk="0" h="726372" w="951202">
                <a:moveTo>
                  <a:pt x="0" y="0"/>
                </a:moveTo>
                <a:lnTo>
                  <a:pt x="951201" y="0"/>
                </a:lnTo>
                <a:lnTo>
                  <a:pt x="951201" y="726372"/>
                </a:lnTo>
                <a:lnTo>
                  <a:pt x="0" y="72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9" name="Google Shape;409;p24"/>
          <p:cNvSpPr/>
          <p:nvPr/>
        </p:nvSpPr>
        <p:spPr>
          <a:xfrm rot="4973944">
            <a:off x="1984359" y="8012792"/>
            <a:ext cx="2734643" cy="3359704"/>
          </a:xfrm>
          <a:custGeom>
            <a:rect b="b" l="l" r="r" t="t"/>
            <a:pathLst>
              <a:path extrusionOk="0" h="3359704" w="2734643">
                <a:moveTo>
                  <a:pt x="0" y="0"/>
                </a:moveTo>
                <a:lnTo>
                  <a:pt x="2734644" y="0"/>
                </a:lnTo>
                <a:lnTo>
                  <a:pt x="2734644" y="3359705"/>
                </a:lnTo>
                <a:lnTo>
                  <a:pt x="0" y="33597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0" name="Google Shape;410;p24"/>
          <p:cNvSpPr/>
          <p:nvPr/>
        </p:nvSpPr>
        <p:spPr>
          <a:xfrm>
            <a:off x="13897516" y="4501961"/>
            <a:ext cx="3361784" cy="2523974"/>
          </a:xfrm>
          <a:custGeom>
            <a:rect b="b" l="l" r="r" t="t"/>
            <a:pathLst>
              <a:path extrusionOk="0" h="2523974" w="3361784">
                <a:moveTo>
                  <a:pt x="0" y="0"/>
                </a:moveTo>
                <a:lnTo>
                  <a:pt x="3361784" y="0"/>
                </a:lnTo>
                <a:lnTo>
                  <a:pt x="3361784" y="2523974"/>
                </a:lnTo>
                <a:lnTo>
                  <a:pt x="0" y="2523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6249" l="-16588" r="0" t="0"/>
            </a:stretch>
          </a:blipFill>
          <a:ln>
            <a:noFill/>
          </a:ln>
        </p:spPr>
      </p:sp>
      <p:sp>
        <p:nvSpPr>
          <p:cNvPr id="411" name="Google Shape;411;p24"/>
          <p:cNvSpPr txBox="1"/>
          <p:nvPr/>
        </p:nvSpPr>
        <p:spPr>
          <a:xfrm>
            <a:off x="5840591" y="1794966"/>
            <a:ext cx="8602793" cy="1443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8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Who Eats Who?</a:t>
            </a:r>
            <a:endParaRPr/>
          </a:p>
        </p:txBody>
      </p:sp>
      <p:sp>
        <p:nvSpPr>
          <p:cNvPr id="412" name="Google Shape;412;p24"/>
          <p:cNvSpPr txBox="1"/>
          <p:nvPr/>
        </p:nvSpPr>
        <p:spPr>
          <a:xfrm>
            <a:off x="2159842" y="7328114"/>
            <a:ext cx="2447665" cy="5619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36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Producers</a:t>
            </a:r>
            <a:endParaRPr/>
          </a:p>
        </p:txBody>
      </p:sp>
      <p:sp>
        <p:nvSpPr>
          <p:cNvPr id="413" name="Google Shape;413;p24"/>
          <p:cNvSpPr txBox="1"/>
          <p:nvPr/>
        </p:nvSpPr>
        <p:spPr>
          <a:xfrm>
            <a:off x="13514774" y="7328114"/>
            <a:ext cx="3021992" cy="5619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36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Decomposers</a:t>
            </a:r>
            <a:endParaRPr/>
          </a:p>
        </p:txBody>
      </p:sp>
      <p:sp>
        <p:nvSpPr>
          <p:cNvPr id="414" name="Google Shape;414;p24"/>
          <p:cNvSpPr txBox="1"/>
          <p:nvPr/>
        </p:nvSpPr>
        <p:spPr>
          <a:xfrm>
            <a:off x="6025816" y="6362224"/>
            <a:ext cx="2447665" cy="5619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36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Consumers</a:t>
            </a:r>
            <a:endParaRPr/>
          </a:p>
        </p:txBody>
      </p:sp>
      <p:sp>
        <p:nvSpPr>
          <p:cNvPr id="415" name="Google Shape;415;p24"/>
          <p:cNvSpPr txBox="1"/>
          <p:nvPr/>
        </p:nvSpPr>
        <p:spPr>
          <a:xfrm>
            <a:off x="9922695" y="6362224"/>
            <a:ext cx="2447665" cy="5619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336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Consumers</a:t>
            </a:r>
            <a:endParaRPr/>
          </a:p>
        </p:txBody>
      </p:sp>
      <p:sp>
        <p:nvSpPr>
          <p:cNvPr id="416" name="Google Shape;416;p24"/>
          <p:cNvSpPr txBox="1"/>
          <p:nvPr/>
        </p:nvSpPr>
        <p:spPr>
          <a:xfrm>
            <a:off x="2453084" y="3339506"/>
            <a:ext cx="2734500" cy="19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72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Food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272" u="none" cap="none" strike="noStrike">
                <a:solidFill>
                  <a:srgbClr val="000000"/>
                </a:solidFill>
                <a:latin typeface="Sedgwick Ave"/>
                <a:ea typeface="Sedgwick Ave"/>
                <a:cs typeface="Sedgwick Ave"/>
                <a:sym typeface="Sedgwick Ave"/>
              </a:rPr>
              <a:t>Chain</a:t>
            </a:r>
            <a:endParaRPr/>
          </a:p>
        </p:txBody>
      </p:sp>
      <p:sp>
        <p:nvSpPr>
          <p:cNvPr id="417" name="Google Shape;417;p24"/>
          <p:cNvSpPr txBox="1"/>
          <p:nvPr/>
        </p:nvSpPr>
        <p:spPr>
          <a:xfrm>
            <a:off x="9936651" y="7511134"/>
            <a:ext cx="2419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Secondary Consumers</a:t>
            </a:r>
            <a:endParaRPr/>
          </a:p>
        </p:txBody>
      </p:sp>
      <p:sp>
        <p:nvSpPr>
          <p:cNvPr id="418" name="Google Shape;418;p24"/>
          <p:cNvSpPr txBox="1"/>
          <p:nvPr/>
        </p:nvSpPr>
        <p:spPr>
          <a:xfrm>
            <a:off x="6029331" y="7511134"/>
            <a:ext cx="2440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Primary Consumers</a:t>
            </a:r>
            <a:endParaRPr/>
          </a:p>
        </p:txBody>
      </p:sp>
      <p:sp>
        <p:nvSpPr>
          <p:cNvPr id="419" name="Google Shape;419;p24"/>
          <p:cNvSpPr txBox="1"/>
          <p:nvPr/>
        </p:nvSpPr>
        <p:spPr>
          <a:xfrm>
            <a:off x="6029331" y="8460906"/>
            <a:ext cx="2440635" cy="3361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Herbivores</a:t>
            </a:r>
            <a:endParaRPr/>
          </a:p>
        </p:txBody>
      </p:sp>
      <p:sp>
        <p:nvSpPr>
          <p:cNvPr id="420" name="Google Shape;420;p24"/>
          <p:cNvSpPr txBox="1"/>
          <p:nvPr/>
        </p:nvSpPr>
        <p:spPr>
          <a:xfrm>
            <a:off x="9926210" y="8460906"/>
            <a:ext cx="2440635" cy="6600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Carnivores or Omnivores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57D47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5"/>
          <p:cNvSpPr/>
          <p:nvPr/>
        </p:nvSpPr>
        <p:spPr>
          <a:xfrm rot="-73003">
            <a:off x="8400817" y="2163872"/>
            <a:ext cx="8219313" cy="6606895"/>
          </a:xfrm>
          <a:custGeom>
            <a:rect b="b" l="l" r="r" t="t"/>
            <a:pathLst>
              <a:path extrusionOk="0" h="6606895" w="8219313">
                <a:moveTo>
                  <a:pt x="0" y="0"/>
                </a:moveTo>
                <a:lnTo>
                  <a:pt x="8219313" y="0"/>
                </a:lnTo>
                <a:lnTo>
                  <a:pt x="8219313" y="6606895"/>
                </a:lnTo>
                <a:lnTo>
                  <a:pt x="0" y="6606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-24559"/>
            </a:stretch>
          </a:blipFill>
          <a:ln>
            <a:noFill/>
          </a:ln>
        </p:spPr>
      </p:sp>
      <p:sp>
        <p:nvSpPr>
          <p:cNvPr id="426" name="Google Shape;426;p25"/>
          <p:cNvSpPr/>
          <p:nvPr/>
        </p:nvSpPr>
        <p:spPr>
          <a:xfrm>
            <a:off x="8486001" y="2835342"/>
            <a:ext cx="7489767" cy="6155851"/>
          </a:xfrm>
          <a:custGeom>
            <a:rect b="b" l="l" r="r" t="t"/>
            <a:pathLst>
              <a:path extrusionOk="0" h="938591" w="1141975">
                <a:moveTo>
                  <a:pt x="0" y="0"/>
                </a:moveTo>
                <a:lnTo>
                  <a:pt x="1141975" y="0"/>
                </a:lnTo>
                <a:lnTo>
                  <a:pt x="1141975" y="938591"/>
                </a:lnTo>
                <a:lnTo>
                  <a:pt x="0" y="938591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268" l="0" r="0" t="-20395"/>
            </a:stretch>
          </a:blipFill>
          <a:ln>
            <a:noFill/>
          </a:ln>
        </p:spPr>
      </p:sp>
      <p:sp>
        <p:nvSpPr>
          <p:cNvPr id="427" name="Google Shape;427;p25"/>
          <p:cNvSpPr txBox="1"/>
          <p:nvPr/>
        </p:nvSpPr>
        <p:spPr>
          <a:xfrm>
            <a:off x="1644221" y="2009029"/>
            <a:ext cx="6496500" cy="26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499" u="none" cap="none" strike="noStrike">
                <a:solidFill>
                  <a:srgbClr val="5E6031"/>
                </a:solidFill>
                <a:latin typeface="Sedgwick Ave"/>
                <a:ea typeface="Sedgwick Ave"/>
                <a:cs typeface="Sedgwick Ave"/>
                <a:sym typeface="Sedgwick Ave"/>
              </a:rPr>
              <a:t>Forest Ecosystem</a:t>
            </a:r>
            <a:endParaRPr/>
          </a:p>
        </p:txBody>
      </p:sp>
      <p:sp>
        <p:nvSpPr>
          <p:cNvPr id="428" name="Google Shape;428;p25"/>
          <p:cNvSpPr/>
          <p:nvPr/>
        </p:nvSpPr>
        <p:spPr>
          <a:xfrm rot="152056">
            <a:off x="7793217" y="1672412"/>
            <a:ext cx="1792653" cy="4426303"/>
          </a:xfrm>
          <a:custGeom>
            <a:rect b="b" l="l" r="r" t="t"/>
            <a:pathLst>
              <a:path extrusionOk="0" h="4426303" w="1792653">
                <a:moveTo>
                  <a:pt x="0" y="0"/>
                </a:moveTo>
                <a:lnTo>
                  <a:pt x="1792653" y="0"/>
                </a:lnTo>
                <a:lnTo>
                  <a:pt x="1792653" y="4426303"/>
                </a:lnTo>
                <a:lnTo>
                  <a:pt x="0" y="44263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9" name="Google Shape;429;p25"/>
          <p:cNvSpPr txBox="1"/>
          <p:nvPr/>
        </p:nvSpPr>
        <p:spPr>
          <a:xfrm>
            <a:off x="1868852" y="5105400"/>
            <a:ext cx="6047301" cy="27834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5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One of the most common forest types in Australia is the </a:t>
            </a:r>
            <a:r>
              <a:rPr b="1" i="0" lang="en-US" sz="2705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eucalyptus forest</a:t>
            </a:r>
            <a:r>
              <a:rPr b="0" i="0" lang="en-US" sz="2705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. </a:t>
            </a:r>
            <a:endParaRPr/>
          </a:p>
          <a:p>
            <a:pPr indent="0" lvl="0" marL="0" marR="0" rtl="0" algn="ctr">
              <a:lnSpc>
                <a:spcPct val="136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5" u="none" cap="none" strike="noStrike">
              <a:solidFill>
                <a:srgbClr val="000000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indent="0" lvl="0" marL="0" marR="0" rtl="0" algn="ctr">
              <a:lnSpc>
                <a:spcPct val="136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5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Eucalyptus forests have</a:t>
            </a:r>
            <a:endParaRPr/>
          </a:p>
          <a:p>
            <a:pPr indent="0" lvl="0" marL="0" marR="0" rtl="0" algn="ctr">
              <a:lnSpc>
                <a:spcPct val="136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5" u="none" cap="none" strike="noStrike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an open tree canopy. They support many forest-dwelling plants and animals. </a:t>
            </a:r>
            <a:endParaRPr/>
          </a:p>
        </p:txBody>
      </p:sp>
      <p:sp>
        <p:nvSpPr>
          <p:cNvPr id="430" name="Google Shape;430;p25"/>
          <p:cNvSpPr/>
          <p:nvPr/>
        </p:nvSpPr>
        <p:spPr>
          <a:xfrm flipH="1">
            <a:off x="6913895" y="7710425"/>
            <a:ext cx="2582042" cy="1818631"/>
          </a:xfrm>
          <a:custGeom>
            <a:rect b="b" l="l" r="r" t="t"/>
            <a:pathLst>
              <a:path extrusionOk="0" h="1818631" w="2582042">
                <a:moveTo>
                  <a:pt x="2582041" y="0"/>
                </a:moveTo>
                <a:lnTo>
                  <a:pt x="0" y="0"/>
                </a:lnTo>
                <a:lnTo>
                  <a:pt x="0" y="1818631"/>
                </a:lnTo>
                <a:lnTo>
                  <a:pt x="2582041" y="1818631"/>
                </a:lnTo>
                <a:lnTo>
                  <a:pt x="2582041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3635" l="-13843" r="-19778" t="-16165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